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0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7"/>
  </p:notesMasterIdLst>
  <p:handoutMasterIdLst>
    <p:handoutMasterId r:id="rId28"/>
  </p:handoutMasterIdLst>
  <p:sldIdLst>
    <p:sldId id="13140" r:id="rId2"/>
    <p:sldId id="13142" r:id="rId3"/>
    <p:sldId id="13143" r:id="rId4"/>
    <p:sldId id="13147" r:id="rId5"/>
    <p:sldId id="13152" r:id="rId6"/>
    <p:sldId id="13155" r:id="rId7"/>
    <p:sldId id="13163" r:id="rId8"/>
    <p:sldId id="13165" r:id="rId9"/>
    <p:sldId id="13144" r:id="rId10"/>
    <p:sldId id="13149" r:id="rId11"/>
    <p:sldId id="13158" r:id="rId12"/>
    <p:sldId id="13159" r:id="rId13"/>
    <p:sldId id="13162" r:id="rId14"/>
    <p:sldId id="13145" r:id="rId15"/>
    <p:sldId id="13148" r:id="rId16"/>
    <p:sldId id="13150" r:id="rId17"/>
    <p:sldId id="13160" r:id="rId18"/>
    <p:sldId id="13164" r:id="rId19"/>
    <p:sldId id="13146" r:id="rId20"/>
    <p:sldId id="13151" r:id="rId21"/>
    <p:sldId id="13153" r:id="rId22"/>
    <p:sldId id="13156" r:id="rId23"/>
    <p:sldId id="13157" r:id="rId24"/>
    <p:sldId id="13161" r:id="rId25"/>
    <p:sldId id="13141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63636"/>
    <a:srgbClr val="000000"/>
    <a:srgbClr val="302943"/>
    <a:srgbClr val="F9F9F9"/>
    <a:srgbClr val="382D26"/>
    <a:srgbClr val="3F2F1A"/>
    <a:srgbClr val="2E3760"/>
    <a:srgbClr val="CD543F"/>
    <a:srgbClr val="010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27" autoAdjust="0"/>
    <p:restoredTop sz="95274" autoAdjust="0"/>
  </p:normalViewPr>
  <p:slideViewPr>
    <p:cSldViewPr>
      <p:cViewPr varScale="1">
        <p:scale>
          <a:sx n="83" d="100"/>
          <a:sy n="83" d="100"/>
        </p:scale>
        <p:origin x="732" y="12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25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76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34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35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770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709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5112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746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156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402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452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551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370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32099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103028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 err="1"/>
              <a:t>MyFirsemplae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7038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7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638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18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8531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508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7398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3544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222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145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344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115715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103028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dirty="0" err="1"/>
              <a:t>MyFirsemplae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552628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470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380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018" y="290513"/>
            <a:ext cx="11572715" cy="120491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73E08-A71B-4FDC-B054-E26753AAFF0B}" type="datetimeFigureOut">
              <a:rPr lang="zh-CN" altLang="en-US"/>
              <a:pPr>
                <a:defRPr/>
              </a:pPr>
              <a:t>2018/7/18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93CDD0-E3EC-4FB5-9135-935862A1CC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64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1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7A1-5C53-42BD-AB2C-709FEF61F269}" type="datetimeFigureOut">
              <a:rPr lang="zh-CN" altLang="en-US"/>
              <a:pPr>
                <a:defRPr/>
              </a:pPr>
              <a:t>2018/7/18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90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279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2018/7/18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54" r:id="rId2"/>
    <p:sldLayoutId id="2147483959" r:id="rId3"/>
    <p:sldLayoutId id="2147483960" r:id="rId4"/>
    <p:sldLayoutId id="2147483961" r:id="rId5"/>
  </p:sldLayoutIdLst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image" Target="../media/image4.GIF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image" Target="../media/image3.jpeg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notesSlide" Target="../notesSlides/notesSlide4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slideLayout" Target="../slideLayouts/slideLayout3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9"/>
            <a:ext cx="12858396" cy="72322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709" b="-18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`</a:t>
            </a:r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6750" y="938669"/>
            <a:ext cx="11525250" cy="5355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84"/>
          <p:cNvSpPr txBox="1"/>
          <p:nvPr/>
        </p:nvSpPr>
        <p:spPr>
          <a:xfrm>
            <a:off x="2228850" y="3192869"/>
            <a:ext cx="8401050" cy="83099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财务总监年度总结</a:t>
            </a:r>
            <a:r>
              <a:rPr lang="en-US" altLang="zh-CN" sz="540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5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4"/>
          <p:cNvSpPr txBox="1"/>
          <p:nvPr/>
        </p:nvSpPr>
        <p:spPr>
          <a:xfrm>
            <a:off x="2495551" y="4115817"/>
            <a:ext cx="7867650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en-US" altLang="zh-CN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FINANCE DEPARTMENT CHIEF FINANCIAL OFFICER, ANNUAL SUMMARY</a:t>
            </a:r>
            <a:endParaRPr lang="en-US" altLang="zh-CN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5048250" y="1755275"/>
            <a:ext cx="2762250" cy="13542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8800" spc="600" dirty="0">
                <a:solidFill>
                  <a:schemeClr val="accent1"/>
                </a:solidFill>
                <a:latin typeface="Agency FB" panose="020B0503020202020204" pitchFamily="34" charset="0"/>
                <a:ea typeface="+mn-ea"/>
              </a:rPr>
              <a:t>201X</a:t>
            </a:r>
          </a:p>
        </p:txBody>
      </p:sp>
      <p:sp>
        <p:nvSpPr>
          <p:cNvPr id="12" name="矩形 11"/>
          <p:cNvSpPr/>
          <p:nvPr/>
        </p:nvSpPr>
        <p:spPr>
          <a:xfrm>
            <a:off x="855436" y="1140996"/>
            <a:ext cx="11147878" cy="4950658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Audio Machine - Breath and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2083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0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475"/>
                                </p:stCondLst>
                                <p:childTnLst>
                                  <p:par>
                                    <p:cTn id="3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25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475"/>
                                </p:stCondLst>
                                <p:childTnLst>
                                  <p:par>
                                    <p:cTn id="3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25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61300" y="1556033"/>
            <a:ext cx="7797098" cy="4120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1389093" y="2365799"/>
            <a:ext cx="3077903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1278485" y="4221915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6691897" y="2109082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6691897" y="2978552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6691897" y="3848020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6691897" y="4717489"/>
            <a:ext cx="2466406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79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4" y="2322830"/>
            <a:ext cx="12857339" cy="2551749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11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5335293" y="2992447"/>
            <a:ext cx="4324739" cy="778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2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  <a:endParaRPr lang="en-GB" altLang="zh-CN" sz="5062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335293" y="3908392"/>
            <a:ext cx="432473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2325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 bwMode="auto">
          <a:xfrm>
            <a:off x="4542598" y="1649184"/>
            <a:ext cx="3801508" cy="3941270"/>
          </a:xfrm>
          <a:prstGeom prst="roundRect">
            <a:avLst>
              <a:gd name="adj" fmla="val 8579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85000"/>
              </a:schemeClr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MH_Other_1"/>
          <p:cNvSpPr/>
          <p:nvPr>
            <p:custDataLst>
              <p:tags r:id="rId2"/>
            </p:custDataLst>
          </p:nvPr>
        </p:nvSpPr>
        <p:spPr>
          <a:xfrm>
            <a:off x="5485115" y="2668349"/>
            <a:ext cx="1888525" cy="1887270"/>
          </a:xfrm>
          <a:prstGeom prst="ellipse">
            <a:avLst/>
          </a:prstGeom>
          <a:solidFill>
            <a:srgbClr val="54636A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Other_2"/>
          <p:cNvSpPr/>
          <p:nvPr>
            <p:custDataLst>
              <p:tags r:id="rId3"/>
            </p:custDataLst>
          </p:nvPr>
        </p:nvSpPr>
        <p:spPr>
          <a:xfrm>
            <a:off x="7855819" y="2468697"/>
            <a:ext cx="817440" cy="818696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MH_Other_3"/>
          <p:cNvSpPr/>
          <p:nvPr>
            <p:custDataLst>
              <p:tags r:id="rId4"/>
            </p:custDataLst>
          </p:nvPr>
        </p:nvSpPr>
        <p:spPr>
          <a:xfrm>
            <a:off x="7855819" y="3936574"/>
            <a:ext cx="817440" cy="818696"/>
          </a:xfrm>
          <a:prstGeom prst="ellipse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_4"/>
          <p:cNvSpPr/>
          <p:nvPr>
            <p:custDataLst>
              <p:tags r:id="rId5"/>
            </p:custDataLst>
          </p:nvPr>
        </p:nvSpPr>
        <p:spPr>
          <a:xfrm>
            <a:off x="4185499" y="2468697"/>
            <a:ext cx="817440" cy="818696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Other_5"/>
          <p:cNvSpPr/>
          <p:nvPr>
            <p:custDataLst>
              <p:tags r:id="rId6"/>
            </p:custDataLst>
          </p:nvPr>
        </p:nvSpPr>
        <p:spPr>
          <a:xfrm>
            <a:off x="4185499" y="3936574"/>
            <a:ext cx="817440" cy="818696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MH_Other_6"/>
          <p:cNvCxnSpPr/>
          <p:nvPr>
            <p:custDataLst>
              <p:tags r:id="rId7"/>
            </p:custDataLst>
          </p:nvPr>
        </p:nvCxnSpPr>
        <p:spPr>
          <a:xfrm>
            <a:off x="4985359" y="3013658"/>
            <a:ext cx="575096" cy="208441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MH_Other_7"/>
          <p:cNvCxnSpPr/>
          <p:nvPr>
            <p:custDataLst>
              <p:tags r:id="rId8"/>
            </p:custDataLst>
          </p:nvPr>
        </p:nvCxnSpPr>
        <p:spPr>
          <a:xfrm flipV="1">
            <a:off x="4984105" y="4008148"/>
            <a:ext cx="580119" cy="21597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8"/>
          <p:cNvCxnSpPr/>
          <p:nvPr>
            <p:custDataLst>
              <p:tags r:id="rId9"/>
            </p:custDataLst>
          </p:nvPr>
        </p:nvCxnSpPr>
        <p:spPr>
          <a:xfrm flipH="1">
            <a:off x="7294535" y="3002358"/>
            <a:ext cx="587653" cy="20969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MH_Other_9"/>
          <p:cNvCxnSpPr/>
          <p:nvPr>
            <p:custDataLst>
              <p:tags r:id="rId10"/>
            </p:custDataLst>
          </p:nvPr>
        </p:nvCxnSpPr>
        <p:spPr>
          <a:xfrm>
            <a:off x="7308345" y="3984291"/>
            <a:ext cx="575096" cy="21471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H_Text_3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895509" y="2531373"/>
            <a:ext cx="2643348" cy="79609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MH_SubTitle_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895510" y="2007759"/>
            <a:ext cx="1768635" cy="45455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168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点击添加描述</a:t>
            </a:r>
            <a:endParaRPr lang="en-US" altLang="zh-CN" sz="1687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Text_4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895509" y="4573528"/>
            <a:ext cx="2643348" cy="794837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SubTitle_4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895511" y="4048657"/>
            <a:ext cx="1572967" cy="45455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zh-CN" altLang="en-US" sz="168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点击添加描述</a:t>
            </a:r>
            <a:endParaRPr lang="en-US" altLang="zh-CN" sz="1687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279584" y="2433541"/>
            <a:ext cx="2683661" cy="79609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MH_SubTitle_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663516" y="1951855"/>
            <a:ext cx="2320039" cy="45455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zh-CN" altLang="en-US" sz="168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点击添加描述</a:t>
            </a:r>
            <a:endParaRPr lang="en-US" altLang="zh-CN" sz="1687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2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1279584" y="4573528"/>
            <a:ext cx="2683661" cy="794837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MH_SubTitle_2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593635" y="3900486"/>
            <a:ext cx="2369610" cy="602721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no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zh-CN" altLang="en-US" sz="1687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点击添加描述</a:t>
            </a:r>
            <a:endParaRPr lang="en-US" altLang="zh-CN" sz="1687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Other_11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4393941" y="2695974"/>
            <a:ext cx="408092" cy="380468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Other_12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8081836" y="2711972"/>
            <a:ext cx="408093" cy="332751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MH_Other_13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4390172" y="4200265"/>
            <a:ext cx="408093" cy="371678"/>
          </a:xfrm>
          <a:custGeom>
            <a:avLst/>
            <a:gdLst/>
            <a:ahLst/>
            <a:cxnLst/>
            <a:rect l="l" t="t" r="r" b="b"/>
            <a:pathLst>
              <a:path w="2284089" h="2079602">
                <a:moveTo>
                  <a:pt x="86815" y="1071782"/>
                </a:moveTo>
                <a:lnTo>
                  <a:pt x="88113" y="1072322"/>
                </a:lnTo>
                <a:lnTo>
                  <a:pt x="87547" y="1073116"/>
                </a:lnTo>
                <a:close/>
                <a:moveTo>
                  <a:pt x="1788507" y="635242"/>
                </a:moveTo>
                <a:lnTo>
                  <a:pt x="1788786" y="635715"/>
                </a:lnTo>
                <a:lnTo>
                  <a:pt x="1787932" y="635786"/>
                </a:lnTo>
                <a:close/>
                <a:moveTo>
                  <a:pt x="569538" y="592800"/>
                </a:moveTo>
                <a:cubicBezTo>
                  <a:pt x="668960" y="592800"/>
                  <a:pt x="749558" y="673398"/>
                  <a:pt x="749558" y="772820"/>
                </a:cubicBezTo>
                <a:cubicBezTo>
                  <a:pt x="749558" y="872242"/>
                  <a:pt x="668960" y="952840"/>
                  <a:pt x="569538" y="952840"/>
                </a:cubicBezTo>
                <a:cubicBezTo>
                  <a:pt x="527872" y="952840"/>
                  <a:pt x="489512" y="938685"/>
                  <a:pt x="460796" y="912621"/>
                </a:cubicBezTo>
                <a:cubicBezTo>
                  <a:pt x="160953" y="1199491"/>
                  <a:pt x="32382" y="1622905"/>
                  <a:pt x="123061" y="2029688"/>
                </a:cubicBezTo>
                <a:lnTo>
                  <a:pt x="122792" y="2030674"/>
                </a:lnTo>
                <a:lnTo>
                  <a:pt x="122422" y="2030846"/>
                </a:lnTo>
                <a:cubicBezTo>
                  <a:pt x="128206" y="2047921"/>
                  <a:pt x="121912" y="2063921"/>
                  <a:pt x="108319" y="2072242"/>
                </a:cubicBezTo>
                <a:lnTo>
                  <a:pt x="93617" y="2078368"/>
                </a:lnTo>
                <a:cubicBezTo>
                  <a:pt x="78806" y="2082076"/>
                  <a:pt x="61999" y="2077403"/>
                  <a:pt x="49824" y="2064742"/>
                </a:cubicBezTo>
                <a:lnTo>
                  <a:pt x="48258" y="2065474"/>
                </a:lnTo>
                <a:cubicBezTo>
                  <a:pt x="46175" y="2062722"/>
                  <a:pt x="43765" y="2060412"/>
                  <a:pt x="41206" y="2058388"/>
                </a:cubicBezTo>
                <a:lnTo>
                  <a:pt x="34720" y="2047096"/>
                </a:lnTo>
                <a:lnTo>
                  <a:pt x="29758" y="2036793"/>
                </a:lnTo>
                <a:lnTo>
                  <a:pt x="31015" y="2036666"/>
                </a:lnTo>
                <a:cubicBezTo>
                  <a:pt x="-62810" y="1599721"/>
                  <a:pt x="78484" y="1146303"/>
                  <a:pt x="402804" y="840118"/>
                </a:cubicBezTo>
                <a:cubicBezTo>
                  <a:pt x="394149" y="819400"/>
                  <a:pt x="389518" y="796651"/>
                  <a:pt x="389518" y="772820"/>
                </a:cubicBezTo>
                <a:cubicBezTo>
                  <a:pt x="389518" y="673398"/>
                  <a:pt x="470116" y="592800"/>
                  <a:pt x="569538" y="592800"/>
                </a:cubicBezTo>
                <a:close/>
                <a:moveTo>
                  <a:pt x="568738" y="204473"/>
                </a:moveTo>
                <a:cubicBezTo>
                  <a:pt x="882635" y="204683"/>
                  <a:pt x="1136929" y="459316"/>
                  <a:pt x="1136718" y="773212"/>
                </a:cubicBezTo>
                <a:cubicBezTo>
                  <a:pt x="1136509" y="1087108"/>
                  <a:pt x="881877" y="1341401"/>
                  <a:pt x="567981" y="1341192"/>
                </a:cubicBezTo>
                <a:cubicBezTo>
                  <a:pt x="515830" y="1341157"/>
                  <a:pt x="465323" y="1334100"/>
                  <a:pt x="418388" y="1317655"/>
                </a:cubicBezTo>
                <a:lnTo>
                  <a:pt x="417956" y="1319386"/>
                </a:lnTo>
                <a:cubicBezTo>
                  <a:pt x="417638" y="1319460"/>
                  <a:pt x="417352" y="1319392"/>
                  <a:pt x="417065" y="1319320"/>
                </a:cubicBezTo>
                <a:lnTo>
                  <a:pt x="411259" y="1315754"/>
                </a:lnTo>
                <a:lnTo>
                  <a:pt x="403881" y="1313786"/>
                </a:lnTo>
                <a:lnTo>
                  <a:pt x="397389" y="1307474"/>
                </a:lnTo>
                <a:lnTo>
                  <a:pt x="397466" y="1307280"/>
                </a:lnTo>
                <a:cubicBezTo>
                  <a:pt x="386426" y="1300408"/>
                  <a:pt x="380901" y="1288764"/>
                  <a:pt x="382056" y="1276919"/>
                </a:cubicBezTo>
                <a:lnTo>
                  <a:pt x="385152" y="1264503"/>
                </a:lnTo>
                <a:cubicBezTo>
                  <a:pt x="392324" y="1247126"/>
                  <a:pt x="413982" y="1238019"/>
                  <a:pt x="435969" y="1243501"/>
                </a:cubicBezTo>
                <a:lnTo>
                  <a:pt x="436787" y="1243861"/>
                </a:lnTo>
                <a:lnTo>
                  <a:pt x="436371" y="1245530"/>
                </a:lnTo>
                <a:cubicBezTo>
                  <a:pt x="438704" y="1243635"/>
                  <a:pt x="440910" y="1244132"/>
                  <a:pt x="443287" y="1244881"/>
                </a:cubicBezTo>
                <a:cubicBezTo>
                  <a:pt x="482765" y="1257317"/>
                  <a:pt x="524743" y="1262958"/>
                  <a:pt x="568032" y="1262985"/>
                </a:cubicBezTo>
                <a:cubicBezTo>
                  <a:pt x="838737" y="1263167"/>
                  <a:pt x="1058333" y="1043864"/>
                  <a:pt x="1058513" y="773160"/>
                </a:cubicBezTo>
                <a:cubicBezTo>
                  <a:pt x="1058694" y="502455"/>
                  <a:pt x="839390" y="282860"/>
                  <a:pt x="568686" y="282679"/>
                </a:cubicBezTo>
                <a:cubicBezTo>
                  <a:pt x="297982" y="282499"/>
                  <a:pt x="78387" y="501802"/>
                  <a:pt x="78206" y="772506"/>
                </a:cubicBezTo>
                <a:cubicBezTo>
                  <a:pt x="78151" y="855495"/>
                  <a:pt x="98723" y="933681"/>
                  <a:pt x="137242" y="1001052"/>
                </a:cubicBezTo>
                <a:lnTo>
                  <a:pt x="136711" y="1001518"/>
                </a:lnTo>
                <a:cubicBezTo>
                  <a:pt x="151076" y="1018274"/>
                  <a:pt x="152475" y="1041066"/>
                  <a:pt x="140479" y="1055055"/>
                </a:cubicBezTo>
                <a:lnTo>
                  <a:pt x="130816" y="1063444"/>
                </a:lnTo>
                <a:cubicBezTo>
                  <a:pt x="115403" y="1073277"/>
                  <a:pt x="93261" y="1068839"/>
                  <a:pt x="78796" y="1052472"/>
                </a:cubicBezTo>
                <a:lnTo>
                  <a:pt x="77048" y="1054008"/>
                </a:lnTo>
                <a:cubicBezTo>
                  <a:pt x="27228" y="971942"/>
                  <a:pt x="-68" y="875382"/>
                  <a:pt x="0" y="772454"/>
                </a:cubicBezTo>
                <a:cubicBezTo>
                  <a:pt x="209" y="458557"/>
                  <a:pt x="254842" y="204264"/>
                  <a:pt x="568738" y="204473"/>
                </a:cubicBezTo>
                <a:close/>
                <a:moveTo>
                  <a:pt x="1744110" y="193576"/>
                </a:moveTo>
                <a:cubicBezTo>
                  <a:pt x="1813698" y="193576"/>
                  <a:pt x="1870110" y="249988"/>
                  <a:pt x="1870110" y="319576"/>
                </a:cubicBezTo>
                <a:cubicBezTo>
                  <a:pt x="1870110" y="364088"/>
                  <a:pt x="1847030" y="403208"/>
                  <a:pt x="1810937" y="423685"/>
                </a:cubicBezTo>
                <a:cubicBezTo>
                  <a:pt x="1876006" y="638245"/>
                  <a:pt x="2050455" y="802592"/>
                  <a:pt x="2267371" y="853783"/>
                </a:cubicBezTo>
                <a:lnTo>
                  <a:pt x="2267774" y="854132"/>
                </a:lnTo>
                <a:lnTo>
                  <a:pt x="2267775" y="854344"/>
                </a:lnTo>
                <a:cubicBezTo>
                  <a:pt x="2277024" y="855501"/>
                  <a:pt x="2283147" y="862058"/>
                  <a:pt x="2284089" y="870289"/>
                </a:cubicBezTo>
                <a:lnTo>
                  <a:pt x="2283762" y="878542"/>
                </a:lnTo>
                <a:cubicBezTo>
                  <a:pt x="2282280" y="886298"/>
                  <a:pt x="2276441" y="893093"/>
                  <a:pt x="2267869" y="895919"/>
                </a:cubicBezTo>
                <a:lnTo>
                  <a:pt x="2267872" y="896816"/>
                </a:lnTo>
                <a:cubicBezTo>
                  <a:pt x="2266131" y="897167"/>
                  <a:pt x="2264526" y="897771"/>
                  <a:pt x="2263022" y="898508"/>
                </a:cubicBezTo>
                <a:lnTo>
                  <a:pt x="2256327" y="898986"/>
                </a:lnTo>
                <a:lnTo>
                  <a:pt x="2250426" y="898975"/>
                </a:lnTo>
                <a:lnTo>
                  <a:pt x="2250640" y="898359"/>
                </a:lnTo>
                <a:cubicBezTo>
                  <a:pt x="2021208" y="842323"/>
                  <a:pt x="1836902" y="668133"/>
                  <a:pt x="1766709" y="441014"/>
                </a:cubicBezTo>
                <a:cubicBezTo>
                  <a:pt x="1759690" y="444854"/>
                  <a:pt x="1751984" y="445576"/>
                  <a:pt x="1744110" y="445576"/>
                </a:cubicBezTo>
                <a:cubicBezTo>
                  <a:pt x="1674522" y="445576"/>
                  <a:pt x="1618110" y="389164"/>
                  <a:pt x="1618110" y="319576"/>
                </a:cubicBezTo>
                <a:cubicBezTo>
                  <a:pt x="1618110" y="249988"/>
                  <a:pt x="1674522" y="193576"/>
                  <a:pt x="1744110" y="193576"/>
                </a:cubicBezTo>
                <a:close/>
                <a:moveTo>
                  <a:pt x="1750820" y="59"/>
                </a:moveTo>
                <a:cubicBezTo>
                  <a:pt x="1792352" y="864"/>
                  <a:pt x="1834412" y="9826"/>
                  <a:pt x="1874735" y="27812"/>
                </a:cubicBezTo>
                <a:cubicBezTo>
                  <a:pt x="2036029" y="99753"/>
                  <a:pt x="2108463" y="288828"/>
                  <a:pt x="2036521" y="450121"/>
                </a:cubicBezTo>
                <a:cubicBezTo>
                  <a:pt x="2024569" y="476919"/>
                  <a:pt x="2009383" y="501264"/>
                  <a:pt x="1990190" y="521625"/>
                </a:cubicBezTo>
                <a:lnTo>
                  <a:pt x="1990981" y="522243"/>
                </a:lnTo>
                <a:cubicBezTo>
                  <a:pt x="1990946" y="522424"/>
                  <a:pt x="1990845" y="522555"/>
                  <a:pt x="1990743" y="522686"/>
                </a:cubicBezTo>
                <a:lnTo>
                  <a:pt x="1987581" y="524854"/>
                </a:lnTo>
                <a:lnTo>
                  <a:pt x="1984881" y="528197"/>
                </a:lnTo>
                <a:lnTo>
                  <a:pt x="1980151" y="530089"/>
                </a:lnTo>
                <a:lnTo>
                  <a:pt x="1980069" y="530005"/>
                </a:lnTo>
                <a:cubicBezTo>
                  <a:pt x="1974010" y="534107"/>
                  <a:pt x="1966761" y="534282"/>
                  <a:pt x="1960937" y="530978"/>
                </a:cubicBezTo>
                <a:lnTo>
                  <a:pt x="1955264" y="526545"/>
                </a:lnTo>
                <a:cubicBezTo>
                  <a:pt x="1947973" y="518882"/>
                  <a:pt x="1948249" y="505665"/>
                  <a:pt x="1956098" y="495619"/>
                </a:cubicBezTo>
                <a:lnTo>
                  <a:pt x="1956471" y="495281"/>
                </a:lnTo>
                <a:lnTo>
                  <a:pt x="1957233" y="495877"/>
                </a:lnTo>
                <a:cubicBezTo>
                  <a:pt x="1956793" y="494244"/>
                  <a:pt x="1957553" y="493224"/>
                  <a:pt x="1958482" y="492173"/>
                </a:cubicBezTo>
                <a:cubicBezTo>
                  <a:pt x="1973908" y="474728"/>
                  <a:pt x="1986414" y="454442"/>
                  <a:pt x="1996335" y="432198"/>
                </a:cubicBezTo>
                <a:cubicBezTo>
                  <a:pt x="2058378" y="293098"/>
                  <a:pt x="1995911" y="130039"/>
                  <a:pt x="1856811" y="67997"/>
                </a:cubicBezTo>
                <a:cubicBezTo>
                  <a:pt x="1717711" y="5955"/>
                  <a:pt x="1554653" y="68422"/>
                  <a:pt x="1492610" y="207522"/>
                </a:cubicBezTo>
                <a:cubicBezTo>
                  <a:pt x="1430568" y="346622"/>
                  <a:pt x="1493036" y="509680"/>
                  <a:pt x="1632135" y="571722"/>
                </a:cubicBezTo>
                <a:cubicBezTo>
                  <a:pt x="1674779" y="590742"/>
                  <a:pt x="1719674" y="598061"/>
                  <a:pt x="1763118" y="593680"/>
                </a:cubicBezTo>
                <a:lnTo>
                  <a:pt x="1763235" y="594059"/>
                </a:lnTo>
                <a:cubicBezTo>
                  <a:pt x="1775135" y="590511"/>
                  <a:pt x="1787171" y="595008"/>
                  <a:pt x="1791616" y="604375"/>
                </a:cubicBezTo>
                <a:lnTo>
                  <a:pt x="1793716" y="611261"/>
                </a:lnTo>
                <a:cubicBezTo>
                  <a:pt x="1795243" y="621434"/>
                  <a:pt x="1787895" y="631799"/>
                  <a:pt x="1776172" y="635489"/>
                </a:cubicBezTo>
                <a:lnTo>
                  <a:pt x="1776562" y="636738"/>
                </a:lnTo>
                <a:cubicBezTo>
                  <a:pt x="1722979" y="643565"/>
                  <a:pt x="1667101" y="635498"/>
                  <a:pt x="1614211" y="611908"/>
                </a:cubicBezTo>
                <a:cubicBezTo>
                  <a:pt x="1452917" y="539967"/>
                  <a:pt x="1380483" y="350892"/>
                  <a:pt x="1452425" y="189598"/>
                </a:cubicBezTo>
                <a:cubicBezTo>
                  <a:pt x="1506381" y="68628"/>
                  <a:pt x="1626225" y="-2359"/>
                  <a:pt x="1750820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MH_Other_14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8074469" y="4234004"/>
            <a:ext cx="408092" cy="272480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 bwMode="auto">
          <a:xfrm>
            <a:off x="5634799" y="2809204"/>
            <a:ext cx="1589153" cy="1589153"/>
          </a:xfrm>
          <a:prstGeom prst="ellipse">
            <a:avLst/>
          </a:prstGeom>
          <a:blipFill dpi="0" rotWithShape="1">
            <a:blip r:embed="rId2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 anchorCtr="1"/>
          <a:lstStyle/>
          <a:p>
            <a:pPr algn="ctr"/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51632" y="1744435"/>
            <a:ext cx="1418978" cy="741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1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 Light" panose="020B0502040204020203" pitchFamily="34" charset="0"/>
                <a:sym typeface="Arial" panose="020B0604020202020204" pitchFamily="34" charset="0"/>
              </a:rPr>
              <a:t>95% </a:t>
            </a:r>
            <a:endParaRPr lang="zh-CN" altLang="en-US" sz="421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Segoe UI Light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279584" y="3798926"/>
            <a:ext cx="1418978" cy="741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1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 Light" panose="020B0502040204020203" pitchFamily="34" charset="0"/>
                <a:sym typeface="Arial" panose="020B0604020202020204" pitchFamily="34" charset="0"/>
              </a:rPr>
              <a:t>85% </a:t>
            </a:r>
            <a:endParaRPr lang="zh-CN" altLang="en-US" sz="421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Segoe UI Light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461904" y="1800339"/>
            <a:ext cx="1418978" cy="741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1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 Light" panose="020B0502040204020203" pitchFamily="34" charset="0"/>
                <a:sym typeface="Arial" panose="020B0604020202020204" pitchFamily="34" charset="0"/>
              </a:rPr>
              <a:t>53% </a:t>
            </a:r>
            <a:endParaRPr lang="zh-CN" altLang="en-US" sz="421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Segoe UI Light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40941" y="3834121"/>
            <a:ext cx="1418978" cy="7414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218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Segoe UI Light" panose="020B0502040204020203" pitchFamily="34" charset="0"/>
                <a:sym typeface="Arial" panose="020B0604020202020204" pitchFamily="34" charset="0"/>
              </a:rPr>
              <a:t>99% </a:t>
            </a:r>
            <a:endParaRPr lang="zh-CN" altLang="en-US" sz="4218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Segoe UI Light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 bwMode="auto">
          <a:xfrm>
            <a:off x="5073690" y="1425565"/>
            <a:ext cx="2711371" cy="447237"/>
          </a:xfrm>
          <a:prstGeom prst="roundRect">
            <a:avLst>
              <a:gd name="adj" fmla="val 29167"/>
            </a:avLst>
          </a:prstGeom>
          <a:solidFill>
            <a:schemeClr val="accent2"/>
          </a:solidFill>
          <a:ln>
            <a:solidFill>
              <a:srgbClr val="54636A"/>
            </a:solidFill>
          </a:ln>
        </p:spPr>
        <p:txBody>
          <a:bodyPr rtlCol="0" anchor="ctr" anchorCtr="1"/>
          <a:lstStyle/>
          <a:p>
            <a:pPr algn="ctr"/>
            <a:r>
              <a:rPr lang="zh-CN" alt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646" y="4246331"/>
            <a:ext cx="2605458" cy="2687579"/>
          </a:xfrm>
          <a:prstGeom prst="rect">
            <a:avLst/>
          </a:prstGeom>
        </p:spPr>
      </p:pic>
      <p:sp>
        <p:nvSpPr>
          <p:cNvPr id="32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12209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 animBg="1"/>
      <p:bldP spid="5" grpId="0" animBg="1"/>
      <p:bldP spid="6" grpId="0" animBg="1"/>
      <p:bldP spid="7" grpId="0" animBg="1"/>
      <p:bldP spid="8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 animBg="1"/>
      <p:bldP spid="27" grpId="0" animBg="1"/>
      <p:bldP spid="28" grpId="0" animBg="1"/>
      <p:bldP spid="29" grpId="0" animBg="1"/>
      <p:bldP spid="13" grpId="0" animBg="1"/>
      <p:bldP spid="15" grpId="0"/>
      <p:bldP spid="16" grpId="0"/>
      <p:bldP spid="25" grpId="0"/>
      <p:bldP spid="33" grpId="0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 bwMode="auto">
          <a:xfrm>
            <a:off x="4598500" y="2278110"/>
            <a:ext cx="1488459" cy="130469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六边形 3"/>
          <p:cNvSpPr/>
          <p:nvPr/>
        </p:nvSpPr>
        <p:spPr bwMode="auto">
          <a:xfrm>
            <a:off x="5905268" y="3011857"/>
            <a:ext cx="1488459" cy="130469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六边形 4"/>
          <p:cNvSpPr/>
          <p:nvPr/>
        </p:nvSpPr>
        <p:spPr bwMode="auto">
          <a:xfrm>
            <a:off x="4598499" y="3745604"/>
            <a:ext cx="1488459" cy="1304699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六边形 6"/>
          <p:cNvSpPr/>
          <p:nvPr/>
        </p:nvSpPr>
        <p:spPr bwMode="auto">
          <a:xfrm>
            <a:off x="5835391" y="1747016"/>
            <a:ext cx="4535256" cy="1139000"/>
          </a:xfrm>
          <a:prstGeom prst="hexagon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六边形 7"/>
          <p:cNvSpPr/>
          <p:nvPr/>
        </p:nvSpPr>
        <p:spPr bwMode="auto">
          <a:xfrm>
            <a:off x="5835391" y="4465374"/>
            <a:ext cx="4535256" cy="1139000"/>
          </a:xfrm>
          <a:prstGeom prst="hexagon">
            <a:avLst/>
          </a:prstGeom>
          <a:solidFill>
            <a:schemeClr val="bg1"/>
          </a:solidFill>
          <a:ln w="3175">
            <a:solidFill>
              <a:schemeClr val="accent3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六边形 8"/>
          <p:cNvSpPr/>
          <p:nvPr/>
        </p:nvSpPr>
        <p:spPr bwMode="auto">
          <a:xfrm>
            <a:off x="7414694" y="3094706"/>
            <a:ext cx="4535256" cy="1139000"/>
          </a:xfrm>
          <a:prstGeom prst="hexagon">
            <a:avLst/>
          </a:prstGeom>
          <a:solidFill>
            <a:schemeClr val="bg1"/>
          </a:solidFill>
          <a:ln w="3175">
            <a:solidFill>
              <a:schemeClr val="accent2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31541" y="1922755"/>
            <a:ext cx="3675724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03857" y="3270445"/>
            <a:ext cx="3675724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65157" y="4641113"/>
            <a:ext cx="3675724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620166" y="2695724"/>
            <a:ext cx="1445830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613178" y="4184183"/>
            <a:ext cx="1445830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905969" y="3463991"/>
            <a:ext cx="1445830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3672">
            <a:off x="-449306" y="3563894"/>
            <a:ext cx="5176463" cy="3822758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788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976060" y="4497869"/>
            <a:ext cx="1421575" cy="1418719"/>
            <a:chOff x="5186121" y="3507044"/>
            <a:chExt cx="1010953" cy="1008922"/>
          </a:xfrm>
          <a:solidFill>
            <a:schemeClr val="accent2"/>
          </a:solidFill>
        </p:grpSpPr>
        <p:sp>
          <p:nvSpPr>
            <p:cNvPr id="47" name="Freeform 12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3"/>
            <p:cNvSpPr/>
            <p:nvPr/>
          </p:nvSpPr>
          <p:spPr bwMode="auto">
            <a:xfrm flipH="1">
              <a:off x="5369846" y="4249282"/>
              <a:ext cx="141757" cy="266684"/>
            </a:xfrm>
            <a:custGeom>
              <a:avLst/>
              <a:gdLst>
                <a:gd name="T0" fmla="*/ 20 w 152"/>
                <a:gd name="T1" fmla="*/ 0 h 286"/>
                <a:gd name="T2" fmla="*/ 0 w 152"/>
                <a:gd name="T3" fmla="*/ 149 h 286"/>
                <a:gd name="T4" fmla="*/ 139 w 152"/>
                <a:gd name="T5" fmla="*/ 286 h 286"/>
                <a:gd name="T6" fmla="*/ 152 w 152"/>
                <a:gd name="T7" fmla="*/ 132 h 286"/>
                <a:gd name="T8" fmla="*/ 20 w 152"/>
                <a:gd name="T9" fmla="*/ 0 h 2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6">
                  <a:moveTo>
                    <a:pt x="20" y="0"/>
                  </a:moveTo>
                  <a:lnTo>
                    <a:pt x="0" y="149"/>
                  </a:lnTo>
                  <a:lnTo>
                    <a:pt x="139" y="286"/>
                  </a:lnTo>
                  <a:lnTo>
                    <a:pt x="152" y="132"/>
                  </a:lnTo>
                  <a:lnTo>
                    <a:pt x="2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4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5"/>
            <p:cNvSpPr/>
            <p:nvPr/>
          </p:nvSpPr>
          <p:spPr bwMode="auto">
            <a:xfrm flipH="1">
              <a:off x="5186121" y="4189605"/>
              <a:ext cx="265795" cy="141734"/>
            </a:xfrm>
            <a:custGeom>
              <a:avLst/>
              <a:gdLst>
                <a:gd name="T0" fmla="*/ 0 w 285"/>
                <a:gd name="T1" fmla="*/ 22 h 152"/>
                <a:gd name="T2" fmla="*/ 149 w 285"/>
                <a:gd name="T3" fmla="*/ 0 h 152"/>
                <a:gd name="T4" fmla="*/ 285 w 285"/>
                <a:gd name="T5" fmla="*/ 139 h 152"/>
                <a:gd name="T6" fmla="*/ 131 w 285"/>
                <a:gd name="T7" fmla="*/ 152 h 152"/>
                <a:gd name="T8" fmla="*/ 0 w 285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" h="152">
                  <a:moveTo>
                    <a:pt x="0" y="22"/>
                  </a:moveTo>
                  <a:lnTo>
                    <a:pt x="149" y="0"/>
                  </a:lnTo>
                  <a:lnTo>
                    <a:pt x="285" y="139"/>
                  </a:lnTo>
                  <a:lnTo>
                    <a:pt x="131" y="152"/>
                  </a:lnTo>
                  <a:lnTo>
                    <a:pt x="0" y="2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6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2" name="Freeform 17"/>
            <p:cNvSpPr/>
            <p:nvPr/>
          </p:nvSpPr>
          <p:spPr bwMode="auto">
            <a:xfrm flipH="1">
              <a:off x="5453781" y="4286581"/>
              <a:ext cx="933" cy="186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2 h 2"/>
                <a:gd name="T6" fmla="*/ 0 w 1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3" name="Freeform 18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9"/>
            <p:cNvSpPr/>
            <p:nvPr/>
          </p:nvSpPr>
          <p:spPr bwMode="auto">
            <a:xfrm flipH="1">
              <a:off x="5450050" y="4286581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2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2" y="2"/>
                  </a:lnTo>
                  <a:lnTo>
                    <a:pt x="21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6" name="Freeform 21"/>
            <p:cNvSpPr>
              <a:spLocks noEditPoints="1"/>
            </p:cNvSpPr>
            <p:nvPr/>
          </p:nvSpPr>
          <p:spPr bwMode="auto">
            <a:xfrm flipH="1">
              <a:off x="5410881" y="4327609"/>
              <a:ext cx="22383" cy="145464"/>
            </a:xfrm>
            <a:custGeom>
              <a:avLst/>
              <a:gdLst>
                <a:gd name="T0" fmla="*/ 0 w 24"/>
                <a:gd name="T1" fmla="*/ 149 h 156"/>
                <a:gd name="T2" fmla="*/ 0 w 24"/>
                <a:gd name="T3" fmla="*/ 149 h 156"/>
                <a:gd name="T4" fmla="*/ 8 w 24"/>
                <a:gd name="T5" fmla="*/ 156 h 156"/>
                <a:gd name="T6" fmla="*/ 8 w 24"/>
                <a:gd name="T7" fmla="*/ 156 h 156"/>
                <a:gd name="T8" fmla="*/ 0 w 24"/>
                <a:gd name="T9" fmla="*/ 149 h 156"/>
                <a:gd name="T10" fmla="*/ 21 w 24"/>
                <a:gd name="T11" fmla="*/ 0 h 156"/>
                <a:gd name="T12" fmla="*/ 21 w 24"/>
                <a:gd name="T13" fmla="*/ 0 h 156"/>
                <a:gd name="T14" fmla="*/ 24 w 24"/>
                <a:gd name="T15" fmla="*/ 4 h 156"/>
                <a:gd name="T16" fmla="*/ 21 w 24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4" h="156">
                  <a:moveTo>
                    <a:pt x="0" y="149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0" y="149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22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23"/>
            <p:cNvSpPr/>
            <p:nvPr/>
          </p:nvSpPr>
          <p:spPr bwMode="auto">
            <a:xfrm flipH="1">
              <a:off x="5409015" y="4327609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9 h 156"/>
                <a:gd name="T4" fmla="*/ 8 w 26"/>
                <a:gd name="T5" fmla="*/ 156 h 156"/>
                <a:gd name="T6" fmla="*/ 26 w 26"/>
                <a:gd name="T7" fmla="*/ 8 h 156"/>
                <a:gd name="T8" fmla="*/ 24 w 26"/>
                <a:gd name="T9" fmla="*/ 4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9"/>
                  </a:lnTo>
                  <a:lnTo>
                    <a:pt x="8" y="156"/>
                  </a:lnTo>
                  <a:lnTo>
                    <a:pt x="26" y="8"/>
                  </a:lnTo>
                  <a:lnTo>
                    <a:pt x="24" y="4"/>
                  </a:lnTo>
                  <a:lnTo>
                    <a:pt x="21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24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25"/>
            <p:cNvSpPr>
              <a:spLocks noEditPoints="1"/>
            </p:cNvSpPr>
            <p:nvPr/>
          </p:nvSpPr>
          <p:spPr bwMode="auto">
            <a:xfrm flipH="1">
              <a:off x="5226223" y="4274459"/>
              <a:ext cx="152016" cy="22379"/>
            </a:xfrm>
            <a:custGeom>
              <a:avLst/>
              <a:gdLst>
                <a:gd name="T0" fmla="*/ 7 w 163"/>
                <a:gd name="T1" fmla="*/ 15 h 24"/>
                <a:gd name="T2" fmla="*/ 0 w 163"/>
                <a:gd name="T3" fmla="*/ 17 h 24"/>
                <a:gd name="T4" fmla="*/ 7 w 163"/>
                <a:gd name="T5" fmla="*/ 24 h 24"/>
                <a:gd name="T6" fmla="*/ 15 w 163"/>
                <a:gd name="T7" fmla="*/ 24 h 24"/>
                <a:gd name="T8" fmla="*/ 7 w 163"/>
                <a:gd name="T9" fmla="*/ 15 h 24"/>
                <a:gd name="T10" fmla="*/ 160 w 163"/>
                <a:gd name="T11" fmla="*/ 0 h 24"/>
                <a:gd name="T12" fmla="*/ 160 w 163"/>
                <a:gd name="T13" fmla="*/ 0 h 24"/>
                <a:gd name="T14" fmla="*/ 163 w 163"/>
                <a:gd name="T15" fmla="*/ 4 h 24"/>
                <a:gd name="T16" fmla="*/ 160 w 163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3" h="24">
                  <a:moveTo>
                    <a:pt x="7" y="15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5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3" y="4"/>
                  </a:lnTo>
                  <a:lnTo>
                    <a:pt x="16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26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2" name="Freeform 27"/>
            <p:cNvSpPr/>
            <p:nvPr/>
          </p:nvSpPr>
          <p:spPr bwMode="auto">
            <a:xfrm flipH="1">
              <a:off x="5224358" y="4274459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5 h 24"/>
                <a:gd name="T4" fmla="*/ 8 w 158"/>
                <a:gd name="T5" fmla="*/ 24 h 24"/>
                <a:gd name="T6" fmla="*/ 158 w 158"/>
                <a:gd name="T7" fmla="*/ 6 h 24"/>
                <a:gd name="T8" fmla="*/ 156 w 158"/>
                <a:gd name="T9" fmla="*/ 4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5"/>
                  </a:lnTo>
                  <a:lnTo>
                    <a:pt x="8" y="24"/>
                  </a:lnTo>
                  <a:lnTo>
                    <a:pt x="158" y="6"/>
                  </a:lnTo>
                  <a:lnTo>
                    <a:pt x="156" y="4"/>
                  </a:lnTo>
                  <a:lnTo>
                    <a:pt x="153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8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close/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9"/>
            <p:cNvSpPr>
              <a:spLocks noEditPoints="1"/>
            </p:cNvSpPr>
            <p:nvPr/>
          </p:nvSpPr>
          <p:spPr bwMode="auto">
            <a:xfrm flipH="1">
              <a:off x="5273786" y="4226903"/>
              <a:ext cx="150151" cy="22379"/>
            </a:xfrm>
            <a:custGeom>
              <a:avLst/>
              <a:gdLst>
                <a:gd name="T0" fmla="*/ 5 w 161"/>
                <a:gd name="T1" fmla="*/ 17 h 24"/>
                <a:gd name="T2" fmla="*/ 0 w 161"/>
                <a:gd name="T3" fmla="*/ 17 h 24"/>
                <a:gd name="T4" fmla="*/ 7 w 161"/>
                <a:gd name="T5" fmla="*/ 24 h 24"/>
                <a:gd name="T6" fmla="*/ 12 w 161"/>
                <a:gd name="T7" fmla="*/ 24 h 24"/>
                <a:gd name="T8" fmla="*/ 5 w 161"/>
                <a:gd name="T9" fmla="*/ 17 h 24"/>
                <a:gd name="T10" fmla="*/ 159 w 161"/>
                <a:gd name="T11" fmla="*/ 0 h 24"/>
                <a:gd name="T12" fmla="*/ 159 w 161"/>
                <a:gd name="T13" fmla="*/ 0 h 24"/>
                <a:gd name="T14" fmla="*/ 161 w 161"/>
                <a:gd name="T15" fmla="*/ 2 h 24"/>
                <a:gd name="T16" fmla="*/ 159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5" y="17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2" y="24"/>
                  </a:lnTo>
                  <a:lnTo>
                    <a:pt x="5" y="17"/>
                  </a:lnTo>
                  <a:moveTo>
                    <a:pt x="159" y="0"/>
                  </a:moveTo>
                  <a:lnTo>
                    <a:pt x="159" y="0"/>
                  </a:lnTo>
                  <a:lnTo>
                    <a:pt x="161" y="2"/>
                  </a:lnTo>
                  <a:lnTo>
                    <a:pt x="159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5" name="Freeform 30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1"/>
            <p:cNvSpPr/>
            <p:nvPr/>
          </p:nvSpPr>
          <p:spPr bwMode="auto">
            <a:xfrm flipH="1">
              <a:off x="5270056" y="4226903"/>
              <a:ext cx="149218" cy="22379"/>
            </a:xfrm>
            <a:custGeom>
              <a:avLst/>
              <a:gdLst>
                <a:gd name="T0" fmla="*/ 154 w 160"/>
                <a:gd name="T1" fmla="*/ 0 h 24"/>
                <a:gd name="T2" fmla="*/ 0 w 160"/>
                <a:gd name="T3" fmla="*/ 17 h 24"/>
                <a:gd name="T4" fmla="*/ 7 w 160"/>
                <a:gd name="T5" fmla="*/ 24 h 24"/>
                <a:gd name="T6" fmla="*/ 160 w 160"/>
                <a:gd name="T7" fmla="*/ 7 h 24"/>
                <a:gd name="T8" fmla="*/ 156 w 160"/>
                <a:gd name="T9" fmla="*/ 2 h 24"/>
                <a:gd name="T10" fmla="*/ 154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60" y="7"/>
                  </a:lnTo>
                  <a:lnTo>
                    <a:pt x="156" y="2"/>
                  </a:lnTo>
                  <a:lnTo>
                    <a:pt x="15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2"/>
            <p:cNvSpPr/>
            <p:nvPr/>
          </p:nvSpPr>
          <p:spPr bwMode="auto">
            <a:xfrm flipH="1">
              <a:off x="5329743" y="3507044"/>
              <a:ext cx="867331" cy="865323"/>
            </a:xfrm>
            <a:custGeom>
              <a:avLst/>
              <a:gdLst>
                <a:gd name="T0" fmla="*/ 81 w 507"/>
                <a:gd name="T1" fmla="*/ 31 h 506"/>
                <a:gd name="T2" fmla="*/ 81 w 507"/>
                <a:gd name="T3" fmla="*/ 31 h 506"/>
                <a:gd name="T4" fmla="*/ 0 w 507"/>
                <a:gd name="T5" fmla="*/ 0 h 506"/>
                <a:gd name="T6" fmla="*/ 37 w 507"/>
                <a:gd name="T7" fmla="*/ 79 h 506"/>
                <a:gd name="T8" fmla="*/ 37 w 507"/>
                <a:gd name="T9" fmla="*/ 79 h 506"/>
                <a:gd name="T10" fmla="*/ 888 w 507"/>
                <a:gd name="T11" fmla="*/ 928 h 506"/>
                <a:gd name="T12" fmla="*/ 930 w 507"/>
                <a:gd name="T13" fmla="*/ 884 h 506"/>
                <a:gd name="T14" fmla="*/ 81 w 507"/>
                <a:gd name="T15" fmla="*/ 31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7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1" y="14"/>
                    <a:pt x="0" y="0"/>
                    <a:pt x="0" y="0"/>
                  </a:cubicBezTo>
                  <a:cubicBezTo>
                    <a:pt x="0" y="0"/>
                    <a:pt x="16" y="40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484" y="506"/>
                    <a:pt x="484" y="506"/>
                    <a:pt x="484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322504" y="2781487"/>
            <a:ext cx="1421576" cy="1417407"/>
            <a:chOff x="5107781" y="2781590"/>
            <a:chExt cx="1010954" cy="1007989"/>
          </a:xfrm>
          <a:solidFill>
            <a:schemeClr val="accent2"/>
          </a:solidFill>
        </p:grpSpPr>
        <p:sp>
          <p:nvSpPr>
            <p:cNvPr id="40" name="Freeform 5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6"/>
            <p:cNvSpPr/>
            <p:nvPr/>
          </p:nvSpPr>
          <p:spPr bwMode="auto">
            <a:xfrm flipH="1">
              <a:off x="5292439" y="3523828"/>
              <a:ext cx="141757" cy="265751"/>
            </a:xfrm>
            <a:custGeom>
              <a:avLst/>
              <a:gdLst>
                <a:gd name="T0" fmla="*/ 22 w 152"/>
                <a:gd name="T1" fmla="*/ 0 h 285"/>
                <a:gd name="T2" fmla="*/ 0 w 152"/>
                <a:gd name="T3" fmla="*/ 149 h 285"/>
                <a:gd name="T4" fmla="*/ 139 w 152"/>
                <a:gd name="T5" fmla="*/ 285 h 285"/>
                <a:gd name="T6" fmla="*/ 152 w 152"/>
                <a:gd name="T7" fmla="*/ 131 h 285"/>
                <a:gd name="T8" fmla="*/ 22 w 152"/>
                <a:gd name="T9" fmla="*/ 0 h 2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5">
                  <a:moveTo>
                    <a:pt x="22" y="0"/>
                  </a:moveTo>
                  <a:lnTo>
                    <a:pt x="0" y="149"/>
                  </a:lnTo>
                  <a:lnTo>
                    <a:pt x="139" y="285"/>
                  </a:lnTo>
                  <a:lnTo>
                    <a:pt x="152" y="131"/>
                  </a:lnTo>
                  <a:lnTo>
                    <a:pt x="2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7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 flipH="1">
              <a:off x="5107781" y="3464151"/>
              <a:ext cx="266728" cy="141734"/>
            </a:xfrm>
            <a:custGeom>
              <a:avLst/>
              <a:gdLst>
                <a:gd name="T0" fmla="*/ 0 w 286"/>
                <a:gd name="T1" fmla="*/ 22 h 152"/>
                <a:gd name="T2" fmla="*/ 150 w 286"/>
                <a:gd name="T3" fmla="*/ 0 h 152"/>
                <a:gd name="T4" fmla="*/ 286 w 286"/>
                <a:gd name="T5" fmla="*/ 139 h 152"/>
                <a:gd name="T6" fmla="*/ 132 w 286"/>
                <a:gd name="T7" fmla="*/ 152 h 152"/>
                <a:gd name="T8" fmla="*/ 0 w 286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6" h="152">
                  <a:moveTo>
                    <a:pt x="0" y="22"/>
                  </a:moveTo>
                  <a:lnTo>
                    <a:pt x="150" y="0"/>
                  </a:lnTo>
                  <a:lnTo>
                    <a:pt x="286" y="139"/>
                  </a:lnTo>
                  <a:lnTo>
                    <a:pt x="132" y="152"/>
                  </a:lnTo>
                  <a:lnTo>
                    <a:pt x="0" y="2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9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0"/>
            <p:cNvSpPr/>
            <p:nvPr/>
          </p:nvSpPr>
          <p:spPr bwMode="auto">
            <a:xfrm flipH="1">
              <a:off x="5191716" y="3501449"/>
              <a:ext cx="148286" cy="22379"/>
            </a:xfrm>
            <a:custGeom>
              <a:avLst/>
              <a:gdLst>
                <a:gd name="T0" fmla="*/ 154 w 159"/>
                <a:gd name="T1" fmla="*/ 0 h 24"/>
                <a:gd name="T2" fmla="*/ 0 w 159"/>
                <a:gd name="T3" fmla="*/ 17 h 24"/>
                <a:gd name="T4" fmla="*/ 7 w 159"/>
                <a:gd name="T5" fmla="*/ 24 h 24"/>
                <a:gd name="T6" fmla="*/ 159 w 159"/>
                <a:gd name="T7" fmla="*/ 8 h 24"/>
                <a:gd name="T8" fmla="*/ 154 w 159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4">
                  <a:moveTo>
                    <a:pt x="154" y="0"/>
                  </a:moveTo>
                  <a:lnTo>
                    <a:pt x="0" y="17"/>
                  </a:lnTo>
                  <a:lnTo>
                    <a:pt x="7" y="24"/>
                  </a:lnTo>
                  <a:lnTo>
                    <a:pt x="159" y="8"/>
                  </a:lnTo>
                  <a:lnTo>
                    <a:pt x="15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1"/>
            <p:cNvSpPr/>
            <p:nvPr/>
          </p:nvSpPr>
          <p:spPr bwMode="auto">
            <a:xfrm flipH="1">
              <a:off x="5251404" y="2781590"/>
              <a:ext cx="867331" cy="864391"/>
            </a:xfrm>
            <a:custGeom>
              <a:avLst/>
              <a:gdLst>
                <a:gd name="T0" fmla="*/ 79 w 507"/>
                <a:gd name="T1" fmla="*/ 31 h 505"/>
                <a:gd name="T2" fmla="*/ 79 w 507"/>
                <a:gd name="T3" fmla="*/ 31 h 505"/>
                <a:gd name="T4" fmla="*/ 0 w 507"/>
                <a:gd name="T5" fmla="*/ 0 h 505"/>
                <a:gd name="T6" fmla="*/ 35 w 507"/>
                <a:gd name="T7" fmla="*/ 79 h 505"/>
                <a:gd name="T8" fmla="*/ 35 w 507"/>
                <a:gd name="T9" fmla="*/ 79 h 505"/>
                <a:gd name="T10" fmla="*/ 886 w 507"/>
                <a:gd name="T11" fmla="*/ 927 h 505"/>
                <a:gd name="T12" fmla="*/ 930 w 507"/>
                <a:gd name="T13" fmla="*/ 885 h 505"/>
                <a:gd name="T14" fmla="*/ 79 w 507"/>
                <a:gd name="T15" fmla="*/ 31 h 50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5">
                  <a:moveTo>
                    <a:pt x="43" y="17"/>
                  </a:moveTo>
                  <a:cubicBezTo>
                    <a:pt x="43" y="17"/>
                    <a:pt x="43" y="17"/>
                    <a:pt x="43" y="17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5" y="40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483" y="505"/>
                    <a:pt x="483" y="505"/>
                    <a:pt x="483" y="505"/>
                  </a:cubicBezTo>
                  <a:cubicBezTo>
                    <a:pt x="507" y="482"/>
                    <a:pt x="507" y="482"/>
                    <a:pt x="507" y="482"/>
                  </a:cubicBezTo>
                  <a:cubicBezTo>
                    <a:pt x="43" y="17"/>
                    <a:pt x="43" y="17"/>
                    <a:pt x="43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3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69" name="Freeform 34"/>
            <p:cNvSpPr/>
            <p:nvPr/>
          </p:nvSpPr>
          <p:spPr bwMode="auto">
            <a:xfrm flipH="1">
              <a:off x="5372643" y="3562059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4 w 26"/>
                <a:gd name="T9" fmla="*/ 1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4" y="1"/>
                  </a:lnTo>
                  <a:lnTo>
                    <a:pt x="2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0" name="Freeform 35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1" name="Freeform 36"/>
            <p:cNvSpPr/>
            <p:nvPr/>
          </p:nvSpPr>
          <p:spPr bwMode="auto">
            <a:xfrm flipH="1">
              <a:off x="5374509" y="3562059"/>
              <a:ext cx="3730" cy="932"/>
            </a:xfrm>
            <a:custGeom>
              <a:avLst/>
              <a:gdLst>
                <a:gd name="T0" fmla="*/ 0 w 4"/>
                <a:gd name="T1" fmla="*/ 0 h 1"/>
                <a:gd name="T2" fmla="*/ 0 w 4"/>
                <a:gd name="T3" fmla="*/ 0 h 1"/>
                <a:gd name="T4" fmla="*/ 4 w 4"/>
                <a:gd name="T5" fmla="*/ 1 h 1"/>
                <a:gd name="T6" fmla="*/ 0 w 4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2" name="Freeform 37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3" name="Freeform 38"/>
            <p:cNvSpPr/>
            <p:nvPr/>
          </p:nvSpPr>
          <p:spPr bwMode="auto">
            <a:xfrm flipH="1">
              <a:off x="5347463" y="3741092"/>
              <a:ext cx="6528" cy="7460"/>
            </a:xfrm>
            <a:custGeom>
              <a:avLst/>
              <a:gdLst>
                <a:gd name="T0" fmla="*/ 0 w 7"/>
                <a:gd name="T1" fmla="*/ 0 h 8"/>
                <a:gd name="T2" fmla="*/ 0 w 7"/>
                <a:gd name="T3" fmla="*/ 0 h 8"/>
                <a:gd name="T4" fmla="*/ 7 w 7"/>
                <a:gd name="T5" fmla="*/ 8 h 8"/>
                <a:gd name="T6" fmla="*/ 7 w 7"/>
                <a:gd name="T7" fmla="*/ 8 h 8"/>
                <a:gd name="T8" fmla="*/ 0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0"/>
                  </a:moveTo>
                  <a:lnTo>
                    <a:pt x="0" y="0"/>
                  </a:lnTo>
                  <a:lnTo>
                    <a:pt x="7" y="8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4" name="Freeform 39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5" name="Freeform 40"/>
            <p:cNvSpPr/>
            <p:nvPr/>
          </p:nvSpPr>
          <p:spPr bwMode="auto">
            <a:xfrm flipH="1">
              <a:off x="5329743" y="3603087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8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8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6" name="Freeform 41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7" name="Freeform 42"/>
            <p:cNvSpPr/>
            <p:nvPr/>
          </p:nvSpPr>
          <p:spPr bwMode="auto">
            <a:xfrm flipH="1">
              <a:off x="5333474" y="3603087"/>
              <a:ext cx="1865" cy="2797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0 w 2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8" name="Freeform 43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close/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79" name="Freeform 44"/>
            <p:cNvSpPr>
              <a:spLocks noEditPoints="1"/>
            </p:cNvSpPr>
            <p:nvPr/>
          </p:nvSpPr>
          <p:spPr bwMode="auto">
            <a:xfrm flipH="1">
              <a:off x="5148816" y="3549937"/>
              <a:ext cx="145488" cy="22379"/>
            </a:xfrm>
            <a:custGeom>
              <a:avLst/>
              <a:gdLst>
                <a:gd name="T0" fmla="*/ 0 w 156"/>
                <a:gd name="T1" fmla="*/ 14 h 24"/>
                <a:gd name="T2" fmla="*/ 0 w 156"/>
                <a:gd name="T3" fmla="*/ 14 h 24"/>
                <a:gd name="T4" fmla="*/ 7 w 156"/>
                <a:gd name="T5" fmla="*/ 24 h 24"/>
                <a:gd name="T6" fmla="*/ 9 w 156"/>
                <a:gd name="T7" fmla="*/ 24 h 24"/>
                <a:gd name="T8" fmla="*/ 0 w 156"/>
                <a:gd name="T9" fmla="*/ 14 h 24"/>
                <a:gd name="T10" fmla="*/ 152 w 156"/>
                <a:gd name="T11" fmla="*/ 0 h 24"/>
                <a:gd name="T12" fmla="*/ 152 w 156"/>
                <a:gd name="T13" fmla="*/ 0 h 24"/>
                <a:gd name="T14" fmla="*/ 156 w 156"/>
                <a:gd name="T15" fmla="*/ 2 h 24"/>
                <a:gd name="T16" fmla="*/ 152 w 156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6" h="24">
                  <a:moveTo>
                    <a:pt x="0" y="14"/>
                  </a:moveTo>
                  <a:lnTo>
                    <a:pt x="0" y="14"/>
                  </a:lnTo>
                  <a:lnTo>
                    <a:pt x="7" y="24"/>
                  </a:lnTo>
                  <a:lnTo>
                    <a:pt x="9" y="24"/>
                  </a:lnTo>
                  <a:lnTo>
                    <a:pt x="0" y="14"/>
                  </a:lnTo>
                  <a:moveTo>
                    <a:pt x="152" y="0"/>
                  </a:moveTo>
                  <a:lnTo>
                    <a:pt x="152" y="0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0" name="Freeform 45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1" name="Freeform 46"/>
            <p:cNvSpPr/>
            <p:nvPr/>
          </p:nvSpPr>
          <p:spPr bwMode="auto">
            <a:xfrm flipH="1">
              <a:off x="5145086" y="3549937"/>
              <a:ext cx="149218" cy="22379"/>
            </a:xfrm>
            <a:custGeom>
              <a:avLst/>
              <a:gdLst>
                <a:gd name="T0" fmla="*/ 152 w 160"/>
                <a:gd name="T1" fmla="*/ 0 h 24"/>
                <a:gd name="T2" fmla="*/ 0 w 160"/>
                <a:gd name="T3" fmla="*/ 14 h 24"/>
                <a:gd name="T4" fmla="*/ 9 w 160"/>
                <a:gd name="T5" fmla="*/ 24 h 24"/>
                <a:gd name="T6" fmla="*/ 160 w 160"/>
                <a:gd name="T7" fmla="*/ 5 h 24"/>
                <a:gd name="T8" fmla="*/ 156 w 160"/>
                <a:gd name="T9" fmla="*/ 2 h 24"/>
                <a:gd name="T10" fmla="*/ 152 w 160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4">
                  <a:moveTo>
                    <a:pt x="152" y="0"/>
                  </a:moveTo>
                  <a:lnTo>
                    <a:pt x="0" y="14"/>
                  </a:lnTo>
                  <a:lnTo>
                    <a:pt x="9" y="24"/>
                  </a:lnTo>
                  <a:lnTo>
                    <a:pt x="160" y="5"/>
                  </a:lnTo>
                  <a:lnTo>
                    <a:pt x="156" y="2"/>
                  </a:lnTo>
                  <a:lnTo>
                    <a:pt x="15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2" name="Freeform 47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3" name="Freeform 48"/>
            <p:cNvSpPr/>
            <p:nvPr/>
          </p:nvSpPr>
          <p:spPr bwMode="auto">
            <a:xfrm flipH="1">
              <a:off x="5287776" y="3562992"/>
              <a:ext cx="11191" cy="9325"/>
            </a:xfrm>
            <a:custGeom>
              <a:avLst/>
              <a:gdLst>
                <a:gd name="T0" fmla="*/ 5 w 12"/>
                <a:gd name="T1" fmla="*/ 0 h 10"/>
                <a:gd name="T2" fmla="*/ 0 w 12"/>
                <a:gd name="T3" fmla="*/ 2 h 10"/>
                <a:gd name="T4" fmla="*/ 7 w 12"/>
                <a:gd name="T5" fmla="*/ 10 h 10"/>
                <a:gd name="T6" fmla="*/ 12 w 12"/>
                <a:gd name="T7" fmla="*/ 10 h 10"/>
                <a:gd name="T8" fmla="*/ 5 w 12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" h="10">
                  <a:moveTo>
                    <a:pt x="5" y="0"/>
                  </a:moveTo>
                  <a:lnTo>
                    <a:pt x="0" y="2"/>
                  </a:lnTo>
                  <a:lnTo>
                    <a:pt x="7" y="10"/>
                  </a:lnTo>
                  <a:lnTo>
                    <a:pt x="12" y="10"/>
                  </a:lnTo>
                  <a:lnTo>
                    <a:pt x="5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22179" y="4507357"/>
            <a:ext cx="1421575" cy="1420029"/>
            <a:chOff x="6073970" y="3409136"/>
            <a:chExt cx="1010953" cy="1009854"/>
          </a:xfrm>
          <a:solidFill>
            <a:schemeClr val="accent2"/>
          </a:solidFill>
        </p:grpSpPr>
        <p:sp>
          <p:nvSpPr>
            <p:cNvPr id="84" name="Freeform 49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5" name="Freeform 50"/>
            <p:cNvSpPr/>
            <p:nvPr/>
          </p:nvSpPr>
          <p:spPr bwMode="auto">
            <a:xfrm flipH="1">
              <a:off x="6259560" y="4151374"/>
              <a:ext cx="141757" cy="267616"/>
            </a:xfrm>
            <a:custGeom>
              <a:avLst/>
              <a:gdLst>
                <a:gd name="T0" fmla="*/ 22 w 152"/>
                <a:gd name="T1" fmla="*/ 0 h 287"/>
                <a:gd name="T2" fmla="*/ 0 w 152"/>
                <a:gd name="T3" fmla="*/ 149 h 287"/>
                <a:gd name="T4" fmla="*/ 140 w 152"/>
                <a:gd name="T5" fmla="*/ 287 h 287"/>
                <a:gd name="T6" fmla="*/ 152 w 152"/>
                <a:gd name="T7" fmla="*/ 132 h 287"/>
                <a:gd name="T8" fmla="*/ 22 w 152"/>
                <a:gd name="T9" fmla="*/ 0 h 2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7">
                  <a:moveTo>
                    <a:pt x="22" y="0"/>
                  </a:moveTo>
                  <a:lnTo>
                    <a:pt x="0" y="149"/>
                  </a:lnTo>
                  <a:lnTo>
                    <a:pt x="140" y="287"/>
                  </a:lnTo>
                  <a:lnTo>
                    <a:pt x="152" y="132"/>
                  </a:lnTo>
                  <a:lnTo>
                    <a:pt x="2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6" name="Freeform 51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7" name="Freeform 52"/>
            <p:cNvSpPr/>
            <p:nvPr/>
          </p:nvSpPr>
          <p:spPr bwMode="auto">
            <a:xfrm flipH="1">
              <a:off x="6073970" y="4091697"/>
              <a:ext cx="267660" cy="141734"/>
            </a:xfrm>
            <a:custGeom>
              <a:avLst/>
              <a:gdLst>
                <a:gd name="T0" fmla="*/ 0 w 287"/>
                <a:gd name="T1" fmla="*/ 22 h 152"/>
                <a:gd name="T2" fmla="*/ 151 w 287"/>
                <a:gd name="T3" fmla="*/ 0 h 152"/>
                <a:gd name="T4" fmla="*/ 287 w 287"/>
                <a:gd name="T5" fmla="*/ 140 h 152"/>
                <a:gd name="T6" fmla="*/ 133 w 287"/>
                <a:gd name="T7" fmla="*/ 152 h 152"/>
                <a:gd name="T8" fmla="*/ 0 w 287"/>
                <a:gd name="T9" fmla="*/ 22 h 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7" h="152">
                  <a:moveTo>
                    <a:pt x="0" y="22"/>
                  </a:moveTo>
                  <a:lnTo>
                    <a:pt x="151" y="0"/>
                  </a:lnTo>
                  <a:lnTo>
                    <a:pt x="287" y="140"/>
                  </a:lnTo>
                  <a:lnTo>
                    <a:pt x="133" y="152"/>
                  </a:lnTo>
                  <a:lnTo>
                    <a:pt x="0" y="2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8" name="Freeform 53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9" name="Freeform 54"/>
            <p:cNvSpPr/>
            <p:nvPr/>
          </p:nvSpPr>
          <p:spPr bwMode="auto">
            <a:xfrm flipH="1">
              <a:off x="6342563" y="4189605"/>
              <a:ext cx="0" cy="1865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0" name="Freeform 55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1" name="Freeform 56"/>
            <p:cNvSpPr/>
            <p:nvPr/>
          </p:nvSpPr>
          <p:spPr bwMode="auto">
            <a:xfrm flipH="1">
              <a:off x="6337899" y="4189605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1 w 26"/>
                <a:gd name="T9" fmla="*/ 2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1" y="2"/>
                  </a:lnTo>
                  <a:lnTo>
                    <a:pt x="21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2" name="Freeform 57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3" name="Freeform 58"/>
            <p:cNvSpPr>
              <a:spLocks noEditPoints="1"/>
            </p:cNvSpPr>
            <p:nvPr/>
          </p:nvSpPr>
          <p:spPr bwMode="auto">
            <a:xfrm flipH="1">
              <a:off x="6300595" y="4230633"/>
              <a:ext cx="20518" cy="145464"/>
            </a:xfrm>
            <a:custGeom>
              <a:avLst/>
              <a:gdLst>
                <a:gd name="T0" fmla="*/ 0 w 22"/>
                <a:gd name="T1" fmla="*/ 148 h 156"/>
                <a:gd name="T2" fmla="*/ 0 w 22"/>
                <a:gd name="T3" fmla="*/ 148 h 156"/>
                <a:gd name="T4" fmla="*/ 8 w 22"/>
                <a:gd name="T5" fmla="*/ 156 h 156"/>
                <a:gd name="T6" fmla="*/ 8 w 22"/>
                <a:gd name="T7" fmla="*/ 156 h 156"/>
                <a:gd name="T8" fmla="*/ 0 w 22"/>
                <a:gd name="T9" fmla="*/ 148 h 156"/>
                <a:gd name="T10" fmla="*/ 21 w 22"/>
                <a:gd name="T11" fmla="*/ 0 h 156"/>
                <a:gd name="T12" fmla="*/ 21 w 22"/>
                <a:gd name="T13" fmla="*/ 0 h 156"/>
                <a:gd name="T14" fmla="*/ 22 w 22"/>
                <a:gd name="T15" fmla="*/ 3 h 156"/>
                <a:gd name="T16" fmla="*/ 21 w 22"/>
                <a:gd name="T17" fmla="*/ 0 h 15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156">
                  <a:moveTo>
                    <a:pt x="0" y="148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0" y="148"/>
                  </a:lnTo>
                  <a:moveTo>
                    <a:pt x="21" y="0"/>
                  </a:moveTo>
                  <a:lnTo>
                    <a:pt x="21" y="0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4" name="Freeform 59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60"/>
            <p:cNvSpPr/>
            <p:nvPr/>
          </p:nvSpPr>
          <p:spPr bwMode="auto">
            <a:xfrm flipH="1">
              <a:off x="6296864" y="4230633"/>
              <a:ext cx="24248" cy="145464"/>
            </a:xfrm>
            <a:custGeom>
              <a:avLst/>
              <a:gdLst>
                <a:gd name="T0" fmla="*/ 21 w 26"/>
                <a:gd name="T1" fmla="*/ 0 h 156"/>
                <a:gd name="T2" fmla="*/ 0 w 26"/>
                <a:gd name="T3" fmla="*/ 148 h 156"/>
                <a:gd name="T4" fmla="*/ 8 w 26"/>
                <a:gd name="T5" fmla="*/ 156 h 156"/>
                <a:gd name="T6" fmla="*/ 26 w 26"/>
                <a:gd name="T7" fmla="*/ 7 h 156"/>
                <a:gd name="T8" fmla="*/ 22 w 26"/>
                <a:gd name="T9" fmla="*/ 3 h 156"/>
                <a:gd name="T10" fmla="*/ 21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1" y="0"/>
                  </a:moveTo>
                  <a:lnTo>
                    <a:pt x="0" y="148"/>
                  </a:lnTo>
                  <a:lnTo>
                    <a:pt x="8" y="156"/>
                  </a:lnTo>
                  <a:lnTo>
                    <a:pt x="26" y="7"/>
                  </a:lnTo>
                  <a:lnTo>
                    <a:pt x="22" y="3"/>
                  </a:lnTo>
                  <a:lnTo>
                    <a:pt x="21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61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close/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7" name="Freeform 62"/>
            <p:cNvSpPr>
              <a:spLocks noEditPoints="1"/>
            </p:cNvSpPr>
            <p:nvPr/>
          </p:nvSpPr>
          <p:spPr bwMode="auto">
            <a:xfrm flipH="1">
              <a:off x="6115005" y="4177483"/>
              <a:ext cx="151084" cy="22379"/>
            </a:xfrm>
            <a:custGeom>
              <a:avLst/>
              <a:gdLst>
                <a:gd name="T0" fmla="*/ 7 w 162"/>
                <a:gd name="T1" fmla="*/ 16 h 24"/>
                <a:gd name="T2" fmla="*/ 0 w 162"/>
                <a:gd name="T3" fmla="*/ 16 h 24"/>
                <a:gd name="T4" fmla="*/ 7 w 162"/>
                <a:gd name="T5" fmla="*/ 24 h 24"/>
                <a:gd name="T6" fmla="*/ 15 w 162"/>
                <a:gd name="T7" fmla="*/ 24 h 24"/>
                <a:gd name="T8" fmla="*/ 7 w 162"/>
                <a:gd name="T9" fmla="*/ 16 h 24"/>
                <a:gd name="T10" fmla="*/ 160 w 162"/>
                <a:gd name="T11" fmla="*/ 0 h 24"/>
                <a:gd name="T12" fmla="*/ 160 w 162"/>
                <a:gd name="T13" fmla="*/ 0 h 24"/>
                <a:gd name="T14" fmla="*/ 162 w 162"/>
                <a:gd name="T15" fmla="*/ 2 h 24"/>
                <a:gd name="T16" fmla="*/ 160 w 162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2" h="24">
                  <a:moveTo>
                    <a:pt x="7" y="16"/>
                  </a:moveTo>
                  <a:lnTo>
                    <a:pt x="0" y="16"/>
                  </a:lnTo>
                  <a:lnTo>
                    <a:pt x="7" y="24"/>
                  </a:lnTo>
                  <a:lnTo>
                    <a:pt x="15" y="24"/>
                  </a:lnTo>
                  <a:lnTo>
                    <a:pt x="7" y="16"/>
                  </a:lnTo>
                  <a:moveTo>
                    <a:pt x="160" y="0"/>
                  </a:moveTo>
                  <a:lnTo>
                    <a:pt x="160" y="0"/>
                  </a:lnTo>
                  <a:lnTo>
                    <a:pt x="162" y="2"/>
                  </a:lnTo>
                  <a:lnTo>
                    <a:pt x="16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63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99" name="Freeform 64"/>
            <p:cNvSpPr/>
            <p:nvPr/>
          </p:nvSpPr>
          <p:spPr bwMode="auto">
            <a:xfrm flipH="1">
              <a:off x="6112207" y="4177483"/>
              <a:ext cx="147353" cy="22379"/>
            </a:xfrm>
            <a:custGeom>
              <a:avLst/>
              <a:gdLst>
                <a:gd name="T0" fmla="*/ 153 w 158"/>
                <a:gd name="T1" fmla="*/ 0 h 24"/>
                <a:gd name="T2" fmla="*/ 0 w 158"/>
                <a:gd name="T3" fmla="*/ 16 h 24"/>
                <a:gd name="T4" fmla="*/ 8 w 158"/>
                <a:gd name="T5" fmla="*/ 24 h 24"/>
                <a:gd name="T6" fmla="*/ 158 w 158"/>
                <a:gd name="T7" fmla="*/ 7 h 24"/>
                <a:gd name="T8" fmla="*/ 155 w 158"/>
                <a:gd name="T9" fmla="*/ 2 h 24"/>
                <a:gd name="T10" fmla="*/ 153 w 158"/>
                <a:gd name="T11" fmla="*/ 0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8" h="24">
                  <a:moveTo>
                    <a:pt x="153" y="0"/>
                  </a:moveTo>
                  <a:lnTo>
                    <a:pt x="0" y="16"/>
                  </a:lnTo>
                  <a:lnTo>
                    <a:pt x="8" y="24"/>
                  </a:lnTo>
                  <a:lnTo>
                    <a:pt x="158" y="7"/>
                  </a:lnTo>
                  <a:lnTo>
                    <a:pt x="155" y="2"/>
                  </a:lnTo>
                  <a:lnTo>
                    <a:pt x="153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65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close/>
                  <a:moveTo>
                    <a:pt x="161" y="0"/>
                  </a:moveTo>
                  <a:lnTo>
                    <a:pt x="16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66"/>
            <p:cNvSpPr>
              <a:spLocks noEditPoints="1"/>
            </p:cNvSpPr>
            <p:nvPr/>
          </p:nvSpPr>
          <p:spPr bwMode="auto">
            <a:xfrm flipH="1">
              <a:off x="6163501" y="4130860"/>
              <a:ext cx="150151" cy="22379"/>
            </a:xfrm>
            <a:custGeom>
              <a:avLst/>
              <a:gdLst>
                <a:gd name="T0" fmla="*/ 7 w 161"/>
                <a:gd name="T1" fmla="*/ 15 h 24"/>
                <a:gd name="T2" fmla="*/ 0 w 161"/>
                <a:gd name="T3" fmla="*/ 15 h 24"/>
                <a:gd name="T4" fmla="*/ 9 w 161"/>
                <a:gd name="T5" fmla="*/ 24 h 24"/>
                <a:gd name="T6" fmla="*/ 14 w 161"/>
                <a:gd name="T7" fmla="*/ 22 h 24"/>
                <a:gd name="T8" fmla="*/ 7 w 161"/>
                <a:gd name="T9" fmla="*/ 15 h 24"/>
                <a:gd name="T10" fmla="*/ 161 w 161"/>
                <a:gd name="T11" fmla="*/ 0 h 24"/>
                <a:gd name="T12" fmla="*/ 161 w 161"/>
                <a:gd name="T13" fmla="*/ 0 h 24"/>
                <a:gd name="T14" fmla="*/ 161 w 161"/>
                <a:gd name="T15" fmla="*/ 0 h 24"/>
                <a:gd name="T16" fmla="*/ 161 w 161"/>
                <a:gd name="T17" fmla="*/ 0 h 2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1" h="24">
                  <a:moveTo>
                    <a:pt x="7" y="15"/>
                  </a:moveTo>
                  <a:lnTo>
                    <a:pt x="0" y="15"/>
                  </a:lnTo>
                  <a:lnTo>
                    <a:pt x="9" y="24"/>
                  </a:lnTo>
                  <a:lnTo>
                    <a:pt x="14" y="22"/>
                  </a:lnTo>
                  <a:lnTo>
                    <a:pt x="7" y="15"/>
                  </a:lnTo>
                  <a:moveTo>
                    <a:pt x="161" y="0"/>
                  </a:moveTo>
                  <a:lnTo>
                    <a:pt x="161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67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68"/>
            <p:cNvSpPr/>
            <p:nvPr/>
          </p:nvSpPr>
          <p:spPr bwMode="auto">
            <a:xfrm flipH="1">
              <a:off x="6157905" y="4130860"/>
              <a:ext cx="149218" cy="20514"/>
            </a:xfrm>
            <a:custGeom>
              <a:avLst/>
              <a:gdLst>
                <a:gd name="T0" fmla="*/ 154 w 160"/>
                <a:gd name="T1" fmla="*/ 0 h 22"/>
                <a:gd name="T2" fmla="*/ 0 w 160"/>
                <a:gd name="T3" fmla="*/ 15 h 22"/>
                <a:gd name="T4" fmla="*/ 7 w 160"/>
                <a:gd name="T5" fmla="*/ 22 h 22"/>
                <a:gd name="T6" fmla="*/ 160 w 160"/>
                <a:gd name="T7" fmla="*/ 6 h 22"/>
                <a:gd name="T8" fmla="*/ 154 w 160"/>
                <a:gd name="T9" fmla="*/ 0 h 22"/>
                <a:gd name="T10" fmla="*/ 154 w 160"/>
                <a:gd name="T11" fmla="*/ 0 h 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0" h="22">
                  <a:moveTo>
                    <a:pt x="154" y="0"/>
                  </a:moveTo>
                  <a:lnTo>
                    <a:pt x="0" y="15"/>
                  </a:lnTo>
                  <a:lnTo>
                    <a:pt x="7" y="22"/>
                  </a:lnTo>
                  <a:lnTo>
                    <a:pt x="160" y="6"/>
                  </a:lnTo>
                  <a:lnTo>
                    <a:pt x="15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69"/>
            <p:cNvSpPr/>
            <p:nvPr/>
          </p:nvSpPr>
          <p:spPr bwMode="auto">
            <a:xfrm flipH="1">
              <a:off x="6217592" y="3409136"/>
              <a:ext cx="867331" cy="865323"/>
            </a:xfrm>
            <a:custGeom>
              <a:avLst/>
              <a:gdLst>
                <a:gd name="T0" fmla="*/ 81 w 507"/>
                <a:gd name="T1" fmla="*/ 33 h 506"/>
                <a:gd name="T2" fmla="*/ 81 w 507"/>
                <a:gd name="T3" fmla="*/ 33 h 506"/>
                <a:gd name="T4" fmla="*/ 0 w 507"/>
                <a:gd name="T5" fmla="*/ 0 h 506"/>
                <a:gd name="T6" fmla="*/ 35 w 507"/>
                <a:gd name="T7" fmla="*/ 81 h 506"/>
                <a:gd name="T8" fmla="*/ 35 w 507"/>
                <a:gd name="T9" fmla="*/ 81 h 506"/>
                <a:gd name="T10" fmla="*/ 886 w 507"/>
                <a:gd name="T11" fmla="*/ 928 h 506"/>
                <a:gd name="T12" fmla="*/ 930 w 507"/>
                <a:gd name="T13" fmla="*/ 884 h 506"/>
                <a:gd name="T14" fmla="*/ 81 w 507"/>
                <a:gd name="T15" fmla="*/ 33 h 5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7" h="506">
                  <a:moveTo>
                    <a:pt x="44" y="18"/>
                  </a:moveTo>
                  <a:cubicBezTo>
                    <a:pt x="44" y="18"/>
                    <a:pt x="44" y="18"/>
                    <a:pt x="44" y="18"/>
                  </a:cubicBezTo>
                  <a:cubicBezTo>
                    <a:pt x="40" y="14"/>
                    <a:pt x="0" y="0"/>
                    <a:pt x="0" y="0"/>
                  </a:cubicBezTo>
                  <a:cubicBezTo>
                    <a:pt x="0" y="0"/>
                    <a:pt x="16" y="40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483" y="506"/>
                    <a:pt x="483" y="506"/>
                    <a:pt x="483" y="506"/>
                  </a:cubicBezTo>
                  <a:cubicBezTo>
                    <a:pt x="507" y="482"/>
                    <a:pt x="507" y="482"/>
                    <a:pt x="507" y="482"/>
                  </a:cubicBezTo>
                  <a:lnTo>
                    <a:pt x="4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Oval 70"/>
          <p:cNvSpPr>
            <a:spLocks noChangeArrowheads="1"/>
          </p:cNvSpPr>
          <p:nvPr/>
        </p:nvSpPr>
        <p:spPr bwMode="auto">
          <a:xfrm flipH="1">
            <a:off x="8838501" y="1204113"/>
            <a:ext cx="3030685" cy="30275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zh-CN" altLang="zh-CN">
              <a:ea typeface="微软雅黑" panose="020B0503020204020204" pitchFamily="34" charset="-122"/>
            </a:endParaRPr>
          </a:p>
        </p:txBody>
      </p:sp>
      <p:sp>
        <p:nvSpPr>
          <p:cNvPr id="106" name="Oval 71"/>
          <p:cNvSpPr>
            <a:spLocks noChangeArrowheads="1"/>
          </p:cNvSpPr>
          <p:nvPr/>
        </p:nvSpPr>
        <p:spPr bwMode="auto">
          <a:xfrm flipH="1">
            <a:off x="9149309" y="1514867"/>
            <a:ext cx="2410384" cy="2407364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ea typeface="微软雅黑" panose="020B0503020204020204" pitchFamily="34" charset="-122"/>
            </a:endParaRPr>
          </a:p>
        </p:txBody>
      </p:sp>
      <p:sp>
        <p:nvSpPr>
          <p:cNvPr id="107" name="Freeform 72"/>
          <p:cNvSpPr>
            <a:spLocks noEditPoints="1"/>
          </p:cNvSpPr>
          <p:nvPr/>
        </p:nvSpPr>
        <p:spPr bwMode="auto">
          <a:xfrm flipH="1">
            <a:off x="9092916" y="1457174"/>
            <a:ext cx="2521856" cy="2522750"/>
          </a:xfrm>
          <a:custGeom>
            <a:avLst/>
            <a:gdLst>
              <a:gd name="T0" fmla="*/ 524 w 1048"/>
              <a:gd name="T1" fmla="*/ 0 h 1049"/>
              <a:gd name="T2" fmla="*/ 0 w 1048"/>
              <a:gd name="T3" fmla="*/ 525 h 1049"/>
              <a:gd name="T4" fmla="*/ 506 w 1048"/>
              <a:gd name="T5" fmla="*/ 1049 h 1049"/>
              <a:gd name="T6" fmla="*/ 524 w 1048"/>
              <a:gd name="T7" fmla="*/ 1049 h 1049"/>
              <a:gd name="T8" fmla="*/ 547 w 1048"/>
              <a:gd name="T9" fmla="*/ 1048 h 1049"/>
              <a:gd name="T10" fmla="*/ 1048 w 1048"/>
              <a:gd name="T11" fmla="*/ 525 h 1049"/>
              <a:gd name="T12" fmla="*/ 524 w 1048"/>
              <a:gd name="T13" fmla="*/ 0 h 1049"/>
              <a:gd name="T14" fmla="*/ 547 w 1048"/>
              <a:gd name="T15" fmla="*/ 1001 h 1049"/>
              <a:gd name="T16" fmla="*/ 524 w 1048"/>
              <a:gd name="T17" fmla="*/ 1002 h 1049"/>
              <a:gd name="T18" fmla="*/ 506 w 1048"/>
              <a:gd name="T19" fmla="*/ 1002 h 1049"/>
              <a:gd name="T20" fmla="*/ 47 w 1048"/>
              <a:gd name="T21" fmla="*/ 525 h 1049"/>
              <a:gd name="T22" fmla="*/ 524 w 1048"/>
              <a:gd name="T23" fmla="*/ 47 h 1049"/>
              <a:gd name="T24" fmla="*/ 1002 w 1048"/>
              <a:gd name="T25" fmla="*/ 525 h 1049"/>
              <a:gd name="T26" fmla="*/ 547 w 1048"/>
              <a:gd name="T27" fmla="*/ 1001 h 1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048" h="1049">
                <a:moveTo>
                  <a:pt x="524" y="0"/>
                </a:moveTo>
                <a:cubicBezTo>
                  <a:pt x="235" y="0"/>
                  <a:pt x="0" y="235"/>
                  <a:pt x="0" y="525"/>
                </a:cubicBezTo>
                <a:cubicBezTo>
                  <a:pt x="0" y="808"/>
                  <a:pt x="225" y="1039"/>
                  <a:pt x="506" y="1049"/>
                </a:cubicBezTo>
                <a:cubicBezTo>
                  <a:pt x="512" y="1049"/>
                  <a:pt x="518" y="1049"/>
                  <a:pt x="524" y="1049"/>
                </a:cubicBezTo>
                <a:cubicBezTo>
                  <a:pt x="532" y="1049"/>
                  <a:pt x="539" y="1049"/>
                  <a:pt x="547" y="1048"/>
                </a:cubicBezTo>
                <a:cubicBezTo>
                  <a:pt x="826" y="1036"/>
                  <a:pt x="1048" y="806"/>
                  <a:pt x="1048" y="525"/>
                </a:cubicBezTo>
                <a:cubicBezTo>
                  <a:pt x="1048" y="235"/>
                  <a:pt x="813" y="0"/>
                  <a:pt x="524" y="0"/>
                </a:cubicBezTo>
                <a:moveTo>
                  <a:pt x="547" y="1001"/>
                </a:moveTo>
                <a:cubicBezTo>
                  <a:pt x="539" y="1002"/>
                  <a:pt x="532" y="1002"/>
                  <a:pt x="524" y="1002"/>
                </a:cubicBezTo>
                <a:cubicBezTo>
                  <a:pt x="518" y="1002"/>
                  <a:pt x="512" y="1002"/>
                  <a:pt x="506" y="1002"/>
                </a:cubicBezTo>
                <a:cubicBezTo>
                  <a:pt x="251" y="992"/>
                  <a:pt x="47" y="782"/>
                  <a:pt x="47" y="525"/>
                </a:cubicBezTo>
                <a:cubicBezTo>
                  <a:pt x="47" y="261"/>
                  <a:pt x="261" y="47"/>
                  <a:pt x="524" y="47"/>
                </a:cubicBezTo>
                <a:cubicBezTo>
                  <a:pt x="788" y="47"/>
                  <a:pt x="1002" y="261"/>
                  <a:pt x="1002" y="525"/>
                </a:cubicBezTo>
                <a:cubicBezTo>
                  <a:pt x="1002" y="780"/>
                  <a:pt x="800" y="989"/>
                  <a:pt x="547" y="1001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微软雅黑" panose="020B0503020204020204" pitchFamily="34" charset="-122"/>
            </a:endParaRPr>
          </a:p>
        </p:txBody>
      </p:sp>
      <p:sp>
        <p:nvSpPr>
          <p:cNvPr id="108" name="Freeform 73"/>
          <p:cNvSpPr>
            <a:spLocks noEditPoints="1"/>
          </p:cNvSpPr>
          <p:nvPr/>
        </p:nvSpPr>
        <p:spPr bwMode="auto">
          <a:xfrm flipH="1">
            <a:off x="9377495" y="1745639"/>
            <a:ext cx="1952700" cy="1945821"/>
          </a:xfrm>
          <a:custGeom>
            <a:avLst/>
            <a:gdLst>
              <a:gd name="T0" fmla="*/ 745 w 812"/>
              <a:gd name="T1" fmla="*/ 0 h 809"/>
              <a:gd name="T2" fmla="*/ 0 w 812"/>
              <a:gd name="T3" fmla="*/ 743 h 809"/>
              <a:gd name="T4" fmla="*/ 745 w 812"/>
              <a:gd name="T5" fmla="*/ 1484 h 809"/>
              <a:gd name="T6" fmla="*/ 1489 w 812"/>
              <a:gd name="T7" fmla="*/ 743 h 809"/>
              <a:gd name="T8" fmla="*/ 745 w 812"/>
              <a:gd name="T9" fmla="*/ 0 h 809"/>
              <a:gd name="T10" fmla="*/ 745 w 812"/>
              <a:gd name="T11" fmla="*/ 1398 h 809"/>
              <a:gd name="T12" fmla="*/ 86 w 812"/>
              <a:gd name="T13" fmla="*/ 743 h 809"/>
              <a:gd name="T14" fmla="*/ 745 w 812"/>
              <a:gd name="T15" fmla="*/ 86 h 809"/>
              <a:gd name="T16" fmla="*/ 1405 w 812"/>
              <a:gd name="T17" fmla="*/ 743 h 809"/>
              <a:gd name="T18" fmla="*/ 745 w 812"/>
              <a:gd name="T19" fmla="*/ 1398 h 80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812" h="809">
                <a:moveTo>
                  <a:pt x="406" y="0"/>
                </a:moveTo>
                <a:cubicBezTo>
                  <a:pt x="182" y="0"/>
                  <a:pt x="0" y="182"/>
                  <a:pt x="0" y="405"/>
                </a:cubicBezTo>
                <a:cubicBezTo>
                  <a:pt x="0" y="627"/>
                  <a:pt x="182" y="809"/>
                  <a:pt x="406" y="809"/>
                </a:cubicBezTo>
                <a:cubicBezTo>
                  <a:pt x="630" y="809"/>
                  <a:pt x="812" y="627"/>
                  <a:pt x="812" y="405"/>
                </a:cubicBezTo>
                <a:cubicBezTo>
                  <a:pt x="812" y="182"/>
                  <a:pt x="630" y="0"/>
                  <a:pt x="406" y="0"/>
                </a:cubicBezTo>
                <a:moveTo>
                  <a:pt x="406" y="762"/>
                </a:moveTo>
                <a:cubicBezTo>
                  <a:pt x="208" y="762"/>
                  <a:pt x="47" y="602"/>
                  <a:pt x="47" y="405"/>
                </a:cubicBezTo>
                <a:cubicBezTo>
                  <a:pt x="47" y="207"/>
                  <a:pt x="208" y="47"/>
                  <a:pt x="406" y="47"/>
                </a:cubicBezTo>
                <a:cubicBezTo>
                  <a:pt x="604" y="47"/>
                  <a:pt x="766" y="207"/>
                  <a:pt x="766" y="405"/>
                </a:cubicBezTo>
                <a:cubicBezTo>
                  <a:pt x="766" y="602"/>
                  <a:pt x="604" y="762"/>
                  <a:pt x="406" y="762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9" name="Freeform 74"/>
          <p:cNvSpPr>
            <a:spLocks noEditPoints="1"/>
          </p:cNvSpPr>
          <p:nvPr/>
        </p:nvSpPr>
        <p:spPr bwMode="auto">
          <a:xfrm flipH="1">
            <a:off x="9660760" y="2036725"/>
            <a:ext cx="1386167" cy="1363649"/>
          </a:xfrm>
          <a:custGeom>
            <a:avLst/>
            <a:gdLst>
              <a:gd name="T0" fmla="*/ 529 w 576"/>
              <a:gd name="T1" fmla="*/ 0 h 567"/>
              <a:gd name="T2" fmla="*/ 0 w 576"/>
              <a:gd name="T3" fmla="*/ 521 h 567"/>
              <a:gd name="T4" fmla="*/ 529 w 576"/>
              <a:gd name="T5" fmla="*/ 1040 h 567"/>
              <a:gd name="T6" fmla="*/ 1057 w 576"/>
              <a:gd name="T7" fmla="*/ 521 h 567"/>
              <a:gd name="T8" fmla="*/ 529 w 576"/>
              <a:gd name="T9" fmla="*/ 0 h 567"/>
              <a:gd name="T10" fmla="*/ 529 w 576"/>
              <a:gd name="T11" fmla="*/ 956 h 567"/>
              <a:gd name="T12" fmla="*/ 86 w 576"/>
              <a:gd name="T13" fmla="*/ 521 h 567"/>
              <a:gd name="T14" fmla="*/ 529 w 576"/>
              <a:gd name="T15" fmla="*/ 84 h 567"/>
              <a:gd name="T16" fmla="*/ 971 w 576"/>
              <a:gd name="T17" fmla="*/ 521 h 567"/>
              <a:gd name="T18" fmla="*/ 529 w 576"/>
              <a:gd name="T19" fmla="*/ 956 h 56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" h="567">
                <a:moveTo>
                  <a:pt x="288" y="0"/>
                </a:moveTo>
                <a:cubicBezTo>
                  <a:pt x="129" y="0"/>
                  <a:pt x="0" y="127"/>
                  <a:pt x="0" y="284"/>
                </a:cubicBezTo>
                <a:cubicBezTo>
                  <a:pt x="0" y="440"/>
                  <a:pt x="129" y="567"/>
                  <a:pt x="288" y="567"/>
                </a:cubicBezTo>
                <a:cubicBezTo>
                  <a:pt x="447" y="567"/>
                  <a:pt x="576" y="440"/>
                  <a:pt x="576" y="284"/>
                </a:cubicBezTo>
                <a:cubicBezTo>
                  <a:pt x="576" y="127"/>
                  <a:pt x="447" y="0"/>
                  <a:pt x="288" y="0"/>
                </a:cubicBezTo>
                <a:moveTo>
                  <a:pt x="288" y="521"/>
                </a:moveTo>
                <a:cubicBezTo>
                  <a:pt x="155" y="521"/>
                  <a:pt x="47" y="414"/>
                  <a:pt x="47" y="284"/>
                </a:cubicBezTo>
                <a:cubicBezTo>
                  <a:pt x="47" y="153"/>
                  <a:pt x="155" y="46"/>
                  <a:pt x="288" y="46"/>
                </a:cubicBezTo>
                <a:cubicBezTo>
                  <a:pt x="421" y="46"/>
                  <a:pt x="529" y="153"/>
                  <a:pt x="529" y="284"/>
                </a:cubicBezTo>
                <a:cubicBezTo>
                  <a:pt x="529" y="414"/>
                  <a:pt x="421" y="521"/>
                  <a:pt x="288" y="521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0" name="Freeform 75"/>
          <p:cNvSpPr>
            <a:spLocks noEditPoints="1"/>
          </p:cNvSpPr>
          <p:nvPr/>
        </p:nvSpPr>
        <p:spPr bwMode="auto">
          <a:xfrm flipH="1">
            <a:off x="9945339" y="2325189"/>
            <a:ext cx="817013" cy="786720"/>
          </a:xfrm>
          <a:custGeom>
            <a:avLst/>
            <a:gdLst>
              <a:gd name="T0" fmla="*/ 312 w 340"/>
              <a:gd name="T1" fmla="*/ 0 h 327"/>
              <a:gd name="T2" fmla="*/ 0 w 340"/>
              <a:gd name="T3" fmla="*/ 301 h 327"/>
              <a:gd name="T4" fmla="*/ 312 w 340"/>
              <a:gd name="T5" fmla="*/ 600 h 327"/>
              <a:gd name="T6" fmla="*/ 623 w 340"/>
              <a:gd name="T7" fmla="*/ 301 h 327"/>
              <a:gd name="T8" fmla="*/ 312 w 340"/>
              <a:gd name="T9" fmla="*/ 0 h 327"/>
              <a:gd name="T10" fmla="*/ 312 w 340"/>
              <a:gd name="T11" fmla="*/ 516 h 327"/>
              <a:gd name="T12" fmla="*/ 86 w 340"/>
              <a:gd name="T13" fmla="*/ 301 h 327"/>
              <a:gd name="T14" fmla="*/ 312 w 340"/>
              <a:gd name="T15" fmla="*/ 86 h 327"/>
              <a:gd name="T16" fmla="*/ 537 w 340"/>
              <a:gd name="T17" fmla="*/ 301 h 327"/>
              <a:gd name="T18" fmla="*/ 312 w 340"/>
              <a:gd name="T19" fmla="*/ 516 h 32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340" h="327">
                <a:moveTo>
                  <a:pt x="170" y="0"/>
                </a:moveTo>
                <a:cubicBezTo>
                  <a:pt x="76" y="0"/>
                  <a:pt x="0" y="73"/>
                  <a:pt x="0" y="164"/>
                </a:cubicBezTo>
                <a:cubicBezTo>
                  <a:pt x="0" y="254"/>
                  <a:pt x="76" y="327"/>
                  <a:pt x="170" y="327"/>
                </a:cubicBezTo>
                <a:cubicBezTo>
                  <a:pt x="264" y="327"/>
                  <a:pt x="340" y="254"/>
                  <a:pt x="340" y="164"/>
                </a:cubicBezTo>
                <a:cubicBezTo>
                  <a:pt x="340" y="73"/>
                  <a:pt x="264" y="0"/>
                  <a:pt x="170" y="0"/>
                </a:cubicBezTo>
                <a:moveTo>
                  <a:pt x="170" y="281"/>
                </a:moveTo>
                <a:cubicBezTo>
                  <a:pt x="102" y="281"/>
                  <a:pt x="47" y="228"/>
                  <a:pt x="47" y="164"/>
                </a:cubicBezTo>
                <a:cubicBezTo>
                  <a:pt x="47" y="99"/>
                  <a:pt x="102" y="47"/>
                  <a:pt x="170" y="47"/>
                </a:cubicBezTo>
                <a:cubicBezTo>
                  <a:pt x="238" y="47"/>
                  <a:pt x="293" y="99"/>
                  <a:pt x="293" y="164"/>
                </a:cubicBezTo>
                <a:cubicBezTo>
                  <a:pt x="293" y="228"/>
                  <a:pt x="238" y="281"/>
                  <a:pt x="170" y="281"/>
                </a:cubicBezTo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1" name="Oval 76"/>
          <p:cNvSpPr>
            <a:spLocks noChangeArrowheads="1"/>
          </p:cNvSpPr>
          <p:nvPr/>
        </p:nvSpPr>
        <p:spPr bwMode="auto">
          <a:xfrm flipH="1">
            <a:off x="10195819" y="2570383"/>
            <a:ext cx="300315" cy="295021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pPr eaLnBrk="1" hangingPunct="1"/>
            <a:endParaRPr lang="zh-CN" altLang="zh-CN"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002429" y="2676591"/>
            <a:ext cx="1387478" cy="1387250"/>
            <a:chOff x="6598099" y="2161504"/>
            <a:chExt cx="986705" cy="986543"/>
          </a:xfrm>
          <a:solidFill>
            <a:schemeClr val="accent2"/>
          </a:solidFill>
        </p:grpSpPr>
        <p:sp>
          <p:nvSpPr>
            <p:cNvPr id="112" name="Freeform 77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78"/>
            <p:cNvSpPr/>
            <p:nvPr/>
          </p:nvSpPr>
          <p:spPr bwMode="auto">
            <a:xfrm flipH="1">
              <a:off x="6780891" y="2883228"/>
              <a:ext cx="141757" cy="264819"/>
            </a:xfrm>
            <a:custGeom>
              <a:avLst/>
              <a:gdLst>
                <a:gd name="T0" fmla="*/ 20 w 152"/>
                <a:gd name="T1" fmla="*/ 0 h 284"/>
                <a:gd name="T2" fmla="*/ 0 w 152"/>
                <a:gd name="T3" fmla="*/ 148 h 284"/>
                <a:gd name="T4" fmla="*/ 139 w 152"/>
                <a:gd name="T5" fmla="*/ 284 h 284"/>
                <a:gd name="T6" fmla="*/ 152 w 152"/>
                <a:gd name="T7" fmla="*/ 130 h 284"/>
                <a:gd name="T8" fmla="*/ 20 w 152"/>
                <a:gd name="T9" fmla="*/ 0 h 2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2" h="284">
                  <a:moveTo>
                    <a:pt x="20" y="0"/>
                  </a:moveTo>
                  <a:lnTo>
                    <a:pt x="0" y="148"/>
                  </a:lnTo>
                  <a:lnTo>
                    <a:pt x="139" y="284"/>
                  </a:lnTo>
                  <a:lnTo>
                    <a:pt x="152" y="130"/>
                  </a:lnTo>
                  <a:lnTo>
                    <a:pt x="2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79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80"/>
            <p:cNvSpPr/>
            <p:nvPr/>
          </p:nvSpPr>
          <p:spPr bwMode="auto">
            <a:xfrm flipH="1">
              <a:off x="6598099" y="2820753"/>
              <a:ext cx="264862" cy="142666"/>
            </a:xfrm>
            <a:custGeom>
              <a:avLst/>
              <a:gdLst>
                <a:gd name="T0" fmla="*/ 0 w 284"/>
                <a:gd name="T1" fmla="*/ 23 h 153"/>
                <a:gd name="T2" fmla="*/ 149 w 284"/>
                <a:gd name="T3" fmla="*/ 0 h 153"/>
                <a:gd name="T4" fmla="*/ 284 w 284"/>
                <a:gd name="T5" fmla="*/ 142 h 153"/>
                <a:gd name="T6" fmla="*/ 130 w 284"/>
                <a:gd name="T7" fmla="*/ 153 h 153"/>
                <a:gd name="T8" fmla="*/ 0 w 284"/>
                <a:gd name="T9" fmla="*/ 23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4" h="153">
                  <a:moveTo>
                    <a:pt x="0" y="23"/>
                  </a:moveTo>
                  <a:lnTo>
                    <a:pt x="149" y="0"/>
                  </a:lnTo>
                  <a:lnTo>
                    <a:pt x="284" y="142"/>
                  </a:lnTo>
                  <a:lnTo>
                    <a:pt x="130" y="153"/>
                  </a:lnTo>
                  <a:lnTo>
                    <a:pt x="0" y="23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81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82"/>
            <p:cNvSpPr/>
            <p:nvPr/>
          </p:nvSpPr>
          <p:spPr bwMode="auto">
            <a:xfrm flipH="1">
              <a:off x="6861096" y="2918662"/>
              <a:ext cx="24248" cy="145464"/>
            </a:xfrm>
            <a:custGeom>
              <a:avLst/>
              <a:gdLst>
                <a:gd name="T0" fmla="*/ 20 w 26"/>
                <a:gd name="T1" fmla="*/ 0 h 156"/>
                <a:gd name="T2" fmla="*/ 0 w 26"/>
                <a:gd name="T3" fmla="*/ 149 h 156"/>
                <a:gd name="T4" fmla="*/ 7 w 26"/>
                <a:gd name="T5" fmla="*/ 156 h 156"/>
                <a:gd name="T6" fmla="*/ 26 w 26"/>
                <a:gd name="T7" fmla="*/ 7 h 156"/>
                <a:gd name="T8" fmla="*/ 22 w 26"/>
                <a:gd name="T9" fmla="*/ 4 h 156"/>
                <a:gd name="T10" fmla="*/ 20 w 26"/>
                <a:gd name="T11" fmla="*/ 0 h 1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6">
                  <a:moveTo>
                    <a:pt x="20" y="0"/>
                  </a:moveTo>
                  <a:lnTo>
                    <a:pt x="0" y="149"/>
                  </a:lnTo>
                  <a:lnTo>
                    <a:pt x="7" y="156"/>
                  </a:lnTo>
                  <a:lnTo>
                    <a:pt x="26" y="7"/>
                  </a:lnTo>
                  <a:lnTo>
                    <a:pt x="22" y="4"/>
                  </a:lnTo>
                  <a:lnTo>
                    <a:pt x="2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83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84"/>
            <p:cNvSpPr/>
            <p:nvPr/>
          </p:nvSpPr>
          <p:spPr bwMode="auto">
            <a:xfrm flipH="1">
              <a:off x="6837781" y="3098626"/>
              <a:ext cx="6528" cy="6527"/>
            </a:xfrm>
            <a:custGeom>
              <a:avLst/>
              <a:gdLst>
                <a:gd name="T0" fmla="*/ 0 w 7"/>
                <a:gd name="T1" fmla="*/ 0 h 7"/>
                <a:gd name="T2" fmla="*/ 0 w 7"/>
                <a:gd name="T3" fmla="*/ 0 h 7"/>
                <a:gd name="T4" fmla="*/ 7 w 7"/>
                <a:gd name="T5" fmla="*/ 7 h 7"/>
                <a:gd name="T6" fmla="*/ 7 w 7"/>
                <a:gd name="T7" fmla="*/ 7 h 7"/>
                <a:gd name="T8" fmla="*/ 0 w 7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7">
                  <a:moveTo>
                    <a:pt x="0" y="0"/>
                  </a:moveTo>
                  <a:lnTo>
                    <a:pt x="0" y="0"/>
                  </a:lnTo>
                  <a:lnTo>
                    <a:pt x="7" y="7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85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86"/>
            <p:cNvSpPr/>
            <p:nvPr/>
          </p:nvSpPr>
          <p:spPr bwMode="auto">
            <a:xfrm flipH="1">
              <a:off x="6820061" y="2961555"/>
              <a:ext cx="24248" cy="143599"/>
            </a:xfrm>
            <a:custGeom>
              <a:avLst/>
              <a:gdLst>
                <a:gd name="T0" fmla="*/ 20 w 26"/>
                <a:gd name="T1" fmla="*/ 0 h 154"/>
                <a:gd name="T2" fmla="*/ 0 w 26"/>
                <a:gd name="T3" fmla="*/ 147 h 154"/>
                <a:gd name="T4" fmla="*/ 7 w 26"/>
                <a:gd name="T5" fmla="*/ 154 h 154"/>
                <a:gd name="T6" fmla="*/ 26 w 26"/>
                <a:gd name="T7" fmla="*/ 5 h 154"/>
                <a:gd name="T8" fmla="*/ 24 w 26"/>
                <a:gd name="T9" fmla="*/ 2 h 154"/>
                <a:gd name="T10" fmla="*/ 20 w 26"/>
                <a:gd name="T11" fmla="*/ 0 h 1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" h="154">
                  <a:moveTo>
                    <a:pt x="20" y="0"/>
                  </a:moveTo>
                  <a:lnTo>
                    <a:pt x="0" y="147"/>
                  </a:lnTo>
                  <a:lnTo>
                    <a:pt x="7" y="154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87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88"/>
            <p:cNvSpPr/>
            <p:nvPr/>
          </p:nvSpPr>
          <p:spPr bwMode="auto">
            <a:xfrm flipH="1">
              <a:off x="6628875" y="2906540"/>
              <a:ext cx="12124" cy="7460"/>
            </a:xfrm>
            <a:custGeom>
              <a:avLst/>
              <a:gdLst>
                <a:gd name="T0" fmla="*/ 4 w 13"/>
                <a:gd name="T1" fmla="*/ 0 h 8"/>
                <a:gd name="T2" fmla="*/ 0 w 13"/>
                <a:gd name="T3" fmla="*/ 0 h 8"/>
                <a:gd name="T4" fmla="*/ 6 w 13"/>
                <a:gd name="T5" fmla="*/ 8 h 8"/>
                <a:gd name="T6" fmla="*/ 13 w 13"/>
                <a:gd name="T7" fmla="*/ 6 h 8"/>
                <a:gd name="T8" fmla="*/ 4 w 13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8">
                  <a:moveTo>
                    <a:pt x="4" y="0"/>
                  </a:moveTo>
                  <a:lnTo>
                    <a:pt x="0" y="0"/>
                  </a:lnTo>
                  <a:lnTo>
                    <a:pt x="6" y="8"/>
                  </a:lnTo>
                  <a:lnTo>
                    <a:pt x="13" y="6"/>
                  </a:lnTo>
                  <a:lnTo>
                    <a:pt x="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89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90"/>
            <p:cNvSpPr/>
            <p:nvPr/>
          </p:nvSpPr>
          <p:spPr bwMode="auto">
            <a:xfrm flipH="1">
              <a:off x="6775296" y="2922391"/>
              <a:ext cx="7461" cy="6527"/>
            </a:xfrm>
            <a:custGeom>
              <a:avLst/>
              <a:gdLst>
                <a:gd name="T0" fmla="*/ 0 w 8"/>
                <a:gd name="T1" fmla="*/ 0 h 7"/>
                <a:gd name="T2" fmla="*/ 0 w 8"/>
                <a:gd name="T3" fmla="*/ 0 h 7"/>
                <a:gd name="T4" fmla="*/ 8 w 8"/>
                <a:gd name="T5" fmla="*/ 7 h 7"/>
                <a:gd name="T6" fmla="*/ 8 w 8"/>
                <a:gd name="T7" fmla="*/ 7 h 7"/>
                <a:gd name="T8" fmla="*/ 0 w 8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7">
                  <a:moveTo>
                    <a:pt x="0" y="0"/>
                  </a:moveTo>
                  <a:lnTo>
                    <a:pt x="0" y="0"/>
                  </a:lnTo>
                  <a:lnTo>
                    <a:pt x="8" y="7"/>
                  </a:lnTo>
                  <a:lnTo>
                    <a:pt x="0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91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92"/>
            <p:cNvSpPr/>
            <p:nvPr/>
          </p:nvSpPr>
          <p:spPr bwMode="auto">
            <a:xfrm flipH="1">
              <a:off x="6635403" y="2906540"/>
              <a:ext cx="147353" cy="22379"/>
            </a:xfrm>
            <a:custGeom>
              <a:avLst/>
              <a:gdLst>
                <a:gd name="T0" fmla="*/ 152 w 158"/>
                <a:gd name="T1" fmla="*/ 0 h 24"/>
                <a:gd name="T2" fmla="*/ 0 w 158"/>
                <a:gd name="T3" fmla="*/ 17 h 24"/>
                <a:gd name="T4" fmla="*/ 8 w 158"/>
                <a:gd name="T5" fmla="*/ 24 h 24"/>
                <a:gd name="T6" fmla="*/ 158 w 158"/>
                <a:gd name="T7" fmla="*/ 8 h 24"/>
                <a:gd name="T8" fmla="*/ 152 w 158"/>
                <a:gd name="T9" fmla="*/ 0 h 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" h="24">
                  <a:moveTo>
                    <a:pt x="152" y="0"/>
                  </a:moveTo>
                  <a:lnTo>
                    <a:pt x="0" y="17"/>
                  </a:lnTo>
                  <a:lnTo>
                    <a:pt x="8" y="24"/>
                  </a:lnTo>
                  <a:lnTo>
                    <a:pt x="158" y="8"/>
                  </a:lnTo>
                  <a:lnTo>
                    <a:pt x="152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93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94"/>
            <p:cNvSpPr/>
            <p:nvPr/>
          </p:nvSpPr>
          <p:spPr bwMode="auto">
            <a:xfrm flipH="1">
              <a:off x="6676438" y="2860849"/>
              <a:ext cx="10259" cy="4662"/>
            </a:xfrm>
            <a:custGeom>
              <a:avLst/>
              <a:gdLst>
                <a:gd name="T0" fmla="*/ 4 w 11"/>
                <a:gd name="T1" fmla="*/ 0 h 5"/>
                <a:gd name="T2" fmla="*/ 0 w 11"/>
                <a:gd name="T3" fmla="*/ 0 h 5"/>
                <a:gd name="T4" fmla="*/ 5 w 11"/>
                <a:gd name="T5" fmla="*/ 5 h 5"/>
                <a:gd name="T6" fmla="*/ 11 w 11"/>
                <a:gd name="T7" fmla="*/ 5 h 5"/>
                <a:gd name="T8" fmla="*/ 4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5">
                  <a:moveTo>
                    <a:pt x="4" y="0"/>
                  </a:moveTo>
                  <a:lnTo>
                    <a:pt x="0" y="0"/>
                  </a:lnTo>
                  <a:lnTo>
                    <a:pt x="5" y="5"/>
                  </a:lnTo>
                  <a:lnTo>
                    <a:pt x="11" y="5"/>
                  </a:lnTo>
                  <a:lnTo>
                    <a:pt x="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95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96"/>
            <p:cNvSpPr/>
            <p:nvPr/>
          </p:nvSpPr>
          <p:spPr bwMode="auto">
            <a:xfrm flipH="1">
              <a:off x="6682034" y="2860849"/>
              <a:ext cx="148286" cy="20514"/>
            </a:xfrm>
            <a:custGeom>
              <a:avLst/>
              <a:gdLst>
                <a:gd name="T0" fmla="*/ 154 w 159"/>
                <a:gd name="T1" fmla="*/ 0 h 22"/>
                <a:gd name="T2" fmla="*/ 0 w 159"/>
                <a:gd name="T3" fmla="*/ 14 h 22"/>
                <a:gd name="T4" fmla="*/ 7 w 159"/>
                <a:gd name="T5" fmla="*/ 22 h 22"/>
                <a:gd name="T6" fmla="*/ 159 w 159"/>
                <a:gd name="T7" fmla="*/ 5 h 22"/>
                <a:gd name="T8" fmla="*/ 154 w 159"/>
                <a:gd name="T9" fmla="*/ 0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9" h="22">
                  <a:moveTo>
                    <a:pt x="154" y="0"/>
                  </a:moveTo>
                  <a:lnTo>
                    <a:pt x="0" y="14"/>
                  </a:lnTo>
                  <a:lnTo>
                    <a:pt x="7" y="22"/>
                  </a:lnTo>
                  <a:lnTo>
                    <a:pt x="159" y="5"/>
                  </a:lnTo>
                  <a:lnTo>
                    <a:pt x="15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  <a:extLst/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97"/>
            <p:cNvSpPr/>
            <p:nvPr/>
          </p:nvSpPr>
          <p:spPr bwMode="auto">
            <a:xfrm flipH="1">
              <a:off x="6741721" y="2161504"/>
              <a:ext cx="843083" cy="842944"/>
            </a:xfrm>
            <a:custGeom>
              <a:avLst/>
              <a:gdLst>
                <a:gd name="T0" fmla="*/ 55 w 493"/>
                <a:gd name="T1" fmla="*/ 9 h 493"/>
                <a:gd name="T2" fmla="*/ 55 w 493"/>
                <a:gd name="T3" fmla="*/ 9 h 493"/>
                <a:gd name="T4" fmla="*/ 31 w 493"/>
                <a:gd name="T5" fmla="*/ 0 h 493"/>
                <a:gd name="T6" fmla="*/ 0 w 493"/>
                <a:gd name="T7" fmla="*/ 31 h 493"/>
                <a:gd name="T8" fmla="*/ 11 w 493"/>
                <a:gd name="T9" fmla="*/ 57 h 493"/>
                <a:gd name="T10" fmla="*/ 11 w 493"/>
                <a:gd name="T11" fmla="*/ 57 h 493"/>
                <a:gd name="T12" fmla="*/ 862 w 493"/>
                <a:gd name="T13" fmla="*/ 904 h 493"/>
                <a:gd name="T14" fmla="*/ 904 w 493"/>
                <a:gd name="T15" fmla="*/ 860 h 493"/>
                <a:gd name="T16" fmla="*/ 55 w 493"/>
                <a:gd name="T17" fmla="*/ 9 h 49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93" h="493"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3"/>
                    <a:pt x="2" y="28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470" y="493"/>
                    <a:pt x="470" y="493"/>
                    <a:pt x="470" y="493"/>
                  </a:cubicBezTo>
                  <a:cubicBezTo>
                    <a:pt x="493" y="469"/>
                    <a:pt x="493" y="469"/>
                    <a:pt x="493" y="469"/>
                  </a:cubicBezTo>
                  <a:cubicBezTo>
                    <a:pt x="30" y="5"/>
                    <a:pt x="30" y="5"/>
                    <a:pt x="30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133" name="Freeform 98"/>
          <p:cNvSpPr/>
          <p:nvPr/>
        </p:nvSpPr>
        <p:spPr bwMode="auto">
          <a:xfrm flipH="1">
            <a:off x="11383962" y="3758331"/>
            <a:ext cx="76063" cy="77361"/>
          </a:xfrm>
          <a:custGeom>
            <a:avLst/>
            <a:gdLst>
              <a:gd name="T0" fmla="*/ 5 w 32"/>
              <a:gd name="T1" fmla="*/ 0 h 32"/>
              <a:gd name="T2" fmla="*/ 0 w 32"/>
              <a:gd name="T3" fmla="*/ 6 h 32"/>
              <a:gd name="T4" fmla="*/ 24 w 32"/>
              <a:gd name="T5" fmla="*/ 31 h 32"/>
              <a:gd name="T6" fmla="*/ 53 w 32"/>
              <a:gd name="T7" fmla="*/ 59 h 32"/>
              <a:gd name="T8" fmla="*/ 58 w 32"/>
              <a:gd name="T9" fmla="*/ 53 h 32"/>
              <a:gd name="T10" fmla="*/ 5 w 32"/>
              <a:gd name="T11" fmla="*/ 0 h 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2" h="32">
                <a:moveTo>
                  <a:pt x="3" y="0"/>
                </a:moveTo>
                <a:cubicBezTo>
                  <a:pt x="0" y="3"/>
                  <a:pt x="0" y="3"/>
                  <a:pt x="0" y="3"/>
                </a:cubicBezTo>
                <a:cubicBezTo>
                  <a:pt x="4" y="8"/>
                  <a:pt x="8" y="12"/>
                  <a:pt x="13" y="17"/>
                </a:cubicBezTo>
                <a:cubicBezTo>
                  <a:pt x="18" y="22"/>
                  <a:pt x="24" y="27"/>
                  <a:pt x="29" y="32"/>
                </a:cubicBezTo>
                <a:cubicBezTo>
                  <a:pt x="32" y="29"/>
                  <a:pt x="32" y="29"/>
                  <a:pt x="32" y="29"/>
                </a:cubicBezTo>
                <a:cubicBezTo>
                  <a:pt x="22" y="20"/>
                  <a:pt x="12" y="10"/>
                  <a:pt x="3" y="0"/>
                </a:cubicBezTo>
              </a:path>
            </a:pathLst>
          </a:custGeom>
          <a:solidFill>
            <a:srgbClr val="C9C8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4" name="Freeform 106"/>
          <p:cNvSpPr/>
          <p:nvPr/>
        </p:nvSpPr>
        <p:spPr bwMode="auto">
          <a:xfrm flipH="1">
            <a:off x="10325649" y="2700192"/>
            <a:ext cx="64259" cy="81295"/>
          </a:xfrm>
          <a:custGeom>
            <a:avLst/>
            <a:gdLst>
              <a:gd name="T0" fmla="*/ 4 w 27"/>
              <a:gd name="T1" fmla="*/ 0 h 34"/>
              <a:gd name="T2" fmla="*/ 0 w 27"/>
              <a:gd name="T3" fmla="*/ 4 h 34"/>
              <a:gd name="T4" fmla="*/ 0 w 27"/>
              <a:gd name="T5" fmla="*/ 13 h 34"/>
              <a:gd name="T6" fmla="*/ 11 w 27"/>
              <a:gd name="T7" fmla="*/ 38 h 34"/>
              <a:gd name="T8" fmla="*/ 11 w 27"/>
              <a:gd name="T9" fmla="*/ 38 h 34"/>
              <a:gd name="T10" fmla="*/ 34 w 27"/>
              <a:gd name="T11" fmla="*/ 62 h 34"/>
              <a:gd name="T12" fmla="*/ 49 w 27"/>
              <a:gd name="T13" fmla="*/ 46 h 34"/>
              <a:gd name="T14" fmla="*/ 27 w 27"/>
              <a:gd name="T15" fmla="*/ 27 h 34"/>
              <a:gd name="T16" fmla="*/ 4 w 27"/>
              <a:gd name="T17" fmla="*/ 0 h 3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7" h="34">
                <a:moveTo>
                  <a:pt x="2" y="0"/>
                </a:move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5"/>
                  <a:pt x="0" y="7"/>
                </a:cubicBezTo>
                <a:cubicBezTo>
                  <a:pt x="0" y="13"/>
                  <a:pt x="2" y="18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9" y="34"/>
                  <a:pt x="19" y="34"/>
                  <a:pt x="19" y="34"/>
                </a:cubicBezTo>
                <a:cubicBezTo>
                  <a:pt x="27" y="25"/>
                  <a:pt x="27" y="25"/>
                  <a:pt x="27" y="25"/>
                </a:cubicBezTo>
                <a:cubicBezTo>
                  <a:pt x="15" y="15"/>
                  <a:pt x="15" y="15"/>
                  <a:pt x="15" y="15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5D48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39365" y="1766442"/>
            <a:ext cx="513987" cy="616115"/>
            <a:chOff x="685009" y="1514252"/>
            <a:chExt cx="365522" cy="438150"/>
          </a:xfrm>
        </p:grpSpPr>
        <p:sp>
          <p:nvSpPr>
            <p:cNvPr id="141" name="Flowchart: Off-page Connector 108"/>
            <p:cNvSpPr/>
            <p:nvPr/>
          </p:nvSpPr>
          <p:spPr bwMode="auto">
            <a:xfrm>
              <a:off x="704059" y="1529730"/>
              <a:ext cx="317898" cy="422672"/>
            </a:xfrm>
            <a:prstGeom prst="flowChartOffpageConnector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406">
                <a:solidFill>
                  <a:schemeClr val="accent1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144" name="Oval 111"/>
            <p:cNvSpPr/>
            <p:nvPr/>
          </p:nvSpPr>
          <p:spPr bwMode="auto">
            <a:xfrm>
              <a:off x="685009" y="1514252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dirty="0">
                  <a:solidFill>
                    <a:schemeClr val="accent1"/>
                  </a:solidFill>
                  <a:latin typeface="Arial" pitchFamily="34" charset="0"/>
                  <a:ea typeface="微软雅黑" panose="020B0503020204020204" pitchFamily="34" charset="-122"/>
                  <a:cs typeface="Arial" pitchFamily="34" charset="0"/>
                </a:rPr>
                <a:t>1</a:t>
              </a:r>
              <a:endParaRPr lang="en-US" altLang="zh-CN" dirty="0">
                <a:solidFill>
                  <a:schemeClr val="accent1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39365" y="2817856"/>
            <a:ext cx="513987" cy="634530"/>
            <a:chOff x="685009" y="2261965"/>
            <a:chExt cx="365522" cy="451246"/>
          </a:xfrm>
        </p:grpSpPr>
        <p:sp>
          <p:nvSpPr>
            <p:cNvPr id="142" name="Flowchart: Off-page Connector 109"/>
            <p:cNvSpPr/>
            <p:nvPr/>
          </p:nvSpPr>
          <p:spPr bwMode="auto">
            <a:xfrm>
              <a:off x="704059" y="2290540"/>
              <a:ext cx="317898" cy="422671"/>
            </a:xfrm>
            <a:prstGeom prst="flowChartOffpageConnector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406">
                <a:solidFill>
                  <a:schemeClr val="accent2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145" name="Oval 112"/>
            <p:cNvSpPr/>
            <p:nvPr/>
          </p:nvSpPr>
          <p:spPr bwMode="auto">
            <a:xfrm>
              <a:off x="685009" y="2261965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dirty="0">
                  <a:solidFill>
                    <a:schemeClr val="accent2"/>
                  </a:solidFill>
                  <a:latin typeface="Arial" pitchFamily="34" charset="0"/>
                  <a:ea typeface="微软雅黑" panose="020B0503020204020204" pitchFamily="34" charset="-122"/>
                  <a:cs typeface="Arial" pitchFamily="34" charset="0"/>
                </a:rPr>
                <a:t>2</a:t>
              </a:r>
              <a:endParaRPr lang="en-US" altLang="zh-CN" dirty="0">
                <a:solidFill>
                  <a:schemeClr val="accent2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32667" y="3886011"/>
            <a:ext cx="513987" cy="634530"/>
            <a:chOff x="680246" y="3021584"/>
            <a:chExt cx="365522" cy="451246"/>
          </a:xfrm>
        </p:grpSpPr>
        <p:sp>
          <p:nvSpPr>
            <p:cNvPr id="143" name="Flowchart: Off-page Connector 110"/>
            <p:cNvSpPr/>
            <p:nvPr/>
          </p:nvSpPr>
          <p:spPr bwMode="auto">
            <a:xfrm>
              <a:off x="704059" y="3050159"/>
              <a:ext cx="317898" cy="422671"/>
            </a:xfrm>
            <a:prstGeom prst="flowChartOffpageConnector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406">
                <a:solidFill>
                  <a:schemeClr val="accent3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146" name="Oval 113"/>
            <p:cNvSpPr/>
            <p:nvPr/>
          </p:nvSpPr>
          <p:spPr bwMode="auto">
            <a:xfrm>
              <a:off x="680246" y="3021584"/>
              <a:ext cx="365522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dirty="0">
                  <a:solidFill>
                    <a:schemeClr val="accent3"/>
                  </a:solidFill>
                  <a:latin typeface="Arial" pitchFamily="34" charset="0"/>
                  <a:ea typeface="微软雅黑" panose="020B0503020204020204" pitchFamily="34" charset="-122"/>
                  <a:cs typeface="Arial" pitchFamily="34" charset="0"/>
                </a:rPr>
                <a:t>3</a:t>
              </a:r>
              <a:endParaRPr lang="en-US" altLang="zh-CN" dirty="0">
                <a:solidFill>
                  <a:schemeClr val="accent3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sp>
        <p:nvSpPr>
          <p:cNvPr id="154" name="Rectangle 1436"/>
          <p:cNvSpPr>
            <a:spLocks noChangeArrowheads="1"/>
          </p:cNvSpPr>
          <p:nvPr/>
        </p:nvSpPr>
        <p:spPr bwMode="auto">
          <a:xfrm>
            <a:off x="2053821" y="1690722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5" name="Content Placeholder 2"/>
          <p:cNvSpPr txBox="1"/>
          <p:nvPr/>
        </p:nvSpPr>
        <p:spPr bwMode="auto">
          <a:xfrm>
            <a:off x="1949235" y="1955631"/>
            <a:ext cx="4533801" cy="6395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2" name="Rectangle 1436"/>
          <p:cNvSpPr>
            <a:spLocks noChangeArrowheads="1"/>
          </p:cNvSpPr>
          <p:nvPr/>
        </p:nvSpPr>
        <p:spPr bwMode="auto">
          <a:xfrm>
            <a:off x="2087259" y="2724870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3" name="Content Placeholder 2"/>
          <p:cNvSpPr txBox="1"/>
          <p:nvPr/>
        </p:nvSpPr>
        <p:spPr bwMode="auto">
          <a:xfrm>
            <a:off x="1982720" y="3017089"/>
            <a:ext cx="4533801" cy="6395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0" name="Rectangle 1436"/>
          <p:cNvSpPr>
            <a:spLocks noChangeArrowheads="1"/>
          </p:cNvSpPr>
          <p:nvPr/>
        </p:nvSpPr>
        <p:spPr bwMode="auto">
          <a:xfrm>
            <a:off x="2053821" y="3809467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accent3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1" name="Content Placeholder 2"/>
          <p:cNvSpPr txBox="1"/>
          <p:nvPr/>
        </p:nvSpPr>
        <p:spPr bwMode="auto">
          <a:xfrm>
            <a:off x="1949235" y="4056783"/>
            <a:ext cx="4533801" cy="6395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Rectangle 1436"/>
          <p:cNvSpPr>
            <a:spLocks noChangeArrowheads="1"/>
          </p:cNvSpPr>
          <p:nvPr/>
        </p:nvSpPr>
        <p:spPr bwMode="auto">
          <a:xfrm>
            <a:off x="2087259" y="4918378"/>
            <a:ext cx="1795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Content Placeholder 2"/>
          <p:cNvSpPr txBox="1"/>
          <p:nvPr/>
        </p:nvSpPr>
        <p:spPr bwMode="auto">
          <a:xfrm>
            <a:off x="1982720" y="5201952"/>
            <a:ext cx="4533801" cy="57760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20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66153" y="4996020"/>
            <a:ext cx="515662" cy="607745"/>
            <a:chOff x="704059" y="3810967"/>
            <a:chExt cx="366713" cy="432198"/>
          </a:xfrm>
        </p:grpSpPr>
        <p:sp>
          <p:nvSpPr>
            <p:cNvPr id="137" name="Flowchart: Off-page Connector 104"/>
            <p:cNvSpPr/>
            <p:nvPr/>
          </p:nvSpPr>
          <p:spPr bwMode="auto">
            <a:xfrm>
              <a:off x="727871" y="3862165"/>
              <a:ext cx="317898" cy="381000"/>
            </a:xfrm>
            <a:prstGeom prst="flowChartOffpageConnector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rgbClr val="E46C0A">
                    <a:tint val="0"/>
                  </a:srgb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406">
                <a:solidFill>
                  <a:schemeClr val="accent4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sp>
          <p:nvSpPr>
            <p:cNvPr id="140" name="Oval 107"/>
            <p:cNvSpPr/>
            <p:nvPr/>
          </p:nvSpPr>
          <p:spPr bwMode="auto">
            <a:xfrm>
              <a:off x="704059" y="3810967"/>
              <a:ext cx="366713" cy="419100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r>
                <a:rPr lang="en-US" dirty="0">
                  <a:solidFill>
                    <a:schemeClr val="accent4"/>
                  </a:solidFill>
                  <a:latin typeface="Arial" pitchFamily="34" charset="0"/>
                  <a:ea typeface="微软雅黑" panose="020B0503020204020204" pitchFamily="34" charset="-122"/>
                  <a:cs typeface="Arial" pitchFamily="34" charset="0"/>
                </a:rPr>
                <a:t>4</a:t>
              </a:r>
              <a:endParaRPr lang="en-US" altLang="zh-CN" dirty="0">
                <a:solidFill>
                  <a:schemeClr val="accent4"/>
                </a:solidFill>
                <a:latin typeface="Arial" pitchFamily="34" charset="0"/>
                <a:ea typeface="微软雅黑" panose="020B0503020204020204" pitchFamily="34" charset="-122"/>
                <a:cs typeface="Arial" pitchFamily="34" charset="0"/>
              </a:endParaRPr>
            </a:p>
          </p:txBody>
        </p:sp>
      </p:grpSp>
      <p:sp>
        <p:nvSpPr>
          <p:cNvPr id="135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47" name="直接连接符 146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51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33" grpId="0" animBg="1"/>
      <p:bldP spid="134" grpId="0" animBg="1"/>
      <p:bldP spid="154" grpId="0"/>
      <p:bldP spid="155" grpId="0"/>
      <p:bldP spid="152" grpId="0"/>
      <p:bldP spid="153" grpId="0"/>
      <p:bldP spid="150" grpId="0"/>
      <p:bldP spid="151" grpId="0"/>
      <p:bldP spid="138" grpId="0"/>
      <p:bldP spid="1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513201" y="1799222"/>
            <a:ext cx="3841675" cy="3799715"/>
            <a:chOff x="4512406" y="1799221"/>
            <a:chExt cx="3841675" cy="3799715"/>
          </a:xfrm>
          <a:solidFill>
            <a:schemeClr val="accent1"/>
          </a:solidFill>
        </p:grpSpPr>
        <p:sp>
          <p:nvSpPr>
            <p:cNvPr id="2" name="任意多边形 1"/>
            <p:cNvSpPr/>
            <p:nvPr/>
          </p:nvSpPr>
          <p:spPr>
            <a:xfrm rot="9257143">
              <a:off x="6221113" y="5062780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" name="任意多边形 2"/>
            <p:cNvSpPr/>
            <p:nvPr/>
          </p:nvSpPr>
          <p:spPr>
            <a:xfrm rot="12342857">
              <a:off x="4750179" y="5062780"/>
              <a:ext cx="1895196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 rot="15428571">
              <a:off x="3832887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 rot="18514286">
              <a:off x="4160409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486811" y="1838852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rot="3085714">
              <a:off x="6813215" y="2477575"/>
              <a:ext cx="189286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任意多边形 7"/>
            <p:cNvSpPr/>
            <p:nvPr/>
          </p:nvSpPr>
          <p:spPr>
            <a:xfrm rot="6171428">
              <a:off x="7138406" y="3912376"/>
              <a:ext cx="1895194" cy="536156"/>
            </a:xfrm>
            <a:custGeom>
              <a:avLst/>
              <a:gdLst>
                <a:gd name="connsiteX0" fmla="*/ 0 w 2085975"/>
                <a:gd name="connsiteY0" fmla="*/ 0 h 590550"/>
                <a:gd name="connsiteX1" fmla="*/ 2085975 w 2085975"/>
                <a:gd name="connsiteY1" fmla="*/ 0 h 590550"/>
                <a:gd name="connsiteX2" fmla="*/ 1042988 w 2085975"/>
                <a:gd name="connsiteY2" fmla="*/ 590550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5" h="590550">
                  <a:moveTo>
                    <a:pt x="0" y="0"/>
                  </a:moveTo>
                  <a:lnTo>
                    <a:pt x="2085975" y="0"/>
                  </a:lnTo>
                  <a:lnTo>
                    <a:pt x="1042988" y="5905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5369884" y="3437469"/>
            <a:ext cx="2128308" cy="523220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>
              <a:spcBef>
                <a:spcPts val="0"/>
              </a:spcBef>
              <a:buNone/>
              <a:defRPr/>
            </a:pPr>
            <a:r>
              <a:rPr lang="zh-CN" altLang="en-US" sz="2800" b="1">
                <a:solidFill>
                  <a:schemeClr val="bg1"/>
                </a:solidFill>
                <a:latin typeface="Franklin Gothic Book" panose="020B0503020102020204" pitchFamily="34" charset="0"/>
              </a:rPr>
              <a:t>工作报告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5" name="TextBox 170"/>
          <p:cNvSpPr txBox="1"/>
          <p:nvPr/>
        </p:nvSpPr>
        <p:spPr>
          <a:xfrm>
            <a:off x="1644457" y="184674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171"/>
          <p:cNvSpPr txBox="1"/>
          <p:nvPr/>
        </p:nvSpPr>
        <p:spPr>
          <a:xfrm>
            <a:off x="740744" y="2390296"/>
            <a:ext cx="3333940" cy="497418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70"/>
          <p:cNvSpPr txBox="1"/>
          <p:nvPr/>
        </p:nvSpPr>
        <p:spPr>
          <a:xfrm>
            <a:off x="1644457" y="3542814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TextBox 171"/>
          <p:cNvSpPr txBox="1"/>
          <p:nvPr/>
        </p:nvSpPr>
        <p:spPr>
          <a:xfrm>
            <a:off x="740744" y="4086361"/>
            <a:ext cx="3333940" cy="497418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70"/>
          <p:cNvSpPr txBox="1"/>
          <p:nvPr/>
        </p:nvSpPr>
        <p:spPr>
          <a:xfrm>
            <a:off x="1644457" y="5135640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defRPr/>
            </a:pPr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 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171"/>
          <p:cNvSpPr txBox="1"/>
          <p:nvPr/>
        </p:nvSpPr>
        <p:spPr>
          <a:xfrm>
            <a:off x="740744" y="5679187"/>
            <a:ext cx="3333940" cy="497418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8489872" y="5121775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171"/>
          <p:cNvSpPr txBox="1"/>
          <p:nvPr/>
        </p:nvSpPr>
        <p:spPr>
          <a:xfrm>
            <a:off x="8489871" y="5665322"/>
            <a:ext cx="3306150" cy="497418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40595" y="3542814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740594" y="4086361"/>
            <a:ext cx="3306150" cy="497418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548866" y="184674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8548865" y="2390296"/>
            <a:ext cx="3306150" cy="497418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50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651449" y="2792393"/>
            <a:ext cx="3449860" cy="3278593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156588" y="2464742"/>
            <a:ext cx="2410640" cy="2286081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509610" y="2239285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770790" y="1887771"/>
            <a:ext cx="1157265" cy="113900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059769" y="1343184"/>
            <a:ext cx="569500" cy="569500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3475420" y="2040584"/>
            <a:ext cx="4000114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676772" y="2707393"/>
            <a:ext cx="3798762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4007012" y="3399210"/>
            <a:ext cx="3468522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538606" y="4411638"/>
            <a:ext cx="2936929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918314" y="5413980"/>
            <a:ext cx="2557221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925810" y="5231268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928700" y="49241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925810" y="4235005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928700" y="39369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925810" y="3262649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28700" y="293441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925810" y="2526058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28700" y="225328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925810" y="1837927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928700" y="15651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4" y="2322830"/>
            <a:ext cx="12857339" cy="2551749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11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5335293" y="2992447"/>
            <a:ext cx="4324739" cy="778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2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en-GB" altLang="zh-CN" sz="5062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335293" y="3908392"/>
            <a:ext cx="432473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208447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632721" y="1144953"/>
            <a:ext cx="6359141" cy="25716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70" y="1266803"/>
            <a:ext cx="4223109" cy="243251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6226706" y="2100324"/>
            <a:ext cx="5171171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95391" y="1484918"/>
            <a:ext cx="2633801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13" name="椭圆 12"/>
          <p:cNvSpPr/>
          <p:nvPr/>
        </p:nvSpPr>
        <p:spPr>
          <a:xfrm>
            <a:off x="6161110" y="4191749"/>
            <a:ext cx="936401" cy="9224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344879" y="4191749"/>
            <a:ext cx="936401" cy="9224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0542629" y="4191749"/>
            <a:ext cx="936401" cy="9224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09593" y="5217097"/>
            <a:ext cx="2039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991112" y="5217097"/>
            <a:ext cx="2039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93362" y="5217097"/>
            <a:ext cx="20394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69762" y="3933343"/>
            <a:ext cx="28965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6420214" y="4453802"/>
            <a:ext cx="418192" cy="418192"/>
          </a:xfrm>
          <a:custGeom>
            <a:avLst/>
            <a:gdLst>
              <a:gd name="T0" fmla="*/ 900365 w 3123"/>
              <a:gd name="T1" fmla="*/ 0 h 3122"/>
              <a:gd name="T2" fmla="*/ 900365 w 3123"/>
              <a:gd name="T3" fmla="*/ 0 h 3122"/>
              <a:gd name="T4" fmla="*/ 900365 w 3123"/>
              <a:gd name="T5" fmla="*/ 0 h 3122"/>
              <a:gd name="T6" fmla="*/ 899788 w 3123"/>
              <a:gd name="T7" fmla="*/ 0 h 3122"/>
              <a:gd name="T8" fmla="*/ 899788 w 3123"/>
              <a:gd name="T9" fmla="*/ 0 h 3122"/>
              <a:gd name="T10" fmla="*/ 0 w 3123"/>
              <a:gd name="T11" fmla="*/ 900199 h 3122"/>
              <a:gd name="T12" fmla="*/ 899788 w 3123"/>
              <a:gd name="T13" fmla="*/ 1800397 h 3122"/>
              <a:gd name="T14" fmla="*/ 900365 w 3123"/>
              <a:gd name="T15" fmla="*/ 1800397 h 3122"/>
              <a:gd name="T16" fmla="*/ 900365 w 3123"/>
              <a:gd name="T17" fmla="*/ 1800397 h 3122"/>
              <a:gd name="T18" fmla="*/ 900365 w 3123"/>
              <a:gd name="T19" fmla="*/ 1800397 h 3122"/>
              <a:gd name="T20" fmla="*/ 1800153 w 3123"/>
              <a:gd name="T21" fmla="*/ 900199 h 3122"/>
              <a:gd name="T22" fmla="*/ 900365 w 3123"/>
              <a:gd name="T23" fmla="*/ 0 h 3122"/>
              <a:gd name="T24" fmla="*/ 1589184 w 3123"/>
              <a:gd name="T25" fmla="*/ 780249 h 3122"/>
              <a:gd name="T26" fmla="*/ 1316538 w 3123"/>
              <a:gd name="T27" fmla="*/ 780249 h 3122"/>
              <a:gd name="T28" fmla="*/ 1199526 w 3123"/>
              <a:gd name="T29" fmla="*/ 269310 h 3122"/>
              <a:gd name="T30" fmla="*/ 1589184 w 3123"/>
              <a:gd name="T31" fmla="*/ 780249 h 3122"/>
              <a:gd name="T32" fmla="*/ 900365 w 3123"/>
              <a:gd name="T33" fmla="*/ 179924 h 3122"/>
              <a:gd name="T34" fmla="*/ 1116521 w 3123"/>
              <a:gd name="T35" fmla="*/ 780249 h 3122"/>
              <a:gd name="T36" fmla="*/ 683632 w 3123"/>
              <a:gd name="T37" fmla="*/ 780249 h 3122"/>
              <a:gd name="T38" fmla="*/ 900365 w 3123"/>
              <a:gd name="T39" fmla="*/ 179924 h 3122"/>
              <a:gd name="T40" fmla="*/ 600627 w 3123"/>
              <a:gd name="T41" fmla="*/ 269310 h 3122"/>
              <a:gd name="T42" fmla="*/ 483615 w 3123"/>
              <a:gd name="T43" fmla="*/ 780249 h 3122"/>
              <a:gd name="T44" fmla="*/ 211545 w 3123"/>
              <a:gd name="T45" fmla="*/ 780249 h 3122"/>
              <a:gd name="T46" fmla="*/ 600627 w 3123"/>
              <a:gd name="T47" fmla="*/ 269310 h 3122"/>
              <a:gd name="T48" fmla="*/ 209816 w 3123"/>
              <a:gd name="T49" fmla="*/ 1019571 h 3122"/>
              <a:gd name="T50" fmla="*/ 483038 w 3123"/>
              <a:gd name="T51" fmla="*/ 1019571 h 3122"/>
              <a:gd name="T52" fmla="*/ 600627 w 3123"/>
              <a:gd name="T53" fmla="*/ 1540891 h 3122"/>
              <a:gd name="T54" fmla="*/ 209816 w 3123"/>
              <a:gd name="T55" fmla="*/ 1019571 h 3122"/>
              <a:gd name="T56" fmla="*/ 683055 w 3123"/>
              <a:gd name="T57" fmla="*/ 1019571 h 3122"/>
              <a:gd name="T58" fmla="*/ 1117098 w 3123"/>
              <a:gd name="T59" fmla="*/ 1019571 h 3122"/>
              <a:gd name="T60" fmla="*/ 899788 w 3123"/>
              <a:gd name="T61" fmla="*/ 1608939 h 3122"/>
              <a:gd name="T62" fmla="*/ 683055 w 3123"/>
              <a:gd name="T63" fmla="*/ 1019571 h 3122"/>
              <a:gd name="T64" fmla="*/ 1200102 w 3123"/>
              <a:gd name="T65" fmla="*/ 1540891 h 3122"/>
              <a:gd name="T66" fmla="*/ 1317691 w 3123"/>
              <a:gd name="T67" fmla="*/ 1019571 h 3122"/>
              <a:gd name="T68" fmla="*/ 1590337 w 3123"/>
              <a:gd name="T69" fmla="*/ 1019571 h 3122"/>
              <a:gd name="T70" fmla="*/ 1200102 w 3123"/>
              <a:gd name="T71" fmla="*/ 1540891 h 312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3123" h="3122">
                <a:moveTo>
                  <a:pt x="1562" y="0"/>
                </a:moveTo>
                <a:cubicBezTo>
                  <a:pt x="1562" y="0"/>
                  <a:pt x="1562" y="0"/>
                  <a:pt x="1562" y="0"/>
                </a:cubicBezTo>
                <a:cubicBezTo>
                  <a:pt x="1562" y="0"/>
                  <a:pt x="1562" y="0"/>
                  <a:pt x="1562" y="0"/>
                </a:cubicBezTo>
                <a:cubicBezTo>
                  <a:pt x="1561" y="0"/>
                  <a:pt x="1561" y="0"/>
                  <a:pt x="1561" y="0"/>
                </a:cubicBezTo>
                <a:cubicBezTo>
                  <a:pt x="1561" y="0"/>
                  <a:pt x="1561" y="0"/>
                  <a:pt x="1561" y="0"/>
                </a:cubicBezTo>
                <a:cubicBezTo>
                  <a:pt x="699" y="0"/>
                  <a:pt x="0" y="699"/>
                  <a:pt x="0" y="1561"/>
                </a:cubicBezTo>
                <a:cubicBezTo>
                  <a:pt x="0" y="2423"/>
                  <a:pt x="699" y="3122"/>
                  <a:pt x="1561" y="3122"/>
                </a:cubicBezTo>
                <a:cubicBezTo>
                  <a:pt x="1562" y="3122"/>
                  <a:pt x="1562" y="3122"/>
                  <a:pt x="1562" y="3122"/>
                </a:cubicBezTo>
                <a:cubicBezTo>
                  <a:pt x="1562" y="3122"/>
                  <a:pt x="1562" y="3122"/>
                  <a:pt x="1562" y="3122"/>
                </a:cubicBezTo>
                <a:cubicBezTo>
                  <a:pt x="1562" y="3122"/>
                  <a:pt x="1562" y="3122"/>
                  <a:pt x="1562" y="3122"/>
                </a:cubicBezTo>
                <a:cubicBezTo>
                  <a:pt x="2424" y="3122"/>
                  <a:pt x="3123" y="2423"/>
                  <a:pt x="3123" y="1561"/>
                </a:cubicBezTo>
                <a:cubicBezTo>
                  <a:pt x="3123" y="699"/>
                  <a:pt x="2424" y="0"/>
                  <a:pt x="1562" y="0"/>
                </a:cubicBezTo>
                <a:close/>
                <a:moveTo>
                  <a:pt x="2757" y="1353"/>
                </a:moveTo>
                <a:cubicBezTo>
                  <a:pt x="2284" y="1353"/>
                  <a:pt x="2284" y="1353"/>
                  <a:pt x="2284" y="1353"/>
                </a:cubicBezTo>
                <a:cubicBezTo>
                  <a:pt x="2263" y="1041"/>
                  <a:pt x="2190" y="702"/>
                  <a:pt x="2081" y="467"/>
                </a:cubicBezTo>
                <a:cubicBezTo>
                  <a:pt x="2431" y="633"/>
                  <a:pt x="2688" y="937"/>
                  <a:pt x="2757" y="1353"/>
                </a:cubicBezTo>
                <a:close/>
                <a:moveTo>
                  <a:pt x="1562" y="312"/>
                </a:moveTo>
                <a:cubicBezTo>
                  <a:pt x="1631" y="312"/>
                  <a:pt x="1891" y="624"/>
                  <a:pt x="1937" y="1353"/>
                </a:cubicBezTo>
                <a:cubicBezTo>
                  <a:pt x="1186" y="1353"/>
                  <a:pt x="1186" y="1353"/>
                  <a:pt x="1186" y="1353"/>
                </a:cubicBezTo>
                <a:cubicBezTo>
                  <a:pt x="1232" y="624"/>
                  <a:pt x="1492" y="312"/>
                  <a:pt x="1562" y="312"/>
                </a:cubicBezTo>
                <a:close/>
                <a:moveTo>
                  <a:pt x="1042" y="467"/>
                </a:moveTo>
                <a:cubicBezTo>
                  <a:pt x="934" y="702"/>
                  <a:pt x="861" y="1041"/>
                  <a:pt x="839" y="1353"/>
                </a:cubicBezTo>
                <a:cubicBezTo>
                  <a:pt x="367" y="1353"/>
                  <a:pt x="367" y="1353"/>
                  <a:pt x="367" y="1353"/>
                </a:cubicBezTo>
                <a:cubicBezTo>
                  <a:pt x="435" y="937"/>
                  <a:pt x="693" y="633"/>
                  <a:pt x="1042" y="467"/>
                </a:cubicBezTo>
                <a:close/>
                <a:moveTo>
                  <a:pt x="364" y="1768"/>
                </a:moveTo>
                <a:cubicBezTo>
                  <a:pt x="838" y="1768"/>
                  <a:pt x="838" y="1768"/>
                  <a:pt x="838" y="1768"/>
                </a:cubicBezTo>
                <a:cubicBezTo>
                  <a:pt x="858" y="2081"/>
                  <a:pt x="932" y="2433"/>
                  <a:pt x="1042" y="2672"/>
                </a:cubicBezTo>
                <a:cubicBezTo>
                  <a:pt x="688" y="2503"/>
                  <a:pt x="428" y="2185"/>
                  <a:pt x="364" y="1768"/>
                </a:cubicBezTo>
                <a:close/>
                <a:moveTo>
                  <a:pt x="1185" y="1768"/>
                </a:moveTo>
                <a:cubicBezTo>
                  <a:pt x="1938" y="1768"/>
                  <a:pt x="1938" y="1768"/>
                  <a:pt x="1938" y="1768"/>
                </a:cubicBezTo>
                <a:cubicBezTo>
                  <a:pt x="1895" y="2393"/>
                  <a:pt x="1631" y="2790"/>
                  <a:pt x="1561" y="2790"/>
                </a:cubicBezTo>
                <a:cubicBezTo>
                  <a:pt x="1492" y="2790"/>
                  <a:pt x="1228" y="2393"/>
                  <a:pt x="1185" y="1768"/>
                </a:cubicBezTo>
                <a:close/>
                <a:moveTo>
                  <a:pt x="2082" y="2672"/>
                </a:moveTo>
                <a:cubicBezTo>
                  <a:pt x="2192" y="2433"/>
                  <a:pt x="2265" y="2081"/>
                  <a:pt x="2286" y="1768"/>
                </a:cubicBezTo>
                <a:cubicBezTo>
                  <a:pt x="2759" y="1768"/>
                  <a:pt x="2759" y="1768"/>
                  <a:pt x="2759" y="1768"/>
                </a:cubicBezTo>
                <a:cubicBezTo>
                  <a:pt x="2695" y="2185"/>
                  <a:pt x="2436" y="2503"/>
                  <a:pt x="2082" y="26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8620725" y="4445268"/>
            <a:ext cx="384708" cy="398773"/>
          </a:xfrm>
          <a:custGeom>
            <a:avLst/>
            <a:gdLst>
              <a:gd name="T0" fmla="*/ 269770 w 11301413"/>
              <a:gd name="T1" fmla="*/ 1200927 h 11718926"/>
              <a:gd name="T2" fmla="*/ 408539 w 11301413"/>
              <a:gd name="T3" fmla="*/ 1208278 h 11718926"/>
              <a:gd name="T4" fmla="*/ 479976 w 11301413"/>
              <a:gd name="T5" fmla="*/ 1297067 h 11718926"/>
              <a:gd name="T6" fmla="*/ 479976 w 11301413"/>
              <a:gd name="T7" fmla="*/ 1710455 h 11718926"/>
              <a:gd name="T8" fmla="*/ 401049 w 11301413"/>
              <a:gd name="T9" fmla="*/ 1800397 h 11718926"/>
              <a:gd name="T10" fmla="*/ 138923 w 11301413"/>
              <a:gd name="T11" fmla="*/ 1800397 h 11718926"/>
              <a:gd name="T12" fmla="*/ 59997 w 11301413"/>
              <a:gd name="T13" fmla="*/ 1710455 h 11718926"/>
              <a:gd name="T14" fmla="*/ 59997 w 11301413"/>
              <a:gd name="T15" fmla="*/ 1297643 h 11718926"/>
              <a:gd name="T16" fmla="*/ 131434 w 11301413"/>
              <a:gd name="T17" fmla="*/ 1208278 h 11718926"/>
              <a:gd name="T18" fmla="*/ 269770 w 11301413"/>
              <a:gd name="T19" fmla="*/ 1200927 h 11718926"/>
              <a:gd name="T20" fmla="*/ 869740 w 11301413"/>
              <a:gd name="T21" fmla="*/ 1021179 h 11718926"/>
              <a:gd name="T22" fmla="*/ 1008508 w 11301413"/>
              <a:gd name="T23" fmla="*/ 1028529 h 11718926"/>
              <a:gd name="T24" fmla="*/ 1079945 w 11301413"/>
              <a:gd name="T25" fmla="*/ 1117879 h 11718926"/>
              <a:gd name="T26" fmla="*/ 1079945 w 11301413"/>
              <a:gd name="T27" fmla="*/ 1710471 h 11718926"/>
              <a:gd name="T28" fmla="*/ 1001019 w 11301413"/>
              <a:gd name="T29" fmla="*/ 1800397 h 11718926"/>
              <a:gd name="T30" fmla="*/ 738892 w 11301413"/>
              <a:gd name="T31" fmla="*/ 1800397 h 11718926"/>
              <a:gd name="T32" fmla="*/ 659966 w 11301413"/>
              <a:gd name="T33" fmla="*/ 1710471 h 11718926"/>
              <a:gd name="T34" fmla="*/ 659966 w 11301413"/>
              <a:gd name="T35" fmla="*/ 1117879 h 11718926"/>
              <a:gd name="T36" fmla="*/ 731403 w 11301413"/>
              <a:gd name="T37" fmla="*/ 1028529 h 11718926"/>
              <a:gd name="T38" fmla="*/ 869740 w 11301413"/>
              <a:gd name="T39" fmla="*/ 1021179 h 11718926"/>
              <a:gd name="T40" fmla="*/ 1469559 w 11301413"/>
              <a:gd name="T41" fmla="*/ 720707 h 11718926"/>
              <a:gd name="T42" fmla="*/ 1608510 w 11301413"/>
              <a:gd name="T43" fmla="*/ 728058 h 11718926"/>
              <a:gd name="T44" fmla="*/ 1679427 w 11301413"/>
              <a:gd name="T45" fmla="*/ 817996 h 11718926"/>
              <a:gd name="T46" fmla="*/ 1679427 w 11301413"/>
              <a:gd name="T47" fmla="*/ 1710459 h 11718926"/>
              <a:gd name="T48" fmla="*/ 1601015 w 11301413"/>
              <a:gd name="T49" fmla="*/ 1800397 h 11718926"/>
              <a:gd name="T50" fmla="*/ 1338104 w 11301413"/>
              <a:gd name="T51" fmla="*/ 1800397 h 11718926"/>
              <a:gd name="T52" fmla="*/ 1259692 w 11301413"/>
              <a:gd name="T53" fmla="*/ 1710459 h 11718926"/>
              <a:gd name="T54" fmla="*/ 1259692 w 11301413"/>
              <a:gd name="T55" fmla="*/ 817996 h 11718926"/>
              <a:gd name="T56" fmla="*/ 1330609 w 11301413"/>
              <a:gd name="T57" fmla="*/ 728058 h 11718926"/>
              <a:gd name="T58" fmla="*/ 1469559 w 11301413"/>
              <a:gd name="T59" fmla="*/ 720707 h 11718926"/>
              <a:gd name="T60" fmla="*/ 1527073 w 11301413"/>
              <a:gd name="T61" fmla="*/ 0 h 11718926"/>
              <a:gd name="T62" fmla="*/ 1736253 w 11301413"/>
              <a:gd name="T63" fmla="*/ 210420 h 11718926"/>
              <a:gd name="T64" fmla="*/ 1527073 w 11301413"/>
              <a:gd name="T65" fmla="*/ 420264 h 11718926"/>
              <a:gd name="T66" fmla="*/ 1462532 w 11301413"/>
              <a:gd name="T67" fmla="*/ 409311 h 11718926"/>
              <a:gd name="T68" fmla="*/ 970988 w 11301413"/>
              <a:gd name="T69" fmla="*/ 779997 h 11718926"/>
              <a:gd name="T70" fmla="*/ 810213 w 11301413"/>
              <a:gd name="T71" fmla="*/ 765008 h 11718926"/>
              <a:gd name="T72" fmla="*/ 595270 w 11301413"/>
              <a:gd name="T73" fmla="*/ 528645 h 11718926"/>
              <a:gd name="T74" fmla="*/ 415479 w 11301413"/>
              <a:gd name="T75" fmla="*/ 711970 h 11718926"/>
              <a:gd name="T76" fmla="*/ 418937 w 11301413"/>
              <a:gd name="T77" fmla="*/ 750019 h 11718926"/>
              <a:gd name="T78" fmla="*/ 209756 w 11301413"/>
              <a:gd name="T79" fmla="*/ 960439 h 11718926"/>
              <a:gd name="T80" fmla="*/ 0 w 11301413"/>
              <a:gd name="T81" fmla="*/ 750019 h 11718926"/>
              <a:gd name="T82" fmla="*/ 209756 w 11301413"/>
              <a:gd name="T83" fmla="*/ 540175 h 11718926"/>
              <a:gd name="T84" fmla="*/ 244332 w 11301413"/>
              <a:gd name="T85" fmla="*/ 543634 h 11718926"/>
              <a:gd name="T86" fmla="*/ 513442 w 11301413"/>
              <a:gd name="T87" fmla="*/ 276141 h 11718926"/>
              <a:gd name="T88" fmla="*/ 601033 w 11301413"/>
              <a:gd name="T89" fmla="*/ 240398 h 11718926"/>
              <a:gd name="T90" fmla="*/ 687471 w 11301413"/>
              <a:gd name="T91" fmla="*/ 279600 h 11718926"/>
              <a:gd name="T92" fmla="*/ 913939 w 11301413"/>
              <a:gd name="T93" fmla="*/ 522304 h 11718926"/>
              <a:gd name="T94" fmla="*/ 1317893 w 11301413"/>
              <a:gd name="T95" fmla="*/ 217338 h 11718926"/>
              <a:gd name="T96" fmla="*/ 1317316 w 11301413"/>
              <a:gd name="T97" fmla="*/ 210420 h 11718926"/>
              <a:gd name="T98" fmla="*/ 1527073 w 11301413"/>
              <a:gd name="T99" fmla="*/ 0 h 117189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301413" h="11718926">
                <a:moveTo>
                  <a:pt x="1755956" y="7816926"/>
                </a:moveTo>
                <a:cubicBezTo>
                  <a:pt x="2057354" y="7816926"/>
                  <a:pt x="2359221" y="7832876"/>
                  <a:pt x="2659213" y="7864774"/>
                </a:cubicBezTo>
                <a:cubicBezTo>
                  <a:pt x="2921705" y="7894796"/>
                  <a:pt x="3124200" y="8142484"/>
                  <a:pt x="3124200" y="8442710"/>
                </a:cubicBezTo>
                <a:cubicBezTo>
                  <a:pt x="3124200" y="8442710"/>
                  <a:pt x="3124200" y="8442710"/>
                  <a:pt x="3124200" y="11133486"/>
                </a:cubicBezTo>
                <a:cubicBezTo>
                  <a:pt x="3124200" y="11456228"/>
                  <a:pt x="2895456" y="11718926"/>
                  <a:pt x="2610464" y="11718926"/>
                </a:cubicBezTo>
                <a:cubicBezTo>
                  <a:pt x="2610464" y="11718926"/>
                  <a:pt x="2610464" y="11718926"/>
                  <a:pt x="904261" y="11718926"/>
                </a:cubicBezTo>
                <a:cubicBezTo>
                  <a:pt x="619269" y="11718926"/>
                  <a:pt x="390525" y="11456228"/>
                  <a:pt x="390525" y="11133486"/>
                </a:cubicBezTo>
                <a:cubicBezTo>
                  <a:pt x="390525" y="11133486"/>
                  <a:pt x="390525" y="11133486"/>
                  <a:pt x="390525" y="8446462"/>
                </a:cubicBezTo>
                <a:cubicBezTo>
                  <a:pt x="390525" y="8146236"/>
                  <a:pt x="593019" y="7894796"/>
                  <a:pt x="855512" y="7864774"/>
                </a:cubicBezTo>
                <a:cubicBezTo>
                  <a:pt x="1153629" y="7832876"/>
                  <a:pt x="1454558" y="7816926"/>
                  <a:pt x="1755956" y="7816926"/>
                </a:cubicBezTo>
                <a:close/>
                <a:moveTo>
                  <a:pt x="5661206" y="6646934"/>
                </a:moveTo>
                <a:cubicBezTo>
                  <a:pt x="5962604" y="6646934"/>
                  <a:pt x="6264471" y="6662880"/>
                  <a:pt x="6564463" y="6694774"/>
                </a:cubicBezTo>
                <a:cubicBezTo>
                  <a:pt x="6826955" y="6721040"/>
                  <a:pt x="7029450" y="6976188"/>
                  <a:pt x="7029450" y="7276360"/>
                </a:cubicBezTo>
                <a:cubicBezTo>
                  <a:pt x="7029450" y="7276360"/>
                  <a:pt x="7029450" y="7276360"/>
                  <a:pt x="7029450" y="11133588"/>
                </a:cubicBezTo>
                <a:cubicBezTo>
                  <a:pt x="7029450" y="11456274"/>
                  <a:pt x="6796957" y="11718926"/>
                  <a:pt x="6515714" y="11718926"/>
                </a:cubicBezTo>
                <a:cubicBezTo>
                  <a:pt x="6515714" y="11718926"/>
                  <a:pt x="6515714" y="11718926"/>
                  <a:pt x="4809511" y="11718926"/>
                </a:cubicBezTo>
                <a:cubicBezTo>
                  <a:pt x="4524519" y="11718926"/>
                  <a:pt x="4295775" y="11456274"/>
                  <a:pt x="4295775" y="11133588"/>
                </a:cubicBezTo>
                <a:cubicBezTo>
                  <a:pt x="4295775" y="11133588"/>
                  <a:pt x="4295775" y="11133588"/>
                  <a:pt x="4295775" y="7276360"/>
                </a:cubicBezTo>
                <a:cubicBezTo>
                  <a:pt x="4295775" y="6976188"/>
                  <a:pt x="4498269" y="6721040"/>
                  <a:pt x="4760762" y="6694774"/>
                </a:cubicBezTo>
                <a:cubicBezTo>
                  <a:pt x="5058879" y="6662880"/>
                  <a:pt x="5359808" y="6646934"/>
                  <a:pt x="5661206" y="6646934"/>
                </a:cubicBezTo>
                <a:close/>
                <a:moveTo>
                  <a:pt x="9565481" y="4691138"/>
                </a:moveTo>
                <a:cubicBezTo>
                  <a:pt x="9867587" y="4691138"/>
                  <a:pt x="10169692" y="4707086"/>
                  <a:pt x="10469922" y="4738984"/>
                </a:cubicBezTo>
                <a:cubicBezTo>
                  <a:pt x="10732623" y="4769004"/>
                  <a:pt x="10931525" y="5020432"/>
                  <a:pt x="10931525" y="5324398"/>
                </a:cubicBezTo>
                <a:cubicBezTo>
                  <a:pt x="10931525" y="5324398"/>
                  <a:pt x="10931525" y="5324398"/>
                  <a:pt x="10931525" y="11133512"/>
                </a:cubicBezTo>
                <a:cubicBezTo>
                  <a:pt x="10931525" y="11456240"/>
                  <a:pt x="10702600" y="11718926"/>
                  <a:pt x="10421135" y="11718926"/>
                </a:cubicBezTo>
                <a:cubicBezTo>
                  <a:pt x="10421135" y="11718926"/>
                  <a:pt x="10421135" y="11718926"/>
                  <a:pt x="8709827" y="11718926"/>
                </a:cubicBezTo>
                <a:cubicBezTo>
                  <a:pt x="8428362" y="11718926"/>
                  <a:pt x="8199437" y="11456240"/>
                  <a:pt x="8199437" y="11133512"/>
                </a:cubicBezTo>
                <a:cubicBezTo>
                  <a:pt x="8199437" y="11133512"/>
                  <a:pt x="8199437" y="11133512"/>
                  <a:pt x="8199437" y="5324398"/>
                </a:cubicBezTo>
                <a:cubicBezTo>
                  <a:pt x="8199437" y="5020432"/>
                  <a:pt x="8398339" y="4769004"/>
                  <a:pt x="8661040" y="4738984"/>
                </a:cubicBezTo>
                <a:cubicBezTo>
                  <a:pt x="8961270" y="4707086"/>
                  <a:pt x="9263375" y="4691138"/>
                  <a:pt x="9565481" y="4691138"/>
                </a:cubicBezTo>
                <a:close/>
                <a:moveTo>
                  <a:pt x="9939842" y="0"/>
                </a:moveTo>
                <a:cubicBezTo>
                  <a:pt x="10693770" y="0"/>
                  <a:pt x="11301413" y="611648"/>
                  <a:pt x="11301413" y="1369642"/>
                </a:cubicBezTo>
                <a:cubicBezTo>
                  <a:pt x="11301413" y="2123884"/>
                  <a:pt x="10693770" y="2735532"/>
                  <a:pt x="9939842" y="2735532"/>
                </a:cubicBezTo>
                <a:cubicBezTo>
                  <a:pt x="9789807" y="2735532"/>
                  <a:pt x="9651024" y="2705514"/>
                  <a:pt x="9519743" y="2664236"/>
                </a:cubicBezTo>
                <a:cubicBezTo>
                  <a:pt x="9519743" y="2664236"/>
                  <a:pt x="9519743" y="2664236"/>
                  <a:pt x="6320239" y="5077060"/>
                </a:cubicBezTo>
                <a:cubicBezTo>
                  <a:pt x="5997663" y="5320968"/>
                  <a:pt x="5543807" y="5275940"/>
                  <a:pt x="5273743" y="4979496"/>
                </a:cubicBezTo>
                <a:cubicBezTo>
                  <a:pt x="5273743" y="4979496"/>
                  <a:pt x="5273743" y="4979496"/>
                  <a:pt x="3874663" y="3440992"/>
                </a:cubicBezTo>
                <a:cubicBezTo>
                  <a:pt x="3874663" y="3440992"/>
                  <a:pt x="3874663" y="3440992"/>
                  <a:pt x="2704387" y="4634272"/>
                </a:cubicBezTo>
                <a:cubicBezTo>
                  <a:pt x="2719391" y="4716824"/>
                  <a:pt x="2726893" y="4799378"/>
                  <a:pt x="2726893" y="4881932"/>
                </a:cubicBezTo>
                <a:cubicBezTo>
                  <a:pt x="2726893" y="5639926"/>
                  <a:pt x="2119249" y="6251576"/>
                  <a:pt x="1365322" y="6251576"/>
                </a:cubicBezTo>
                <a:cubicBezTo>
                  <a:pt x="611394" y="6251576"/>
                  <a:pt x="0" y="5639926"/>
                  <a:pt x="0" y="4881932"/>
                </a:cubicBezTo>
                <a:cubicBezTo>
                  <a:pt x="0" y="4127690"/>
                  <a:pt x="611394" y="3516042"/>
                  <a:pt x="1365322" y="3516042"/>
                </a:cubicBezTo>
                <a:cubicBezTo>
                  <a:pt x="1440339" y="3516042"/>
                  <a:pt x="1515357" y="3527300"/>
                  <a:pt x="1590375" y="3538556"/>
                </a:cubicBezTo>
                <a:cubicBezTo>
                  <a:pt x="1590375" y="3538556"/>
                  <a:pt x="1590375" y="3538556"/>
                  <a:pt x="3342037" y="1797422"/>
                </a:cubicBezTo>
                <a:cubicBezTo>
                  <a:pt x="3492073" y="1647324"/>
                  <a:pt x="3702122" y="1557266"/>
                  <a:pt x="3912172" y="1564770"/>
                </a:cubicBezTo>
                <a:cubicBezTo>
                  <a:pt x="4125972" y="1572274"/>
                  <a:pt x="4328520" y="1662334"/>
                  <a:pt x="4474805" y="1819936"/>
                </a:cubicBezTo>
                <a:cubicBezTo>
                  <a:pt x="4474805" y="1819936"/>
                  <a:pt x="4474805" y="1819936"/>
                  <a:pt x="5948902" y="3399716"/>
                </a:cubicBezTo>
                <a:cubicBezTo>
                  <a:pt x="5948902" y="3399716"/>
                  <a:pt x="5948902" y="3399716"/>
                  <a:pt x="8578271" y="1414672"/>
                </a:cubicBezTo>
                <a:cubicBezTo>
                  <a:pt x="8578271" y="1399662"/>
                  <a:pt x="8574520" y="1384652"/>
                  <a:pt x="8574520" y="1369642"/>
                </a:cubicBezTo>
                <a:cubicBezTo>
                  <a:pt x="8574520" y="611648"/>
                  <a:pt x="9185915" y="0"/>
                  <a:pt x="99398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KSO_Shape"/>
          <p:cNvSpPr/>
          <p:nvPr/>
        </p:nvSpPr>
        <p:spPr bwMode="auto">
          <a:xfrm>
            <a:off x="10850649" y="4511479"/>
            <a:ext cx="320360" cy="314145"/>
          </a:xfrm>
          <a:custGeom>
            <a:avLst/>
            <a:gdLst>
              <a:gd name="T0" fmla="*/ 0 w 6162"/>
              <a:gd name="T1" fmla="*/ 1150302 h 6037"/>
              <a:gd name="T2" fmla="*/ 0 w 6162"/>
              <a:gd name="T3" fmla="*/ 920359 h 6037"/>
              <a:gd name="T4" fmla="*/ 1800397 w 6162"/>
              <a:gd name="T5" fmla="*/ 920359 h 6037"/>
              <a:gd name="T6" fmla="*/ 1800397 w 6162"/>
              <a:gd name="T7" fmla="*/ 1150302 h 6037"/>
              <a:gd name="T8" fmla="*/ 0 w 6162"/>
              <a:gd name="T9" fmla="*/ 1150302 h 6037"/>
              <a:gd name="T10" fmla="*/ 0 w 6162"/>
              <a:gd name="T11" fmla="*/ 306786 h 6037"/>
              <a:gd name="T12" fmla="*/ 1571330 w 6162"/>
              <a:gd name="T13" fmla="*/ 306786 h 6037"/>
              <a:gd name="T14" fmla="*/ 1571330 w 6162"/>
              <a:gd name="T15" fmla="*/ 536730 h 6037"/>
              <a:gd name="T16" fmla="*/ 0 w 6162"/>
              <a:gd name="T17" fmla="*/ 536730 h 6037"/>
              <a:gd name="T18" fmla="*/ 0 w 6162"/>
              <a:gd name="T19" fmla="*/ 306786 h 6037"/>
              <a:gd name="T20" fmla="*/ 0 w 6162"/>
              <a:gd name="T21" fmla="*/ 0 h 6037"/>
              <a:gd name="T22" fmla="*/ 1341386 w 6162"/>
              <a:gd name="T23" fmla="*/ 0 h 6037"/>
              <a:gd name="T24" fmla="*/ 1341386 w 6162"/>
              <a:gd name="T25" fmla="*/ 229944 h 6037"/>
              <a:gd name="T26" fmla="*/ 0 w 6162"/>
              <a:gd name="T27" fmla="*/ 229944 h 6037"/>
              <a:gd name="T28" fmla="*/ 0 w 6162"/>
              <a:gd name="T29" fmla="*/ 0 h 6037"/>
              <a:gd name="T30" fmla="*/ 1264836 w 6162"/>
              <a:gd name="T31" fmla="*/ 843516 h 6037"/>
              <a:gd name="T32" fmla="*/ 0 w 6162"/>
              <a:gd name="T33" fmla="*/ 843516 h 6037"/>
              <a:gd name="T34" fmla="*/ 0 w 6162"/>
              <a:gd name="T35" fmla="*/ 613573 h 6037"/>
              <a:gd name="T36" fmla="*/ 1264836 w 6162"/>
              <a:gd name="T37" fmla="*/ 613573 h 6037"/>
              <a:gd name="T38" fmla="*/ 1264836 w 6162"/>
              <a:gd name="T39" fmla="*/ 843516 h 6037"/>
              <a:gd name="T40" fmla="*/ 1417937 w 6162"/>
              <a:gd name="T41" fmla="*/ 1457089 h 6037"/>
              <a:gd name="T42" fmla="*/ 0 w 6162"/>
              <a:gd name="T43" fmla="*/ 1457089 h 6037"/>
              <a:gd name="T44" fmla="*/ 0 w 6162"/>
              <a:gd name="T45" fmla="*/ 1227145 h 6037"/>
              <a:gd name="T46" fmla="*/ 1417937 w 6162"/>
              <a:gd name="T47" fmla="*/ 1227145 h 6037"/>
              <a:gd name="T48" fmla="*/ 1417937 w 6162"/>
              <a:gd name="T49" fmla="*/ 1457089 h 6037"/>
              <a:gd name="T50" fmla="*/ 1685863 w 6162"/>
              <a:gd name="T51" fmla="*/ 1763875 h 6037"/>
              <a:gd name="T52" fmla="*/ 0 w 6162"/>
              <a:gd name="T53" fmla="*/ 1763875 h 6037"/>
              <a:gd name="T54" fmla="*/ 0 w 6162"/>
              <a:gd name="T55" fmla="*/ 1533931 h 6037"/>
              <a:gd name="T56" fmla="*/ 1685863 w 6162"/>
              <a:gd name="T57" fmla="*/ 1533931 h 6037"/>
              <a:gd name="T58" fmla="*/ 1685863 w 6162"/>
              <a:gd name="T59" fmla="*/ 1763875 h 603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162" h="6037">
                <a:moveTo>
                  <a:pt x="0" y="3937"/>
                </a:moveTo>
                <a:lnTo>
                  <a:pt x="0" y="3150"/>
                </a:lnTo>
                <a:lnTo>
                  <a:pt x="6162" y="3150"/>
                </a:lnTo>
                <a:lnTo>
                  <a:pt x="6162" y="3937"/>
                </a:lnTo>
                <a:lnTo>
                  <a:pt x="0" y="3937"/>
                </a:lnTo>
                <a:close/>
                <a:moveTo>
                  <a:pt x="0" y="1050"/>
                </a:moveTo>
                <a:lnTo>
                  <a:pt x="5378" y="1050"/>
                </a:lnTo>
                <a:lnTo>
                  <a:pt x="5378" y="1837"/>
                </a:lnTo>
                <a:lnTo>
                  <a:pt x="0" y="1837"/>
                </a:lnTo>
                <a:lnTo>
                  <a:pt x="0" y="1050"/>
                </a:lnTo>
                <a:close/>
                <a:moveTo>
                  <a:pt x="0" y="0"/>
                </a:moveTo>
                <a:lnTo>
                  <a:pt x="4591" y="0"/>
                </a:lnTo>
                <a:lnTo>
                  <a:pt x="4591" y="787"/>
                </a:lnTo>
                <a:lnTo>
                  <a:pt x="0" y="787"/>
                </a:lnTo>
                <a:lnTo>
                  <a:pt x="0" y="0"/>
                </a:lnTo>
                <a:close/>
                <a:moveTo>
                  <a:pt x="4329" y="2887"/>
                </a:moveTo>
                <a:lnTo>
                  <a:pt x="0" y="2887"/>
                </a:lnTo>
                <a:lnTo>
                  <a:pt x="0" y="2100"/>
                </a:lnTo>
                <a:lnTo>
                  <a:pt x="4329" y="2100"/>
                </a:lnTo>
                <a:lnTo>
                  <a:pt x="4329" y="2887"/>
                </a:lnTo>
                <a:close/>
                <a:moveTo>
                  <a:pt x="4853" y="4987"/>
                </a:moveTo>
                <a:lnTo>
                  <a:pt x="0" y="4987"/>
                </a:lnTo>
                <a:lnTo>
                  <a:pt x="0" y="4200"/>
                </a:lnTo>
                <a:lnTo>
                  <a:pt x="4853" y="4200"/>
                </a:lnTo>
                <a:lnTo>
                  <a:pt x="4853" y="4987"/>
                </a:lnTo>
                <a:close/>
                <a:moveTo>
                  <a:pt x="5770" y="6037"/>
                </a:moveTo>
                <a:lnTo>
                  <a:pt x="0" y="6037"/>
                </a:lnTo>
                <a:lnTo>
                  <a:pt x="0" y="5250"/>
                </a:lnTo>
                <a:lnTo>
                  <a:pt x="5770" y="5250"/>
                </a:lnTo>
                <a:lnTo>
                  <a:pt x="5770" y="60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17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直接连接符 7"/>
          <p:cNvCxnSpPr/>
          <p:nvPr/>
        </p:nvCxnSpPr>
        <p:spPr>
          <a:xfrm>
            <a:off x="6408316" y="1483677"/>
            <a:ext cx="0" cy="4737920"/>
          </a:xfrm>
          <a:prstGeom prst="line">
            <a:avLst/>
          </a:prstGeom>
          <a:ln w="254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8"/>
          <p:cNvGrpSpPr/>
          <p:nvPr/>
        </p:nvGrpSpPr>
        <p:grpSpPr>
          <a:xfrm>
            <a:off x="6290391" y="1470112"/>
            <a:ext cx="1128711" cy="235850"/>
            <a:chOff x="5964215" y="1531583"/>
            <a:chExt cx="1070244" cy="223633"/>
          </a:xfrm>
          <a:effectLst/>
        </p:grpSpPr>
        <p:sp>
          <p:nvSpPr>
            <p:cNvPr id="73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3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74" name="直接连接符 12"/>
            <p:cNvCxnSpPr>
              <a:stCxn id="73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12"/>
          <p:cNvGrpSpPr/>
          <p:nvPr/>
        </p:nvGrpSpPr>
        <p:grpSpPr>
          <a:xfrm>
            <a:off x="6290391" y="4906949"/>
            <a:ext cx="1130705" cy="235850"/>
            <a:chOff x="5964215" y="4790393"/>
            <a:chExt cx="1072134" cy="223633"/>
          </a:xfrm>
          <a:effectLst/>
        </p:grpSpPr>
        <p:sp>
          <p:nvSpPr>
            <p:cNvPr id="76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1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77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10"/>
          <p:cNvGrpSpPr/>
          <p:nvPr/>
        </p:nvGrpSpPr>
        <p:grpSpPr>
          <a:xfrm>
            <a:off x="6290391" y="3053845"/>
            <a:ext cx="1130705" cy="235850"/>
            <a:chOff x="5964215" y="3033279"/>
            <a:chExt cx="1072134" cy="223633"/>
          </a:xfrm>
          <a:effectLst/>
        </p:grpSpPr>
        <p:sp>
          <p:nvSpPr>
            <p:cNvPr id="79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50800">
              <a:solidFill>
                <a:schemeClr val="accent2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cxnSp>
          <p:nvCxnSpPr>
            <p:cNvPr id="80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22225">
              <a:solidFill>
                <a:schemeClr val="bg1">
                  <a:lumMod val="75000"/>
                </a:schemeClr>
              </a:solidFill>
              <a:prstDash val="lgDash"/>
              <a:headEnd type="none"/>
              <a:tailEnd type="oval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7537026" y="1338792"/>
            <a:ext cx="954577" cy="486843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en-US" sz="2531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201X</a:t>
            </a:r>
            <a:endParaRPr lang="en-GB" sz="2531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537024" y="2922125"/>
            <a:ext cx="954577" cy="486843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en-US" sz="2531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201X</a:t>
            </a:r>
            <a:endParaRPr lang="en-GB" sz="2531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537024" y="4787632"/>
            <a:ext cx="954577" cy="486843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en-US" sz="2531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微软雅黑" panose="020B0503020204020204" pitchFamily="34" charset="-122"/>
              </a:rPr>
              <a:t>201X</a:t>
            </a:r>
            <a:endParaRPr lang="en-GB" sz="2531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微软雅黑" panose="020B0503020204020204" pitchFamily="34" charset="-122"/>
            </a:endParaRPr>
          </a:p>
        </p:txBody>
      </p:sp>
      <p:grpSp>
        <p:nvGrpSpPr>
          <p:cNvPr id="93" name="Group 14"/>
          <p:cNvGrpSpPr/>
          <p:nvPr/>
        </p:nvGrpSpPr>
        <p:grpSpPr>
          <a:xfrm>
            <a:off x="5641805" y="1975672"/>
            <a:ext cx="4506416" cy="707550"/>
            <a:chOff x="5349226" y="2010956"/>
            <a:chExt cx="4272984" cy="670899"/>
          </a:xfrm>
          <a:effectLst/>
        </p:grpSpPr>
        <p:sp>
          <p:nvSpPr>
            <p:cNvPr id="9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194267" y="2100183"/>
              <a:ext cx="1926103" cy="4377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点击添加文本</a:t>
              </a:r>
            </a:p>
          </p:txBody>
        </p:sp>
      </p:grpSp>
      <p:grpSp>
        <p:nvGrpSpPr>
          <p:cNvPr id="96" name="Group 15"/>
          <p:cNvGrpSpPr/>
          <p:nvPr/>
        </p:nvGrpSpPr>
        <p:grpSpPr>
          <a:xfrm>
            <a:off x="2710529" y="3700530"/>
            <a:ext cx="4506416" cy="707550"/>
            <a:chOff x="2569789" y="3646467"/>
            <a:chExt cx="4272984" cy="670899"/>
          </a:xfrm>
          <a:effectLst/>
        </p:grpSpPr>
        <p:sp>
          <p:nvSpPr>
            <p:cNvPr id="9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033327" y="3735695"/>
              <a:ext cx="1926103" cy="4377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点击添加文本</a:t>
              </a:r>
            </a:p>
          </p:txBody>
        </p:sp>
      </p:grpSp>
      <p:grpSp>
        <p:nvGrpSpPr>
          <p:cNvPr id="99" name="Group 17"/>
          <p:cNvGrpSpPr/>
          <p:nvPr/>
        </p:nvGrpSpPr>
        <p:grpSpPr>
          <a:xfrm>
            <a:off x="5641805" y="5513420"/>
            <a:ext cx="4506416" cy="707550"/>
            <a:chOff x="5349226" y="5365450"/>
            <a:chExt cx="4272984" cy="670899"/>
          </a:xfrm>
          <a:effectLst/>
        </p:grpSpPr>
        <p:sp>
          <p:nvSpPr>
            <p:cNvPr id="100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6194267" y="5454678"/>
              <a:ext cx="1926103" cy="4377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itchFamily="34" charset="-122"/>
                  <a:ea typeface="微软雅黑" panose="020B0503020204020204" pitchFamily="34" charset="-122"/>
                </a:rPr>
                <a:t>点击添加文本</a:t>
              </a:r>
            </a:p>
          </p:txBody>
        </p:sp>
      </p:grpSp>
      <p:sp>
        <p:nvSpPr>
          <p:cNvPr id="38" name="Rectangle 70"/>
          <p:cNvSpPr/>
          <p:nvPr/>
        </p:nvSpPr>
        <p:spPr>
          <a:xfrm>
            <a:off x="1948045" y="2242814"/>
            <a:ext cx="3607979" cy="618739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207109" y="1867560"/>
            <a:ext cx="1348916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pPr algn="r"/>
            <a:r>
              <a:rPr lang="zh-CN" altLang="en-US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31" name="Rectangle 70"/>
          <p:cNvSpPr/>
          <p:nvPr/>
        </p:nvSpPr>
        <p:spPr>
          <a:xfrm>
            <a:off x="7386600" y="3943922"/>
            <a:ext cx="3607979" cy="6513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6599" y="3568668"/>
            <a:ext cx="1348916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33" name="Rectangle 70"/>
          <p:cNvSpPr/>
          <p:nvPr/>
        </p:nvSpPr>
        <p:spPr>
          <a:xfrm>
            <a:off x="1909630" y="5797424"/>
            <a:ext cx="3607979" cy="6513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请替换文字内容，点击添加相关标题文字，修改文字内容，也可以直接复制你的内容到此。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68694" y="5422170"/>
            <a:ext cx="1348916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pPr algn="r"/>
            <a:r>
              <a:rPr lang="zh-CN" altLang="en-US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43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38" grpId="0"/>
      <p:bldP spid="39" grpId="0"/>
      <p:bldP spid="31" grpId="0"/>
      <p:bldP spid="32" grpId="0"/>
      <p:bldP spid="33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Box 157"/>
          <p:cNvSpPr txBox="1"/>
          <p:nvPr/>
        </p:nvSpPr>
        <p:spPr>
          <a:xfrm>
            <a:off x="6662701" y="1591211"/>
            <a:ext cx="1925997" cy="443626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2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59" name="Rectangle 460"/>
          <p:cNvSpPr/>
          <p:nvPr/>
        </p:nvSpPr>
        <p:spPr>
          <a:xfrm>
            <a:off x="6662701" y="2066859"/>
            <a:ext cx="5056195" cy="1205373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8273" y="1087786"/>
            <a:ext cx="5134845" cy="4594074"/>
            <a:chOff x="0" y="1196774"/>
            <a:chExt cx="3651646" cy="3267076"/>
          </a:xfrm>
          <a:solidFill>
            <a:schemeClr val="accent1"/>
          </a:solidFill>
        </p:grpSpPr>
        <p:sp>
          <p:nvSpPr>
            <p:cNvPr id="160" name="Freeform 6"/>
            <p:cNvSpPr/>
            <p:nvPr/>
          </p:nvSpPr>
          <p:spPr bwMode="auto">
            <a:xfrm>
              <a:off x="1090613" y="2813644"/>
              <a:ext cx="659606" cy="288131"/>
            </a:xfrm>
            <a:custGeom>
              <a:avLst/>
              <a:gdLst>
                <a:gd name="T0" fmla="*/ 54 w 256"/>
                <a:gd name="T1" fmla="*/ 107 h 112"/>
                <a:gd name="T2" fmla="*/ 70 w 256"/>
                <a:gd name="T3" fmla="*/ 108 h 112"/>
                <a:gd name="T4" fmla="*/ 143 w 256"/>
                <a:gd name="T5" fmla="*/ 80 h 112"/>
                <a:gd name="T6" fmla="*/ 239 w 256"/>
                <a:gd name="T7" fmla="*/ 65 h 112"/>
                <a:gd name="T8" fmla="*/ 239 w 256"/>
                <a:gd name="T9" fmla="*/ 63 h 112"/>
                <a:gd name="T10" fmla="*/ 256 w 256"/>
                <a:gd name="T11" fmla="*/ 52 h 112"/>
                <a:gd name="T12" fmla="*/ 252 w 256"/>
                <a:gd name="T13" fmla="*/ 0 h 112"/>
                <a:gd name="T14" fmla="*/ 0 w 256"/>
                <a:gd name="T15" fmla="*/ 22 h 112"/>
                <a:gd name="T16" fmla="*/ 37 w 256"/>
                <a:gd name="T17" fmla="*/ 112 h 112"/>
                <a:gd name="T18" fmla="*/ 54 w 256"/>
                <a:gd name="T19" fmla="*/ 10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6" h="112">
                  <a:moveTo>
                    <a:pt x="54" y="107"/>
                  </a:moveTo>
                  <a:cubicBezTo>
                    <a:pt x="60" y="105"/>
                    <a:pt x="65" y="106"/>
                    <a:pt x="70" y="108"/>
                  </a:cubicBezTo>
                  <a:cubicBezTo>
                    <a:pt x="143" y="80"/>
                    <a:pt x="143" y="80"/>
                    <a:pt x="143" y="80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39" y="64"/>
                    <a:pt x="239" y="64"/>
                    <a:pt x="239" y="63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37" y="112"/>
                    <a:pt x="37" y="112"/>
                    <a:pt x="37" y="112"/>
                  </a:cubicBezTo>
                  <a:lnTo>
                    <a:pt x="54" y="10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7"/>
            <p:cNvSpPr/>
            <p:nvPr/>
          </p:nvSpPr>
          <p:spPr bwMode="auto">
            <a:xfrm>
              <a:off x="1668066" y="3879253"/>
              <a:ext cx="392906" cy="285750"/>
            </a:xfrm>
            <a:custGeom>
              <a:avLst/>
              <a:gdLst>
                <a:gd name="T0" fmla="*/ 135 w 153"/>
                <a:gd name="T1" fmla="*/ 0 h 111"/>
                <a:gd name="T2" fmla="*/ 72 w 153"/>
                <a:gd name="T3" fmla="*/ 46 h 111"/>
                <a:gd name="T4" fmla="*/ 71 w 153"/>
                <a:gd name="T5" fmla="*/ 47 h 111"/>
                <a:gd name="T6" fmla="*/ 39 w 153"/>
                <a:gd name="T7" fmla="*/ 57 h 111"/>
                <a:gd name="T8" fmla="*/ 33 w 153"/>
                <a:gd name="T9" fmla="*/ 57 h 111"/>
                <a:gd name="T10" fmla="*/ 0 w 153"/>
                <a:gd name="T11" fmla="*/ 58 h 111"/>
                <a:gd name="T12" fmla="*/ 8 w 153"/>
                <a:gd name="T13" fmla="*/ 79 h 111"/>
                <a:gd name="T14" fmla="*/ 60 w 153"/>
                <a:gd name="T15" fmla="*/ 104 h 111"/>
                <a:gd name="T16" fmla="*/ 105 w 153"/>
                <a:gd name="T17" fmla="*/ 90 h 111"/>
                <a:gd name="T18" fmla="*/ 141 w 153"/>
                <a:gd name="T19" fmla="*/ 15 h 111"/>
                <a:gd name="T20" fmla="*/ 135 w 153"/>
                <a:gd name="T21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11">
                  <a:moveTo>
                    <a:pt x="135" y="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61" y="52"/>
                    <a:pt x="50" y="55"/>
                    <a:pt x="39" y="57"/>
                  </a:cubicBezTo>
                  <a:cubicBezTo>
                    <a:pt x="37" y="57"/>
                    <a:pt x="35" y="57"/>
                    <a:pt x="33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16" y="100"/>
                    <a:pt x="39" y="111"/>
                    <a:pt x="60" y="104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36" y="80"/>
                    <a:pt x="153" y="46"/>
                    <a:pt x="141" y="15"/>
                  </a:cubicBezTo>
                  <a:cubicBezTo>
                    <a:pt x="139" y="10"/>
                    <a:pt x="137" y="5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594122" y="2962472"/>
              <a:ext cx="1488281" cy="1069181"/>
            </a:xfrm>
            <a:custGeom>
              <a:avLst/>
              <a:gdLst>
                <a:gd name="T0" fmla="*/ 338 w 578"/>
                <a:gd name="T1" fmla="*/ 30 h 415"/>
                <a:gd name="T2" fmla="*/ 229 w 578"/>
                <a:gd name="T3" fmla="*/ 72 h 415"/>
                <a:gd name="T4" fmla="*/ 195 w 578"/>
                <a:gd name="T5" fmla="*/ 94 h 415"/>
                <a:gd name="T6" fmla="*/ 156 w 578"/>
                <a:gd name="T7" fmla="*/ 131 h 415"/>
                <a:gd name="T8" fmla="*/ 0 w 578"/>
                <a:gd name="T9" fmla="*/ 173 h 415"/>
                <a:gd name="T10" fmla="*/ 76 w 578"/>
                <a:gd name="T11" fmla="*/ 415 h 415"/>
                <a:gd name="T12" fmla="*/ 234 w 578"/>
                <a:gd name="T13" fmla="*/ 388 h 415"/>
                <a:gd name="T14" fmla="*/ 317 w 578"/>
                <a:gd name="T15" fmla="*/ 406 h 415"/>
                <a:gd name="T16" fmla="*/ 350 w 578"/>
                <a:gd name="T17" fmla="*/ 409 h 415"/>
                <a:gd name="T18" fmla="*/ 450 w 578"/>
                <a:gd name="T19" fmla="*/ 405 h 415"/>
                <a:gd name="T20" fmla="*/ 484 w 578"/>
                <a:gd name="T21" fmla="*/ 396 h 415"/>
                <a:gd name="T22" fmla="*/ 558 w 578"/>
                <a:gd name="T23" fmla="*/ 341 h 415"/>
                <a:gd name="T24" fmla="*/ 574 w 578"/>
                <a:gd name="T25" fmla="*/ 314 h 415"/>
                <a:gd name="T26" fmla="*/ 574 w 578"/>
                <a:gd name="T27" fmla="*/ 295 h 415"/>
                <a:gd name="T28" fmla="*/ 552 w 578"/>
                <a:gd name="T29" fmla="*/ 268 h 415"/>
                <a:gd name="T30" fmla="*/ 552 w 578"/>
                <a:gd name="T31" fmla="*/ 268 h 415"/>
                <a:gd name="T32" fmla="*/ 552 w 578"/>
                <a:gd name="T33" fmla="*/ 266 h 415"/>
                <a:gd name="T34" fmla="*/ 560 w 578"/>
                <a:gd name="T35" fmla="*/ 263 h 415"/>
                <a:gd name="T36" fmla="*/ 578 w 578"/>
                <a:gd name="T37" fmla="*/ 236 h 415"/>
                <a:gd name="T38" fmla="*/ 575 w 578"/>
                <a:gd name="T39" fmla="*/ 210 h 415"/>
                <a:gd name="T40" fmla="*/ 554 w 578"/>
                <a:gd name="T41" fmla="*/ 180 h 415"/>
                <a:gd name="T42" fmla="*/ 544 w 578"/>
                <a:gd name="T43" fmla="*/ 178 h 415"/>
                <a:gd name="T44" fmla="*/ 544 w 578"/>
                <a:gd name="T45" fmla="*/ 175 h 415"/>
                <a:gd name="T46" fmla="*/ 555 w 578"/>
                <a:gd name="T47" fmla="*/ 173 h 415"/>
                <a:gd name="T48" fmla="*/ 568 w 578"/>
                <a:gd name="T49" fmla="*/ 143 h 415"/>
                <a:gd name="T50" fmla="*/ 566 w 578"/>
                <a:gd name="T51" fmla="*/ 122 h 415"/>
                <a:gd name="T52" fmla="*/ 527 w 578"/>
                <a:gd name="T53" fmla="*/ 100 h 415"/>
                <a:gd name="T54" fmla="*/ 520 w 578"/>
                <a:gd name="T55" fmla="*/ 99 h 415"/>
                <a:gd name="T56" fmla="*/ 520 w 578"/>
                <a:gd name="T57" fmla="*/ 97 h 415"/>
                <a:gd name="T58" fmla="*/ 538 w 578"/>
                <a:gd name="T59" fmla="*/ 89 h 415"/>
                <a:gd name="T60" fmla="*/ 554 w 578"/>
                <a:gd name="T61" fmla="*/ 57 h 415"/>
                <a:gd name="T62" fmla="*/ 549 w 578"/>
                <a:gd name="T63" fmla="*/ 26 h 415"/>
                <a:gd name="T64" fmla="*/ 516 w 578"/>
                <a:gd name="T65" fmla="*/ 2 h 415"/>
                <a:gd name="T66" fmla="*/ 338 w 578"/>
                <a:gd name="T67" fmla="*/ 3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8" h="415">
                  <a:moveTo>
                    <a:pt x="338" y="30"/>
                  </a:moveTo>
                  <a:cubicBezTo>
                    <a:pt x="229" y="72"/>
                    <a:pt x="229" y="72"/>
                    <a:pt x="229" y="72"/>
                  </a:cubicBezTo>
                  <a:cubicBezTo>
                    <a:pt x="216" y="77"/>
                    <a:pt x="204" y="84"/>
                    <a:pt x="195" y="94"/>
                  </a:cubicBezTo>
                  <a:cubicBezTo>
                    <a:pt x="156" y="131"/>
                    <a:pt x="156" y="131"/>
                    <a:pt x="156" y="131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234" y="388"/>
                    <a:pt x="234" y="388"/>
                    <a:pt x="234" y="388"/>
                  </a:cubicBezTo>
                  <a:cubicBezTo>
                    <a:pt x="317" y="406"/>
                    <a:pt x="317" y="406"/>
                    <a:pt x="317" y="406"/>
                  </a:cubicBezTo>
                  <a:cubicBezTo>
                    <a:pt x="328" y="409"/>
                    <a:pt x="339" y="409"/>
                    <a:pt x="350" y="409"/>
                  </a:cubicBezTo>
                  <a:cubicBezTo>
                    <a:pt x="450" y="405"/>
                    <a:pt x="450" y="405"/>
                    <a:pt x="450" y="405"/>
                  </a:cubicBezTo>
                  <a:cubicBezTo>
                    <a:pt x="462" y="404"/>
                    <a:pt x="474" y="401"/>
                    <a:pt x="484" y="396"/>
                  </a:cubicBezTo>
                  <a:cubicBezTo>
                    <a:pt x="558" y="341"/>
                    <a:pt x="558" y="341"/>
                    <a:pt x="558" y="341"/>
                  </a:cubicBezTo>
                  <a:cubicBezTo>
                    <a:pt x="569" y="336"/>
                    <a:pt x="575" y="325"/>
                    <a:pt x="574" y="314"/>
                  </a:cubicBezTo>
                  <a:cubicBezTo>
                    <a:pt x="574" y="295"/>
                    <a:pt x="574" y="295"/>
                    <a:pt x="574" y="295"/>
                  </a:cubicBezTo>
                  <a:cubicBezTo>
                    <a:pt x="573" y="283"/>
                    <a:pt x="564" y="272"/>
                    <a:pt x="552" y="268"/>
                  </a:cubicBezTo>
                  <a:cubicBezTo>
                    <a:pt x="552" y="268"/>
                    <a:pt x="552" y="268"/>
                    <a:pt x="552" y="268"/>
                  </a:cubicBezTo>
                  <a:cubicBezTo>
                    <a:pt x="551" y="268"/>
                    <a:pt x="551" y="266"/>
                    <a:pt x="552" y="266"/>
                  </a:cubicBezTo>
                  <a:cubicBezTo>
                    <a:pt x="560" y="263"/>
                    <a:pt x="560" y="263"/>
                    <a:pt x="560" y="263"/>
                  </a:cubicBezTo>
                  <a:cubicBezTo>
                    <a:pt x="572" y="259"/>
                    <a:pt x="578" y="249"/>
                    <a:pt x="578" y="236"/>
                  </a:cubicBezTo>
                  <a:cubicBezTo>
                    <a:pt x="575" y="210"/>
                    <a:pt x="575" y="210"/>
                    <a:pt x="575" y="210"/>
                  </a:cubicBezTo>
                  <a:cubicBezTo>
                    <a:pt x="574" y="197"/>
                    <a:pt x="566" y="184"/>
                    <a:pt x="554" y="180"/>
                  </a:cubicBezTo>
                  <a:cubicBezTo>
                    <a:pt x="544" y="178"/>
                    <a:pt x="544" y="178"/>
                    <a:pt x="544" y="178"/>
                  </a:cubicBezTo>
                  <a:cubicBezTo>
                    <a:pt x="542" y="177"/>
                    <a:pt x="542" y="175"/>
                    <a:pt x="544" y="175"/>
                  </a:cubicBezTo>
                  <a:cubicBezTo>
                    <a:pt x="555" y="173"/>
                    <a:pt x="555" y="173"/>
                    <a:pt x="555" y="173"/>
                  </a:cubicBezTo>
                  <a:cubicBezTo>
                    <a:pt x="570" y="170"/>
                    <a:pt x="570" y="158"/>
                    <a:pt x="568" y="143"/>
                  </a:cubicBezTo>
                  <a:cubicBezTo>
                    <a:pt x="566" y="122"/>
                    <a:pt x="566" y="122"/>
                    <a:pt x="566" y="122"/>
                  </a:cubicBezTo>
                  <a:cubicBezTo>
                    <a:pt x="560" y="99"/>
                    <a:pt x="541" y="100"/>
                    <a:pt x="527" y="100"/>
                  </a:cubicBezTo>
                  <a:cubicBezTo>
                    <a:pt x="520" y="99"/>
                    <a:pt x="520" y="99"/>
                    <a:pt x="520" y="99"/>
                  </a:cubicBezTo>
                  <a:cubicBezTo>
                    <a:pt x="519" y="99"/>
                    <a:pt x="519" y="97"/>
                    <a:pt x="520" y="97"/>
                  </a:cubicBezTo>
                  <a:cubicBezTo>
                    <a:pt x="538" y="89"/>
                    <a:pt x="538" y="89"/>
                    <a:pt x="538" y="89"/>
                  </a:cubicBezTo>
                  <a:cubicBezTo>
                    <a:pt x="550" y="83"/>
                    <a:pt x="557" y="70"/>
                    <a:pt x="554" y="57"/>
                  </a:cubicBezTo>
                  <a:cubicBezTo>
                    <a:pt x="549" y="26"/>
                    <a:pt x="549" y="26"/>
                    <a:pt x="549" y="26"/>
                  </a:cubicBezTo>
                  <a:cubicBezTo>
                    <a:pt x="546" y="10"/>
                    <a:pt x="531" y="0"/>
                    <a:pt x="516" y="2"/>
                  </a:cubicBezTo>
                  <a:lnTo>
                    <a:pt x="338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9"/>
            <p:cNvSpPr/>
            <p:nvPr/>
          </p:nvSpPr>
          <p:spPr bwMode="auto">
            <a:xfrm>
              <a:off x="0" y="3251794"/>
              <a:ext cx="1014413" cy="1212056"/>
            </a:xfrm>
            <a:custGeom>
              <a:avLst/>
              <a:gdLst>
                <a:gd name="T0" fmla="*/ 0 w 394"/>
                <a:gd name="T1" fmla="*/ 85 h 471"/>
                <a:gd name="T2" fmla="*/ 0 w 394"/>
                <a:gd name="T3" fmla="*/ 471 h 471"/>
                <a:gd name="T4" fmla="*/ 377 w 394"/>
                <a:gd name="T5" fmla="*/ 346 h 471"/>
                <a:gd name="T6" fmla="*/ 391 w 394"/>
                <a:gd name="T7" fmla="*/ 322 h 471"/>
                <a:gd name="T8" fmla="*/ 310 w 394"/>
                <a:gd name="T9" fmla="*/ 0 h 471"/>
                <a:gd name="T10" fmla="*/ 0 w 394"/>
                <a:gd name="T11" fmla="*/ 8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471">
                  <a:moveTo>
                    <a:pt x="0" y="85"/>
                  </a:moveTo>
                  <a:cubicBezTo>
                    <a:pt x="0" y="471"/>
                    <a:pt x="0" y="471"/>
                    <a:pt x="0" y="471"/>
                  </a:cubicBezTo>
                  <a:cubicBezTo>
                    <a:pt x="377" y="346"/>
                    <a:pt x="377" y="346"/>
                    <a:pt x="377" y="346"/>
                  </a:cubicBezTo>
                  <a:cubicBezTo>
                    <a:pt x="388" y="343"/>
                    <a:pt x="394" y="332"/>
                    <a:pt x="391" y="322"/>
                  </a:cubicBezTo>
                  <a:cubicBezTo>
                    <a:pt x="310" y="0"/>
                    <a:pt x="310" y="0"/>
                    <a:pt x="310" y="0"/>
                  </a:cubicBezTo>
                  <a:lnTo>
                    <a:pt x="0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4" name="Freeform 10"/>
            <p:cNvSpPr/>
            <p:nvPr/>
          </p:nvSpPr>
          <p:spPr bwMode="auto">
            <a:xfrm>
              <a:off x="802482" y="3241078"/>
              <a:ext cx="334565" cy="841772"/>
            </a:xfrm>
            <a:custGeom>
              <a:avLst/>
              <a:gdLst>
                <a:gd name="T0" fmla="*/ 80 w 130"/>
                <a:gd name="T1" fmla="*/ 327 h 327"/>
                <a:gd name="T2" fmla="*/ 107 w 130"/>
                <a:gd name="T3" fmla="*/ 322 h 327"/>
                <a:gd name="T4" fmla="*/ 127 w 130"/>
                <a:gd name="T5" fmla="*/ 292 h 327"/>
                <a:gd name="T6" fmla="*/ 58 w 130"/>
                <a:gd name="T7" fmla="*/ 18 h 327"/>
                <a:gd name="T8" fmla="*/ 33 w 130"/>
                <a:gd name="T9" fmla="*/ 3 h 327"/>
                <a:gd name="T10" fmla="*/ 0 w 130"/>
                <a:gd name="T11" fmla="*/ 10 h 327"/>
                <a:gd name="T12" fmla="*/ 80 w 130"/>
                <a:gd name="T13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327">
                  <a:moveTo>
                    <a:pt x="80" y="327"/>
                  </a:moveTo>
                  <a:cubicBezTo>
                    <a:pt x="107" y="322"/>
                    <a:pt x="107" y="322"/>
                    <a:pt x="107" y="322"/>
                  </a:cubicBezTo>
                  <a:cubicBezTo>
                    <a:pt x="121" y="320"/>
                    <a:pt x="130" y="306"/>
                    <a:pt x="127" y="292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6" y="7"/>
                    <a:pt x="44" y="0"/>
                    <a:pt x="33" y="3"/>
                  </a:cubicBezTo>
                  <a:cubicBezTo>
                    <a:pt x="0" y="10"/>
                    <a:pt x="0" y="10"/>
                    <a:pt x="0" y="10"/>
                  </a:cubicBezTo>
                  <a:lnTo>
                    <a:pt x="80" y="3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5" name="Freeform 11"/>
            <p:cNvSpPr/>
            <p:nvPr/>
          </p:nvSpPr>
          <p:spPr bwMode="auto">
            <a:xfrm>
              <a:off x="851297" y="3287512"/>
              <a:ext cx="239315" cy="748904"/>
            </a:xfrm>
            <a:custGeom>
              <a:avLst/>
              <a:gdLst>
                <a:gd name="T0" fmla="*/ 0 w 93"/>
                <a:gd name="T1" fmla="*/ 4 h 291"/>
                <a:gd name="T2" fmla="*/ 18 w 93"/>
                <a:gd name="T3" fmla="*/ 0 h 291"/>
                <a:gd name="T4" fmla="*/ 18 w 93"/>
                <a:gd name="T5" fmla="*/ 0 h 291"/>
                <a:gd name="T6" fmla="*/ 24 w 93"/>
                <a:gd name="T7" fmla="*/ 4 h 291"/>
                <a:gd name="T8" fmla="*/ 92 w 93"/>
                <a:gd name="T9" fmla="*/ 277 h 291"/>
                <a:gd name="T10" fmla="*/ 91 w 93"/>
                <a:gd name="T11" fmla="*/ 284 h 291"/>
                <a:gd name="T12" fmla="*/ 85 w 93"/>
                <a:gd name="T13" fmla="*/ 288 h 291"/>
                <a:gd name="T14" fmla="*/ 73 w 93"/>
                <a:gd name="T15" fmla="*/ 291 h 291"/>
                <a:gd name="T16" fmla="*/ 0 w 93"/>
                <a:gd name="T17" fmla="*/ 4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291">
                  <a:moveTo>
                    <a:pt x="0" y="4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3" y="2"/>
                    <a:pt x="24" y="4"/>
                  </a:cubicBezTo>
                  <a:cubicBezTo>
                    <a:pt x="92" y="277"/>
                    <a:pt x="92" y="277"/>
                    <a:pt x="92" y="277"/>
                  </a:cubicBezTo>
                  <a:cubicBezTo>
                    <a:pt x="93" y="281"/>
                    <a:pt x="92" y="283"/>
                    <a:pt x="91" y="284"/>
                  </a:cubicBezTo>
                  <a:cubicBezTo>
                    <a:pt x="90" y="286"/>
                    <a:pt x="88" y="288"/>
                    <a:pt x="85" y="288"/>
                  </a:cubicBezTo>
                  <a:cubicBezTo>
                    <a:pt x="73" y="291"/>
                    <a:pt x="73" y="291"/>
                    <a:pt x="73" y="291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6" name="Freeform 12"/>
            <p:cNvSpPr/>
            <p:nvPr/>
          </p:nvSpPr>
          <p:spPr bwMode="auto">
            <a:xfrm>
              <a:off x="1566863" y="1904006"/>
              <a:ext cx="113109" cy="209550"/>
            </a:xfrm>
            <a:custGeom>
              <a:avLst/>
              <a:gdLst>
                <a:gd name="T0" fmla="*/ 0 w 44"/>
                <a:gd name="T1" fmla="*/ 1 h 81"/>
                <a:gd name="T2" fmla="*/ 9 w 44"/>
                <a:gd name="T3" fmla="*/ 81 h 81"/>
                <a:gd name="T4" fmla="*/ 41 w 44"/>
                <a:gd name="T5" fmla="*/ 37 h 81"/>
                <a:gd name="T6" fmla="*/ 0 w 44"/>
                <a:gd name="T7" fmla="*/ 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1">
                  <a:moveTo>
                    <a:pt x="0" y="1"/>
                  </a:moveTo>
                  <a:cubicBezTo>
                    <a:pt x="9" y="81"/>
                    <a:pt x="9" y="81"/>
                    <a:pt x="9" y="81"/>
                  </a:cubicBezTo>
                  <a:cubicBezTo>
                    <a:pt x="30" y="77"/>
                    <a:pt x="44" y="58"/>
                    <a:pt x="41" y="37"/>
                  </a:cubicBezTo>
                  <a:cubicBezTo>
                    <a:pt x="39" y="16"/>
                    <a:pt x="2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7" name="Freeform 13"/>
            <p:cNvSpPr/>
            <p:nvPr/>
          </p:nvSpPr>
          <p:spPr bwMode="auto">
            <a:xfrm>
              <a:off x="1462087" y="1909959"/>
              <a:ext cx="100013" cy="110729"/>
            </a:xfrm>
            <a:custGeom>
              <a:avLst/>
              <a:gdLst>
                <a:gd name="T0" fmla="*/ 39 w 39"/>
                <a:gd name="T1" fmla="*/ 38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8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4"/>
                    <a:pt x="0" y="22"/>
                    <a:pt x="2" y="43"/>
                  </a:cubicBezTo>
                  <a:lnTo>
                    <a:pt x="39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8" name="Freeform 14"/>
            <p:cNvSpPr/>
            <p:nvPr/>
          </p:nvSpPr>
          <p:spPr bwMode="auto">
            <a:xfrm>
              <a:off x="1469232" y="2025450"/>
              <a:ext cx="105965" cy="92869"/>
            </a:xfrm>
            <a:custGeom>
              <a:avLst/>
              <a:gdLst>
                <a:gd name="T0" fmla="*/ 0 w 41"/>
                <a:gd name="T1" fmla="*/ 5 h 36"/>
                <a:gd name="T2" fmla="*/ 41 w 41"/>
                <a:gd name="T3" fmla="*/ 35 h 36"/>
                <a:gd name="T4" fmla="*/ 36 w 41"/>
                <a:gd name="T5" fmla="*/ 0 h 36"/>
                <a:gd name="T6" fmla="*/ 0 w 41"/>
                <a:gd name="T7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6">
                  <a:moveTo>
                    <a:pt x="0" y="5"/>
                  </a:moveTo>
                  <a:cubicBezTo>
                    <a:pt x="5" y="23"/>
                    <a:pt x="22" y="36"/>
                    <a:pt x="41" y="35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9" name="Freeform 15"/>
            <p:cNvSpPr/>
            <p:nvPr/>
          </p:nvSpPr>
          <p:spPr bwMode="auto">
            <a:xfrm>
              <a:off x="3227784" y="2713631"/>
              <a:ext cx="113109" cy="205979"/>
            </a:xfrm>
            <a:custGeom>
              <a:avLst/>
              <a:gdLst>
                <a:gd name="T0" fmla="*/ 0 w 44"/>
                <a:gd name="T1" fmla="*/ 1 h 80"/>
                <a:gd name="T2" fmla="*/ 10 w 44"/>
                <a:gd name="T3" fmla="*/ 80 h 80"/>
                <a:gd name="T4" fmla="*/ 41 w 44"/>
                <a:gd name="T5" fmla="*/ 36 h 80"/>
                <a:gd name="T6" fmla="*/ 0 w 44"/>
                <a:gd name="T7" fmla="*/ 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80">
                  <a:moveTo>
                    <a:pt x="0" y="1"/>
                  </a:moveTo>
                  <a:cubicBezTo>
                    <a:pt x="10" y="80"/>
                    <a:pt x="10" y="80"/>
                    <a:pt x="10" y="80"/>
                  </a:cubicBezTo>
                  <a:cubicBezTo>
                    <a:pt x="30" y="76"/>
                    <a:pt x="44" y="57"/>
                    <a:pt x="41" y="36"/>
                  </a:cubicBezTo>
                  <a:cubicBezTo>
                    <a:pt x="39" y="15"/>
                    <a:pt x="2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0" name="Freeform 16"/>
            <p:cNvSpPr/>
            <p:nvPr/>
          </p:nvSpPr>
          <p:spPr bwMode="auto">
            <a:xfrm>
              <a:off x="3121818" y="2716012"/>
              <a:ext cx="100013" cy="110729"/>
            </a:xfrm>
            <a:custGeom>
              <a:avLst/>
              <a:gdLst>
                <a:gd name="T0" fmla="*/ 39 w 39"/>
                <a:gd name="T1" fmla="*/ 39 h 43"/>
                <a:gd name="T2" fmla="*/ 34 w 39"/>
                <a:gd name="T3" fmla="*/ 0 h 43"/>
                <a:gd name="T4" fmla="*/ 2 w 39"/>
                <a:gd name="T5" fmla="*/ 43 h 43"/>
                <a:gd name="T6" fmla="*/ 39 w 39"/>
                <a:gd name="T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39" y="39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14" y="5"/>
                    <a:pt x="0" y="23"/>
                    <a:pt x="2" y="43"/>
                  </a:cubicBezTo>
                  <a:lnTo>
                    <a:pt x="39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1" name="Freeform 17"/>
            <p:cNvSpPr/>
            <p:nvPr/>
          </p:nvSpPr>
          <p:spPr bwMode="auto">
            <a:xfrm>
              <a:off x="3128962" y="2833884"/>
              <a:ext cx="105965" cy="90488"/>
            </a:xfrm>
            <a:custGeom>
              <a:avLst/>
              <a:gdLst>
                <a:gd name="T0" fmla="*/ 0 w 41"/>
                <a:gd name="T1" fmla="*/ 4 h 35"/>
                <a:gd name="T2" fmla="*/ 41 w 41"/>
                <a:gd name="T3" fmla="*/ 34 h 35"/>
                <a:gd name="T4" fmla="*/ 37 w 41"/>
                <a:gd name="T5" fmla="*/ 0 h 35"/>
                <a:gd name="T6" fmla="*/ 0 w 41"/>
                <a:gd name="T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5">
                  <a:moveTo>
                    <a:pt x="0" y="4"/>
                  </a:moveTo>
                  <a:cubicBezTo>
                    <a:pt x="5" y="22"/>
                    <a:pt x="22" y="35"/>
                    <a:pt x="41" y="34"/>
                  </a:cubicBezTo>
                  <a:cubicBezTo>
                    <a:pt x="37" y="0"/>
                    <a:pt x="37" y="0"/>
                    <a:pt x="37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2" name="Freeform 18"/>
            <p:cNvSpPr/>
            <p:nvPr/>
          </p:nvSpPr>
          <p:spPr bwMode="auto">
            <a:xfrm>
              <a:off x="979885" y="2713631"/>
              <a:ext cx="50006" cy="91679"/>
            </a:xfrm>
            <a:custGeom>
              <a:avLst/>
              <a:gdLst>
                <a:gd name="T0" fmla="*/ 19 w 19"/>
                <a:gd name="T1" fmla="*/ 30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2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9 w 19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9" y="30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4"/>
                  </a:cubicBezTo>
                  <a:lnTo>
                    <a:pt x="19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3" name="Freeform 19"/>
            <p:cNvSpPr/>
            <p:nvPr/>
          </p:nvSpPr>
          <p:spPr bwMode="auto">
            <a:xfrm>
              <a:off x="1032271" y="2679103"/>
              <a:ext cx="51197" cy="121444"/>
            </a:xfrm>
            <a:custGeom>
              <a:avLst/>
              <a:gdLst>
                <a:gd name="T0" fmla="*/ 20 w 20"/>
                <a:gd name="T1" fmla="*/ 40 h 47"/>
                <a:gd name="T2" fmla="*/ 16 w 20"/>
                <a:gd name="T3" fmla="*/ 46 h 47"/>
                <a:gd name="T4" fmla="*/ 10 w 20"/>
                <a:gd name="T5" fmla="*/ 46 h 47"/>
                <a:gd name="T6" fmla="*/ 5 w 20"/>
                <a:gd name="T7" fmla="*/ 42 h 47"/>
                <a:gd name="T8" fmla="*/ 0 w 20"/>
                <a:gd name="T9" fmla="*/ 7 h 47"/>
                <a:gd name="T10" fmla="*/ 5 w 20"/>
                <a:gd name="T11" fmla="*/ 1 h 47"/>
                <a:gd name="T12" fmla="*/ 10 w 20"/>
                <a:gd name="T13" fmla="*/ 1 h 47"/>
                <a:gd name="T14" fmla="*/ 16 w 20"/>
                <a:gd name="T15" fmla="*/ 5 h 47"/>
                <a:gd name="T16" fmla="*/ 20 w 20"/>
                <a:gd name="T17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7">
                  <a:moveTo>
                    <a:pt x="20" y="40"/>
                  </a:moveTo>
                  <a:cubicBezTo>
                    <a:pt x="20" y="43"/>
                    <a:pt x="18" y="45"/>
                    <a:pt x="16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8" y="47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4" name="Freeform 20"/>
            <p:cNvSpPr/>
            <p:nvPr/>
          </p:nvSpPr>
          <p:spPr bwMode="auto">
            <a:xfrm>
              <a:off x="1083469" y="2641003"/>
              <a:ext cx="55959" cy="152400"/>
            </a:xfrm>
            <a:custGeom>
              <a:avLst/>
              <a:gdLst>
                <a:gd name="T0" fmla="*/ 22 w 22"/>
                <a:gd name="T1" fmla="*/ 52 h 59"/>
                <a:gd name="T2" fmla="*/ 17 w 22"/>
                <a:gd name="T3" fmla="*/ 58 h 59"/>
                <a:gd name="T4" fmla="*/ 12 w 22"/>
                <a:gd name="T5" fmla="*/ 59 h 59"/>
                <a:gd name="T6" fmla="*/ 6 w 22"/>
                <a:gd name="T7" fmla="*/ 54 h 59"/>
                <a:gd name="T8" fmla="*/ 1 w 22"/>
                <a:gd name="T9" fmla="*/ 7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5 h 59"/>
                <a:gd name="T16" fmla="*/ 22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2" y="52"/>
                  </a:moveTo>
                  <a:cubicBezTo>
                    <a:pt x="22" y="55"/>
                    <a:pt x="20" y="58"/>
                    <a:pt x="17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5"/>
                  </a:cubicBezTo>
                  <a:lnTo>
                    <a:pt x="22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5" name="Freeform 21"/>
            <p:cNvSpPr/>
            <p:nvPr/>
          </p:nvSpPr>
          <p:spPr bwMode="auto">
            <a:xfrm>
              <a:off x="983456" y="2798165"/>
              <a:ext cx="223838" cy="61913"/>
            </a:xfrm>
            <a:custGeom>
              <a:avLst/>
              <a:gdLst>
                <a:gd name="T0" fmla="*/ 7 w 87"/>
                <a:gd name="T1" fmla="*/ 23 h 24"/>
                <a:gd name="T2" fmla="*/ 1 w 87"/>
                <a:gd name="T3" fmla="*/ 19 h 24"/>
                <a:gd name="T4" fmla="*/ 1 w 87"/>
                <a:gd name="T5" fmla="*/ 15 h 24"/>
                <a:gd name="T6" fmla="*/ 5 w 87"/>
                <a:gd name="T7" fmla="*/ 9 h 24"/>
                <a:gd name="T8" fmla="*/ 81 w 87"/>
                <a:gd name="T9" fmla="*/ 0 h 24"/>
                <a:gd name="T10" fmla="*/ 86 w 87"/>
                <a:gd name="T11" fmla="*/ 4 h 24"/>
                <a:gd name="T12" fmla="*/ 87 w 87"/>
                <a:gd name="T13" fmla="*/ 9 h 24"/>
                <a:gd name="T14" fmla="*/ 83 w 87"/>
                <a:gd name="T15" fmla="*/ 14 h 24"/>
                <a:gd name="T16" fmla="*/ 7 w 87"/>
                <a:gd name="T1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4">
                  <a:moveTo>
                    <a:pt x="7" y="23"/>
                  </a:moveTo>
                  <a:cubicBezTo>
                    <a:pt x="4" y="24"/>
                    <a:pt x="1" y="22"/>
                    <a:pt x="1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2"/>
                    <a:pt x="2" y="10"/>
                    <a:pt x="5" y="9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4" y="0"/>
                    <a:pt x="86" y="2"/>
                    <a:pt x="86" y="4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1"/>
                    <a:pt x="85" y="14"/>
                    <a:pt x="83" y="14"/>
                  </a:cubicBezTo>
                  <a:lnTo>
                    <a:pt x="7" y="2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6" name="Freeform 22"/>
            <p:cNvSpPr/>
            <p:nvPr/>
          </p:nvSpPr>
          <p:spPr bwMode="auto">
            <a:xfrm>
              <a:off x="1139428" y="2667197"/>
              <a:ext cx="52388" cy="117872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1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5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7" name="Freeform 23"/>
            <p:cNvSpPr/>
            <p:nvPr/>
          </p:nvSpPr>
          <p:spPr bwMode="auto">
            <a:xfrm>
              <a:off x="3323035" y="1682550"/>
              <a:ext cx="48815" cy="92869"/>
            </a:xfrm>
            <a:custGeom>
              <a:avLst/>
              <a:gdLst>
                <a:gd name="T0" fmla="*/ 18 w 19"/>
                <a:gd name="T1" fmla="*/ 29 h 36"/>
                <a:gd name="T2" fmla="*/ 14 w 19"/>
                <a:gd name="T3" fmla="*/ 35 h 36"/>
                <a:gd name="T4" fmla="*/ 9 w 19"/>
                <a:gd name="T5" fmla="*/ 36 h 36"/>
                <a:gd name="T6" fmla="*/ 3 w 19"/>
                <a:gd name="T7" fmla="*/ 31 h 36"/>
                <a:gd name="T8" fmla="*/ 0 w 19"/>
                <a:gd name="T9" fmla="*/ 6 h 36"/>
                <a:gd name="T10" fmla="*/ 5 w 19"/>
                <a:gd name="T11" fmla="*/ 1 h 36"/>
                <a:gd name="T12" fmla="*/ 10 w 19"/>
                <a:gd name="T13" fmla="*/ 0 h 36"/>
                <a:gd name="T14" fmla="*/ 15 w 19"/>
                <a:gd name="T15" fmla="*/ 4 h 36"/>
                <a:gd name="T16" fmla="*/ 18 w 19"/>
                <a:gd name="T17" fmla="*/ 2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6">
                  <a:moveTo>
                    <a:pt x="18" y="29"/>
                  </a:moveTo>
                  <a:cubicBezTo>
                    <a:pt x="19" y="32"/>
                    <a:pt x="17" y="35"/>
                    <a:pt x="14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6" y="36"/>
                    <a:pt x="4" y="34"/>
                    <a:pt x="3" y="3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1"/>
                    <a:pt x="15" y="4"/>
                  </a:cubicBezTo>
                  <a:lnTo>
                    <a:pt x="18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8" name="Freeform 24"/>
            <p:cNvSpPr/>
            <p:nvPr/>
          </p:nvSpPr>
          <p:spPr bwMode="auto">
            <a:xfrm>
              <a:off x="3374230" y="1649212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5 w 20"/>
                <a:gd name="T7" fmla="*/ 42 h 46"/>
                <a:gd name="T8" fmla="*/ 0 w 20"/>
                <a:gd name="T9" fmla="*/ 7 h 46"/>
                <a:gd name="T10" fmla="*/ 5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3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5" y="4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9" name="Freeform 25"/>
            <p:cNvSpPr/>
            <p:nvPr/>
          </p:nvSpPr>
          <p:spPr bwMode="auto">
            <a:xfrm>
              <a:off x="3425428" y="1611113"/>
              <a:ext cx="57150" cy="151210"/>
            </a:xfrm>
            <a:custGeom>
              <a:avLst/>
              <a:gdLst>
                <a:gd name="T0" fmla="*/ 21 w 22"/>
                <a:gd name="T1" fmla="*/ 52 h 59"/>
                <a:gd name="T2" fmla="*/ 17 w 22"/>
                <a:gd name="T3" fmla="*/ 58 h 59"/>
                <a:gd name="T4" fmla="*/ 12 w 22"/>
                <a:gd name="T5" fmla="*/ 58 h 59"/>
                <a:gd name="T6" fmla="*/ 6 w 22"/>
                <a:gd name="T7" fmla="*/ 54 h 59"/>
                <a:gd name="T8" fmla="*/ 0 w 22"/>
                <a:gd name="T9" fmla="*/ 6 h 59"/>
                <a:gd name="T10" fmla="*/ 5 w 22"/>
                <a:gd name="T11" fmla="*/ 1 h 59"/>
                <a:gd name="T12" fmla="*/ 10 w 22"/>
                <a:gd name="T13" fmla="*/ 0 h 59"/>
                <a:gd name="T14" fmla="*/ 16 w 22"/>
                <a:gd name="T15" fmla="*/ 4 h 59"/>
                <a:gd name="T16" fmla="*/ 21 w 22"/>
                <a:gd name="T17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9">
                  <a:moveTo>
                    <a:pt x="21" y="52"/>
                  </a:moveTo>
                  <a:cubicBezTo>
                    <a:pt x="22" y="55"/>
                    <a:pt x="20" y="57"/>
                    <a:pt x="17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9" y="59"/>
                    <a:pt x="7" y="57"/>
                    <a:pt x="6" y="5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3" y="0"/>
                    <a:pt x="15" y="2"/>
                    <a:pt x="16" y="4"/>
                  </a:cubicBezTo>
                  <a:lnTo>
                    <a:pt x="21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0" name="Freeform 26"/>
            <p:cNvSpPr/>
            <p:nvPr/>
          </p:nvSpPr>
          <p:spPr bwMode="auto">
            <a:xfrm>
              <a:off x="3325415" y="1765894"/>
              <a:ext cx="223838" cy="64294"/>
            </a:xfrm>
            <a:custGeom>
              <a:avLst/>
              <a:gdLst>
                <a:gd name="T0" fmla="*/ 6 w 87"/>
                <a:gd name="T1" fmla="*/ 24 h 25"/>
                <a:gd name="T2" fmla="*/ 1 w 87"/>
                <a:gd name="T3" fmla="*/ 20 h 25"/>
                <a:gd name="T4" fmla="*/ 0 w 87"/>
                <a:gd name="T5" fmla="*/ 16 h 25"/>
                <a:gd name="T6" fmla="*/ 5 w 87"/>
                <a:gd name="T7" fmla="*/ 10 h 25"/>
                <a:gd name="T8" fmla="*/ 81 w 87"/>
                <a:gd name="T9" fmla="*/ 1 h 25"/>
                <a:gd name="T10" fmla="*/ 86 w 87"/>
                <a:gd name="T11" fmla="*/ 5 h 25"/>
                <a:gd name="T12" fmla="*/ 87 w 87"/>
                <a:gd name="T13" fmla="*/ 9 h 25"/>
                <a:gd name="T14" fmla="*/ 82 w 87"/>
                <a:gd name="T15" fmla="*/ 15 h 25"/>
                <a:gd name="T16" fmla="*/ 6 w 87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25">
                  <a:moveTo>
                    <a:pt x="6" y="24"/>
                  </a:moveTo>
                  <a:cubicBezTo>
                    <a:pt x="4" y="25"/>
                    <a:pt x="1" y="23"/>
                    <a:pt x="1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0"/>
                    <a:pt x="5" y="10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83" y="0"/>
                    <a:pt x="86" y="2"/>
                    <a:pt x="86" y="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12"/>
                    <a:pt x="85" y="14"/>
                    <a:pt x="82" y="15"/>
                  </a:cubicBezTo>
                  <a:lnTo>
                    <a:pt x="6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1" name="Freeform 27"/>
            <p:cNvSpPr/>
            <p:nvPr/>
          </p:nvSpPr>
          <p:spPr bwMode="auto">
            <a:xfrm>
              <a:off x="3482578" y="1636115"/>
              <a:ext cx="51197" cy="119063"/>
            </a:xfrm>
            <a:custGeom>
              <a:avLst/>
              <a:gdLst>
                <a:gd name="T0" fmla="*/ 20 w 20"/>
                <a:gd name="T1" fmla="*/ 40 h 46"/>
                <a:gd name="T2" fmla="*/ 15 w 20"/>
                <a:gd name="T3" fmla="*/ 45 h 46"/>
                <a:gd name="T4" fmla="*/ 10 w 20"/>
                <a:gd name="T5" fmla="*/ 46 h 46"/>
                <a:gd name="T6" fmla="*/ 4 w 20"/>
                <a:gd name="T7" fmla="*/ 42 h 46"/>
                <a:gd name="T8" fmla="*/ 0 w 20"/>
                <a:gd name="T9" fmla="*/ 6 h 46"/>
                <a:gd name="T10" fmla="*/ 4 w 20"/>
                <a:gd name="T11" fmla="*/ 1 h 46"/>
                <a:gd name="T12" fmla="*/ 10 w 20"/>
                <a:gd name="T13" fmla="*/ 0 h 46"/>
                <a:gd name="T14" fmla="*/ 15 w 20"/>
                <a:gd name="T15" fmla="*/ 5 h 46"/>
                <a:gd name="T16" fmla="*/ 20 w 20"/>
                <a:gd name="T17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6">
                  <a:moveTo>
                    <a:pt x="20" y="40"/>
                  </a:moveTo>
                  <a:cubicBezTo>
                    <a:pt x="20" y="42"/>
                    <a:pt x="18" y="45"/>
                    <a:pt x="15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7" y="46"/>
                    <a:pt x="5" y="44"/>
                    <a:pt x="4" y="4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20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2" name="Freeform 28"/>
            <p:cNvSpPr/>
            <p:nvPr/>
          </p:nvSpPr>
          <p:spPr bwMode="auto">
            <a:xfrm>
              <a:off x="534590" y="2182613"/>
              <a:ext cx="41672" cy="57150"/>
            </a:xfrm>
            <a:custGeom>
              <a:avLst/>
              <a:gdLst>
                <a:gd name="T0" fmla="*/ 16 w 16"/>
                <a:gd name="T1" fmla="*/ 16 h 22"/>
                <a:gd name="T2" fmla="*/ 12 w 16"/>
                <a:gd name="T3" fmla="*/ 21 h 22"/>
                <a:gd name="T4" fmla="*/ 7 w 16"/>
                <a:gd name="T5" fmla="*/ 22 h 22"/>
                <a:gd name="T6" fmla="*/ 1 w 16"/>
                <a:gd name="T7" fmla="*/ 18 h 22"/>
                <a:gd name="T8" fmla="*/ 0 w 16"/>
                <a:gd name="T9" fmla="*/ 6 h 22"/>
                <a:gd name="T10" fmla="*/ 4 w 16"/>
                <a:gd name="T11" fmla="*/ 1 h 22"/>
                <a:gd name="T12" fmla="*/ 9 w 16"/>
                <a:gd name="T13" fmla="*/ 0 h 22"/>
                <a:gd name="T14" fmla="*/ 15 w 16"/>
                <a:gd name="T15" fmla="*/ 4 h 22"/>
                <a:gd name="T16" fmla="*/ 16 w 16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2">
                  <a:moveTo>
                    <a:pt x="16" y="16"/>
                  </a:moveTo>
                  <a:cubicBezTo>
                    <a:pt x="16" y="18"/>
                    <a:pt x="14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4" y="22"/>
                    <a:pt x="2" y="20"/>
                    <a:pt x="1" y="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6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3" name="Freeform 29"/>
            <p:cNvSpPr/>
            <p:nvPr/>
          </p:nvSpPr>
          <p:spPr bwMode="auto">
            <a:xfrm>
              <a:off x="584597" y="2144513"/>
              <a:ext cx="45244" cy="86916"/>
            </a:xfrm>
            <a:custGeom>
              <a:avLst/>
              <a:gdLst>
                <a:gd name="T0" fmla="*/ 18 w 18"/>
                <a:gd name="T1" fmla="*/ 28 h 34"/>
                <a:gd name="T2" fmla="*/ 14 w 18"/>
                <a:gd name="T3" fmla="*/ 34 h 34"/>
                <a:gd name="T4" fmla="*/ 9 w 18"/>
                <a:gd name="T5" fmla="*/ 34 h 34"/>
                <a:gd name="T6" fmla="*/ 3 w 18"/>
                <a:gd name="T7" fmla="*/ 30 h 34"/>
                <a:gd name="T8" fmla="*/ 0 w 18"/>
                <a:gd name="T9" fmla="*/ 7 h 34"/>
                <a:gd name="T10" fmla="*/ 5 w 18"/>
                <a:gd name="T11" fmla="*/ 1 h 34"/>
                <a:gd name="T12" fmla="*/ 10 w 18"/>
                <a:gd name="T13" fmla="*/ 1 h 34"/>
                <a:gd name="T14" fmla="*/ 15 w 18"/>
                <a:gd name="T15" fmla="*/ 5 h 34"/>
                <a:gd name="T16" fmla="*/ 18 w 18"/>
                <a:gd name="T17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8"/>
                  </a:moveTo>
                  <a:cubicBezTo>
                    <a:pt x="18" y="31"/>
                    <a:pt x="16" y="33"/>
                    <a:pt x="14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6" y="34"/>
                    <a:pt x="4" y="33"/>
                    <a:pt x="3" y="3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0"/>
                    <a:pt x="15" y="2"/>
                    <a:pt x="15" y="5"/>
                  </a:cubicBezTo>
                  <a:lnTo>
                    <a:pt x="18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4" name="Freeform 30"/>
            <p:cNvSpPr/>
            <p:nvPr/>
          </p:nvSpPr>
          <p:spPr bwMode="auto">
            <a:xfrm>
              <a:off x="629840" y="2109985"/>
              <a:ext cx="52388" cy="116681"/>
            </a:xfrm>
            <a:custGeom>
              <a:avLst/>
              <a:gdLst>
                <a:gd name="T0" fmla="*/ 19 w 20"/>
                <a:gd name="T1" fmla="*/ 39 h 45"/>
                <a:gd name="T2" fmla="*/ 15 w 20"/>
                <a:gd name="T3" fmla="*/ 44 h 45"/>
                <a:gd name="T4" fmla="*/ 10 w 20"/>
                <a:gd name="T5" fmla="*/ 45 h 45"/>
                <a:gd name="T6" fmla="*/ 5 w 20"/>
                <a:gd name="T7" fmla="*/ 41 h 45"/>
                <a:gd name="T8" fmla="*/ 1 w 20"/>
                <a:gd name="T9" fmla="*/ 7 h 45"/>
                <a:gd name="T10" fmla="*/ 5 w 20"/>
                <a:gd name="T11" fmla="*/ 1 h 45"/>
                <a:gd name="T12" fmla="*/ 10 w 20"/>
                <a:gd name="T13" fmla="*/ 1 h 45"/>
                <a:gd name="T14" fmla="*/ 15 w 20"/>
                <a:gd name="T15" fmla="*/ 5 h 45"/>
                <a:gd name="T16" fmla="*/ 19 w 20"/>
                <a:gd name="T17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45">
                  <a:moveTo>
                    <a:pt x="19" y="39"/>
                  </a:moveTo>
                  <a:cubicBezTo>
                    <a:pt x="20" y="41"/>
                    <a:pt x="18" y="44"/>
                    <a:pt x="15" y="4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8" y="45"/>
                    <a:pt x="5" y="43"/>
                    <a:pt x="5" y="4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4"/>
                    <a:pt x="2" y="2"/>
                    <a:pt x="5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3" y="0"/>
                    <a:pt x="15" y="2"/>
                    <a:pt x="15" y="5"/>
                  </a:cubicBezTo>
                  <a:lnTo>
                    <a:pt x="19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5" name="Freeform 31"/>
            <p:cNvSpPr/>
            <p:nvPr/>
          </p:nvSpPr>
          <p:spPr bwMode="auto">
            <a:xfrm>
              <a:off x="527447" y="2074266"/>
              <a:ext cx="110728" cy="97631"/>
            </a:xfrm>
            <a:custGeom>
              <a:avLst/>
              <a:gdLst>
                <a:gd name="T0" fmla="*/ 2 w 43"/>
                <a:gd name="T1" fmla="*/ 38 h 38"/>
                <a:gd name="T2" fmla="*/ 1 w 43"/>
                <a:gd name="T3" fmla="*/ 38 h 38"/>
                <a:gd name="T4" fmla="*/ 0 w 43"/>
                <a:gd name="T5" fmla="*/ 35 h 38"/>
                <a:gd name="T6" fmla="*/ 13 w 43"/>
                <a:gd name="T7" fmla="*/ 19 h 38"/>
                <a:gd name="T8" fmla="*/ 14 w 43"/>
                <a:gd name="T9" fmla="*/ 18 h 38"/>
                <a:gd name="T10" fmla="*/ 26 w 43"/>
                <a:gd name="T11" fmla="*/ 17 h 38"/>
                <a:gd name="T12" fmla="*/ 39 w 43"/>
                <a:gd name="T13" fmla="*/ 1 h 38"/>
                <a:gd name="T14" fmla="*/ 42 w 43"/>
                <a:gd name="T15" fmla="*/ 1 h 38"/>
                <a:gd name="T16" fmla="*/ 42 w 43"/>
                <a:gd name="T17" fmla="*/ 4 h 38"/>
                <a:gd name="T18" fmla="*/ 29 w 43"/>
                <a:gd name="T19" fmla="*/ 20 h 38"/>
                <a:gd name="T20" fmla="*/ 28 w 43"/>
                <a:gd name="T21" fmla="*/ 21 h 38"/>
                <a:gd name="T22" fmla="*/ 15 w 43"/>
                <a:gd name="T23" fmla="*/ 22 h 38"/>
                <a:gd name="T24" fmla="*/ 3 w 43"/>
                <a:gd name="T25" fmla="*/ 37 h 38"/>
                <a:gd name="T26" fmla="*/ 2 w 43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8">
                  <a:moveTo>
                    <a:pt x="2" y="38"/>
                  </a:moveTo>
                  <a:cubicBezTo>
                    <a:pt x="2" y="38"/>
                    <a:pt x="1" y="38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4" y="18"/>
                    <a:pt x="14" y="1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0" y="0"/>
                    <a:pt x="41" y="0"/>
                    <a:pt x="42" y="1"/>
                  </a:cubicBezTo>
                  <a:cubicBezTo>
                    <a:pt x="43" y="2"/>
                    <a:pt x="43" y="3"/>
                    <a:pt x="42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8" y="21"/>
                    <a:pt x="28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8"/>
                    <a:pt x="3" y="38"/>
                    <a:pt x="2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6" name="Freeform 32"/>
            <p:cNvSpPr>
              <a:spLocks noEditPoints="1"/>
            </p:cNvSpPr>
            <p:nvPr/>
          </p:nvSpPr>
          <p:spPr bwMode="auto">
            <a:xfrm>
              <a:off x="467916" y="2087363"/>
              <a:ext cx="239315" cy="208360"/>
            </a:xfrm>
            <a:custGeom>
              <a:avLst/>
              <a:gdLst>
                <a:gd name="T0" fmla="*/ 86 w 93"/>
                <a:gd name="T1" fmla="*/ 59 h 81"/>
                <a:gd name="T2" fmla="*/ 23 w 93"/>
                <a:gd name="T3" fmla="*/ 66 h 81"/>
                <a:gd name="T4" fmla="*/ 15 w 93"/>
                <a:gd name="T5" fmla="*/ 4 h 81"/>
                <a:gd name="T6" fmla="*/ 10 w 93"/>
                <a:gd name="T7" fmla="*/ 0 h 81"/>
                <a:gd name="T8" fmla="*/ 5 w 93"/>
                <a:gd name="T9" fmla="*/ 1 h 81"/>
                <a:gd name="T10" fmla="*/ 1 w 93"/>
                <a:gd name="T11" fmla="*/ 6 h 81"/>
                <a:gd name="T12" fmla="*/ 9 w 93"/>
                <a:gd name="T13" fmla="*/ 73 h 81"/>
                <a:gd name="T14" fmla="*/ 9 w 93"/>
                <a:gd name="T15" fmla="*/ 77 h 81"/>
                <a:gd name="T16" fmla="*/ 10 w 93"/>
                <a:gd name="T17" fmla="*/ 79 h 81"/>
                <a:gd name="T18" fmla="*/ 15 w 93"/>
                <a:gd name="T19" fmla="*/ 81 h 81"/>
                <a:gd name="T20" fmla="*/ 15 w 93"/>
                <a:gd name="T21" fmla="*/ 81 h 81"/>
                <a:gd name="T22" fmla="*/ 20 w 93"/>
                <a:gd name="T23" fmla="*/ 81 h 81"/>
                <a:gd name="T24" fmla="*/ 88 w 93"/>
                <a:gd name="T25" fmla="*/ 72 h 81"/>
                <a:gd name="T26" fmla="*/ 92 w 93"/>
                <a:gd name="T27" fmla="*/ 67 h 81"/>
                <a:gd name="T28" fmla="*/ 92 w 93"/>
                <a:gd name="T29" fmla="*/ 63 h 81"/>
                <a:gd name="T30" fmla="*/ 86 w 93"/>
                <a:gd name="T31" fmla="*/ 59 h 81"/>
                <a:gd name="T32" fmla="*/ 9 w 93"/>
                <a:gd name="T33" fmla="*/ 9 h 81"/>
                <a:gd name="T34" fmla="*/ 12 w 93"/>
                <a:gd name="T35" fmla="*/ 12 h 81"/>
                <a:gd name="T36" fmla="*/ 9 w 93"/>
                <a:gd name="T37" fmla="*/ 16 h 81"/>
                <a:gd name="T38" fmla="*/ 6 w 93"/>
                <a:gd name="T39" fmla="*/ 13 h 81"/>
                <a:gd name="T40" fmla="*/ 9 w 93"/>
                <a:gd name="T41" fmla="*/ 9 h 81"/>
                <a:gd name="T42" fmla="*/ 11 w 93"/>
                <a:gd name="T43" fmla="*/ 31 h 81"/>
                <a:gd name="T44" fmla="*/ 15 w 93"/>
                <a:gd name="T45" fmla="*/ 34 h 81"/>
                <a:gd name="T46" fmla="*/ 12 w 93"/>
                <a:gd name="T47" fmla="*/ 38 h 81"/>
                <a:gd name="T48" fmla="*/ 8 w 93"/>
                <a:gd name="T49" fmla="*/ 35 h 81"/>
                <a:gd name="T50" fmla="*/ 11 w 93"/>
                <a:gd name="T51" fmla="*/ 31 h 81"/>
                <a:gd name="T52" fmla="*/ 14 w 93"/>
                <a:gd name="T53" fmla="*/ 53 h 81"/>
                <a:gd name="T54" fmla="*/ 18 w 93"/>
                <a:gd name="T55" fmla="*/ 56 h 81"/>
                <a:gd name="T56" fmla="*/ 15 w 93"/>
                <a:gd name="T57" fmla="*/ 60 h 81"/>
                <a:gd name="T58" fmla="*/ 11 w 93"/>
                <a:gd name="T59" fmla="*/ 57 h 81"/>
                <a:gd name="T60" fmla="*/ 14 w 93"/>
                <a:gd name="T61" fmla="*/ 5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81">
                  <a:moveTo>
                    <a:pt x="86" y="59"/>
                  </a:moveTo>
                  <a:cubicBezTo>
                    <a:pt x="23" y="66"/>
                    <a:pt x="23" y="66"/>
                    <a:pt x="23" y="66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2"/>
                    <a:pt x="13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1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0" y="78"/>
                    <a:pt x="10" y="78"/>
                    <a:pt x="10" y="79"/>
                  </a:cubicBezTo>
                  <a:cubicBezTo>
                    <a:pt x="11" y="80"/>
                    <a:pt x="13" y="81"/>
                    <a:pt x="15" y="81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1" y="72"/>
                    <a:pt x="93" y="69"/>
                    <a:pt x="92" y="67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9" y="9"/>
                  </a:moveTo>
                  <a:cubicBezTo>
                    <a:pt x="11" y="9"/>
                    <a:pt x="12" y="11"/>
                    <a:pt x="12" y="12"/>
                  </a:cubicBezTo>
                  <a:cubicBezTo>
                    <a:pt x="13" y="14"/>
                    <a:pt x="11" y="16"/>
                    <a:pt x="9" y="16"/>
                  </a:cubicBezTo>
                  <a:cubicBezTo>
                    <a:pt x="7" y="17"/>
                    <a:pt x="6" y="15"/>
                    <a:pt x="6" y="13"/>
                  </a:cubicBezTo>
                  <a:cubicBezTo>
                    <a:pt x="5" y="11"/>
                    <a:pt x="7" y="10"/>
                    <a:pt x="9" y="9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2"/>
                    <a:pt x="15" y="34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8" y="54"/>
                    <a:pt x="18" y="56"/>
                  </a:cubicBezTo>
                  <a:cubicBezTo>
                    <a:pt x="18" y="58"/>
                    <a:pt x="17" y="60"/>
                    <a:pt x="15" y="60"/>
                  </a:cubicBezTo>
                  <a:cubicBezTo>
                    <a:pt x="13" y="60"/>
                    <a:pt x="11" y="59"/>
                    <a:pt x="11" y="57"/>
                  </a:cubicBezTo>
                  <a:cubicBezTo>
                    <a:pt x="11" y="55"/>
                    <a:pt x="12" y="53"/>
                    <a:pt x="14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7" name="Freeform 33"/>
            <p:cNvSpPr/>
            <p:nvPr/>
          </p:nvSpPr>
          <p:spPr bwMode="auto">
            <a:xfrm>
              <a:off x="2094309" y="2164753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1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8" name="Freeform 34"/>
            <p:cNvSpPr/>
            <p:nvPr/>
          </p:nvSpPr>
          <p:spPr bwMode="auto">
            <a:xfrm>
              <a:off x="2146697" y="2129034"/>
              <a:ext cx="46434" cy="8691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3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9" name="Freeform 35"/>
            <p:cNvSpPr/>
            <p:nvPr/>
          </p:nvSpPr>
          <p:spPr bwMode="auto">
            <a:xfrm>
              <a:off x="2193131" y="2094506"/>
              <a:ext cx="48815" cy="11430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9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3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0" name="Freeform 36"/>
            <p:cNvSpPr/>
            <p:nvPr/>
          </p:nvSpPr>
          <p:spPr bwMode="auto">
            <a:xfrm>
              <a:off x="2087165" y="2056407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9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29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5" y="19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1" name="Freeform 37"/>
            <p:cNvSpPr>
              <a:spLocks noEditPoints="1"/>
            </p:cNvSpPr>
            <p:nvPr/>
          </p:nvSpPr>
          <p:spPr bwMode="auto">
            <a:xfrm>
              <a:off x="2030015" y="2069503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4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2 h 82"/>
                <a:gd name="T20" fmla="*/ 14 w 92"/>
                <a:gd name="T21" fmla="*/ 82 h 82"/>
                <a:gd name="T22" fmla="*/ 19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2 h 82"/>
                <a:gd name="T44" fmla="*/ 15 w 92"/>
                <a:gd name="T45" fmla="*/ 35 h 82"/>
                <a:gd name="T46" fmla="*/ 12 w 92"/>
                <a:gd name="T47" fmla="*/ 39 h 82"/>
                <a:gd name="T48" fmla="*/ 8 w 92"/>
                <a:gd name="T49" fmla="*/ 36 h 82"/>
                <a:gd name="T50" fmla="*/ 11 w 92"/>
                <a:gd name="T51" fmla="*/ 32 h 82"/>
                <a:gd name="T52" fmla="*/ 14 w 92"/>
                <a:gd name="T53" fmla="*/ 54 h 82"/>
                <a:gd name="T54" fmla="*/ 17 w 92"/>
                <a:gd name="T55" fmla="*/ 57 h 82"/>
                <a:gd name="T56" fmla="*/ 14 w 92"/>
                <a:gd name="T57" fmla="*/ 61 h 82"/>
                <a:gd name="T58" fmla="*/ 10 w 92"/>
                <a:gd name="T59" fmla="*/ 57 h 82"/>
                <a:gd name="T60" fmla="*/ 14 w 92"/>
                <a:gd name="T61" fmla="*/ 54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2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9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6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2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7"/>
                    <a:pt x="14" y="38"/>
                    <a:pt x="12" y="39"/>
                  </a:cubicBezTo>
                  <a:cubicBezTo>
                    <a:pt x="10" y="39"/>
                    <a:pt x="8" y="37"/>
                    <a:pt x="8" y="36"/>
                  </a:cubicBezTo>
                  <a:cubicBezTo>
                    <a:pt x="8" y="34"/>
                    <a:pt x="9" y="32"/>
                    <a:pt x="11" y="32"/>
                  </a:cubicBezTo>
                  <a:close/>
                  <a:moveTo>
                    <a:pt x="14" y="54"/>
                  </a:moveTo>
                  <a:cubicBezTo>
                    <a:pt x="15" y="53"/>
                    <a:pt x="17" y="55"/>
                    <a:pt x="17" y="57"/>
                  </a:cubicBezTo>
                  <a:cubicBezTo>
                    <a:pt x="18" y="59"/>
                    <a:pt x="16" y="60"/>
                    <a:pt x="14" y="61"/>
                  </a:cubicBezTo>
                  <a:cubicBezTo>
                    <a:pt x="12" y="61"/>
                    <a:pt x="11" y="59"/>
                    <a:pt x="10" y="57"/>
                  </a:cubicBezTo>
                  <a:cubicBezTo>
                    <a:pt x="10" y="56"/>
                    <a:pt x="12" y="54"/>
                    <a:pt x="1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2" name="Freeform 38"/>
            <p:cNvSpPr/>
            <p:nvPr/>
          </p:nvSpPr>
          <p:spPr bwMode="auto">
            <a:xfrm>
              <a:off x="2869406" y="1987350"/>
              <a:ext cx="44053" cy="55960"/>
            </a:xfrm>
            <a:custGeom>
              <a:avLst/>
              <a:gdLst>
                <a:gd name="T0" fmla="*/ 17 w 17"/>
                <a:gd name="T1" fmla="*/ 16 h 22"/>
                <a:gd name="T2" fmla="*/ 12 w 17"/>
                <a:gd name="T3" fmla="*/ 21 h 22"/>
                <a:gd name="T4" fmla="*/ 7 w 17"/>
                <a:gd name="T5" fmla="*/ 22 h 22"/>
                <a:gd name="T6" fmla="*/ 2 w 17"/>
                <a:gd name="T7" fmla="*/ 18 h 22"/>
                <a:gd name="T8" fmla="*/ 1 w 17"/>
                <a:gd name="T9" fmla="*/ 6 h 22"/>
                <a:gd name="T10" fmla="*/ 5 w 17"/>
                <a:gd name="T11" fmla="*/ 1 h 22"/>
                <a:gd name="T12" fmla="*/ 10 w 17"/>
                <a:gd name="T13" fmla="*/ 0 h 22"/>
                <a:gd name="T14" fmla="*/ 15 w 17"/>
                <a:gd name="T15" fmla="*/ 4 h 22"/>
                <a:gd name="T16" fmla="*/ 17 w 17"/>
                <a:gd name="T17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17" y="16"/>
                  </a:moveTo>
                  <a:cubicBezTo>
                    <a:pt x="17" y="19"/>
                    <a:pt x="15" y="21"/>
                    <a:pt x="12" y="21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5" y="22"/>
                    <a:pt x="2" y="20"/>
                    <a:pt x="2" y="18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5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7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3" name="Freeform 39"/>
            <p:cNvSpPr/>
            <p:nvPr/>
          </p:nvSpPr>
          <p:spPr bwMode="auto">
            <a:xfrm>
              <a:off x="2920603" y="1950441"/>
              <a:ext cx="46434" cy="88106"/>
            </a:xfrm>
            <a:custGeom>
              <a:avLst/>
              <a:gdLst>
                <a:gd name="T0" fmla="*/ 18 w 18"/>
                <a:gd name="T1" fmla="*/ 27 h 34"/>
                <a:gd name="T2" fmla="*/ 13 w 18"/>
                <a:gd name="T3" fmla="*/ 33 h 34"/>
                <a:gd name="T4" fmla="*/ 8 w 18"/>
                <a:gd name="T5" fmla="*/ 33 h 34"/>
                <a:gd name="T6" fmla="*/ 3 w 18"/>
                <a:gd name="T7" fmla="*/ 29 h 34"/>
                <a:gd name="T8" fmla="*/ 0 w 18"/>
                <a:gd name="T9" fmla="*/ 6 h 34"/>
                <a:gd name="T10" fmla="*/ 4 w 18"/>
                <a:gd name="T11" fmla="*/ 1 h 34"/>
                <a:gd name="T12" fmla="*/ 9 w 18"/>
                <a:gd name="T13" fmla="*/ 0 h 34"/>
                <a:gd name="T14" fmla="*/ 15 w 18"/>
                <a:gd name="T15" fmla="*/ 4 h 34"/>
                <a:gd name="T16" fmla="*/ 18 w 18"/>
                <a:gd name="T1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4">
                  <a:moveTo>
                    <a:pt x="18" y="27"/>
                  </a:moveTo>
                  <a:cubicBezTo>
                    <a:pt x="18" y="30"/>
                    <a:pt x="16" y="32"/>
                    <a:pt x="13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6" y="34"/>
                    <a:pt x="3" y="32"/>
                    <a:pt x="3" y="2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4"/>
                  </a:cubicBezTo>
                  <a:lnTo>
                    <a:pt x="18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40"/>
            <p:cNvSpPr/>
            <p:nvPr/>
          </p:nvSpPr>
          <p:spPr bwMode="auto">
            <a:xfrm>
              <a:off x="2967037" y="1917103"/>
              <a:ext cx="48815" cy="113110"/>
            </a:xfrm>
            <a:custGeom>
              <a:avLst/>
              <a:gdLst>
                <a:gd name="T0" fmla="*/ 19 w 19"/>
                <a:gd name="T1" fmla="*/ 38 h 44"/>
                <a:gd name="T2" fmla="*/ 15 w 19"/>
                <a:gd name="T3" fmla="*/ 43 h 44"/>
                <a:gd name="T4" fmla="*/ 10 w 19"/>
                <a:gd name="T5" fmla="*/ 44 h 44"/>
                <a:gd name="T6" fmla="*/ 4 w 19"/>
                <a:gd name="T7" fmla="*/ 40 h 44"/>
                <a:gd name="T8" fmla="*/ 0 w 19"/>
                <a:gd name="T9" fmla="*/ 6 h 44"/>
                <a:gd name="T10" fmla="*/ 4 w 19"/>
                <a:gd name="T11" fmla="*/ 1 h 44"/>
                <a:gd name="T12" fmla="*/ 10 w 19"/>
                <a:gd name="T13" fmla="*/ 0 h 44"/>
                <a:gd name="T14" fmla="*/ 15 w 19"/>
                <a:gd name="T15" fmla="*/ 4 h 44"/>
                <a:gd name="T16" fmla="*/ 19 w 19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44">
                  <a:moveTo>
                    <a:pt x="19" y="38"/>
                  </a:moveTo>
                  <a:cubicBezTo>
                    <a:pt x="19" y="41"/>
                    <a:pt x="17" y="43"/>
                    <a:pt x="15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7" y="44"/>
                    <a:pt x="5" y="42"/>
                    <a:pt x="4" y="4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5" y="2"/>
                    <a:pt x="15" y="4"/>
                  </a:cubicBezTo>
                  <a:lnTo>
                    <a:pt x="19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5" name="Freeform 41"/>
            <p:cNvSpPr/>
            <p:nvPr/>
          </p:nvSpPr>
          <p:spPr bwMode="auto">
            <a:xfrm>
              <a:off x="2862262" y="1879003"/>
              <a:ext cx="113109" cy="97631"/>
            </a:xfrm>
            <a:custGeom>
              <a:avLst/>
              <a:gdLst>
                <a:gd name="T0" fmla="*/ 3 w 44"/>
                <a:gd name="T1" fmla="*/ 38 h 38"/>
                <a:gd name="T2" fmla="*/ 1 w 44"/>
                <a:gd name="T3" fmla="*/ 38 h 38"/>
                <a:gd name="T4" fmla="*/ 1 w 44"/>
                <a:gd name="T5" fmla="*/ 35 h 38"/>
                <a:gd name="T6" fmla="*/ 13 w 44"/>
                <a:gd name="T7" fmla="*/ 19 h 38"/>
                <a:gd name="T8" fmla="*/ 15 w 44"/>
                <a:gd name="T9" fmla="*/ 18 h 38"/>
                <a:gd name="T10" fmla="*/ 27 w 44"/>
                <a:gd name="T11" fmla="*/ 17 h 38"/>
                <a:gd name="T12" fmla="*/ 40 w 44"/>
                <a:gd name="T13" fmla="*/ 1 h 38"/>
                <a:gd name="T14" fmla="*/ 43 w 44"/>
                <a:gd name="T15" fmla="*/ 1 h 38"/>
                <a:gd name="T16" fmla="*/ 43 w 44"/>
                <a:gd name="T17" fmla="*/ 4 h 38"/>
                <a:gd name="T18" fmla="*/ 30 w 44"/>
                <a:gd name="T19" fmla="*/ 20 h 38"/>
                <a:gd name="T20" fmla="*/ 28 w 44"/>
                <a:gd name="T21" fmla="*/ 21 h 38"/>
                <a:gd name="T22" fmla="*/ 16 w 44"/>
                <a:gd name="T23" fmla="*/ 22 h 38"/>
                <a:gd name="T24" fmla="*/ 4 w 44"/>
                <a:gd name="T25" fmla="*/ 38 h 38"/>
                <a:gd name="T26" fmla="*/ 3 w 44"/>
                <a:gd name="T2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3" y="38"/>
                  </a:moveTo>
                  <a:cubicBezTo>
                    <a:pt x="2" y="38"/>
                    <a:pt x="2" y="38"/>
                    <a:pt x="1" y="38"/>
                  </a:cubicBezTo>
                  <a:cubicBezTo>
                    <a:pt x="0" y="37"/>
                    <a:pt x="0" y="36"/>
                    <a:pt x="1" y="35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8"/>
                    <a:pt x="15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2" y="0"/>
                    <a:pt x="43" y="1"/>
                  </a:cubicBezTo>
                  <a:cubicBezTo>
                    <a:pt x="44" y="2"/>
                    <a:pt x="44" y="3"/>
                    <a:pt x="43" y="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6" name="Freeform 42"/>
            <p:cNvSpPr>
              <a:spLocks noEditPoints="1"/>
            </p:cNvSpPr>
            <p:nvPr/>
          </p:nvSpPr>
          <p:spPr bwMode="auto">
            <a:xfrm>
              <a:off x="2805112" y="1892100"/>
              <a:ext cx="236934" cy="210741"/>
            </a:xfrm>
            <a:custGeom>
              <a:avLst/>
              <a:gdLst>
                <a:gd name="T0" fmla="*/ 86 w 92"/>
                <a:gd name="T1" fmla="*/ 59 h 82"/>
                <a:gd name="T2" fmla="*/ 23 w 92"/>
                <a:gd name="T3" fmla="*/ 67 h 82"/>
                <a:gd name="T4" fmla="*/ 15 w 92"/>
                <a:gd name="T5" fmla="*/ 5 h 82"/>
                <a:gd name="T6" fmla="*/ 10 w 92"/>
                <a:gd name="T7" fmla="*/ 0 h 82"/>
                <a:gd name="T8" fmla="*/ 5 w 92"/>
                <a:gd name="T9" fmla="*/ 1 h 82"/>
                <a:gd name="T10" fmla="*/ 0 w 92"/>
                <a:gd name="T11" fmla="*/ 6 h 82"/>
                <a:gd name="T12" fmla="*/ 9 w 92"/>
                <a:gd name="T13" fmla="*/ 73 h 82"/>
                <a:gd name="T14" fmla="*/ 9 w 92"/>
                <a:gd name="T15" fmla="*/ 77 h 82"/>
                <a:gd name="T16" fmla="*/ 10 w 92"/>
                <a:gd name="T17" fmla="*/ 79 h 82"/>
                <a:gd name="T18" fmla="*/ 14 w 92"/>
                <a:gd name="T19" fmla="*/ 81 h 82"/>
                <a:gd name="T20" fmla="*/ 14 w 92"/>
                <a:gd name="T21" fmla="*/ 81 h 82"/>
                <a:gd name="T22" fmla="*/ 20 w 92"/>
                <a:gd name="T23" fmla="*/ 81 h 82"/>
                <a:gd name="T24" fmla="*/ 88 w 92"/>
                <a:gd name="T25" fmla="*/ 72 h 82"/>
                <a:gd name="T26" fmla="*/ 92 w 92"/>
                <a:gd name="T27" fmla="*/ 67 h 82"/>
                <a:gd name="T28" fmla="*/ 91 w 92"/>
                <a:gd name="T29" fmla="*/ 63 h 82"/>
                <a:gd name="T30" fmla="*/ 86 w 92"/>
                <a:gd name="T31" fmla="*/ 59 h 82"/>
                <a:gd name="T32" fmla="*/ 8 w 92"/>
                <a:gd name="T33" fmla="*/ 10 h 82"/>
                <a:gd name="T34" fmla="*/ 12 w 92"/>
                <a:gd name="T35" fmla="*/ 13 h 82"/>
                <a:gd name="T36" fmla="*/ 9 w 92"/>
                <a:gd name="T37" fmla="*/ 17 h 82"/>
                <a:gd name="T38" fmla="*/ 5 w 92"/>
                <a:gd name="T39" fmla="*/ 14 h 82"/>
                <a:gd name="T40" fmla="*/ 8 w 92"/>
                <a:gd name="T41" fmla="*/ 10 h 82"/>
                <a:gd name="T42" fmla="*/ 11 w 92"/>
                <a:gd name="T43" fmla="*/ 31 h 82"/>
                <a:gd name="T44" fmla="*/ 15 w 92"/>
                <a:gd name="T45" fmla="*/ 35 h 82"/>
                <a:gd name="T46" fmla="*/ 12 w 92"/>
                <a:gd name="T47" fmla="*/ 38 h 82"/>
                <a:gd name="T48" fmla="*/ 8 w 92"/>
                <a:gd name="T49" fmla="*/ 35 h 82"/>
                <a:gd name="T50" fmla="*/ 11 w 92"/>
                <a:gd name="T51" fmla="*/ 31 h 82"/>
                <a:gd name="T52" fmla="*/ 14 w 92"/>
                <a:gd name="T53" fmla="*/ 53 h 82"/>
                <a:gd name="T54" fmla="*/ 18 w 92"/>
                <a:gd name="T55" fmla="*/ 56 h 82"/>
                <a:gd name="T56" fmla="*/ 14 w 92"/>
                <a:gd name="T57" fmla="*/ 60 h 82"/>
                <a:gd name="T58" fmla="*/ 11 w 92"/>
                <a:gd name="T59" fmla="*/ 57 h 82"/>
                <a:gd name="T60" fmla="*/ 14 w 92"/>
                <a:gd name="T61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2" h="82">
                  <a:moveTo>
                    <a:pt x="86" y="59"/>
                  </a:moveTo>
                  <a:cubicBezTo>
                    <a:pt x="23" y="67"/>
                    <a:pt x="23" y="67"/>
                    <a:pt x="23" y="67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2"/>
                    <a:pt x="12" y="0"/>
                    <a:pt x="10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2" y="1"/>
                    <a:pt x="0" y="4"/>
                    <a:pt x="0" y="6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78"/>
                    <a:pt x="9" y="79"/>
                    <a:pt x="10" y="79"/>
                  </a:cubicBezTo>
                  <a:cubicBezTo>
                    <a:pt x="11" y="81"/>
                    <a:pt x="12" y="82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90" y="72"/>
                    <a:pt x="92" y="70"/>
                    <a:pt x="92" y="67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0"/>
                    <a:pt x="89" y="58"/>
                    <a:pt x="86" y="59"/>
                  </a:cubicBezTo>
                  <a:close/>
                  <a:moveTo>
                    <a:pt x="8" y="10"/>
                  </a:moveTo>
                  <a:cubicBezTo>
                    <a:pt x="10" y="9"/>
                    <a:pt x="12" y="11"/>
                    <a:pt x="12" y="13"/>
                  </a:cubicBezTo>
                  <a:cubicBezTo>
                    <a:pt x="12" y="15"/>
                    <a:pt x="11" y="16"/>
                    <a:pt x="9" y="17"/>
                  </a:cubicBezTo>
                  <a:cubicBezTo>
                    <a:pt x="7" y="17"/>
                    <a:pt x="5" y="15"/>
                    <a:pt x="5" y="14"/>
                  </a:cubicBezTo>
                  <a:cubicBezTo>
                    <a:pt x="5" y="12"/>
                    <a:pt x="6" y="10"/>
                    <a:pt x="8" y="10"/>
                  </a:cubicBezTo>
                  <a:close/>
                  <a:moveTo>
                    <a:pt x="11" y="31"/>
                  </a:moveTo>
                  <a:cubicBezTo>
                    <a:pt x="13" y="31"/>
                    <a:pt x="15" y="33"/>
                    <a:pt x="15" y="35"/>
                  </a:cubicBezTo>
                  <a:cubicBezTo>
                    <a:pt x="15" y="36"/>
                    <a:pt x="14" y="38"/>
                    <a:pt x="12" y="38"/>
                  </a:cubicBezTo>
                  <a:cubicBezTo>
                    <a:pt x="10" y="39"/>
                    <a:pt x="8" y="37"/>
                    <a:pt x="8" y="35"/>
                  </a:cubicBezTo>
                  <a:cubicBezTo>
                    <a:pt x="8" y="33"/>
                    <a:pt x="9" y="32"/>
                    <a:pt x="11" y="31"/>
                  </a:cubicBezTo>
                  <a:close/>
                  <a:moveTo>
                    <a:pt x="14" y="53"/>
                  </a:moveTo>
                  <a:cubicBezTo>
                    <a:pt x="16" y="53"/>
                    <a:pt x="17" y="55"/>
                    <a:pt x="18" y="56"/>
                  </a:cubicBezTo>
                  <a:cubicBezTo>
                    <a:pt x="18" y="58"/>
                    <a:pt x="16" y="60"/>
                    <a:pt x="14" y="60"/>
                  </a:cubicBezTo>
                  <a:cubicBezTo>
                    <a:pt x="13" y="61"/>
                    <a:pt x="11" y="59"/>
                    <a:pt x="11" y="57"/>
                  </a:cubicBezTo>
                  <a:cubicBezTo>
                    <a:pt x="10" y="55"/>
                    <a:pt x="12" y="54"/>
                    <a:pt x="14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7" name="Freeform 43"/>
            <p:cNvSpPr>
              <a:spLocks noEditPoints="1"/>
            </p:cNvSpPr>
            <p:nvPr/>
          </p:nvSpPr>
          <p:spPr bwMode="auto">
            <a:xfrm>
              <a:off x="388144" y="2517178"/>
              <a:ext cx="234553" cy="201216"/>
            </a:xfrm>
            <a:custGeom>
              <a:avLst/>
              <a:gdLst>
                <a:gd name="T0" fmla="*/ 72 w 91"/>
                <a:gd name="T1" fmla="*/ 11 h 78"/>
                <a:gd name="T2" fmla="*/ 72 w 91"/>
                <a:gd name="T3" fmla="*/ 11 h 78"/>
                <a:gd name="T4" fmla="*/ 70 w 91"/>
                <a:gd name="T5" fmla="*/ 9 h 78"/>
                <a:gd name="T6" fmla="*/ 62 w 91"/>
                <a:gd name="T7" fmla="*/ 10 h 78"/>
                <a:gd name="T8" fmla="*/ 61 w 91"/>
                <a:gd name="T9" fmla="*/ 12 h 78"/>
                <a:gd name="T10" fmla="*/ 56 w 91"/>
                <a:gd name="T11" fmla="*/ 12 h 78"/>
                <a:gd name="T12" fmla="*/ 56 w 91"/>
                <a:gd name="T13" fmla="*/ 7 h 78"/>
                <a:gd name="T14" fmla="*/ 44 w 91"/>
                <a:gd name="T15" fmla="*/ 1 h 78"/>
                <a:gd name="T16" fmla="*/ 37 w 91"/>
                <a:gd name="T17" fmla="*/ 2 h 78"/>
                <a:gd name="T18" fmla="*/ 27 w 91"/>
                <a:gd name="T19" fmla="*/ 11 h 78"/>
                <a:gd name="T20" fmla="*/ 28 w 91"/>
                <a:gd name="T21" fmla="*/ 16 h 78"/>
                <a:gd name="T22" fmla="*/ 23 w 91"/>
                <a:gd name="T23" fmla="*/ 16 h 78"/>
                <a:gd name="T24" fmla="*/ 21 w 91"/>
                <a:gd name="T25" fmla="*/ 15 h 78"/>
                <a:gd name="T26" fmla="*/ 14 w 91"/>
                <a:gd name="T27" fmla="*/ 16 h 78"/>
                <a:gd name="T28" fmla="*/ 12 w 91"/>
                <a:gd name="T29" fmla="*/ 18 h 78"/>
                <a:gd name="T30" fmla="*/ 12 w 91"/>
                <a:gd name="T31" fmla="*/ 18 h 78"/>
                <a:gd name="T32" fmla="*/ 1 w 91"/>
                <a:gd name="T33" fmla="*/ 35 h 78"/>
                <a:gd name="T34" fmla="*/ 4 w 91"/>
                <a:gd name="T35" fmla="*/ 63 h 78"/>
                <a:gd name="T36" fmla="*/ 21 w 91"/>
                <a:gd name="T37" fmla="*/ 77 h 78"/>
                <a:gd name="T38" fmla="*/ 77 w 91"/>
                <a:gd name="T39" fmla="*/ 70 h 78"/>
                <a:gd name="T40" fmla="*/ 90 w 91"/>
                <a:gd name="T41" fmla="*/ 53 h 78"/>
                <a:gd name="T42" fmla="*/ 86 w 91"/>
                <a:gd name="T43" fmla="*/ 24 h 78"/>
                <a:gd name="T44" fmla="*/ 72 w 91"/>
                <a:gd name="T45" fmla="*/ 11 h 78"/>
                <a:gd name="T46" fmla="*/ 32 w 91"/>
                <a:gd name="T47" fmla="*/ 10 h 78"/>
                <a:gd name="T48" fmla="*/ 37 w 91"/>
                <a:gd name="T49" fmla="*/ 7 h 78"/>
                <a:gd name="T50" fmla="*/ 45 w 91"/>
                <a:gd name="T51" fmla="*/ 6 h 78"/>
                <a:gd name="T52" fmla="*/ 51 w 91"/>
                <a:gd name="T53" fmla="*/ 8 h 78"/>
                <a:gd name="T54" fmla="*/ 51 w 91"/>
                <a:gd name="T55" fmla="*/ 13 h 78"/>
                <a:gd name="T56" fmla="*/ 33 w 91"/>
                <a:gd name="T57" fmla="*/ 15 h 78"/>
                <a:gd name="T58" fmla="*/ 32 w 91"/>
                <a:gd name="T59" fmla="*/ 1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78">
                  <a:moveTo>
                    <a:pt x="72" y="11"/>
                  </a:moveTo>
                  <a:cubicBezTo>
                    <a:pt x="72" y="11"/>
                    <a:pt x="72" y="11"/>
                    <a:pt x="72" y="11"/>
                  </a:cubicBezTo>
                  <a:cubicBezTo>
                    <a:pt x="72" y="10"/>
                    <a:pt x="71" y="9"/>
                    <a:pt x="70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1" y="10"/>
                    <a:pt x="61" y="11"/>
                    <a:pt x="61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5" y="1"/>
                    <a:pt x="50" y="0"/>
                    <a:pt x="44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1" y="2"/>
                    <a:pt x="26" y="5"/>
                    <a:pt x="27" y="11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2" y="15"/>
                    <a:pt x="21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5" y="20"/>
                    <a:pt x="0" y="27"/>
                    <a:pt x="1" y="35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72"/>
                    <a:pt x="13" y="78"/>
                    <a:pt x="21" y="77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5" y="69"/>
                    <a:pt x="91" y="61"/>
                    <a:pt x="90" y="5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17"/>
                    <a:pt x="79" y="11"/>
                    <a:pt x="72" y="11"/>
                  </a:cubicBezTo>
                  <a:close/>
                  <a:moveTo>
                    <a:pt x="32" y="10"/>
                  </a:moveTo>
                  <a:cubicBezTo>
                    <a:pt x="32" y="9"/>
                    <a:pt x="32" y="8"/>
                    <a:pt x="37" y="7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50" y="5"/>
                    <a:pt x="50" y="7"/>
                    <a:pt x="51" y="8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33" y="15"/>
                    <a:pt x="33" y="15"/>
                    <a:pt x="33" y="15"/>
                  </a:cubicBezTo>
                  <a:lnTo>
                    <a:pt x="32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44"/>
            <p:cNvSpPr>
              <a:spLocks noEditPoints="1"/>
            </p:cNvSpPr>
            <p:nvPr/>
          </p:nvSpPr>
          <p:spPr bwMode="auto">
            <a:xfrm>
              <a:off x="1721644" y="2151656"/>
              <a:ext cx="164306" cy="139304"/>
            </a:xfrm>
            <a:custGeom>
              <a:avLst/>
              <a:gdLst>
                <a:gd name="T0" fmla="*/ 51 w 64"/>
                <a:gd name="T1" fmla="*/ 7 h 54"/>
                <a:gd name="T2" fmla="*/ 51 w 64"/>
                <a:gd name="T3" fmla="*/ 7 h 54"/>
                <a:gd name="T4" fmla="*/ 49 w 64"/>
                <a:gd name="T5" fmla="*/ 6 h 54"/>
                <a:gd name="T6" fmla="*/ 44 w 64"/>
                <a:gd name="T7" fmla="*/ 6 h 54"/>
                <a:gd name="T8" fmla="*/ 43 w 64"/>
                <a:gd name="T9" fmla="*/ 8 h 54"/>
                <a:gd name="T10" fmla="*/ 40 w 64"/>
                <a:gd name="T11" fmla="*/ 8 h 54"/>
                <a:gd name="T12" fmla="*/ 39 w 64"/>
                <a:gd name="T13" fmla="*/ 4 h 54"/>
                <a:gd name="T14" fmla="*/ 31 w 64"/>
                <a:gd name="T15" fmla="*/ 0 h 54"/>
                <a:gd name="T16" fmla="*/ 26 w 64"/>
                <a:gd name="T17" fmla="*/ 1 h 54"/>
                <a:gd name="T18" fmla="*/ 19 w 64"/>
                <a:gd name="T19" fmla="*/ 7 h 54"/>
                <a:gd name="T20" fmla="*/ 20 w 64"/>
                <a:gd name="T21" fmla="*/ 11 h 54"/>
                <a:gd name="T22" fmla="*/ 17 w 64"/>
                <a:gd name="T23" fmla="*/ 11 h 54"/>
                <a:gd name="T24" fmla="*/ 15 w 64"/>
                <a:gd name="T25" fmla="*/ 10 h 54"/>
                <a:gd name="T26" fmla="*/ 10 w 64"/>
                <a:gd name="T27" fmla="*/ 10 h 54"/>
                <a:gd name="T28" fmla="*/ 9 w 64"/>
                <a:gd name="T29" fmla="*/ 12 h 54"/>
                <a:gd name="T30" fmla="*/ 9 w 64"/>
                <a:gd name="T31" fmla="*/ 12 h 54"/>
                <a:gd name="T32" fmla="*/ 1 w 64"/>
                <a:gd name="T33" fmla="*/ 24 h 54"/>
                <a:gd name="T34" fmla="*/ 3 w 64"/>
                <a:gd name="T35" fmla="*/ 43 h 54"/>
                <a:gd name="T36" fmla="*/ 15 w 64"/>
                <a:gd name="T37" fmla="*/ 53 h 54"/>
                <a:gd name="T38" fmla="*/ 54 w 64"/>
                <a:gd name="T39" fmla="*/ 48 h 54"/>
                <a:gd name="T40" fmla="*/ 63 w 64"/>
                <a:gd name="T41" fmla="*/ 36 h 54"/>
                <a:gd name="T42" fmla="*/ 61 w 64"/>
                <a:gd name="T43" fmla="*/ 16 h 54"/>
                <a:gd name="T44" fmla="*/ 51 w 64"/>
                <a:gd name="T45" fmla="*/ 7 h 54"/>
                <a:gd name="T46" fmla="*/ 23 w 64"/>
                <a:gd name="T47" fmla="*/ 6 h 54"/>
                <a:gd name="T48" fmla="*/ 26 w 64"/>
                <a:gd name="T49" fmla="*/ 4 h 54"/>
                <a:gd name="T50" fmla="*/ 32 w 64"/>
                <a:gd name="T51" fmla="*/ 4 h 54"/>
                <a:gd name="T52" fmla="*/ 36 w 64"/>
                <a:gd name="T53" fmla="*/ 5 h 54"/>
                <a:gd name="T54" fmla="*/ 36 w 64"/>
                <a:gd name="T55" fmla="*/ 9 h 54"/>
                <a:gd name="T56" fmla="*/ 23 w 64"/>
                <a:gd name="T57" fmla="*/ 10 h 54"/>
                <a:gd name="T58" fmla="*/ 23 w 64"/>
                <a:gd name="T5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54"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0" y="6"/>
                    <a:pt x="50" y="6"/>
                    <a:pt x="49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7"/>
                    <a:pt x="43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2" y="1"/>
                    <a:pt x="19" y="3"/>
                    <a:pt x="19" y="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4" y="13"/>
                    <a:pt x="0" y="18"/>
                    <a:pt x="1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4" y="49"/>
                    <a:pt x="10" y="54"/>
                    <a:pt x="15" y="53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0" y="47"/>
                    <a:pt x="64" y="42"/>
                    <a:pt x="63" y="3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0" y="11"/>
                    <a:pt x="56" y="7"/>
                    <a:pt x="51" y="7"/>
                  </a:cubicBezTo>
                  <a:close/>
                  <a:moveTo>
                    <a:pt x="23" y="6"/>
                  </a:moveTo>
                  <a:cubicBezTo>
                    <a:pt x="23" y="6"/>
                    <a:pt x="23" y="5"/>
                    <a:pt x="26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3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45"/>
            <p:cNvSpPr>
              <a:spLocks noEditPoints="1"/>
            </p:cNvSpPr>
            <p:nvPr/>
          </p:nvSpPr>
          <p:spPr bwMode="auto">
            <a:xfrm>
              <a:off x="3261122" y="190400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9 w 63"/>
                <a:gd name="T5" fmla="*/ 6 h 54"/>
                <a:gd name="T6" fmla="*/ 43 w 63"/>
                <a:gd name="T7" fmla="*/ 6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6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4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0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1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0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1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3"/>
                    <a:pt x="0" y="18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9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7"/>
                    <a:pt x="63" y="42"/>
                    <a:pt x="63" y="3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59" y="11"/>
                    <a:pt x="55" y="7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3"/>
                    <a:pt x="35" y="4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46"/>
            <p:cNvSpPr>
              <a:spLocks noEditPoints="1"/>
            </p:cNvSpPr>
            <p:nvPr/>
          </p:nvSpPr>
          <p:spPr bwMode="auto">
            <a:xfrm>
              <a:off x="3208735" y="1458712"/>
              <a:ext cx="16311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6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10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1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3 w 63"/>
                <a:gd name="T41" fmla="*/ 36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6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1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3" y="36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47"/>
            <p:cNvSpPr>
              <a:spLocks noEditPoints="1"/>
            </p:cNvSpPr>
            <p:nvPr/>
          </p:nvSpPr>
          <p:spPr bwMode="auto">
            <a:xfrm>
              <a:off x="3476624" y="2743396"/>
              <a:ext cx="161925" cy="139304"/>
            </a:xfrm>
            <a:custGeom>
              <a:avLst/>
              <a:gdLst>
                <a:gd name="T0" fmla="*/ 50 w 63"/>
                <a:gd name="T1" fmla="*/ 7 h 54"/>
                <a:gd name="T2" fmla="*/ 50 w 63"/>
                <a:gd name="T3" fmla="*/ 7 h 54"/>
                <a:gd name="T4" fmla="*/ 48 w 63"/>
                <a:gd name="T5" fmla="*/ 6 h 54"/>
                <a:gd name="T6" fmla="*/ 43 w 63"/>
                <a:gd name="T7" fmla="*/ 7 h 54"/>
                <a:gd name="T8" fmla="*/ 42 w 63"/>
                <a:gd name="T9" fmla="*/ 8 h 54"/>
                <a:gd name="T10" fmla="*/ 39 w 63"/>
                <a:gd name="T11" fmla="*/ 8 h 54"/>
                <a:gd name="T12" fmla="*/ 39 w 63"/>
                <a:gd name="T13" fmla="*/ 5 h 54"/>
                <a:gd name="T14" fmla="*/ 31 w 63"/>
                <a:gd name="T15" fmla="*/ 0 h 54"/>
                <a:gd name="T16" fmla="*/ 25 w 63"/>
                <a:gd name="T17" fmla="*/ 1 h 54"/>
                <a:gd name="T18" fmla="*/ 19 w 63"/>
                <a:gd name="T19" fmla="*/ 7 h 54"/>
                <a:gd name="T20" fmla="*/ 19 w 63"/>
                <a:gd name="T21" fmla="*/ 11 h 54"/>
                <a:gd name="T22" fmla="*/ 16 w 63"/>
                <a:gd name="T23" fmla="*/ 11 h 54"/>
                <a:gd name="T24" fmla="*/ 15 w 63"/>
                <a:gd name="T25" fmla="*/ 10 h 54"/>
                <a:gd name="T26" fmla="*/ 9 w 63"/>
                <a:gd name="T27" fmla="*/ 11 h 54"/>
                <a:gd name="T28" fmla="*/ 8 w 63"/>
                <a:gd name="T29" fmla="*/ 12 h 54"/>
                <a:gd name="T30" fmla="*/ 8 w 63"/>
                <a:gd name="T31" fmla="*/ 12 h 54"/>
                <a:gd name="T32" fmla="*/ 0 w 63"/>
                <a:gd name="T33" fmla="*/ 24 h 54"/>
                <a:gd name="T34" fmla="*/ 3 w 63"/>
                <a:gd name="T35" fmla="*/ 44 h 54"/>
                <a:gd name="T36" fmla="*/ 15 w 63"/>
                <a:gd name="T37" fmla="*/ 53 h 54"/>
                <a:gd name="T38" fmla="*/ 53 w 63"/>
                <a:gd name="T39" fmla="*/ 48 h 54"/>
                <a:gd name="T40" fmla="*/ 62 w 63"/>
                <a:gd name="T41" fmla="*/ 37 h 54"/>
                <a:gd name="T42" fmla="*/ 60 w 63"/>
                <a:gd name="T43" fmla="*/ 17 h 54"/>
                <a:gd name="T44" fmla="*/ 50 w 63"/>
                <a:gd name="T45" fmla="*/ 7 h 54"/>
                <a:gd name="T46" fmla="*/ 22 w 63"/>
                <a:gd name="T47" fmla="*/ 7 h 54"/>
                <a:gd name="T48" fmla="*/ 26 w 63"/>
                <a:gd name="T49" fmla="*/ 5 h 54"/>
                <a:gd name="T50" fmla="*/ 31 w 63"/>
                <a:gd name="T51" fmla="*/ 4 h 54"/>
                <a:gd name="T52" fmla="*/ 35 w 63"/>
                <a:gd name="T53" fmla="*/ 5 h 54"/>
                <a:gd name="T54" fmla="*/ 35 w 63"/>
                <a:gd name="T55" fmla="*/ 9 h 54"/>
                <a:gd name="T56" fmla="*/ 23 w 63"/>
                <a:gd name="T57" fmla="*/ 10 h 54"/>
                <a:gd name="T58" fmla="*/ 22 w 63"/>
                <a:gd name="T59" fmla="*/ 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54">
                  <a:moveTo>
                    <a:pt x="50" y="7"/>
                  </a:moveTo>
                  <a:cubicBezTo>
                    <a:pt x="50" y="7"/>
                    <a:pt x="50" y="7"/>
                    <a:pt x="50" y="7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8" y="1"/>
                    <a:pt x="35" y="0"/>
                    <a:pt x="31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1" y="2"/>
                    <a:pt x="18" y="3"/>
                    <a:pt x="19" y="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3" y="14"/>
                    <a:pt x="0" y="19"/>
                    <a:pt x="0" y="2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50"/>
                    <a:pt x="9" y="54"/>
                    <a:pt x="15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9" y="48"/>
                    <a:pt x="63" y="42"/>
                    <a:pt x="62" y="3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1"/>
                    <a:pt x="55" y="8"/>
                    <a:pt x="50" y="7"/>
                  </a:cubicBezTo>
                  <a:close/>
                  <a:moveTo>
                    <a:pt x="22" y="7"/>
                  </a:moveTo>
                  <a:cubicBezTo>
                    <a:pt x="22" y="6"/>
                    <a:pt x="22" y="5"/>
                    <a:pt x="26" y="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5" y="4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23" y="10"/>
                    <a:pt x="23" y="10"/>
                    <a:pt x="23" y="10"/>
                  </a:cubicBezTo>
                  <a:lnTo>
                    <a:pt x="22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48"/>
            <p:cNvSpPr>
              <a:spLocks noEditPoints="1"/>
            </p:cNvSpPr>
            <p:nvPr/>
          </p:nvSpPr>
          <p:spPr bwMode="auto">
            <a:xfrm>
              <a:off x="717947" y="1976634"/>
              <a:ext cx="182165" cy="244079"/>
            </a:xfrm>
            <a:custGeom>
              <a:avLst/>
              <a:gdLst>
                <a:gd name="T0" fmla="*/ 45 w 71"/>
                <a:gd name="T1" fmla="*/ 1 h 95"/>
                <a:gd name="T2" fmla="*/ 15 w 71"/>
                <a:gd name="T3" fmla="*/ 5 h 95"/>
                <a:gd name="T4" fmla="*/ 1 w 71"/>
                <a:gd name="T5" fmla="*/ 22 h 95"/>
                <a:gd name="T6" fmla="*/ 8 w 71"/>
                <a:gd name="T7" fmla="*/ 80 h 95"/>
                <a:gd name="T8" fmla="*/ 26 w 71"/>
                <a:gd name="T9" fmla="*/ 94 h 95"/>
                <a:gd name="T10" fmla="*/ 56 w 71"/>
                <a:gd name="T11" fmla="*/ 90 h 95"/>
                <a:gd name="T12" fmla="*/ 70 w 71"/>
                <a:gd name="T13" fmla="*/ 72 h 95"/>
                <a:gd name="T14" fmla="*/ 63 w 71"/>
                <a:gd name="T15" fmla="*/ 15 h 95"/>
                <a:gd name="T16" fmla="*/ 45 w 71"/>
                <a:gd name="T17" fmla="*/ 1 h 95"/>
                <a:gd name="T18" fmla="*/ 45 w 71"/>
                <a:gd name="T19" fmla="*/ 84 h 95"/>
                <a:gd name="T20" fmla="*/ 44 w 71"/>
                <a:gd name="T21" fmla="*/ 86 h 95"/>
                <a:gd name="T22" fmla="*/ 37 w 71"/>
                <a:gd name="T23" fmla="*/ 86 h 95"/>
                <a:gd name="T24" fmla="*/ 36 w 71"/>
                <a:gd name="T25" fmla="*/ 85 h 95"/>
                <a:gd name="T26" fmla="*/ 35 w 71"/>
                <a:gd name="T27" fmla="*/ 81 h 95"/>
                <a:gd name="T28" fmla="*/ 36 w 71"/>
                <a:gd name="T29" fmla="*/ 79 h 95"/>
                <a:gd name="T30" fmla="*/ 43 w 71"/>
                <a:gd name="T31" fmla="*/ 79 h 95"/>
                <a:gd name="T32" fmla="*/ 44 w 71"/>
                <a:gd name="T33" fmla="*/ 80 h 95"/>
                <a:gd name="T34" fmla="*/ 45 w 71"/>
                <a:gd name="T35" fmla="*/ 84 h 95"/>
                <a:gd name="T36" fmla="*/ 61 w 71"/>
                <a:gd name="T37" fmla="*/ 60 h 95"/>
                <a:gd name="T38" fmla="*/ 53 w 71"/>
                <a:gd name="T39" fmla="*/ 70 h 95"/>
                <a:gd name="T40" fmla="*/ 25 w 71"/>
                <a:gd name="T41" fmla="*/ 74 h 95"/>
                <a:gd name="T42" fmla="*/ 14 w 71"/>
                <a:gd name="T43" fmla="*/ 65 h 95"/>
                <a:gd name="T44" fmla="*/ 9 w 71"/>
                <a:gd name="T45" fmla="*/ 23 h 95"/>
                <a:gd name="T46" fmla="*/ 17 w 71"/>
                <a:gd name="T47" fmla="*/ 12 h 95"/>
                <a:gd name="T48" fmla="*/ 45 w 71"/>
                <a:gd name="T49" fmla="*/ 9 h 95"/>
                <a:gd name="T50" fmla="*/ 55 w 71"/>
                <a:gd name="T51" fmla="*/ 17 h 95"/>
                <a:gd name="T52" fmla="*/ 61 w 71"/>
                <a:gd name="T5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" h="95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9" y="88"/>
                    <a:pt x="17" y="95"/>
                    <a:pt x="26" y="94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65" y="89"/>
                    <a:pt x="71" y="81"/>
                    <a:pt x="70" y="72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45" y="84"/>
                  </a:moveTo>
                  <a:cubicBezTo>
                    <a:pt x="45" y="85"/>
                    <a:pt x="44" y="86"/>
                    <a:pt x="44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6" y="87"/>
                    <a:pt x="36" y="86"/>
                    <a:pt x="36" y="85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80"/>
                    <a:pt x="36" y="80"/>
                    <a:pt x="36" y="79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43" y="79"/>
                    <a:pt x="44" y="79"/>
                    <a:pt x="44" y="80"/>
                  </a:cubicBezTo>
                  <a:lnTo>
                    <a:pt x="45" y="84"/>
                  </a:lnTo>
                  <a:close/>
                  <a:moveTo>
                    <a:pt x="61" y="60"/>
                  </a:moveTo>
                  <a:cubicBezTo>
                    <a:pt x="61" y="65"/>
                    <a:pt x="58" y="69"/>
                    <a:pt x="53" y="70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0" y="74"/>
                    <a:pt x="15" y="70"/>
                    <a:pt x="14" y="65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18"/>
                    <a:pt x="12" y="13"/>
                    <a:pt x="17" y="12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0" y="8"/>
                    <a:pt x="55" y="12"/>
                    <a:pt x="55" y="17"/>
                  </a:cubicBezTo>
                  <a:lnTo>
                    <a:pt x="61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49"/>
            <p:cNvSpPr/>
            <p:nvPr/>
          </p:nvSpPr>
          <p:spPr bwMode="auto">
            <a:xfrm>
              <a:off x="890588" y="1983778"/>
              <a:ext cx="44053" cy="211931"/>
            </a:xfrm>
            <a:custGeom>
              <a:avLst/>
              <a:gdLst>
                <a:gd name="T0" fmla="*/ 4 w 17"/>
                <a:gd name="T1" fmla="*/ 0 h 82"/>
                <a:gd name="T2" fmla="*/ 0 w 17"/>
                <a:gd name="T3" fmla="*/ 4 h 82"/>
                <a:gd name="T4" fmla="*/ 9 w 17"/>
                <a:gd name="T5" fmla="*/ 78 h 82"/>
                <a:gd name="T6" fmla="*/ 14 w 17"/>
                <a:gd name="T7" fmla="*/ 82 h 82"/>
                <a:gd name="T8" fmla="*/ 17 w 17"/>
                <a:gd name="T9" fmla="*/ 78 h 82"/>
                <a:gd name="T10" fmla="*/ 8 w 17"/>
                <a:gd name="T11" fmla="*/ 3 h 82"/>
                <a:gd name="T12" fmla="*/ 4 w 17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2">
                  <a:moveTo>
                    <a:pt x="4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81"/>
                    <a:pt x="11" y="82"/>
                    <a:pt x="14" y="82"/>
                  </a:cubicBezTo>
                  <a:cubicBezTo>
                    <a:pt x="16" y="82"/>
                    <a:pt x="17" y="80"/>
                    <a:pt x="17" y="78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4" name="Freeform 50"/>
            <p:cNvSpPr/>
            <p:nvPr/>
          </p:nvSpPr>
          <p:spPr bwMode="auto">
            <a:xfrm>
              <a:off x="913209" y="1992113"/>
              <a:ext cx="15478" cy="75010"/>
            </a:xfrm>
            <a:custGeom>
              <a:avLst/>
              <a:gdLst>
                <a:gd name="T0" fmla="*/ 1 w 6"/>
                <a:gd name="T1" fmla="*/ 0 h 29"/>
                <a:gd name="T2" fmla="*/ 0 w 6"/>
                <a:gd name="T3" fmla="*/ 2 h 29"/>
                <a:gd name="T4" fmla="*/ 3 w 6"/>
                <a:gd name="T5" fmla="*/ 27 h 29"/>
                <a:gd name="T6" fmla="*/ 5 w 6"/>
                <a:gd name="T7" fmla="*/ 29 h 29"/>
                <a:gd name="T8" fmla="*/ 6 w 6"/>
                <a:gd name="T9" fmla="*/ 27 h 29"/>
                <a:gd name="T10" fmla="*/ 3 w 6"/>
                <a:gd name="T11" fmla="*/ 1 h 29"/>
                <a:gd name="T12" fmla="*/ 1 w 6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9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5" y="28"/>
                    <a:pt x="6" y="28"/>
                    <a:pt x="6" y="2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5" name="Freeform 51"/>
            <p:cNvSpPr/>
            <p:nvPr/>
          </p:nvSpPr>
          <p:spPr bwMode="auto">
            <a:xfrm>
              <a:off x="751284" y="2030213"/>
              <a:ext cx="100013" cy="26194"/>
            </a:xfrm>
            <a:custGeom>
              <a:avLst/>
              <a:gdLst>
                <a:gd name="T0" fmla="*/ 39 w 39"/>
                <a:gd name="T1" fmla="*/ 2 h 10"/>
                <a:gd name="T2" fmla="*/ 37 w 39"/>
                <a:gd name="T3" fmla="*/ 6 h 10"/>
                <a:gd name="T4" fmla="*/ 3 w 39"/>
                <a:gd name="T5" fmla="*/ 10 h 10"/>
                <a:gd name="T6" fmla="*/ 0 w 39"/>
                <a:gd name="T7" fmla="*/ 7 h 10"/>
                <a:gd name="T8" fmla="*/ 0 w 39"/>
                <a:gd name="T9" fmla="*/ 7 h 10"/>
                <a:gd name="T10" fmla="*/ 3 w 39"/>
                <a:gd name="T11" fmla="*/ 4 h 10"/>
                <a:gd name="T12" fmla="*/ 36 w 39"/>
                <a:gd name="T13" fmla="*/ 0 h 10"/>
                <a:gd name="T14" fmla="*/ 39 w 39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10">
                  <a:moveTo>
                    <a:pt x="39" y="2"/>
                  </a:moveTo>
                  <a:cubicBezTo>
                    <a:pt x="39" y="4"/>
                    <a:pt x="38" y="5"/>
                    <a:pt x="37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52"/>
            <p:cNvSpPr/>
            <p:nvPr/>
          </p:nvSpPr>
          <p:spPr bwMode="auto">
            <a:xfrm>
              <a:off x="753665" y="2056407"/>
              <a:ext cx="103584" cy="26194"/>
            </a:xfrm>
            <a:custGeom>
              <a:avLst/>
              <a:gdLst>
                <a:gd name="T0" fmla="*/ 39 w 40"/>
                <a:gd name="T1" fmla="*/ 2 h 10"/>
                <a:gd name="T2" fmla="*/ 37 w 40"/>
                <a:gd name="T3" fmla="*/ 5 h 10"/>
                <a:gd name="T4" fmla="*/ 3 w 40"/>
                <a:gd name="T5" fmla="*/ 10 h 10"/>
                <a:gd name="T6" fmla="*/ 0 w 40"/>
                <a:gd name="T7" fmla="*/ 7 h 10"/>
                <a:gd name="T8" fmla="*/ 0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39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39" y="2"/>
                  </a:moveTo>
                  <a:cubicBezTo>
                    <a:pt x="40" y="4"/>
                    <a:pt x="38" y="5"/>
                    <a:pt x="37" y="5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1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7" name="Freeform 53"/>
            <p:cNvSpPr/>
            <p:nvPr/>
          </p:nvSpPr>
          <p:spPr bwMode="auto">
            <a:xfrm>
              <a:off x="756047" y="2082600"/>
              <a:ext cx="103584" cy="25004"/>
            </a:xfrm>
            <a:custGeom>
              <a:avLst/>
              <a:gdLst>
                <a:gd name="T0" fmla="*/ 40 w 40"/>
                <a:gd name="T1" fmla="*/ 2 h 10"/>
                <a:gd name="T2" fmla="*/ 37 w 40"/>
                <a:gd name="T3" fmla="*/ 5 h 10"/>
                <a:gd name="T4" fmla="*/ 4 w 40"/>
                <a:gd name="T5" fmla="*/ 9 h 10"/>
                <a:gd name="T6" fmla="*/ 1 w 40"/>
                <a:gd name="T7" fmla="*/ 7 h 10"/>
                <a:gd name="T8" fmla="*/ 1 w 40"/>
                <a:gd name="T9" fmla="*/ 7 h 10"/>
                <a:gd name="T10" fmla="*/ 3 w 40"/>
                <a:gd name="T11" fmla="*/ 4 h 10"/>
                <a:gd name="T12" fmla="*/ 36 w 40"/>
                <a:gd name="T13" fmla="*/ 0 h 10"/>
                <a:gd name="T14" fmla="*/ 40 w 40"/>
                <a:gd name="T1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" h="10">
                  <a:moveTo>
                    <a:pt x="40" y="2"/>
                  </a:moveTo>
                  <a:cubicBezTo>
                    <a:pt x="40" y="4"/>
                    <a:pt x="39" y="5"/>
                    <a:pt x="37" y="5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8" y="0"/>
                    <a:pt x="39" y="1"/>
                    <a:pt x="4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8" name="Freeform 54"/>
            <p:cNvSpPr/>
            <p:nvPr/>
          </p:nvSpPr>
          <p:spPr bwMode="auto">
            <a:xfrm>
              <a:off x="802482" y="2107603"/>
              <a:ext cx="59531" cy="21431"/>
            </a:xfrm>
            <a:custGeom>
              <a:avLst/>
              <a:gdLst>
                <a:gd name="T0" fmla="*/ 23 w 23"/>
                <a:gd name="T1" fmla="*/ 2 h 8"/>
                <a:gd name="T2" fmla="*/ 20 w 23"/>
                <a:gd name="T3" fmla="*/ 5 h 8"/>
                <a:gd name="T4" fmla="*/ 3 w 23"/>
                <a:gd name="T5" fmla="*/ 7 h 8"/>
                <a:gd name="T6" fmla="*/ 0 w 23"/>
                <a:gd name="T7" fmla="*/ 5 h 8"/>
                <a:gd name="T8" fmla="*/ 0 w 23"/>
                <a:gd name="T9" fmla="*/ 5 h 8"/>
                <a:gd name="T10" fmla="*/ 2 w 23"/>
                <a:gd name="T11" fmla="*/ 2 h 8"/>
                <a:gd name="T12" fmla="*/ 20 w 23"/>
                <a:gd name="T13" fmla="*/ 0 h 8"/>
                <a:gd name="T14" fmla="*/ 23 w 23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8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3" y="1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9" name="Freeform 55"/>
            <p:cNvSpPr>
              <a:spLocks noEditPoints="1"/>
            </p:cNvSpPr>
            <p:nvPr/>
          </p:nvSpPr>
          <p:spPr bwMode="auto">
            <a:xfrm>
              <a:off x="3059906" y="2087363"/>
              <a:ext cx="172640" cy="232172"/>
            </a:xfrm>
            <a:custGeom>
              <a:avLst/>
              <a:gdLst>
                <a:gd name="T0" fmla="*/ 43 w 67"/>
                <a:gd name="T1" fmla="*/ 1 h 90"/>
                <a:gd name="T2" fmla="*/ 14 w 67"/>
                <a:gd name="T3" fmla="*/ 4 h 90"/>
                <a:gd name="T4" fmla="*/ 1 w 67"/>
                <a:gd name="T5" fmla="*/ 21 h 90"/>
                <a:gd name="T6" fmla="*/ 8 w 67"/>
                <a:gd name="T7" fmla="*/ 76 h 90"/>
                <a:gd name="T8" fmla="*/ 25 w 67"/>
                <a:gd name="T9" fmla="*/ 89 h 90"/>
                <a:gd name="T10" fmla="*/ 53 w 67"/>
                <a:gd name="T11" fmla="*/ 85 h 90"/>
                <a:gd name="T12" fmla="*/ 66 w 67"/>
                <a:gd name="T13" fmla="*/ 68 h 90"/>
                <a:gd name="T14" fmla="*/ 60 w 67"/>
                <a:gd name="T15" fmla="*/ 14 h 90"/>
                <a:gd name="T16" fmla="*/ 43 w 67"/>
                <a:gd name="T17" fmla="*/ 1 h 90"/>
                <a:gd name="T18" fmla="*/ 43 w 67"/>
                <a:gd name="T19" fmla="*/ 80 h 90"/>
                <a:gd name="T20" fmla="*/ 41 w 67"/>
                <a:gd name="T21" fmla="*/ 81 h 90"/>
                <a:gd name="T22" fmla="*/ 35 w 67"/>
                <a:gd name="T23" fmla="*/ 82 h 90"/>
                <a:gd name="T24" fmla="*/ 34 w 67"/>
                <a:gd name="T25" fmla="*/ 81 h 90"/>
                <a:gd name="T26" fmla="*/ 33 w 67"/>
                <a:gd name="T27" fmla="*/ 77 h 90"/>
                <a:gd name="T28" fmla="*/ 35 w 67"/>
                <a:gd name="T29" fmla="*/ 75 h 90"/>
                <a:gd name="T30" fmla="*/ 41 w 67"/>
                <a:gd name="T31" fmla="*/ 75 h 90"/>
                <a:gd name="T32" fmla="*/ 42 w 67"/>
                <a:gd name="T33" fmla="*/ 76 h 90"/>
                <a:gd name="T34" fmla="*/ 43 w 67"/>
                <a:gd name="T35" fmla="*/ 80 h 90"/>
                <a:gd name="T36" fmla="*/ 58 w 67"/>
                <a:gd name="T37" fmla="*/ 57 h 90"/>
                <a:gd name="T38" fmla="*/ 50 w 67"/>
                <a:gd name="T39" fmla="*/ 66 h 90"/>
                <a:gd name="T40" fmla="*/ 23 w 67"/>
                <a:gd name="T41" fmla="*/ 70 h 90"/>
                <a:gd name="T42" fmla="*/ 14 w 67"/>
                <a:gd name="T43" fmla="*/ 62 h 90"/>
                <a:gd name="T44" fmla="*/ 9 w 67"/>
                <a:gd name="T45" fmla="*/ 22 h 90"/>
                <a:gd name="T46" fmla="*/ 16 w 67"/>
                <a:gd name="T47" fmla="*/ 12 h 90"/>
                <a:gd name="T48" fmla="*/ 43 w 67"/>
                <a:gd name="T49" fmla="*/ 8 h 90"/>
                <a:gd name="T50" fmla="*/ 53 w 67"/>
                <a:gd name="T51" fmla="*/ 16 h 90"/>
                <a:gd name="T52" fmla="*/ 58 w 67"/>
                <a:gd name="T53" fmla="*/ 5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" h="90">
                  <a:moveTo>
                    <a:pt x="43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6" y="5"/>
                    <a:pt x="0" y="13"/>
                    <a:pt x="1" y="21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9" y="84"/>
                    <a:pt x="17" y="90"/>
                    <a:pt x="25" y="8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61" y="84"/>
                    <a:pt x="67" y="77"/>
                    <a:pt x="66" y="68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9" y="6"/>
                    <a:pt x="51" y="0"/>
                    <a:pt x="43" y="1"/>
                  </a:cubicBezTo>
                  <a:close/>
                  <a:moveTo>
                    <a:pt x="43" y="80"/>
                  </a:moveTo>
                  <a:cubicBezTo>
                    <a:pt x="43" y="81"/>
                    <a:pt x="42" y="81"/>
                    <a:pt x="41" y="81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5" y="82"/>
                    <a:pt x="34" y="82"/>
                    <a:pt x="34" y="81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33" y="76"/>
                    <a:pt x="34" y="76"/>
                    <a:pt x="35" y="7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42" y="75"/>
                    <a:pt x="42" y="76"/>
                  </a:cubicBezTo>
                  <a:lnTo>
                    <a:pt x="43" y="80"/>
                  </a:lnTo>
                  <a:close/>
                  <a:moveTo>
                    <a:pt x="58" y="57"/>
                  </a:moveTo>
                  <a:cubicBezTo>
                    <a:pt x="58" y="61"/>
                    <a:pt x="55" y="66"/>
                    <a:pt x="50" y="66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19" y="70"/>
                    <a:pt x="14" y="67"/>
                    <a:pt x="14" y="6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17"/>
                    <a:pt x="11" y="12"/>
                    <a:pt x="16" y="1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8" y="8"/>
                    <a:pt x="52" y="11"/>
                    <a:pt x="53" y="16"/>
                  </a:cubicBez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56"/>
            <p:cNvSpPr/>
            <p:nvPr/>
          </p:nvSpPr>
          <p:spPr bwMode="auto">
            <a:xfrm>
              <a:off x="3224212" y="2094506"/>
              <a:ext cx="41672" cy="201216"/>
            </a:xfrm>
            <a:custGeom>
              <a:avLst/>
              <a:gdLst>
                <a:gd name="T0" fmla="*/ 3 w 16"/>
                <a:gd name="T1" fmla="*/ 0 h 78"/>
                <a:gd name="T2" fmla="*/ 0 w 16"/>
                <a:gd name="T3" fmla="*/ 4 h 78"/>
                <a:gd name="T4" fmla="*/ 9 w 16"/>
                <a:gd name="T5" fmla="*/ 74 h 78"/>
                <a:gd name="T6" fmla="*/ 13 w 16"/>
                <a:gd name="T7" fmla="*/ 78 h 78"/>
                <a:gd name="T8" fmla="*/ 16 w 16"/>
                <a:gd name="T9" fmla="*/ 73 h 78"/>
                <a:gd name="T10" fmla="*/ 7 w 16"/>
                <a:gd name="T11" fmla="*/ 3 h 78"/>
                <a:gd name="T12" fmla="*/ 3 w 16"/>
                <a:gd name="T13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78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9" y="76"/>
                    <a:pt x="11" y="78"/>
                    <a:pt x="13" y="78"/>
                  </a:cubicBezTo>
                  <a:cubicBezTo>
                    <a:pt x="15" y="77"/>
                    <a:pt x="16" y="75"/>
                    <a:pt x="16" y="7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57"/>
            <p:cNvSpPr/>
            <p:nvPr/>
          </p:nvSpPr>
          <p:spPr bwMode="auto">
            <a:xfrm>
              <a:off x="3245643" y="2102841"/>
              <a:ext cx="15478" cy="69056"/>
            </a:xfrm>
            <a:custGeom>
              <a:avLst/>
              <a:gdLst>
                <a:gd name="T0" fmla="*/ 1 w 6"/>
                <a:gd name="T1" fmla="*/ 0 h 27"/>
                <a:gd name="T2" fmla="*/ 0 w 6"/>
                <a:gd name="T3" fmla="*/ 1 h 27"/>
                <a:gd name="T4" fmla="*/ 3 w 6"/>
                <a:gd name="T5" fmla="*/ 26 h 27"/>
                <a:gd name="T6" fmla="*/ 5 w 6"/>
                <a:gd name="T7" fmla="*/ 27 h 27"/>
                <a:gd name="T8" fmla="*/ 6 w 6"/>
                <a:gd name="T9" fmla="*/ 25 h 27"/>
                <a:gd name="T10" fmla="*/ 3 w 6"/>
                <a:gd name="T11" fmla="*/ 1 h 27"/>
                <a:gd name="T12" fmla="*/ 1 w 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7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6"/>
                    <a:pt x="4" y="27"/>
                    <a:pt x="5" y="27"/>
                  </a:cubicBezTo>
                  <a:cubicBezTo>
                    <a:pt x="5" y="27"/>
                    <a:pt x="6" y="26"/>
                    <a:pt x="6" y="25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58"/>
            <p:cNvSpPr/>
            <p:nvPr/>
          </p:nvSpPr>
          <p:spPr bwMode="auto">
            <a:xfrm>
              <a:off x="3090862" y="2138559"/>
              <a:ext cx="97631" cy="23813"/>
            </a:xfrm>
            <a:custGeom>
              <a:avLst/>
              <a:gdLst>
                <a:gd name="T0" fmla="*/ 38 w 38"/>
                <a:gd name="T1" fmla="*/ 2 h 9"/>
                <a:gd name="T2" fmla="*/ 35 w 38"/>
                <a:gd name="T3" fmla="*/ 5 h 9"/>
                <a:gd name="T4" fmla="*/ 3 w 38"/>
                <a:gd name="T5" fmla="*/ 9 h 9"/>
                <a:gd name="T6" fmla="*/ 0 w 38"/>
                <a:gd name="T7" fmla="*/ 7 h 9"/>
                <a:gd name="T8" fmla="*/ 0 w 38"/>
                <a:gd name="T9" fmla="*/ 7 h 9"/>
                <a:gd name="T10" fmla="*/ 3 w 38"/>
                <a:gd name="T11" fmla="*/ 4 h 9"/>
                <a:gd name="T12" fmla="*/ 35 w 38"/>
                <a:gd name="T13" fmla="*/ 0 h 9"/>
                <a:gd name="T14" fmla="*/ 38 w 38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9">
                  <a:moveTo>
                    <a:pt x="38" y="2"/>
                  </a:moveTo>
                  <a:cubicBezTo>
                    <a:pt x="38" y="4"/>
                    <a:pt x="37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59"/>
            <p:cNvSpPr/>
            <p:nvPr/>
          </p:nvSpPr>
          <p:spPr bwMode="auto">
            <a:xfrm>
              <a:off x="3093244" y="2162371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4 w 38"/>
                <a:gd name="T5" fmla="*/ 9 h 10"/>
                <a:gd name="T6" fmla="*/ 1 w 38"/>
                <a:gd name="T7" fmla="*/ 7 h 10"/>
                <a:gd name="T8" fmla="*/ 1 w 38"/>
                <a:gd name="T9" fmla="*/ 7 h 10"/>
                <a:gd name="T10" fmla="*/ 3 w 38"/>
                <a:gd name="T11" fmla="*/ 4 h 10"/>
                <a:gd name="T12" fmla="*/ 35 w 38"/>
                <a:gd name="T13" fmla="*/ 0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5"/>
                    <a:pt x="35" y="6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0"/>
                    <a:pt x="1" y="9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6"/>
                    <a:pt x="1" y="4"/>
                    <a:pt x="3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60"/>
            <p:cNvSpPr/>
            <p:nvPr/>
          </p:nvSpPr>
          <p:spPr bwMode="auto">
            <a:xfrm>
              <a:off x="3099197" y="2187375"/>
              <a:ext cx="95250" cy="23813"/>
            </a:xfrm>
            <a:custGeom>
              <a:avLst/>
              <a:gdLst>
                <a:gd name="T0" fmla="*/ 37 w 37"/>
                <a:gd name="T1" fmla="*/ 2 h 9"/>
                <a:gd name="T2" fmla="*/ 35 w 37"/>
                <a:gd name="T3" fmla="*/ 5 h 9"/>
                <a:gd name="T4" fmla="*/ 3 w 37"/>
                <a:gd name="T5" fmla="*/ 9 h 9"/>
                <a:gd name="T6" fmla="*/ 0 w 37"/>
                <a:gd name="T7" fmla="*/ 7 h 9"/>
                <a:gd name="T8" fmla="*/ 0 w 37"/>
                <a:gd name="T9" fmla="*/ 7 h 9"/>
                <a:gd name="T10" fmla="*/ 2 w 37"/>
                <a:gd name="T11" fmla="*/ 4 h 9"/>
                <a:gd name="T12" fmla="*/ 34 w 37"/>
                <a:gd name="T13" fmla="*/ 0 h 9"/>
                <a:gd name="T14" fmla="*/ 37 w 37"/>
                <a:gd name="T15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9">
                  <a:moveTo>
                    <a:pt x="37" y="2"/>
                  </a:moveTo>
                  <a:cubicBezTo>
                    <a:pt x="37" y="3"/>
                    <a:pt x="36" y="5"/>
                    <a:pt x="35" y="5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1" y="9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7" y="1"/>
                    <a:pt x="3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61"/>
            <p:cNvSpPr/>
            <p:nvPr/>
          </p:nvSpPr>
          <p:spPr bwMode="auto">
            <a:xfrm>
              <a:off x="3139678" y="2211188"/>
              <a:ext cx="57150" cy="20241"/>
            </a:xfrm>
            <a:custGeom>
              <a:avLst/>
              <a:gdLst>
                <a:gd name="T0" fmla="*/ 22 w 22"/>
                <a:gd name="T1" fmla="*/ 2 h 8"/>
                <a:gd name="T2" fmla="*/ 20 w 22"/>
                <a:gd name="T3" fmla="*/ 5 h 8"/>
                <a:gd name="T4" fmla="*/ 3 w 22"/>
                <a:gd name="T5" fmla="*/ 7 h 8"/>
                <a:gd name="T6" fmla="*/ 0 w 22"/>
                <a:gd name="T7" fmla="*/ 5 h 8"/>
                <a:gd name="T8" fmla="*/ 0 w 22"/>
                <a:gd name="T9" fmla="*/ 5 h 8"/>
                <a:gd name="T10" fmla="*/ 2 w 22"/>
                <a:gd name="T11" fmla="*/ 2 h 8"/>
                <a:gd name="T12" fmla="*/ 19 w 22"/>
                <a:gd name="T13" fmla="*/ 0 h 8"/>
                <a:gd name="T14" fmla="*/ 22 w 22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8">
                  <a:moveTo>
                    <a:pt x="22" y="2"/>
                  </a:moveTo>
                  <a:cubicBezTo>
                    <a:pt x="22" y="4"/>
                    <a:pt x="21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2" y="1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62"/>
            <p:cNvSpPr>
              <a:spLocks noEditPoints="1"/>
            </p:cNvSpPr>
            <p:nvPr/>
          </p:nvSpPr>
          <p:spPr bwMode="auto">
            <a:xfrm>
              <a:off x="1734740" y="1870669"/>
              <a:ext cx="241697" cy="252413"/>
            </a:xfrm>
            <a:custGeom>
              <a:avLst/>
              <a:gdLst>
                <a:gd name="T0" fmla="*/ 71 w 94"/>
                <a:gd name="T1" fmla="*/ 1 h 98"/>
                <a:gd name="T2" fmla="*/ 15 w 94"/>
                <a:gd name="T3" fmla="*/ 8 h 98"/>
                <a:gd name="T4" fmla="*/ 1 w 94"/>
                <a:gd name="T5" fmla="*/ 26 h 98"/>
                <a:gd name="T6" fmla="*/ 6 w 94"/>
                <a:gd name="T7" fmla="*/ 62 h 98"/>
                <a:gd name="T8" fmla="*/ 24 w 94"/>
                <a:gd name="T9" fmla="*/ 76 h 98"/>
                <a:gd name="T10" fmla="*/ 45 w 94"/>
                <a:gd name="T11" fmla="*/ 73 h 98"/>
                <a:gd name="T12" fmla="*/ 46 w 94"/>
                <a:gd name="T13" fmla="*/ 84 h 98"/>
                <a:gd name="T14" fmla="*/ 21 w 94"/>
                <a:gd name="T15" fmla="*/ 88 h 98"/>
                <a:gd name="T16" fmla="*/ 17 w 94"/>
                <a:gd name="T17" fmla="*/ 93 h 98"/>
                <a:gd name="T18" fmla="*/ 22 w 94"/>
                <a:gd name="T19" fmla="*/ 98 h 98"/>
                <a:gd name="T20" fmla="*/ 86 w 94"/>
                <a:gd name="T21" fmla="*/ 90 h 98"/>
                <a:gd name="T22" fmla="*/ 90 w 94"/>
                <a:gd name="T23" fmla="*/ 84 h 98"/>
                <a:gd name="T24" fmla="*/ 84 w 94"/>
                <a:gd name="T25" fmla="*/ 80 h 98"/>
                <a:gd name="T26" fmla="*/ 59 w 94"/>
                <a:gd name="T27" fmla="*/ 83 h 98"/>
                <a:gd name="T28" fmla="*/ 58 w 94"/>
                <a:gd name="T29" fmla="*/ 71 h 98"/>
                <a:gd name="T30" fmla="*/ 79 w 94"/>
                <a:gd name="T31" fmla="*/ 69 h 98"/>
                <a:gd name="T32" fmla="*/ 93 w 94"/>
                <a:gd name="T33" fmla="*/ 51 h 98"/>
                <a:gd name="T34" fmla="*/ 88 w 94"/>
                <a:gd name="T35" fmla="*/ 15 h 98"/>
                <a:gd name="T36" fmla="*/ 71 w 94"/>
                <a:gd name="T37" fmla="*/ 1 h 98"/>
                <a:gd name="T38" fmla="*/ 87 w 94"/>
                <a:gd name="T39" fmla="*/ 52 h 98"/>
                <a:gd name="T40" fmla="*/ 78 w 94"/>
                <a:gd name="T41" fmla="*/ 63 h 98"/>
                <a:gd name="T42" fmla="*/ 23 w 94"/>
                <a:gd name="T43" fmla="*/ 69 h 98"/>
                <a:gd name="T44" fmla="*/ 12 w 94"/>
                <a:gd name="T45" fmla="*/ 61 h 98"/>
                <a:gd name="T46" fmla="*/ 7 w 94"/>
                <a:gd name="T47" fmla="*/ 25 h 98"/>
                <a:gd name="T48" fmla="*/ 16 w 94"/>
                <a:gd name="T49" fmla="*/ 14 h 98"/>
                <a:gd name="T50" fmla="*/ 71 w 94"/>
                <a:gd name="T51" fmla="*/ 7 h 98"/>
                <a:gd name="T52" fmla="*/ 83 w 94"/>
                <a:gd name="T53" fmla="*/ 16 h 98"/>
                <a:gd name="T54" fmla="*/ 87 w 94"/>
                <a:gd name="T55" fmla="*/ 5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98">
                  <a:moveTo>
                    <a:pt x="71" y="1"/>
                  </a:moveTo>
                  <a:cubicBezTo>
                    <a:pt x="15" y="8"/>
                    <a:pt x="15" y="8"/>
                    <a:pt x="15" y="8"/>
                  </a:cubicBezTo>
                  <a:cubicBezTo>
                    <a:pt x="7" y="9"/>
                    <a:pt x="0" y="17"/>
                    <a:pt x="1" y="26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71"/>
                    <a:pt x="15" y="77"/>
                    <a:pt x="24" y="76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18" y="88"/>
                    <a:pt x="16" y="90"/>
                    <a:pt x="17" y="93"/>
                  </a:cubicBezTo>
                  <a:cubicBezTo>
                    <a:pt x="17" y="96"/>
                    <a:pt x="19" y="98"/>
                    <a:pt x="22" y="98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8" y="89"/>
                    <a:pt x="90" y="87"/>
                    <a:pt x="90" y="84"/>
                  </a:cubicBezTo>
                  <a:cubicBezTo>
                    <a:pt x="90" y="81"/>
                    <a:pt x="87" y="79"/>
                    <a:pt x="84" y="80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88" y="68"/>
                    <a:pt x="94" y="60"/>
                    <a:pt x="93" y="51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7" y="6"/>
                    <a:pt x="79" y="0"/>
                    <a:pt x="71" y="1"/>
                  </a:cubicBezTo>
                  <a:close/>
                  <a:moveTo>
                    <a:pt x="87" y="52"/>
                  </a:moveTo>
                  <a:cubicBezTo>
                    <a:pt x="88" y="57"/>
                    <a:pt x="84" y="62"/>
                    <a:pt x="78" y="63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70"/>
                    <a:pt x="12" y="66"/>
                    <a:pt x="12" y="6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0"/>
                    <a:pt x="11" y="15"/>
                    <a:pt x="16" y="14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7" y="7"/>
                    <a:pt x="82" y="10"/>
                    <a:pt x="83" y="16"/>
                  </a:cubicBezTo>
                  <a:lnTo>
                    <a:pt x="87" y="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63"/>
            <p:cNvSpPr/>
            <p:nvPr/>
          </p:nvSpPr>
          <p:spPr bwMode="auto">
            <a:xfrm>
              <a:off x="1772840" y="1917103"/>
              <a:ext cx="152400" cy="30956"/>
            </a:xfrm>
            <a:custGeom>
              <a:avLst/>
              <a:gdLst>
                <a:gd name="T0" fmla="*/ 59 w 59"/>
                <a:gd name="T1" fmla="*/ 2 h 12"/>
                <a:gd name="T2" fmla="*/ 57 w 59"/>
                <a:gd name="T3" fmla="*/ 5 h 12"/>
                <a:gd name="T4" fmla="*/ 4 w 59"/>
                <a:gd name="T5" fmla="*/ 12 h 12"/>
                <a:gd name="T6" fmla="*/ 1 w 59"/>
                <a:gd name="T7" fmla="*/ 9 h 12"/>
                <a:gd name="T8" fmla="*/ 1 w 59"/>
                <a:gd name="T9" fmla="*/ 9 h 12"/>
                <a:gd name="T10" fmla="*/ 3 w 59"/>
                <a:gd name="T11" fmla="*/ 6 h 12"/>
                <a:gd name="T12" fmla="*/ 56 w 59"/>
                <a:gd name="T13" fmla="*/ 0 h 12"/>
                <a:gd name="T14" fmla="*/ 59 w 59"/>
                <a:gd name="T1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2">
                  <a:moveTo>
                    <a:pt x="59" y="2"/>
                  </a:moveTo>
                  <a:cubicBezTo>
                    <a:pt x="59" y="4"/>
                    <a:pt x="58" y="5"/>
                    <a:pt x="57" y="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1" y="11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1" y="6"/>
                    <a:pt x="3" y="6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59" y="1"/>
                    <a:pt x="5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8" name="Freeform 64"/>
            <p:cNvSpPr/>
            <p:nvPr/>
          </p:nvSpPr>
          <p:spPr bwMode="auto">
            <a:xfrm>
              <a:off x="1778794" y="1940915"/>
              <a:ext cx="151209" cy="33338"/>
            </a:xfrm>
            <a:custGeom>
              <a:avLst/>
              <a:gdLst>
                <a:gd name="T0" fmla="*/ 58 w 59"/>
                <a:gd name="T1" fmla="*/ 3 h 13"/>
                <a:gd name="T2" fmla="*/ 56 w 59"/>
                <a:gd name="T3" fmla="*/ 6 h 13"/>
                <a:gd name="T4" fmla="*/ 3 w 59"/>
                <a:gd name="T5" fmla="*/ 13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5 w 59"/>
                <a:gd name="T13" fmla="*/ 1 h 13"/>
                <a:gd name="T14" fmla="*/ 58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8" y="3"/>
                  </a:moveTo>
                  <a:cubicBezTo>
                    <a:pt x="59" y="4"/>
                    <a:pt x="57" y="6"/>
                    <a:pt x="56" y="6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7" y="0"/>
                    <a:pt x="58" y="1"/>
                    <a:pt x="5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9" name="Freeform 65"/>
            <p:cNvSpPr/>
            <p:nvPr/>
          </p:nvSpPr>
          <p:spPr bwMode="auto">
            <a:xfrm>
              <a:off x="1781175" y="1965919"/>
              <a:ext cx="151209" cy="33338"/>
            </a:xfrm>
            <a:custGeom>
              <a:avLst/>
              <a:gdLst>
                <a:gd name="T0" fmla="*/ 59 w 59"/>
                <a:gd name="T1" fmla="*/ 3 h 13"/>
                <a:gd name="T2" fmla="*/ 56 w 59"/>
                <a:gd name="T3" fmla="*/ 6 h 13"/>
                <a:gd name="T4" fmla="*/ 3 w 59"/>
                <a:gd name="T5" fmla="*/ 12 h 13"/>
                <a:gd name="T6" fmla="*/ 0 w 59"/>
                <a:gd name="T7" fmla="*/ 10 h 13"/>
                <a:gd name="T8" fmla="*/ 0 w 59"/>
                <a:gd name="T9" fmla="*/ 10 h 13"/>
                <a:gd name="T10" fmla="*/ 2 w 59"/>
                <a:gd name="T11" fmla="*/ 7 h 13"/>
                <a:gd name="T12" fmla="*/ 56 w 59"/>
                <a:gd name="T13" fmla="*/ 0 h 13"/>
                <a:gd name="T14" fmla="*/ 59 w 59"/>
                <a:gd name="T1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13">
                  <a:moveTo>
                    <a:pt x="59" y="3"/>
                  </a:moveTo>
                  <a:cubicBezTo>
                    <a:pt x="59" y="4"/>
                    <a:pt x="58" y="6"/>
                    <a:pt x="56" y="6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3"/>
                    <a:pt x="0" y="12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7"/>
                    <a:pt x="2" y="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8" y="1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0" name="Freeform 66"/>
            <p:cNvSpPr/>
            <p:nvPr/>
          </p:nvSpPr>
          <p:spPr bwMode="auto">
            <a:xfrm>
              <a:off x="1824038" y="1992113"/>
              <a:ext cx="110728" cy="28575"/>
            </a:xfrm>
            <a:custGeom>
              <a:avLst/>
              <a:gdLst>
                <a:gd name="T0" fmla="*/ 43 w 43"/>
                <a:gd name="T1" fmla="*/ 3 h 11"/>
                <a:gd name="T2" fmla="*/ 40 w 43"/>
                <a:gd name="T3" fmla="*/ 6 h 11"/>
                <a:gd name="T4" fmla="*/ 3 w 43"/>
                <a:gd name="T5" fmla="*/ 10 h 11"/>
                <a:gd name="T6" fmla="*/ 0 w 43"/>
                <a:gd name="T7" fmla="*/ 8 h 11"/>
                <a:gd name="T8" fmla="*/ 0 w 43"/>
                <a:gd name="T9" fmla="*/ 8 h 11"/>
                <a:gd name="T10" fmla="*/ 3 w 43"/>
                <a:gd name="T11" fmla="*/ 5 h 11"/>
                <a:gd name="T12" fmla="*/ 40 w 43"/>
                <a:gd name="T13" fmla="*/ 0 h 11"/>
                <a:gd name="T14" fmla="*/ 43 w 43"/>
                <a:gd name="T1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1">
                  <a:moveTo>
                    <a:pt x="43" y="3"/>
                  </a:moveTo>
                  <a:cubicBezTo>
                    <a:pt x="43" y="4"/>
                    <a:pt x="42" y="6"/>
                    <a:pt x="40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1" y="5"/>
                    <a:pt x="3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1" name="Freeform 67"/>
            <p:cNvSpPr>
              <a:spLocks noEditPoints="1"/>
            </p:cNvSpPr>
            <p:nvPr/>
          </p:nvSpPr>
          <p:spPr bwMode="auto">
            <a:xfrm>
              <a:off x="983457" y="1952822"/>
              <a:ext cx="177403" cy="216694"/>
            </a:xfrm>
            <a:custGeom>
              <a:avLst/>
              <a:gdLst>
                <a:gd name="T0" fmla="*/ 15 w 69"/>
                <a:gd name="T1" fmla="*/ 5 h 84"/>
                <a:gd name="T2" fmla="*/ 7 w 69"/>
                <a:gd name="T3" fmla="*/ 69 h 84"/>
                <a:gd name="T4" fmla="*/ 54 w 69"/>
                <a:gd name="T5" fmla="*/ 79 h 84"/>
                <a:gd name="T6" fmla="*/ 62 w 69"/>
                <a:gd name="T7" fmla="*/ 15 h 84"/>
                <a:gd name="T8" fmla="*/ 23 w 69"/>
                <a:gd name="T9" fmla="*/ 71 h 84"/>
                <a:gd name="T10" fmla="*/ 15 w 69"/>
                <a:gd name="T11" fmla="*/ 74 h 84"/>
                <a:gd name="T12" fmla="*/ 12 w 69"/>
                <a:gd name="T13" fmla="*/ 68 h 84"/>
                <a:gd name="T14" fmla="*/ 21 w 69"/>
                <a:gd name="T15" fmla="*/ 65 h 84"/>
                <a:gd name="T16" fmla="*/ 23 w 69"/>
                <a:gd name="T17" fmla="*/ 71 h 84"/>
                <a:gd name="T18" fmla="*/ 20 w 69"/>
                <a:gd name="T19" fmla="*/ 60 h 84"/>
                <a:gd name="T20" fmla="*/ 11 w 69"/>
                <a:gd name="T21" fmla="*/ 59 h 84"/>
                <a:gd name="T22" fmla="*/ 12 w 69"/>
                <a:gd name="T23" fmla="*/ 53 h 84"/>
                <a:gd name="T24" fmla="*/ 21 w 69"/>
                <a:gd name="T25" fmla="*/ 53 h 84"/>
                <a:gd name="T26" fmla="*/ 20 w 69"/>
                <a:gd name="T27" fmla="*/ 45 h 84"/>
                <a:gd name="T28" fmla="*/ 12 w 69"/>
                <a:gd name="T29" fmla="*/ 48 h 84"/>
                <a:gd name="T30" fmla="*/ 9 w 69"/>
                <a:gd name="T31" fmla="*/ 42 h 84"/>
                <a:gd name="T32" fmla="*/ 18 w 69"/>
                <a:gd name="T33" fmla="*/ 39 h 84"/>
                <a:gd name="T34" fmla="*/ 20 w 69"/>
                <a:gd name="T35" fmla="*/ 45 h 84"/>
                <a:gd name="T36" fmla="*/ 35 w 69"/>
                <a:gd name="T37" fmla="*/ 71 h 84"/>
                <a:gd name="T38" fmla="*/ 26 w 69"/>
                <a:gd name="T39" fmla="*/ 71 h 84"/>
                <a:gd name="T40" fmla="*/ 27 w 69"/>
                <a:gd name="T41" fmla="*/ 64 h 84"/>
                <a:gd name="T42" fmla="*/ 36 w 69"/>
                <a:gd name="T43" fmla="*/ 65 h 84"/>
                <a:gd name="T44" fmla="*/ 35 w 69"/>
                <a:gd name="T45" fmla="*/ 57 h 84"/>
                <a:gd name="T46" fmla="*/ 26 w 69"/>
                <a:gd name="T47" fmla="*/ 59 h 84"/>
                <a:gd name="T48" fmla="*/ 24 w 69"/>
                <a:gd name="T49" fmla="*/ 53 h 84"/>
                <a:gd name="T50" fmla="*/ 32 w 69"/>
                <a:gd name="T51" fmla="*/ 51 h 84"/>
                <a:gd name="T52" fmla="*/ 35 w 69"/>
                <a:gd name="T53" fmla="*/ 57 h 84"/>
                <a:gd name="T54" fmla="*/ 32 w 69"/>
                <a:gd name="T55" fmla="*/ 45 h 84"/>
                <a:gd name="T56" fmla="*/ 23 w 69"/>
                <a:gd name="T57" fmla="*/ 45 h 84"/>
                <a:gd name="T58" fmla="*/ 24 w 69"/>
                <a:gd name="T59" fmla="*/ 39 h 84"/>
                <a:gd name="T60" fmla="*/ 33 w 69"/>
                <a:gd name="T61" fmla="*/ 39 h 84"/>
                <a:gd name="T62" fmla="*/ 49 w 69"/>
                <a:gd name="T63" fmla="*/ 68 h 84"/>
                <a:gd name="T64" fmla="*/ 41 w 69"/>
                <a:gd name="T65" fmla="*/ 70 h 84"/>
                <a:gd name="T66" fmla="*/ 39 w 69"/>
                <a:gd name="T67" fmla="*/ 64 h 84"/>
                <a:gd name="T68" fmla="*/ 47 w 69"/>
                <a:gd name="T69" fmla="*/ 62 h 84"/>
                <a:gd name="T70" fmla="*/ 49 w 69"/>
                <a:gd name="T71" fmla="*/ 68 h 84"/>
                <a:gd name="T72" fmla="*/ 47 w 69"/>
                <a:gd name="T73" fmla="*/ 57 h 84"/>
                <a:gd name="T74" fmla="*/ 38 w 69"/>
                <a:gd name="T75" fmla="*/ 56 h 84"/>
                <a:gd name="T76" fmla="*/ 38 w 69"/>
                <a:gd name="T77" fmla="*/ 50 h 84"/>
                <a:gd name="T78" fmla="*/ 47 w 69"/>
                <a:gd name="T79" fmla="*/ 50 h 84"/>
                <a:gd name="T80" fmla="*/ 46 w 69"/>
                <a:gd name="T81" fmla="*/ 42 h 84"/>
                <a:gd name="T82" fmla="*/ 38 w 69"/>
                <a:gd name="T83" fmla="*/ 45 h 84"/>
                <a:gd name="T84" fmla="*/ 36 w 69"/>
                <a:gd name="T85" fmla="*/ 39 h 84"/>
                <a:gd name="T86" fmla="*/ 44 w 69"/>
                <a:gd name="T87" fmla="*/ 36 h 84"/>
                <a:gd name="T88" fmla="*/ 46 w 69"/>
                <a:gd name="T89" fmla="*/ 42 h 84"/>
                <a:gd name="T90" fmla="*/ 61 w 69"/>
                <a:gd name="T91" fmla="*/ 68 h 84"/>
                <a:gd name="T92" fmla="*/ 52 w 69"/>
                <a:gd name="T93" fmla="*/ 67 h 84"/>
                <a:gd name="T94" fmla="*/ 53 w 69"/>
                <a:gd name="T95" fmla="*/ 61 h 84"/>
                <a:gd name="T96" fmla="*/ 62 w 69"/>
                <a:gd name="T97" fmla="*/ 61 h 84"/>
                <a:gd name="T98" fmla="*/ 61 w 69"/>
                <a:gd name="T99" fmla="*/ 53 h 84"/>
                <a:gd name="T100" fmla="*/ 53 w 69"/>
                <a:gd name="T101" fmla="*/ 56 h 84"/>
                <a:gd name="T102" fmla="*/ 50 w 69"/>
                <a:gd name="T103" fmla="*/ 50 h 84"/>
                <a:gd name="T104" fmla="*/ 59 w 69"/>
                <a:gd name="T105" fmla="*/ 47 h 84"/>
                <a:gd name="T106" fmla="*/ 61 w 69"/>
                <a:gd name="T107" fmla="*/ 53 h 84"/>
                <a:gd name="T108" fmla="*/ 58 w 69"/>
                <a:gd name="T109" fmla="*/ 42 h 84"/>
                <a:gd name="T110" fmla="*/ 49 w 69"/>
                <a:gd name="T111" fmla="*/ 42 h 84"/>
                <a:gd name="T112" fmla="*/ 50 w 69"/>
                <a:gd name="T113" fmla="*/ 35 h 84"/>
                <a:gd name="T114" fmla="*/ 59 w 69"/>
                <a:gd name="T115" fmla="*/ 36 h 84"/>
                <a:gd name="T116" fmla="*/ 57 w 69"/>
                <a:gd name="T117" fmla="*/ 20 h 84"/>
                <a:gd name="T118" fmla="*/ 18 w 69"/>
                <a:gd name="T119" fmla="*/ 34 h 84"/>
                <a:gd name="T120" fmla="*/ 7 w 69"/>
                <a:gd name="T121" fmla="*/ 22 h 84"/>
                <a:gd name="T122" fmla="*/ 45 w 69"/>
                <a:gd name="T123" fmla="*/ 7 h 84"/>
                <a:gd name="T124" fmla="*/ 57 w 69"/>
                <a:gd name="T125" fmla="*/ 2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9" h="84">
                  <a:moveTo>
                    <a:pt x="45" y="1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4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69" y="70"/>
                    <a:pt x="68" y="6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6"/>
                    <a:pt x="53" y="0"/>
                    <a:pt x="45" y="1"/>
                  </a:cubicBezTo>
                  <a:close/>
                  <a:moveTo>
                    <a:pt x="23" y="71"/>
                  </a:moveTo>
                  <a:cubicBezTo>
                    <a:pt x="23" y="72"/>
                    <a:pt x="23" y="73"/>
                    <a:pt x="22" y="73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4"/>
                    <a:pt x="13" y="73"/>
                    <a:pt x="13" y="72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3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0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0"/>
                    <a:pt x="11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1" y="53"/>
                    <a:pt x="12" y="53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52"/>
                    <a:pt x="21" y="53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7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19" y="40"/>
                    <a:pt x="20" y="41"/>
                  </a:cubicBezTo>
                  <a:lnTo>
                    <a:pt x="20" y="45"/>
                  </a:lnTo>
                  <a:close/>
                  <a:moveTo>
                    <a:pt x="36" y="69"/>
                  </a:moveTo>
                  <a:cubicBezTo>
                    <a:pt x="36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6" y="71"/>
                    <a:pt x="26" y="71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5"/>
                  </a:cubicBezTo>
                  <a:lnTo>
                    <a:pt x="36" y="69"/>
                  </a:lnTo>
                  <a:close/>
                  <a:moveTo>
                    <a:pt x="35" y="57"/>
                  </a:moveTo>
                  <a:cubicBezTo>
                    <a:pt x="35" y="57"/>
                    <a:pt x="34" y="58"/>
                    <a:pt x="33" y="58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5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3" y="50"/>
                    <a:pt x="34" y="51"/>
                    <a:pt x="34" y="52"/>
                  </a:cubicBezTo>
                  <a:lnTo>
                    <a:pt x="35" y="57"/>
                  </a:lnTo>
                  <a:close/>
                  <a:moveTo>
                    <a:pt x="33" y="44"/>
                  </a:moveTo>
                  <a:cubicBezTo>
                    <a:pt x="33" y="45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39"/>
                    <a:pt x="23" y="39"/>
                    <a:pt x="24" y="39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8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49" y="68"/>
                  </a:moveTo>
                  <a:cubicBezTo>
                    <a:pt x="50" y="69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39" y="70"/>
                    <a:pt x="39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39" y="63"/>
                    <a:pt x="40" y="63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2"/>
                    <a:pt x="49" y="62"/>
                    <a:pt x="49" y="63"/>
                  </a:cubicBezTo>
                  <a:lnTo>
                    <a:pt x="49" y="68"/>
                  </a:lnTo>
                  <a:close/>
                  <a:moveTo>
                    <a:pt x="48" y="55"/>
                  </a:moveTo>
                  <a:cubicBezTo>
                    <a:pt x="48" y="56"/>
                    <a:pt x="47" y="57"/>
                    <a:pt x="47" y="5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8" y="50"/>
                    <a:pt x="38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49"/>
                    <a:pt x="47" y="49"/>
                    <a:pt x="47" y="50"/>
                  </a:cubicBezTo>
                  <a:lnTo>
                    <a:pt x="48" y="55"/>
                  </a:lnTo>
                  <a:close/>
                  <a:moveTo>
                    <a:pt x="46" y="42"/>
                  </a:moveTo>
                  <a:cubicBezTo>
                    <a:pt x="46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6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7"/>
                    <a:pt x="46" y="37"/>
                  </a:cubicBezTo>
                  <a:lnTo>
                    <a:pt x="46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1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3" y="69"/>
                    <a:pt x="52" y="68"/>
                    <a:pt x="52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2" y="61"/>
                    <a:pt x="53" y="61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1" y="60"/>
                    <a:pt x="62" y="61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0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5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0" y="48"/>
                    <a:pt x="60" y="49"/>
                  </a:cubicBezTo>
                  <a:lnTo>
                    <a:pt x="61" y="53"/>
                  </a:lnTo>
                  <a:close/>
                  <a:moveTo>
                    <a:pt x="59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49" y="43"/>
                    <a:pt x="49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59" y="40"/>
                  </a:lnTo>
                  <a:close/>
                  <a:moveTo>
                    <a:pt x="57" y="20"/>
                  </a:moveTo>
                  <a:cubicBezTo>
                    <a:pt x="58" y="25"/>
                    <a:pt x="54" y="30"/>
                    <a:pt x="48" y="31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3" y="35"/>
                    <a:pt x="8" y="31"/>
                    <a:pt x="7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1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51" y="6"/>
                    <a:pt x="56" y="10"/>
                    <a:pt x="56" y="16"/>
                  </a:cubicBezTo>
                  <a:lnTo>
                    <a:pt x="57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2" name="Freeform 68"/>
            <p:cNvSpPr/>
            <p:nvPr/>
          </p:nvSpPr>
          <p:spPr bwMode="auto">
            <a:xfrm>
              <a:off x="1010841" y="1987350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1 w 19"/>
                <a:gd name="T5" fmla="*/ 2 h 19"/>
                <a:gd name="T6" fmla="*/ 8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2 w 19"/>
                <a:gd name="T13" fmla="*/ 8 h 19"/>
                <a:gd name="T14" fmla="*/ 0 w 19"/>
                <a:gd name="T15" fmla="*/ 11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7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"/>
                    <a:pt x="10" y="0"/>
                    <a:pt x="8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9"/>
                    <a:pt x="0" y="11"/>
                  </a:cubicBezTo>
                  <a:cubicBezTo>
                    <a:pt x="0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8"/>
                    <a:pt x="9" y="19"/>
                    <a:pt x="11" y="19"/>
                  </a:cubicBezTo>
                  <a:cubicBezTo>
                    <a:pt x="12" y="19"/>
                    <a:pt x="13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7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3" name="Freeform 69"/>
            <p:cNvSpPr/>
            <p:nvPr/>
          </p:nvSpPr>
          <p:spPr bwMode="auto">
            <a:xfrm>
              <a:off x="1067990" y="1994494"/>
              <a:ext cx="51197" cy="17860"/>
            </a:xfrm>
            <a:custGeom>
              <a:avLst/>
              <a:gdLst>
                <a:gd name="T0" fmla="*/ 16 w 20"/>
                <a:gd name="T1" fmla="*/ 0 h 7"/>
                <a:gd name="T2" fmla="*/ 3 w 20"/>
                <a:gd name="T3" fmla="*/ 2 h 7"/>
                <a:gd name="T4" fmla="*/ 1 w 20"/>
                <a:gd name="T5" fmla="*/ 5 h 7"/>
                <a:gd name="T6" fmla="*/ 4 w 20"/>
                <a:gd name="T7" fmla="*/ 7 h 7"/>
                <a:gd name="T8" fmla="*/ 17 w 20"/>
                <a:gd name="T9" fmla="*/ 5 h 7"/>
                <a:gd name="T10" fmla="*/ 20 w 20"/>
                <a:gd name="T11" fmla="*/ 2 h 7"/>
                <a:gd name="T12" fmla="*/ 16 w 2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7">
                  <a:moveTo>
                    <a:pt x="16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0" y="3"/>
                    <a:pt x="1" y="5"/>
                  </a:cubicBezTo>
                  <a:cubicBezTo>
                    <a:pt x="1" y="6"/>
                    <a:pt x="2" y="7"/>
                    <a:pt x="4" y="7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20" y="4"/>
                    <a:pt x="20" y="2"/>
                  </a:cubicBezTo>
                  <a:cubicBezTo>
                    <a:pt x="19" y="1"/>
                    <a:pt x="18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4" name="Freeform 70"/>
            <p:cNvSpPr>
              <a:spLocks noEditPoints="1"/>
            </p:cNvSpPr>
            <p:nvPr/>
          </p:nvSpPr>
          <p:spPr bwMode="auto">
            <a:xfrm>
              <a:off x="3471862" y="2365969"/>
              <a:ext cx="179784" cy="215504"/>
            </a:xfrm>
            <a:custGeom>
              <a:avLst/>
              <a:gdLst>
                <a:gd name="T0" fmla="*/ 15 w 70"/>
                <a:gd name="T1" fmla="*/ 4 h 84"/>
                <a:gd name="T2" fmla="*/ 7 w 70"/>
                <a:gd name="T3" fmla="*/ 69 h 84"/>
                <a:gd name="T4" fmla="*/ 54 w 70"/>
                <a:gd name="T5" fmla="*/ 79 h 84"/>
                <a:gd name="T6" fmla="*/ 63 w 70"/>
                <a:gd name="T7" fmla="*/ 15 h 84"/>
                <a:gd name="T8" fmla="*/ 24 w 70"/>
                <a:gd name="T9" fmla="*/ 71 h 84"/>
                <a:gd name="T10" fmla="*/ 15 w 70"/>
                <a:gd name="T11" fmla="*/ 73 h 84"/>
                <a:gd name="T12" fmla="*/ 13 w 70"/>
                <a:gd name="T13" fmla="*/ 67 h 84"/>
                <a:gd name="T14" fmla="*/ 21 w 70"/>
                <a:gd name="T15" fmla="*/ 65 h 84"/>
                <a:gd name="T16" fmla="*/ 24 w 70"/>
                <a:gd name="T17" fmla="*/ 71 h 84"/>
                <a:gd name="T18" fmla="*/ 21 w 70"/>
                <a:gd name="T19" fmla="*/ 60 h 84"/>
                <a:gd name="T20" fmla="*/ 12 w 70"/>
                <a:gd name="T21" fmla="*/ 59 h 84"/>
                <a:gd name="T22" fmla="*/ 13 w 70"/>
                <a:gd name="T23" fmla="*/ 53 h 84"/>
                <a:gd name="T24" fmla="*/ 21 w 70"/>
                <a:gd name="T25" fmla="*/ 53 h 84"/>
                <a:gd name="T26" fmla="*/ 20 w 70"/>
                <a:gd name="T27" fmla="*/ 45 h 84"/>
                <a:gd name="T28" fmla="*/ 12 w 70"/>
                <a:gd name="T29" fmla="*/ 48 h 84"/>
                <a:gd name="T30" fmla="*/ 10 w 70"/>
                <a:gd name="T31" fmla="*/ 42 h 84"/>
                <a:gd name="T32" fmla="*/ 18 w 70"/>
                <a:gd name="T33" fmla="*/ 39 h 84"/>
                <a:gd name="T34" fmla="*/ 20 w 70"/>
                <a:gd name="T35" fmla="*/ 45 h 84"/>
                <a:gd name="T36" fmla="*/ 35 w 70"/>
                <a:gd name="T37" fmla="*/ 71 h 84"/>
                <a:gd name="T38" fmla="*/ 26 w 70"/>
                <a:gd name="T39" fmla="*/ 70 h 84"/>
                <a:gd name="T40" fmla="*/ 27 w 70"/>
                <a:gd name="T41" fmla="*/ 64 h 84"/>
                <a:gd name="T42" fmla="*/ 36 w 70"/>
                <a:gd name="T43" fmla="*/ 64 h 84"/>
                <a:gd name="T44" fmla="*/ 35 w 70"/>
                <a:gd name="T45" fmla="*/ 56 h 84"/>
                <a:gd name="T46" fmla="*/ 27 w 70"/>
                <a:gd name="T47" fmla="*/ 59 h 84"/>
                <a:gd name="T48" fmla="*/ 24 w 70"/>
                <a:gd name="T49" fmla="*/ 53 h 84"/>
                <a:gd name="T50" fmla="*/ 33 w 70"/>
                <a:gd name="T51" fmla="*/ 50 h 84"/>
                <a:gd name="T52" fmla="*/ 35 w 70"/>
                <a:gd name="T53" fmla="*/ 56 h 84"/>
                <a:gd name="T54" fmla="*/ 32 w 70"/>
                <a:gd name="T55" fmla="*/ 45 h 84"/>
                <a:gd name="T56" fmla="*/ 23 w 70"/>
                <a:gd name="T57" fmla="*/ 45 h 84"/>
                <a:gd name="T58" fmla="*/ 24 w 70"/>
                <a:gd name="T59" fmla="*/ 38 h 84"/>
                <a:gd name="T60" fmla="*/ 33 w 70"/>
                <a:gd name="T61" fmla="*/ 39 h 84"/>
                <a:gd name="T62" fmla="*/ 50 w 70"/>
                <a:gd name="T63" fmla="*/ 68 h 84"/>
                <a:gd name="T64" fmla="*/ 41 w 70"/>
                <a:gd name="T65" fmla="*/ 70 h 84"/>
                <a:gd name="T66" fmla="*/ 39 w 70"/>
                <a:gd name="T67" fmla="*/ 64 h 84"/>
                <a:gd name="T68" fmla="*/ 47 w 70"/>
                <a:gd name="T69" fmla="*/ 62 h 84"/>
                <a:gd name="T70" fmla="*/ 50 w 70"/>
                <a:gd name="T71" fmla="*/ 68 h 84"/>
                <a:gd name="T72" fmla="*/ 47 w 70"/>
                <a:gd name="T73" fmla="*/ 56 h 84"/>
                <a:gd name="T74" fmla="*/ 38 w 70"/>
                <a:gd name="T75" fmla="*/ 56 h 84"/>
                <a:gd name="T76" fmla="*/ 39 w 70"/>
                <a:gd name="T77" fmla="*/ 50 h 84"/>
                <a:gd name="T78" fmla="*/ 48 w 70"/>
                <a:gd name="T79" fmla="*/ 50 h 84"/>
                <a:gd name="T80" fmla="*/ 47 w 70"/>
                <a:gd name="T81" fmla="*/ 42 h 84"/>
                <a:gd name="T82" fmla="*/ 38 w 70"/>
                <a:gd name="T83" fmla="*/ 45 h 84"/>
                <a:gd name="T84" fmla="*/ 36 w 70"/>
                <a:gd name="T85" fmla="*/ 39 h 84"/>
                <a:gd name="T86" fmla="*/ 44 w 70"/>
                <a:gd name="T87" fmla="*/ 36 h 84"/>
                <a:gd name="T88" fmla="*/ 47 w 70"/>
                <a:gd name="T89" fmla="*/ 42 h 84"/>
                <a:gd name="T90" fmla="*/ 62 w 70"/>
                <a:gd name="T91" fmla="*/ 68 h 84"/>
                <a:gd name="T92" fmla="*/ 53 w 70"/>
                <a:gd name="T93" fmla="*/ 67 h 84"/>
                <a:gd name="T94" fmla="*/ 53 w 70"/>
                <a:gd name="T95" fmla="*/ 61 h 84"/>
                <a:gd name="T96" fmla="*/ 62 w 70"/>
                <a:gd name="T97" fmla="*/ 61 h 84"/>
                <a:gd name="T98" fmla="*/ 61 w 70"/>
                <a:gd name="T99" fmla="*/ 53 h 84"/>
                <a:gd name="T100" fmla="*/ 53 w 70"/>
                <a:gd name="T101" fmla="*/ 56 h 84"/>
                <a:gd name="T102" fmla="*/ 51 w 70"/>
                <a:gd name="T103" fmla="*/ 50 h 84"/>
                <a:gd name="T104" fmla="*/ 59 w 70"/>
                <a:gd name="T105" fmla="*/ 47 h 84"/>
                <a:gd name="T106" fmla="*/ 61 w 70"/>
                <a:gd name="T107" fmla="*/ 53 h 84"/>
                <a:gd name="T108" fmla="*/ 58 w 70"/>
                <a:gd name="T109" fmla="*/ 42 h 84"/>
                <a:gd name="T110" fmla="*/ 50 w 70"/>
                <a:gd name="T111" fmla="*/ 42 h 84"/>
                <a:gd name="T112" fmla="*/ 50 w 70"/>
                <a:gd name="T113" fmla="*/ 35 h 84"/>
                <a:gd name="T114" fmla="*/ 59 w 70"/>
                <a:gd name="T115" fmla="*/ 36 h 84"/>
                <a:gd name="T116" fmla="*/ 57 w 70"/>
                <a:gd name="T117" fmla="*/ 19 h 84"/>
                <a:gd name="T118" fmla="*/ 19 w 70"/>
                <a:gd name="T119" fmla="*/ 34 h 84"/>
                <a:gd name="T120" fmla="*/ 7 w 70"/>
                <a:gd name="T121" fmla="*/ 22 h 84"/>
                <a:gd name="T122" fmla="*/ 46 w 70"/>
                <a:gd name="T123" fmla="*/ 7 h 84"/>
                <a:gd name="T124" fmla="*/ 57 w 70"/>
                <a:gd name="T125" fmla="*/ 1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4">
                  <a:moveTo>
                    <a:pt x="45" y="1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6" y="6"/>
                    <a:pt x="0" y="14"/>
                    <a:pt x="1" y="22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8" y="78"/>
                    <a:pt x="16" y="84"/>
                    <a:pt x="25" y="83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63" y="78"/>
                    <a:pt x="70" y="70"/>
                    <a:pt x="68" y="61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2" y="6"/>
                    <a:pt x="54" y="0"/>
                    <a:pt x="45" y="1"/>
                  </a:cubicBezTo>
                  <a:close/>
                  <a:moveTo>
                    <a:pt x="24" y="71"/>
                  </a:moveTo>
                  <a:cubicBezTo>
                    <a:pt x="24" y="72"/>
                    <a:pt x="23" y="72"/>
                    <a:pt x="22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4" y="73"/>
                    <a:pt x="13" y="73"/>
                    <a:pt x="13" y="72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3" y="67"/>
                    <a:pt x="13" y="66"/>
                    <a:pt x="14" y="66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22" y="65"/>
                    <a:pt x="23" y="65"/>
                    <a:pt x="23" y="66"/>
                  </a:cubicBezTo>
                  <a:lnTo>
                    <a:pt x="24" y="71"/>
                  </a:lnTo>
                  <a:close/>
                  <a:moveTo>
                    <a:pt x="22" y="58"/>
                  </a:moveTo>
                  <a:cubicBezTo>
                    <a:pt x="22" y="59"/>
                    <a:pt x="21" y="60"/>
                    <a:pt x="21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61"/>
                    <a:pt x="12" y="60"/>
                    <a:pt x="12" y="59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4"/>
                    <a:pt x="12" y="53"/>
                    <a:pt x="13" y="53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1" y="52"/>
                    <a:pt x="21" y="53"/>
                  </a:cubicBezTo>
                  <a:lnTo>
                    <a:pt x="22" y="58"/>
                  </a:lnTo>
                  <a:close/>
                  <a:moveTo>
                    <a:pt x="20" y="45"/>
                  </a:moveTo>
                  <a:cubicBezTo>
                    <a:pt x="20" y="46"/>
                    <a:pt x="20" y="47"/>
                    <a:pt x="19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1" y="48"/>
                    <a:pt x="10" y="47"/>
                    <a:pt x="10" y="46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1"/>
                    <a:pt x="10" y="40"/>
                    <a:pt x="11" y="40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40"/>
                    <a:pt x="20" y="40"/>
                  </a:cubicBezTo>
                  <a:lnTo>
                    <a:pt x="20" y="45"/>
                  </a:lnTo>
                  <a:close/>
                  <a:moveTo>
                    <a:pt x="37" y="69"/>
                  </a:moveTo>
                  <a:cubicBezTo>
                    <a:pt x="37" y="70"/>
                    <a:pt x="36" y="71"/>
                    <a:pt x="35" y="71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7" y="72"/>
                    <a:pt x="27" y="71"/>
                    <a:pt x="26" y="70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5"/>
                    <a:pt x="26" y="64"/>
                    <a:pt x="27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5" y="63"/>
                    <a:pt x="36" y="64"/>
                    <a:pt x="36" y="64"/>
                  </a:cubicBezTo>
                  <a:lnTo>
                    <a:pt x="37" y="69"/>
                  </a:lnTo>
                  <a:close/>
                  <a:moveTo>
                    <a:pt x="35" y="56"/>
                  </a:moveTo>
                  <a:cubicBezTo>
                    <a:pt x="35" y="57"/>
                    <a:pt x="35" y="58"/>
                    <a:pt x="34" y="58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6" y="59"/>
                    <a:pt x="25" y="58"/>
                    <a:pt x="25" y="58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2"/>
                    <a:pt x="25" y="51"/>
                    <a:pt x="26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4" y="50"/>
                    <a:pt x="34" y="51"/>
                    <a:pt x="34" y="52"/>
                  </a:cubicBezTo>
                  <a:lnTo>
                    <a:pt x="35" y="56"/>
                  </a:lnTo>
                  <a:close/>
                  <a:moveTo>
                    <a:pt x="33" y="44"/>
                  </a:moveTo>
                  <a:cubicBezTo>
                    <a:pt x="34" y="44"/>
                    <a:pt x="33" y="45"/>
                    <a:pt x="32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6"/>
                    <a:pt x="23" y="45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8"/>
                    <a:pt x="24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2" y="37"/>
                    <a:pt x="33" y="38"/>
                    <a:pt x="33" y="39"/>
                  </a:cubicBezTo>
                  <a:lnTo>
                    <a:pt x="33" y="44"/>
                  </a:lnTo>
                  <a:close/>
                  <a:moveTo>
                    <a:pt x="50" y="68"/>
                  </a:moveTo>
                  <a:cubicBezTo>
                    <a:pt x="50" y="68"/>
                    <a:pt x="49" y="69"/>
                    <a:pt x="48" y="6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0" y="70"/>
                    <a:pt x="40" y="70"/>
                    <a:pt x="40" y="69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3"/>
                    <a:pt x="40" y="62"/>
                    <a:pt x="40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8" y="61"/>
                    <a:pt x="49" y="62"/>
                    <a:pt x="49" y="63"/>
                  </a:cubicBezTo>
                  <a:lnTo>
                    <a:pt x="50" y="68"/>
                  </a:lnTo>
                  <a:close/>
                  <a:moveTo>
                    <a:pt x="48" y="55"/>
                  </a:moveTo>
                  <a:cubicBezTo>
                    <a:pt x="48" y="56"/>
                    <a:pt x="48" y="56"/>
                    <a:pt x="47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7"/>
                    <a:pt x="38" y="57"/>
                    <a:pt x="38" y="56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0"/>
                    <a:pt x="38" y="50"/>
                    <a:pt x="39" y="50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7" y="49"/>
                    <a:pt x="47" y="49"/>
                    <a:pt x="48" y="50"/>
                  </a:cubicBezTo>
                  <a:lnTo>
                    <a:pt x="48" y="55"/>
                  </a:lnTo>
                  <a:close/>
                  <a:moveTo>
                    <a:pt x="47" y="42"/>
                  </a:moveTo>
                  <a:cubicBezTo>
                    <a:pt x="47" y="43"/>
                    <a:pt x="46" y="44"/>
                    <a:pt x="45" y="44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7" y="45"/>
                    <a:pt x="37" y="44"/>
                    <a:pt x="36" y="43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7"/>
                    <a:pt x="37" y="37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5" y="36"/>
                    <a:pt x="46" y="36"/>
                    <a:pt x="46" y="37"/>
                  </a:cubicBezTo>
                  <a:lnTo>
                    <a:pt x="47" y="42"/>
                  </a:lnTo>
                  <a:close/>
                  <a:moveTo>
                    <a:pt x="63" y="66"/>
                  </a:moveTo>
                  <a:cubicBezTo>
                    <a:pt x="63" y="67"/>
                    <a:pt x="62" y="68"/>
                    <a:pt x="62" y="68"/>
                  </a:cubicBezTo>
                  <a:cubicBezTo>
                    <a:pt x="54" y="69"/>
                    <a:pt x="54" y="69"/>
                    <a:pt x="54" y="69"/>
                  </a:cubicBezTo>
                  <a:cubicBezTo>
                    <a:pt x="54" y="69"/>
                    <a:pt x="53" y="68"/>
                    <a:pt x="53" y="67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2"/>
                    <a:pt x="53" y="61"/>
                    <a:pt x="53" y="61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1" y="60"/>
                    <a:pt x="62" y="60"/>
                    <a:pt x="62" y="61"/>
                  </a:cubicBezTo>
                  <a:lnTo>
                    <a:pt x="63" y="66"/>
                  </a:lnTo>
                  <a:close/>
                  <a:moveTo>
                    <a:pt x="61" y="53"/>
                  </a:moveTo>
                  <a:cubicBezTo>
                    <a:pt x="61" y="54"/>
                    <a:pt x="61" y="55"/>
                    <a:pt x="60" y="55"/>
                  </a:cubicBezTo>
                  <a:cubicBezTo>
                    <a:pt x="53" y="56"/>
                    <a:pt x="53" y="56"/>
                    <a:pt x="53" y="56"/>
                  </a:cubicBezTo>
                  <a:cubicBezTo>
                    <a:pt x="52" y="56"/>
                    <a:pt x="51" y="55"/>
                    <a:pt x="51" y="5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49"/>
                    <a:pt x="51" y="48"/>
                    <a:pt x="52" y="48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1" y="48"/>
                    <a:pt x="61" y="48"/>
                  </a:cubicBezTo>
                  <a:lnTo>
                    <a:pt x="61" y="53"/>
                  </a:lnTo>
                  <a:close/>
                  <a:moveTo>
                    <a:pt x="60" y="40"/>
                  </a:moveTo>
                  <a:cubicBezTo>
                    <a:pt x="60" y="41"/>
                    <a:pt x="59" y="42"/>
                    <a:pt x="58" y="42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50" y="43"/>
                    <a:pt x="50" y="42"/>
                    <a:pt x="50" y="42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6"/>
                    <a:pt x="49" y="35"/>
                    <a:pt x="50" y="35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8" y="34"/>
                    <a:pt x="59" y="35"/>
                    <a:pt x="59" y="36"/>
                  </a:cubicBezTo>
                  <a:lnTo>
                    <a:pt x="60" y="40"/>
                  </a:lnTo>
                  <a:close/>
                  <a:moveTo>
                    <a:pt x="57" y="19"/>
                  </a:moveTo>
                  <a:cubicBezTo>
                    <a:pt x="58" y="25"/>
                    <a:pt x="54" y="30"/>
                    <a:pt x="49" y="31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3" y="35"/>
                    <a:pt x="8" y="31"/>
                    <a:pt x="8" y="2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16"/>
                    <a:pt x="10" y="11"/>
                    <a:pt x="16" y="1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1" y="6"/>
                    <a:pt x="56" y="10"/>
                    <a:pt x="57" y="15"/>
                  </a:cubicBezTo>
                  <a:lnTo>
                    <a:pt x="57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5" name="Freeform 71"/>
            <p:cNvSpPr/>
            <p:nvPr/>
          </p:nvSpPr>
          <p:spPr bwMode="auto">
            <a:xfrm>
              <a:off x="3500437" y="2399306"/>
              <a:ext cx="48815" cy="48816"/>
            </a:xfrm>
            <a:custGeom>
              <a:avLst/>
              <a:gdLst>
                <a:gd name="T0" fmla="*/ 16 w 19"/>
                <a:gd name="T1" fmla="*/ 6 h 19"/>
                <a:gd name="T2" fmla="*/ 12 w 19"/>
                <a:gd name="T3" fmla="*/ 6 h 19"/>
                <a:gd name="T4" fmla="*/ 12 w 19"/>
                <a:gd name="T5" fmla="*/ 2 h 19"/>
                <a:gd name="T6" fmla="*/ 9 w 19"/>
                <a:gd name="T7" fmla="*/ 0 h 19"/>
                <a:gd name="T8" fmla="*/ 6 w 19"/>
                <a:gd name="T9" fmla="*/ 3 h 19"/>
                <a:gd name="T10" fmla="*/ 7 w 19"/>
                <a:gd name="T11" fmla="*/ 7 h 19"/>
                <a:gd name="T12" fmla="*/ 3 w 19"/>
                <a:gd name="T13" fmla="*/ 7 h 19"/>
                <a:gd name="T14" fmla="*/ 0 w 19"/>
                <a:gd name="T15" fmla="*/ 10 h 19"/>
                <a:gd name="T16" fmla="*/ 3 w 19"/>
                <a:gd name="T17" fmla="*/ 13 h 19"/>
                <a:gd name="T18" fmla="*/ 7 w 19"/>
                <a:gd name="T19" fmla="*/ 12 h 19"/>
                <a:gd name="T20" fmla="*/ 8 w 19"/>
                <a:gd name="T21" fmla="*/ 16 h 19"/>
                <a:gd name="T22" fmla="*/ 11 w 19"/>
                <a:gd name="T23" fmla="*/ 19 h 19"/>
                <a:gd name="T24" fmla="*/ 13 w 19"/>
                <a:gd name="T25" fmla="*/ 16 h 19"/>
                <a:gd name="T26" fmla="*/ 13 w 19"/>
                <a:gd name="T27" fmla="*/ 12 h 19"/>
                <a:gd name="T28" fmla="*/ 17 w 19"/>
                <a:gd name="T29" fmla="*/ 11 h 19"/>
                <a:gd name="T30" fmla="*/ 19 w 19"/>
                <a:gd name="T31" fmla="*/ 8 h 19"/>
                <a:gd name="T32" fmla="*/ 16 w 19"/>
                <a:gd name="T33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19">
                  <a:moveTo>
                    <a:pt x="16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8"/>
                    <a:pt x="10" y="19"/>
                    <a:pt x="11" y="19"/>
                  </a:cubicBezTo>
                  <a:cubicBezTo>
                    <a:pt x="12" y="19"/>
                    <a:pt x="14" y="17"/>
                    <a:pt x="13" y="16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11"/>
                    <a:pt x="19" y="10"/>
                    <a:pt x="19" y="8"/>
                  </a:cubicBezTo>
                  <a:cubicBezTo>
                    <a:pt x="19" y="7"/>
                    <a:pt x="18" y="6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6" name="Freeform 72"/>
            <p:cNvSpPr/>
            <p:nvPr/>
          </p:nvSpPr>
          <p:spPr bwMode="auto">
            <a:xfrm>
              <a:off x="3558778" y="2406450"/>
              <a:ext cx="50006" cy="17860"/>
            </a:xfrm>
            <a:custGeom>
              <a:avLst/>
              <a:gdLst>
                <a:gd name="T0" fmla="*/ 16 w 19"/>
                <a:gd name="T1" fmla="*/ 0 h 7"/>
                <a:gd name="T2" fmla="*/ 2 w 19"/>
                <a:gd name="T3" fmla="*/ 2 h 7"/>
                <a:gd name="T4" fmla="*/ 0 w 19"/>
                <a:gd name="T5" fmla="*/ 5 h 7"/>
                <a:gd name="T6" fmla="*/ 3 w 19"/>
                <a:gd name="T7" fmla="*/ 7 h 7"/>
                <a:gd name="T8" fmla="*/ 16 w 19"/>
                <a:gd name="T9" fmla="*/ 5 h 7"/>
                <a:gd name="T10" fmla="*/ 19 w 19"/>
                <a:gd name="T11" fmla="*/ 2 h 7"/>
                <a:gd name="T12" fmla="*/ 16 w 19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7">
                  <a:moveTo>
                    <a:pt x="16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8" y="5"/>
                    <a:pt x="19" y="4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7" name="Freeform 73"/>
            <p:cNvSpPr>
              <a:spLocks noEditPoints="1"/>
            </p:cNvSpPr>
            <p:nvPr/>
          </p:nvSpPr>
          <p:spPr bwMode="auto">
            <a:xfrm>
              <a:off x="1845469" y="2581471"/>
              <a:ext cx="223838" cy="196454"/>
            </a:xfrm>
            <a:custGeom>
              <a:avLst/>
              <a:gdLst>
                <a:gd name="T0" fmla="*/ 68 w 87"/>
                <a:gd name="T1" fmla="*/ 5 h 76"/>
                <a:gd name="T2" fmla="*/ 39 w 87"/>
                <a:gd name="T3" fmla="*/ 0 h 76"/>
                <a:gd name="T4" fmla="*/ 38 w 87"/>
                <a:gd name="T5" fmla="*/ 0 h 76"/>
                <a:gd name="T6" fmla="*/ 11 w 87"/>
                <a:gd name="T7" fmla="*/ 12 h 76"/>
                <a:gd name="T8" fmla="*/ 1 w 87"/>
                <a:gd name="T9" fmla="*/ 22 h 76"/>
                <a:gd name="T10" fmla="*/ 6 w 87"/>
                <a:gd name="T11" fmla="*/ 64 h 76"/>
                <a:gd name="T12" fmla="*/ 19 w 87"/>
                <a:gd name="T13" fmla="*/ 75 h 76"/>
                <a:gd name="T14" fmla="*/ 75 w 87"/>
                <a:gd name="T15" fmla="*/ 69 h 76"/>
                <a:gd name="T16" fmla="*/ 86 w 87"/>
                <a:gd name="T17" fmla="*/ 55 h 76"/>
                <a:gd name="T18" fmla="*/ 81 w 87"/>
                <a:gd name="T19" fmla="*/ 13 h 76"/>
                <a:gd name="T20" fmla="*/ 68 w 87"/>
                <a:gd name="T21" fmla="*/ 5 h 76"/>
                <a:gd name="T22" fmla="*/ 13 w 87"/>
                <a:gd name="T23" fmla="*/ 17 h 76"/>
                <a:gd name="T24" fmla="*/ 13 w 87"/>
                <a:gd name="T25" fmla="*/ 17 h 76"/>
                <a:gd name="T26" fmla="*/ 39 w 87"/>
                <a:gd name="T27" fmla="*/ 6 h 76"/>
                <a:gd name="T28" fmla="*/ 67 w 87"/>
                <a:gd name="T29" fmla="*/ 10 h 76"/>
                <a:gd name="T30" fmla="*/ 75 w 87"/>
                <a:gd name="T31" fmla="*/ 14 h 76"/>
                <a:gd name="T32" fmla="*/ 77 w 87"/>
                <a:gd name="T33" fmla="*/ 27 h 76"/>
                <a:gd name="T34" fmla="*/ 74 w 87"/>
                <a:gd name="T35" fmla="*/ 28 h 76"/>
                <a:gd name="T36" fmla="*/ 73 w 87"/>
                <a:gd name="T37" fmla="*/ 25 h 76"/>
                <a:gd name="T38" fmla="*/ 62 w 87"/>
                <a:gd name="T39" fmla="*/ 17 h 76"/>
                <a:gd name="T40" fmla="*/ 19 w 87"/>
                <a:gd name="T41" fmla="*/ 22 h 76"/>
                <a:gd name="T42" fmla="*/ 10 w 87"/>
                <a:gd name="T43" fmla="*/ 33 h 76"/>
                <a:gd name="T44" fmla="*/ 11 w 87"/>
                <a:gd name="T45" fmla="*/ 35 h 76"/>
                <a:gd name="T46" fmla="*/ 8 w 87"/>
                <a:gd name="T47" fmla="*/ 35 h 76"/>
                <a:gd name="T48" fmla="*/ 6 w 87"/>
                <a:gd name="T49" fmla="*/ 22 h 76"/>
                <a:gd name="T50" fmla="*/ 13 w 87"/>
                <a:gd name="T51" fmla="*/ 17 h 76"/>
                <a:gd name="T52" fmla="*/ 70 w 87"/>
                <a:gd name="T53" fmla="*/ 30 h 76"/>
                <a:gd name="T54" fmla="*/ 44 w 87"/>
                <a:gd name="T55" fmla="*/ 43 h 76"/>
                <a:gd name="T56" fmla="*/ 15 w 87"/>
                <a:gd name="T57" fmla="*/ 36 h 76"/>
                <a:gd name="T58" fmla="*/ 15 w 87"/>
                <a:gd name="T59" fmla="*/ 33 h 76"/>
                <a:gd name="T60" fmla="*/ 19 w 87"/>
                <a:gd name="T61" fmla="*/ 26 h 76"/>
                <a:gd name="T62" fmla="*/ 63 w 87"/>
                <a:gd name="T63" fmla="*/ 21 h 76"/>
                <a:gd name="T64" fmla="*/ 69 w 87"/>
                <a:gd name="T65" fmla="*/ 26 h 76"/>
                <a:gd name="T66" fmla="*/ 70 w 87"/>
                <a:gd name="T67" fmla="*/ 30 h 76"/>
                <a:gd name="T68" fmla="*/ 74 w 87"/>
                <a:gd name="T69" fmla="*/ 63 h 76"/>
                <a:gd name="T70" fmla="*/ 19 w 87"/>
                <a:gd name="T71" fmla="*/ 70 h 76"/>
                <a:gd name="T72" fmla="*/ 11 w 87"/>
                <a:gd name="T73" fmla="*/ 64 h 76"/>
                <a:gd name="T74" fmla="*/ 9 w 87"/>
                <a:gd name="T75" fmla="*/ 41 h 76"/>
                <a:gd name="T76" fmla="*/ 44 w 87"/>
                <a:gd name="T77" fmla="*/ 49 h 76"/>
                <a:gd name="T78" fmla="*/ 45 w 87"/>
                <a:gd name="T79" fmla="*/ 49 h 76"/>
                <a:gd name="T80" fmla="*/ 46 w 87"/>
                <a:gd name="T81" fmla="*/ 49 h 76"/>
                <a:gd name="T82" fmla="*/ 77 w 87"/>
                <a:gd name="T83" fmla="*/ 33 h 76"/>
                <a:gd name="T84" fmla="*/ 80 w 87"/>
                <a:gd name="T85" fmla="*/ 55 h 76"/>
                <a:gd name="T86" fmla="*/ 74 w 87"/>
                <a:gd name="T87" fmla="*/ 6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7" h="76">
                  <a:moveTo>
                    <a:pt x="68" y="5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12"/>
                    <a:pt x="0" y="16"/>
                    <a:pt x="1" y="22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71"/>
                    <a:pt x="13" y="76"/>
                    <a:pt x="19" y="75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82" y="68"/>
                    <a:pt x="87" y="61"/>
                    <a:pt x="86" y="55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0" y="7"/>
                    <a:pt x="70" y="5"/>
                    <a:pt x="68" y="5"/>
                  </a:cubicBezTo>
                  <a:close/>
                  <a:moveTo>
                    <a:pt x="13" y="17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71" y="11"/>
                    <a:pt x="75" y="12"/>
                    <a:pt x="75" y="14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0"/>
                    <a:pt x="68" y="16"/>
                    <a:pt x="62" y="1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3" y="23"/>
                    <a:pt x="10" y="28"/>
                    <a:pt x="10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9" y="18"/>
                    <a:pt x="13" y="17"/>
                  </a:cubicBezTo>
                  <a:close/>
                  <a:moveTo>
                    <a:pt x="70" y="30"/>
                  </a:moveTo>
                  <a:cubicBezTo>
                    <a:pt x="44" y="43"/>
                    <a:pt x="44" y="43"/>
                    <a:pt x="44" y="4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4" y="30"/>
                    <a:pt x="16" y="27"/>
                    <a:pt x="19" y="26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6" y="21"/>
                    <a:pt x="69" y="23"/>
                    <a:pt x="69" y="26"/>
                  </a:cubicBezTo>
                  <a:lnTo>
                    <a:pt x="70" y="30"/>
                  </a:lnTo>
                  <a:close/>
                  <a:moveTo>
                    <a:pt x="74" y="63"/>
                  </a:moveTo>
                  <a:cubicBezTo>
                    <a:pt x="19" y="70"/>
                    <a:pt x="19" y="70"/>
                    <a:pt x="19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49"/>
                    <a:pt x="44" y="49"/>
                    <a:pt x="45" y="49"/>
                  </a:cubicBezTo>
                  <a:cubicBezTo>
                    <a:pt x="45" y="49"/>
                    <a:pt x="45" y="49"/>
                    <a:pt x="46" y="49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1" y="59"/>
                    <a:pt x="78" y="63"/>
                    <a:pt x="74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8" name="Freeform 74"/>
            <p:cNvSpPr/>
            <p:nvPr/>
          </p:nvSpPr>
          <p:spPr bwMode="auto">
            <a:xfrm>
              <a:off x="1250156" y="2018306"/>
              <a:ext cx="28575" cy="48816"/>
            </a:xfrm>
            <a:custGeom>
              <a:avLst/>
              <a:gdLst>
                <a:gd name="T0" fmla="*/ 10 w 11"/>
                <a:gd name="T1" fmla="*/ 9 h 19"/>
                <a:gd name="T2" fmla="*/ 11 w 11"/>
                <a:gd name="T3" fmla="*/ 6 h 19"/>
                <a:gd name="T4" fmla="*/ 2 w 11"/>
                <a:gd name="T5" fmla="*/ 0 h 19"/>
                <a:gd name="T6" fmla="*/ 0 w 11"/>
                <a:gd name="T7" fmla="*/ 10 h 19"/>
                <a:gd name="T8" fmla="*/ 5 w 11"/>
                <a:gd name="T9" fmla="*/ 19 h 19"/>
                <a:gd name="T10" fmla="*/ 11 w 11"/>
                <a:gd name="T11" fmla="*/ 11 h 19"/>
                <a:gd name="T12" fmla="*/ 10 w 11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10" y="9"/>
                  </a:moveTo>
                  <a:cubicBezTo>
                    <a:pt x="10" y="8"/>
                    <a:pt x="10" y="7"/>
                    <a:pt x="11" y="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6"/>
                    <a:pt x="0" y="10"/>
                  </a:cubicBezTo>
                  <a:cubicBezTo>
                    <a:pt x="1" y="14"/>
                    <a:pt x="2" y="17"/>
                    <a:pt x="5" y="1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9" name="Freeform 75"/>
            <p:cNvSpPr/>
            <p:nvPr/>
          </p:nvSpPr>
          <p:spPr bwMode="auto">
            <a:xfrm>
              <a:off x="1271588" y="2051644"/>
              <a:ext cx="48815" cy="27385"/>
            </a:xfrm>
            <a:custGeom>
              <a:avLst/>
              <a:gdLst>
                <a:gd name="T0" fmla="*/ 9 w 19"/>
                <a:gd name="T1" fmla="*/ 0 h 11"/>
                <a:gd name="T2" fmla="*/ 6 w 19"/>
                <a:gd name="T3" fmla="*/ 0 h 11"/>
                <a:gd name="T4" fmla="*/ 0 w 19"/>
                <a:gd name="T5" fmla="*/ 9 h 11"/>
                <a:gd name="T6" fmla="*/ 10 w 19"/>
                <a:gd name="T7" fmla="*/ 11 h 11"/>
                <a:gd name="T8" fmla="*/ 19 w 19"/>
                <a:gd name="T9" fmla="*/ 6 h 11"/>
                <a:gd name="T10" fmla="*/ 11 w 19"/>
                <a:gd name="T11" fmla="*/ 0 h 11"/>
                <a:gd name="T12" fmla="*/ 9 w 19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0"/>
                  </a:moveTo>
                  <a:cubicBezTo>
                    <a:pt x="8" y="1"/>
                    <a:pt x="7" y="0"/>
                    <a:pt x="6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0"/>
                    <a:pt x="6" y="11"/>
                    <a:pt x="10" y="11"/>
                  </a:cubicBezTo>
                  <a:cubicBezTo>
                    <a:pt x="14" y="10"/>
                    <a:pt x="17" y="9"/>
                    <a:pt x="19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0" name="Freeform 76"/>
            <p:cNvSpPr/>
            <p:nvPr/>
          </p:nvSpPr>
          <p:spPr bwMode="auto">
            <a:xfrm>
              <a:off x="1263253" y="1996875"/>
              <a:ext cx="48815" cy="28575"/>
            </a:xfrm>
            <a:custGeom>
              <a:avLst/>
              <a:gdLst>
                <a:gd name="T0" fmla="*/ 10 w 19"/>
                <a:gd name="T1" fmla="*/ 11 h 11"/>
                <a:gd name="T2" fmla="*/ 12 w 19"/>
                <a:gd name="T3" fmla="*/ 11 h 11"/>
                <a:gd name="T4" fmla="*/ 19 w 19"/>
                <a:gd name="T5" fmla="*/ 2 h 11"/>
                <a:gd name="T6" fmla="*/ 9 w 19"/>
                <a:gd name="T7" fmla="*/ 0 h 11"/>
                <a:gd name="T8" fmla="*/ 0 w 19"/>
                <a:gd name="T9" fmla="*/ 5 h 11"/>
                <a:gd name="T10" fmla="*/ 8 w 19"/>
                <a:gd name="T11" fmla="*/ 11 h 11"/>
                <a:gd name="T12" fmla="*/ 10 w 19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10" y="11"/>
                  </a:moveTo>
                  <a:cubicBezTo>
                    <a:pt x="11" y="10"/>
                    <a:pt x="12" y="11"/>
                    <a:pt x="12" y="1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3" y="0"/>
                    <a:pt x="9" y="0"/>
                  </a:cubicBezTo>
                  <a:cubicBezTo>
                    <a:pt x="5" y="1"/>
                    <a:pt x="2" y="2"/>
                    <a:pt x="0" y="5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1" name="Freeform 77"/>
            <p:cNvSpPr/>
            <p:nvPr/>
          </p:nvSpPr>
          <p:spPr bwMode="auto">
            <a:xfrm>
              <a:off x="1304925" y="2009972"/>
              <a:ext cx="28575" cy="48816"/>
            </a:xfrm>
            <a:custGeom>
              <a:avLst/>
              <a:gdLst>
                <a:gd name="T0" fmla="*/ 0 w 11"/>
                <a:gd name="T1" fmla="*/ 8 h 19"/>
                <a:gd name="T2" fmla="*/ 0 w 11"/>
                <a:gd name="T3" fmla="*/ 10 h 19"/>
                <a:gd name="T4" fmla="*/ 0 w 11"/>
                <a:gd name="T5" fmla="*/ 13 h 19"/>
                <a:gd name="T6" fmla="*/ 9 w 11"/>
                <a:gd name="T7" fmla="*/ 19 h 19"/>
                <a:gd name="T8" fmla="*/ 11 w 11"/>
                <a:gd name="T9" fmla="*/ 9 h 19"/>
                <a:gd name="T10" fmla="*/ 6 w 11"/>
                <a:gd name="T11" fmla="*/ 0 h 19"/>
                <a:gd name="T12" fmla="*/ 0 w 11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9">
                  <a:moveTo>
                    <a:pt x="0" y="8"/>
                  </a:move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2"/>
                    <a:pt x="0" y="1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6"/>
                    <a:pt x="11" y="13"/>
                    <a:pt x="11" y="9"/>
                  </a:cubicBezTo>
                  <a:cubicBezTo>
                    <a:pt x="10" y="5"/>
                    <a:pt x="9" y="2"/>
                    <a:pt x="6" y="0"/>
                  </a:cubicBez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2" name="Freeform 78"/>
            <p:cNvSpPr>
              <a:spLocks noEditPoints="1"/>
            </p:cNvSpPr>
            <p:nvPr/>
          </p:nvSpPr>
          <p:spPr bwMode="auto">
            <a:xfrm>
              <a:off x="1201341" y="1927819"/>
              <a:ext cx="216694" cy="234554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2 h 91"/>
                <a:gd name="T6" fmla="*/ 6 w 84"/>
                <a:gd name="T7" fmla="*/ 62 h 91"/>
                <a:gd name="T8" fmla="*/ 7 w 84"/>
                <a:gd name="T9" fmla="*/ 67 h 91"/>
                <a:gd name="T10" fmla="*/ 10 w 84"/>
                <a:gd name="T11" fmla="*/ 87 h 91"/>
                <a:gd name="T12" fmla="*/ 14 w 84"/>
                <a:gd name="T13" fmla="*/ 91 h 91"/>
                <a:gd name="T14" fmla="*/ 25 w 84"/>
                <a:gd name="T15" fmla="*/ 89 h 91"/>
                <a:gd name="T16" fmla="*/ 29 w 84"/>
                <a:gd name="T17" fmla="*/ 85 h 91"/>
                <a:gd name="T18" fmla="*/ 28 w 84"/>
                <a:gd name="T19" fmla="*/ 82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2 h 91"/>
                <a:gd name="T28" fmla="*/ 84 w 84"/>
                <a:gd name="T29" fmla="*/ 78 h 91"/>
                <a:gd name="T30" fmla="*/ 81 w 84"/>
                <a:gd name="T31" fmla="*/ 58 h 91"/>
                <a:gd name="T32" fmla="*/ 81 w 84"/>
                <a:gd name="T33" fmla="*/ 54 h 91"/>
                <a:gd name="T34" fmla="*/ 76 w 84"/>
                <a:gd name="T35" fmla="*/ 13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1 h 91"/>
                <a:gd name="T44" fmla="*/ 57 w 84"/>
                <a:gd name="T45" fmla="*/ 40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49 h 91"/>
                <a:gd name="T58" fmla="*/ 64 w 84"/>
                <a:gd name="T59" fmla="*/ 35 h 91"/>
                <a:gd name="T60" fmla="*/ 62 w 84"/>
                <a:gd name="T61" fmla="*/ 33 h 91"/>
                <a:gd name="T62" fmla="*/ 62 w 84"/>
                <a:gd name="T63" fmla="*/ 31 h 91"/>
                <a:gd name="T64" fmla="*/ 65 w 84"/>
                <a:gd name="T65" fmla="*/ 27 h 91"/>
                <a:gd name="T66" fmla="*/ 70 w 84"/>
                <a:gd name="T67" fmla="*/ 30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0"/>
                    <a:pt x="2" y="2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0" y="89"/>
                    <a:pt x="12" y="91"/>
                    <a:pt x="14" y="91"/>
                  </a:cubicBezTo>
                  <a:cubicBezTo>
                    <a:pt x="25" y="89"/>
                    <a:pt x="25" y="89"/>
                    <a:pt x="25" y="89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7" y="84"/>
                    <a:pt x="69" y="84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2" y="82"/>
                    <a:pt x="84" y="80"/>
                    <a:pt x="84" y="7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4" y="0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6"/>
                    <a:pt x="15" y="58"/>
                    <a:pt x="13" y="46"/>
                  </a:cubicBezTo>
                  <a:cubicBezTo>
                    <a:pt x="12" y="34"/>
                    <a:pt x="20" y="23"/>
                    <a:pt x="32" y="21"/>
                  </a:cubicBezTo>
                  <a:cubicBezTo>
                    <a:pt x="44" y="20"/>
                    <a:pt x="55" y="28"/>
                    <a:pt x="57" y="40"/>
                  </a:cubicBezTo>
                  <a:cubicBezTo>
                    <a:pt x="58" y="52"/>
                    <a:pt x="50" y="63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4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0"/>
                    <a:pt x="66" y="4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62" y="29"/>
                    <a:pt x="63" y="27"/>
                    <a:pt x="65" y="27"/>
                  </a:cubicBezTo>
                  <a:cubicBezTo>
                    <a:pt x="67" y="27"/>
                    <a:pt x="69" y="28"/>
                    <a:pt x="70" y="30"/>
                  </a:cubicBezTo>
                  <a:lnTo>
                    <a:pt x="70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3" name="Freeform 79"/>
            <p:cNvSpPr/>
            <p:nvPr/>
          </p:nvSpPr>
          <p:spPr bwMode="auto">
            <a:xfrm>
              <a:off x="2880122" y="2202853"/>
              <a:ext cx="28575" cy="52388"/>
            </a:xfrm>
            <a:custGeom>
              <a:avLst/>
              <a:gdLst>
                <a:gd name="T0" fmla="*/ 10 w 11"/>
                <a:gd name="T1" fmla="*/ 9 h 20"/>
                <a:gd name="T2" fmla="*/ 11 w 11"/>
                <a:gd name="T3" fmla="*/ 7 h 20"/>
                <a:gd name="T4" fmla="*/ 2 w 11"/>
                <a:gd name="T5" fmla="*/ 0 h 20"/>
                <a:gd name="T6" fmla="*/ 0 w 11"/>
                <a:gd name="T7" fmla="*/ 10 h 20"/>
                <a:gd name="T8" fmla="*/ 5 w 11"/>
                <a:gd name="T9" fmla="*/ 20 h 20"/>
                <a:gd name="T10" fmla="*/ 11 w 11"/>
                <a:gd name="T11" fmla="*/ 11 h 20"/>
                <a:gd name="T12" fmla="*/ 1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10" y="9"/>
                  </a:moveTo>
                  <a:cubicBezTo>
                    <a:pt x="10" y="8"/>
                    <a:pt x="10" y="8"/>
                    <a:pt x="11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4"/>
                    <a:pt x="2" y="17"/>
                    <a:pt x="5" y="2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0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4" name="Freeform 80"/>
            <p:cNvSpPr/>
            <p:nvPr/>
          </p:nvSpPr>
          <p:spPr bwMode="auto">
            <a:xfrm>
              <a:off x="2900362" y="2236191"/>
              <a:ext cx="48815" cy="30956"/>
            </a:xfrm>
            <a:custGeom>
              <a:avLst/>
              <a:gdLst>
                <a:gd name="T0" fmla="*/ 9 w 19"/>
                <a:gd name="T1" fmla="*/ 1 h 12"/>
                <a:gd name="T2" fmla="*/ 6 w 19"/>
                <a:gd name="T3" fmla="*/ 1 h 12"/>
                <a:gd name="T4" fmla="*/ 0 w 19"/>
                <a:gd name="T5" fmla="*/ 9 h 12"/>
                <a:gd name="T6" fmla="*/ 10 w 19"/>
                <a:gd name="T7" fmla="*/ 11 h 12"/>
                <a:gd name="T8" fmla="*/ 19 w 19"/>
                <a:gd name="T9" fmla="*/ 7 h 12"/>
                <a:gd name="T10" fmla="*/ 11 w 19"/>
                <a:gd name="T11" fmla="*/ 0 h 12"/>
                <a:gd name="T12" fmla="*/ 9 w 19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1"/>
                    <a:pt x="6" y="12"/>
                    <a:pt x="10" y="11"/>
                  </a:cubicBezTo>
                  <a:cubicBezTo>
                    <a:pt x="13" y="11"/>
                    <a:pt x="17" y="9"/>
                    <a:pt x="19" y="7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5" name="Freeform 81"/>
            <p:cNvSpPr/>
            <p:nvPr/>
          </p:nvSpPr>
          <p:spPr bwMode="auto">
            <a:xfrm>
              <a:off x="2893219" y="2182613"/>
              <a:ext cx="48815" cy="30956"/>
            </a:xfrm>
            <a:custGeom>
              <a:avLst/>
              <a:gdLst>
                <a:gd name="T0" fmla="*/ 10 w 19"/>
                <a:gd name="T1" fmla="*/ 11 h 12"/>
                <a:gd name="T2" fmla="*/ 12 w 19"/>
                <a:gd name="T3" fmla="*/ 11 h 12"/>
                <a:gd name="T4" fmla="*/ 19 w 19"/>
                <a:gd name="T5" fmla="*/ 3 h 12"/>
                <a:gd name="T6" fmla="*/ 9 w 19"/>
                <a:gd name="T7" fmla="*/ 1 h 12"/>
                <a:gd name="T8" fmla="*/ 0 w 19"/>
                <a:gd name="T9" fmla="*/ 5 h 12"/>
                <a:gd name="T10" fmla="*/ 8 w 19"/>
                <a:gd name="T11" fmla="*/ 12 h 12"/>
                <a:gd name="T12" fmla="*/ 10 w 19"/>
                <a:gd name="T13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10" y="11"/>
                  </a:moveTo>
                  <a:cubicBezTo>
                    <a:pt x="11" y="11"/>
                    <a:pt x="12" y="11"/>
                    <a:pt x="12" y="11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6" y="1"/>
                    <a:pt x="13" y="0"/>
                    <a:pt x="9" y="1"/>
                  </a:cubicBezTo>
                  <a:cubicBezTo>
                    <a:pt x="5" y="1"/>
                    <a:pt x="2" y="3"/>
                    <a:pt x="0" y="5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6" name="Freeform 82"/>
            <p:cNvSpPr/>
            <p:nvPr/>
          </p:nvSpPr>
          <p:spPr bwMode="auto">
            <a:xfrm>
              <a:off x="2933699" y="2195710"/>
              <a:ext cx="28575" cy="51197"/>
            </a:xfrm>
            <a:custGeom>
              <a:avLst/>
              <a:gdLst>
                <a:gd name="T0" fmla="*/ 0 w 11"/>
                <a:gd name="T1" fmla="*/ 9 h 20"/>
                <a:gd name="T2" fmla="*/ 0 w 11"/>
                <a:gd name="T3" fmla="*/ 11 h 20"/>
                <a:gd name="T4" fmla="*/ 0 w 11"/>
                <a:gd name="T5" fmla="*/ 13 h 20"/>
                <a:gd name="T6" fmla="*/ 9 w 11"/>
                <a:gd name="T7" fmla="*/ 20 h 20"/>
                <a:gd name="T8" fmla="*/ 11 w 11"/>
                <a:gd name="T9" fmla="*/ 9 h 20"/>
                <a:gd name="T10" fmla="*/ 6 w 11"/>
                <a:gd name="T11" fmla="*/ 0 h 20"/>
                <a:gd name="T12" fmla="*/ 0 w 11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0">
                  <a:moveTo>
                    <a:pt x="0" y="9"/>
                  </a:moveTo>
                  <a:cubicBezTo>
                    <a:pt x="0" y="9"/>
                    <a:pt x="0" y="10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7"/>
                    <a:pt x="11" y="13"/>
                    <a:pt x="11" y="9"/>
                  </a:cubicBezTo>
                  <a:cubicBezTo>
                    <a:pt x="10" y="6"/>
                    <a:pt x="9" y="3"/>
                    <a:pt x="6" y="0"/>
                  </a:cubicBez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7" name="Freeform 83"/>
            <p:cNvSpPr>
              <a:spLocks noEditPoints="1"/>
            </p:cNvSpPr>
            <p:nvPr/>
          </p:nvSpPr>
          <p:spPr bwMode="auto">
            <a:xfrm>
              <a:off x="2831306" y="2113556"/>
              <a:ext cx="215503" cy="233363"/>
            </a:xfrm>
            <a:custGeom>
              <a:avLst/>
              <a:gdLst>
                <a:gd name="T0" fmla="*/ 59 w 84"/>
                <a:gd name="T1" fmla="*/ 1 h 91"/>
                <a:gd name="T2" fmla="*/ 14 w 84"/>
                <a:gd name="T3" fmla="*/ 6 h 91"/>
                <a:gd name="T4" fmla="*/ 2 w 84"/>
                <a:gd name="T5" fmla="*/ 23 h 91"/>
                <a:gd name="T6" fmla="*/ 6 w 84"/>
                <a:gd name="T7" fmla="*/ 62 h 91"/>
                <a:gd name="T8" fmla="*/ 7 w 84"/>
                <a:gd name="T9" fmla="*/ 68 h 91"/>
                <a:gd name="T10" fmla="*/ 10 w 84"/>
                <a:gd name="T11" fmla="*/ 88 h 91"/>
                <a:gd name="T12" fmla="*/ 14 w 84"/>
                <a:gd name="T13" fmla="*/ 91 h 91"/>
                <a:gd name="T14" fmla="*/ 25 w 84"/>
                <a:gd name="T15" fmla="*/ 90 h 91"/>
                <a:gd name="T16" fmla="*/ 29 w 84"/>
                <a:gd name="T17" fmla="*/ 85 h 91"/>
                <a:gd name="T18" fmla="*/ 28 w 84"/>
                <a:gd name="T19" fmla="*/ 83 h 91"/>
                <a:gd name="T20" fmla="*/ 64 w 84"/>
                <a:gd name="T21" fmla="*/ 78 h 91"/>
                <a:gd name="T22" fmla="*/ 64 w 84"/>
                <a:gd name="T23" fmla="*/ 81 h 91"/>
                <a:gd name="T24" fmla="*/ 69 w 84"/>
                <a:gd name="T25" fmla="*/ 84 h 91"/>
                <a:gd name="T26" fmla="*/ 80 w 84"/>
                <a:gd name="T27" fmla="*/ 83 h 91"/>
                <a:gd name="T28" fmla="*/ 84 w 84"/>
                <a:gd name="T29" fmla="*/ 79 h 91"/>
                <a:gd name="T30" fmla="*/ 81 w 84"/>
                <a:gd name="T31" fmla="*/ 59 h 91"/>
                <a:gd name="T32" fmla="*/ 81 w 84"/>
                <a:gd name="T33" fmla="*/ 54 h 91"/>
                <a:gd name="T34" fmla="*/ 76 w 84"/>
                <a:gd name="T35" fmla="*/ 14 h 91"/>
                <a:gd name="T36" fmla="*/ 59 w 84"/>
                <a:gd name="T37" fmla="*/ 1 h 91"/>
                <a:gd name="T38" fmla="*/ 38 w 84"/>
                <a:gd name="T39" fmla="*/ 65 h 91"/>
                <a:gd name="T40" fmla="*/ 13 w 84"/>
                <a:gd name="T41" fmla="*/ 46 h 91"/>
                <a:gd name="T42" fmla="*/ 32 w 84"/>
                <a:gd name="T43" fmla="*/ 22 h 91"/>
                <a:gd name="T44" fmla="*/ 57 w 84"/>
                <a:gd name="T45" fmla="*/ 41 h 91"/>
                <a:gd name="T46" fmla="*/ 38 w 84"/>
                <a:gd name="T47" fmla="*/ 65 h 91"/>
                <a:gd name="T48" fmla="*/ 70 w 84"/>
                <a:gd name="T49" fmla="*/ 32 h 91"/>
                <a:gd name="T50" fmla="*/ 68 w 84"/>
                <a:gd name="T51" fmla="*/ 35 h 91"/>
                <a:gd name="T52" fmla="*/ 70 w 84"/>
                <a:gd name="T53" fmla="*/ 49 h 91"/>
                <a:gd name="T54" fmla="*/ 68 w 84"/>
                <a:gd name="T55" fmla="*/ 51 h 91"/>
                <a:gd name="T56" fmla="*/ 66 w 84"/>
                <a:gd name="T57" fmla="*/ 50 h 91"/>
                <a:gd name="T58" fmla="*/ 64 w 84"/>
                <a:gd name="T59" fmla="*/ 36 h 91"/>
                <a:gd name="T60" fmla="*/ 62 w 84"/>
                <a:gd name="T61" fmla="*/ 33 h 91"/>
                <a:gd name="T62" fmla="*/ 62 w 84"/>
                <a:gd name="T63" fmla="*/ 32 h 91"/>
                <a:gd name="T64" fmla="*/ 65 w 84"/>
                <a:gd name="T65" fmla="*/ 28 h 91"/>
                <a:gd name="T66" fmla="*/ 69 w 84"/>
                <a:gd name="T67" fmla="*/ 31 h 91"/>
                <a:gd name="T68" fmla="*/ 70 w 84"/>
                <a:gd name="T69" fmla="*/ 3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4" h="91">
                  <a:moveTo>
                    <a:pt x="59" y="1"/>
                  </a:moveTo>
                  <a:cubicBezTo>
                    <a:pt x="14" y="6"/>
                    <a:pt x="14" y="6"/>
                    <a:pt x="14" y="6"/>
                  </a:cubicBezTo>
                  <a:cubicBezTo>
                    <a:pt x="6" y="7"/>
                    <a:pt x="0" y="11"/>
                    <a:pt x="2" y="23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10" y="90"/>
                    <a:pt x="12" y="91"/>
                    <a:pt x="14" y="91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8" y="89"/>
                    <a:pt x="29" y="87"/>
                    <a:pt x="29" y="85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65" y="83"/>
                    <a:pt x="66" y="85"/>
                    <a:pt x="69" y="84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2" y="83"/>
                    <a:pt x="84" y="81"/>
                    <a:pt x="84" y="79"/>
                  </a:cubicBezTo>
                  <a:cubicBezTo>
                    <a:pt x="81" y="59"/>
                    <a:pt x="81" y="59"/>
                    <a:pt x="81" y="59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4" y="1"/>
                    <a:pt x="67" y="0"/>
                    <a:pt x="59" y="1"/>
                  </a:cubicBezTo>
                  <a:close/>
                  <a:moveTo>
                    <a:pt x="38" y="65"/>
                  </a:moveTo>
                  <a:cubicBezTo>
                    <a:pt x="26" y="67"/>
                    <a:pt x="15" y="58"/>
                    <a:pt x="13" y="46"/>
                  </a:cubicBezTo>
                  <a:cubicBezTo>
                    <a:pt x="12" y="34"/>
                    <a:pt x="20" y="23"/>
                    <a:pt x="32" y="22"/>
                  </a:cubicBezTo>
                  <a:cubicBezTo>
                    <a:pt x="44" y="20"/>
                    <a:pt x="55" y="29"/>
                    <a:pt x="57" y="41"/>
                  </a:cubicBezTo>
                  <a:cubicBezTo>
                    <a:pt x="58" y="53"/>
                    <a:pt x="49" y="64"/>
                    <a:pt x="38" y="65"/>
                  </a:cubicBezTo>
                  <a:close/>
                  <a:moveTo>
                    <a:pt x="70" y="32"/>
                  </a:moveTo>
                  <a:cubicBezTo>
                    <a:pt x="70" y="33"/>
                    <a:pt x="69" y="35"/>
                    <a:pt x="68" y="35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50"/>
                    <a:pt x="69" y="51"/>
                    <a:pt x="68" y="51"/>
                  </a:cubicBezTo>
                  <a:cubicBezTo>
                    <a:pt x="67" y="51"/>
                    <a:pt x="66" y="51"/>
                    <a:pt x="66" y="50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5"/>
                    <a:pt x="63" y="34"/>
                    <a:pt x="62" y="33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3" y="28"/>
                    <a:pt x="65" y="28"/>
                  </a:cubicBezTo>
                  <a:cubicBezTo>
                    <a:pt x="67" y="27"/>
                    <a:pt x="69" y="29"/>
                    <a:pt x="69" y="31"/>
                  </a:cubicBezTo>
                  <a:lnTo>
                    <a:pt x="70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8" name="Freeform 84"/>
            <p:cNvSpPr>
              <a:spLocks noEditPoints="1"/>
            </p:cNvSpPr>
            <p:nvPr/>
          </p:nvSpPr>
          <p:spPr bwMode="auto">
            <a:xfrm>
              <a:off x="804863" y="2233810"/>
              <a:ext cx="190500" cy="192881"/>
            </a:xfrm>
            <a:custGeom>
              <a:avLst/>
              <a:gdLst>
                <a:gd name="T0" fmla="*/ 33 w 74"/>
                <a:gd name="T1" fmla="*/ 2 h 75"/>
                <a:gd name="T2" fmla="*/ 2 w 74"/>
                <a:gd name="T3" fmla="*/ 41 h 75"/>
                <a:gd name="T4" fmla="*/ 41 w 74"/>
                <a:gd name="T5" fmla="*/ 72 h 75"/>
                <a:gd name="T6" fmla="*/ 72 w 74"/>
                <a:gd name="T7" fmla="*/ 33 h 75"/>
                <a:gd name="T8" fmla="*/ 33 w 74"/>
                <a:gd name="T9" fmla="*/ 2 h 75"/>
                <a:gd name="T10" fmla="*/ 40 w 74"/>
                <a:gd name="T11" fmla="*/ 65 h 75"/>
                <a:gd name="T12" fmla="*/ 9 w 74"/>
                <a:gd name="T13" fmla="*/ 41 h 75"/>
                <a:gd name="T14" fmla="*/ 33 w 74"/>
                <a:gd name="T15" fmla="*/ 9 h 75"/>
                <a:gd name="T16" fmla="*/ 65 w 74"/>
                <a:gd name="T17" fmla="*/ 34 h 75"/>
                <a:gd name="T18" fmla="*/ 40 w 74"/>
                <a:gd name="T19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75">
                  <a:moveTo>
                    <a:pt x="33" y="2"/>
                  </a:moveTo>
                  <a:cubicBezTo>
                    <a:pt x="13" y="5"/>
                    <a:pt x="0" y="22"/>
                    <a:pt x="2" y="41"/>
                  </a:cubicBezTo>
                  <a:cubicBezTo>
                    <a:pt x="4" y="61"/>
                    <a:pt x="22" y="75"/>
                    <a:pt x="41" y="72"/>
                  </a:cubicBezTo>
                  <a:cubicBezTo>
                    <a:pt x="61" y="70"/>
                    <a:pt x="74" y="52"/>
                    <a:pt x="72" y="33"/>
                  </a:cubicBezTo>
                  <a:cubicBezTo>
                    <a:pt x="70" y="14"/>
                    <a:pt x="52" y="0"/>
                    <a:pt x="33" y="2"/>
                  </a:cubicBezTo>
                  <a:close/>
                  <a:moveTo>
                    <a:pt x="40" y="65"/>
                  </a:moveTo>
                  <a:cubicBezTo>
                    <a:pt x="25" y="67"/>
                    <a:pt x="11" y="56"/>
                    <a:pt x="9" y="41"/>
                  </a:cubicBezTo>
                  <a:cubicBezTo>
                    <a:pt x="7" y="25"/>
                    <a:pt x="18" y="11"/>
                    <a:pt x="33" y="9"/>
                  </a:cubicBezTo>
                  <a:cubicBezTo>
                    <a:pt x="49" y="7"/>
                    <a:pt x="63" y="18"/>
                    <a:pt x="65" y="34"/>
                  </a:cubicBezTo>
                  <a:cubicBezTo>
                    <a:pt x="67" y="49"/>
                    <a:pt x="56" y="63"/>
                    <a:pt x="40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9" name="Freeform 85"/>
            <p:cNvSpPr>
              <a:spLocks noEditPoints="1"/>
            </p:cNvSpPr>
            <p:nvPr/>
          </p:nvSpPr>
          <p:spPr bwMode="auto">
            <a:xfrm>
              <a:off x="872728" y="2267147"/>
              <a:ext cx="61913" cy="123825"/>
            </a:xfrm>
            <a:custGeom>
              <a:avLst/>
              <a:gdLst>
                <a:gd name="T0" fmla="*/ 16 w 24"/>
                <a:gd name="T1" fmla="*/ 21 h 48"/>
                <a:gd name="T2" fmla="*/ 15 w 24"/>
                <a:gd name="T3" fmla="*/ 12 h 48"/>
                <a:gd name="T4" fmla="*/ 15 w 24"/>
                <a:gd name="T5" fmla="*/ 12 h 48"/>
                <a:gd name="T6" fmla="*/ 18 w 24"/>
                <a:gd name="T7" fmla="*/ 12 h 48"/>
                <a:gd name="T8" fmla="*/ 19 w 24"/>
                <a:gd name="T9" fmla="*/ 11 h 48"/>
                <a:gd name="T10" fmla="*/ 20 w 24"/>
                <a:gd name="T11" fmla="*/ 9 h 48"/>
                <a:gd name="T12" fmla="*/ 20 w 24"/>
                <a:gd name="T13" fmla="*/ 8 h 48"/>
                <a:gd name="T14" fmla="*/ 19 w 24"/>
                <a:gd name="T15" fmla="*/ 7 h 48"/>
                <a:gd name="T16" fmla="*/ 18 w 24"/>
                <a:gd name="T17" fmla="*/ 6 h 48"/>
                <a:gd name="T18" fmla="*/ 17 w 24"/>
                <a:gd name="T19" fmla="*/ 6 h 48"/>
                <a:gd name="T20" fmla="*/ 14 w 24"/>
                <a:gd name="T21" fmla="*/ 6 h 48"/>
                <a:gd name="T22" fmla="*/ 14 w 24"/>
                <a:gd name="T23" fmla="*/ 2 h 48"/>
                <a:gd name="T24" fmla="*/ 12 w 24"/>
                <a:gd name="T25" fmla="*/ 1 h 48"/>
                <a:gd name="T26" fmla="*/ 11 w 24"/>
                <a:gd name="T27" fmla="*/ 2 h 48"/>
                <a:gd name="T28" fmla="*/ 11 w 24"/>
                <a:gd name="T29" fmla="*/ 6 h 48"/>
                <a:gd name="T30" fmla="*/ 11 w 24"/>
                <a:gd name="T31" fmla="*/ 7 h 48"/>
                <a:gd name="T32" fmla="*/ 8 w 24"/>
                <a:gd name="T33" fmla="*/ 7 h 48"/>
                <a:gd name="T34" fmla="*/ 8 w 24"/>
                <a:gd name="T35" fmla="*/ 3 h 48"/>
                <a:gd name="T36" fmla="*/ 6 w 24"/>
                <a:gd name="T37" fmla="*/ 1 h 48"/>
                <a:gd name="T38" fmla="*/ 5 w 24"/>
                <a:gd name="T39" fmla="*/ 3 h 48"/>
                <a:gd name="T40" fmla="*/ 5 w 24"/>
                <a:gd name="T41" fmla="*/ 8 h 48"/>
                <a:gd name="T42" fmla="*/ 2 w 24"/>
                <a:gd name="T43" fmla="*/ 10 h 48"/>
                <a:gd name="T44" fmla="*/ 0 w 24"/>
                <a:gd name="T45" fmla="*/ 13 h 48"/>
                <a:gd name="T46" fmla="*/ 0 w 24"/>
                <a:gd name="T47" fmla="*/ 17 h 48"/>
                <a:gd name="T48" fmla="*/ 1 w 24"/>
                <a:gd name="T49" fmla="*/ 21 h 48"/>
                <a:gd name="T50" fmla="*/ 3 w 24"/>
                <a:gd name="T51" fmla="*/ 23 h 48"/>
                <a:gd name="T52" fmla="*/ 7 w 24"/>
                <a:gd name="T53" fmla="*/ 25 h 48"/>
                <a:gd name="T54" fmla="*/ 7 w 24"/>
                <a:gd name="T55" fmla="*/ 25 h 48"/>
                <a:gd name="T56" fmla="*/ 9 w 24"/>
                <a:gd name="T57" fmla="*/ 36 h 48"/>
                <a:gd name="T58" fmla="*/ 6 w 24"/>
                <a:gd name="T59" fmla="*/ 36 h 48"/>
                <a:gd name="T60" fmla="*/ 2 w 24"/>
                <a:gd name="T61" fmla="*/ 35 h 48"/>
                <a:gd name="T62" fmla="*/ 2 w 24"/>
                <a:gd name="T63" fmla="*/ 36 h 48"/>
                <a:gd name="T64" fmla="*/ 2 w 24"/>
                <a:gd name="T65" fmla="*/ 37 h 48"/>
                <a:gd name="T66" fmla="*/ 1 w 24"/>
                <a:gd name="T67" fmla="*/ 39 h 48"/>
                <a:gd name="T68" fmla="*/ 2 w 24"/>
                <a:gd name="T69" fmla="*/ 40 h 48"/>
                <a:gd name="T70" fmla="*/ 5 w 24"/>
                <a:gd name="T71" fmla="*/ 41 h 48"/>
                <a:gd name="T72" fmla="*/ 9 w 24"/>
                <a:gd name="T73" fmla="*/ 41 h 48"/>
                <a:gd name="T74" fmla="*/ 10 w 24"/>
                <a:gd name="T75" fmla="*/ 47 h 48"/>
                <a:gd name="T76" fmla="*/ 12 w 24"/>
                <a:gd name="T77" fmla="*/ 48 h 48"/>
                <a:gd name="T78" fmla="*/ 13 w 24"/>
                <a:gd name="T79" fmla="*/ 46 h 48"/>
                <a:gd name="T80" fmla="*/ 12 w 24"/>
                <a:gd name="T81" fmla="*/ 41 h 48"/>
                <a:gd name="T82" fmla="*/ 15 w 24"/>
                <a:gd name="T83" fmla="*/ 40 h 48"/>
                <a:gd name="T84" fmla="*/ 16 w 24"/>
                <a:gd name="T85" fmla="*/ 46 h 48"/>
                <a:gd name="T86" fmla="*/ 18 w 24"/>
                <a:gd name="T87" fmla="*/ 47 h 48"/>
                <a:gd name="T88" fmla="*/ 19 w 24"/>
                <a:gd name="T89" fmla="*/ 45 h 48"/>
                <a:gd name="T90" fmla="*/ 18 w 24"/>
                <a:gd name="T91" fmla="*/ 39 h 48"/>
                <a:gd name="T92" fmla="*/ 21 w 24"/>
                <a:gd name="T93" fmla="*/ 38 h 48"/>
                <a:gd name="T94" fmla="*/ 23 w 24"/>
                <a:gd name="T95" fmla="*/ 35 h 48"/>
                <a:gd name="T96" fmla="*/ 24 w 24"/>
                <a:gd name="T97" fmla="*/ 30 h 48"/>
                <a:gd name="T98" fmla="*/ 21 w 24"/>
                <a:gd name="T99" fmla="*/ 24 h 48"/>
                <a:gd name="T100" fmla="*/ 16 w 24"/>
                <a:gd name="T101" fmla="*/ 21 h 48"/>
                <a:gd name="T102" fmla="*/ 15 w 24"/>
                <a:gd name="T103" fmla="*/ 35 h 48"/>
                <a:gd name="T104" fmla="*/ 12 w 24"/>
                <a:gd name="T105" fmla="*/ 35 h 48"/>
                <a:gd name="T106" fmla="*/ 11 w 24"/>
                <a:gd name="T107" fmla="*/ 26 h 48"/>
                <a:gd name="T108" fmla="*/ 14 w 24"/>
                <a:gd name="T109" fmla="*/ 27 h 48"/>
                <a:gd name="T110" fmla="*/ 15 w 24"/>
                <a:gd name="T111" fmla="*/ 35 h 48"/>
                <a:gd name="T112" fmla="*/ 13 w 24"/>
                <a:gd name="T113" fmla="*/ 20 h 48"/>
                <a:gd name="T114" fmla="*/ 10 w 24"/>
                <a:gd name="T115" fmla="*/ 19 h 48"/>
                <a:gd name="T116" fmla="*/ 9 w 24"/>
                <a:gd name="T117" fmla="*/ 12 h 48"/>
                <a:gd name="T118" fmla="*/ 12 w 24"/>
                <a:gd name="T119" fmla="*/ 12 h 48"/>
                <a:gd name="T120" fmla="*/ 13 w 24"/>
                <a:gd name="T121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" h="48">
                  <a:moveTo>
                    <a:pt x="16" y="21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7" y="12"/>
                    <a:pt x="18" y="12"/>
                    <a:pt x="18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20" y="10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8" y="6"/>
                    <a:pt x="18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1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7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9"/>
                    <a:pt x="3" y="9"/>
                    <a:pt x="2" y="10"/>
                  </a:cubicBezTo>
                  <a:cubicBezTo>
                    <a:pt x="1" y="11"/>
                    <a:pt x="1" y="12"/>
                    <a:pt x="0" y="13"/>
                  </a:cubicBezTo>
                  <a:cubicBezTo>
                    <a:pt x="0" y="14"/>
                    <a:pt x="0" y="16"/>
                    <a:pt x="0" y="17"/>
                  </a:cubicBezTo>
                  <a:cubicBezTo>
                    <a:pt x="0" y="18"/>
                    <a:pt x="1" y="20"/>
                    <a:pt x="1" y="21"/>
                  </a:cubicBezTo>
                  <a:cubicBezTo>
                    <a:pt x="2" y="22"/>
                    <a:pt x="3" y="22"/>
                    <a:pt x="3" y="23"/>
                  </a:cubicBezTo>
                  <a:cubicBezTo>
                    <a:pt x="4" y="24"/>
                    <a:pt x="5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6"/>
                    <a:pt x="7" y="36"/>
                    <a:pt x="6" y="36"/>
                  </a:cubicBezTo>
                  <a:cubicBezTo>
                    <a:pt x="5" y="35"/>
                    <a:pt x="4" y="35"/>
                    <a:pt x="2" y="35"/>
                  </a:cubicBezTo>
                  <a:cubicBezTo>
                    <a:pt x="2" y="35"/>
                    <a:pt x="2" y="35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1" y="38"/>
                    <a:pt x="1" y="39"/>
                    <a:pt x="1" y="39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41"/>
                    <a:pt x="4" y="41"/>
                    <a:pt x="5" y="41"/>
                  </a:cubicBezTo>
                  <a:cubicBezTo>
                    <a:pt x="7" y="41"/>
                    <a:pt x="8" y="41"/>
                    <a:pt x="9" y="41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1" y="48"/>
                    <a:pt x="12" y="48"/>
                  </a:cubicBezTo>
                  <a:cubicBezTo>
                    <a:pt x="13" y="48"/>
                    <a:pt x="13" y="47"/>
                    <a:pt x="13" y="46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3" y="41"/>
                    <a:pt x="14" y="41"/>
                    <a:pt x="15" y="40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7"/>
                    <a:pt x="17" y="47"/>
                    <a:pt x="18" y="47"/>
                  </a:cubicBezTo>
                  <a:cubicBezTo>
                    <a:pt x="19" y="47"/>
                    <a:pt x="19" y="46"/>
                    <a:pt x="19" y="45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9" y="39"/>
                    <a:pt x="20" y="39"/>
                    <a:pt x="21" y="38"/>
                  </a:cubicBezTo>
                  <a:cubicBezTo>
                    <a:pt x="22" y="37"/>
                    <a:pt x="23" y="36"/>
                    <a:pt x="23" y="35"/>
                  </a:cubicBezTo>
                  <a:cubicBezTo>
                    <a:pt x="24" y="33"/>
                    <a:pt x="24" y="32"/>
                    <a:pt x="24" y="30"/>
                  </a:cubicBezTo>
                  <a:cubicBezTo>
                    <a:pt x="24" y="27"/>
                    <a:pt x="22" y="25"/>
                    <a:pt x="21" y="24"/>
                  </a:cubicBezTo>
                  <a:cubicBezTo>
                    <a:pt x="20" y="23"/>
                    <a:pt x="18" y="22"/>
                    <a:pt x="16" y="21"/>
                  </a:cubicBezTo>
                  <a:close/>
                  <a:moveTo>
                    <a:pt x="15" y="35"/>
                  </a:moveTo>
                  <a:cubicBezTo>
                    <a:pt x="14" y="35"/>
                    <a:pt x="13" y="35"/>
                    <a:pt x="12" y="3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lnTo>
                    <a:pt x="15" y="35"/>
                  </a:lnTo>
                  <a:close/>
                  <a:moveTo>
                    <a:pt x="13" y="20"/>
                  </a:moveTo>
                  <a:cubicBezTo>
                    <a:pt x="12" y="20"/>
                    <a:pt x="11" y="20"/>
                    <a:pt x="10" y="19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2"/>
                    <a:pt x="11" y="12"/>
                    <a:pt x="12" y="12"/>
                  </a:cubicBezTo>
                  <a:lnTo>
                    <a:pt x="13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0" name="Freeform 86"/>
            <p:cNvSpPr>
              <a:spLocks noEditPoints="1"/>
            </p:cNvSpPr>
            <p:nvPr/>
          </p:nvSpPr>
          <p:spPr bwMode="auto">
            <a:xfrm>
              <a:off x="2113360" y="2592187"/>
              <a:ext cx="210740" cy="166688"/>
            </a:xfrm>
            <a:custGeom>
              <a:avLst/>
              <a:gdLst>
                <a:gd name="T0" fmla="*/ 64 w 82"/>
                <a:gd name="T1" fmla="*/ 1 h 65"/>
                <a:gd name="T2" fmla="*/ 11 w 82"/>
                <a:gd name="T3" fmla="*/ 7 h 65"/>
                <a:gd name="T4" fmla="*/ 0 w 82"/>
                <a:gd name="T5" fmla="*/ 21 h 65"/>
                <a:gd name="T6" fmla="*/ 4 w 82"/>
                <a:gd name="T7" fmla="*/ 54 h 65"/>
                <a:gd name="T8" fmla="*/ 18 w 82"/>
                <a:gd name="T9" fmla="*/ 64 h 65"/>
                <a:gd name="T10" fmla="*/ 71 w 82"/>
                <a:gd name="T11" fmla="*/ 58 h 65"/>
                <a:gd name="T12" fmla="*/ 82 w 82"/>
                <a:gd name="T13" fmla="*/ 44 h 65"/>
                <a:gd name="T14" fmla="*/ 77 w 82"/>
                <a:gd name="T15" fmla="*/ 11 h 65"/>
                <a:gd name="T16" fmla="*/ 64 w 82"/>
                <a:gd name="T17" fmla="*/ 1 h 65"/>
                <a:gd name="T18" fmla="*/ 11 w 82"/>
                <a:gd name="T19" fmla="*/ 13 h 65"/>
                <a:gd name="T20" fmla="*/ 65 w 82"/>
                <a:gd name="T21" fmla="*/ 6 h 65"/>
                <a:gd name="T22" fmla="*/ 72 w 82"/>
                <a:gd name="T23" fmla="*/ 12 h 65"/>
                <a:gd name="T24" fmla="*/ 73 w 82"/>
                <a:gd name="T25" fmla="*/ 15 h 65"/>
                <a:gd name="T26" fmla="*/ 6 w 82"/>
                <a:gd name="T27" fmla="*/ 23 h 65"/>
                <a:gd name="T28" fmla="*/ 6 w 82"/>
                <a:gd name="T29" fmla="*/ 20 h 65"/>
                <a:gd name="T30" fmla="*/ 11 w 82"/>
                <a:gd name="T31" fmla="*/ 13 h 65"/>
                <a:gd name="T32" fmla="*/ 70 w 82"/>
                <a:gd name="T33" fmla="*/ 52 h 65"/>
                <a:gd name="T34" fmla="*/ 17 w 82"/>
                <a:gd name="T35" fmla="*/ 59 h 65"/>
                <a:gd name="T36" fmla="*/ 10 w 82"/>
                <a:gd name="T37" fmla="*/ 53 h 65"/>
                <a:gd name="T38" fmla="*/ 7 w 82"/>
                <a:gd name="T39" fmla="*/ 36 h 65"/>
                <a:gd name="T40" fmla="*/ 74 w 82"/>
                <a:gd name="T41" fmla="*/ 28 h 65"/>
                <a:gd name="T42" fmla="*/ 76 w 82"/>
                <a:gd name="T43" fmla="*/ 45 h 65"/>
                <a:gd name="T44" fmla="*/ 70 w 82"/>
                <a:gd name="T45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65">
                  <a:moveTo>
                    <a:pt x="64" y="1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4" y="8"/>
                    <a:pt x="0" y="14"/>
                    <a:pt x="0" y="21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0"/>
                    <a:pt x="11" y="65"/>
                    <a:pt x="18" y="64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8" y="57"/>
                    <a:pt x="82" y="51"/>
                    <a:pt x="82" y="4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1" y="0"/>
                    <a:pt x="64" y="1"/>
                  </a:cubicBezTo>
                  <a:close/>
                  <a:moveTo>
                    <a:pt x="11" y="13"/>
                  </a:moveTo>
                  <a:cubicBezTo>
                    <a:pt x="65" y="6"/>
                    <a:pt x="65" y="6"/>
                    <a:pt x="65" y="6"/>
                  </a:cubicBezTo>
                  <a:cubicBezTo>
                    <a:pt x="68" y="6"/>
                    <a:pt x="72" y="8"/>
                    <a:pt x="72" y="12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6"/>
                    <a:pt x="8" y="13"/>
                    <a:pt x="11" y="13"/>
                  </a:cubicBezTo>
                  <a:close/>
                  <a:moveTo>
                    <a:pt x="70" y="52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3" y="59"/>
                    <a:pt x="10" y="57"/>
                    <a:pt x="10" y="53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7" y="48"/>
                    <a:pt x="74" y="52"/>
                    <a:pt x="70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1" name="Freeform 87"/>
            <p:cNvSpPr/>
            <p:nvPr/>
          </p:nvSpPr>
          <p:spPr bwMode="auto">
            <a:xfrm>
              <a:off x="2146697" y="2682675"/>
              <a:ext cx="97631" cy="25004"/>
            </a:xfrm>
            <a:custGeom>
              <a:avLst/>
              <a:gdLst>
                <a:gd name="T0" fmla="*/ 38 w 38"/>
                <a:gd name="T1" fmla="*/ 3 h 10"/>
                <a:gd name="T2" fmla="*/ 35 w 38"/>
                <a:gd name="T3" fmla="*/ 6 h 10"/>
                <a:gd name="T4" fmla="*/ 3 w 38"/>
                <a:gd name="T5" fmla="*/ 10 h 10"/>
                <a:gd name="T6" fmla="*/ 0 w 38"/>
                <a:gd name="T7" fmla="*/ 7 h 10"/>
                <a:gd name="T8" fmla="*/ 0 w 38"/>
                <a:gd name="T9" fmla="*/ 7 h 10"/>
                <a:gd name="T10" fmla="*/ 3 w 38"/>
                <a:gd name="T11" fmla="*/ 4 h 10"/>
                <a:gd name="T12" fmla="*/ 35 w 38"/>
                <a:gd name="T13" fmla="*/ 1 h 10"/>
                <a:gd name="T14" fmla="*/ 38 w 38"/>
                <a:gd name="T1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38" y="3"/>
                  </a:moveTo>
                  <a:cubicBezTo>
                    <a:pt x="38" y="4"/>
                    <a:pt x="37" y="6"/>
                    <a:pt x="35" y="6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0" y="9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3" y="4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6" y="0"/>
                    <a:pt x="38" y="1"/>
                    <a:pt x="3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2" name="Freeform 88"/>
            <p:cNvSpPr/>
            <p:nvPr/>
          </p:nvSpPr>
          <p:spPr bwMode="auto">
            <a:xfrm>
              <a:off x="2149078" y="2713632"/>
              <a:ext cx="59531" cy="17860"/>
            </a:xfrm>
            <a:custGeom>
              <a:avLst/>
              <a:gdLst>
                <a:gd name="T0" fmla="*/ 23 w 23"/>
                <a:gd name="T1" fmla="*/ 2 h 7"/>
                <a:gd name="T2" fmla="*/ 20 w 23"/>
                <a:gd name="T3" fmla="*/ 5 h 7"/>
                <a:gd name="T4" fmla="*/ 3 w 23"/>
                <a:gd name="T5" fmla="*/ 7 h 7"/>
                <a:gd name="T6" fmla="*/ 0 w 23"/>
                <a:gd name="T7" fmla="*/ 5 h 7"/>
                <a:gd name="T8" fmla="*/ 0 w 23"/>
                <a:gd name="T9" fmla="*/ 5 h 7"/>
                <a:gd name="T10" fmla="*/ 3 w 23"/>
                <a:gd name="T11" fmla="*/ 2 h 7"/>
                <a:gd name="T12" fmla="*/ 20 w 23"/>
                <a:gd name="T13" fmla="*/ 0 h 7"/>
                <a:gd name="T14" fmla="*/ 23 w 23"/>
                <a:gd name="T1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">
                  <a:moveTo>
                    <a:pt x="23" y="2"/>
                  </a:moveTo>
                  <a:cubicBezTo>
                    <a:pt x="23" y="4"/>
                    <a:pt x="22" y="5"/>
                    <a:pt x="20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3" name="Freeform 89"/>
            <p:cNvSpPr>
              <a:spLocks noEditPoints="1"/>
            </p:cNvSpPr>
            <p:nvPr/>
          </p:nvSpPr>
          <p:spPr bwMode="auto">
            <a:xfrm>
              <a:off x="1577578" y="2439788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5 h 23"/>
                <a:gd name="T4" fmla="*/ 8 w 12"/>
                <a:gd name="T5" fmla="*/ 5 h 23"/>
                <a:gd name="T6" fmla="*/ 9 w 12"/>
                <a:gd name="T7" fmla="*/ 5 h 23"/>
                <a:gd name="T8" fmla="*/ 10 w 12"/>
                <a:gd name="T9" fmla="*/ 5 h 23"/>
                <a:gd name="T10" fmla="*/ 10 w 12"/>
                <a:gd name="T11" fmla="*/ 4 h 23"/>
                <a:gd name="T12" fmla="*/ 10 w 12"/>
                <a:gd name="T13" fmla="*/ 3 h 23"/>
                <a:gd name="T14" fmla="*/ 10 w 12"/>
                <a:gd name="T15" fmla="*/ 3 h 23"/>
                <a:gd name="T16" fmla="*/ 9 w 12"/>
                <a:gd name="T17" fmla="*/ 3 h 23"/>
                <a:gd name="T18" fmla="*/ 9 w 12"/>
                <a:gd name="T19" fmla="*/ 2 h 23"/>
                <a:gd name="T20" fmla="*/ 7 w 12"/>
                <a:gd name="T21" fmla="*/ 2 h 23"/>
                <a:gd name="T22" fmla="*/ 7 w 12"/>
                <a:gd name="T23" fmla="*/ 0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5 w 12"/>
                <a:gd name="T33" fmla="*/ 3 h 23"/>
                <a:gd name="T34" fmla="*/ 4 w 12"/>
                <a:gd name="T35" fmla="*/ 1 h 23"/>
                <a:gd name="T36" fmla="*/ 3 w 12"/>
                <a:gd name="T37" fmla="*/ 0 h 23"/>
                <a:gd name="T38" fmla="*/ 3 w 12"/>
                <a:gd name="T39" fmla="*/ 1 h 23"/>
                <a:gd name="T40" fmla="*/ 3 w 12"/>
                <a:gd name="T41" fmla="*/ 3 h 23"/>
                <a:gd name="T42" fmla="*/ 2 w 12"/>
                <a:gd name="T43" fmla="*/ 4 h 23"/>
                <a:gd name="T44" fmla="*/ 1 w 12"/>
                <a:gd name="T45" fmla="*/ 6 h 23"/>
                <a:gd name="T46" fmla="*/ 1 w 12"/>
                <a:gd name="T47" fmla="*/ 8 h 23"/>
                <a:gd name="T48" fmla="*/ 1 w 12"/>
                <a:gd name="T49" fmla="*/ 9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3 w 12"/>
                <a:gd name="T59" fmla="*/ 17 h 23"/>
                <a:gd name="T60" fmla="*/ 2 w 12"/>
                <a:gd name="T61" fmla="*/ 16 h 23"/>
                <a:gd name="T62" fmla="*/ 1 w 12"/>
                <a:gd name="T63" fmla="*/ 17 h 23"/>
                <a:gd name="T64" fmla="*/ 1 w 12"/>
                <a:gd name="T65" fmla="*/ 18 h 23"/>
                <a:gd name="T66" fmla="*/ 1 w 12"/>
                <a:gd name="T67" fmla="*/ 19 h 23"/>
                <a:gd name="T68" fmla="*/ 1 w 12"/>
                <a:gd name="T69" fmla="*/ 19 h 23"/>
                <a:gd name="T70" fmla="*/ 3 w 12"/>
                <a:gd name="T71" fmla="*/ 19 h 23"/>
                <a:gd name="T72" fmla="*/ 5 w 12"/>
                <a:gd name="T73" fmla="*/ 20 h 23"/>
                <a:gd name="T74" fmla="*/ 5 w 12"/>
                <a:gd name="T75" fmla="*/ 22 h 23"/>
                <a:gd name="T76" fmla="*/ 6 w 12"/>
                <a:gd name="T77" fmla="*/ 23 h 23"/>
                <a:gd name="T78" fmla="*/ 7 w 12"/>
                <a:gd name="T79" fmla="*/ 22 h 23"/>
                <a:gd name="T80" fmla="*/ 7 w 12"/>
                <a:gd name="T81" fmla="*/ 19 h 23"/>
                <a:gd name="T82" fmla="*/ 8 w 12"/>
                <a:gd name="T83" fmla="*/ 19 h 23"/>
                <a:gd name="T84" fmla="*/ 8 w 12"/>
                <a:gd name="T85" fmla="*/ 22 h 23"/>
                <a:gd name="T86" fmla="*/ 9 w 12"/>
                <a:gd name="T87" fmla="*/ 22 h 23"/>
                <a:gd name="T88" fmla="*/ 10 w 12"/>
                <a:gd name="T89" fmla="*/ 22 h 23"/>
                <a:gd name="T90" fmla="*/ 9 w 12"/>
                <a:gd name="T91" fmla="*/ 19 h 23"/>
                <a:gd name="T92" fmla="*/ 11 w 12"/>
                <a:gd name="T93" fmla="*/ 18 h 23"/>
                <a:gd name="T94" fmla="*/ 12 w 12"/>
                <a:gd name="T95" fmla="*/ 16 h 23"/>
                <a:gd name="T96" fmla="*/ 12 w 12"/>
                <a:gd name="T97" fmla="*/ 14 h 23"/>
                <a:gd name="T98" fmla="*/ 11 w 12"/>
                <a:gd name="T99" fmla="*/ 11 h 23"/>
                <a:gd name="T100" fmla="*/ 8 w 12"/>
                <a:gd name="T101" fmla="*/ 10 h 23"/>
                <a:gd name="T102" fmla="*/ 8 w 12"/>
                <a:gd name="T103" fmla="*/ 16 h 23"/>
                <a:gd name="T104" fmla="*/ 6 w 12"/>
                <a:gd name="T105" fmla="*/ 17 h 23"/>
                <a:gd name="T106" fmla="*/ 6 w 12"/>
                <a:gd name="T107" fmla="*/ 12 h 23"/>
                <a:gd name="T108" fmla="*/ 7 w 12"/>
                <a:gd name="T109" fmla="*/ 13 h 23"/>
                <a:gd name="T110" fmla="*/ 8 w 12"/>
                <a:gd name="T111" fmla="*/ 16 h 23"/>
                <a:gd name="T112" fmla="*/ 7 w 12"/>
                <a:gd name="T113" fmla="*/ 9 h 23"/>
                <a:gd name="T114" fmla="*/ 5 w 12"/>
                <a:gd name="T115" fmla="*/ 9 h 23"/>
                <a:gd name="T116" fmla="*/ 5 w 12"/>
                <a:gd name="T117" fmla="*/ 5 h 23"/>
                <a:gd name="T118" fmla="*/ 6 w 12"/>
                <a:gd name="T119" fmla="*/ 5 h 23"/>
                <a:gd name="T120" fmla="*/ 7 w 12"/>
                <a:gd name="T12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ubicBezTo>
                    <a:pt x="1" y="10"/>
                    <a:pt x="2" y="10"/>
                    <a:pt x="2" y="11"/>
                  </a:cubicBezTo>
                  <a:cubicBezTo>
                    <a:pt x="3" y="11"/>
                    <a:pt x="3" y="11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3" y="17"/>
                  </a:cubicBezTo>
                  <a:cubicBezTo>
                    <a:pt x="3" y="17"/>
                    <a:pt x="2" y="17"/>
                    <a:pt x="2" y="16"/>
                  </a:cubicBezTo>
                  <a:cubicBezTo>
                    <a:pt x="2" y="16"/>
                    <a:pt x="2" y="17"/>
                    <a:pt x="1" y="17"/>
                  </a:cubicBezTo>
                  <a:cubicBezTo>
                    <a:pt x="1" y="17"/>
                    <a:pt x="1" y="17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4" y="20"/>
                    <a:pt x="4" y="20"/>
                    <a:pt x="5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6" y="23"/>
                    <a:pt x="6" y="23"/>
                  </a:cubicBezTo>
                  <a:cubicBezTo>
                    <a:pt x="7" y="23"/>
                    <a:pt x="7" y="22"/>
                    <a:pt x="7" y="22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8"/>
                    <a:pt x="10" y="18"/>
                    <a:pt x="11" y="18"/>
                  </a:cubicBezTo>
                  <a:cubicBezTo>
                    <a:pt x="11" y="17"/>
                    <a:pt x="12" y="17"/>
                    <a:pt x="12" y="16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1" y="12"/>
                    <a:pt x="11" y="11"/>
                  </a:cubicBezTo>
                  <a:cubicBezTo>
                    <a:pt x="10" y="11"/>
                    <a:pt x="9" y="10"/>
                    <a:pt x="8" y="10"/>
                  </a:cubicBezTo>
                  <a:close/>
                  <a:moveTo>
                    <a:pt x="8" y="16"/>
                  </a:moveTo>
                  <a:cubicBezTo>
                    <a:pt x="7" y="16"/>
                    <a:pt x="7" y="17"/>
                    <a:pt x="6" y="1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3"/>
                  </a:cubicBezTo>
                  <a:lnTo>
                    <a:pt x="8" y="16"/>
                  </a:lnTo>
                  <a:close/>
                  <a:moveTo>
                    <a:pt x="7" y="9"/>
                  </a:moveTo>
                  <a:cubicBezTo>
                    <a:pt x="6" y="9"/>
                    <a:pt x="6" y="9"/>
                    <a:pt x="5" y="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4" name="Freeform 90"/>
            <p:cNvSpPr>
              <a:spLocks noEditPoints="1"/>
            </p:cNvSpPr>
            <p:nvPr/>
          </p:nvSpPr>
          <p:spPr bwMode="auto">
            <a:xfrm>
              <a:off x="1531144" y="2406450"/>
              <a:ext cx="123825" cy="180975"/>
            </a:xfrm>
            <a:custGeom>
              <a:avLst/>
              <a:gdLst>
                <a:gd name="T0" fmla="*/ 46 w 48"/>
                <a:gd name="T1" fmla="*/ 22 h 70"/>
                <a:gd name="T2" fmla="*/ 21 w 48"/>
                <a:gd name="T3" fmla="*/ 2 h 70"/>
                <a:gd name="T4" fmla="*/ 2 w 48"/>
                <a:gd name="T5" fmla="*/ 27 h 70"/>
                <a:gd name="T6" fmla="*/ 21 w 48"/>
                <a:gd name="T7" fmla="*/ 46 h 70"/>
                <a:gd name="T8" fmla="*/ 23 w 48"/>
                <a:gd name="T9" fmla="*/ 66 h 70"/>
                <a:gd name="T10" fmla="*/ 27 w 48"/>
                <a:gd name="T11" fmla="*/ 69 h 70"/>
                <a:gd name="T12" fmla="*/ 32 w 48"/>
                <a:gd name="T13" fmla="*/ 69 h 70"/>
                <a:gd name="T14" fmla="*/ 35 w 48"/>
                <a:gd name="T15" fmla="*/ 64 h 70"/>
                <a:gd name="T16" fmla="*/ 33 w 48"/>
                <a:gd name="T17" fmla="*/ 45 h 70"/>
                <a:gd name="T18" fmla="*/ 46 w 48"/>
                <a:gd name="T19" fmla="*/ 22 h 70"/>
                <a:gd name="T20" fmla="*/ 26 w 48"/>
                <a:gd name="T21" fmla="*/ 40 h 70"/>
                <a:gd name="T22" fmla="*/ 8 w 48"/>
                <a:gd name="T23" fmla="*/ 26 h 70"/>
                <a:gd name="T24" fmla="*/ 22 w 48"/>
                <a:gd name="T25" fmla="*/ 8 h 70"/>
                <a:gd name="T26" fmla="*/ 40 w 48"/>
                <a:gd name="T27" fmla="*/ 22 h 70"/>
                <a:gd name="T28" fmla="*/ 26 w 48"/>
                <a:gd name="T29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46" y="22"/>
                  </a:moveTo>
                  <a:cubicBezTo>
                    <a:pt x="45" y="9"/>
                    <a:pt x="34" y="0"/>
                    <a:pt x="21" y="2"/>
                  </a:cubicBezTo>
                  <a:cubicBezTo>
                    <a:pt x="9" y="3"/>
                    <a:pt x="0" y="15"/>
                    <a:pt x="2" y="27"/>
                  </a:cubicBezTo>
                  <a:cubicBezTo>
                    <a:pt x="3" y="37"/>
                    <a:pt x="11" y="45"/>
                    <a:pt x="21" y="4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8"/>
                    <a:pt x="25" y="70"/>
                    <a:pt x="27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4" y="68"/>
                    <a:pt x="36" y="66"/>
                    <a:pt x="35" y="64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42" y="41"/>
                    <a:pt x="48" y="32"/>
                    <a:pt x="46" y="22"/>
                  </a:cubicBezTo>
                  <a:close/>
                  <a:moveTo>
                    <a:pt x="26" y="40"/>
                  </a:moveTo>
                  <a:cubicBezTo>
                    <a:pt x="17" y="41"/>
                    <a:pt x="9" y="35"/>
                    <a:pt x="8" y="26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4"/>
                    <a:pt x="40" y="22"/>
                  </a:cubicBezTo>
                  <a:cubicBezTo>
                    <a:pt x="41" y="31"/>
                    <a:pt x="35" y="39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5" name="Freeform 91"/>
            <p:cNvSpPr/>
            <p:nvPr/>
          </p:nvSpPr>
          <p:spPr bwMode="auto">
            <a:xfrm>
              <a:off x="1500187" y="2377876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8 h 60"/>
                <a:gd name="T4" fmla="*/ 0 w 87"/>
                <a:gd name="T5" fmla="*/ 20 h 60"/>
                <a:gd name="T6" fmla="*/ 4 w 87"/>
                <a:gd name="T7" fmla="*/ 50 h 60"/>
                <a:gd name="T8" fmla="*/ 16 w 87"/>
                <a:gd name="T9" fmla="*/ 59 h 60"/>
                <a:gd name="T10" fmla="*/ 20 w 87"/>
                <a:gd name="T11" fmla="*/ 59 h 60"/>
                <a:gd name="T12" fmla="*/ 15 w 87"/>
                <a:gd name="T13" fmla="*/ 55 h 60"/>
                <a:gd name="T14" fmla="*/ 15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6 w 87"/>
                <a:gd name="T29" fmla="*/ 47 h 60"/>
                <a:gd name="T30" fmla="*/ 61 w 87"/>
                <a:gd name="T31" fmla="*/ 49 h 60"/>
                <a:gd name="T32" fmla="*/ 57 w 87"/>
                <a:gd name="T33" fmla="*/ 54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4" y="9"/>
                    <a:pt x="0" y="15"/>
                    <a:pt x="0" y="2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6"/>
                    <a:pt x="15" y="55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6"/>
                    <a:pt x="7" y="13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7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6" y="47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4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4"/>
                    <a:pt x="77" y="0"/>
                    <a:pt x="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6" name="Freeform 92"/>
            <p:cNvSpPr>
              <a:spLocks noEditPoints="1"/>
            </p:cNvSpPr>
            <p:nvPr/>
          </p:nvSpPr>
          <p:spPr bwMode="auto">
            <a:xfrm>
              <a:off x="2653903" y="2187376"/>
              <a:ext cx="27384" cy="59531"/>
            </a:xfrm>
            <a:custGeom>
              <a:avLst/>
              <a:gdLst>
                <a:gd name="T0" fmla="*/ 8 w 11"/>
                <a:gd name="T1" fmla="*/ 10 h 23"/>
                <a:gd name="T2" fmla="*/ 7 w 11"/>
                <a:gd name="T3" fmla="*/ 5 h 23"/>
                <a:gd name="T4" fmla="*/ 7 w 11"/>
                <a:gd name="T5" fmla="*/ 5 h 23"/>
                <a:gd name="T6" fmla="*/ 9 w 11"/>
                <a:gd name="T7" fmla="*/ 5 h 23"/>
                <a:gd name="T8" fmla="*/ 9 w 11"/>
                <a:gd name="T9" fmla="*/ 5 h 23"/>
                <a:gd name="T10" fmla="*/ 9 w 11"/>
                <a:gd name="T11" fmla="*/ 4 h 23"/>
                <a:gd name="T12" fmla="*/ 9 w 11"/>
                <a:gd name="T13" fmla="*/ 3 h 23"/>
                <a:gd name="T14" fmla="*/ 9 w 11"/>
                <a:gd name="T15" fmla="*/ 3 h 23"/>
                <a:gd name="T16" fmla="*/ 8 w 11"/>
                <a:gd name="T17" fmla="*/ 3 h 23"/>
                <a:gd name="T18" fmla="*/ 8 w 11"/>
                <a:gd name="T19" fmla="*/ 3 h 23"/>
                <a:gd name="T20" fmla="*/ 7 w 11"/>
                <a:gd name="T21" fmla="*/ 3 h 23"/>
                <a:gd name="T22" fmla="*/ 6 w 11"/>
                <a:gd name="T23" fmla="*/ 1 h 23"/>
                <a:gd name="T24" fmla="*/ 6 w 11"/>
                <a:gd name="T25" fmla="*/ 0 h 23"/>
                <a:gd name="T26" fmla="*/ 5 w 11"/>
                <a:gd name="T27" fmla="*/ 1 h 23"/>
                <a:gd name="T28" fmla="*/ 5 w 11"/>
                <a:gd name="T29" fmla="*/ 3 h 23"/>
                <a:gd name="T30" fmla="*/ 5 w 11"/>
                <a:gd name="T31" fmla="*/ 3 h 23"/>
                <a:gd name="T32" fmla="*/ 4 w 11"/>
                <a:gd name="T33" fmla="*/ 3 h 23"/>
                <a:gd name="T34" fmla="*/ 3 w 11"/>
                <a:gd name="T35" fmla="*/ 1 h 23"/>
                <a:gd name="T36" fmla="*/ 3 w 11"/>
                <a:gd name="T37" fmla="*/ 0 h 23"/>
                <a:gd name="T38" fmla="*/ 2 w 11"/>
                <a:gd name="T39" fmla="*/ 1 h 23"/>
                <a:gd name="T40" fmla="*/ 2 w 11"/>
                <a:gd name="T41" fmla="*/ 4 h 23"/>
                <a:gd name="T42" fmla="*/ 1 w 11"/>
                <a:gd name="T43" fmla="*/ 5 h 23"/>
                <a:gd name="T44" fmla="*/ 0 w 11"/>
                <a:gd name="T45" fmla="*/ 6 h 23"/>
                <a:gd name="T46" fmla="*/ 0 w 11"/>
                <a:gd name="T47" fmla="*/ 8 h 23"/>
                <a:gd name="T48" fmla="*/ 0 w 11"/>
                <a:gd name="T49" fmla="*/ 10 h 23"/>
                <a:gd name="T50" fmla="*/ 1 w 11"/>
                <a:gd name="T51" fmla="*/ 11 h 23"/>
                <a:gd name="T52" fmla="*/ 3 w 11"/>
                <a:gd name="T53" fmla="*/ 12 h 23"/>
                <a:gd name="T54" fmla="*/ 3 w 11"/>
                <a:gd name="T55" fmla="*/ 12 h 23"/>
                <a:gd name="T56" fmla="*/ 4 w 11"/>
                <a:gd name="T57" fmla="*/ 17 h 23"/>
                <a:gd name="T58" fmla="*/ 3 w 11"/>
                <a:gd name="T59" fmla="*/ 17 h 23"/>
                <a:gd name="T60" fmla="*/ 1 w 11"/>
                <a:gd name="T61" fmla="*/ 17 h 23"/>
                <a:gd name="T62" fmla="*/ 1 w 11"/>
                <a:gd name="T63" fmla="*/ 17 h 23"/>
                <a:gd name="T64" fmla="*/ 0 w 11"/>
                <a:gd name="T65" fmla="*/ 18 h 23"/>
                <a:gd name="T66" fmla="*/ 0 w 11"/>
                <a:gd name="T67" fmla="*/ 19 h 23"/>
                <a:gd name="T68" fmla="*/ 1 w 11"/>
                <a:gd name="T69" fmla="*/ 19 h 23"/>
                <a:gd name="T70" fmla="*/ 2 w 11"/>
                <a:gd name="T71" fmla="*/ 20 h 23"/>
                <a:gd name="T72" fmla="*/ 4 w 11"/>
                <a:gd name="T73" fmla="*/ 20 h 23"/>
                <a:gd name="T74" fmla="*/ 5 w 11"/>
                <a:gd name="T75" fmla="*/ 22 h 23"/>
                <a:gd name="T76" fmla="*/ 5 w 11"/>
                <a:gd name="T77" fmla="*/ 23 h 23"/>
                <a:gd name="T78" fmla="*/ 6 w 11"/>
                <a:gd name="T79" fmla="*/ 22 h 23"/>
                <a:gd name="T80" fmla="*/ 6 w 11"/>
                <a:gd name="T81" fmla="*/ 20 h 23"/>
                <a:gd name="T82" fmla="*/ 7 w 11"/>
                <a:gd name="T83" fmla="*/ 19 h 23"/>
                <a:gd name="T84" fmla="*/ 8 w 11"/>
                <a:gd name="T85" fmla="*/ 22 h 23"/>
                <a:gd name="T86" fmla="*/ 8 w 11"/>
                <a:gd name="T87" fmla="*/ 23 h 23"/>
                <a:gd name="T88" fmla="*/ 9 w 11"/>
                <a:gd name="T89" fmla="*/ 22 h 23"/>
                <a:gd name="T90" fmla="*/ 9 w 11"/>
                <a:gd name="T91" fmla="*/ 19 h 23"/>
                <a:gd name="T92" fmla="*/ 10 w 11"/>
                <a:gd name="T93" fmla="*/ 18 h 23"/>
                <a:gd name="T94" fmla="*/ 11 w 11"/>
                <a:gd name="T95" fmla="*/ 17 h 23"/>
                <a:gd name="T96" fmla="*/ 11 w 11"/>
                <a:gd name="T97" fmla="*/ 14 h 23"/>
                <a:gd name="T98" fmla="*/ 10 w 11"/>
                <a:gd name="T99" fmla="*/ 11 h 23"/>
                <a:gd name="T100" fmla="*/ 8 w 11"/>
                <a:gd name="T101" fmla="*/ 10 h 23"/>
                <a:gd name="T102" fmla="*/ 7 w 11"/>
                <a:gd name="T103" fmla="*/ 16 h 23"/>
                <a:gd name="T104" fmla="*/ 5 w 11"/>
                <a:gd name="T105" fmla="*/ 17 h 23"/>
                <a:gd name="T106" fmla="*/ 5 w 11"/>
                <a:gd name="T107" fmla="*/ 12 h 23"/>
                <a:gd name="T108" fmla="*/ 6 w 11"/>
                <a:gd name="T109" fmla="*/ 13 h 23"/>
                <a:gd name="T110" fmla="*/ 7 w 11"/>
                <a:gd name="T111" fmla="*/ 16 h 23"/>
                <a:gd name="T112" fmla="*/ 6 w 11"/>
                <a:gd name="T113" fmla="*/ 10 h 23"/>
                <a:gd name="T114" fmla="*/ 4 w 11"/>
                <a:gd name="T115" fmla="*/ 9 h 23"/>
                <a:gd name="T116" fmla="*/ 4 w 11"/>
                <a:gd name="T117" fmla="*/ 6 h 23"/>
                <a:gd name="T118" fmla="*/ 5 w 11"/>
                <a:gd name="T119" fmla="*/ 5 h 23"/>
                <a:gd name="T120" fmla="*/ 6 w 11"/>
                <a:gd name="T12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" h="23">
                  <a:moveTo>
                    <a:pt x="8" y="10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1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2" y="11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19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3"/>
                    <a:pt x="6" y="23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0"/>
                    <a:pt x="7" y="19"/>
                    <a:pt x="7" y="1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9" y="23"/>
                    <a:pt x="9" y="22"/>
                    <a:pt x="9" y="22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8"/>
                    <a:pt x="10" y="18"/>
                  </a:cubicBezTo>
                  <a:cubicBezTo>
                    <a:pt x="10" y="18"/>
                    <a:pt x="11" y="17"/>
                    <a:pt x="11" y="17"/>
                  </a:cubicBezTo>
                  <a:cubicBezTo>
                    <a:pt x="11" y="16"/>
                    <a:pt x="11" y="15"/>
                    <a:pt x="11" y="14"/>
                  </a:cubicBezTo>
                  <a:cubicBezTo>
                    <a:pt x="11" y="13"/>
                    <a:pt x="11" y="12"/>
                    <a:pt x="10" y="11"/>
                  </a:cubicBezTo>
                  <a:cubicBezTo>
                    <a:pt x="9" y="11"/>
                    <a:pt x="8" y="10"/>
                    <a:pt x="8" y="10"/>
                  </a:cubicBezTo>
                  <a:close/>
                  <a:moveTo>
                    <a:pt x="7" y="16"/>
                  </a:moveTo>
                  <a:cubicBezTo>
                    <a:pt x="6" y="17"/>
                    <a:pt x="6" y="17"/>
                    <a:pt x="5" y="17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6" y="13"/>
                    <a:pt x="6" y="13"/>
                  </a:cubicBezTo>
                  <a:lnTo>
                    <a:pt x="7" y="16"/>
                  </a:lnTo>
                  <a:close/>
                  <a:moveTo>
                    <a:pt x="6" y="10"/>
                  </a:moveTo>
                  <a:cubicBezTo>
                    <a:pt x="5" y="9"/>
                    <a:pt x="5" y="9"/>
                    <a:pt x="4" y="9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5"/>
                    <a:pt x="5" y="5"/>
                  </a:cubicBezTo>
                  <a:lnTo>
                    <a:pt x="6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7" name="Freeform 93"/>
            <p:cNvSpPr>
              <a:spLocks noEditPoints="1"/>
            </p:cNvSpPr>
            <p:nvPr/>
          </p:nvSpPr>
          <p:spPr bwMode="auto">
            <a:xfrm>
              <a:off x="2603897" y="2156419"/>
              <a:ext cx="123825" cy="178594"/>
            </a:xfrm>
            <a:custGeom>
              <a:avLst/>
              <a:gdLst>
                <a:gd name="T0" fmla="*/ 47 w 48"/>
                <a:gd name="T1" fmla="*/ 21 h 69"/>
                <a:gd name="T2" fmla="*/ 21 w 48"/>
                <a:gd name="T3" fmla="*/ 1 h 69"/>
                <a:gd name="T4" fmla="*/ 2 w 48"/>
                <a:gd name="T5" fmla="*/ 26 h 69"/>
                <a:gd name="T6" fmla="*/ 21 w 48"/>
                <a:gd name="T7" fmla="*/ 46 h 69"/>
                <a:gd name="T8" fmla="*/ 23 w 48"/>
                <a:gd name="T9" fmla="*/ 65 h 69"/>
                <a:gd name="T10" fmla="*/ 28 w 48"/>
                <a:gd name="T11" fmla="*/ 69 h 69"/>
                <a:gd name="T12" fmla="*/ 32 w 48"/>
                <a:gd name="T13" fmla="*/ 68 h 69"/>
                <a:gd name="T14" fmla="*/ 35 w 48"/>
                <a:gd name="T15" fmla="*/ 63 h 69"/>
                <a:gd name="T16" fmla="*/ 33 w 48"/>
                <a:gd name="T17" fmla="*/ 44 h 69"/>
                <a:gd name="T18" fmla="*/ 47 w 48"/>
                <a:gd name="T19" fmla="*/ 21 h 69"/>
                <a:gd name="T20" fmla="*/ 26 w 48"/>
                <a:gd name="T21" fmla="*/ 39 h 69"/>
                <a:gd name="T22" fmla="*/ 8 w 48"/>
                <a:gd name="T23" fmla="*/ 25 h 69"/>
                <a:gd name="T24" fmla="*/ 22 w 48"/>
                <a:gd name="T25" fmla="*/ 8 h 69"/>
                <a:gd name="T26" fmla="*/ 40 w 48"/>
                <a:gd name="T27" fmla="*/ 22 h 69"/>
                <a:gd name="T28" fmla="*/ 26 w 48"/>
                <a:gd name="T29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9">
                  <a:moveTo>
                    <a:pt x="47" y="21"/>
                  </a:moveTo>
                  <a:cubicBezTo>
                    <a:pt x="45" y="8"/>
                    <a:pt x="34" y="0"/>
                    <a:pt x="21" y="1"/>
                  </a:cubicBezTo>
                  <a:cubicBezTo>
                    <a:pt x="9" y="3"/>
                    <a:pt x="0" y="14"/>
                    <a:pt x="2" y="26"/>
                  </a:cubicBezTo>
                  <a:cubicBezTo>
                    <a:pt x="3" y="36"/>
                    <a:pt x="11" y="44"/>
                    <a:pt x="21" y="46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3" y="67"/>
                    <a:pt x="25" y="69"/>
                    <a:pt x="28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4" y="68"/>
                    <a:pt x="36" y="66"/>
                    <a:pt x="35" y="63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42" y="40"/>
                    <a:pt x="48" y="31"/>
                    <a:pt x="47" y="21"/>
                  </a:cubicBezTo>
                  <a:close/>
                  <a:moveTo>
                    <a:pt x="26" y="39"/>
                  </a:moveTo>
                  <a:cubicBezTo>
                    <a:pt x="17" y="41"/>
                    <a:pt x="9" y="34"/>
                    <a:pt x="8" y="25"/>
                  </a:cubicBezTo>
                  <a:cubicBezTo>
                    <a:pt x="7" y="17"/>
                    <a:pt x="13" y="9"/>
                    <a:pt x="22" y="8"/>
                  </a:cubicBezTo>
                  <a:cubicBezTo>
                    <a:pt x="31" y="7"/>
                    <a:pt x="39" y="13"/>
                    <a:pt x="40" y="22"/>
                  </a:cubicBezTo>
                  <a:cubicBezTo>
                    <a:pt x="41" y="30"/>
                    <a:pt x="35" y="38"/>
                    <a:pt x="26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8" name="Freeform 94"/>
            <p:cNvSpPr/>
            <p:nvPr/>
          </p:nvSpPr>
          <p:spPr bwMode="auto">
            <a:xfrm>
              <a:off x="2574130" y="2125463"/>
              <a:ext cx="223838" cy="154781"/>
            </a:xfrm>
            <a:custGeom>
              <a:avLst/>
              <a:gdLst>
                <a:gd name="T0" fmla="*/ 71 w 87"/>
                <a:gd name="T1" fmla="*/ 1 h 60"/>
                <a:gd name="T2" fmla="*/ 10 w 87"/>
                <a:gd name="T3" fmla="*/ 9 h 60"/>
                <a:gd name="T4" fmla="*/ 1 w 87"/>
                <a:gd name="T5" fmla="*/ 21 h 60"/>
                <a:gd name="T6" fmla="*/ 4 w 87"/>
                <a:gd name="T7" fmla="*/ 50 h 60"/>
                <a:gd name="T8" fmla="*/ 16 w 87"/>
                <a:gd name="T9" fmla="*/ 60 h 60"/>
                <a:gd name="T10" fmla="*/ 20 w 87"/>
                <a:gd name="T11" fmla="*/ 59 h 60"/>
                <a:gd name="T12" fmla="*/ 16 w 87"/>
                <a:gd name="T13" fmla="*/ 55 h 60"/>
                <a:gd name="T14" fmla="*/ 16 w 87"/>
                <a:gd name="T15" fmla="*/ 55 h 60"/>
                <a:gd name="T16" fmla="*/ 9 w 87"/>
                <a:gd name="T17" fmla="*/ 50 h 60"/>
                <a:gd name="T18" fmla="*/ 5 w 87"/>
                <a:gd name="T19" fmla="*/ 20 h 60"/>
                <a:gd name="T20" fmla="*/ 10 w 87"/>
                <a:gd name="T21" fmla="*/ 13 h 60"/>
                <a:gd name="T22" fmla="*/ 71 w 87"/>
                <a:gd name="T23" fmla="*/ 6 h 60"/>
                <a:gd name="T24" fmla="*/ 78 w 87"/>
                <a:gd name="T25" fmla="*/ 11 h 60"/>
                <a:gd name="T26" fmla="*/ 82 w 87"/>
                <a:gd name="T27" fmla="*/ 41 h 60"/>
                <a:gd name="T28" fmla="*/ 77 w 87"/>
                <a:gd name="T29" fmla="*/ 48 h 60"/>
                <a:gd name="T30" fmla="*/ 61 w 87"/>
                <a:gd name="T31" fmla="*/ 49 h 60"/>
                <a:gd name="T32" fmla="*/ 57 w 87"/>
                <a:gd name="T33" fmla="*/ 55 h 60"/>
                <a:gd name="T34" fmla="*/ 77 w 87"/>
                <a:gd name="T35" fmla="*/ 52 h 60"/>
                <a:gd name="T36" fmla="*/ 86 w 87"/>
                <a:gd name="T37" fmla="*/ 40 h 60"/>
                <a:gd name="T38" fmla="*/ 83 w 87"/>
                <a:gd name="T39" fmla="*/ 10 h 60"/>
                <a:gd name="T40" fmla="*/ 71 w 87"/>
                <a:gd name="T41" fmla="*/ 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60">
                  <a:moveTo>
                    <a:pt x="71" y="1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4" y="9"/>
                    <a:pt x="0" y="15"/>
                    <a:pt x="1" y="21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5" y="56"/>
                    <a:pt x="10" y="60"/>
                    <a:pt x="16" y="6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58"/>
                    <a:pt x="17" y="57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2" y="55"/>
                    <a:pt x="9" y="53"/>
                    <a:pt x="9" y="5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7"/>
                    <a:pt x="7" y="14"/>
                    <a:pt x="10" y="13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5"/>
                    <a:pt x="78" y="8"/>
                    <a:pt x="78" y="11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2" y="44"/>
                    <a:pt x="80" y="47"/>
                    <a:pt x="77" y="48"/>
                  </a:cubicBezTo>
                  <a:cubicBezTo>
                    <a:pt x="61" y="49"/>
                    <a:pt x="61" y="49"/>
                    <a:pt x="61" y="49"/>
                  </a:cubicBezTo>
                  <a:cubicBezTo>
                    <a:pt x="60" y="51"/>
                    <a:pt x="59" y="53"/>
                    <a:pt x="57" y="55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83" y="51"/>
                    <a:pt x="87" y="46"/>
                    <a:pt x="86" y="4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5"/>
                    <a:pt x="77" y="0"/>
                    <a:pt x="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9" name="Freeform 95"/>
            <p:cNvSpPr/>
            <p:nvPr/>
          </p:nvSpPr>
          <p:spPr bwMode="auto">
            <a:xfrm>
              <a:off x="704850" y="2658862"/>
              <a:ext cx="216694" cy="167879"/>
            </a:xfrm>
            <a:custGeom>
              <a:avLst/>
              <a:gdLst>
                <a:gd name="T0" fmla="*/ 84 w 84"/>
                <a:gd name="T1" fmla="*/ 1 h 65"/>
                <a:gd name="T2" fmla="*/ 45 w 84"/>
                <a:gd name="T3" fmla="*/ 51 h 65"/>
                <a:gd name="T4" fmla="*/ 28 w 84"/>
                <a:gd name="T5" fmla="*/ 38 h 65"/>
                <a:gd name="T6" fmla="*/ 2 w 84"/>
                <a:gd name="T7" fmla="*/ 65 h 65"/>
                <a:gd name="T8" fmla="*/ 0 w 84"/>
                <a:gd name="T9" fmla="*/ 52 h 65"/>
                <a:gd name="T10" fmla="*/ 27 w 84"/>
                <a:gd name="T11" fmla="*/ 26 h 65"/>
                <a:gd name="T12" fmla="*/ 44 w 84"/>
                <a:gd name="T13" fmla="*/ 39 h 65"/>
                <a:gd name="T14" fmla="*/ 83 w 84"/>
                <a:gd name="T15" fmla="*/ 1 h 65"/>
                <a:gd name="T16" fmla="*/ 84 w 84"/>
                <a:gd name="T17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65">
                  <a:moveTo>
                    <a:pt x="84" y="1"/>
                  </a:moveTo>
                  <a:cubicBezTo>
                    <a:pt x="45" y="51"/>
                    <a:pt x="45" y="51"/>
                    <a:pt x="45" y="51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1"/>
                    <a:pt x="84" y="0"/>
                    <a:pt x="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0" name="Freeform 96"/>
            <p:cNvSpPr/>
            <p:nvPr/>
          </p:nvSpPr>
          <p:spPr bwMode="auto">
            <a:xfrm>
              <a:off x="903684" y="2818407"/>
              <a:ext cx="4763" cy="13097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5 h 5"/>
                <a:gd name="T4" fmla="*/ 1 w 2"/>
                <a:gd name="T5" fmla="*/ 1 h 5"/>
                <a:gd name="T6" fmla="*/ 0 w 2"/>
                <a:gd name="T7" fmla="*/ 0 h 5"/>
                <a:gd name="T8" fmla="*/ 0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lnTo>
                    <a:pt x="0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1" name="Freeform 97"/>
            <p:cNvSpPr/>
            <p:nvPr/>
          </p:nvSpPr>
          <p:spPr bwMode="auto">
            <a:xfrm>
              <a:off x="900113" y="2798166"/>
              <a:ext cx="5953" cy="13097"/>
            </a:xfrm>
            <a:custGeom>
              <a:avLst/>
              <a:gdLst>
                <a:gd name="T0" fmla="*/ 0 w 2"/>
                <a:gd name="T1" fmla="*/ 4 h 5"/>
                <a:gd name="T2" fmla="*/ 2 w 2"/>
                <a:gd name="T3" fmla="*/ 5 h 5"/>
                <a:gd name="T4" fmla="*/ 1 w 2"/>
                <a:gd name="T5" fmla="*/ 0 h 5"/>
                <a:gd name="T6" fmla="*/ 0 w 2"/>
                <a:gd name="T7" fmla="*/ 1 h 5"/>
                <a:gd name="T8" fmla="*/ 0 w 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4"/>
                  </a:moveTo>
                  <a:cubicBezTo>
                    <a:pt x="1" y="5"/>
                    <a:pt x="1" y="5"/>
                    <a:pt x="2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2" name="Freeform 98"/>
            <p:cNvSpPr>
              <a:spLocks noEditPoints="1"/>
            </p:cNvSpPr>
            <p:nvPr/>
          </p:nvSpPr>
          <p:spPr bwMode="auto">
            <a:xfrm>
              <a:off x="713185" y="2694581"/>
              <a:ext cx="230981" cy="190500"/>
            </a:xfrm>
            <a:custGeom>
              <a:avLst/>
              <a:gdLst>
                <a:gd name="T0" fmla="*/ 76 w 90"/>
                <a:gd name="T1" fmla="*/ 8 h 74"/>
                <a:gd name="T2" fmla="*/ 44 w 90"/>
                <a:gd name="T3" fmla="*/ 50 h 74"/>
                <a:gd name="T4" fmla="*/ 27 w 90"/>
                <a:gd name="T5" fmla="*/ 37 h 74"/>
                <a:gd name="T6" fmla="*/ 0 w 90"/>
                <a:gd name="T7" fmla="*/ 63 h 74"/>
                <a:gd name="T8" fmla="*/ 1 w 90"/>
                <a:gd name="T9" fmla="*/ 68 h 74"/>
                <a:gd name="T10" fmla="*/ 9 w 90"/>
                <a:gd name="T11" fmla="*/ 74 h 74"/>
                <a:gd name="T12" fmla="*/ 84 w 90"/>
                <a:gd name="T13" fmla="*/ 65 h 74"/>
                <a:gd name="T14" fmla="*/ 90 w 90"/>
                <a:gd name="T15" fmla="*/ 57 h 74"/>
                <a:gd name="T16" fmla="*/ 83 w 90"/>
                <a:gd name="T17" fmla="*/ 0 h 74"/>
                <a:gd name="T18" fmla="*/ 76 w 90"/>
                <a:gd name="T19" fmla="*/ 8 h 74"/>
                <a:gd name="T20" fmla="*/ 81 w 90"/>
                <a:gd name="T21" fmla="*/ 53 h 74"/>
                <a:gd name="T22" fmla="*/ 79 w 90"/>
                <a:gd name="T23" fmla="*/ 55 h 74"/>
                <a:gd name="T24" fmla="*/ 78 w 90"/>
                <a:gd name="T25" fmla="*/ 56 h 74"/>
                <a:gd name="T26" fmla="*/ 78 w 90"/>
                <a:gd name="T27" fmla="*/ 59 h 74"/>
                <a:gd name="T28" fmla="*/ 78 w 90"/>
                <a:gd name="T29" fmla="*/ 60 h 74"/>
                <a:gd name="T30" fmla="*/ 77 w 90"/>
                <a:gd name="T31" fmla="*/ 59 h 74"/>
                <a:gd name="T32" fmla="*/ 76 w 90"/>
                <a:gd name="T33" fmla="*/ 56 h 74"/>
                <a:gd name="T34" fmla="*/ 75 w 90"/>
                <a:gd name="T35" fmla="*/ 56 h 74"/>
                <a:gd name="T36" fmla="*/ 75 w 90"/>
                <a:gd name="T37" fmla="*/ 59 h 74"/>
                <a:gd name="T38" fmla="*/ 74 w 90"/>
                <a:gd name="T39" fmla="*/ 60 h 74"/>
                <a:gd name="T40" fmla="*/ 73 w 90"/>
                <a:gd name="T41" fmla="*/ 60 h 74"/>
                <a:gd name="T42" fmla="*/ 73 w 90"/>
                <a:gd name="T43" fmla="*/ 57 h 74"/>
                <a:gd name="T44" fmla="*/ 71 w 90"/>
                <a:gd name="T45" fmla="*/ 57 h 74"/>
                <a:gd name="T46" fmla="*/ 69 w 90"/>
                <a:gd name="T47" fmla="*/ 56 h 74"/>
                <a:gd name="T48" fmla="*/ 69 w 90"/>
                <a:gd name="T49" fmla="*/ 56 h 74"/>
                <a:gd name="T50" fmla="*/ 69 w 90"/>
                <a:gd name="T51" fmla="*/ 55 h 74"/>
                <a:gd name="T52" fmla="*/ 69 w 90"/>
                <a:gd name="T53" fmla="*/ 54 h 74"/>
                <a:gd name="T54" fmla="*/ 69 w 90"/>
                <a:gd name="T55" fmla="*/ 53 h 74"/>
                <a:gd name="T56" fmla="*/ 71 w 90"/>
                <a:gd name="T57" fmla="*/ 53 h 74"/>
                <a:gd name="T58" fmla="*/ 73 w 90"/>
                <a:gd name="T59" fmla="*/ 54 h 74"/>
                <a:gd name="T60" fmla="*/ 72 w 90"/>
                <a:gd name="T61" fmla="*/ 48 h 74"/>
                <a:gd name="T62" fmla="*/ 72 w 90"/>
                <a:gd name="T63" fmla="*/ 48 h 74"/>
                <a:gd name="T64" fmla="*/ 70 w 90"/>
                <a:gd name="T65" fmla="*/ 47 h 74"/>
                <a:gd name="T66" fmla="*/ 68 w 90"/>
                <a:gd name="T67" fmla="*/ 45 h 74"/>
                <a:gd name="T68" fmla="*/ 68 w 90"/>
                <a:gd name="T69" fmla="*/ 43 h 74"/>
                <a:gd name="T70" fmla="*/ 68 w 90"/>
                <a:gd name="T71" fmla="*/ 41 h 74"/>
                <a:gd name="T72" fmla="*/ 69 w 90"/>
                <a:gd name="T73" fmla="*/ 39 h 74"/>
                <a:gd name="T74" fmla="*/ 71 w 90"/>
                <a:gd name="T75" fmla="*/ 38 h 74"/>
                <a:gd name="T76" fmla="*/ 70 w 90"/>
                <a:gd name="T77" fmla="*/ 35 h 74"/>
                <a:gd name="T78" fmla="*/ 71 w 90"/>
                <a:gd name="T79" fmla="*/ 34 h 74"/>
                <a:gd name="T80" fmla="*/ 72 w 90"/>
                <a:gd name="T81" fmla="*/ 35 h 74"/>
                <a:gd name="T82" fmla="*/ 72 w 90"/>
                <a:gd name="T83" fmla="*/ 38 h 74"/>
                <a:gd name="T84" fmla="*/ 74 w 90"/>
                <a:gd name="T85" fmla="*/ 37 h 74"/>
                <a:gd name="T86" fmla="*/ 74 w 90"/>
                <a:gd name="T87" fmla="*/ 37 h 74"/>
                <a:gd name="T88" fmla="*/ 74 w 90"/>
                <a:gd name="T89" fmla="*/ 35 h 74"/>
                <a:gd name="T90" fmla="*/ 74 w 90"/>
                <a:gd name="T91" fmla="*/ 34 h 74"/>
                <a:gd name="T92" fmla="*/ 75 w 90"/>
                <a:gd name="T93" fmla="*/ 35 h 74"/>
                <a:gd name="T94" fmla="*/ 76 w 90"/>
                <a:gd name="T95" fmla="*/ 37 h 74"/>
                <a:gd name="T96" fmla="*/ 77 w 90"/>
                <a:gd name="T97" fmla="*/ 37 h 74"/>
                <a:gd name="T98" fmla="*/ 78 w 90"/>
                <a:gd name="T99" fmla="*/ 37 h 74"/>
                <a:gd name="T100" fmla="*/ 78 w 90"/>
                <a:gd name="T101" fmla="*/ 37 h 74"/>
                <a:gd name="T102" fmla="*/ 79 w 90"/>
                <a:gd name="T103" fmla="*/ 38 h 74"/>
                <a:gd name="T104" fmla="*/ 79 w 90"/>
                <a:gd name="T105" fmla="*/ 39 h 74"/>
                <a:gd name="T106" fmla="*/ 78 w 90"/>
                <a:gd name="T107" fmla="*/ 40 h 74"/>
                <a:gd name="T108" fmla="*/ 78 w 90"/>
                <a:gd name="T109" fmla="*/ 40 h 74"/>
                <a:gd name="T110" fmla="*/ 76 w 90"/>
                <a:gd name="T111" fmla="*/ 40 h 74"/>
                <a:gd name="T112" fmla="*/ 76 w 90"/>
                <a:gd name="T113" fmla="*/ 40 h 74"/>
                <a:gd name="T114" fmla="*/ 77 w 90"/>
                <a:gd name="T115" fmla="*/ 46 h 74"/>
                <a:gd name="T116" fmla="*/ 79 w 90"/>
                <a:gd name="T117" fmla="*/ 47 h 74"/>
                <a:gd name="T118" fmla="*/ 81 w 90"/>
                <a:gd name="T119" fmla="*/ 50 h 74"/>
                <a:gd name="T120" fmla="*/ 81 w 90"/>
                <a:gd name="T12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74">
                  <a:moveTo>
                    <a:pt x="76" y="8"/>
                  </a:moveTo>
                  <a:cubicBezTo>
                    <a:pt x="44" y="50"/>
                    <a:pt x="44" y="50"/>
                    <a:pt x="44" y="50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73"/>
                    <a:pt x="9" y="74"/>
                    <a:pt x="9" y="74"/>
                  </a:cubicBezTo>
                  <a:cubicBezTo>
                    <a:pt x="9" y="74"/>
                    <a:pt x="77" y="66"/>
                    <a:pt x="84" y="65"/>
                  </a:cubicBezTo>
                  <a:cubicBezTo>
                    <a:pt x="90" y="64"/>
                    <a:pt x="90" y="57"/>
                    <a:pt x="90" y="57"/>
                  </a:cubicBezTo>
                  <a:cubicBezTo>
                    <a:pt x="83" y="0"/>
                    <a:pt x="83" y="0"/>
                    <a:pt x="83" y="0"/>
                  </a:cubicBezTo>
                  <a:lnTo>
                    <a:pt x="76" y="8"/>
                  </a:lnTo>
                  <a:close/>
                  <a:moveTo>
                    <a:pt x="81" y="53"/>
                  </a:moveTo>
                  <a:cubicBezTo>
                    <a:pt x="80" y="54"/>
                    <a:pt x="80" y="54"/>
                    <a:pt x="79" y="55"/>
                  </a:cubicBezTo>
                  <a:cubicBezTo>
                    <a:pt x="79" y="55"/>
                    <a:pt x="78" y="55"/>
                    <a:pt x="78" y="56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60"/>
                    <a:pt x="78" y="60"/>
                  </a:cubicBezTo>
                  <a:cubicBezTo>
                    <a:pt x="77" y="60"/>
                    <a:pt x="77" y="60"/>
                    <a:pt x="77" y="59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6" y="56"/>
                    <a:pt x="75" y="56"/>
                    <a:pt x="75" y="56"/>
                  </a:cubicBezTo>
                  <a:cubicBezTo>
                    <a:pt x="75" y="59"/>
                    <a:pt x="75" y="59"/>
                    <a:pt x="75" y="59"/>
                  </a:cubicBezTo>
                  <a:cubicBezTo>
                    <a:pt x="75" y="60"/>
                    <a:pt x="75" y="60"/>
                    <a:pt x="74" y="60"/>
                  </a:cubicBezTo>
                  <a:cubicBezTo>
                    <a:pt x="74" y="60"/>
                    <a:pt x="73" y="60"/>
                    <a:pt x="73" y="60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1" y="57"/>
                    <a:pt x="71" y="57"/>
                  </a:cubicBezTo>
                  <a:cubicBezTo>
                    <a:pt x="70" y="56"/>
                    <a:pt x="69" y="56"/>
                    <a:pt x="69" y="56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5"/>
                    <a:pt x="69" y="55"/>
                    <a:pt x="69" y="55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69" y="53"/>
                    <a:pt x="69" y="53"/>
                    <a:pt x="69" y="53"/>
                  </a:cubicBezTo>
                  <a:cubicBezTo>
                    <a:pt x="70" y="53"/>
                    <a:pt x="70" y="53"/>
                    <a:pt x="71" y="53"/>
                  </a:cubicBezTo>
                  <a:cubicBezTo>
                    <a:pt x="72" y="54"/>
                    <a:pt x="72" y="54"/>
                    <a:pt x="73" y="54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1" y="47"/>
                    <a:pt x="70" y="47"/>
                    <a:pt x="70" y="47"/>
                  </a:cubicBezTo>
                  <a:cubicBezTo>
                    <a:pt x="69" y="46"/>
                    <a:pt x="69" y="46"/>
                    <a:pt x="68" y="45"/>
                  </a:cubicBezTo>
                  <a:cubicBezTo>
                    <a:pt x="68" y="45"/>
                    <a:pt x="68" y="44"/>
                    <a:pt x="68" y="43"/>
                  </a:cubicBezTo>
                  <a:cubicBezTo>
                    <a:pt x="68" y="42"/>
                    <a:pt x="68" y="42"/>
                    <a:pt x="68" y="41"/>
                  </a:cubicBezTo>
                  <a:cubicBezTo>
                    <a:pt x="68" y="40"/>
                    <a:pt x="68" y="40"/>
                    <a:pt x="69" y="39"/>
                  </a:cubicBezTo>
                  <a:cubicBezTo>
                    <a:pt x="69" y="39"/>
                    <a:pt x="70" y="39"/>
                    <a:pt x="71" y="38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1" y="35"/>
                    <a:pt x="71" y="34"/>
                  </a:cubicBezTo>
                  <a:cubicBezTo>
                    <a:pt x="72" y="34"/>
                    <a:pt x="72" y="35"/>
                    <a:pt x="72" y="35"/>
                  </a:cubicBezTo>
                  <a:cubicBezTo>
                    <a:pt x="72" y="38"/>
                    <a:pt x="72" y="38"/>
                    <a:pt x="72" y="38"/>
                  </a:cubicBezTo>
                  <a:cubicBezTo>
                    <a:pt x="73" y="38"/>
                    <a:pt x="73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35"/>
                    <a:pt x="74" y="34"/>
                    <a:pt x="74" y="34"/>
                  </a:cubicBezTo>
                  <a:cubicBezTo>
                    <a:pt x="75" y="34"/>
                    <a:pt x="75" y="34"/>
                    <a:pt x="75" y="35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7" y="37"/>
                    <a:pt x="77" y="37"/>
                  </a:cubicBezTo>
                  <a:cubicBezTo>
                    <a:pt x="77" y="37"/>
                    <a:pt x="78" y="37"/>
                    <a:pt x="78" y="3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9" y="37"/>
                    <a:pt x="79" y="38"/>
                    <a:pt x="79" y="38"/>
                  </a:cubicBezTo>
                  <a:cubicBezTo>
                    <a:pt x="79" y="38"/>
                    <a:pt x="79" y="39"/>
                    <a:pt x="79" y="39"/>
                  </a:cubicBezTo>
                  <a:cubicBezTo>
                    <a:pt x="79" y="39"/>
                    <a:pt x="79" y="40"/>
                    <a:pt x="78" y="40"/>
                  </a:cubicBezTo>
                  <a:cubicBezTo>
                    <a:pt x="78" y="40"/>
                    <a:pt x="78" y="40"/>
                    <a:pt x="78" y="40"/>
                  </a:cubicBezTo>
                  <a:cubicBezTo>
                    <a:pt x="78" y="40"/>
                    <a:pt x="77" y="40"/>
                    <a:pt x="76" y="40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8" y="46"/>
                    <a:pt x="79" y="46"/>
                    <a:pt x="79" y="47"/>
                  </a:cubicBezTo>
                  <a:cubicBezTo>
                    <a:pt x="80" y="48"/>
                    <a:pt x="81" y="49"/>
                    <a:pt x="81" y="50"/>
                  </a:cubicBezTo>
                  <a:cubicBezTo>
                    <a:pt x="81" y="51"/>
                    <a:pt x="81" y="52"/>
                    <a:pt x="81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3" name="Freeform 99"/>
            <p:cNvSpPr/>
            <p:nvPr/>
          </p:nvSpPr>
          <p:spPr bwMode="auto">
            <a:xfrm>
              <a:off x="2825353" y="1675407"/>
              <a:ext cx="183356" cy="141685"/>
            </a:xfrm>
            <a:custGeom>
              <a:avLst/>
              <a:gdLst>
                <a:gd name="T0" fmla="*/ 71 w 71"/>
                <a:gd name="T1" fmla="*/ 2 h 55"/>
                <a:gd name="T2" fmla="*/ 38 w 71"/>
                <a:gd name="T3" fmla="*/ 43 h 55"/>
                <a:gd name="T4" fmla="*/ 24 w 71"/>
                <a:gd name="T5" fmla="*/ 32 h 55"/>
                <a:gd name="T6" fmla="*/ 1 w 71"/>
                <a:gd name="T7" fmla="*/ 55 h 55"/>
                <a:gd name="T8" fmla="*/ 0 w 71"/>
                <a:gd name="T9" fmla="*/ 45 h 55"/>
                <a:gd name="T10" fmla="*/ 23 w 71"/>
                <a:gd name="T11" fmla="*/ 22 h 55"/>
                <a:gd name="T12" fmla="*/ 37 w 71"/>
                <a:gd name="T13" fmla="*/ 34 h 55"/>
                <a:gd name="T14" fmla="*/ 70 w 71"/>
                <a:gd name="T15" fmla="*/ 1 h 55"/>
                <a:gd name="T16" fmla="*/ 71 w 71"/>
                <a:gd name="T1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55">
                  <a:moveTo>
                    <a:pt x="71" y="2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1" y="0"/>
                    <a:pt x="7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100"/>
            <p:cNvSpPr/>
            <p:nvPr/>
          </p:nvSpPr>
          <p:spPr bwMode="auto">
            <a:xfrm>
              <a:off x="2993230" y="1812328"/>
              <a:ext cx="4763" cy="9525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1 h 4"/>
                <a:gd name="T6" fmla="*/ 0 w 2"/>
                <a:gd name="T7" fmla="*/ 0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5" name="Freeform 101"/>
            <p:cNvSpPr/>
            <p:nvPr/>
          </p:nvSpPr>
          <p:spPr bwMode="auto">
            <a:xfrm>
              <a:off x="2990849" y="1793278"/>
              <a:ext cx="4763" cy="10716"/>
            </a:xfrm>
            <a:custGeom>
              <a:avLst/>
              <a:gdLst>
                <a:gd name="T0" fmla="*/ 0 w 2"/>
                <a:gd name="T1" fmla="*/ 4 h 4"/>
                <a:gd name="T2" fmla="*/ 2 w 2"/>
                <a:gd name="T3" fmla="*/ 4 h 4"/>
                <a:gd name="T4" fmla="*/ 1 w 2"/>
                <a:gd name="T5" fmla="*/ 0 h 4"/>
                <a:gd name="T6" fmla="*/ 0 w 2"/>
                <a:gd name="T7" fmla="*/ 1 h 4"/>
                <a:gd name="T8" fmla="*/ 0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" name="Freeform 102"/>
            <p:cNvSpPr>
              <a:spLocks noEditPoints="1"/>
            </p:cNvSpPr>
            <p:nvPr/>
          </p:nvSpPr>
          <p:spPr bwMode="auto">
            <a:xfrm>
              <a:off x="2833687" y="1706363"/>
              <a:ext cx="195263" cy="161925"/>
            </a:xfrm>
            <a:custGeom>
              <a:avLst/>
              <a:gdLst>
                <a:gd name="T0" fmla="*/ 64 w 76"/>
                <a:gd name="T1" fmla="*/ 8 h 63"/>
                <a:gd name="T2" fmla="*/ 37 w 76"/>
                <a:gd name="T3" fmla="*/ 43 h 63"/>
                <a:gd name="T4" fmla="*/ 22 w 76"/>
                <a:gd name="T5" fmla="*/ 32 h 63"/>
                <a:gd name="T6" fmla="*/ 0 w 76"/>
                <a:gd name="T7" fmla="*/ 54 h 63"/>
                <a:gd name="T8" fmla="*/ 0 w 76"/>
                <a:gd name="T9" fmla="*/ 58 h 63"/>
                <a:gd name="T10" fmla="*/ 7 w 76"/>
                <a:gd name="T11" fmla="*/ 63 h 63"/>
                <a:gd name="T12" fmla="*/ 70 w 76"/>
                <a:gd name="T13" fmla="*/ 55 h 63"/>
                <a:gd name="T14" fmla="*/ 75 w 76"/>
                <a:gd name="T15" fmla="*/ 48 h 63"/>
                <a:gd name="T16" fmla="*/ 70 w 76"/>
                <a:gd name="T17" fmla="*/ 0 h 63"/>
                <a:gd name="T18" fmla="*/ 64 w 76"/>
                <a:gd name="T19" fmla="*/ 8 h 63"/>
                <a:gd name="T20" fmla="*/ 68 w 76"/>
                <a:gd name="T21" fmla="*/ 45 h 63"/>
                <a:gd name="T22" fmla="*/ 67 w 76"/>
                <a:gd name="T23" fmla="*/ 47 h 63"/>
                <a:gd name="T24" fmla="*/ 65 w 76"/>
                <a:gd name="T25" fmla="*/ 47 h 63"/>
                <a:gd name="T26" fmla="*/ 66 w 76"/>
                <a:gd name="T27" fmla="*/ 50 h 63"/>
                <a:gd name="T28" fmla="*/ 65 w 76"/>
                <a:gd name="T29" fmla="*/ 51 h 63"/>
                <a:gd name="T30" fmla="*/ 64 w 76"/>
                <a:gd name="T31" fmla="*/ 50 h 63"/>
                <a:gd name="T32" fmla="*/ 64 w 76"/>
                <a:gd name="T33" fmla="*/ 48 h 63"/>
                <a:gd name="T34" fmla="*/ 63 w 76"/>
                <a:gd name="T35" fmla="*/ 48 h 63"/>
                <a:gd name="T36" fmla="*/ 63 w 76"/>
                <a:gd name="T37" fmla="*/ 50 h 63"/>
                <a:gd name="T38" fmla="*/ 62 w 76"/>
                <a:gd name="T39" fmla="*/ 51 h 63"/>
                <a:gd name="T40" fmla="*/ 62 w 76"/>
                <a:gd name="T41" fmla="*/ 51 h 63"/>
                <a:gd name="T42" fmla="*/ 61 w 76"/>
                <a:gd name="T43" fmla="*/ 48 h 63"/>
                <a:gd name="T44" fmla="*/ 59 w 76"/>
                <a:gd name="T45" fmla="*/ 48 h 63"/>
                <a:gd name="T46" fmla="*/ 58 w 76"/>
                <a:gd name="T47" fmla="*/ 48 h 63"/>
                <a:gd name="T48" fmla="*/ 58 w 76"/>
                <a:gd name="T49" fmla="*/ 47 h 63"/>
                <a:gd name="T50" fmla="*/ 58 w 76"/>
                <a:gd name="T51" fmla="*/ 46 h 63"/>
                <a:gd name="T52" fmla="*/ 58 w 76"/>
                <a:gd name="T53" fmla="*/ 46 h 63"/>
                <a:gd name="T54" fmla="*/ 58 w 76"/>
                <a:gd name="T55" fmla="*/ 45 h 63"/>
                <a:gd name="T56" fmla="*/ 60 w 76"/>
                <a:gd name="T57" fmla="*/ 46 h 63"/>
                <a:gd name="T58" fmla="*/ 61 w 76"/>
                <a:gd name="T59" fmla="*/ 46 h 63"/>
                <a:gd name="T60" fmla="*/ 60 w 76"/>
                <a:gd name="T61" fmla="*/ 41 h 63"/>
                <a:gd name="T62" fmla="*/ 60 w 76"/>
                <a:gd name="T63" fmla="*/ 40 h 63"/>
                <a:gd name="T64" fmla="*/ 58 w 76"/>
                <a:gd name="T65" fmla="*/ 40 h 63"/>
                <a:gd name="T66" fmla="*/ 57 w 76"/>
                <a:gd name="T67" fmla="*/ 39 h 63"/>
                <a:gd name="T68" fmla="*/ 57 w 76"/>
                <a:gd name="T69" fmla="*/ 37 h 63"/>
                <a:gd name="T70" fmla="*/ 57 w 76"/>
                <a:gd name="T71" fmla="*/ 35 h 63"/>
                <a:gd name="T72" fmla="*/ 58 w 76"/>
                <a:gd name="T73" fmla="*/ 34 h 63"/>
                <a:gd name="T74" fmla="*/ 59 w 76"/>
                <a:gd name="T75" fmla="*/ 33 h 63"/>
                <a:gd name="T76" fmla="*/ 59 w 76"/>
                <a:gd name="T77" fmla="*/ 30 h 63"/>
                <a:gd name="T78" fmla="*/ 60 w 76"/>
                <a:gd name="T79" fmla="*/ 29 h 63"/>
                <a:gd name="T80" fmla="*/ 60 w 76"/>
                <a:gd name="T81" fmla="*/ 30 h 63"/>
                <a:gd name="T82" fmla="*/ 61 w 76"/>
                <a:gd name="T83" fmla="*/ 32 h 63"/>
                <a:gd name="T84" fmla="*/ 62 w 76"/>
                <a:gd name="T85" fmla="*/ 32 h 63"/>
                <a:gd name="T86" fmla="*/ 62 w 76"/>
                <a:gd name="T87" fmla="*/ 32 h 63"/>
                <a:gd name="T88" fmla="*/ 62 w 76"/>
                <a:gd name="T89" fmla="*/ 30 h 63"/>
                <a:gd name="T90" fmla="*/ 62 w 76"/>
                <a:gd name="T91" fmla="*/ 29 h 63"/>
                <a:gd name="T92" fmla="*/ 63 w 76"/>
                <a:gd name="T93" fmla="*/ 30 h 63"/>
                <a:gd name="T94" fmla="*/ 64 w 76"/>
                <a:gd name="T95" fmla="*/ 32 h 63"/>
                <a:gd name="T96" fmla="*/ 65 w 76"/>
                <a:gd name="T97" fmla="*/ 32 h 63"/>
                <a:gd name="T98" fmla="*/ 65 w 76"/>
                <a:gd name="T99" fmla="*/ 32 h 63"/>
                <a:gd name="T100" fmla="*/ 66 w 76"/>
                <a:gd name="T101" fmla="*/ 32 h 63"/>
                <a:gd name="T102" fmla="*/ 66 w 76"/>
                <a:gd name="T103" fmla="*/ 32 h 63"/>
                <a:gd name="T104" fmla="*/ 66 w 76"/>
                <a:gd name="T105" fmla="*/ 33 h 63"/>
                <a:gd name="T106" fmla="*/ 66 w 76"/>
                <a:gd name="T107" fmla="*/ 34 h 63"/>
                <a:gd name="T108" fmla="*/ 65 w 76"/>
                <a:gd name="T109" fmla="*/ 34 h 63"/>
                <a:gd name="T110" fmla="*/ 64 w 76"/>
                <a:gd name="T111" fmla="*/ 34 h 63"/>
                <a:gd name="T112" fmla="*/ 64 w 76"/>
                <a:gd name="T113" fmla="*/ 34 h 63"/>
                <a:gd name="T114" fmla="*/ 64 w 76"/>
                <a:gd name="T115" fmla="*/ 39 h 63"/>
                <a:gd name="T116" fmla="*/ 67 w 76"/>
                <a:gd name="T117" fmla="*/ 40 h 63"/>
                <a:gd name="T118" fmla="*/ 68 w 76"/>
                <a:gd name="T119" fmla="*/ 43 h 63"/>
                <a:gd name="T120" fmla="*/ 68 w 76"/>
                <a:gd name="T12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6" h="63">
                  <a:moveTo>
                    <a:pt x="64" y="8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" y="62"/>
                    <a:pt x="7" y="63"/>
                    <a:pt x="7" y="63"/>
                  </a:cubicBezTo>
                  <a:cubicBezTo>
                    <a:pt x="7" y="63"/>
                    <a:pt x="65" y="56"/>
                    <a:pt x="70" y="55"/>
                  </a:cubicBezTo>
                  <a:cubicBezTo>
                    <a:pt x="76" y="55"/>
                    <a:pt x="75" y="48"/>
                    <a:pt x="75" y="48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64" y="8"/>
                  </a:lnTo>
                  <a:close/>
                  <a:moveTo>
                    <a:pt x="68" y="45"/>
                  </a:moveTo>
                  <a:cubicBezTo>
                    <a:pt x="67" y="46"/>
                    <a:pt x="67" y="46"/>
                    <a:pt x="67" y="47"/>
                  </a:cubicBezTo>
                  <a:cubicBezTo>
                    <a:pt x="66" y="47"/>
                    <a:pt x="66" y="47"/>
                    <a:pt x="65" y="47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6" y="51"/>
                    <a:pt x="66" y="51"/>
                    <a:pt x="65" y="51"/>
                  </a:cubicBezTo>
                  <a:cubicBezTo>
                    <a:pt x="65" y="51"/>
                    <a:pt x="64" y="51"/>
                    <a:pt x="64" y="50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3" y="48"/>
                    <a:pt x="63" y="48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1"/>
                    <a:pt x="63" y="51"/>
                    <a:pt x="62" y="5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48"/>
                    <a:pt x="60" y="48"/>
                    <a:pt x="59" y="48"/>
                  </a:cubicBezTo>
                  <a:cubicBezTo>
                    <a:pt x="59" y="48"/>
                    <a:pt x="58" y="48"/>
                    <a:pt x="58" y="48"/>
                  </a:cubicBezTo>
                  <a:cubicBezTo>
                    <a:pt x="58" y="48"/>
                    <a:pt x="58" y="48"/>
                    <a:pt x="58" y="47"/>
                  </a:cubicBezTo>
                  <a:cubicBezTo>
                    <a:pt x="58" y="47"/>
                    <a:pt x="58" y="47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5"/>
                    <a:pt x="59" y="45"/>
                    <a:pt x="60" y="46"/>
                  </a:cubicBezTo>
                  <a:cubicBezTo>
                    <a:pt x="60" y="46"/>
                    <a:pt x="60" y="46"/>
                    <a:pt x="61" y="46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0"/>
                  </a:cubicBezTo>
                  <a:cubicBezTo>
                    <a:pt x="59" y="40"/>
                    <a:pt x="59" y="40"/>
                    <a:pt x="58" y="40"/>
                  </a:cubicBezTo>
                  <a:cubicBezTo>
                    <a:pt x="58" y="39"/>
                    <a:pt x="58" y="39"/>
                    <a:pt x="57" y="39"/>
                  </a:cubicBezTo>
                  <a:cubicBezTo>
                    <a:pt x="57" y="38"/>
                    <a:pt x="57" y="37"/>
                    <a:pt x="57" y="37"/>
                  </a:cubicBezTo>
                  <a:cubicBezTo>
                    <a:pt x="57" y="36"/>
                    <a:pt x="57" y="36"/>
                    <a:pt x="57" y="35"/>
                  </a:cubicBezTo>
                  <a:cubicBezTo>
                    <a:pt x="57" y="35"/>
                    <a:pt x="57" y="34"/>
                    <a:pt x="58" y="34"/>
                  </a:cubicBezTo>
                  <a:cubicBezTo>
                    <a:pt x="58" y="33"/>
                    <a:pt x="59" y="33"/>
                    <a:pt x="59" y="33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60" y="29"/>
                  </a:cubicBezTo>
                  <a:cubicBezTo>
                    <a:pt x="60" y="29"/>
                    <a:pt x="60" y="30"/>
                    <a:pt x="60" y="30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61" y="32"/>
                    <a:pt x="61" y="32"/>
                    <a:pt x="62" y="32"/>
                  </a:cubicBezTo>
                  <a:cubicBezTo>
                    <a:pt x="62" y="32"/>
                    <a:pt x="62" y="32"/>
                    <a:pt x="62" y="32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0"/>
                    <a:pt x="62" y="29"/>
                    <a:pt x="62" y="29"/>
                  </a:cubicBezTo>
                  <a:cubicBezTo>
                    <a:pt x="63" y="29"/>
                    <a:pt x="63" y="29"/>
                    <a:pt x="63" y="30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6" y="32"/>
                    <a:pt x="66" y="32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4"/>
                    <a:pt x="66" y="34"/>
                    <a:pt x="65" y="34"/>
                  </a:cubicBezTo>
                  <a:cubicBezTo>
                    <a:pt x="65" y="34"/>
                    <a:pt x="65" y="34"/>
                    <a:pt x="64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9"/>
                    <a:pt x="66" y="40"/>
                    <a:pt x="67" y="40"/>
                  </a:cubicBezTo>
                  <a:cubicBezTo>
                    <a:pt x="67" y="41"/>
                    <a:pt x="68" y="42"/>
                    <a:pt x="68" y="43"/>
                  </a:cubicBezTo>
                  <a:cubicBezTo>
                    <a:pt x="68" y="44"/>
                    <a:pt x="68" y="44"/>
                    <a:pt x="68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7" name="Freeform 103"/>
            <p:cNvSpPr/>
            <p:nvPr/>
          </p:nvSpPr>
          <p:spPr bwMode="auto">
            <a:xfrm>
              <a:off x="2058591" y="2319534"/>
              <a:ext cx="245269" cy="95250"/>
            </a:xfrm>
            <a:custGeom>
              <a:avLst/>
              <a:gdLst>
                <a:gd name="T0" fmla="*/ 84 w 95"/>
                <a:gd name="T1" fmla="*/ 27 h 37"/>
                <a:gd name="T2" fmla="*/ 89 w 95"/>
                <a:gd name="T3" fmla="*/ 18 h 37"/>
                <a:gd name="T4" fmla="*/ 54 w 95"/>
                <a:gd name="T5" fmla="*/ 3 h 37"/>
                <a:gd name="T6" fmla="*/ 35 w 95"/>
                <a:gd name="T7" fmla="*/ 6 h 37"/>
                <a:gd name="T8" fmla="*/ 5 w 95"/>
                <a:gd name="T9" fmla="*/ 29 h 37"/>
                <a:gd name="T10" fmla="*/ 13 w 95"/>
                <a:gd name="T11" fmla="*/ 35 h 37"/>
                <a:gd name="T12" fmla="*/ 84 w 95"/>
                <a:gd name="T1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7">
                  <a:moveTo>
                    <a:pt x="84" y="27"/>
                  </a:moveTo>
                  <a:cubicBezTo>
                    <a:pt x="94" y="25"/>
                    <a:pt x="95" y="22"/>
                    <a:pt x="89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8" y="0"/>
                    <a:pt x="40" y="1"/>
                    <a:pt x="35" y="6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4"/>
                    <a:pt x="3" y="37"/>
                    <a:pt x="13" y="35"/>
                  </a:cubicBezTo>
                  <a:lnTo>
                    <a:pt x="84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8" name="Freeform 104"/>
            <p:cNvSpPr/>
            <p:nvPr/>
          </p:nvSpPr>
          <p:spPr bwMode="auto">
            <a:xfrm>
              <a:off x="2097881" y="2417166"/>
              <a:ext cx="46434" cy="75010"/>
            </a:xfrm>
            <a:custGeom>
              <a:avLst/>
              <a:gdLst>
                <a:gd name="T0" fmla="*/ 15 w 18"/>
                <a:gd name="T1" fmla="*/ 2 h 29"/>
                <a:gd name="T2" fmla="*/ 15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2 h 29"/>
                <a:gd name="T10" fmla="*/ 0 w 18"/>
                <a:gd name="T11" fmla="*/ 4 h 29"/>
                <a:gd name="T12" fmla="*/ 2 w 18"/>
                <a:gd name="T13" fmla="*/ 5 h 29"/>
                <a:gd name="T14" fmla="*/ 3 w 18"/>
                <a:gd name="T15" fmla="*/ 5 h 29"/>
                <a:gd name="T16" fmla="*/ 3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7 w 18"/>
                <a:gd name="T33" fmla="*/ 27 h 29"/>
                <a:gd name="T34" fmla="*/ 18 w 18"/>
                <a:gd name="T35" fmla="*/ 26 h 29"/>
                <a:gd name="T36" fmla="*/ 17 w 18"/>
                <a:gd name="T37" fmla="*/ 24 h 29"/>
                <a:gd name="T38" fmla="*/ 16 w 18"/>
                <a:gd name="T39" fmla="*/ 23 h 29"/>
                <a:gd name="T40" fmla="*/ 15 w 18"/>
                <a:gd name="T41" fmla="*/ 23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3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7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5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9" name="Freeform 105"/>
            <p:cNvSpPr/>
            <p:nvPr/>
          </p:nvSpPr>
          <p:spPr bwMode="auto">
            <a:xfrm>
              <a:off x="2144316" y="2408831"/>
              <a:ext cx="4524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1 h 30"/>
                <a:gd name="T4" fmla="*/ 13 w 18"/>
                <a:gd name="T5" fmla="*/ 0 h 30"/>
                <a:gd name="T6" fmla="*/ 2 w 18"/>
                <a:gd name="T7" fmla="*/ 2 h 30"/>
                <a:gd name="T8" fmla="*/ 1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5 h 30"/>
                <a:gd name="T20" fmla="*/ 5 w 18"/>
                <a:gd name="T21" fmla="*/ 26 h 30"/>
                <a:gd name="T22" fmla="*/ 3 w 18"/>
                <a:gd name="T23" fmla="*/ 27 h 30"/>
                <a:gd name="T24" fmla="*/ 4 w 18"/>
                <a:gd name="T25" fmla="*/ 28 h 30"/>
                <a:gd name="T26" fmla="*/ 5 w 18"/>
                <a:gd name="T27" fmla="*/ 29 h 30"/>
                <a:gd name="T28" fmla="*/ 9 w 18"/>
                <a:gd name="T29" fmla="*/ 29 h 30"/>
                <a:gd name="T30" fmla="*/ 13 w 18"/>
                <a:gd name="T31" fmla="*/ 28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6 w 18"/>
                <a:gd name="T41" fmla="*/ 24 h 30"/>
                <a:gd name="T42" fmla="*/ 13 w 18"/>
                <a:gd name="T43" fmla="*/ 4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30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0" name="Freeform 106"/>
            <p:cNvSpPr/>
            <p:nvPr/>
          </p:nvSpPr>
          <p:spPr bwMode="auto">
            <a:xfrm>
              <a:off x="2193130" y="2404069"/>
              <a:ext cx="42863" cy="75010"/>
            </a:xfrm>
            <a:custGeom>
              <a:avLst/>
              <a:gdLst>
                <a:gd name="T0" fmla="*/ 14 w 17"/>
                <a:gd name="T1" fmla="*/ 3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2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3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1" name="Freeform 107"/>
            <p:cNvSpPr/>
            <p:nvPr/>
          </p:nvSpPr>
          <p:spPr bwMode="auto">
            <a:xfrm>
              <a:off x="2239566" y="2399307"/>
              <a:ext cx="4524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2" name="Freeform 108"/>
            <p:cNvSpPr/>
            <p:nvPr/>
          </p:nvSpPr>
          <p:spPr bwMode="auto">
            <a:xfrm>
              <a:off x="2082403" y="2476697"/>
              <a:ext cx="230981" cy="76200"/>
            </a:xfrm>
            <a:custGeom>
              <a:avLst/>
              <a:gdLst>
                <a:gd name="T0" fmla="*/ 85 w 90"/>
                <a:gd name="T1" fmla="*/ 7 h 30"/>
                <a:gd name="T2" fmla="*/ 82 w 90"/>
                <a:gd name="T3" fmla="*/ 8 h 30"/>
                <a:gd name="T4" fmla="*/ 82 w 90"/>
                <a:gd name="T5" fmla="*/ 7 h 30"/>
                <a:gd name="T6" fmla="*/ 82 w 90"/>
                <a:gd name="T7" fmla="*/ 4 h 30"/>
                <a:gd name="T8" fmla="*/ 78 w 90"/>
                <a:gd name="T9" fmla="*/ 0 h 30"/>
                <a:gd name="T10" fmla="*/ 9 w 90"/>
                <a:gd name="T11" fmla="*/ 9 h 30"/>
                <a:gd name="T12" fmla="*/ 6 w 90"/>
                <a:gd name="T13" fmla="*/ 13 h 30"/>
                <a:gd name="T14" fmla="*/ 7 w 90"/>
                <a:gd name="T15" fmla="*/ 17 h 30"/>
                <a:gd name="T16" fmla="*/ 7 w 90"/>
                <a:gd name="T17" fmla="*/ 17 h 30"/>
                <a:gd name="T18" fmla="*/ 4 w 90"/>
                <a:gd name="T19" fmla="*/ 17 h 30"/>
                <a:gd name="T20" fmla="*/ 1 w 90"/>
                <a:gd name="T21" fmla="*/ 21 h 30"/>
                <a:gd name="T22" fmla="*/ 1 w 90"/>
                <a:gd name="T23" fmla="*/ 26 h 30"/>
                <a:gd name="T24" fmla="*/ 5 w 90"/>
                <a:gd name="T25" fmla="*/ 29 h 30"/>
                <a:gd name="T26" fmla="*/ 87 w 90"/>
                <a:gd name="T27" fmla="*/ 19 h 30"/>
                <a:gd name="T28" fmla="*/ 90 w 90"/>
                <a:gd name="T29" fmla="*/ 16 h 30"/>
                <a:gd name="T30" fmla="*/ 89 w 90"/>
                <a:gd name="T31" fmla="*/ 10 h 30"/>
                <a:gd name="T32" fmla="*/ 85 w 90"/>
                <a:gd name="T33" fmla="*/ 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30">
                  <a:moveTo>
                    <a:pt x="85" y="7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8"/>
                    <a:pt x="82" y="7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2"/>
                    <a:pt x="80" y="0"/>
                    <a:pt x="78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6" y="11"/>
                    <a:pt x="6" y="1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8"/>
                    <a:pt x="0" y="19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30"/>
                    <a:pt x="5" y="29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9" y="19"/>
                    <a:pt x="90" y="17"/>
                    <a:pt x="90" y="16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9" y="8"/>
                    <a:pt x="87" y="7"/>
                    <a:pt x="8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3" name="Freeform 109"/>
            <p:cNvSpPr/>
            <p:nvPr/>
          </p:nvSpPr>
          <p:spPr bwMode="auto">
            <a:xfrm>
              <a:off x="3057525" y="1894482"/>
              <a:ext cx="182165" cy="69056"/>
            </a:xfrm>
            <a:custGeom>
              <a:avLst/>
              <a:gdLst>
                <a:gd name="T0" fmla="*/ 63 w 71"/>
                <a:gd name="T1" fmla="*/ 20 h 27"/>
                <a:gd name="T2" fmla="*/ 67 w 71"/>
                <a:gd name="T3" fmla="*/ 14 h 27"/>
                <a:gd name="T4" fmla="*/ 41 w 71"/>
                <a:gd name="T5" fmla="*/ 3 h 27"/>
                <a:gd name="T6" fmla="*/ 26 w 71"/>
                <a:gd name="T7" fmla="*/ 4 h 27"/>
                <a:gd name="T8" fmla="*/ 4 w 71"/>
                <a:gd name="T9" fmla="*/ 22 h 27"/>
                <a:gd name="T10" fmla="*/ 10 w 71"/>
                <a:gd name="T11" fmla="*/ 27 h 27"/>
                <a:gd name="T12" fmla="*/ 63 w 71"/>
                <a:gd name="T13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27">
                  <a:moveTo>
                    <a:pt x="63" y="20"/>
                  </a:moveTo>
                  <a:cubicBezTo>
                    <a:pt x="71" y="19"/>
                    <a:pt x="71" y="16"/>
                    <a:pt x="67" y="14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6" y="0"/>
                    <a:pt x="30" y="1"/>
                    <a:pt x="26" y="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5"/>
                    <a:pt x="2" y="27"/>
                    <a:pt x="10" y="27"/>
                  </a:cubicBezTo>
                  <a:lnTo>
                    <a:pt x="63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4" name="Freeform 110"/>
            <p:cNvSpPr/>
            <p:nvPr/>
          </p:nvSpPr>
          <p:spPr bwMode="auto">
            <a:xfrm>
              <a:off x="3086100" y="1965919"/>
              <a:ext cx="3571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2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5" name="Freeform 111"/>
            <p:cNvSpPr/>
            <p:nvPr/>
          </p:nvSpPr>
          <p:spPr bwMode="auto">
            <a:xfrm>
              <a:off x="3121818" y="1961156"/>
              <a:ext cx="33338" cy="57150"/>
            </a:xfrm>
            <a:custGeom>
              <a:avLst/>
              <a:gdLst>
                <a:gd name="T0" fmla="*/ 11 w 13"/>
                <a:gd name="T1" fmla="*/ 2 h 22"/>
                <a:gd name="T2" fmla="*/ 11 w 13"/>
                <a:gd name="T3" fmla="*/ 1 h 22"/>
                <a:gd name="T4" fmla="*/ 10 w 13"/>
                <a:gd name="T5" fmla="*/ 0 h 22"/>
                <a:gd name="T6" fmla="*/ 1 w 13"/>
                <a:gd name="T7" fmla="*/ 2 h 22"/>
                <a:gd name="T8" fmla="*/ 0 w 13"/>
                <a:gd name="T9" fmla="*/ 3 h 22"/>
                <a:gd name="T10" fmla="*/ 0 w 13"/>
                <a:gd name="T11" fmla="*/ 4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4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7 w 13"/>
                <a:gd name="T29" fmla="*/ 22 h 22"/>
                <a:gd name="T30" fmla="*/ 9 w 13"/>
                <a:gd name="T31" fmla="*/ 22 h 22"/>
                <a:gd name="T32" fmla="*/ 12 w 13"/>
                <a:gd name="T33" fmla="*/ 21 h 22"/>
                <a:gd name="T34" fmla="*/ 13 w 13"/>
                <a:gd name="T35" fmla="*/ 20 h 22"/>
                <a:gd name="T36" fmla="*/ 13 w 13"/>
                <a:gd name="T37" fmla="*/ 19 h 22"/>
                <a:gd name="T38" fmla="*/ 12 w 13"/>
                <a:gd name="T39" fmla="*/ 18 h 22"/>
                <a:gd name="T40" fmla="*/ 11 w 13"/>
                <a:gd name="T41" fmla="*/ 18 h 22"/>
                <a:gd name="T42" fmla="*/ 10 w 13"/>
                <a:gd name="T43" fmla="*/ 3 h 22"/>
                <a:gd name="T44" fmla="*/ 10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5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1"/>
                    <a:pt x="13" y="21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3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6" name="Freeform 112"/>
            <p:cNvSpPr/>
            <p:nvPr/>
          </p:nvSpPr>
          <p:spPr bwMode="auto">
            <a:xfrm>
              <a:off x="3157537" y="1958775"/>
              <a:ext cx="33338" cy="55960"/>
            </a:xfrm>
            <a:custGeom>
              <a:avLst/>
              <a:gdLst>
                <a:gd name="T0" fmla="*/ 11 w 13"/>
                <a:gd name="T1" fmla="*/ 2 h 22"/>
                <a:gd name="T2" fmla="*/ 10 w 13"/>
                <a:gd name="T3" fmla="*/ 1 h 22"/>
                <a:gd name="T4" fmla="*/ 9 w 13"/>
                <a:gd name="T5" fmla="*/ 0 h 22"/>
                <a:gd name="T6" fmla="*/ 1 w 13"/>
                <a:gd name="T7" fmla="*/ 1 h 22"/>
                <a:gd name="T8" fmla="*/ 0 w 13"/>
                <a:gd name="T9" fmla="*/ 2 h 22"/>
                <a:gd name="T10" fmla="*/ 0 w 13"/>
                <a:gd name="T11" fmla="*/ 3 h 22"/>
                <a:gd name="T12" fmla="*/ 1 w 13"/>
                <a:gd name="T13" fmla="*/ 4 h 22"/>
                <a:gd name="T14" fmla="*/ 2 w 13"/>
                <a:gd name="T15" fmla="*/ 4 h 22"/>
                <a:gd name="T16" fmla="*/ 2 w 13"/>
                <a:gd name="T17" fmla="*/ 4 h 22"/>
                <a:gd name="T18" fmla="*/ 3 w 13"/>
                <a:gd name="T19" fmla="*/ 19 h 22"/>
                <a:gd name="T20" fmla="*/ 3 w 13"/>
                <a:gd name="T21" fmla="*/ 19 h 22"/>
                <a:gd name="T22" fmla="*/ 2 w 13"/>
                <a:gd name="T23" fmla="*/ 20 h 22"/>
                <a:gd name="T24" fmla="*/ 2 w 13"/>
                <a:gd name="T25" fmla="*/ 21 h 22"/>
                <a:gd name="T26" fmla="*/ 3 w 13"/>
                <a:gd name="T27" fmla="*/ 22 h 22"/>
                <a:gd name="T28" fmla="*/ 6 w 13"/>
                <a:gd name="T29" fmla="*/ 21 h 22"/>
                <a:gd name="T30" fmla="*/ 9 w 13"/>
                <a:gd name="T31" fmla="*/ 21 h 22"/>
                <a:gd name="T32" fmla="*/ 12 w 13"/>
                <a:gd name="T33" fmla="*/ 20 h 22"/>
                <a:gd name="T34" fmla="*/ 13 w 13"/>
                <a:gd name="T35" fmla="*/ 19 h 22"/>
                <a:gd name="T36" fmla="*/ 13 w 13"/>
                <a:gd name="T37" fmla="*/ 18 h 22"/>
                <a:gd name="T38" fmla="*/ 12 w 13"/>
                <a:gd name="T39" fmla="*/ 18 h 22"/>
                <a:gd name="T40" fmla="*/ 11 w 13"/>
                <a:gd name="T41" fmla="*/ 18 h 22"/>
                <a:gd name="T42" fmla="*/ 9 w 13"/>
                <a:gd name="T43" fmla="*/ 3 h 22"/>
                <a:gd name="T44" fmla="*/ 9 w 13"/>
                <a:gd name="T45" fmla="*/ 3 h 22"/>
                <a:gd name="T46" fmla="*/ 10 w 13"/>
                <a:gd name="T47" fmla="*/ 3 h 22"/>
                <a:gd name="T48" fmla="*/ 11 w 13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" h="22"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3" y="22"/>
                    <a:pt x="3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2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7" name="Freeform 113"/>
            <p:cNvSpPr/>
            <p:nvPr/>
          </p:nvSpPr>
          <p:spPr bwMode="auto">
            <a:xfrm>
              <a:off x="3190874" y="1952822"/>
              <a:ext cx="36909" cy="57150"/>
            </a:xfrm>
            <a:custGeom>
              <a:avLst/>
              <a:gdLst>
                <a:gd name="T0" fmla="*/ 11 w 14"/>
                <a:gd name="T1" fmla="*/ 2 h 22"/>
                <a:gd name="T2" fmla="*/ 11 w 14"/>
                <a:gd name="T3" fmla="*/ 1 h 22"/>
                <a:gd name="T4" fmla="*/ 10 w 14"/>
                <a:gd name="T5" fmla="*/ 0 h 22"/>
                <a:gd name="T6" fmla="*/ 1 w 14"/>
                <a:gd name="T7" fmla="*/ 1 h 22"/>
                <a:gd name="T8" fmla="*/ 0 w 14"/>
                <a:gd name="T9" fmla="*/ 2 h 22"/>
                <a:gd name="T10" fmla="*/ 1 w 14"/>
                <a:gd name="T11" fmla="*/ 3 h 22"/>
                <a:gd name="T12" fmla="*/ 2 w 14"/>
                <a:gd name="T13" fmla="*/ 4 h 22"/>
                <a:gd name="T14" fmla="*/ 2 w 14"/>
                <a:gd name="T15" fmla="*/ 4 h 22"/>
                <a:gd name="T16" fmla="*/ 2 w 14"/>
                <a:gd name="T17" fmla="*/ 4 h 22"/>
                <a:gd name="T18" fmla="*/ 4 w 14"/>
                <a:gd name="T19" fmla="*/ 19 h 22"/>
                <a:gd name="T20" fmla="*/ 3 w 14"/>
                <a:gd name="T21" fmla="*/ 19 h 22"/>
                <a:gd name="T22" fmla="*/ 3 w 14"/>
                <a:gd name="T23" fmla="*/ 20 h 22"/>
                <a:gd name="T24" fmla="*/ 3 w 14"/>
                <a:gd name="T25" fmla="*/ 21 h 22"/>
                <a:gd name="T26" fmla="*/ 4 w 14"/>
                <a:gd name="T27" fmla="*/ 22 h 22"/>
                <a:gd name="T28" fmla="*/ 7 w 14"/>
                <a:gd name="T29" fmla="*/ 21 h 22"/>
                <a:gd name="T30" fmla="*/ 10 w 14"/>
                <a:gd name="T31" fmla="*/ 21 h 22"/>
                <a:gd name="T32" fmla="*/ 13 w 14"/>
                <a:gd name="T33" fmla="*/ 21 h 22"/>
                <a:gd name="T34" fmla="*/ 13 w 14"/>
                <a:gd name="T35" fmla="*/ 20 h 22"/>
                <a:gd name="T36" fmla="*/ 13 w 14"/>
                <a:gd name="T37" fmla="*/ 19 h 22"/>
                <a:gd name="T38" fmla="*/ 12 w 14"/>
                <a:gd name="T39" fmla="*/ 18 h 22"/>
                <a:gd name="T40" fmla="*/ 12 w 14"/>
                <a:gd name="T41" fmla="*/ 18 h 22"/>
                <a:gd name="T42" fmla="*/ 10 w 14"/>
                <a:gd name="T43" fmla="*/ 3 h 22"/>
                <a:gd name="T44" fmla="*/ 10 w 14"/>
                <a:gd name="T45" fmla="*/ 3 h 22"/>
                <a:gd name="T46" fmla="*/ 10 w 14"/>
                <a:gd name="T47" fmla="*/ 3 h 22"/>
                <a:gd name="T48" fmla="*/ 11 w 14"/>
                <a:gd name="T4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" h="22">
                  <a:moveTo>
                    <a:pt x="11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0"/>
                    <a:pt x="11" y="0"/>
                    <a:pt x="1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1"/>
                    <a:pt x="14" y="20"/>
                    <a:pt x="13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1" y="2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8" name="Freeform 114"/>
            <p:cNvSpPr/>
            <p:nvPr/>
          </p:nvSpPr>
          <p:spPr bwMode="auto">
            <a:xfrm>
              <a:off x="3075385" y="2012353"/>
              <a:ext cx="172640" cy="57150"/>
            </a:xfrm>
            <a:custGeom>
              <a:avLst/>
              <a:gdLst>
                <a:gd name="T0" fmla="*/ 63 w 67"/>
                <a:gd name="T1" fmla="*/ 5 h 22"/>
                <a:gd name="T2" fmla="*/ 61 w 67"/>
                <a:gd name="T3" fmla="*/ 5 h 22"/>
                <a:gd name="T4" fmla="*/ 61 w 67"/>
                <a:gd name="T5" fmla="*/ 5 h 22"/>
                <a:gd name="T6" fmla="*/ 61 w 67"/>
                <a:gd name="T7" fmla="*/ 2 h 22"/>
                <a:gd name="T8" fmla="*/ 58 w 67"/>
                <a:gd name="T9" fmla="*/ 0 h 22"/>
                <a:gd name="T10" fmla="*/ 7 w 67"/>
                <a:gd name="T11" fmla="*/ 6 h 22"/>
                <a:gd name="T12" fmla="*/ 5 w 67"/>
                <a:gd name="T13" fmla="*/ 9 h 22"/>
                <a:gd name="T14" fmla="*/ 5 w 67"/>
                <a:gd name="T15" fmla="*/ 12 h 22"/>
                <a:gd name="T16" fmla="*/ 5 w 67"/>
                <a:gd name="T17" fmla="*/ 12 h 22"/>
                <a:gd name="T18" fmla="*/ 3 w 67"/>
                <a:gd name="T19" fmla="*/ 13 h 22"/>
                <a:gd name="T20" fmla="*/ 0 w 67"/>
                <a:gd name="T21" fmla="*/ 16 h 22"/>
                <a:gd name="T22" fmla="*/ 1 w 67"/>
                <a:gd name="T23" fmla="*/ 19 h 22"/>
                <a:gd name="T24" fmla="*/ 4 w 67"/>
                <a:gd name="T25" fmla="*/ 22 h 22"/>
                <a:gd name="T26" fmla="*/ 65 w 67"/>
                <a:gd name="T27" fmla="*/ 14 h 22"/>
                <a:gd name="T28" fmla="*/ 67 w 67"/>
                <a:gd name="T29" fmla="*/ 11 h 22"/>
                <a:gd name="T30" fmla="*/ 66 w 67"/>
                <a:gd name="T31" fmla="*/ 7 h 22"/>
                <a:gd name="T32" fmla="*/ 63 w 67"/>
                <a:gd name="T3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22">
                  <a:moveTo>
                    <a:pt x="63" y="5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1"/>
                    <a:pt x="59" y="0"/>
                    <a:pt x="58" y="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5" y="6"/>
                    <a:pt x="4" y="8"/>
                    <a:pt x="5" y="9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4"/>
                    <a:pt x="0" y="1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1"/>
                    <a:pt x="2" y="22"/>
                    <a:pt x="4" y="22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6" y="14"/>
                    <a:pt x="67" y="13"/>
                    <a:pt x="67" y="11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6"/>
                    <a:pt x="65" y="5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9" name="Freeform 115"/>
            <p:cNvSpPr/>
            <p:nvPr/>
          </p:nvSpPr>
          <p:spPr bwMode="auto">
            <a:xfrm>
              <a:off x="2645568" y="1489669"/>
              <a:ext cx="244078" cy="92869"/>
            </a:xfrm>
            <a:custGeom>
              <a:avLst/>
              <a:gdLst>
                <a:gd name="T0" fmla="*/ 84 w 95"/>
                <a:gd name="T1" fmla="*/ 26 h 36"/>
                <a:gd name="T2" fmla="*/ 90 w 95"/>
                <a:gd name="T3" fmla="*/ 18 h 36"/>
                <a:gd name="T4" fmla="*/ 54 w 95"/>
                <a:gd name="T5" fmla="*/ 3 h 36"/>
                <a:gd name="T6" fmla="*/ 35 w 95"/>
                <a:gd name="T7" fmla="*/ 5 h 36"/>
                <a:gd name="T8" fmla="*/ 5 w 95"/>
                <a:gd name="T9" fmla="*/ 29 h 36"/>
                <a:gd name="T10" fmla="*/ 13 w 95"/>
                <a:gd name="T11" fmla="*/ 35 h 36"/>
                <a:gd name="T12" fmla="*/ 84 w 95"/>
                <a:gd name="T13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36">
                  <a:moveTo>
                    <a:pt x="84" y="26"/>
                  </a:moveTo>
                  <a:cubicBezTo>
                    <a:pt x="95" y="25"/>
                    <a:pt x="95" y="22"/>
                    <a:pt x="90" y="18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49" y="0"/>
                    <a:pt x="40" y="1"/>
                    <a:pt x="35" y="5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0" y="33"/>
                    <a:pt x="3" y="36"/>
                    <a:pt x="13" y="35"/>
                  </a:cubicBezTo>
                  <a:lnTo>
                    <a:pt x="84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0" name="Freeform 116"/>
            <p:cNvSpPr/>
            <p:nvPr/>
          </p:nvSpPr>
          <p:spPr bwMode="auto">
            <a:xfrm>
              <a:off x="2683668" y="1584919"/>
              <a:ext cx="46434" cy="75010"/>
            </a:xfrm>
            <a:custGeom>
              <a:avLst/>
              <a:gdLst>
                <a:gd name="T0" fmla="*/ 15 w 18"/>
                <a:gd name="T1" fmla="*/ 3 h 29"/>
                <a:gd name="T2" fmla="*/ 15 w 18"/>
                <a:gd name="T3" fmla="*/ 1 h 29"/>
                <a:gd name="T4" fmla="*/ 13 w 18"/>
                <a:gd name="T5" fmla="*/ 0 h 29"/>
                <a:gd name="T6" fmla="*/ 2 w 18"/>
                <a:gd name="T7" fmla="*/ 2 h 29"/>
                <a:gd name="T8" fmla="*/ 0 w 18"/>
                <a:gd name="T9" fmla="*/ 3 h 29"/>
                <a:gd name="T10" fmla="*/ 1 w 18"/>
                <a:gd name="T11" fmla="*/ 4 h 29"/>
                <a:gd name="T12" fmla="*/ 2 w 18"/>
                <a:gd name="T13" fmla="*/ 6 h 29"/>
                <a:gd name="T14" fmla="*/ 3 w 18"/>
                <a:gd name="T15" fmla="*/ 5 h 29"/>
                <a:gd name="T16" fmla="*/ 3 w 18"/>
                <a:gd name="T17" fmla="*/ 6 h 29"/>
                <a:gd name="T18" fmla="*/ 5 w 18"/>
                <a:gd name="T19" fmla="*/ 25 h 29"/>
                <a:gd name="T20" fmla="*/ 5 w 18"/>
                <a:gd name="T21" fmla="*/ 25 h 29"/>
                <a:gd name="T22" fmla="*/ 3 w 18"/>
                <a:gd name="T23" fmla="*/ 27 h 29"/>
                <a:gd name="T24" fmla="*/ 4 w 18"/>
                <a:gd name="T25" fmla="*/ 28 h 29"/>
                <a:gd name="T26" fmla="*/ 5 w 18"/>
                <a:gd name="T27" fmla="*/ 29 h 29"/>
                <a:gd name="T28" fmla="*/ 9 w 18"/>
                <a:gd name="T29" fmla="*/ 29 h 29"/>
                <a:gd name="T30" fmla="*/ 13 w 18"/>
                <a:gd name="T31" fmla="*/ 28 h 29"/>
                <a:gd name="T32" fmla="*/ 17 w 18"/>
                <a:gd name="T33" fmla="*/ 28 h 29"/>
                <a:gd name="T34" fmla="*/ 18 w 18"/>
                <a:gd name="T35" fmla="*/ 27 h 29"/>
                <a:gd name="T36" fmla="*/ 18 w 18"/>
                <a:gd name="T37" fmla="*/ 25 h 29"/>
                <a:gd name="T38" fmla="*/ 16 w 18"/>
                <a:gd name="T39" fmla="*/ 24 h 29"/>
                <a:gd name="T40" fmla="*/ 16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4 w 18"/>
                <a:gd name="T47" fmla="*/ 4 h 29"/>
                <a:gd name="T48" fmla="*/ 15 w 18"/>
                <a:gd name="T4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3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3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1" name="Freeform 117"/>
            <p:cNvSpPr/>
            <p:nvPr/>
          </p:nvSpPr>
          <p:spPr bwMode="auto">
            <a:xfrm>
              <a:off x="2733674" y="1580157"/>
              <a:ext cx="42863" cy="75010"/>
            </a:xfrm>
            <a:custGeom>
              <a:avLst/>
              <a:gdLst>
                <a:gd name="T0" fmla="*/ 14 w 17"/>
                <a:gd name="T1" fmla="*/ 2 h 29"/>
                <a:gd name="T2" fmla="*/ 14 w 17"/>
                <a:gd name="T3" fmla="*/ 1 h 29"/>
                <a:gd name="T4" fmla="*/ 13 w 17"/>
                <a:gd name="T5" fmla="*/ 0 h 29"/>
                <a:gd name="T6" fmla="*/ 1 w 17"/>
                <a:gd name="T7" fmla="*/ 1 h 29"/>
                <a:gd name="T8" fmla="*/ 0 w 17"/>
                <a:gd name="T9" fmla="*/ 3 h 29"/>
                <a:gd name="T10" fmla="*/ 0 w 17"/>
                <a:gd name="T11" fmla="*/ 4 h 29"/>
                <a:gd name="T12" fmla="*/ 1 w 17"/>
                <a:gd name="T13" fmla="*/ 5 h 29"/>
                <a:gd name="T14" fmla="*/ 2 w 17"/>
                <a:gd name="T15" fmla="*/ 5 h 29"/>
                <a:gd name="T16" fmla="*/ 2 w 17"/>
                <a:gd name="T17" fmla="*/ 5 h 29"/>
                <a:gd name="T18" fmla="*/ 5 w 17"/>
                <a:gd name="T19" fmla="*/ 25 h 29"/>
                <a:gd name="T20" fmla="*/ 4 w 17"/>
                <a:gd name="T21" fmla="*/ 25 h 29"/>
                <a:gd name="T22" fmla="*/ 3 w 17"/>
                <a:gd name="T23" fmla="*/ 27 h 29"/>
                <a:gd name="T24" fmla="*/ 3 w 17"/>
                <a:gd name="T25" fmla="*/ 28 h 29"/>
                <a:gd name="T26" fmla="*/ 4 w 17"/>
                <a:gd name="T27" fmla="*/ 29 h 29"/>
                <a:gd name="T28" fmla="*/ 8 w 17"/>
                <a:gd name="T29" fmla="*/ 29 h 29"/>
                <a:gd name="T30" fmla="*/ 12 w 17"/>
                <a:gd name="T31" fmla="*/ 28 h 29"/>
                <a:gd name="T32" fmla="*/ 16 w 17"/>
                <a:gd name="T33" fmla="*/ 28 h 29"/>
                <a:gd name="T34" fmla="*/ 17 w 17"/>
                <a:gd name="T35" fmla="*/ 26 h 29"/>
                <a:gd name="T36" fmla="*/ 17 w 17"/>
                <a:gd name="T37" fmla="*/ 25 h 29"/>
                <a:gd name="T38" fmla="*/ 16 w 17"/>
                <a:gd name="T39" fmla="*/ 24 h 29"/>
                <a:gd name="T40" fmla="*/ 15 w 17"/>
                <a:gd name="T41" fmla="*/ 24 h 29"/>
                <a:gd name="T42" fmla="*/ 12 w 17"/>
                <a:gd name="T43" fmla="*/ 4 h 29"/>
                <a:gd name="T44" fmla="*/ 12 w 17"/>
                <a:gd name="T45" fmla="*/ 4 h 29"/>
                <a:gd name="T46" fmla="*/ 13 w 17"/>
                <a:gd name="T47" fmla="*/ 4 h 29"/>
                <a:gd name="T48" fmla="*/ 14 w 17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9">
                  <a:moveTo>
                    <a:pt x="14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9"/>
                    <a:pt x="4" y="29"/>
                    <a:pt x="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3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2" name="Freeform 118"/>
            <p:cNvSpPr/>
            <p:nvPr/>
          </p:nvSpPr>
          <p:spPr bwMode="auto">
            <a:xfrm>
              <a:off x="2778918" y="1575394"/>
              <a:ext cx="46434" cy="73819"/>
            </a:xfrm>
            <a:custGeom>
              <a:avLst/>
              <a:gdLst>
                <a:gd name="T0" fmla="*/ 15 w 18"/>
                <a:gd name="T1" fmla="*/ 2 h 29"/>
                <a:gd name="T2" fmla="*/ 14 w 18"/>
                <a:gd name="T3" fmla="*/ 1 h 29"/>
                <a:gd name="T4" fmla="*/ 13 w 18"/>
                <a:gd name="T5" fmla="*/ 0 h 29"/>
                <a:gd name="T6" fmla="*/ 1 w 18"/>
                <a:gd name="T7" fmla="*/ 1 h 29"/>
                <a:gd name="T8" fmla="*/ 0 w 18"/>
                <a:gd name="T9" fmla="*/ 3 h 29"/>
                <a:gd name="T10" fmla="*/ 0 w 18"/>
                <a:gd name="T11" fmla="*/ 4 h 29"/>
                <a:gd name="T12" fmla="*/ 2 w 18"/>
                <a:gd name="T13" fmla="*/ 5 h 29"/>
                <a:gd name="T14" fmla="*/ 2 w 18"/>
                <a:gd name="T15" fmla="*/ 5 h 29"/>
                <a:gd name="T16" fmla="*/ 2 w 18"/>
                <a:gd name="T17" fmla="*/ 5 h 29"/>
                <a:gd name="T18" fmla="*/ 5 w 18"/>
                <a:gd name="T19" fmla="*/ 25 h 29"/>
                <a:gd name="T20" fmla="*/ 4 w 18"/>
                <a:gd name="T21" fmla="*/ 25 h 29"/>
                <a:gd name="T22" fmla="*/ 3 w 18"/>
                <a:gd name="T23" fmla="*/ 26 h 29"/>
                <a:gd name="T24" fmla="*/ 3 w 18"/>
                <a:gd name="T25" fmla="*/ 28 h 29"/>
                <a:gd name="T26" fmla="*/ 5 w 18"/>
                <a:gd name="T27" fmla="*/ 29 h 29"/>
                <a:gd name="T28" fmla="*/ 9 w 18"/>
                <a:gd name="T29" fmla="*/ 28 h 29"/>
                <a:gd name="T30" fmla="*/ 12 w 18"/>
                <a:gd name="T31" fmla="*/ 28 h 29"/>
                <a:gd name="T32" fmla="*/ 16 w 18"/>
                <a:gd name="T33" fmla="*/ 27 h 29"/>
                <a:gd name="T34" fmla="*/ 18 w 18"/>
                <a:gd name="T35" fmla="*/ 26 h 29"/>
                <a:gd name="T36" fmla="*/ 17 w 18"/>
                <a:gd name="T37" fmla="*/ 25 h 29"/>
                <a:gd name="T38" fmla="*/ 16 w 18"/>
                <a:gd name="T39" fmla="*/ 24 h 29"/>
                <a:gd name="T40" fmla="*/ 15 w 18"/>
                <a:gd name="T41" fmla="*/ 24 h 29"/>
                <a:gd name="T42" fmla="*/ 13 w 18"/>
                <a:gd name="T43" fmla="*/ 4 h 29"/>
                <a:gd name="T44" fmla="*/ 13 w 18"/>
                <a:gd name="T45" fmla="*/ 4 h 29"/>
                <a:gd name="T46" fmla="*/ 13 w 18"/>
                <a:gd name="T47" fmla="*/ 4 h 29"/>
                <a:gd name="T48" fmla="*/ 15 w 18"/>
                <a:gd name="T49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9">
                  <a:moveTo>
                    <a:pt x="15" y="2"/>
                  </a:move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6"/>
                    <a:pt x="3" y="2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4" y="29"/>
                    <a:pt x="5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8" y="27"/>
                    <a:pt x="18" y="26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7" y="23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5" y="3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3" name="Freeform 119"/>
            <p:cNvSpPr/>
            <p:nvPr/>
          </p:nvSpPr>
          <p:spPr bwMode="auto">
            <a:xfrm>
              <a:off x="2825353" y="1567059"/>
              <a:ext cx="46434" cy="77391"/>
            </a:xfrm>
            <a:custGeom>
              <a:avLst/>
              <a:gdLst>
                <a:gd name="T0" fmla="*/ 15 w 18"/>
                <a:gd name="T1" fmla="*/ 3 h 30"/>
                <a:gd name="T2" fmla="*/ 15 w 18"/>
                <a:gd name="T3" fmla="*/ 2 h 30"/>
                <a:gd name="T4" fmla="*/ 13 w 18"/>
                <a:gd name="T5" fmla="*/ 0 h 30"/>
                <a:gd name="T6" fmla="*/ 1 w 18"/>
                <a:gd name="T7" fmla="*/ 2 h 30"/>
                <a:gd name="T8" fmla="*/ 0 w 18"/>
                <a:gd name="T9" fmla="*/ 3 h 30"/>
                <a:gd name="T10" fmla="*/ 1 w 18"/>
                <a:gd name="T11" fmla="*/ 5 h 30"/>
                <a:gd name="T12" fmla="*/ 2 w 18"/>
                <a:gd name="T13" fmla="*/ 6 h 30"/>
                <a:gd name="T14" fmla="*/ 3 w 18"/>
                <a:gd name="T15" fmla="*/ 6 h 30"/>
                <a:gd name="T16" fmla="*/ 3 w 18"/>
                <a:gd name="T17" fmla="*/ 6 h 30"/>
                <a:gd name="T18" fmla="*/ 5 w 18"/>
                <a:gd name="T19" fmla="*/ 26 h 30"/>
                <a:gd name="T20" fmla="*/ 4 w 18"/>
                <a:gd name="T21" fmla="*/ 26 h 30"/>
                <a:gd name="T22" fmla="*/ 3 w 18"/>
                <a:gd name="T23" fmla="*/ 27 h 30"/>
                <a:gd name="T24" fmla="*/ 3 w 18"/>
                <a:gd name="T25" fmla="*/ 29 h 30"/>
                <a:gd name="T26" fmla="*/ 5 w 18"/>
                <a:gd name="T27" fmla="*/ 30 h 30"/>
                <a:gd name="T28" fmla="*/ 9 w 18"/>
                <a:gd name="T29" fmla="*/ 29 h 30"/>
                <a:gd name="T30" fmla="*/ 13 w 18"/>
                <a:gd name="T31" fmla="*/ 29 h 30"/>
                <a:gd name="T32" fmla="*/ 17 w 18"/>
                <a:gd name="T33" fmla="*/ 28 h 30"/>
                <a:gd name="T34" fmla="*/ 18 w 18"/>
                <a:gd name="T35" fmla="*/ 27 h 30"/>
                <a:gd name="T36" fmla="*/ 18 w 18"/>
                <a:gd name="T37" fmla="*/ 25 h 30"/>
                <a:gd name="T38" fmla="*/ 16 w 18"/>
                <a:gd name="T39" fmla="*/ 24 h 30"/>
                <a:gd name="T40" fmla="*/ 15 w 18"/>
                <a:gd name="T41" fmla="*/ 24 h 30"/>
                <a:gd name="T42" fmla="*/ 13 w 18"/>
                <a:gd name="T43" fmla="*/ 5 h 30"/>
                <a:gd name="T44" fmla="*/ 13 w 18"/>
                <a:gd name="T45" fmla="*/ 4 h 30"/>
                <a:gd name="T46" fmla="*/ 14 w 18"/>
                <a:gd name="T47" fmla="*/ 4 h 30"/>
                <a:gd name="T48" fmla="*/ 15 w 18"/>
                <a:gd name="T4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30">
                  <a:moveTo>
                    <a:pt x="15" y="3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6"/>
                    <a:pt x="3" y="26"/>
                    <a:pt x="3" y="27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30"/>
                    <a:pt x="5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5" y="4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4" name="Freeform 120"/>
            <p:cNvSpPr/>
            <p:nvPr/>
          </p:nvSpPr>
          <p:spPr bwMode="auto">
            <a:xfrm>
              <a:off x="2671762" y="1646831"/>
              <a:ext cx="228600" cy="75010"/>
            </a:xfrm>
            <a:custGeom>
              <a:avLst/>
              <a:gdLst>
                <a:gd name="T0" fmla="*/ 85 w 89"/>
                <a:gd name="T1" fmla="*/ 7 h 29"/>
                <a:gd name="T2" fmla="*/ 81 w 89"/>
                <a:gd name="T3" fmla="*/ 7 h 29"/>
                <a:gd name="T4" fmla="*/ 81 w 89"/>
                <a:gd name="T5" fmla="*/ 7 h 29"/>
                <a:gd name="T6" fmla="*/ 81 w 89"/>
                <a:gd name="T7" fmla="*/ 3 h 29"/>
                <a:gd name="T8" fmla="*/ 77 w 89"/>
                <a:gd name="T9" fmla="*/ 0 h 29"/>
                <a:gd name="T10" fmla="*/ 9 w 89"/>
                <a:gd name="T11" fmla="*/ 9 h 29"/>
                <a:gd name="T12" fmla="*/ 6 w 89"/>
                <a:gd name="T13" fmla="*/ 12 h 29"/>
                <a:gd name="T14" fmla="*/ 6 w 89"/>
                <a:gd name="T15" fmla="*/ 16 h 29"/>
                <a:gd name="T16" fmla="*/ 6 w 89"/>
                <a:gd name="T17" fmla="*/ 17 h 29"/>
                <a:gd name="T18" fmla="*/ 3 w 89"/>
                <a:gd name="T19" fmla="*/ 17 h 29"/>
                <a:gd name="T20" fmla="*/ 0 w 89"/>
                <a:gd name="T21" fmla="*/ 21 h 29"/>
                <a:gd name="T22" fmla="*/ 1 w 89"/>
                <a:gd name="T23" fmla="*/ 26 h 29"/>
                <a:gd name="T24" fmla="*/ 4 w 89"/>
                <a:gd name="T25" fmla="*/ 29 h 29"/>
                <a:gd name="T26" fmla="*/ 86 w 89"/>
                <a:gd name="T27" fmla="*/ 19 h 29"/>
                <a:gd name="T28" fmla="*/ 89 w 89"/>
                <a:gd name="T29" fmla="*/ 15 h 29"/>
                <a:gd name="T30" fmla="*/ 88 w 89"/>
                <a:gd name="T31" fmla="*/ 10 h 29"/>
                <a:gd name="T32" fmla="*/ 85 w 89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29">
                  <a:moveTo>
                    <a:pt x="85" y="7"/>
                  </a:move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1"/>
                    <a:pt x="79" y="0"/>
                    <a:pt x="77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7" y="9"/>
                    <a:pt x="5" y="11"/>
                    <a:pt x="6" y="1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8"/>
                    <a:pt x="3" y="29"/>
                    <a:pt x="4" y="29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88" y="19"/>
                    <a:pt x="89" y="17"/>
                    <a:pt x="89" y="15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8" y="8"/>
                    <a:pt x="86" y="7"/>
                    <a:pt x="8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5" name="Freeform 121"/>
            <p:cNvSpPr/>
            <p:nvPr/>
          </p:nvSpPr>
          <p:spPr bwMode="auto">
            <a:xfrm>
              <a:off x="1796653" y="2308819"/>
              <a:ext cx="197644" cy="226219"/>
            </a:xfrm>
            <a:custGeom>
              <a:avLst/>
              <a:gdLst>
                <a:gd name="T0" fmla="*/ 59 w 77"/>
                <a:gd name="T1" fmla="*/ 76 h 88"/>
                <a:gd name="T2" fmla="*/ 59 w 77"/>
                <a:gd name="T3" fmla="*/ 75 h 88"/>
                <a:gd name="T4" fmla="*/ 55 w 77"/>
                <a:gd name="T5" fmla="*/ 72 h 88"/>
                <a:gd name="T6" fmla="*/ 50 w 77"/>
                <a:gd name="T7" fmla="*/ 73 h 88"/>
                <a:gd name="T8" fmla="*/ 44 w 77"/>
                <a:gd name="T9" fmla="*/ 17 h 88"/>
                <a:gd name="T10" fmla="*/ 46 w 77"/>
                <a:gd name="T11" fmla="*/ 13 h 88"/>
                <a:gd name="T12" fmla="*/ 69 w 77"/>
                <a:gd name="T13" fmla="*/ 10 h 88"/>
                <a:gd name="T14" fmla="*/ 72 w 77"/>
                <a:gd name="T15" fmla="*/ 12 h 88"/>
                <a:gd name="T16" fmla="*/ 77 w 77"/>
                <a:gd name="T17" fmla="*/ 6 h 88"/>
                <a:gd name="T18" fmla="*/ 71 w 77"/>
                <a:gd name="T19" fmla="*/ 2 h 88"/>
                <a:gd name="T20" fmla="*/ 68 w 77"/>
                <a:gd name="T21" fmla="*/ 5 h 88"/>
                <a:gd name="T22" fmla="*/ 47 w 77"/>
                <a:gd name="T23" fmla="*/ 7 h 88"/>
                <a:gd name="T24" fmla="*/ 37 w 77"/>
                <a:gd name="T25" fmla="*/ 1 h 88"/>
                <a:gd name="T26" fmla="*/ 30 w 77"/>
                <a:gd name="T27" fmla="*/ 9 h 88"/>
                <a:gd name="T28" fmla="*/ 8 w 77"/>
                <a:gd name="T29" fmla="*/ 12 h 88"/>
                <a:gd name="T30" fmla="*/ 4 w 77"/>
                <a:gd name="T31" fmla="*/ 11 h 88"/>
                <a:gd name="T32" fmla="*/ 0 w 77"/>
                <a:gd name="T33" fmla="*/ 16 h 88"/>
                <a:gd name="T34" fmla="*/ 5 w 77"/>
                <a:gd name="T35" fmla="*/ 20 h 88"/>
                <a:gd name="T36" fmla="*/ 9 w 77"/>
                <a:gd name="T37" fmla="*/ 18 h 88"/>
                <a:gd name="T38" fmla="*/ 32 w 77"/>
                <a:gd name="T39" fmla="*/ 15 h 88"/>
                <a:gd name="T40" fmla="*/ 35 w 77"/>
                <a:gd name="T41" fmla="*/ 18 h 88"/>
                <a:gd name="T42" fmla="*/ 42 w 77"/>
                <a:gd name="T43" fmla="*/ 74 h 88"/>
                <a:gd name="T44" fmla="*/ 38 w 77"/>
                <a:gd name="T45" fmla="*/ 74 h 88"/>
                <a:gd name="T46" fmla="*/ 35 w 77"/>
                <a:gd name="T47" fmla="*/ 78 h 88"/>
                <a:gd name="T48" fmla="*/ 35 w 77"/>
                <a:gd name="T49" fmla="*/ 79 h 88"/>
                <a:gd name="T50" fmla="*/ 32 w 77"/>
                <a:gd name="T51" fmla="*/ 83 h 88"/>
                <a:gd name="T52" fmla="*/ 33 w 77"/>
                <a:gd name="T53" fmla="*/ 84 h 88"/>
                <a:gd name="T54" fmla="*/ 37 w 77"/>
                <a:gd name="T55" fmla="*/ 87 h 88"/>
                <a:gd name="T56" fmla="*/ 59 w 77"/>
                <a:gd name="T57" fmla="*/ 84 h 88"/>
                <a:gd name="T58" fmla="*/ 62 w 77"/>
                <a:gd name="T59" fmla="*/ 80 h 88"/>
                <a:gd name="T60" fmla="*/ 62 w 77"/>
                <a:gd name="T61" fmla="*/ 79 h 88"/>
                <a:gd name="T62" fmla="*/ 59 w 77"/>
                <a:gd name="T63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8">
                  <a:moveTo>
                    <a:pt x="59" y="76"/>
                  </a:moveTo>
                  <a:cubicBezTo>
                    <a:pt x="59" y="75"/>
                    <a:pt x="59" y="75"/>
                    <a:pt x="59" y="75"/>
                  </a:cubicBezTo>
                  <a:cubicBezTo>
                    <a:pt x="58" y="73"/>
                    <a:pt x="56" y="72"/>
                    <a:pt x="55" y="72"/>
                  </a:cubicBezTo>
                  <a:cubicBezTo>
                    <a:pt x="50" y="73"/>
                    <a:pt x="50" y="73"/>
                    <a:pt x="50" y="73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6"/>
                    <a:pt x="46" y="15"/>
                    <a:pt x="46" y="13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0" y="11"/>
                    <a:pt x="71" y="12"/>
                    <a:pt x="72" y="12"/>
                  </a:cubicBezTo>
                  <a:cubicBezTo>
                    <a:pt x="75" y="11"/>
                    <a:pt x="77" y="9"/>
                    <a:pt x="77" y="6"/>
                  </a:cubicBezTo>
                  <a:cubicBezTo>
                    <a:pt x="76" y="4"/>
                    <a:pt x="74" y="2"/>
                    <a:pt x="71" y="2"/>
                  </a:cubicBezTo>
                  <a:cubicBezTo>
                    <a:pt x="70" y="3"/>
                    <a:pt x="69" y="3"/>
                    <a:pt x="68" y="5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3"/>
                    <a:pt x="42" y="0"/>
                    <a:pt x="37" y="1"/>
                  </a:cubicBezTo>
                  <a:cubicBezTo>
                    <a:pt x="33" y="2"/>
                    <a:pt x="30" y="5"/>
                    <a:pt x="30" y="9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1"/>
                    <a:pt x="6" y="10"/>
                    <a:pt x="4" y="11"/>
                  </a:cubicBezTo>
                  <a:cubicBezTo>
                    <a:pt x="2" y="11"/>
                    <a:pt x="0" y="13"/>
                    <a:pt x="0" y="16"/>
                  </a:cubicBezTo>
                  <a:cubicBezTo>
                    <a:pt x="1" y="19"/>
                    <a:pt x="3" y="20"/>
                    <a:pt x="5" y="20"/>
                  </a:cubicBezTo>
                  <a:cubicBezTo>
                    <a:pt x="7" y="20"/>
                    <a:pt x="8" y="19"/>
                    <a:pt x="9" y="18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6"/>
                    <a:pt x="34" y="17"/>
                    <a:pt x="35" y="1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6" y="74"/>
                    <a:pt x="35" y="76"/>
                    <a:pt x="35" y="78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33" y="79"/>
                    <a:pt x="32" y="81"/>
                    <a:pt x="32" y="83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6"/>
                    <a:pt x="35" y="88"/>
                    <a:pt x="37" y="87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4"/>
                    <a:pt x="62" y="82"/>
                    <a:pt x="62" y="80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2" y="77"/>
                    <a:pt x="60" y="76"/>
                    <a:pt x="59" y="7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6" name="Freeform 122"/>
            <p:cNvSpPr>
              <a:spLocks noEditPoints="1"/>
            </p:cNvSpPr>
            <p:nvPr/>
          </p:nvSpPr>
          <p:spPr bwMode="auto">
            <a:xfrm>
              <a:off x="1963340" y="2346919"/>
              <a:ext cx="70247" cy="129779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6 h 50"/>
                <a:gd name="T18" fmla="*/ 3 w 27"/>
                <a:gd name="T19" fmla="*/ 46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7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6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2"/>
                    <a:pt x="27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7" name="Freeform 123"/>
            <p:cNvSpPr>
              <a:spLocks noEditPoints="1"/>
            </p:cNvSpPr>
            <p:nvPr/>
          </p:nvSpPr>
          <p:spPr bwMode="auto">
            <a:xfrm>
              <a:off x="1788319" y="2368350"/>
              <a:ext cx="70247" cy="128588"/>
            </a:xfrm>
            <a:custGeom>
              <a:avLst/>
              <a:gdLst>
                <a:gd name="T0" fmla="*/ 24 w 27"/>
                <a:gd name="T1" fmla="*/ 38 h 50"/>
                <a:gd name="T2" fmla="*/ 10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2 w 27"/>
                <a:gd name="T11" fmla="*/ 41 h 50"/>
                <a:gd name="T12" fmla="*/ 1 w 27"/>
                <a:gd name="T13" fmla="*/ 44 h 50"/>
                <a:gd name="T14" fmla="*/ 1 w 27"/>
                <a:gd name="T15" fmla="*/ 45 h 50"/>
                <a:gd name="T16" fmla="*/ 3 w 27"/>
                <a:gd name="T17" fmla="*/ 47 h 50"/>
                <a:gd name="T18" fmla="*/ 4 w 27"/>
                <a:gd name="T19" fmla="*/ 47 h 50"/>
                <a:gd name="T20" fmla="*/ 4 w 27"/>
                <a:gd name="T21" fmla="*/ 47 h 50"/>
                <a:gd name="T22" fmla="*/ 4 w 27"/>
                <a:gd name="T23" fmla="*/ 48 h 50"/>
                <a:gd name="T24" fmla="*/ 7 w 27"/>
                <a:gd name="T25" fmla="*/ 50 h 50"/>
                <a:gd name="T26" fmla="*/ 23 w 27"/>
                <a:gd name="T27" fmla="*/ 48 h 50"/>
                <a:gd name="T28" fmla="*/ 25 w 27"/>
                <a:gd name="T29" fmla="*/ 45 h 50"/>
                <a:gd name="T30" fmla="*/ 25 w 27"/>
                <a:gd name="T31" fmla="*/ 44 h 50"/>
                <a:gd name="T32" fmla="*/ 25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0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8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2"/>
                    <a:pt x="0" y="43"/>
                    <a:pt x="1" y="44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7" y="50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4" y="48"/>
                    <a:pt x="25" y="47"/>
                    <a:pt x="25" y="45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6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8" name="Freeform 124"/>
            <p:cNvSpPr/>
            <p:nvPr/>
          </p:nvSpPr>
          <p:spPr bwMode="auto">
            <a:xfrm>
              <a:off x="3095624" y="2445740"/>
              <a:ext cx="198834" cy="223838"/>
            </a:xfrm>
            <a:custGeom>
              <a:avLst/>
              <a:gdLst>
                <a:gd name="T0" fmla="*/ 58 w 77"/>
                <a:gd name="T1" fmla="*/ 75 h 87"/>
                <a:gd name="T2" fmla="*/ 58 w 77"/>
                <a:gd name="T3" fmla="*/ 74 h 87"/>
                <a:gd name="T4" fmla="*/ 54 w 77"/>
                <a:gd name="T5" fmla="*/ 71 h 87"/>
                <a:gd name="T6" fmla="*/ 50 w 77"/>
                <a:gd name="T7" fmla="*/ 72 h 87"/>
                <a:gd name="T8" fmla="*/ 43 w 77"/>
                <a:gd name="T9" fmla="*/ 16 h 87"/>
                <a:gd name="T10" fmla="*/ 46 w 77"/>
                <a:gd name="T11" fmla="*/ 12 h 87"/>
                <a:gd name="T12" fmla="*/ 68 w 77"/>
                <a:gd name="T13" fmla="*/ 10 h 87"/>
                <a:gd name="T14" fmla="*/ 72 w 77"/>
                <a:gd name="T15" fmla="*/ 11 h 87"/>
                <a:gd name="T16" fmla="*/ 76 w 77"/>
                <a:gd name="T17" fmla="*/ 6 h 87"/>
                <a:gd name="T18" fmla="*/ 71 w 77"/>
                <a:gd name="T19" fmla="*/ 1 h 87"/>
                <a:gd name="T20" fmla="*/ 68 w 77"/>
                <a:gd name="T21" fmla="*/ 4 h 87"/>
                <a:gd name="T22" fmla="*/ 47 w 77"/>
                <a:gd name="T23" fmla="*/ 6 h 87"/>
                <a:gd name="T24" fmla="*/ 37 w 77"/>
                <a:gd name="T25" fmla="*/ 0 h 87"/>
                <a:gd name="T26" fmla="*/ 29 w 77"/>
                <a:gd name="T27" fmla="*/ 8 h 87"/>
                <a:gd name="T28" fmla="*/ 8 w 77"/>
                <a:gd name="T29" fmla="*/ 11 h 87"/>
                <a:gd name="T30" fmla="*/ 4 w 77"/>
                <a:gd name="T31" fmla="*/ 10 h 87"/>
                <a:gd name="T32" fmla="*/ 0 w 77"/>
                <a:gd name="T33" fmla="*/ 15 h 87"/>
                <a:gd name="T34" fmla="*/ 5 w 77"/>
                <a:gd name="T35" fmla="*/ 19 h 87"/>
                <a:gd name="T36" fmla="*/ 9 w 77"/>
                <a:gd name="T37" fmla="*/ 17 h 87"/>
                <a:gd name="T38" fmla="*/ 31 w 77"/>
                <a:gd name="T39" fmla="*/ 14 h 87"/>
                <a:gd name="T40" fmla="*/ 35 w 77"/>
                <a:gd name="T41" fmla="*/ 17 h 87"/>
                <a:gd name="T42" fmla="*/ 42 w 77"/>
                <a:gd name="T43" fmla="*/ 73 h 87"/>
                <a:gd name="T44" fmla="*/ 38 w 77"/>
                <a:gd name="T45" fmla="*/ 73 h 87"/>
                <a:gd name="T46" fmla="*/ 35 w 77"/>
                <a:gd name="T47" fmla="*/ 77 h 87"/>
                <a:gd name="T48" fmla="*/ 35 w 77"/>
                <a:gd name="T49" fmla="*/ 78 h 87"/>
                <a:gd name="T50" fmla="*/ 32 w 77"/>
                <a:gd name="T51" fmla="*/ 82 h 87"/>
                <a:gd name="T52" fmla="*/ 32 w 77"/>
                <a:gd name="T53" fmla="*/ 83 h 87"/>
                <a:gd name="T54" fmla="*/ 36 w 77"/>
                <a:gd name="T55" fmla="*/ 86 h 87"/>
                <a:gd name="T56" fmla="*/ 59 w 77"/>
                <a:gd name="T57" fmla="*/ 84 h 87"/>
                <a:gd name="T58" fmla="*/ 62 w 77"/>
                <a:gd name="T59" fmla="*/ 80 h 87"/>
                <a:gd name="T60" fmla="*/ 62 w 77"/>
                <a:gd name="T61" fmla="*/ 78 h 87"/>
                <a:gd name="T62" fmla="*/ 58 w 77"/>
                <a:gd name="T63" fmla="*/ 7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7" h="87">
                  <a:moveTo>
                    <a:pt x="58" y="75"/>
                  </a:moveTo>
                  <a:cubicBezTo>
                    <a:pt x="58" y="74"/>
                    <a:pt x="58" y="74"/>
                    <a:pt x="58" y="74"/>
                  </a:cubicBezTo>
                  <a:cubicBezTo>
                    <a:pt x="58" y="72"/>
                    <a:pt x="56" y="71"/>
                    <a:pt x="54" y="71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5" y="15"/>
                    <a:pt x="46" y="14"/>
                    <a:pt x="46" y="12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9" y="11"/>
                    <a:pt x="71" y="11"/>
                    <a:pt x="72" y="11"/>
                  </a:cubicBezTo>
                  <a:cubicBezTo>
                    <a:pt x="75" y="11"/>
                    <a:pt x="77" y="8"/>
                    <a:pt x="76" y="6"/>
                  </a:cubicBezTo>
                  <a:cubicBezTo>
                    <a:pt x="76" y="3"/>
                    <a:pt x="74" y="1"/>
                    <a:pt x="71" y="1"/>
                  </a:cubicBezTo>
                  <a:cubicBezTo>
                    <a:pt x="70" y="2"/>
                    <a:pt x="68" y="3"/>
                    <a:pt x="68" y="4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5" y="2"/>
                    <a:pt x="41" y="0"/>
                    <a:pt x="37" y="0"/>
                  </a:cubicBezTo>
                  <a:cubicBezTo>
                    <a:pt x="33" y="1"/>
                    <a:pt x="30" y="4"/>
                    <a:pt x="29" y="8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7" y="10"/>
                    <a:pt x="6" y="10"/>
                    <a:pt x="4" y="10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0" y="18"/>
                    <a:pt x="3" y="19"/>
                    <a:pt x="5" y="19"/>
                  </a:cubicBezTo>
                  <a:cubicBezTo>
                    <a:pt x="7" y="19"/>
                    <a:pt x="8" y="18"/>
                    <a:pt x="9" y="17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5"/>
                    <a:pt x="33" y="16"/>
                    <a:pt x="35" y="17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6" y="74"/>
                    <a:pt x="34" y="75"/>
                    <a:pt x="35" y="77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3" y="79"/>
                    <a:pt x="32" y="80"/>
                    <a:pt x="32" y="82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3" y="85"/>
                    <a:pt x="34" y="87"/>
                    <a:pt x="36" y="86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1" y="83"/>
                    <a:pt x="62" y="82"/>
                    <a:pt x="62" y="8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2" y="76"/>
                    <a:pt x="60" y="75"/>
                    <a:pt x="58" y="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9" name="Freeform 125"/>
            <p:cNvSpPr>
              <a:spLocks noEditPoints="1"/>
            </p:cNvSpPr>
            <p:nvPr/>
          </p:nvSpPr>
          <p:spPr bwMode="auto">
            <a:xfrm>
              <a:off x="3263503" y="2481459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3 h 50"/>
                <a:gd name="T14" fmla="*/ 0 w 27"/>
                <a:gd name="T15" fmla="*/ 44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3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5 h 50"/>
                <a:gd name="T30" fmla="*/ 24 w 27"/>
                <a:gd name="T31" fmla="*/ 44 h 50"/>
                <a:gd name="T32" fmla="*/ 24 w 27"/>
                <a:gd name="T33" fmla="*/ 44 h 50"/>
                <a:gd name="T34" fmla="*/ 24 w 27"/>
                <a:gd name="T35" fmla="*/ 44 h 50"/>
                <a:gd name="T36" fmla="*/ 26 w 27"/>
                <a:gd name="T37" fmla="*/ 41 h 50"/>
                <a:gd name="T38" fmla="*/ 26 w 27"/>
                <a:gd name="T39" fmla="*/ 40 h 50"/>
                <a:gd name="T40" fmla="*/ 24 w 27"/>
                <a:gd name="T41" fmla="*/ 38 h 50"/>
                <a:gd name="T42" fmla="*/ 4 w 27"/>
                <a:gd name="T43" fmla="*/ 40 h 50"/>
                <a:gd name="T44" fmla="*/ 9 w 27"/>
                <a:gd name="T45" fmla="*/ 6 h 50"/>
                <a:gd name="T46" fmla="*/ 21 w 27"/>
                <a:gd name="T47" fmla="*/ 38 h 50"/>
                <a:gd name="T48" fmla="*/ 4 w 27"/>
                <a:gd name="T49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2"/>
                    <a:pt x="0" y="4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3" y="48"/>
                    <a:pt x="24" y="47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3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0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1" y="38"/>
                    <a:pt x="21" y="38"/>
                    <a:pt x="21" y="38"/>
                  </a:cubicBezTo>
                  <a:lnTo>
                    <a:pt x="4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0" name="Freeform 126"/>
            <p:cNvSpPr>
              <a:spLocks noEditPoints="1"/>
            </p:cNvSpPr>
            <p:nvPr/>
          </p:nvSpPr>
          <p:spPr bwMode="auto">
            <a:xfrm>
              <a:off x="3088481" y="2501700"/>
              <a:ext cx="69056" cy="128588"/>
            </a:xfrm>
            <a:custGeom>
              <a:avLst/>
              <a:gdLst>
                <a:gd name="T0" fmla="*/ 24 w 27"/>
                <a:gd name="T1" fmla="*/ 38 h 50"/>
                <a:gd name="T2" fmla="*/ 9 w 27"/>
                <a:gd name="T3" fmla="*/ 1 h 50"/>
                <a:gd name="T4" fmla="*/ 8 w 27"/>
                <a:gd name="T5" fmla="*/ 0 h 50"/>
                <a:gd name="T6" fmla="*/ 8 w 27"/>
                <a:gd name="T7" fmla="*/ 0 h 50"/>
                <a:gd name="T8" fmla="*/ 7 w 27"/>
                <a:gd name="T9" fmla="*/ 1 h 50"/>
                <a:gd name="T10" fmla="*/ 1 w 27"/>
                <a:gd name="T11" fmla="*/ 41 h 50"/>
                <a:gd name="T12" fmla="*/ 0 w 27"/>
                <a:gd name="T13" fmla="*/ 44 h 50"/>
                <a:gd name="T14" fmla="*/ 0 w 27"/>
                <a:gd name="T15" fmla="*/ 45 h 50"/>
                <a:gd name="T16" fmla="*/ 3 w 27"/>
                <a:gd name="T17" fmla="*/ 47 h 50"/>
                <a:gd name="T18" fmla="*/ 3 w 27"/>
                <a:gd name="T19" fmla="*/ 47 h 50"/>
                <a:gd name="T20" fmla="*/ 3 w 27"/>
                <a:gd name="T21" fmla="*/ 47 h 50"/>
                <a:gd name="T22" fmla="*/ 4 w 27"/>
                <a:gd name="T23" fmla="*/ 48 h 50"/>
                <a:gd name="T24" fmla="*/ 6 w 27"/>
                <a:gd name="T25" fmla="*/ 50 h 50"/>
                <a:gd name="T26" fmla="*/ 22 w 27"/>
                <a:gd name="T27" fmla="*/ 48 h 50"/>
                <a:gd name="T28" fmla="*/ 24 w 27"/>
                <a:gd name="T29" fmla="*/ 46 h 50"/>
                <a:gd name="T30" fmla="*/ 24 w 27"/>
                <a:gd name="T31" fmla="*/ 45 h 50"/>
                <a:gd name="T32" fmla="*/ 24 w 27"/>
                <a:gd name="T33" fmla="*/ 44 h 50"/>
                <a:gd name="T34" fmla="*/ 25 w 27"/>
                <a:gd name="T35" fmla="*/ 44 h 50"/>
                <a:gd name="T36" fmla="*/ 27 w 27"/>
                <a:gd name="T37" fmla="*/ 41 h 50"/>
                <a:gd name="T38" fmla="*/ 27 w 27"/>
                <a:gd name="T39" fmla="*/ 41 h 50"/>
                <a:gd name="T40" fmla="*/ 24 w 27"/>
                <a:gd name="T41" fmla="*/ 38 h 50"/>
                <a:gd name="T42" fmla="*/ 4 w 27"/>
                <a:gd name="T43" fmla="*/ 41 h 50"/>
                <a:gd name="T44" fmla="*/ 9 w 27"/>
                <a:gd name="T45" fmla="*/ 6 h 50"/>
                <a:gd name="T46" fmla="*/ 22 w 27"/>
                <a:gd name="T47" fmla="*/ 39 h 50"/>
                <a:gd name="T48" fmla="*/ 4 w 27"/>
                <a:gd name="T4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" h="50">
                  <a:moveTo>
                    <a:pt x="24" y="38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2"/>
                    <a:pt x="0" y="43"/>
                    <a:pt x="0" y="44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6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9"/>
                    <a:pt x="5" y="50"/>
                    <a:pt x="6" y="5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4" y="48"/>
                    <a:pt x="25" y="47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4"/>
                    <a:pt x="27" y="43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39"/>
                    <a:pt x="25" y="38"/>
                    <a:pt x="24" y="38"/>
                  </a:cubicBezTo>
                  <a:close/>
                  <a:moveTo>
                    <a:pt x="4" y="4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22" y="39"/>
                    <a:pt x="22" y="39"/>
                    <a:pt x="22" y="39"/>
                  </a:cubicBezTo>
                  <a:lnTo>
                    <a:pt x="4" y="4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1" name="Freeform 127"/>
            <p:cNvSpPr/>
            <p:nvPr/>
          </p:nvSpPr>
          <p:spPr bwMode="auto">
            <a:xfrm>
              <a:off x="957262" y="2417166"/>
              <a:ext cx="157163" cy="151210"/>
            </a:xfrm>
            <a:custGeom>
              <a:avLst/>
              <a:gdLst>
                <a:gd name="T0" fmla="*/ 59 w 61"/>
                <a:gd name="T1" fmla="*/ 26 h 59"/>
                <a:gd name="T2" fmla="*/ 37 w 61"/>
                <a:gd name="T3" fmla="*/ 2 h 59"/>
                <a:gd name="T4" fmla="*/ 29 w 61"/>
                <a:gd name="T5" fmla="*/ 2 h 59"/>
                <a:gd name="T6" fmla="*/ 22 w 61"/>
                <a:gd name="T7" fmla="*/ 9 h 59"/>
                <a:gd name="T8" fmla="*/ 21 w 61"/>
                <a:gd name="T9" fmla="*/ 17 h 59"/>
                <a:gd name="T10" fmla="*/ 29 w 61"/>
                <a:gd name="T11" fmla="*/ 25 h 59"/>
                <a:gd name="T12" fmla="*/ 1 w 61"/>
                <a:gd name="T13" fmla="*/ 50 h 59"/>
                <a:gd name="T14" fmla="*/ 1 w 61"/>
                <a:gd name="T15" fmla="*/ 56 h 59"/>
                <a:gd name="T16" fmla="*/ 2 w 61"/>
                <a:gd name="T17" fmla="*/ 57 h 59"/>
                <a:gd name="T18" fmla="*/ 8 w 61"/>
                <a:gd name="T19" fmla="*/ 58 h 59"/>
                <a:gd name="T20" fmla="*/ 36 w 61"/>
                <a:gd name="T21" fmla="*/ 32 h 59"/>
                <a:gd name="T22" fmla="*/ 43 w 61"/>
                <a:gd name="T23" fmla="*/ 40 h 59"/>
                <a:gd name="T24" fmla="*/ 51 w 61"/>
                <a:gd name="T25" fmla="*/ 41 h 59"/>
                <a:gd name="T26" fmla="*/ 59 w 61"/>
                <a:gd name="T27" fmla="*/ 34 h 59"/>
                <a:gd name="T28" fmla="*/ 59 w 61"/>
                <a:gd name="T29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59">
                  <a:moveTo>
                    <a:pt x="59" y="2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5" y="0"/>
                    <a:pt x="32" y="0"/>
                    <a:pt x="29" y="2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11"/>
                    <a:pt x="19" y="14"/>
                    <a:pt x="21" y="17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52"/>
                    <a:pt x="0" y="54"/>
                    <a:pt x="1" y="56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4" y="59"/>
                    <a:pt x="6" y="59"/>
                    <a:pt x="8" y="58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45" y="43"/>
                    <a:pt x="49" y="43"/>
                    <a:pt x="51" y="41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61" y="32"/>
                    <a:pt x="61" y="28"/>
                    <a:pt x="59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2" name="Freeform 128"/>
            <p:cNvSpPr/>
            <p:nvPr/>
          </p:nvSpPr>
          <p:spPr bwMode="auto">
            <a:xfrm>
              <a:off x="1054894" y="2540990"/>
              <a:ext cx="123825" cy="5834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9 h 23"/>
                <a:gd name="T20" fmla="*/ 5 w 48"/>
                <a:gd name="T21" fmla="*/ 23 h 23"/>
                <a:gd name="T22" fmla="*/ 44 w 48"/>
                <a:gd name="T23" fmla="*/ 18 h 23"/>
                <a:gd name="T24" fmla="*/ 48 w 48"/>
                <a:gd name="T25" fmla="*/ 13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3" y="23"/>
                    <a:pt x="5" y="23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3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3" name="Freeform 129"/>
            <p:cNvSpPr/>
            <p:nvPr/>
          </p:nvSpPr>
          <p:spPr bwMode="auto">
            <a:xfrm>
              <a:off x="2550318" y="1917103"/>
              <a:ext cx="157163" cy="154781"/>
            </a:xfrm>
            <a:custGeom>
              <a:avLst/>
              <a:gdLst>
                <a:gd name="T0" fmla="*/ 59 w 61"/>
                <a:gd name="T1" fmla="*/ 27 h 60"/>
                <a:gd name="T2" fmla="*/ 37 w 61"/>
                <a:gd name="T3" fmla="*/ 3 h 60"/>
                <a:gd name="T4" fmla="*/ 29 w 61"/>
                <a:gd name="T5" fmla="*/ 3 h 60"/>
                <a:gd name="T6" fmla="*/ 22 w 61"/>
                <a:gd name="T7" fmla="*/ 10 h 60"/>
                <a:gd name="T8" fmla="*/ 21 w 61"/>
                <a:gd name="T9" fmla="*/ 17 h 60"/>
                <a:gd name="T10" fmla="*/ 29 w 61"/>
                <a:gd name="T11" fmla="*/ 26 h 60"/>
                <a:gd name="T12" fmla="*/ 1 w 61"/>
                <a:gd name="T13" fmla="*/ 51 h 60"/>
                <a:gd name="T14" fmla="*/ 1 w 61"/>
                <a:gd name="T15" fmla="*/ 57 h 60"/>
                <a:gd name="T16" fmla="*/ 2 w 61"/>
                <a:gd name="T17" fmla="*/ 58 h 60"/>
                <a:gd name="T18" fmla="*/ 8 w 61"/>
                <a:gd name="T19" fmla="*/ 58 h 60"/>
                <a:gd name="T20" fmla="*/ 36 w 61"/>
                <a:gd name="T21" fmla="*/ 33 h 60"/>
                <a:gd name="T22" fmla="*/ 43 w 61"/>
                <a:gd name="T23" fmla="*/ 41 h 60"/>
                <a:gd name="T24" fmla="*/ 51 w 61"/>
                <a:gd name="T25" fmla="*/ 42 h 60"/>
                <a:gd name="T26" fmla="*/ 59 w 61"/>
                <a:gd name="T27" fmla="*/ 35 h 60"/>
                <a:gd name="T28" fmla="*/ 59 w 61"/>
                <a:gd name="T29" fmla="*/ 2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60">
                  <a:moveTo>
                    <a:pt x="59" y="27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5" y="1"/>
                    <a:pt x="32" y="0"/>
                    <a:pt x="29" y="3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2"/>
                    <a:pt x="19" y="15"/>
                    <a:pt x="21" y="17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3"/>
                    <a:pt x="0" y="55"/>
                    <a:pt x="1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4" y="60"/>
                    <a:pt x="6" y="60"/>
                    <a:pt x="8" y="58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5" y="44"/>
                    <a:pt x="49" y="44"/>
                    <a:pt x="51" y="42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1" y="33"/>
                    <a:pt x="61" y="29"/>
                    <a:pt x="59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4" name="Freeform 130"/>
            <p:cNvSpPr/>
            <p:nvPr/>
          </p:nvSpPr>
          <p:spPr bwMode="auto">
            <a:xfrm>
              <a:off x="2647949" y="2043310"/>
              <a:ext cx="123825" cy="59531"/>
            </a:xfrm>
            <a:custGeom>
              <a:avLst/>
              <a:gdLst>
                <a:gd name="T0" fmla="*/ 42 w 48"/>
                <a:gd name="T1" fmla="*/ 6 h 23"/>
                <a:gd name="T2" fmla="*/ 42 w 48"/>
                <a:gd name="T3" fmla="*/ 6 h 23"/>
                <a:gd name="T4" fmla="*/ 41 w 48"/>
                <a:gd name="T5" fmla="*/ 4 h 23"/>
                <a:gd name="T6" fmla="*/ 36 w 48"/>
                <a:gd name="T7" fmla="*/ 0 h 23"/>
                <a:gd name="T8" fmla="*/ 8 w 48"/>
                <a:gd name="T9" fmla="*/ 4 h 23"/>
                <a:gd name="T10" fmla="*/ 4 w 48"/>
                <a:gd name="T11" fmla="*/ 9 h 23"/>
                <a:gd name="T12" fmla="*/ 5 w 48"/>
                <a:gd name="T13" fmla="*/ 11 h 23"/>
                <a:gd name="T14" fmla="*/ 4 w 48"/>
                <a:gd name="T15" fmla="*/ 11 h 23"/>
                <a:gd name="T16" fmla="*/ 0 w 48"/>
                <a:gd name="T17" fmla="*/ 16 h 23"/>
                <a:gd name="T18" fmla="*/ 0 w 48"/>
                <a:gd name="T19" fmla="*/ 18 h 23"/>
                <a:gd name="T20" fmla="*/ 5 w 48"/>
                <a:gd name="T21" fmla="*/ 22 h 23"/>
                <a:gd name="T22" fmla="*/ 44 w 48"/>
                <a:gd name="T23" fmla="*/ 18 h 23"/>
                <a:gd name="T24" fmla="*/ 48 w 48"/>
                <a:gd name="T25" fmla="*/ 12 h 23"/>
                <a:gd name="T26" fmla="*/ 48 w 48"/>
                <a:gd name="T27" fmla="*/ 10 h 23"/>
                <a:gd name="T28" fmla="*/ 42 w 48"/>
                <a:gd name="T2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3">
                  <a:moveTo>
                    <a:pt x="42" y="6"/>
                  </a:moveTo>
                  <a:cubicBezTo>
                    <a:pt x="42" y="6"/>
                    <a:pt x="42" y="6"/>
                    <a:pt x="42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2"/>
                    <a:pt x="39" y="0"/>
                    <a:pt x="36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4" y="6"/>
                    <a:pt x="4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4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3" y="23"/>
                    <a:pt x="5" y="22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7"/>
                    <a:pt x="48" y="15"/>
                    <a:pt x="48" y="12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8"/>
                    <a:pt x="45" y="6"/>
                    <a:pt x="4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5" name="Freeform 131"/>
            <p:cNvSpPr/>
            <p:nvPr/>
          </p:nvSpPr>
          <p:spPr bwMode="auto">
            <a:xfrm>
              <a:off x="2393156" y="2381447"/>
              <a:ext cx="54769" cy="55960"/>
            </a:xfrm>
            <a:custGeom>
              <a:avLst/>
              <a:gdLst>
                <a:gd name="T0" fmla="*/ 12 w 21"/>
                <a:gd name="T1" fmla="*/ 21 h 22"/>
                <a:gd name="T2" fmla="*/ 20 w 21"/>
                <a:gd name="T3" fmla="*/ 10 h 22"/>
                <a:gd name="T4" fmla="*/ 9 w 21"/>
                <a:gd name="T5" fmla="*/ 1 h 22"/>
                <a:gd name="T6" fmla="*/ 0 w 21"/>
                <a:gd name="T7" fmla="*/ 12 h 22"/>
                <a:gd name="T8" fmla="*/ 12 w 21"/>
                <a:gd name="T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12" y="21"/>
                  </a:moveTo>
                  <a:cubicBezTo>
                    <a:pt x="17" y="20"/>
                    <a:pt x="21" y="15"/>
                    <a:pt x="20" y="10"/>
                  </a:cubicBezTo>
                  <a:cubicBezTo>
                    <a:pt x="20" y="4"/>
                    <a:pt x="15" y="0"/>
                    <a:pt x="9" y="1"/>
                  </a:cubicBezTo>
                  <a:cubicBezTo>
                    <a:pt x="4" y="1"/>
                    <a:pt x="0" y="7"/>
                    <a:pt x="0" y="12"/>
                  </a:cubicBezTo>
                  <a:cubicBezTo>
                    <a:pt x="1" y="18"/>
                    <a:pt x="6" y="22"/>
                    <a:pt x="12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6" name="Freeform 132"/>
            <p:cNvSpPr/>
            <p:nvPr/>
          </p:nvSpPr>
          <p:spPr bwMode="auto">
            <a:xfrm>
              <a:off x="2364581" y="2437406"/>
              <a:ext cx="123825" cy="72629"/>
            </a:xfrm>
            <a:custGeom>
              <a:avLst/>
              <a:gdLst>
                <a:gd name="T0" fmla="*/ 46 w 48"/>
                <a:gd name="T1" fmla="*/ 8 h 28"/>
                <a:gd name="T2" fmla="*/ 46 w 48"/>
                <a:gd name="T3" fmla="*/ 8 h 28"/>
                <a:gd name="T4" fmla="*/ 28 w 48"/>
                <a:gd name="T5" fmla="*/ 0 h 28"/>
                <a:gd name="T6" fmla="*/ 27 w 48"/>
                <a:gd name="T7" fmla="*/ 0 h 28"/>
                <a:gd name="T8" fmla="*/ 20 w 48"/>
                <a:gd name="T9" fmla="*/ 1 h 28"/>
                <a:gd name="T10" fmla="*/ 2 w 48"/>
                <a:gd name="T11" fmla="*/ 14 h 28"/>
                <a:gd name="T12" fmla="*/ 3 w 48"/>
                <a:gd name="T13" fmla="*/ 28 h 28"/>
                <a:gd name="T14" fmla="*/ 13 w 48"/>
                <a:gd name="T15" fmla="*/ 27 h 28"/>
                <a:gd name="T16" fmla="*/ 12 w 48"/>
                <a:gd name="T17" fmla="*/ 20 h 28"/>
                <a:gd name="T18" fmla="*/ 13 w 48"/>
                <a:gd name="T19" fmla="*/ 19 h 28"/>
                <a:gd name="T20" fmla="*/ 14 w 48"/>
                <a:gd name="T21" fmla="*/ 27 h 28"/>
                <a:gd name="T22" fmla="*/ 37 w 48"/>
                <a:gd name="T23" fmla="*/ 24 h 28"/>
                <a:gd name="T24" fmla="*/ 37 w 48"/>
                <a:gd name="T25" fmla="*/ 17 h 28"/>
                <a:gd name="T26" fmla="*/ 38 w 48"/>
                <a:gd name="T27" fmla="*/ 16 h 28"/>
                <a:gd name="T28" fmla="*/ 39 w 48"/>
                <a:gd name="T29" fmla="*/ 24 h 28"/>
                <a:gd name="T30" fmla="*/ 48 w 48"/>
                <a:gd name="T31" fmla="*/ 23 h 28"/>
                <a:gd name="T32" fmla="*/ 46 w 48"/>
                <a:gd name="T33" fmla="*/ 9 h 28"/>
                <a:gd name="T34" fmla="*/ 46 w 48"/>
                <a:gd name="T35" fmla="*/ 8 h 28"/>
                <a:gd name="T36" fmla="*/ 46 w 48"/>
                <a:gd name="T3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28">
                  <a:moveTo>
                    <a:pt x="46" y="8"/>
                  </a:moveTo>
                  <a:cubicBezTo>
                    <a:pt x="46" y="8"/>
                    <a:pt x="46" y="8"/>
                    <a:pt x="46" y="8"/>
                  </a:cubicBezTo>
                  <a:cubicBezTo>
                    <a:pt x="44" y="0"/>
                    <a:pt x="33" y="0"/>
                    <a:pt x="28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0" y="2"/>
                    <a:pt x="2" y="1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7" name="Freeform 133"/>
            <p:cNvSpPr/>
            <p:nvPr/>
          </p:nvSpPr>
          <p:spPr bwMode="auto">
            <a:xfrm>
              <a:off x="2486024" y="2311201"/>
              <a:ext cx="8334" cy="13097"/>
            </a:xfrm>
            <a:custGeom>
              <a:avLst/>
              <a:gdLst>
                <a:gd name="T0" fmla="*/ 1 w 3"/>
                <a:gd name="T1" fmla="*/ 4 h 5"/>
                <a:gd name="T2" fmla="*/ 3 w 3"/>
                <a:gd name="T3" fmla="*/ 5 h 5"/>
                <a:gd name="T4" fmla="*/ 2 w 3"/>
                <a:gd name="T5" fmla="*/ 0 h 5"/>
                <a:gd name="T6" fmla="*/ 0 w 3"/>
                <a:gd name="T7" fmla="*/ 1 h 5"/>
                <a:gd name="T8" fmla="*/ 1 w 3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4"/>
                  </a:moveTo>
                  <a:cubicBezTo>
                    <a:pt x="1" y="5"/>
                    <a:pt x="2" y="5"/>
                    <a:pt x="3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1"/>
                  </a:cubicBezTo>
                  <a:lnTo>
                    <a:pt x="1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8" name="Freeform 134"/>
            <p:cNvSpPr/>
            <p:nvPr/>
          </p:nvSpPr>
          <p:spPr bwMode="auto">
            <a:xfrm>
              <a:off x="2488406" y="2331441"/>
              <a:ext cx="5953" cy="13097"/>
            </a:xfrm>
            <a:custGeom>
              <a:avLst/>
              <a:gdLst>
                <a:gd name="T0" fmla="*/ 1 w 2"/>
                <a:gd name="T1" fmla="*/ 5 h 5"/>
                <a:gd name="T2" fmla="*/ 2 w 2"/>
                <a:gd name="T3" fmla="*/ 5 h 5"/>
                <a:gd name="T4" fmla="*/ 2 w 2"/>
                <a:gd name="T5" fmla="*/ 1 h 5"/>
                <a:gd name="T6" fmla="*/ 0 w 2"/>
                <a:gd name="T7" fmla="*/ 0 h 5"/>
                <a:gd name="T8" fmla="*/ 1 w 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5"/>
                  </a:moveTo>
                  <a:cubicBezTo>
                    <a:pt x="1" y="5"/>
                    <a:pt x="2" y="5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1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9" name="Freeform 135"/>
            <p:cNvSpPr>
              <a:spLocks noEditPoints="1"/>
            </p:cNvSpPr>
            <p:nvPr/>
          </p:nvSpPr>
          <p:spPr bwMode="auto">
            <a:xfrm>
              <a:off x="2337196" y="2262384"/>
              <a:ext cx="213122" cy="157163"/>
            </a:xfrm>
            <a:custGeom>
              <a:avLst/>
              <a:gdLst>
                <a:gd name="T0" fmla="*/ 9 w 83"/>
                <a:gd name="T1" fmla="*/ 8 h 61"/>
                <a:gd name="T2" fmla="*/ 4 w 83"/>
                <a:gd name="T3" fmla="*/ 46 h 61"/>
                <a:gd name="T4" fmla="*/ 18 w 83"/>
                <a:gd name="T5" fmla="*/ 54 h 61"/>
                <a:gd name="T6" fmla="*/ 46 w 83"/>
                <a:gd name="T7" fmla="*/ 51 h 61"/>
                <a:gd name="T8" fmla="*/ 48 w 83"/>
                <a:gd name="T9" fmla="*/ 61 h 61"/>
                <a:gd name="T10" fmla="*/ 74 w 83"/>
                <a:gd name="T11" fmla="*/ 47 h 61"/>
                <a:gd name="T12" fmla="*/ 79 w 83"/>
                <a:gd name="T13" fmla="*/ 9 h 61"/>
                <a:gd name="T14" fmla="*/ 39 w 83"/>
                <a:gd name="T15" fmla="*/ 31 h 61"/>
                <a:gd name="T16" fmla="*/ 22 w 83"/>
                <a:gd name="T17" fmla="*/ 29 h 61"/>
                <a:gd name="T18" fmla="*/ 32 w 83"/>
                <a:gd name="T19" fmla="*/ 19 h 61"/>
                <a:gd name="T20" fmla="*/ 39 w 83"/>
                <a:gd name="T21" fmla="*/ 31 h 61"/>
                <a:gd name="T22" fmla="*/ 65 w 83"/>
                <a:gd name="T23" fmla="*/ 34 h 61"/>
                <a:gd name="T24" fmla="*/ 64 w 83"/>
                <a:gd name="T25" fmla="*/ 38 h 61"/>
                <a:gd name="T26" fmla="*/ 62 w 83"/>
                <a:gd name="T27" fmla="*/ 38 h 61"/>
                <a:gd name="T28" fmla="*/ 60 w 83"/>
                <a:gd name="T29" fmla="*/ 35 h 61"/>
                <a:gd name="T30" fmla="*/ 60 w 83"/>
                <a:gd name="T31" fmla="*/ 39 h 61"/>
                <a:gd name="T32" fmla="*/ 59 w 83"/>
                <a:gd name="T33" fmla="*/ 36 h 61"/>
                <a:gd name="T34" fmla="*/ 54 w 83"/>
                <a:gd name="T35" fmla="*/ 35 h 61"/>
                <a:gd name="T36" fmla="*/ 54 w 83"/>
                <a:gd name="T37" fmla="*/ 33 h 61"/>
                <a:gd name="T38" fmla="*/ 55 w 83"/>
                <a:gd name="T39" fmla="*/ 32 h 61"/>
                <a:gd name="T40" fmla="*/ 58 w 83"/>
                <a:gd name="T41" fmla="*/ 32 h 61"/>
                <a:gd name="T42" fmla="*/ 57 w 83"/>
                <a:gd name="T43" fmla="*/ 26 h 61"/>
                <a:gd name="T44" fmla="*/ 54 w 83"/>
                <a:gd name="T45" fmla="*/ 24 h 61"/>
                <a:gd name="T46" fmla="*/ 53 w 83"/>
                <a:gd name="T47" fmla="*/ 20 h 61"/>
                <a:gd name="T48" fmla="*/ 56 w 83"/>
                <a:gd name="T49" fmla="*/ 17 h 61"/>
                <a:gd name="T50" fmla="*/ 57 w 83"/>
                <a:gd name="T51" fmla="*/ 13 h 61"/>
                <a:gd name="T52" fmla="*/ 58 w 83"/>
                <a:gd name="T53" fmla="*/ 17 h 61"/>
                <a:gd name="T54" fmla="*/ 60 w 83"/>
                <a:gd name="T55" fmla="*/ 16 h 61"/>
                <a:gd name="T56" fmla="*/ 60 w 83"/>
                <a:gd name="T57" fmla="*/ 13 h 61"/>
                <a:gd name="T58" fmla="*/ 61 w 83"/>
                <a:gd name="T59" fmla="*/ 16 h 61"/>
                <a:gd name="T60" fmla="*/ 63 w 83"/>
                <a:gd name="T61" fmla="*/ 16 h 61"/>
                <a:gd name="T62" fmla="*/ 64 w 83"/>
                <a:gd name="T63" fmla="*/ 17 h 61"/>
                <a:gd name="T64" fmla="*/ 64 w 83"/>
                <a:gd name="T65" fmla="*/ 19 h 61"/>
                <a:gd name="T66" fmla="*/ 62 w 83"/>
                <a:gd name="T67" fmla="*/ 19 h 61"/>
                <a:gd name="T68" fmla="*/ 62 w 83"/>
                <a:gd name="T69" fmla="*/ 24 h 61"/>
                <a:gd name="T70" fmla="*/ 67 w 83"/>
                <a:gd name="T71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3" h="61">
                  <a:moveTo>
                    <a:pt x="68" y="1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4" y="9"/>
                    <a:pt x="0" y="14"/>
                    <a:pt x="1" y="1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51"/>
                    <a:pt x="10" y="55"/>
                    <a:pt x="15" y="5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9" y="49"/>
                    <a:pt x="24" y="43"/>
                    <a:pt x="31" y="42"/>
                  </a:cubicBezTo>
                  <a:cubicBezTo>
                    <a:pt x="38" y="41"/>
                    <a:pt x="43" y="46"/>
                    <a:pt x="46" y="51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5" y="57"/>
                    <a:pt x="48" y="61"/>
                    <a:pt x="48" y="61"/>
                  </a:cubicBezTo>
                  <a:cubicBezTo>
                    <a:pt x="59" y="60"/>
                    <a:pt x="66" y="53"/>
                    <a:pt x="68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9" y="47"/>
                    <a:pt x="83" y="42"/>
                    <a:pt x="83" y="36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9" y="4"/>
                    <a:pt x="74" y="0"/>
                    <a:pt x="68" y="1"/>
                  </a:cubicBezTo>
                  <a:close/>
                  <a:moveTo>
                    <a:pt x="39" y="31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3" y="33"/>
                    <a:pt x="21" y="31"/>
                    <a:pt x="22" y="2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7"/>
                    <a:pt x="31" y="17"/>
                    <a:pt x="32" y="19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9"/>
                    <a:pt x="41" y="31"/>
                    <a:pt x="39" y="31"/>
                  </a:cubicBezTo>
                  <a:close/>
                  <a:moveTo>
                    <a:pt x="66" y="32"/>
                  </a:moveTo>
                  <a:cubicBezTo>
                    <a:pt x="66" y="33"/>
                    <a:pt x="65" y="33"/>
                    <a:pt x="65" y="34"/>
                  </a:cubicBezTo>
                  <a:cubicBezTo>
                    <a:pt x="64" y="34"/>
                    <a:pt x="64" y="34"/>
                    <a:pt x="64" y="35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4" y="38"/>
                    <a:pt x="64" y="39"/>
                    <a:pt x="63" y="39"/>
                  </a:cubicBezTo>
                  <a:cubicBezTo>
                    <a:pt x="63" y="39"/>
                    <a:pt x="62" y="39"/>
                    <a:pt x="62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5"/>
                    <a:pt x="61" y="35"/>
                    <a:pt x="60" y="35"/>
                  </a:cubicBezTo>
                  <a:cubicBezTo>
                    <a:pt x="61" y="38"/>
                    <a:pt x="61" y="38"/>
                    <a:pt x="61" y="38"/>
                  </a:cubicBezTo>
                  <a:cubicBezTo>
                    <a:pt x="61" y="39"/>
                    <a:pt x="60" y="39"/>
                    <a:pt x="60" y="39"/>
                  </a:cubicBezTo>
                  <a:cubicBezTo>
                    <a:pt x="59" y="39"/>
                    <a:pt x="59" y="39"/>
                    <a:pt x="59" y="38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8" y="36"/>
                    <a:pt x="57" y="36"/>
                    <a:pt x="56" y="36"/>
                  </a:cubicBezTo>
                  <a:cubicBezTo>
                    <a:pt x="55" y="35"/>
                    <a:pt x="55" y="35"/>
                    <a:pt x="54" y="35"/>
                  </a:cubicBezTo>
                  <a:cubicBezTo>
                    <a:pt x="54" y="35"/>
                    <a:pt x="54" y="35"/>
                    <a:pt x="54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3"/>
                    <a:pt x="54" y="33"/>
                    <a:pt x="54" y="32"/>
                  </a:cubicBezTo>
                  <a:cubicBezTo>
                    <a:pt x="54" y="32"/>
                    <a:pt x="55" y="32"/>
                    <a:pt x="55" y="32"/>
                  </a:cubicBezTo>
                  <a:cubicBezTo>
                    <a:pt x="55" y="32"/>
                    <a:pt x="56" y="32"/>
                    <a:pt x="57" y="32"/>
                  </a:cubicBezTo>
                  <a:cubicBezTo>
                    <a:pt x="57" y="32"/>
                    <a:pt x="58" y="32"/>
                    <a:pt x="58" y="3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7"/>
                    <a:pt x="57" y="26"/>
                    <a:pt x="57" y="26"/>
                  </a:cubicBezTo>
                  <a:cubicBezTo>
                    <a:pt x="56" y="26"/>
                    <a:pt x="56" y="26"/>
                    <a:pt x="55" y="26"/>
                  </a:cubicBezTo>
                  <a:cubicBezTo>
                    <a:pt x="55" y="25"/>
                    <a:pt x="54" y="25"/>
                    <a:pt x="54" y="24"/>
                  </a:cubicBezTo>
                  <a:cubicBezTo>
                    <a:pt x="54" y="24"/>
                    <a:pt x="53" y="23"/>
                    <a:pt x="53" y="22"/>
                  </a:cubicBezTo>
                  <a:cubicBezTo>
                    <a:pt x="53" y="21"/>
                    <a:pt x="53" y="21"/>
                    <a:pt x="53" y="20"/>
                  </a:cubicBezTo>
                  <a:cubicBezTo>
                    <a:pt x="54" y="19"/>
                    <a:pt x="54" y="19"/>
                    <a:pt x="54" y="18"/>
                  </a:cubicBezTo>
                  <a:cubicBezTo>
                    <a:pt x="55" y="18"/>
                    <a:pt x="56" y="17"/>
                    <a:pt x="56" y="17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4"/>
                    <a:pt x="56" y="13"/>
                    <a:pt x="57" y="13"/>
                  </a:cubicBezTo>
                  <a:cubicBezTo>
                    <a:pt x="57" y="13"/>
                    <a:pt x="58" y="14"/>
                    <a:pt x="58" y="14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6"/>
                    <a:pt x="59" y="16"/>
                    <a:pt x="59" y="16"/>
                  </a:cubicBezTo>
                  <a:cubicBezTo>
                    <a:pt x="59" y="16"/>
                    <a:pt x="60" y="16"/>
                    <a:pt x="60" y="1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3"/>
                    <a:pt x="60" y="13"/>
                    <a:pt x="60" y="13"/>
                  </a:cubicBezTo>
                  <a:cubicBezTo>
                    <a:pt x="60" y="13"/>
                    <a:pt x="61" y="13"/>
                    <a:pt x="61" y="14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2" y="16"/>
                    <a:pt x="62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4" y="16"/>
                    <a:pt x="64" y="17"/>
                  </a:cubicBezTo>
                  <a:cubicBezTo>
                    <a:pt x="64" y="17"/>
                    <a:pt x="64" y="17"/>
                    <a:pt x="64" y="18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2" y="19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3" y="25"/>
                    <a:pt x="64" y="25"/>
                    <a:pt x="65" y="26"/>
                  </a:cubicBezTo>
                  <a:cubicBezTo>
                    <a:pt x="66" y="27"/>
                    <a:pt x="66" y="28"/>
                    <a:pt x="67" y="29"/>
                  </a:cubicBezTo>
                  <a:cubicBezTo>
                    <a:pt x="67" y="30"/>
                    <a:pt x="67" y="31"/>
                    <a:pt x="66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0" name="Freeform 136"/>
            <p:cNvSpPr/>
            <p:nvPr/>
          </p:nvSpPr>
          <p:spPr bwMode="auto">
            <a:xfrm>
              <a:off x="1278732" y="2335013"/>
              <a:ext cx="105965" cy="102394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1" name="Freeform 137"/>
            <p:cNvSpPr>
              <a:spLocks noEditPoints="1"/>
            </p:cNvSpPr>
            <p:nvPr/>
          </p:nvSpPr>
          <p:spPr bwMode="auto">
            <a:xfrm>
              <a:off x="1227534" y="2437406"/>
              <a:ext cx="234553" cy="139304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138"/>
            <p:cNvSpPr/>
            <p:nvPr/>
          </p:nvSpPr>
          <p:spPr bwMode="auto">
            <a:xfrm>
              <a:off x="3121818" y="1615876"/>
              <a:ext cx="100013" cy="97631"/>
            </a:xfrm>
            <a:custGeom>
              <a:avLst/>
              <a:gdLst>
                <a:gd name="T0" fmla="*/ 22 w 39"/>
                <a:gd name="T1" fmla="*/ 37 h 38"/>
                <a:gd name="T2" fmla="*/ 38 w 39"/>
                <a:gd name="T3" fmla="*/ 17 h 38"/>
                <a:gd name="T4" fmla="*/ 17 w 39"/>
                <a:gd name="T5" fmla="*/ 1 h 38"/>
                <a:gd name="T6" fmla="*/ 2 w 39"/>
                <a:gd name="T7" fmla="*/ 21 h 38"/>
                <a:gd name="T8" fmla="*/ 22 w 39"/>
                <a:gd name="T9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22" y="37"/>
                  </a:move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ubicBezTo>
                    <a:pt x="7" y="2"/>
                    <a:pt x="0" y="11"/>
                    <a:pt x="2" y="21"/>
                  </a:cubicBezTo>
                  <a:cubicBezTo>
                    <a:pt x="3" y="31"/>
                    <a:pt x="12" y="38"/>
                    <a:pt x="22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3" name="Freeform 139"/>
            <p:cNvSpPr>
              <a:spLocks noEditPoints="1"/>
            </p:cNvSpPr>
            <p:nvPr/>
          </p:nvSpPr>
          <p:spPr bwMode="auto">
            <a:xfrm>
              <a:off x="3073003" y="1717078"/>
              <a:ext cx="221456" cy="130969"/>
            </a:xfrm>
            <a:custGeom>
              <a:avLst/>
              <a:gdLst>
                <a:gd name="T0" fmla="*/ 83 w 86"/>
                <a:gd name="T1" fmla="*/ 15 h 51"/>
                <a:gd name="T2" fmla="*/ 83 w 86"/>
                <a:gd name="T3" fmla="*/ 14 h 51"/>
                <a:gd name="T4" fmla="*/ 83 w 86"/>
                <a:gd name="T5" fmla="*/ 14 h 51"/>
                <a:gd name="T6" fmla="*/ 50 w 86"/>
                <a:gd name="T7" fmla="*/ 0 h 51"/>
                <a:gd name="T8" fmla="*/ 48 w 86"/>
                <a:gd name="T9" fmla="*/ 0 h 51"/>
                <a:gd name="T10" fmla="*/ 36 w 86"/>
                <a:gd name="T11" fmla="*/ 1 h 51"/>
                <a:gd name="T12" fmla="*/ 3 w 86"/>
                <a:gd name="T13" fmla="*/ 26 h 51"/>
                <a:gd name="T14" fmla="*/ 6 w 86"/>
                <a:gd name="T15" fmla="*/ 51 h 51"/>
                <a:gd name="T16" fmla="*/ 23 w 86"/>
                <a:gd name="T17" fmla="*/ 49 h 51"/>
                <a:gd name="T18" fmla="*/ 21 w 86"/>
                <a:gd name="T19" fmla="*/ 35 h 51"/>
                <a:gd name="T20" fmla="*/ 24 w 86"/>
                <a:gd name="T21" fmla="*/ 35 h 51"/>
                <a:gd name="T22" fmla="*/ 26 w 86"/>
                <a:gd name="T23" fmla="*/ 49 h 51"/>
                <a:gd name="T24" fmla="*/ 67 w 86"/>
                <a:gd name="T25" fmla="*/ 43 h 51"/>
                <a:gd name="T26" fmla="*/ 66 w 86"/>
                <a:gd name="T27" fmla="*/ 30 h 51"/>
                <a:gd name="T28" fmla="*/ 68 w 86"/>
                <a:gd name="T29" fmla="*/ 30 h 51"/>
                <a:gd name="T30" fmla="*/ 70 w 86"/>
                <a:gd name="T31" fmla="*/ 43 h 51"/>
                <a:gd name="T32" fmla="*/ 86 w 86"/>
                <a:gd name="T33" fmla="*/ 41 h 51"/>
                <a:gd name="T34" fmla="*/ 83 w 86"/>
                <a:gd name="T35" fmla="*/ 16 h 51"/>
                <a:gd name="T36" fmla="*/ 83 w 86"/>
                <a:gd name="T37" fmla="*/ 15 h 51"/>
                <a:gd name="T38" fmla="*/ 50 w 86"/>
                <a:gd name="T39" fmla="*/ 37 h 51"/>
                <a:gd name="T40" fmla="*/ 46 w 86"/>
                <a:gd name="T41" fmla="*/ 42 h 51"/>
                <a:gd name="T42" fmla="*/ 40 w 86"/>
                <a:gd name="T43" fmla="*/ 39 h 51"/>
                <a:gd name="T44" fmla="*/ 40 w 86"/>
                <a:gd name="T45" fmla="*/ 19 h 51"/>
                <a:gd name="T46" fmla="*/ 36 w 86"/>
                <a:gd name="T47" fmla="*/ 15 h 51"/>
                <a:gd name="T48" fmla="*/ 42 w 86"/>
                <a:gd name="T49" fmla="*/ 8 h 51"/>
                <a:gd name="T50" fmla="*/ 48 w 86"/>
                <a:gd name="T51" fmla="*/ 13 h 51"/>
                <a:gd name="T52" fmla="*/ 46 w 86"/>
                <a:gd name="T53" fmla="*/ 19 h 51"/>
                <a:gd name="T54" fmla="*/ 50 w 86"/>
                <a:gd name="T55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6" h="51">
                  <a:moveTo>
                    <a:pt x="83" y="15"/>
                  </a:moveTo>
                  <a:cubicBezTo>
                    <a:pt x="83" y="15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79" y="0"/>
                    <a:pt x="5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0" y="3"/>
                    <a:pt x="3" y="26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67" y="43"/>
                    <a:pt x="67" y="43"/>
                    <a:pt x="67" y="43"/>
                  </a:cubicBezTo>
                  <a:cubicBezTo>
                    <a:pt x="66" y="30"/>
                    <a:pt x="66" y="30"/>
                    <a:pt x="66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5"/>
                    <a:pt x="83" y="15"/>
                    <a:pt x="83" y="15"/>
                  </a:cubicBezTo>
                  <a:close/>
                  <a:moveTo>
                    <a:pt x="50" y="37"/>
                  </a:moveTo>
                  <a:cubicBezTo>
                    <a:pt x="46" y="42"/>
                    <a:pt x="46" y="42"/>
                    <a:pt x="46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38" y="19"/>
                    <a:pt x="37" y="17"/>
                    <a:pt x="36" y="15"/>
                  </a:cubicBezTo>
                  <a:cubicBezTo>
                    <a:pt x="36" y="11"/>
                    <a:pt x="38" y="8"/>
                    <a:pt x="42" y="8"/>
                  </a:cubicBezTo>
                  <a:cubicBezTo>
                    <a:pt x="45" y="8"/>
                    <a:pt x="48" y="10"/>
                    <a:pt x="48" y="13"/>
                  </a:cubicBezTo>
                  <a:cubicBezTo>
                    <a:pt x="49" y="15"/>
                    <a:pt x="48" y="17"/>
                    <a:pt x="46" y="19"/>
                  </a:cubicBezTo>
                  <a:lnTo>
                    <a:pt x="50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4" name="Freeform 140"/>
            <p:cNvSpPr/>
            <p:nvPr/>
          </p:nvSpPr>
          <p:spPr bwMode="auto">
            <a:xfrm>
              <a:off x="2887265" y="2419547"/>
              <a:ext cx="103584" cy="105966"/>
            </a:xfrm>
            <a:custGeom>
              <a:avLst/>
              <a:gdLst>
                <a:gd name="T0" fmla="*/ 23 w 40"/>
                <a:gd name="T1" fmla="*/ 39 h 41"/>
                <a:gd name="T2" fmla="*/ 39 w 40"/>
                <a:gd name="T3" fmla="*/ 18 h 41"/>
                <a:gd name="T4" fmla="*/ 18 w 40"/>
                <a:gd name="T5" fmla="*/ 2 h 41"/>
                <a:gd name="T6" fmla="*/ 1 w 40"/>
                <a:gd name="T7" fmla="*/ 23 h 41"/>
                <a:gd name="T8" fmla="*/ 23 w 40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1">
                  <a:moveTo>
                    <a:pt x="23" y="39"/>
                  </a:moveTo>
                  <a:cubicBezTo>
                    <a:pt x="33" y="38"/>
                    <a:pt x="40" y="29"/>
                    <a:pt x="39" y="18"/>
                  </a:cubicBezTo>
                  <a:cubicBezTo>
                    <a:pt x="38" y="8"/>
                    <a:pt x="28" y="0"/>
                    <a:pt x="18" y="2"/>
                  </a:cubicBezTo>
                  <a:cubicBezTo>
                    <a:pt x="8" y="3"/>
                    <a:pt x="0" y="12"/>
                    <a:pt x="1" y="23"/>
                  </a:cubicBezTo>
                  <a:cubicBezTo>
                    <a:pt x="3" y="33"/>
                    <a:pt x="12" y="41"/>
                    <a:pt x="23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5" name="Freeform 141"/>
            <p:cNvSpPr>
              <a:spLocks noEditPoints="1"/>
            </p:cNvSpPr>
            <p:nvPr/>
          </p:nvSpPr>
          <p:spPr bwMode="auto">
            <a:xfrm>
              <a:off x="2836068" y="2525512"/>
              <a:ext cx="234553" cy="138113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2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6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1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3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8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5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2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6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8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6"/>
                    <a:pt x="50" y="19"/>
                    <a:pt x="48" y="20"/>
                  </a:cubicBezTo>
                  <a:lnTo>
                    <a:pt x="53" y="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6" name="Freeform 142"/>
            <p:cNvSpPr/>
            <p:nvPr/>
          </p:nvSpPr>
          <p:spPr bwMode="auto">
            <a:xfrm>
              <a:off x="1996678" y="1832569"/>
              <a:ext cx="54769" cy="108347"/>
            </a:xfrm>
            <a:custGeom>
              <a:avLst/>
              <a:gdLst>
                <a:gd name="T0" fmla="*/ 5 w 21"/>
                <a:gd name="T1" fmla="*/ 1 h 42"/>
                <a:gd name="T2" fmla="*/ 5 w 21"/>
                <a:gd name="T3" fmla="*/ 3 h 42"/>
                <a:gd name="T4" fmla="*/ 6 w 21"/>
                <a:gd name="T5" fmla="*/ 4 h 42"/>
                <a:gd name="T6" fmla="*/ 6 w 21"/>
                <a:gd name="T7" fmla="*/ 4 h 42"/>
                <a:gd name="T8" fmla="*/ 6 w 21"/>
                <a:gd name="T9" fmla="*/ 7 h 42"/>
                <a:gd name="T10" fmla="*/ 6 w 21"/>
                <a:gd name="T11" fmla="*/ 7 h 42"/>
                <a:gd name="T12" fmla="*/ 0 w 21"/>
                <a:gd name="T13" fmla="*/ 16 h 42"/>
                <a:gd name="T14" fmla="*/ 2 w 21"/>
                <a:gd name="T15" fmla="*/ 42 h 42"/>
                <a:gd name="T16" fmla="*/ 7 w 21"/>
                <a:gd name="T17" fmla="*/ 31 h 42"/>
                <a:gd name="T18" fmla="*/ 15 w 21"/>
                <a:gd name="T19" fmla="*/ 24 h 42"/>
                <a:gd name="T20" fmla="*/ 15 w 21"/>
                <a:gd name="T21" fmla="*/ 24 h 42"/>
                <a:gd name="T22" fmla="*/ 15 w 21"/>
                <a:gd name="T23" fmla="*/ 24 h 42"/>
                <a:gd name="T24" fmla="*/ 17 w 21"/>
                <a:gd name="T25" fmla="*/ 24 h 42"/>
                <a:gd name="T26" fmla="*/ 17 w 21"/>
                <a:gd name="T27" fmla="*/ 24 h 42"/>
                <a:gd name="T28" fmla="*/ 18 w 21"/>
                <a:gd name="T29" fmla="*/ 27 h 42"/>
                <a:gd name="T30" fmla="*/ 18 w 21"/>
                <a:gd name="T31" fmla="*/ 27 h 42"/>
                <a:gd name="T32" fmla="*/ 18 w 21"/>
                <a:gd name="T33" fmla="*/ 27 h 42"/>
                <a:gd name="T34" fmla="*/ 19 w 21"/>
                <a:gd name="T35" fmla="*/ 27 h 42"/>
                <a:gd name="T36" fmla="*/ 20 w 21"/>
                <a:gd name="T37" fmla="*/ 28 h 42"/>
                <a:gd name="T38" fmla="*/ 21 w 21"/>
                <a:gd name="T39" fmla="*/ 26 h 42"/>
                <a:gd name="T40" fmla="*/ 19 w 21"/>
                <a:gd name="T41" fmla="*/ 10 h 42"/>
                <a:gd name="T42" fmla="*/ 6 w 21"/>
                <a:gd name="T43" fmla="*/ 1 h 42"/>
                <a:gd name="T44" fmla="*/ 6 w 21"/>
                <a:gd name="T45" fmla="*/ 1 h 42"/>
                <a:gd name="T46" fmla="*/ 5 w 21"/>
                <a:gd name="T4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2">
                  <a:moveTo>
                    <a:pt x="5" y="1"/>
                  </a:move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6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4" y="9"/>
                    <a:pt x="1" y="12"/>
                    <a:pt x="0" y="16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2" y="42"/>
                    <a:pt x="3" y="34"/>
                    <a:pt x="7" y="31"/>
                  </a:cubicBezTo>
                  <a:cubicBezTo>
                    <a:pt x="10" y="28"/>
                    <a:pt x="13" y="25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6" y="23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8"/>
                    <a:pt x="20" y="28"/>
                  </a:cubicBezTo>
                  <a:cubicBezTo>
                    <a:pt x="20" y="27"/>
                    <a:pt x="21" y="27"/>
                    <a:pt x="21" y="26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5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7" name="Freeform 143"/>
            <p:cNvSpPr/>
            <p:nvPr/>
          </p:nvSpPr>
          <p:spPr bwMode="auto">
            <a:xfrm>
              <a:off x="2005012" y="1923056"/>
              <a:ext cx="55959" cy="82154"/>
            </a:xfrm>
            <a:custGeom>
              <a:avLst/>
              <a:gdLst>
                <a:gd name="T0" fmla="*/ 19 w 22"/>
                <a:gd name="T1" fmla="*/ 31 h 32"/>
                <a:gd name="T2" fmla="*/ 22 w 22"/>
                <a:gd name="T3" fmla="*/ 30 h 32"/>
                <a:gd name="T4" fmla="*/ 20 w 22"/>
                <a:gd name="T5" fmla="*/ 11 h 32"/>
                <a:gd name="T6" fmla="*/ 20 w 22"/>
                <a:gd name="T7" fmla="*/ 11 h 32"/>
                <a:gd name="T8" fmla="*/ 19 w 22"/>
                <a:gd name="T9" fmla="*/ 8 h 32"/>
                <a:gd name="T10" fmla="*/ 7 w 22"/>
                <a:gd name="T11" fmla="*/ 0 h 32"/>
                <a:gd name="T12" fmla="*/ 2 w 22"/>
                <a:gd name="T13" fmla="*/ 8 h 32"/>
                <a:gd name="T14" fmla="*/ 7 w 22"/>
                <a:gd name="T15" fmla="*/ 23 h 32"/>
                <a:gd name="T16" fmla="*/ 19 w 22"/>
                <a:gd name="T17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2">
                  <a:moveTo>
                    <a:pt x="19" y="31"/>
                  </a:moveTo>
                  <a:cubicBezTo>
                    <a:pt x="19" y="31"/>
                    <a:pt x="22" y="32"/>
                    <a:pt x="22" y="3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1"/>
                    <a:pt x="20" y="8"/>
                    <a:pt x="19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4"/>
                    <a:pt x="2" y="8"/>
                    <a:pt x="2" y="8"/>
                  </a:cubicBezTo>
                  <a:cubicBezTo>
                    <a:pt x="0" y="18"/>
                    <a:pt x="7" y="23"/>
                    <a:pt x="7" y="23"/>
                  </a:cubicBezTo>
                  <a:cubicBezTo>
                    <a:pt x="19" y="31"/>
                    <a:pt x="19" y="31"/>
                    <a:pt x="1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8" name="Freeform 144"/>
            <p:cNvSpPr/>
            <p:nvPr/>
          </p:nvSpPr>
          <p:spPr bwMode="auto">
            <a:xfrm>
              <a:off x="2171700" y="1879003"/>
              <a:ext cx="54769" cy="104775"/>
            </a:xfrm>
            <a:custGeom>
              <a:avLst/>
              <a:gdLst>
                <a:gd name="T0" fmla="*/ 15 w 21"/>
                <a:gd name="T1" fmla="*/ 41 h 41"/>
                <a:gd name="T2" fmla="*/ 15 w 21"/>
                <a:gd name="T3" fmla="*/ 39 h 41"/>
                <a:gd name="T4" fmla="*/ 14 w 21"/>
                <a:gd name="T5" fmla="*/ 37 h 41"/>
                <a:gd name="T6" fmla="*/ 14 w 21"/>
                <a:gd name="T7" fmla="*/ 37 h 41"/>
                <a:gd name="T8" fmla="*/ 15 w 21"/>
                <a:gd name="T9" fmla="*/ 34 h 41"/>
                <a:gd name="T10" fmla="*/ 15 w 21"/>
                <a:gd name="T11" fmla="*/ 34 h 41"/>
                <a:gd name="T12" fmla="*/ 21 w 21"/>
                <a:gd name="T13" fmla="*/ 25 h 41"/>
                <a:gd name="T14" fmla="*/ 18 w 21"/>
                <a:gd name="T15" fmla="*/ 0 h 41"/>
                <a:gd name="T16" fmla="*/ 13 w 21"/>
                <a:gd name="T17" fmla="*/ 11 h 41"/>
                <a:gd name="T18" fmla="*/ 6 w 21"/>
                <a:gd name="T19" fmla="*/ 18 h 41"/>
                <a:gd name="T20" fmla="*/ 6 w 21"/>
                <a:gd name="T21" fmla="*/ 18 h 41"/>
                <a:gd name="T22" fmla="*/ 6 w 21"/>
                <a:gd name="T23" fmla="*/ 18 h 41"/>
                <a:gd name="T24" fmla="*/ 3 w 21"/>
                <a:gd name="T25" fmla="*/ 17 h 41"/>
                <a:gd name="T26" fmla="*/ 3 w 21"/>
                <a:gd name="T27" fmla="*/ 17 h 41"/>
                <a:gd name="T28" fmla="*/ 2 w 21"/>
                <a:gd name="T29" fmla="*/ 15 h 41"/>
                <a:gd name="T30" fmla="*/ 2 w 21"/>
                <a:gd name="T31" fmla="*/ 15 h 41"/>
                <a:gd name="T32" fmla="*/ 2 w 21"/>
                <a:gd name="T33" fmla="*/ 15 h 41"/>
                <a:gd name="T34" fmla="*/ 2 w 21"/>
                <a:gd name="T35" fmla="*/ 15 h 41"/>
                <a:gd name="T36" fmla="*/ 1 w 21"/>
                <a:gd name="T37" fmla="*/ 14 h 41"/>
                <a:gd name="T38" fmla="*/ 0 w 21"/>
                <a:gd name="T39" fmla="*/ 16 h 41"/>
                <a:gd name="T40" fmla="*/ 1 w 21"/>
                <a:gd name="T41" fmla="*/ 32 h 41"/>
                <a:gd name="T42" fmla="*/ 14 w 21"/>
                <a:gd name="T43" fmla="*/ 41 h 41"/>
                <a:gd name="T44" fmla="*/ 14 w 21"/>
                <a:gd name="T45" fmla="*/ 41 h 41"/>
                <a:gd name="T46" fmla="*/ 15 w 21"/>
                <a:gd name="T4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" h="41">
                  <a:moveTo>
                    <a:pt x="15" y="41"/>
                  </a:moveTo>
                  <a:cubicBezTo>
                    <a:pt x="16" y="40"/>
                    <a:pt x="15" y="39"/>
                    <a:pt x="15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5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7" y="33"/>
                    <a:pt x="20" y="30"/>
                    <a:pt x="21" y="25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7"/>
                    <a:pt x="13" y="11"/>
                  </a:cubicBezTo>
                  <a:cubicBezTo>
                    <a:pt x="10" y="14"/>
                    <a:pt x="7" y="16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4" y="18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9" name="Freeform 145"/>
            <p:cNvSpPr/>
            <p:nvPr/>
          </p:nvSpPr>
          <p:spPr bwMode="auto">
            <a:xfrm>
              <a:off x="2159793" y="1812328"/>
              <a:ext cx="55959" cy="84535"/>
            </a:xfrm>
            <a:custGeom>
              <a:avLst/>
              <a:gdLst>
                <a:gd name="T0" fmla="*/ 3 w 22"/>
                <a:gd name="T1" fmla="*/ 2 h 33"/>
                <a:gd name="T2" fmla="*/ 0 w 22"/>
                <a:gd name="T3" fmla="*/ 3 h 33"/>
                <a:gd name="T4" fmla="*/ 2 w 22"/>
                <a:gd name="T5" fmla="*/ 22 h 33"/>
                <a:gd name="T6" fmla="*/ 2 w 22"/>
                <a:gd name="T7" fmla="*/ 22 h 33"/>
                <a:gd name="T8" fmla="*/ 4 w 22"/>
                <a:gd name="T9" fmla="*/ 25 h 33"/>
                <a:gd name="T10" fmla="*/ 16 w 22"/>
                <a:gd name="T11" fmla="*/ 33 h 33"/>
                <a:gd name="T12" fmla="*/ 20 w 22"/>
                <a:gd name="T13" fmla="*/ 25 h 33"/>
                <a:gd name="T14" fmla="*/ 16 w 22"/>
                <a:gd name="T15" fmla="*/ 9 h 33"/>
                <a:gd name="T16" fmla="*/ 3 w 22"/>
                <a:gd name="T17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3">
                  <a:moveTo>
                    <a:pt x="3" y="2"/>
                  </a:moveTo>
                  <a:cubicBezTo>
                    <a:pt x="3" y="2"/>
                    <a:pt x="0" y="0"/>
                    <a:pt x="0" y="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3" y="24"/>
                    <a:pt x="4" y="25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20" y="28"/>
                    <a:pt x="20" y="25"/>
                    <a:pt x="20" y="25"/>
                  </a:cubicBezTo>
                  <a:cubicBezTo>
                    <a:pt x="22" y="15"/>
                    <a:pt x="16" y="9"/>
                    <a:pt x="16" y="9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0" name="Freeform 146"/>
            <p:cNvSpPr>
              <a:spLocks noEditPoints="1"/>
            </p:cNvSpPr>
            <p:nvPr/>
          </p:nvSpPr>
          <p:spPr bwMode="auto">
            <a:xfrm>
              <a:off x="2053828" y="1790896"/>
              <a:ext cx="97631" cy="101204"/>
            </a:xfrm>
            <a:custGeom>
              <a:avLst/>
              <a:gdLst>
                <a:gd name="T0" fmla="*/ 17 w 38"/>
                <a:gd name="T1" fmla="*/ 1 h 39"/>
                <a:gd name="T2" fmla="*/ 1 w 38"/>
                <a:gd name="T3" fmla="*/ 22 h 39"/>
                <a:gd name="T4" fmla="*/ 21 w 38"/>
                <a:gd name="T5" fmla="*/ 38 h 39"/>
                <a:gd name="T6" fmla="*/ 37 w 38"/>
                <a:gd name="T7" fmla="*/ 17 h 39"/>
                <a:gd name="T8" fmla="*/ 17 w 38"/>
                <a:gd name="T9" fmla="*/ 1 h 39"/>
                <a:gd name="T10" fmla="*/ 21 w 38"/>
                <a:gd name="T11" fmla="*/ 34 h 39"/>
                <a:gd name="T12" fmla="*/ 5 w 38"/>
                <a:gd name="T13" fmla="*/ 21 h 39"/>
                <a:gd name="T14" fmla="*/ 17 w 38"/>
                <a:gd name="T15" fmla="*/ 5 h 39"/>
                <a:gd name="T16" fmla="*/ 33 w 38"/>
                <a:gd name="T17" fmla="*/ 18 h 39"/>
                <a:gd name="T18" fmla="*/ 21 w 38"/>
                <a:gd name="T19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9">
                  <a:moveTo>
                    <a:pt x="17" y="1"/>
                  </a:moveTo>
                  <a:cubicBezTo>
                    <a:pt x="7" y="3"/>
                    <a:pt x="0" y="12"/>
                    <a:pt x="1" y="22"/>
                  </a:cubicBezTo>
                  <a:cubicBezTo>
                    <a:pt x="2" y="32"/>
                    <a:pt x="11" y="39"/>
                    <a:pt x="21" y="38"/>
                  </a:cubicBezTo>
                  <a:cubicBezTo>
                    <a:pt x="31" y="36"/>
                    <a:pt x="38" y="27"/>
                    <a:pt x="37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5" y="29"/>
                    <a:pt x="5" y="21"/>
                  </a:cubicBezTo>
                  <a:cubicBezTo>
                    <a:pt x="4" y="13"/>
                    <a:pt x="9" y="6"/>
                    <a:pt x="17" y="5"/>
                  </a:cubicBezTo>
                  <a:cubicBezTo>
                    <a:pt x="25" y="4"/>
                    <a:pt x="33" y="10"/>
                    <a:pt x="33" y="18"/>
                  </a:cubicBezTo>
                  <a:cubicBezTo>
                    <a:pt x="34" y="26"/>
                    <a:pt x="29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1" name="Freeform 147"/>
            <p:cNvSpPr>
              <a:spLocks noEditPoints="1"/>
            </p:cNvSpPr>
            <p:nvPr/>
          </p:nvSpPr>
          <p:spPr bwMode="auto">
            <a:xfrm>
              <a:off x="2087165" y="1808757"/>
              <a:ext cx="33338" cy="64294"/>
            </a:xfrm>
            <a:custGeom>
              <a:avLst/>
              <a:gdLst>
                <a:gd name="T0" fmla="*/ 9 w 13"/>
                <a:gd name="T1" fmla="*/ 11 h 25"/>
                <a:gd name="T2" fmla="*/ 8 w 13"/>
                <a:gd name="T3" fmla="*/ 6 h 25"/>
                <a:gd name="T4" fmla="*/ 8 w 13"/>
                <a:gd name="T5" fmla="*/ 6 h 25"/>
                <a:gd name="T6" fmla="*/ 10 w 13"/>
                <a:gd name="T7" fmla="*/ 6 h 25"/>
                <a:gd name="T8" fmla="*/ 10 w 13"/>
                <a:gd name="T9" fmla="*/ 6 h 25"/>
                <a:gd name="T10" fmla="*/ 10 w 13"/>
                <a:gd name="T11" fmla="*/ 5 h 25"/>
                <a:gd name="T12" fmla="*/ 10 w 13"/>
                <a:gd name="T13" fmla="*/ 4 h 25"/>
                <a:gd name="T14" fmla="*/ 10 w 13"/>
                <a:gd name="T15" fmla="*/ 3 h 25"/>
                <a:gd name="T16" fmla="*/ 10 w 13"/>
                <a:gd name="T17" fmla="*/ 3 h 25"/>
                <a:gd name="T18" fmla="*/ 9 w 13"/>
                <a:gd name="T19" fmla="*/ 3 h 25"/>
                <a:gd name="T20" fmla="*/ 8 w 13"/>
                <a:gd name="T21" fmla="*/ 3 h 25"/>
                <a:gd name="T22" fmla="*/ 7 w 13"/>
                <a:gd name="T23" fmla="*/ 1 h 25"/>
                <a:gd name="T24" fmla="*/ 7 w 13"/>
                <a:gd name="T25" fmla="*/ 0 h 25"/>
                <a:gd name="T26" fmla="*/ 6 w 13"/>
                <a:gd name="T27" fmla="*/ 1 h 25"/>
                <a:gd name="T28" fmla="*/ 6 w 13"/>
                <a:gd name="T29" fmla="*/ 3 h 25"/>
                <a:gd name="T30" fmla="*/ 6 w 13"/>
                <a:gd name="T31" fmla="*/ 3 h 25"/>
                <a:gd name="T32" fmla="*/ 5 w 13"/>
                <a:gd name="T33" fmla="*/ 4 h 25"/>
                <a:gd name="T34" fmla="*/ 4 w 13"/>
                <a:gd name="T35" fmla="*/ 1 h 25"/>
                <a:gd name="T36" fmla="*/ 3 w 13"/>
                <a:gd name="T37" fmla="*/ 1 h 25"/>
                <a:gd name="T38" fmla="*/ 3 w 13"/>
                <a:gd name="T39" fmla="*/ 2 h 25"/>
                <a:gd name="T40" fmla="*/ 3 w 13"/>
                <a:gd name="T41" fmla="*/ 4 h 25"/>
                <a:gd name="T42" fmla="*/ 1 w 13"/>
                <a:gd name="T43" fmla="*/ 5 h 25"/>
                <a:gd name="T44" fmla="*/ 0 w 13"/>
                <a:gd name="T45" fmla="*/ 7 h 25"/>
                <a:gd name="T46" fmla="*/ 0 w 13"/>
                <a:gd name="T47" fmla="*/ 9 h 25"/>
                <a:gd name="T48" fmla="*/ 1 w 13"/>
                <a:gd name="T49" fmla="*/ 11 h 25"/>
                <a:gd name="T50" fmla="*/ 2 w 13"/>
                <a:gd name="T51" fmla="*/ 12 h 25"/>
                <a:gd name="T52" fmla="*/ 4 w 13"/>
                <a:gd name="T53" fmla="*/ 13 h 25"/>
                <a:gd name="T54" fmla="*/ 4 w 13"/>
                <a:gd name="T55" fmla="*/ 13 h 25"/>
                <a:gd name="T56" fmla="*/ 5 w 13"/>
                <a:gd name="T57" fmla="*/ 18 h 25"/>
                <a:gd name="T58" fmla="*/ 3 w 13"/>
                <a:gd name="T59" fmla="*/ 18 h 25"/>
                <a:gd name="T60" fmla="*/ 2 w 13"/>
                <a:gd name="T61" fmla="*/ 18 h 25"/>
                <a:gd name="T62" fmla="*/ 1 w 13"/>
                <a:gd name="T63" fmla="*/ 18 h 25"/>
                <a:gd name="T64" fmla="*/ 1 w 13"/>
                <a:gd name="T65" fmla="*/ 19 h 25"/>
                <a:gd name="T66" fmla="*/ 1 w 13"/>
                <a:gd name="T67" fmla="*/ 20 h 25"/>
                <a:gd name="T68" fmla="*/ 1 w 13"/>
                <a:gd name="T69" fmla="*/ 21 h 25"/>
                <a:gd name="T70" fmla="*/ 3 w 13"/>
                <a:gd name="T71" fmla="*/ 21 h 25"/>
                <a:gd name="T72" fmla="*/ 5 w 13"/>
                <a:gd name="T73" fmla="*/ 21 h 25"/>
                <a:gd name="T74" fmla="*/ 6 w 13"/>
                <a:gd name="T75" fmla="*/ 24 h 25"/>
                <a:gd name="T76" fmla="*/ 6 w 13"/>
                <a:gd name="T77" fmla="*/ 25 h 25"/>
                <a:gd name="T78" fmla="*/ 7 w 13"/>
                <a:gd name="T79" fmla="*/ 24 h 25"/>
                <a:gd name="T80" fmla="*/ 7 w 13"/>
                <a:gd name="T81" fmla="*/ 21 h 25"/>
                <a:gd name="T82" fmla="*/ 8 w 13"/>
                <a:gd name="T83" fmla="*/ 21 h 25"/>
                <a:gd name="T84" fmla="*/ 9 w 13"/>
                <a:gd name="T85" fmla="*/ 24 h 25"/>
                <a:gd name="T86" fmla="*/ 10 w 13"/>
                <a:gd name="T87" fmla="*/ 24 h 25"/>
                <a:gd name="T88" fmla="*/ 10 w 13"/>
                <a:gd name="T89" fmla="*/ 23 h 25"/>
                <a:gd name="T90" fmla="*/ 10 w 13"/>
                <a:gd name="T91" fmla="*/ 20 h 25"/>
                <a:gd name="T92" fmla="*/ 11 w 13"/>
                <a:gd name="T93" fmla="*/ 20 h 25"/>
                <a:gd name="T94" fmla="*/ 12 w 13"/>
                <a:gd name="T95" fmla="*/ 18 h 25"/>
                <a:gd name="T96" fmla="*/ 13 w 13"/>
                <a:gd name="T97" fmla="*/ 15 h 25"/>
                <a:gd name="T98" fmla="*/ 11 w 13"/>
                <a:gd name="T99" fmla="*/ 12 h 25"/>
                <a:gd name="T100" fmla="*/ 9 w 13"/>
                <a:gd name="T101" fmla="*/ 11 h 25"/>
                <a:gd name="T102" fmla="*/ 8 w 13"/>
                <a:gd name="T103" fmla="*/ 18 h 25"/>
                <a:gd name="T104" fmla="*/ 6 w 13"/>
                <a:gd name="T105" fmla="*/ 18 h 25"/>
                <a:gd name="T106" fmla="*/ 6 w 13"/>
                <a:gd name="T107" fmla="*/ 13 h 25"/>
                <a:gd name="T108" fmla="*/ 7 w 13"/>
                <a:gd name="T109" fmla="*/ 14 h 25"/>
                <a:gd name="T110" fmla="*/ 8 w 13"/>
                <a:gd name="T111" fmla="*/ 18 h 25"/>
                <a:gd name="T112" fmla="*/ 7 w 13"/>
                <a:gd name="T113" fmla="*/ 10 h 25"/>
                <a:gd name="T114" fmla="*/ 5 w 13"/>
                <a:gd name="T115" fmla="*/ 10 h 25"/>
                <a:gd name="T116" fmla="*/ 5 w 13"/>
                <a:gd name="T117" fmla="*/ 6 h 25"/>
                <a:gd name="T118" fmla="*/ 6 w 13"/>
                <a:gd name="T119" fmla="*/ 6 h 25"/>
                <a:gd name="T120" fmla="*/ 7 w 13"/>
                <a:gd name="T12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" h="25">
                  <a:moveTo>
                    <a:pt x="9" y="11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0" y="4"/>
                    <a:pt x="10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0" y="7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1"/>
                    <a:pt x="2" y="12"/>
                    <a:pt x="2" y="12"/>
                  </a:cubicBezTo>
                  <a:cubicBezTo>
                    <a:pt x="3" y="12"/>
                    <a:pt x="3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8" y="21"/>
                    <a:pt x="8" y="21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10" y="24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3" y="17"/>
                    <a:pt x="13" y="16"/>
                    <a:pt x="13" y="15"/>
                  </a:cubicBezTo>
                  <a:cubicBezTo>
                    <a:pt x="12" y="14"/>
                    <a:pt x="12" y="13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lose/>
                  <a:moveTo>
                    <a:pt x="8" y="18"/>
                  </a:moveTo>
                  <a:cubicBezTo>
                    <a:pt x="7" y="18"/>
                    <a:pt x="7" y="18"/>
                    <a:pt x="6" y="1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4"/>
                    <a:pt x="7" y="14"/>
                  </a:cubicBezTo>
                  <a:lnTo>
                    <a:pt x="8" y="18"/>
                  </a:lnTo>
                  <a:close/>
                  <a:moveTo>
                    <a:pt x="7" y="10"/>
                  </a:moveTo>
                  <a:cubicBezTo>
                    <a:pt x="6" y="10"/>
                    <a:pt x="6" y="10"/>
                    <a:pt x="5" y="10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lnTo>
                    <a:pt x="7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2" name="Freeform 148"/>
            <p:cNvSpPr>
              <a:spLocks noEditPoints="1"/>
            </p:cNvSpPr>
            <p:nvPr/>
          </p:nvSpPr>
          <p:spPr bwMode="auto">
            <a:xfrm>
              <a:off x="2069305" y="1927819"/>
              <a:ext cx="100013" cy="97631"/>
            </a:xfrm>
            <a:custGeom>
              <a:avLst/>
              <a:gdLst>
                <a:gd name="T0" fmla="*/ 17 w 39"/>
                <a:gd name="T1" fmla="*/ 1 h 38"/>
                <a:gd name="T2" fmla="*/ 1 w 39"/>
                <a:gd name="T3" fmla="*/ 21 h 38"/>
                <a:gd name="T4" fmla="*/ 22 w 39"/>
                <a:gd name="T5" fmla="*/ 37 h 38"/>
                <a:gd name="T6" fmla="*/ 38 w 39"/>
                <a:gd name="T7" fmla="*/ 17 h 38"/>
                <a:gd name="T8" fmla="*/ 17 w 39"/>
                <a:gd name="T9" fmla="*/ 1 h 38"/>
                <a:gd name="T10" fmla="*/ 21 w 39"/>
                <a:gd name="T11" fmla="*/ 34 h 38"/>
                <a:gd name="T12" fmla="*/ 5 w 39"/>
                <a:gd name="T13" fmla="*/ 21 h 38"/>
                <a:gd name="T14" fmla="*/ 18 w 39"/>
                <a:gd name="T15" fmla="*/ 5 h 38"/>
                <a:gd name="T16" fmla="*/ 34 w 39"/>
                <a:gd name="T17" fmla="*/ 17 h 38"/>
                <a:gd name="T18" fmla="*/ 21 w 39"/>
                <a:gd name="T19" fmla="*/ 3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8">
                  <a:moveTo>
                    <a:pt x="17" y="1"/>
                  </a:moveTo>
                  <a:cubicBezTo>
                    <a:pt x="7" y="2"/>
                    <a:pt x="0" y="11"/>
                    <a:pt x="1" y="21"/>
                  </a:cubicBezTo>
                  <a:cubicBezTo>
                    <a:pt x="3" y="31"/>
                    <a:pt x="12" y="38"/>
                    <a:pt x="22" y="37"/>
                  </a:cubicBezTo>
                  <a:cubicBezTo>
                    <a:pt x="32" y="36"/>
                    <a:pt x="39" y="27"/>
                    <a:pt x="38" y="17"/>
                  </a:cubicBezTo>
                  <a:cubicBezTo>
                    <a:pt x="36" y="7"/>
                    <a:pt x="27" y="0"/>
                    <a:pt x="17" y="1"/>
                  </a:cubicBezTo>
                  <a:close/>
                  <a:moveTo>
                    <a:pt x="21" y="34"/>
                  </a:moveTo>
                  <a:cubicBezTo>
                    <a:pt x="13" y="35"/>
                    <a:pt x="6" y="29"/>
                    <a:pt x="5" y="21"/>
                  </a:cubicBezTo>
                  <a:cubicBezTo>
                    <a:pt x="4" y="13"/>
                    <a:pt x="10" y="6"/>
                    <a:pt x="18" y="5"/>
                  </a:cubicBezTo>
                  <a:cubicBezTo>
                    <a:pt x="26" y="4"/>
                    <a:pt x="33" y="9"/>
                    <a:pt x="34" y="17"/>
                  </a:cubicBezTo>
                  <a:cubicBezTo>
                    <a:pt x="35" y="25"/>
                    <a:pt x="29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3" name="Freeform 149"/>
            <p:cNvSpPr/>
            <p:nvPr/>
          </p:nvSpPr>
          <p:spPr bwMode="auto">
            <a:xfrm>
              <a:off x="2094309" y="1952822"/>
              <a:ext cx="52388" cy="46435"/>
            </a:xfrm>
            <a:custGeom>
              <a:avLst/>
              <a:gdLst>
                <a:gd name="T0" fmla="*/ 13 w 20"/>
                <a:gd name="T1" fmla="*/ 15 h 18"/>
                <a:gd name="T2" fmla="*/ 7 w 20"/>
                <a:gd name="T3" fmla="*/ 13 h 18"/>
                <a:gd name="T4" fmla="*/ 11 w 20"/>
                <a:gd name="T5" fmla="*/ 12 h 18"/>
                <a:gd name="T6" fmla="*/ 13 w 20"/>
                <a:gd name="T7" fmla="*/ 11 h 18"/>
                <a:gd name="T8" fmla="*/ 11 w 20"/>
                <a:gd name="T9" fmla="*/ 10 h 18"/>
                <a:gd name="T10" fmla="*/ 6 w 20"/>
                <a:gd name="T11" fmla="*/ 10 h 18"/>
                <a:gd name="T12" fmla="*/ 6 w 20"/>
                <a:gd name="T13" fmla="*/ 9 h 18"/>
                <a:gd name="T14" fmla="*/ 6 w 20"/>
                <a:gd name="T15" fmla="*/ 9 h 18"/>
                <a:gd name="T16" fmla="*/ 11 w 20"/>
                <a:gd name="T17" fmla="*/ 8 h 18"/>
                <a:gd name="T18" fmla="*/ 12 w 20"/>
                <a:gd name="T19" fmla="*/ 7 h 18"/>
                <a:gd name="T20" fmla="*/ 11 w 20"/>
                <a:gd name="T21" fmla="*/ 6 h 18"/>
                <a:gd name="T22" fmla="*/ 7 w 20"/>
                <a:gd name="T23" fmla="*/ 6 h 18"/>
                <a:gd name="T24" fmla="*/ 11 w 20"/>
                <a:gd name="T25" fmla="*/ 3 h 18"/>
                <a:gd name="T26" fmla="*/ 15 w 20"/>
                <a:gd name="T27" fmla="*/ 4 h 18"/>
                <a:gd name="T28" fmla="*/ 19 w 20"/>
                <a:gd name="T29" fmla="*/ 3 h 18"/>
                <a:gd name="T30" fmla="*/ 11 w 20"/>
                <a:gd name="T31" fmla="*/ 0 h 18"/>
                <a:gd name="T32" fmla="*/ 4 w 20"/>
                <a:gd name="T33" fmla="*/ 7 h 18"/>
                <a:gd name="T34" fmla="*/ 1 w 20"/>
                <a:gd name="T35" fmla="*/ 7 h 18"/>
                <a:gd name="T36" fmla="*/ 0 w 20"/>
                <a:gd name="T37" fmla="*/ 8 h 18"/>
                <a:gd name="T38" fmla="*/ 1 w 20"/>
                <a:gd name="T39" fmla="*/ 9 h 18"/>
                <a:gd name="T40" fmla="*/ 3 w 20"/>
                <a:gd name="T41" fmla="*/ 9 h 18"/>
                <a:gd name="T42" fmla="*/ 3 w 20"/>
                <a:gd name="T43" fmla="*/ 10 h 18"/>
                <a:gd name="T44" fmla="*/ 4 w 20"/>
                <a:gd name="T45" fmla="*/ 11 h 18"/>
                <a:gd name="T46" fmla="*/ 1 w 20"/>
                <a:gd name="T47" fmla="*/ 11 h 18"/>
                <a:gd name="T48" fmla="*/ 0 w 20"/>
                <a:gd name="T49" fmla="*/ 12 h 18"/>
                <a:gd name="T50" fmla="*/ 1 w 20"/>
                <a:gd name="T51" fmla="*/ 13 h 18"/>
                <a:gd name="T52" fmla="*/ 4 w 20"/>
                <a:gd name="T53" fmla="*/ 13 h 18"/>
                <a:gd name="T54" fmla="*/ 13 w 20"/>
                <a:gd name="T55" fmla="*/ 17 h 18"/>
                <a:gd name="T56" fmla="*/ 20 w 20"/>
                <a:gd name="T57" fmla="*/ 12 h 18"/>
                <a:gd name="T58" fmla="*/ 16 w 20"/>
                <a:gd name="T59" fmla="*/ 13 h 18"/>
                <a:gd name="T60" fmla="*/ 13 w 20"/>
                <a:gd name="T61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" h="18">
                  <a:moveTo>
                    <a:pt x="13" y="15"/>
                  </a:moveTo>
                  <a:cubicBezTo>
                    <a:pt x="11" y="15"/>
                    <a:pt x="9" y="14"/>
                    <a:pt x="7" y="13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2"/>
                    <a:pt x="13" y="11"/>
                    <a:pt x="13" y="11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4"/>
                    <a:pt x="9" y="3"/>
                    <a:pt x="11" y="3"/>
                  </a:cubicBezTo>
                  <a:cubicBezTo>
                    <a:pt x="13" y="3"/>
                    <a:pt x="14" y="3"/>
                    <a:pt x="15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7" y="0"/>
                    <a:pt x="4" y="3"/>
                    <a:pt x="4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4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6"/>
                    <a:pt x="9" y="18"/>
                    <a:pt x="13" y="17"/>
                  </a:cubicBezTo>
                  <a:cubicBezTo>
                    <a:pt x="16" y="17"/>
                    <a:pt x="18" y="15"/>
                    <a:pt x="20" y="1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3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4" name="Freeform 150"/>
            <p:cNvSpPr>
              <a:spLocks noEditPoints="1"/>
            </p:cNvSpPr>
            <p:nvPr/>
          </p:nvSpPr>
          <p:spPr bwMode="auto">
            <a:xfrm>
              <a:off x="1245394" y="2620763"/>
              <a:ext cx="236934" cy="210741"/>
            </a:xfrm>
            <a:custGeom>
              <a:avLst/>
              <a:gdLst>
                <a:gd name="T0" fmla="*/ 69 w 92"/>
                <a:gd name="T1" fmla="*/ 12 h 82"/>
                <a:gd name="T2" fmla="*/ 68 w 92"/>
                <a:gd name="T3" fmla="*/ 12 h 82"/>
                <a:gd name="T4" fmla="*/ 67 w 92"/>
                <a:gd name="T5" fmla="*/ 4 h 82"/>
                <a:gd name="T6" fmla="*/ 62 w 92"/>
                <a:gd name="T7" fmla="*/ 0 h 82"/>
                <a:gd name="T8" fmla="*/ 61 w 92"/>
                <a:gd name="T9" fmla="*/ 0 h 82"/>
                <a:gd name="T10" fmla="*/ 57 w 92"/>
                <a:gd name="T11" fmla="*/ 5 h 82"/>
                <a:gd name="T12" fmla="*/ 58 w 92"/>
                <a:gd name="T13" fmla="*/ 13 h 82"/>
                <a:gd name="T14" fmla="*/ 26 w 92"/>
                <a:gd name="T15" fmla="*/ 17 h 82"/>
                <a:gd name="T16" fmla="*/ 25 w 92"/>
                <a:gd name="T17" fmla="*/ 9 h 82"/>
                <a:gd name="T18" fmla="*/ 20 w 92"/>
                <a:gd name="T19" fmla="*/ 5 h 82"/>
                <a:gd name="T20" fmla="*/ 18 w 92"/>
                <a:gd name="T21" fmla="*/ 5 h 82"/>
                <a:gd name="T22" fmla="*/ 15 w 92"/>
                <a:gd name="T23" fmla="*/ 10 h 82"/>
                <a:gd name="T24" fmla="*/ 16 w 92"/>
                <a:gd name="T25" fmla="*/ 18 h 82"/>
                <a:gd name="T26" fmla="*/ 14 w 92"/>
                <a:gd name="T27" fmla="*/ 19 h 82"/>
                <a:gd name="T28" fmla="*/ 1 w 92"/>
                <a:gd name="T29" fmla="*/ 36 h 82"/>
                <a:gd name="T30" fmla="*/ 5 w 92"/>
                <a:gd name="T31" fmla="*/ 68 h 82"/>
                <a:gd name="T32" fmla="*/ 22 w 92"/>
                <a:gd name="T33" fmla="*/ 81 h 82"/>
                <a:gd name="T34" fmla="*/ 77 w 92"/>
                <a:gd name="T35" fmla="*/ 74 h 82"/>
                <a:gd name="T36" fmla="*/ 91 w 92"/>
                <a:gd name="T37" fmla="*/ 57 h 82"/>
                <a:gd name="T38" fmla="*/ 87 w 92"/>
                <a:gd name="T39" fmla="*/ 25 h 82"/>
                <a:gd name="T40" fmla="*/ 69 w 92"/>
                <a:gd name="T41" fmla="*/ 12 h 82"/>
                <a:gd name="T42" fmla="*/ 84 w 92"/>
                <a:gd name="T43" fmla="*/ 58 h 82"/>
                <a:gd name="T44" fmla="*/ 76 w 92"/>
                <a:gd name="T45" fmla="*/ 68 h 82"/>
                <a:gd name="T46" fmla="*/ 21 w 92"/>
                <a:gd name="T47" fmla="*/ 74 h 82"/>
                <a:gd name="T48" fmla="*/ 11 w 92"/>
                <a:gd name="T49" fmla="*/ 67 h 82"/>
                <a:gd name="T50" fmla="*/ 8 w 92"/>
                <a:gd name="T51" fmla="*/ 35 h 82"/>
                <a:gd name="T52" fmla="*/ 15 w 92"/>
                <a:gd name="T53" fmla="*/ 25 h 82"/>
                <a:gd name="T54" fmla="*/ 17 w 92"/>
                <a:gd name="T55" fmla="*/ 25 h 82"/>
                <a:gd name="T56" fmla="*/ 17 w 92"/>
                <a:gd name="T57" fmla="*/ 29 h 82"/>
                <a:gd name="T58" fmla="*/ 22 w 92"/>
                <a:gd name="T59" fmla="*/ 33 h 82"/>
                <a:gd name="T60" fmla="*/ 23 w 92"/>
                <a:gd name="T61" fmla="*/ 33 h 82"/>
                <a:gd name="T62" fmla="*/ 27 w 92"/>
                <a:gd name="T63" fmla="*/ 28 h 82"/>
                <a:gd name="T64" fmla="*/ 27 w 92"/>
                <a:gd name="T65" fmla="*/ 24 h 82"/>
                <a:gd name="T66" fmla="*/ 59 w 92"/>
                <a:gd name="T67" fmla="*/ 20 h 82"/>
                <a:gd name="T68" fmla="*/ 59 w 92"/>
                <a:gd name="T69" fmla="*/ 24 h 82"/>
                <a:gd name="T70" fmla="*/ 64 w 92"/>
                <a:gd name="T71" fmla="*/ 28 h 82"/>
                <a:gd name="T72" fmla="*/ 66 w 92"/>
                <a:gd name="T73" fmla="*/ 27 h 82"/>
                <a:gd name="T74" fmla="*/ 69 w 92"/>
                <a:gd name="T75" fmla="*/ 23 h 82"/>
                <a:gd name="T76" fmla="*/ 69 w 92"/>
                <a:gd name="T77" fmla="*/ 19 h 82"/>
                <a:gd name="T78" fmla="*/ 70 w 92"/>
                <a:gd name="T79" fmla="*/ 18 h 82"/>
                <a:gd name="T80" fmla="*/ 80 w 92"/>
                <a:gd name="T81" fmla="*/ 26 h 82"/>
                <a:gd name="T82" fmla="*/ 84 w 92"/>
                <a:gd name="T83" fmla="*/ 5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2">
                  <a:moveTo>
                    <a:pt x="69" y="12"/>
                  </a:moveTo>
                  <a:cubicBezTo>
                    <a:pt x="68" y="12"/>
                    <a:pt x="68" y="12"/>
                    <a:pt x="68" y="12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1"/>
                    <a:pt x="65" y="0"/>
                    <a:pt x="62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7" y="3"/>
                    <a:pt x="57" y="5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7"/>
                    <a:pt x="22" y="5"/>
                    <a:pt x="20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6"/>
                    <a:pt x="15" y="8"/>
                    <a:pt x="15" y="10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6" y="20"/>
                    <a:pt x="0" y="27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6"/>
                    <a:pt x="14" y="82"/>
                    <a:pt x="22" y="81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86" y="73"/>
                    <a:pt x="92" y="65"/>
                    <a:pt x="91" y="57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6" y="17"/>
                    <a:pt x="78" y="11"/>
                    <a:pt x="69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1" y="67"/>
                    <a:pt x="76" y="68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16" y="75"/>
                    <a:pt x="12" y="72"/>
                    <a:pt x="11" y="67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30"/>
                    <a:pt x="10" y="26"/>
                    <a:pt x="15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31"/>
                    <a:pt x="20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6" y="32"/>
                    <a:pt x="27" y="30"/>
                    <a:pt x="27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60" y="26"/>
                    <a:pt x="62" y="28"/>
                    <a:pt x="64" y="28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8" y="27"/>
                    <a:pt x="70" y="25"/>
                    <a:pt x="69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5" y="18"/>
                    <a:pt x="79" y="21"/>
                    <a:pt x="80" y="26"/>
                  </a:cubicBezTo>
                  <a:lnTo>
                    <a:pt x="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5" name="Freeform 151"/>
            <p:cNvSpPr>
              <a:spLocks noEditPoints="1"/>
            </p:cNvSpPr>
            <p:nvPr/>
          </p:nvSpPr>
          <p:spPr bwMode="auto">
            <a:xfrm>
              <a:off x="1287066" y="2720776"/>
              <a:ext cx="48815" cy="69056"/>
            </a:xfrm>
            <a:custGeom>
              <a:avLst/>
              <a:gdLst>
                <a:gd name="T0" fmla="*/ 11 w 19"/>
                <a:gd name="T1" fmla="*/ 27 h 27"/>
                <a:gd name="T2" fmla="*/ 8 w 19"/>
                <a:gd name="T3" fmla="*/ 27 h 27"/>
                <a:gd name="T4" fmla="*/ 5 w 19"/>
                <a:gd name="T5" fmla="*/ 26 h 27"/>
                <a:gd name="T6" fmla="*/ 3 w 19"/>
                <a:gd name="T7" fmla="*/ 24 h 27"/>
                <a:gd name="T8" fmla="*/ 1 w 19"/>
                <a:gd name="T9" fmla="*/ 20 h 27"/>
                <a:gd name="T10" fmla="*/ 0 w 19"/>
                <a:gd name="T11" fmla="*/ 10 h 27"/>
                <a:gd name="T12" fmla="*/ 0 w 19"/>
                <a:gd name="T13" fmla="*/ 6 h 27"/>
                <a:gd name="T14" fmla="*/ 2 w 19"/>
                <a:gd name="T15" fmla="*/ 3 h 27"/>
                <a:gd name="T16" fmla="*/ 4 w 19"/>
                <a:gd name="T17" fmla="*/ 1 h 27"/>
                <a:gd name="T18" fmla="*/ 8 w 19"/>
                <a:gd name="T19" fmla="*/ 0 h 27"/>
                <a:gd name="T20" fmla="*/ 11 w 19"/>
                <a:gd name="T21" fmla="*/ 0 h 27"/>
                <a:gd name="T22" fmla="*/ 14 w 19"/>
                <a:gd name="T23" fmla="*/ 1 h 27"/>
                <a:gd name="T24" fmla="*/ 17 w 19"/>
                <a:gd name="T25" fmla="*/ 3 h 27"/>
                <a:gd name="T26" fmla="*/ 18 w 19"/>
                <a:gd name="T27" fmla="*/ 7 h 27"/>
                <a:gd name="T28" fmla="*/ 19 w 19"/>
                <a:gd name="T29" fmla="*/ 17 h 27"/>
                <a:gd name="T30" fmla="*/ 19 w 19"/>
                <a:gd name="T31" fmla="*/ 22 h 27"/>
                <a:gd name="T32" fmla="*/ 17 w 19"/>
                <a:gd name="T33" fmla="*/ 24 h 27"/>
                <a:gd name="T34" fmla="*/ 15 w 19"/>
                <a:gd name="T35" fmla="*/ 26 h 27"/>
                <a:gd name="T36" fmla="*/ 11 w 19"/>
                <a:gd name="T37" fmla="*/ 27 h 27"/>
                <a:gd name="T38" fmla="*/ 14 w 19"/>
                <a:gd name="T39" fmla="*/ 9 h 27"/>
                <a:gd name="T40" fmla="*/ 12 w 19"/>
                <a:gd name="T41" fmla="*/ 5 h 27"/>
                <a:gd name="T42" fmla="*/ 9 w 19"/>
                <a:gd name="T43" fmla="*/ 4 h 27"/>
                <a:gd name="T44" fmla="*/ 6 w 19"/>
                <a:gd name="T45" fmla="*/ 4 h 27"/>
                <a:gd name="T46" fmla="*/ 5 w 19"/>
                <a:gd name="T47" fmla="*/ 6 h 27"/>
                <a:gd name="T48" fmla="*/ 4 w 19"/>
                <a:gd name="T49" fmla="*/ 8 h 27"/>
                <a:gd name="T50" fmla="*/ 4 w 19"/>
                <a:gd name="T51" fmla="*/ 10 h 27"/>
                <a:gd name="T52" fmla="*/ 5 w 19"/>
                <a:gd name="T53" fmla="*/ 19 h 27"/>
                <a:gd name="T54" fmla="*/ 7 w 19"/>
                <a:gd name="T55" fmla="*/ 23 h 27"/>
                <a:gd name="T56" fmla="*/ 11 w 19"/>
                <a:gd name="T57" fmla="*/ 23 h 27"/>
                <a:gd name="T58" fmla="*/ 13 w 19"/>
                <a:gd name="T59" fmla="*/ 23 h 27"/>
                <a:gd name="T60" fmla="*/ 14 w 19"/>
                <a:gd name="T61" fmla="*/ 22 h 27"/>
                <a:gd name="T62" fmla="*/ 15 w 19"/>
                <a:gd name="T63" fmla="*/ 20 h 27"/>
                <a:gd name="T64" fmla="*/ 15 w 19"/>
                <a:gd name="T65" fmla="*/ 17 h 27"/>
                <a:gd name="T66" fmla="*/ 14 w 19"/>
                <a:gd name="T67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7">
                  <a:moveTo>
                    <a:pt x="11" y="27"/>
                  </a:moveTo>
                  <a:cubicBezTo>
                    <a:pt x="10" y="27"/>
                    <a:pt x="9" y="27"/>
                    <a:pt x="8" y="27"/>
                  </a:cubicBezTo>
                  <a:cubicBezTo>
                    <a:pt x="7" y="27"/>
                    <a:pt x="6" y="26"/>
                    <a:pt x="5" y="26"/>
                  </a:cubicBezTo>
                  <a:cubicBezTo>
                    <a:pt x="4" y="25"/>
                    <a:pt x="3" y="25"/>
                    <a:pt x="3" y="24"/>
                  </a:cubicBezTo>
                  <a:cubicBezTo>
                    <a:pt x="2" y="23"/>
                    <a:pt x="2" y="22"/>
                    <a:pt x="1" y="2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1" y="5"/>
                    <a:pt x="1" y="4"/>
                    <a:pt x="2" y="3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3" y="0"/>
                    <a:pt x="14" y="1"/>
                    <a:pt x="14" y="1"/>
                  </a:cubicBezTo>
                  <a:cubicBezTo>
                    <a:pt x="15" y="2"/>
                    <a:pt x="16" y="2"/>
                    <a:pt x="17" y="3"/>
                  </a:cubicBezTo>
                  <a:cubicBezTo>
                    <a:pt x="17" y="4"/>
                    <a:pt x="18" y="6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9"/>
                    <a:pt x="19" y="20"/>
                    <a:pt x="19" y="22"/>
                  </a:cubicBezTo>
                  <a:cubicBezTo>
                    <a:pt x="18" y="23"/>
                    <a:pt x="18" y="24"/>
                    <a:pt x="17" y="24"/>
                  </a:cubicBezTo>
                  <a:cubicBezTo>
                    <a:pt x="16" y="25"/>
                    <a:pt x="16" y="26"/>
                    <a:pt x="15" y="26"/>
                  </a:cubicBezTo>
                  <a:cubicBezTo>
                    <a:pt x="14" y="26"/>
                    <a:pt x="13" y="26"/>
                    <a:pt x="11" y="27"/>
                  </a:cubicBezTo>
                  <a:close/>
                  <a:moveTo>
                    <a:pt x="14" y="9"/>
                  </a:moveTo>
                  <a:cubicBezTo>
                    <a:pt x="14" y="7"/>
                    <a:pt x="13" y="5"/>
                    <a:pt x="12" y="5"/>
                  </a:cubicBezTo>
                  <a:cubicBezTo>
                    <a:pt x="12" y="4"/>
                    <a:pt x="10" y="3"/>
                    <a:pt x="9" y="4"/>
                  </a:cubicBezTo>
                  <a:cubicBezTo>
                    <a:pt x="8" y="4"/>
                    <a:pt x="7" y="4"/>
                    <a:pt x="6" y="4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4" y="8"/>
                    <a:pt x="4" y="9"/>
                    <a:pt x="4" y="1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1"/>
                    <a:pt x="6" y="22"/>
                    <a:pt x="7" y="23"/>
                  </a:cubicBezTo>
                  <a:cubicBezTo>
                    <a:pt x="8" y="23"/>
                    <a:pt x="9" y="23"/>
                    <a:pt x="11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4" y="22"/>
                    <a:pt x="14" y="22"/>
                  </a:cubicBezTo>
                  <a:cubicBezTo>
                    <a:pt x="15" y="21"/>
                    <a:pt x="15" y="21"/>
                    <a:pt x="15" y="20"/>
                  </a:cubicBezTo>
                  <a:cubicBezTo>
                    <a:pt x="15" y="19"/>
                    <a:pt x="15" y="19"/>
                    <a:pt x="15" y="17"/>
                  </a:cubicBezTo>
                  <a:lnTo>
                    <a:pt x="14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6" name="Freeform 152"/>
            <p:cNvSpPr/>
            <p:nvPr/>
          </p:nvSpPr>
          <p:spPr bwMode="auto">
            <a:xfrm>
              <a:off x="1338263" y="2716012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4 w 11"/>
                <a:gd name="T9" fmla="*/ 6 h 26"/>
                <a:gd name="T10" fmla="*/ 4 w 11"/>
                <a:gd name="T11" fmla="*/ 6 h 26"/>
                <a:gd name="T12" fmla="*/ 3 w 11"/>
                <a:gd name="T13" fmla="*/ 5 h 26"/>
                <a:gd name="T14" fmla="*/ 1 w 11"/>
                <a:gd name="T15" fmla="*/ 6 h 26"/>
                <a:gd name="T16" fmla="*/ 0 w 11"/>
                <a:gd name="T17" fmla="*/ 6 h 26"/>
                <a:gd name="T18" fmla="*/ 0 w 11"/>
                <a:gd name="T19" fmla="*/ 5 h 26"/>
                <a:gd name="T20" fmla="*/ 0 w 11"/>
                <a:gd name="T21" fmla="*/ 4 h 26"/>
                <a:gd name="T22" fmla="*/ 0 w 11"/>
                <a:gd name="T23" fmla="*/ 3 h 26"/>
                <a:gd name="T24" fmla="*/ 1 w 11"/>
                <a:gd name="T25" fmla="*/ 3 h 26"/>
                <a:gd name="T26" fmla="*/ 3 w 11"/>
                <a:gd name="T27" fmla="*/ 1 h 26"/>
                <a:gd name="T28" fmla="*/ 4 w 11"/>
                <a:gd name="T29" fmla="*/ 1 h 26"/>
                <a:gd name="T30" fmla="*/ 5 w 11"/>
                <a:gd name="T31" fmla="*/ 1 h 26"/>
                <a:gd name="T32" fmla="*/ 7 w 11"/>
                <a:gd name="T33" fmla="*/ 0 h 26"/>
                <a:gd name="T34" fmla="*/ 8 w 11"/>
                <a:gd name="T35" fmla="*/ 1 h 26"/>
                <a:gd name="T36" fmla="*/ 8 w 11"/>
                <a:gd name="T37" fmla="*/ 2 h 26"/>
                <a:gd name="T38" fmla="*/ 11 w 11"/>
                <a:gd name="T39" fmla="*/ 25 h 26"/>
                <a:gd name="T40" fmla="*/ 11 w 11"/>
                <a:gd name="T41" fmla="*/ 26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1"/>
                    <a:pt x="8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6"/>
                    <a:pt x="11" y="26"/>
                  </a:cubicBezTo>
                  <a:cubicBezTo>
                    <a:pt x="11" y="26"/>
                    <a:pt x="10" y="26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7" name="Freeform 153"/>
            <p:cNvSpPr/>
            <p:nvPr/>
          </p:nvSpPr>
          <p:spPr bwMode="auto">
            <a:xfrm>
              <a:off x="1371601" y="2713631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8" name="Freeform 154"/>
            <p:cNvSpPr/>
            <p:nvPr/>
          </p:nvSpPr>
          <p:spPr bwMode="auto">
            <a:xfrm>
              <a:off x="1397794" y="27100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9" name="Freeform 155"/>
            <p:cNvSpPr/>
            <p:nvPr/>
          </p:nvSpPr>
          <p:spPr bwMode="auto">
            <a:xfrm>
              <a:off x="1422797" y="27076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0" name="Freeform 156"/>
            <p:cNvSpPr/>
            <p:nvPr/>
          </p:nvSpPr>
          <p:spPr bwMode="auto">
            <a:xfrm>
              <a:off x="1376363" y="2736253"/>
              <a:ext cx="21431" cy="20241"/>
            </a:xfrm>
            <a:custGeom>
              <a:avLst/>
              <a:gdLst>
                <a:gd name="T0" fmla="*/ 7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0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7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1" name="Freeform 157"/>
            <p:cNvSpPr/>
            <p:nvPr/>
          </p:nvSpPr>
          <p:spPr bwMode="auto">
            <a:xfrm>
              <a:off x="1400176" y="27338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2" name="Freeform 158"/>
            <p:cNvSpPr/>
            <p:nvPr/>
          </p:nvSpPr>
          <p:spPr bwMode="auto">
            <a:xfrm>
              <a:off x="1425178" y="2731490"/>
              <a:ext cx="21431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3" name="Freeform 159"/>
            <p:cNvSpPr/>
            <p:nvPr/>
          </p:nvSpPr>
          <p:spPr bwMode="auto">
            <a:xfrm>
              <a:off x="1378744" y="2758876"/>
              <a:ext cx="21431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1 w 8"/>
                <a:gd name="T5" fmla="*/ 8 h 8"/>
                <a:gd name="T6" fmla="*/ 0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1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4" name="Freeform 160"/>
            <p:cNvSpPr/>
            <p:nvPr/>
          </p:nvSpPr>
          <p:spPr bwMode="auto">
            <a:xfrm>
              <a:off x="1404938" y="2756494"/>
              <a:ext cx="17859" cy="21431"/>
            </a:xfrm>
            <a:custGeom>
              <a:avLst/>
              <a:gdLst>
                <a:gd name="T0" fmla="*/ 7 w 7"/>
                <a:gd name="T1" fmla="*/ 6 h 8"/>
                <a:gd name="T2" fmla="*/ 7 w 7"/>
                <a:gd name="T3" fmla="*/ 7 h 8"/>
                <a:gd name="T4" fmla="*/ 1 w 7"/>
                <a:gd name="T5" fmla="*/ 8 h 8"/>
                <a:gd name="T6" fmla="*/ 0 w 7"/>
                <a:gd name="T7" fmla="*/ 7 h 8"/>
                <a:gd name="T8" fmla="*/ 0 w 7"/>
                <a:gd name="T9" fmla="*/ 2 h 8"/>
                <a:gd name="T10" fmla="*/ 0 w 7"/>
                <a:gd name="T11" fmla="*/ 1 h 8"/>
                <a:gd name="T12" fmla="*/ 6 w 7"/>
                <a:gd name="T13" fmla="*/ 0 h 8"/>
                <a:gd name="T14" fmla="*/ 7 w 7"/>
                <a:gd name="T15" fmla="*/ 1 h 8"/>
                <a:gd name="T16" fmla="*/ 7 w 7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7" y="6"/>
                  </a:moveTo>
                  <a:cubicBezTo>
                    <a:pt x="7" y="7"/>
                    <a:pt x="7" y="7"/>
                    <a:pt x="7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8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lnTo>
                    <a:pt x="7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5" name="Freeform 161"/>
            <p:cNvSpPr/>
            <p:nvPr/>
          </p:nvSpPr>
          <p:spPr bwMode="auto">
            <a:xfrm>
              <a:off x="1428751" y="2754113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6" name="Freeform 162"/>
            <p:cNvSpPr>
              <a:spLocks noEditPoints="1"/>
            </p:cNvSpPr>
            <p:nvPr/>
          </p:nvSpPr>
          <p:spPr bwMode="auto">
            <a:xfrm>
              <a:off x="2303859" y="2020688"/>
              <a:ext cx="235744" cy="213122"/>
            </a:xfrm>
            <a:custGeom>
              <a:avLst/>
              <a:gdLst>
                <a:gd name="T0" fmla="*/ 70 w 92"/>
                <a:gd name="T1" fmla="*/ 12 h 83"/>
                <a:gd name="T2" fmla="*/ 68 w 92"/>
                <a:gd name="T3" fmla="*/ 13 h 83"/>
                <a:gd name="T4" fmla="*/ 67 w 92"/>
                <a:gd name="T5" fmla="*/ 4 h 83"/>
                <a:gd name="T6" fmla="*/ 63 w 92"/>
                <a:gd name="T7" fmla="*/ 1 h 83"/>
                <a:gd name="T8" fmla="*/ 61 w 92"/>
                <a:gd name="T9" fmla="*/ 1 h 83"/>
                <a:gd name="T10" fmla="*/ 58 w 92"/>
                <a:gd name="T11" fmla="*/ 6 h 83"/>
                <a:gd name="T12" fmla="*/ 59 w 92"/>
                <a:gd name="T13" fmla="*/ 14 h 83"/>
                <a:gd name="T14" fmla="*/ 26 w 92"/>
                <a:gd name="T15" fmla="*/ 18 h 83"/>
                <a:gd name="T16" fmla="*/ 25 w 92"/>
                <a:gd name="T17" fmla="*/ 10 h 83"/>
                <a:gd name="T18" fmla="*/ 20 w 92"/>
                <a:gd name="T19" fmla="*/ 6 h 83"/>
                <a:gd name="T20" fmla="*/ 19 w 92"/>
                <a:gd name="T21" fmla="*/ 6 h 83"/>
                <a:gd name="T22" fmla="*/ 15 w 92"/>
                <a:gd name="T23" fmla="*/ 11 h 83"/>
                <a:gd name="T24" fmla="*/ 16 w 92"/>
                <a:gd name="T25" fmla="*/ 19 h 83"/>
                <a:gd name="T26" fmla="*/ 15 w 92"/>
                <a:gd name="T27" fmla="*/ 19 h 83"/>
                <a:gd name="T28" fmla="*/ 1 w 92"/>
                <a:gd name="T29" fmla="*/ 36 h 83"/>
                <a:gd name="T30" fmla="*/ 5 w 92"/>
                <a:gd name="T31" fmla="*/ 68 h 83"/>
                <a:gd name="T32" fmla="*/ 23 w 92"/>
                <a:gd name="T33" fmla="*/ 82 h 83"/>
                <a:gd name="T34" fmla="*/ 78 w 92"/>
                <a:gd name="T35" fmla="*/ 75 h 83"/>
                <a:gd name="T36" fmla="*/ 91 w 92"/>
                <a:gd name="T37" fmla="*/ 58 h 83"/>
                <a:gd name="T38" fmla="*/ 87 w 92"/>
                <a:gd name="T39" fmla="*/ 26 h 83"/>
                <a:gd name="T40" fmla="*/ 70 w 92"/>
                <a:gd name="T41" fmla="*/ 12 h 83"/>
                <a:gd name="T42" fmla="*/ 84 w 92"/>
                <a:gd name="T43" fmla="*/ 58 h 83"/>
                <a:gd name="T44" fmla="*/ 77 w 92"/>
                <a:gd name="T45" fmla="*/ 68 h 83"/>
                <a:gd name="T46" fmla="*/ 22 w 92"/>
                <a:gd name="T47" fmla="*/ 75 h 83"/>
                <a:gd name="T48" fmla="*/ 12 w 92"/>
                <a:gd name="T49" fmla="*/ 67 h 83"/>
                <a:gd name="T50" fmla="*/ 8 w 92"/>
                <a:gd name="T51" fmla="*/ 36 h 83"/>
                <a:gd name="T52" fmla="*/ 16 w 92"/>
                <a:gd name="T53" fmla="*/ 26 h 83"/>
                <a:gd name="T54" fmla="*/ 17 w 92"/>
                <a:gd name="T55" fmla="*/ 26 h 83"/>
                <a:gd name="T56" fmla="*/ 18 w 92"/>
                <a:gd name="T57" fmla="*/ 30 h 83"/>
                <a:gd name="T58" fmla="*/ 22 w 92"/>
                <a:gd name="T59" fmla="*/ 33 h 83"/>
                <a:gd name="T60" fmla="*/ 24 w 92"/>
                <a:gd name="T61" fmla="*/ 33 h 83"/>
                <a:gd name="T62" fmla="*/ 28 w 92"/>
                <a:gd name="T63" fmla="*/ 28 h 83"/>
                <a:gd name="T64" fmla="*/ 27 w 92"/>
                <a:gd name="T65" fmla="*/ 24 h 83"/>
                <a:gd name="T66" fmla="*/ 59 w 92"/>
                <a:gd name="T67" fmla="*/ 20 h 83"/>
                <a:gd name="T68" fmla="*/ 60 w 92"/>
                <a:gd name="T69" fmla="*/ 25 h 83"/>
                <a:gd name="T70" fmla="*/ 65 w 92"/>
                <a:gd name="T71" fmla="*/ 28 h 83"/>
                <a:gd name="T72" fmla="*/ 66 w 92"/>
                <a:gd name="T73" fmla="*/ 28 h 83"/>
                <a:gd name="T74" fmla="*/ 70 w 92"/>
                <a:gd name="T75" fmla="*/ 23 h 83"/>
                <a:gd name="T76" fmla="*/ 69 w 92"/>
                <a:gd name="T77" fmla="*/ 19 h 83"/>
                <a:gd name="T78" fmla="*/ 71 w 92"/>
                <a:gd name="T79" fmla="*/ 19 h 83"/>
                <a:gd name="T80" fmla="*/ 80 w 92"/>
                <a:gd name="T81" fmla="*/ 27 h 83"/>
                <a:gd name="T82" fmla="*/ 84 w 92"/>
                <a:gd name="T83" fmla="*/ 5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2" h="83">
                  <a:moveTo>
                    <a:pt x="70" y="12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2"/>
                    <a:pt x="65" y="0"/>
                    <a:pt x="63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59" y="1"/>
                    <a:pt x="57" y="3"/>
                    <a:pt x="58" y="6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7"/>
                    <a:pt x="23" y="6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5" y="8"/>
                    <a:pt x="15" y="11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6" y="20"/>
                    <a:pt x="0" y="28"/>
                    <a:pt x="1" y="36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6" y="77"/>
                    <a:pt x="14" y="83"/>
                    <a:pt x="23" y="82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86" y="74"/>
                    <a:pt x="92" y="66"/>
                    <a:pt x="91" y="5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6" y="17"/>
                    <a:pt x="78" y="11"/>
                    <a:pt x="70" y="12"/>
                  </a:cubicBezTo>
                  <a:close/>
                  <a:moveTo>
                    <a:pt x="84" y="58"/>
                  </a:moveTo>
                  <a:cubicBezTo>
                    <a:pt x="85" y="63"/>
                    <a:pt x="82" y="68"/>
                    <a:pt x="77" y="68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17" y="76"/>
                    <a:pt x="13" y="72"/>
                    <a:pt x="12" y="67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1"/>
                    <a:pt x="11" y="26"/>
                    <a:pt x="16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2"/>
                    <a:pt x="20" y="34"/>
                    <a:pt x="22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6" y="33"/>
                    <a:pt x="28" y="31"/>
                    <a:pt x="28" y="2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7"/>
                    <a:pt x="62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8" y="28"/>
                    <a:pt x="70" y="26"/>
                    <a:pt x="70" y="23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6" y="18"/>
                    <a:pt x="80" y="22"/>
                    <a:pt x="80" y="27"/>
                  </a:cubicBezTo>
                  <a:lnTo>
                    <a:pt x="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163"/>
            <p:cNvSpPr>
              <a:spLocks noEditPoints="1"/>
            </p:cNvSpPr>
            <p:nvPr/>
          </p:nvSpPr>
          <p:spPr bwMode="auto">
            <a:xfrm>
              <a:off x="2344340" y="2123081"/>
              <a:ext cx="51197" cy="66675"/>
            </a:xfrm>
            <a:custGeom>
              <a:avLst/>
              <a:gdLst>
                <a:gd name="T0" fmla="*/ 12 w 20"/>
                <a:gd name="T1" fmla="*/ 26 h 26"/>
                <a:gd name="T2" fmla="*/ 9 w 20"/>
                <a:gd name="T3" fmla="*/ 26 h 26"/>
                <a:gd name="T4" fmla="*/ 5 w 20"/>
                <a:gd name="T5" fmla="*/ 26 h 26"/>
                <a:gd name="T6" fmla="*/ 3 w 20"/>
                <a:gd name="T7" fmla="*/ 23 h 26"/>
                <a:gd name="T8" fmla="*/ 2 w 20"/>
                <a:gd name="T9" fmla="*/ 20 h 26"/>
                <a:gd name="T10" fmla="*/ 1 w 20"/>
                <a:gd name="T11" fmla="*/ 10 h 26"/>
                <a:gd name="T12" fmla="*/ 1 w 20"/>
                <a:gd name="T13" fmla="*/ 5 h 26"/>
                <a:gd name="T14" fmla="*/ 2 w 20"/>
                <a:gd name="T15" fmla="*/ 2 h 26"/>
                <a:gd name="T16" fmla="*/ 5 w 20"/>
                <a:gd name="T17" fmla="*/ 1 h 26"/>
                <a:gd name="T18" fmla="*/ 9 w 20"/>
                <a:gd name="T19" fmla="*/ 0 h 26"/>
                <a:gd name="T20" fmla="*/ 12 w 20"/>
                <a:gd name="T21" fmla="*/ 0 h 26"/>
                <a:gd name="T22" fmla="*/ 15 w 20"/>
                <a:gd name="T23" fmla="*/ 1 h 26"/>
                <a:gd name="T24" fmla="*/ 17 w 20"/>
                <a:gd name="T25" fmla="*/ 3 h 26"/>
                <a:gd name="T26" fmla="*/ 18 w 20"/>
                <a:gd name="T27" fmla="*/ 7 h 26"/>
                <a:gd name="T28" fmla="*/ 19 w 20"/>
                <a:gd name="T29" fmla="*/ 17 h 26"/>
                <a:gd name="T30" fmla="*/ 19 w 20"/>
                <a:gd name="T31" fmla="*/ 21 h 26"/>
                <a:gd name="T32" fmla="*/ 18 w 20"/>
                <a:gd name="T33" fmla="*/ 24 h 26"/>
                <a:gd name="T34" fmla="*/ 15 w 20"/>
                <a:gd name="T35" fmla="*/ 26 h 26"/>
                <a:gd name="T36" fmla="*/ 12 w 20"/>
                <a:gd name="T37" fmla="*/ 26 h 26"/>
                <a:gd name="T38" fmla="*/ 14 w 20"/>
                <a:gd name="T39" fmla="*/ 8 h 26"/>
                <a:gd name="T40" fmla="*/ 13 w 20"/>
                <a:gd name="T41" fmla="*/ 4 h 26"/>
                <a:gd name="T42" fmla="*/ 9 w 20"/>
                <a:gd name="T43" fmla="*/ 3 h 26"/>
                <a:gd name="T44" fmla="*/ 6 w 20"/>
                <a:gd name="T45" fmla="*/ 4 h 26"/>
                <a:gd name="T46" fmla="*/ 5 w 20"/>
                <a:gd name="T47" fmla="*/ 5 h 26"/>
                <a:gd name="T48" fmla="*/ 5 w 20"/>
                <a:gd name="T49" fmla="*/ 7 h 26"/>
                <a:gd name="T50" fmla="*/ 5 w 20"/>
                <a:gd name="T51" fmla="*/ 10 h 26"/>
                <a:gd name="T52" fmla="*/ 6 w 20"/>
                <a:gd name="T53" fmla="*/ 19 h 26"/>
                <a:gd name="T54" fmla="*/ 8 w 20"/>
                <a:gd name="T55" fmla="*/ 22 h 26"/>
                <a:gd name="T56" fmla="*/ 11 w 20"/>
                <a:gd name="T57" fmla="*/ 23 h 26"/>
                <a:gd name="T58" fmla="*/ 13 w 20"/>
                <a:gd name="T59" fmla="*/ 22 h 26"/>
                <a:gd name="T60" fmla="*/ 15 w 20"/>
                <a:gd name="T61" fmla="*/ 21 h 26"/>
                <a:gd name="T62" fmla="*/ 15 w 20"/>
                <a:gd name="T63" fmla="*/ 20 h 26"/>
                <a:gd name="T64" fmla="*/ 15 w 20"/>
                <a:gd name="T65" fmla="*/ 17 h 26"/>
                <a:gd name="T66" fmla="*/ 14 w 20"/>
                <a:gd name="T67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6">
                  <a:moveTo>
                    <a:pt x="12" y="26"/>
                  </a:moveTo>
                  <a:cubicBezTo>
                    <a:pt x="11" y="26"/>
                    <a:pt x="10" y="26"/>
                    <a:pt x="9" y="26"/>
                  </a:cubicBezTo>
                  <a:cubicBezTo>
                    <a:pt x="7" y="26"/>
                    <a:pt x="6" y="26"/>
                    <a:pt x="5" y="26"/>
                  </a:cubicBezTo>
                  <a:cubicBezTo>
                    <a:pt x="5" y="25"/>
                    <a:pt x="4" y="24"/>
                    <a:pt x="3" y="23"/>
                  </a:cubicBezTo>
                  <a:cubicBezTo>
                    <a:pt x="2" y="22"/>
                    <a:pt x="2" y="21"/>
                    <a:pt x="2" y="2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4"/>
                    <a:pt x="1" y="3"/>
                    <a:pt x="2" y="2"/>
                  </a:cubicBezTo>
                  <a:cubicBezTo>
                    <a:pt x="3" y="2"/>
                    <a:pt x="4" y="1"/>
                    <a:pt x="5" y="1"/>
                  </a:cubicBezTo>
                  <a:cubicBezTo>
                    <a:pt x="6" y="0"/>
                    <a:pt x="7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4" y="0"/>
                    <a:pt x="15" y="1"/>
                  </a:cubicBezTo>
                  <a:cubicBezTo>
                    <a:pt x="16" y="1"/>
                    <a:pt x="16" y="2"/>
                    <a:pt x="17" y="3"/>
                  </a:cubicBezTo>
                  <a:cubicBezTo>
                    <a:pt x="18" y="4"/>
                    <a:pt x="18" y="5"/>
                    <a:pt x="18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8"/>
                    <a:pt x="20" y="20"/>
                    <a:pt x="19" y="21"/>
                  </a:cubicBezTo>
                  <a:cubicBezTo>
                    <a:pt x="19" y="22"/>
                    <a:pt x="18" y="23"/>
                    <a:pt x="18" y="24"/>
                  </a:cubicBezTo>
                  <a:cubicBezTo>
                    <a:pt x="17" y="25"/>
                    <a:pt x="16" y="25"/>
                    <a:pt x="15" y="26"/>
                  </a:cubicBezTo>
                  <a:cubicBezTo>
                    <a:pt x="14" y="26"/>
                    <a:pt x="13" y="26"/>
                    <a:pt x="12" y="26"/>
                  </a:cubicBezTo>
                  <a:close/>
                  <a:moveTo>
                    <a:pt x="14" y="8"/>
                  </a:moveTo>
                  <a:cubicBezTo>
                    <a:pt x="14" y="6"/>
                    <a:pt x="14" y="5"/>
                    <a:pt x="13" y="4"/>
                  </a:cubicBezTo>
                  <a:cubicBezTo>
                    <a:pt x="12" y="3"/>
                    <a:pt x="11" y="3"/>
                    <a:pt x="9" y="3"/>
                  </a:cubicBezTo>
                  <a:cubicBezTo>
                    <a:pt x="8" y="3"/>
                    <a:pt x="7" y="4"/>
                    <a:pt x="6" y="4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9"/>
                    <a:pt x="5" y="1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1"/>
                    <a:pt x="7" y="22"/>
                    <a:pt x="8" y="22"/>
                  </a:cubicBezTo>
                  <a:cubicBezTo>
                    <a:pt x="9" y="23"/>
                    <a:pt x="10" y="23"/>
                    <a:pt x="11" y="23"/>
                  </a:cubicBezTo>
                  <a:cubicBezTo>
                    <a:pt x="12" y="23"/>
                    <a:pt x="13" y="23"/>
                    <a:pt x="13" y="22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6" y="19"/>
                    <a:pt x="16" y="18"/>
                    <a:pt x="15" y="17"/>
                  </a:cubicBezTo>
                  <a:lnTo>
                    <a:pt x="14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8" name="Freeform 164"/>
            <p:cNvSpPr/>
            <p:nvPr/>
          </p:nvSpPr>
          <p:spPr bwMode="auto">
            <a:xfrm>
              <a:off x="2395537" y="2118319"/>
              <a:ext cx="28575" cy="66675"/>
            </a:xfrm>
            <a:custGeom>
              <a:avLst/>
              <a:gdLst>
                <a:gd name="T0" fmla="*/ 10 w 11"/>
                <a:gd name="T1" fmla="*/ 26 h 26"/>
                <a:gd name="T2" fmla="*/ 8 w 11"/>
                <a:gd name="T3" fmla="*/ 26 h 26"/>
                <a:gd name="T4" fmla="*/ 7 w 11"/>
                <a:gd name="T5" fmla="*/ 26 h 26"/>
                <a:gd name="T6" fmla="*/ 7 w 11"/>
                <a:gd name="T7" fmla="*/ 25 h 26"/>
                <a:gd name="T8" fmla="*/ 5 w 11"/>
                <a:gd name="T9" fmla="*/ 6 h 26"/>
                <a:gd name="T10" fmla="*/ 4 w 11"/>
                <a:gd name="T11" fmla="*/ 5 h 26"/>
                <a:gd name="T12" fmla="*/ 4 w 11"/>
                <a:gd name="T13" fmla="*/ 5 h 26"/>
                <a:gd name="T14" fmla="*/ 1 w 11"/>
                <a:gd name="T15" fmla="*/ 5 h 26"/>
                <a:gd name="T16" fmla="*/ 0 w 11"/>
                <a:gd name="T17" fmla="*/ 5 h 26"/>
                <a:gd name="T18" fmla="*/ 0 w 11"/>
                <a:gd name="T19" fmla="*/ 5 h 26"/>
                <a:gd name="T20" fmla="*/ 0 w 11"/>
                <a:gd name="T21" fmla="*/ 3 h 26"/>
                <a:gd name="T22" fmla="*/ 0 w 11"/>
                <a:gd name="T23" fmla="*/ 3 h 26"/>
                <a:gd name="T24" fmla="*/ 1 w 11"/>
                <a:gd name="T25" fmla="*/ 2 h 26"/>
                <a:gd name="T26" fmla="*/ 4 w 11"/>
                <a:gd name="T27" fmla="*/ 1 h 26"/>
                <a:gd name="T28" fmla="*/ 4 w 11"/>
                <a:gd name="T29" fmla="*/ 1 h 26"/>
                <a:gd name="T30" fmla="*/ 5 w 11"/>
                <a:gd name="T31" fmla="*/ 0 h 26"/>
                <a:gd name="T32" fmla="*/ 7 w 11"/>
                <a:gd name="T33" fmla="*/ 0 h 26"/>
                <a:gd name="T34" fmla="*/ 8 w 11"/>
                <a:gd name="T35" fmla="*/ 0 h 26"/>
                <a:gd name="T36" fmla="*/ 8 w 11"/>
                <a:gd name="T37" fmla="*/ 1 h 26"/>
                <a:gd name="T38" fmla="*/ 11 w 11"/>
                <a:gd name="T39" fmla="*/ 24 h 26"/>
                <a:gd name="T40" fmla="*/ 11 w 11"/>
                <a:gd name="T41" fmla="*/ 25 h 26"/>
                <a:gd name="T42" fmla="*/ 10 w 11"/>
                <a:gd name="T4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" h="26">
                  <a:moveTo>
                    <a:pt x="10" y="26"/>
                  </a:move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6"/>
                    <a:pt x="7" y="26"/>
                  </a:cubicBezTo>
                  <a:cubicBezTo>
                    <a:pt x="7" y="26"/>
                    <a:pt x="7" y="25"/>
                    <a:pt x="7" y="2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1"/>
                    <a:pt x="8" y="1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1" y="26"/>
                    <a:pt x="1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9" name="Freeform 165"/>
            <p:cNvSpPr/>
            <p:nvPr/>
          </p:nvSpPr>
          <p:spPr bwMode="auto">
            <a:xfrm>
              <a:off x="2432447" y="2115938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0" name="Freeform 166"/>
            <p:cNvSpPr/>
            <p:nvPr/>
          </p:nvSpPr>
          <p:spPr bwMode="auto">
            <a:xfrm>
              <a:off x="2457450" y="2113557"/>
              <a:ext cx="21431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1" name="Freeform 167"/>
            <p:cNvSpPr/>
            <p:nvPr/>
          </p:nvSpPr>
          <p:spPr bwMode="auto">
            <a:xfrm>
              <a:off x="2481262" y="2107603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8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1 w 8"/>
                <a:gd name="T9" fmla="*/ 2 h 8"/>
                <a:gd name="T10" fmla="*/ 1 w 8"/>
                <a:gd name="T11" fmla="*/ 1 h 8"/>
                <a:gd name="T12" fmla="*/ 7 w 8"/>
                <a:gd name="T13" fmla="*/ 0 h 8"/>
                <a:gd name="T14" fmla="*/ 8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7"/>
                    <a:pt x="8" y="7"/>
                    <a:pt x="8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1" y="8"/>
                    <a:pt x="1" y="7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2" name="Freeform 168"/>
            <p:cNvSpPr/>
            <p:nvPr/>
          </p:nvSpPr>
          <p:spPr bwMode="auto">
            <a:xfrm>
              <a:off x="2434828" y="2138560"/>
              <a:ext cx="20240" cy="2143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7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169"/>
            <p:cNvSpPr/>
            <p:nvPr/>
          </p:nvSpPr>
          <p:spPr bwMode="auto">
            <a:xfrm>
              <a:off x="2459831" y="2136178"/>
              <a:ext cx="21431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0 w 8"/>
                <a:gd name="T7" fmla="*/ 6 h 7"/>
                <a:gd name="T8" fmla="*/ 0 w 8"/>
                <a:gd name="T9" fmla="*/ 2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7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4" name="Freeform 170"/>
            <p:cNvSpPr/>
            <p:nvPr/>
          </p:nvSpPr>
          <p:spPr bwMode="auto">
            <a:xfrm>
              <a:off x="2486025" y="2133797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6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0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5" name="Freeform 171"/>
            <p:cNvSpPr/>
            <p:nvPr/>
          </p:nvSpPr>
          <p:spPr bwMode="auto">
            <a:xfrm>
              <a:off x="2437210" y="2162372"/>
              <a:ext cx="20240" cy="20241"/>
            </a:xfrm>
            <a:custGeom>
              <a:avLst/>
              <a:gdLst>
                <a:gd name="T0" fmla="*/ 8 w 8"/>
                <a:gd name="T1" fmla="*/ 6 h 8"/>
                <a:gd name="T2" fmla="*/ 7 w 8"/>
                <a:gd name="T3" fmla="*/ 7 h 8"/>
                <a:gd name="T4" fmla="*/ 2 w 8"/>
                <a:gd name="T5" fmla="*/ 8 h 8"/>
                <a:gd name="T6" fmla="*/ 1 w 8"/>
                <a:gd name="T7" fmla="*/ 7 h 8"/>
                <a:gd name="T8" fmla="*/ 0 w 8"/>
                <a:gd name="T9" fmla="*/ 2 h 8"/>
                <a:gd name="T10" fmla="*/ 1 w 8"/>
                <a:gd name="T11" fmla="*/ 1 h 8"/>
                <a:gd name="T12" fmla="*/ 6 w 8"/>
                <a:gd name="T13" fmla="*/ 0 h 8"/>
                <a:gd name="T14" fmla="*/ 7 w 8"/>
                <a:gd name="T15" fmla="*/ 1 h 8"/>
                <a:gd name="T16" fmla="*/ 8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6" name="Freeform 172"/>
            <p:cNvSpPr/>
            <p:nvPr/>
          </p:nvSpPr>
          <p:spPr bwMode="auto">
            <a:xfrm>
              <a:off x="2463403" y="2159991"/>
              <a:ext cx="20240" cy="17860"/>
            </a:xfrm>
            <a:custGeom>
              <a:avLst/>
              <a:gdLst>
                <a:gd name="T0" fmla="*/ 8 w 8"/>
                <a:gd name="T1" fmla="*/ 6 h 7"/>
                <a:gd name="T2" fmla="*/ 7 w 8"/>
                <a:gd name="T3" fmla="*/ 7 h 7"/>
                <a:gd name="T4" fmla="*/ 2 w 8"/>
                <a:gd name="T5" fmla="*/ 7 h 7"/>
                <a:gd name="T6" fmla="*/ 1 w 8"/>
                <a:gd name="T7" fmla="*/ 7 h 7"/>
                <a:gd name="T8" fmla="*/ 0 w 8"/>
                <a:gd name="T9" fmla="*/ 2 h 7"/>
                <a:gd name="T10" fmla="*/ 1 w 8"/>
                <a:gd name="T11" fmla="*/ 1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6"/>
                  </a:moveTo>
                  <a:cubicBezTo>
                    <a:pt x="8" y="6"/>
                    <a:pt x="8" y="7"/>
                    <a:pt x="7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7" name="Freeform 173"/>
            <p:cNvSpPr/>
            <p:nvPr/>
          </p:nvSpPr>
          <p:spPr bwMode="auto">
            <a:xfrm>
              <a:off x="2488406" y="2156419"/>
              <a:ext cx="20240" cy="17860"/>
            </a:xfrm>
            <a:custGeom>
              <a:avLst/>
              <a:gdLst>
                <a:gd name="T0" fmla="*/ 8 w 8"/>
                <a:gd name="T1" fmla="*/ 5 h 7"/>
                <a:gd name="T2" fmla="*/ 7 w 8"/>
                <a:gd name="T3" fmla="*/ 7 h 7"/>
                <a:gd name="T4" fmla="*/ 1 w 8"/>
                <a:gd name="T5" fmla="*/ 7 h 7"/>
                <a:gd name="T6" fmla="*/ 0 w 8"/>
                <a:gd name="T7" fmla="*/ 6 h 7"/>
                <a:gd name="T8" fmla="*/ 0 w 8"/>
                <a:gd name="T9" fmla="*/ 1 h 7"/>
                <a:gd name="T10" fmla="*/ 1 w 8"/>
                <a:gd name="T11" fmla="*/ 0 h 7"/>
                <a:gd name="T12" fmla="*/ 6 w 8"/>
                <a:gd name="T13" fmla="*/ 0 h 7"/>
                <a:gd name="T14" fmla="*/ 7 w 8"/>
                <a:gd name="T15" fmla="*/ 1 h 7"/>
                <a:gd name="T16" fmla="*/ 8 w 8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6"/>
                    <a:pt x="7" y="6"/>
                    <a:pt x="7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lnTo>
                    <a:pt x="8" y="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8" name="Freeform 174"/>
            <p:cNvSpPr>
              <a:spLocks noEditPoints="1"/>
            </p:cNvSpPr>
            <p:nvPr/>
          </p:nvSpPr>
          <p:spPr bwMode="auto">
            <a:xfrm>
              <a:off x="1528763" y="2614810"/>
              <a:ext cx="135731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69 h 75"/>
                <a:gd name="T24" fmla="*/ 12 w 53"/>
                <a:gd name="T25" fmla="*/ 64 h 75"/>
                <a:gd name="T26" fmla="*/ 6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8" y="71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9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8" y="63"/>
                    <a:pt x="45" y="66"/>
                    <a:pt x="42" y="67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2" y="64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2"/>
                    <a:pt x="8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5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9" name="Freeform 175"/>
            <p:cNvSpPr/>
            <p:nvPr/>
          </p:nvSpPr>
          <p:spPr bwMode="auto">
            <a:xfrm>
              <a:off x="1557337" y="2705297"/>
              <a:ext cx="22622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0" name="Freeform 176"/>
            <p:cNvSpPr/>
            <p:nvPr/>
          </p:nvSpPr>
          <p:spPr bwMode="auto">
            <a:xfrm>
              <a:off x="1584721" y="2702916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1" name="Freeform 177"/>
            <p:cNvSpPr/>
            <p:nvPr/>
          </p:nvSpPr>
          <p:spPr bwMode="auto">
            <a:xfrm>
              <a:off x="1613296" y="2698153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2" name="Freeform 178"/>
            <p:cNvSpPr/>
            <p:nvPr/>
          </p:nvSpPr>
          <p:spPr bwMode="auto">
            <a:xfrm>
              <a:off x="1559719" y="2731490"/>
              <a:ext cx="22622" cy="25004"/>
            </a:xfrm>
            <a:custGeom>
              <a:avLst/>
              <a:gdLst>
                <a:gd name="T0" fmla="*/ 7 w 9"/>
                <a:gd name="T1" fmla="*/ 1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8 w 9"/>
                <a:gd name="T11" fmla="*/ 9 h 10"/>
                <a:gd name="T12" fmla="*/ 9 w 9"/>
                <a:gd name="T13" fmla="*/ 7 h 10"/>
                <a:gd name="T14" fmla="*/ 9 w 9"/>
                <a:gd name="T15" fmla="*/ 2 h 10"/>
                <a:gd name="T16" fmla="*/ 7 w 9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3" name="Freeform 179"/>
            <p:cNvSpPr/>
            <p:nvPr/>
          </p:nvSpPr>
          <p:spPr bwMode="auto">
            <a:xfrm>
              <a:off x="1588294" y="2727919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4" name="Freeform 180"/>
            <p:cNvSpPr/>
            <p:nvPr/>
          </p:nvSpPr>
          <p:spPr bwMode="auto">
            <a:xfrm>
              <a:off x="1615678" y="2725537"/>
              <a:ext cx="23813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5" name="Freeform 181"/>
            <p:cNvSpPr/>
            <p:nvPr/>
          </p:nvSpPr>
          <p:spPr bwMode="auto">
            <a:xfrm>
              <a:off x="1562100" y="2758875"/>
              <a:ext cx="26194" cy="23813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10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6" name="Freeform 182"/>
            <p:cNvSpPr/>
            <p:nvPr/>
          </p:nvSpPr>
          <p:spPr bwMode="auto">
            <a:xfrm>
              <a:off x="1590675" y="2754113"/>
              <a:ext cx="25003" cy="26194"/>
            </a:xfrm>
            <a:custGeom>
              <a:avLst/>
              <a:gdLst>
                <a:gd name="T0" fmla="*/ 7 w 10"/>
                <a:gd name="T1" fmla="*/ 1 h 10"/>
                <a:gd name="T2" fmla="*/ 2 w 10"/>
                <a:gd name="T3" fmla="*/ 1 h 10"/>
                <a:gd name="T4" fmla="*/ 1 w 10"/>
                <a:gd name="T5" fmla="*/ 3 h 10"/>
                <a:gd name="T6" fmla="*/ 1 w 10"/>
                <a:gd name="T7" fmla="*/ 8 h 10"/>
                <a:gd name="T8" fmla="*/ 3 w 10"/>
                <a:gd name="T9" fmla="*/ 9 h 10"/>
                <a:gd name="T10" fmla="*/ 8 w 10"/>
                <a:gd name="T11" fmla="*/ 9 h 10"/>
                <a:gd name="T12" fmla="*/ 10 w 10"/>
                <a:gd name="T13" fmla="*/ 7 h 10"/>
                <a:gd name="T14" fmla="*/ 9 w 10"/>
                <a:gd name="T15" fmla="*/ 2 h 10"/>
                <a:gd name="T16" fmla="*/ 7 w 10"/>
                <a:gd name="T17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0">
                  <a:moveTo>
                    <a:pt x="7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7" name="Freeform 183"/>
            <p:cNvSpPr/>
            <p:nvPr/>
          </p:nvSpPr>
          <p:spPr bwMode="auto">
            <a:xfrm>
              <a:off x="1619250" y="2751732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1 h 9"/>
                <a:gd name="T4" fmla="*/ 1 w 10"/>
                <a:gd name="T5" fmla="*/ 3 h 9"/>
                <a:gd name="T6" fmla="*/ 1 w 10"/>
                <a:gd name="T7" fmla="*/ 8 h 9"/>
                <a:gd name="T8" fmla="*/ 3 w 10"/>
                <a:gd name="T9" fmla="*/ 9 h 9"/>
                <a:gd name="T10" fmla="*/ 8 w 10"/>
                <a:gd name="T11" fmla="*/ 9 h 9"/>
                <a:gd name="T12" fmla="*/ 10 w 10"/>
                <a:gd name="T13" fmla="*/ 7 h 9"/>
                <a:gd name="T14" fmla="*/ 9 w 10"/>
                <a:gd name="T15" fmla="*/ 2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8" name="Freeform 184"/>
            <p:cNvSpPr/>
            <p:nvPr/>
          </p:nvSpPr>
          <p:spPr bwMode="auto">
            <a:xfrm>
              <a:off x="1549003" y="2641003"/>
              <a:ext cx="85725" cy="59531"/>
            </a:xfrm>
            <a:custGeom>
              <a:avLst/>
              <a:gdLst>
                <a:gd name="T0" fmla="*/ 4 w 33"/>
                <a:gd name="T1" fmla="*/ 23 h 23"/>
                <a:gd name="T2" fmla="*/ 31 w 33"/>
                <a:gd name="T3" fmla="*/ 19 h 23"/>
                <a:gd name="T4" fmla="*/ 32 w 33"/>
                <a:gd name="T5" fmla="*/ 17 h 23"/>
                <a:gd name="T6" fmla="*/ 30 w 33"/>
                <a:gd name="T7" fmla="*/ 2 h 23"/>
                <a:gd name="T8" fmla="*/ 28 w 33"/>
                <a:gd name="T9" fmla="*/ 0 h 23"/>
                <a:gd name="T10" fmla="*/ 2 w 33"/>
                <a:gd name="T11" fmla="*/ 3 h 23"/>
                <a:gd name="T12" fmla="*/ 0 w 33"/>
                <a:gd name="T13" fmla="*/ 5 h 23"/>
                <a:gd name="T14" fmla="*/ 2 w 33"/>
                <a:gd name="T15" fmla="*/ 21 h 23"/>
                <a:gd name="T16" fmla="*/ 4 w 33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3">
                  <a:moveTo>
                    <a:pt x="4" y="23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3" y="18"/>
                    <a:pt x="32" y="17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9" name="Freeform 185"/>
            <p:cNvSpPr>
              <a:spLocks noEditPoints="1"/>
            </p:cNvSpPr>
            <p:nvPr/>
          </p:nvSpPr>
          <p:spPr bwMode="auto">
            <a:xfrm>
              <a:off x="1662112" y="2599332"/>
              <a:ext cx="136922" cy="194072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3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3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9 w 53"/>
                <a:gd name="T23" fmla="*/ 69 h 75"/>
                <a:gd name="T24" fmla="*/ 12 w 53"/>
                <a:gd name="T25" fmla="*/ 64 h 75"/>
                <a:gd name="T26" fmla="*/ 6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70"/>
                    <a:pt x="13" y="75"/>
                    <a:pt x="19" y="74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9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8" y="63"/>
                    <a:pt x="45" y="66"/>
                    <a:pt x="42" y="66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5" y="69"/>
                    <a:pt x="12" y="67"/>
                    <a:pt x="12" y="6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2"/>
                    <a:pt x="8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0" name="Freeform 186"/>
            <p:cNvSpPr/>
            <p:nvPr/>
          </p:nvSpPr>
          <p:spPr bwMode="auto">
            <a:xfrm>
              <a:off x="1726406" y="2741015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1" name="Freeform 187"/>
            <p:cNvSpPr/>
            <p:nvPr/>
          </p:nvSpPr>
          <p:spPr bwMode="auto">
            <a:xfrm>
              <a:off x="1683544" y="2625525"/>
              <a:ext cx="89297" cy="113110"/>
            </a:xfrm>
            <a:custGeom>
              <a:avLst/>
              <a:gdLst>
                <a:gd name="T0" fmla="*/ 28 w 35"/>
                <a:gd name="T1" fmla="*/ 0 h 44"/>
                <a:gd name="T2" fmla="*/ 2 w 35"/>
                <a:gd name="T3" fmla="*/ 3 h 44"/>
                <a:gd name="T4" fmla="*/ 0 w 35"/>
                <a:gd name="T5" fmla="*/ 5 h 44"/>
                <a:gd name="T6" fmla="*/ 5 w 35"/>
                <a:gd name="T7" fmla="*/ 42 h 44"/>
                <a:gd name="T8" fmla="*/ 7 w 35"/>
                <a:gd name="T9" fmla="*/ 44 h 44"/>
                <a:gd name="T10" fmla="*/ 34 w 35"/>
                <a:gd name="T11" fmla="*/ 41 h 44"/>
                <a:gd name="T12" fmla="*/ 35 w 35"/>
                <a:gd name="T13" fmla="*/ 39 h 44"/>
                <a:gd name="T14" fmla="*/ 31 w 35"/>
                <a:gd name="T15" fmla="*/ 1 h 44"/>
                <a:gd name="T16" fmla="*/ 28 w 3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4">
                  <a:moveTo>
                    <a:pt x="28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3"/>
                    <a:pt x="6" y="44"/>
                    <a:pt x="7" y="44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0"/>
                    <a:pt x="35" y="40"/>
                    <a:pt x="35" y="39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2" name="Freeform 188"/>
            <p:cNvSpPr>
              <a:spLocks noEditPoints="1"/>
            </p:cNvSpPr>
            <p:nvPr/>
          </p:nvSpPr>
          <p:spPr bwMode="auto">
            <a:xfrm>
              <a:off x="2570559" y="2370732"/>
              <a:ext cx="136922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4 h 75"/>
                <a:gd name="T8" fmla="*/ 19 w 53"/>
                <a:gd name="T9" fmla="*/ 74 h 75"/>
                <a:gd name="T10" fmla="*/ 42 w 53"/>
                <a:gd name="T11" fmla="*/ 71 h 75"/>
                <a:gd name="T12" fmla="*/ 52 w 53"/>
                <a:gd name="T13" fmla="*/ 59 h 75"/>
                <a:gd name="T14" fmla="*/ 46 w 53"/>
                <a:gd name="T15" fmla="*/ 10 h 75"/>
                <a:gd name="T16" fmla="*/ 34 w 53"/>
                <a:gd name="T17" fmla="*/ 1 h 75"/>
                <a:gd name="T18" fmla="*/ 47 w 53"/>
                <a:gd name="T19" fmla="*/ 59 h 75"/>
                <a:gd name="T20" fmla="*/ 42 w 53"/>
                <a:gd name="T21" fmla="*/ 66 h 75"/>
                <a:gd name="T22" fmla="*/ 18 w 53"/>
                <a:gd name="T23" fmla="*/ 69 h 75"/>
                <a:gd name="T24" fmla="*/ 11 w 53"/>
                <a:gd name="T25" fmla="*/ 64 h 75"/>
                <a:gd name="T26" fmla="*/ 5 w 53"/>
                <a:gd name="T27" fmla="*/ 15 h 75"/>
                <a:gd name="T28" fmla="*/ 11 w 53"/>
                <a:gd name="T29" fmla="*/ 8 h 75"/>
                <a:gd name="T30" fmla="*/ 34 w 53"/>
                <a:gd name="T31" fmla="*/ 5 h 75"/>
                <a:gd name="T32" fmla="*/ 41 w 53"/>
                <a:gd name="T33" fmla="*/ 11 h 75"/>
                <a:gd name="T34" fmla="*/ 47 w 53"/>
                <a:gd name="T35" fmla="*/ 5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4"/>
                    <a:pt x="0" y="10"/>
                    <a:pt x="1" y="1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0"/>
                    <a:pt x="13" y="75"/>
                    <a:pt x="19" y="74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48" y="70"/>
                    <a:pt x="53" y="65"/>
                    <a:pt x="52" y="5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5" y="4"/>
                    <a:pt x="40" y="0"/>
                    <a:pt x="34" y="1"/>
                  </a:cubicBezTo>
                  <a:close/>
                  <a:moveTo>
                    <a:pt x="47" y="59"/>
                  </a:moveTo>
                  <a:cubicBezTo>
                    <a:pt x="47" y="63"/>
                    <a:pt x="45" y="66"/>
                    <a:pt x="42" y="66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5" y="70"/>
                    <a:pt x="12" y="67"/>
                    <a:pt x="11" y="6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2"/>
                    <a:pt x="7" y="9"/>
                    <a:pt x="11" y="8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8" y="5"/>
                    <a:pt x="41" y="7"/>
                    <a:pt x="41" y="11"/>
                  </a:cubicBezTo>
                  <a:lnTo>
                    <a:pt x="47" y="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3" name="Freeform 189"/>
            <p:cNvSpPr/>
            <p:nvPr/>
          </p:nvSpPr>
          <p:spPr bwMode="auto">
            <a:xfrm>
              <a:off x="2599134" y="2461219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0 h 9"/>
                <a:gd name="T4" fmla="*/ 0 w 9"/>
                <a:gd name="T5" fmla="*/ 2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4" name="Freeform 190"/>
            <p:cNvSpPr/>
            <p:nvPr/>
          </p:nvSpPr>
          <p:spPr bwMode="auto">
            <a:xfrm>
              <a:off x="2627709" y="2455265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8 h 9"/>
                <a:gd name="T8" fmla="*/ 2 w 9"/>
                <a:gd name="T9" fmla="*/ 9 h 9"/>
                <a:gd name="T10" fmla="*/ 7 w 9"/>
                <a:gd name="T11" fmla="*/ 9 h 9"/>
                <a:gd name="T12" fmla="*/ 9 w 9"/>
                <a:gd name="T13" fmla="*/ 7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1" y="9"/>
                    <a:pt x="2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5" name="Freeform 191"/>
            <p:cNvSpPr/>
            <p:nvPr/>
          </p:nvSpPr>
          <p:spPr bwMode="auto">
            <a:xfrm>
              <a:off x="2656284" y="2452884"/>
              <a:ext cx="22622" cy="23813"/>
            </a:xfrm>
            <a:custGeom>
              <a:avLst/>
              <a:gdLst>
                <a:gd name="T0" fmla="*/ 6 w 9"/>
                <a:gd name="T1" fmla="*/ 0 h 9"/>
                <a:gd name="T2" fmla="*/ 1 w 9"/>
                <a:gd name="T3" fmla="*/ 1 h 9"/>
                <a:gd name="T4" fmla="*/ 0 w 9"/>
                <a:gd name="T5" fmla="*/ 3 h 9"/>
                <a:gd name="T6" fmla="*/ 0 w 9"/>
                <a:gd name="T7" fmla="*/ 7 h 9"/>
                <a:gd name="T8" fmla="*/ 2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6" name="Freeform 192"/>
            <p:cNvSpPr/>
            <p:nvPr/>
          </p:nvSpPr>
          <p:spPr bwMode="auto">
            <a:xfrm>
              <a:off x="2601515" y="2486221"/>
              <a:ext cx="23813" cy="23813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7 w 9"/>
                <a:gd name="T11" fmla="*/ 9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7" name="Freeform 193"/>
            <p:cNvSpPr/>
            <p:nvPr/>
          </p:nvSpPr>
          <p:spPr bwMode="auto">
            <a:xfrm>
              <a:off x="2630090" y="2483841"/>
              <a:ext cx="23813" cy="22622"/>
            </a:xfrm>
            <a:custGeom>
              <a:avLst/>
              <a:gdLst>
                <a:gd name="T0" fmla="*/ 6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1 h 9"/>
                <a:gd name="T16" fmla="*/ 6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8" name="Freeform 194"/>
            <p:cNvSpPr/>
            <p:nvPr/>
          </p:nvSpPr>
          <p:spPr bwMode="auto">
            <a:xfrm>
              <a:off x="2658665" y="2479078"/>
              <a:ext cx="22622" cy="25004"/>
            </a:xfrm>
            <a:custGeom>
              <a:avLst/>
              <a:gdLst>
                <a:gd name="T0" fmla="*/ 6 w 9"/>
                <a:gd name="T1" fmla="*/ 0 h 10"/>
                <a:gd name="T2" fmla="*/ 2 w 9"/>
                <a:gd name="T3" fmla="*/ 1 h 10"/>
                <a:gd name="T4" fmla="*/ 0 w 9"/>
                <a:gd name="T5" fmla="*/ 3 h 10"/>
                <a:gd name="T6" fmla="*/ 1 w 9"/>
                <a:gd name="T7" fmla="*/ 8 h 10"/>
                <a:gd name="T8" fmla="*/ 3 w 9"/>
                <a:gd name="T9" fmla="*/ 9 h 10"/>
                <a:gd name="T10" fmla="*/ 7 w 9"/>
                <a:gd name="T11" fmla="*/ 9 h 10"/>
                <a:gd name="T12" fmla="*/ 9 w 9"/>
                <a:gd name="T13" fmla="*/ 7 h 10"/>
                <a:gd name="T14" fmla="*/ 8 w 9"/>
                <a:gd name="T15" fmla="*/ 2 h 10"/>
                <a:gd name="T16" fmla="*/ 6 w 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10"/>
                    <a:pt x="3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9"/>
                    <a:pt x="9" y="8"/>
                    <a:pt x="9" y="7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9" name="Freeform 195"/>
            <p:cNvSpPr/>
            <p:nvPr/>
          </p:nvSpPr>
          <p:spPr bwMode="auto">
            <a:xfrm>
              <a:off x="2603896" y="2514797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0 h 9"/>
                <a:gd name="T4" fmla="*/ 0 w 9"/>
                <a:gd name="T5" fmla="*/ 2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0" name="Freeform 196"/>
            <p:cNvSpPr/>
            <p:nvPr/>
          </p:nvSpPr>
          <p:spPr bwMode="auto">
            <a:xfrm>
              <a:off x="2632471" y="2510035"/>
              <a:ext cx="23813" cy="22622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8 h 9"/>
                <a:gd name="T8" fmla="*/ 3 w 9"/>
                <a:gd name="T9" fmla="*/ 9 h 9"/>
                <a:gd name="T10" fmla="*/ 8 w 9"/>
                <a:gd name="T11" fmla="*/ 9 h 9"/>
                <a:gd name="T12" fmla="*/ 9 w 9"/>
                <a:gd name="T13" fmla="*/ 7 h 9"/>
                <a:gd name="T14" fmla="*/ 9 w 9"/>
                <a:gd name="T15" fmla="*/ 2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1" name="Freeform 197"/>
            <p:cNvSpPr/>
            <p:nvPr/>
          </p:nvSpPr>
          <p:spPr bwMode="auto">
            <a:xfrm>
              <a:off x="2661046" y="2506462"/>
              <a:ext cx="22622" cy="23813"/>
            </a:xfrm>
            <a:custGeom>
              <a:avLst/>
              <a:gdLst>
                <a:gd name="T0" fmla="*/ 7 w 9"/>
                <a:gd name="T1" fmla="*/ 0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9 h 9"/>
                <a:gd name="T10" fmla="*/ 8 w 9"/>
                <a:gd name="T11" fmla="*/ 8 h 9"/>
                <a:gd name="T12" fmla="*/ 9 w 9"/>
                <a:gd name="T13" fmla="*/ 6 h 9"/>
                <a:gd name="T14" fmla="*/ 9 w 9"/>
                <a:gd name="T15" fmla="*/ 1 h 9"/>
                <a:gd name="T16" fmla="*/ 7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7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2" name="Freeform 198"/>
            <p:cNvSpPr/>
            <p:nvPr/>
          </p:nvSpPr>
          <p:spPr bwMode="auto">
            <a:xfrm>
              <a:off x="2591991" y="2395734"/>
              <a:ext cx="82153" cy="57150"/>
            </a:xfrm>
            <a:custGeom>
              <a:avLst/>
              <a:gdLst>
                <a:gd name="T0" fmla="*/ 4 w 32"/>
                <a:gd name="T1" fmla="*/ 22 h 22"/>
                <a:gd name="T2" fmla="*/ 31 w 32"/>
                <a:gd name="T3" fmla="*/ 19 h 22"/>
                <a:gd name="T4" fmla="*/ 32 w 32"/>
                <a:gd name="T5" fmla="*/ 17 h 22"/>
                <a:gd name="T6" fmla="*/ 30 w 32"/>
                <a:gd name="T7" fmla="*/ 1 h 22"/>
                <a:gd name="T8" fmla="*/ 28 w 32"/>
                <a:gd name="T9" fmla="*/ 0 h 22"/>
                <a:gd name="T10" fmla="*/ 2 w 32"/>
                <a:gd name="T11" fmla="*/ 3 h 22"/>
                <a:gd name="T12" fmla="*/ 0 w 32"/>
                <a:gd name="T13" fmla="*/ 5 h 22"/>
                <a:gd name="T14" fmla="*/ 2 w 32"/>
                <a:gd name="T15" fmla="*/ 21 h 22"/>
                <a:gd name="T16" fmla="*/ 4 w 32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2">
                  <a:moveTo>
                    <a:pt x="4" y="22"/>
                  </a:moveTo>
                  <a:cubicBezTo>
                    <a:pt x="31" y="19"/>
                    <a:pt x="31" y="19"/>
                    <a:pt x="31" y="19"/>
                  </a:cubicBezTo>
                  <a:cubicBezTo>
                    <a:pt x="32" y="19"/>
                    <a:pt x="32" y="18"/>
                    <a:pt x="32" y="1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2"/>
                    <a:pt x="3" y="22"/>
                    <a:pt x="4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3" name="Freeform 199"/>
            <p:cNvSpPr>
              <a:spLocks noEditPoints="1"/>
            </p:cNvSpPr>
            <p:nvPr/>
          </p:nvSpPr>
          <p:spPr bwMode="auto">
            <a:xfrm>
              <a:off x="2705100" y="2352872"/>
              <a:ext cx="135731" cy="192881"/>
            </a:xfrm>
            <a:custGeom>
              <a:avLst/>
              <a:gdLst>
                <a:gd name="T0" fmla="*/ 34 w 53"/>
                <a:gd name="T1" fmla="*/ 1 h 75"/>
                <a:gd name="T2" fmla="*/ 10 w 53"/>
                <a:gd name="T3" fmla="*/ 4 h 75"/>
                <a:gd name="T4" fmla="*/ 1 w 53"/>
                <a:gd name="T5" fmla="*/ 16 h 75"/>
                <a:gd name="T6" fmla="*/ 7 w 53"/>
                <a:gd name="T7" fmla="*/ 65 h 75"/>
                <a:gd name="T8" fmla="*/ 19 w 53"/>
                <a:gd name="T9" fmla="*/ 74 h 75"/>
                <a:gd name="T10" fmla="*/ 42 w 53"/>
                <a:gd name="T11" fmla="*/ 72 h 75"/>
                <a:gd name="T12" fmla="*/ 52 w 53"/>
                <a:gd name="T13" fmla="*/ 59 h 75"/>
                <a:gd name="T14" fmla="*/ 46 w 53"/>
                <a:gd name="T15" fmla="*/ 11 h 75"/>
                <a:gd name="T16" fmla="*/ 34 w 53"/>
                <a:gd name="T17" fmla="*/ 1 h 75"/>
                <a:gd name="T18" fmla="*/ 47 w 53"/>
                <a:gd name="T19" fmla="*/ 60 h 75"/>
                <a:gd name="T20" fmla="*/ 42 w 53"/>
                <a:gd name="T21" fmla="*/ 67 h 75"/>
                <a:gd name="T22" fmla="*/ 18 w 53"/>
                <a:gd name="T23" fmla="*/ 70 h 75"/>
                <a:gd name="T24" fmla="*/ 11 w 53"/>
                <a:gd name="T25" fmla="*/ 64 h 75"/>
                <a:gd name="T26" fmla="*/ 5 w 53"/>
                <a:gd name="T27" fmla="*/ 16 h 75"/>
                <a:gd name="T28" fmla="*/ 11 w 53"/>
                <a:gd name="T29" fmla="*/ 9 h 75"/>
                <a:gd name="T30" fmla="*/ 34 w 53"/>
                <a:gd name="T31" fmla="*/ 6 h 75"/>
                <a:gd name="T32" fmla="*/ 41 w 53"/>
                <a:gd name="T33" fmla="*/ 11 h 75"/>
                <a:gd name="T34" fmla="*/ 47 w 53"/>
                <a:gd name="T35" fmla="*/ 6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75">
                  <a:moveTo>
                    <a:pt x="34" y="1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4" y="5"/>
                    <a:pt x="0" y="10"/>
                    <a:pt x="1" y="1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71"/>
                    <a:pt x="13" y="75"/>
                    <a:pt x="19" y="74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48" y="71"/>
                    <a:pt x="53" y="65"/>
                    <a:pt x="52" y="59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5" y="5"/>
                    <a:pt x="40" y="0"/>
                    <a:pt x="34" y="1"/>
                  </a:cubicBezTo>
                  <a:close/>
                  <a:moveTo>
                    <a:pt x="47" y="60"/>
                  </a:moveTo>
                  <a:cubicBezTo>
                    <a:pt x="47" y="63"/>
                    <a:pt x="45" y="66"/>
                    <a:pt x="42" y="67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5" y="70"/>
                    <a:pt x="12" y="68"/>
                    <a:pt x="11" y="6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2"/>
                    <a:pt x="7" y="9"/>
                    <a:pt x="11" y="9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8" y="6"/>
                    <a:pt x="41" y="8"/>
                    <a:pt x="41" y="11"/>
                  </a:cubicBezTo>
                  <a:lnTo>
                    <a:pt x="47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4" name="Freeform 200"/>
            <p:cNvSpPr/>
            <p:nvPr/>
          </p:nvSpPr>
          <p:spPr bwMode="auto">
            <a:xfrm>
              <a:off x="2767012" y="2496938"/>
              <a:ext cx="25003" cy="22622"/>
            </a:xfrm>
            <a:custGeom>
              <a:avLst/>
              <a:gdLst>
                <a:gd name="T0" fmla="*/ 7 w 10"/>
                <a:gd name="T1" fmla="*/ 0 h 9"/>
                <a:gd name="T2" fmla="*/ 2 w 10"/>
                <a:gd name="T3" fmla="*/ 0 h 9"/>
                <a:gd name="T4" fmla="*/ 0 w 10"/>
                <a:gd name="T5" fmla="*/ 3 h 9"/>
                <a:gd name="T6" fmla="*/ 1 w 10"/>
                <a:gd name="T7" fmla="*/ 7 h 9"/>
                <a:gd name="T8" fmla="*/ 3 w 10"/>
                <a:gd name="T9" fmla="*/ 9 h 9"/>
                <a:gd name="T10" fmla="*/ 8 w 10"/>
                <a:gd name="T11" fmla="*/ 8 h 9"/>
                <a:gd name="T12" fmla="*/ 9 w 10"/>
                <a:gd name="T13" fmla="*/ 6 h 9"/>
                <a:gd name="T14" fmla="*/ 9 w 10"/>
                <a:gd name="T15" fmla="*/ 1 h 9"/>
                <a:gd name="T16" fmla="*/ 7 w 10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9">
                  <a:moveTo>
                    <a:pt x="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9" y="6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5" name="Freeform 201"/>
            <p:cNvSpPr/>
            <p:nvPr/>
          </p:nvSpPr>
          <p:spPr bwMode="auto">
            <a:xfrm>
              <a:off x="2725340" y="2377876"/>
              <a:ext cx="90488" cy="116681"/>
            </a:xfrm>
            <a:custGeom>
              <a:avLst/>
              <a:gdLst>
                <a:gd name="T0" fmla="*/ 28 w 35"/>
                <a:gd name="T1" fmla="*/ 0 h 45"/>
                <a:gd name="T2" fmla="*/ 2 w 35"/>
                <a:gd name="T3" fmla="*/ 4 h 45"/>
                <a:gd name="T4" fmla="*/ 0 w 35"/>
                <a:gd name="T5" fmla="*/ 6 h 45"/>
                <a:gd name="T6" fmla="*/ 5 w 35"/>
                <a:gd name="T7" fmla="*/ 43 h 45"/>
                <a:gd name="T8" fmla="*/ 7 w 35"/>
                <a:gd name="T9" fmla="*/ 45 h 45"/>
                <a:gd name="T10" fmla="*/ 33 w 35"/>
                <a:gd name="T11" fmla="*/ 41 h 45"/>
                <a:gd name="T12" fmla="*/ 35 w 35"/>
                <a:gd name="T13" fmla="*/ 39 h 45"/>
                <a:gd name="T14" fmla="*/ 30 w 35"/>
                <a:gd name="T15" fmla="*/ 2 h 45"/>
                <a:gd name="T16" fmla="*/ 28 w 35"/>
                <a:gd name="T1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45">
                  <a:moveTo>
                    <a:pt x="28" y="0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5"/>
                    <a:pt x="0" y="6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4"/>
                    <a:pt x="6" y="45"/>
                    <a:pt x="7" y="45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5" y="40"/>
                    <a:pt x="35" y="39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6" name="Freeform 202"/>
            <p:cNvSpPr/>
            <p:nvPr/>
          </p:nvSpPr>
          <p:spPr bwMode="auto">
            <a:xfrm>
              <a:off x="363141" y="2277863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2 w 25"/>
                <a:gd name="T9" fmla="*/ 0 h 19"/>
                <a:gd name="T10" fmla="*/ 14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2" y="0"/>
                  </a:cubicBezTo>
                  <a:cubicBezTo>
                    <a:pt x="21" y="0"/>
                    <a:pt x="18" y="1"/>
                    <a:pt x="14" y="1"/>
                  </a:cubicBezTo>
                  <a:cubicBezTo>
                    <a:pt x="12" y="2"/>
                    <a:pt x="10" y="2"/>
                    <a:pt x="10" y="2"/>
                  </a:cubicBezTo>
                  <a:cubicBezTo>
                    <a:pt x="7" y="2"/>
                    <a:pt x="3" y="3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7" name="Freeform 203"/>
            <p:cNvSpPr/>
            <p:nvPr/>
          </p:nvSpPr>
          <p:spPr bwMode="auto">
            <a:xfrm>
              <a:off x="425053" y="2306437"/>
              <a:ext cx="60722" cy="44054"/>
            </a:xfrm>
            <a:custGeom>
              <a:avLst/>
              <a:gdLst>
                <a:gd name="T0" fmla="*/ 24 w 24"/>
                <a:gd name="T1" fmla="*/ 8 h 17"/>
                <a:gd name="T2" fmla="*/ 1 w 24"/>
                <a:gd name="T3" fmla="*/ 5 h 17"/>
                <a:gd name="T4" fmla="*/ 1 w 24"/>
                <a:gd name="T5" fmla="*/ 5 h 17"/>
                <a:gd name="T6" fmla="*/ 1 w 24"/>
                <a:gd name="T7" fmla="*/ 5 h 17"/>
                <a:gd name="T8" fmla="*/ 1 w 24"/>
                <a:gd name="T9" fmla="*/ 5 h 17"/>
                <a:gd name="T10" fmla="*/ 1 w 24"/>
                <a:gd name="T11" fmla="*/ 7 h 17"/>
                <a:gd name="T12" fmla="*/ 1 w 24"/>
                <a:gd name="T13" fmla="*/ 7 h 17"/>
                <a:gd name="T14" fmla="*/ 20 w 24"/>
                <a:gd name="T15" fmla="*/ 17 h 17"/>
                <a:gd name="T16" fmla="*/ 22 w 24"/>
                <a:gd name="T17" fmla="*/ 15 h 17"/>
                <a:gd name="T18" fmla="*/ 8 w 24"/>
                <a:gd name="T19" fmla="*/ 6 h 17"/>
                <a:gd name="T20" fmla="*/ 23 w 24"/>
                <a:gd name="T21" fmla="*/ 10 h 17"/>
                <a:gd name="T22" fmla="*/ 24 w 24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7">
                  <a:moveTo>
                    <a:pt x="24" y="8"/>
                  </a:moveTo>
                  <a:cubicBezTo>
                    <a:pt x="16" y="0"/>
                    <a:pt x="3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4" y="8"/>
                    <a:pt x="19" y="16"/>
                    <a:pt x="20" y="17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19" y="9"/>
                    <a:pt x="13" y="7"/>
                    <a:pt x="8" y="6"/>
                  </a:cubicBezTo>
                  <a:cubicBezTo>
                    <a:pt x="16" y="6"/>
                    <a:pt x="21" y="10"/>
                    <a:pt x="23" y="10"/>
                  </a:cubicBezTo>
                  <a:cubicBezTo>
                    <a:pt x="24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8" name="Freeform 204"/>
            <p:cNvSpPr/>
            <p:nvPr/>
          </p:nvSpPr>
          <p:spPr bwMode="auto">
            <a:xfrm>
              <a:off x="403622" y="2390972"/>
              <a:ext cx="10715" cy="20241"/>
            </a:xfrm>
            <a:custGeom>
              <a:avLst/>
              <a:gdLst>
                <a:gd name="T0" fmla="*/ 1 w 4"/>
                <a:gd name="T1" fmla="*/ 7 h 8"/>
                <a:gd name="T2" fmla="*/ 4 w 4"/>
                <a:gd name="T3" fmla="*/ 8 h 8"/>
                <a:gd name="T4" fmla="*/ 3 w 4"/>
                <a:gd name="T5" fmla="*/ 0 h 8"/>
                <a:gd name="T6" fmla="*/ 0 w 4"/>
                <a:gd name="T7" fmla="*/ 1 h 8"/>
                <a:gd name="T8" fmla="*/ 1 w 4"/>
                <a:gd name="T9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7"/>
                  </a:moveTo>
                  <a:cubicBezTo>
                    <a:pt x="2" y="7"/>
                    <a:pt x="3" y="7"/>
                    <a:pt x="4" y="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1"/>
                    <a:pt x="0" y="1"/>
                  </a:cubicBezTo>
                  <a:lnTo>
                    <a:pt x="1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59" name="Freeform 206"/>
            <p:cNvSpPr/>
            <p:nvPr/>
          </p:nvSpPr>
          <p:spPr bwMode="auto">
            <a:xfrm>
              <a:off x="409575" y="2421928"/>
              <a:ext cx="7144" cy="20241"/>
            </a:xfrm>
            <a:custGeom>
              <a:avLst/>
              <a:gdLst>
                <a:gd name="T0" fmla="*/ 1 w 3"/>
                <a:gd name="T1" fmla="*/ 8 h 8"/>
                <a:gd name="T2" fmla="*/ 3 w 3"/>
                <a:gd name="T3" fmla="*/ 7 h 8"/>
                <a:gd name="T4" fmla="*/ 3 w 3"/>
                <a:gd name="T5" fmla="*/ 1 h 8"/>
                <a:gd name="T6" fmla="*/ 0 w 3"/>
                <a:gd name="T7" fmla="*/ 0 h 8"/>
                <a:gd name="T8" fmla="*/ 1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1" y="8"/>
                  </a:moveTo>
                  <a:cubicBezTo>
                    <a:pt x="2" y="8"/>
                    <a:pt x="3" y="8"/>
                    <a:pt x="3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0" name="Freeform 207"/>
            <p:cNvSpPr>
              <a:spLocks noEditPoints="1"/>
            </p:cNvSpPr>
            <p:nvPr/>
          </p:nvSpPr>
          <p:spPr bwMode="auto">
            <a:xfrm>
              <a:off x="334565" y="2326678"/>
              <a:ext cx="157163" cy="179785"/>
            </a:xfrm>
            <a:custGeom>
              <a:avLst/>
              <a:gdLst>
                <a:gd name="T0" fmla="*/ 35 w 61"/>
                <a:gd name="T1" fmla="*/ 1 h 70"/>
                <a:gd name="T2" fmla="*/ 16 w 61"/>
                <a:gd name="T3" fmla="*/ 3 h 70"/>
                <a:gd name="T4" fmla="*/ 1 w 61"/>
                <a:gd name="T5" fmla="*/ 35 h 70"/>
                <a:gd name="T6" fmla="*/ 4 w 61"/>
                <a:gd name="T7" fmla="*/ 54 h 70"/>
                <a:gd name="T8" fmla="*/ 23 w 61"/>
                <a:gd name="T9" fmla="*/ 69 h 70"/>
                <a:gd name="T10" fmla="*/ 45 w 61"/>
                <a:gd name="T11" fmla="*/ 67 h 70"/>
                <a:gd name="T12" fmla="*/ 59 w 61"/>
                <a:gd name="T13" fmla="*/ 47 h 70"/>
                <a:gd name="T14" fmla="*/ 57 w 61"/>
                <a:gd name="T15" fmla="*/ 28 h 70"/>
                <a:gd name="T16" fmla="*/ 35 w 61"/>
                <a:gd name="T17" fmla="*/ 1 h 70"/>
                <a:gd name="T18" fmla="*/ 39 w 61"/>
                <a:gd name="T19" fmla="*/ 45 h 70"/>
                <a:gd name="T20" fmla="*/ 37 w 61"/>
                <a:gd name="T21" fmla="*/ 47 h 70"/>
                <a:gd name="T22" fmla="*/ 35 w 61"/>
                <a:gd name="T23" fmla="*/ 49 h 70"/>
                <a:gd name="T24" fmla="*/ 36 w 61"/>
                <a:gd name="T25" fmla="*/ 54 h 70"/>
                <a:gd name="T26" fmla="*/ 35 w 61"/>
                <a:gd name="T27" fmla="*/ 55 h 70"/>
                <a:gd name="T28" fmla="*/ 33 w 61"/>
                <a:gd name="T29" fmla="*/ 54 h 70"/>
                <a:gd name="T30" fmla="*/ 33 w 61"/>
                <a:gd name="T31" fmla="*/ 49 h 70"/>
                <a:gd name="T32" fmla="*/ 30 w 61"/>
                <a:gd name="T33" fmla="*/ 50 h 70"/>
                <a:gd name="T34" fmla="*/ 31 w 61"/>
                <a:gd name="T35" fmla="*/ 54 h 70"/>
                <a:gd name="T36" fmla="*/ 30 w 61"/>
                <a:gd name="T37" fmla="*/ 56 h 70"/>
                <a:gd name="T38" fmla="*/ 28 w 61"/>
                <a:gd name="T39" fmla="*/ 54 h 70"/>
                <a:gd name="T40" fmla="*/ 28 w 61"/>
                <a:gd name="T41" fmla="*/ 50 h 70"/>
                <a:gd name="T42" fmla="*/ 25 w 61"/>
                <a:gd name="T43" fmla="*/ 50 h 70"/>
                <a:gd name="T44" fmla="*/ 22 w 61"/>
                <a:gd name="T45" fmla="*/ 49 h 70"/>
                <a:gd name="T46" fmla="*/ 21 w 61"/>
                <a:gd name="T47" fmla="*/ 48 h 70"/>
                <a:gd name="T48" fmla="*/ 21 w 61"/>
                <a:gd name="T49" fmla="*/ 47 h 70"/>
                <a:gd name="T50" fmla="*/ 22 w 61"/>
                <a:gd name="T51" fmla="*/ 45 h 70"/>
                <a:gd name="T52" fmla="*/ 22 w 61"/>
                <a:gd name="T53" fmla="*/ 45 h 70"/>
                <a:gd name="T54" fmla="*/ 25 w 61"/>
                <a:gd name="T55" fmla="*/ 45 h 70"/>
                <a:gd name="T56" fmla="*/ 27 w 61"/>
                <a:gd name="T57" fmla="*/ 45 h 70"/>
                <a:gd name="T58" fmla="*/ 26 w 61"/>
                <a:gd name="T59" fmla="*/ 37 h 70"/>
                <a:gd name="T60" fmla="*/ 26 w 61"/>
                <a:gd name="T61" fmla="*/ 36 h 70"/>
                <a:gd name="T62" fmla="*/ 23 w 61"/>
                <a:gd name="T63" fmla="*/ 35 h 70"/>
                <a:gd name="T64" fmla="*/ 21 w 61"/>
                <a:gd name="T65" fmla="*/ 33 h 70"/>
                <a:gd name="T66" fmla="*/ 20 w 61"/>
                <a:gd name="T67" fmla="*/ 30 h 70"/>
                <a:gd name="T68" fmla="*/ 20 w 61"/>
                <a:gd name="T69" fmla="*/ 27 h 70"/>
                <a:gd name="T70" fmla="*/ 22 w 61"/>
                <a:gd name="T71" fmla="*/ 24 h 70"/>
                <a:gd name="T72" fmla="*/ 24 w 61"/>
                <a:gd name="T73" fmla="*/ 22 h 70"/>
                <a:gd name="T74" fmla="*/ 24 w 61"/>
                <a:gd name="T75" fmla="*/ 18 h 70"/>
                <a:gd name="T76" fmla="*/ 25 w 61"/>
                <a:gd name="T77" fmla="*/ 17 h 70"/>
                <a:gd name="T78" fmla="*/ 26 w 61"/>
                <a:gd name="T79" fmla="*/ 18 h 70"/>
                <a:gd name="T80" fmla="*/ 27 w 61"/>
                <a:gd name="T81" fmla="*/ 21 h 70"/>
                <a:gd name="T82" fmla="*/ 29 w 61"/>
                <a:gd name="T83" fmla="*/ 21 h 70"/>
                <a:gd name="T84" fmla="*/ 29 w 61"/>
                <a:gd name="T85" fmla="*/ 21 h 70"/>
                <a:gd name="T86" fmla="*/ 29 w 61"/>
                <a:gd name="T87" fmla="*/ 17 h 70"/>
                <a:gd name="T88" fmla="*/ 30 w 61"/>
                <a:gd name="T89" fmla="*/ 16 h 70"/>
                <a:gd name="T90" fmla="*/ 31 w 61"/>
                <a:gd name="T91" fmla="*/ 17 h 70"/>
                <a:gd name="T92" fmla="*/ 32 w 61"/>
                <a:gd name="T93" fmla="*/ 21 h 70"/>
                <a:gd name="T94" fmla="*/ 34 w 61"/>
                <a:gd name="T95" fmla="*/ 21 h 70"/>
                <a:gd name="T96" fmla="*/ 35 w 61"/>
                <a:gd name="T97" fmla="*/ 21 h 70"/>
                <a:gd name="T98" fmla="*/ 36 w 61"/>
                <a:gd name="T99" fmla="*/ 21 h 70"/>
                <a:gd name="T100" fmla="*/ 36 w 61"/>
                <a:gd name="T101" fmla="*/ 22 h 70"/>
                <a:gd name="T102" fmla="*/ 36 w 61"/>
                <a:gd name="T103" fmla="*/ 23 h 70"/>
                <a:gd name="T104" fmla="*/ 36 w 61"/>
                <a:gd name="T105" fmla="*/ 25 h 70"/>
                <a:gd name="T106" fmla="*/ 35 w 61"/>
                <a:gd name="T107" fmla="*/ 26 h 70"/>
                <a:gd name="T108" fmla="*/ 33 w 61"/>
                <a:gd name="T109" fmla="*/ 25 h 70"/>
                <a:gd name="T110" fmla="*/ 32 w 61"/>
                <a:gd name="T111" fmla="*/ 25 h 70"/>
                <a:gd name="T112" fmla="*/ 33 w 61"/>
                <a:gd name="T113" fmla="*/ 33 h 70"/>
                <a:gd name="T114" fmla="*/ 37 w 61"/>
                <a:gd name="T115" fmla="*/ 35 h 70"/>
                <a:gd name="T116" fmla="*/ 40 w 61"/>
                <a:gd name="T117" fmla="*/ 40 h 70"/>
                <a:gd name="T118" fmla="*/ 39 w 61"/>
                <a:gd name="T119" fmla="*/ 4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0">
                  <a:moveTo>
                    <a:pt x="35" y="1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7" y="4"/>
                    <a:pt x="0" y="26"/>
                    <a:pt x="1" y="35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5" y="64"/>
                    <a:pt x="13" y="70"/>
                    <a:pt x="23" y="69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5"/>
                    <a:pt x="61" y="57"/>
                    <a:pt x="59" y="4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19"/>
                    <a:pt x="44" y="0"/>
                    <a:pt x="35" y="1"/>
                  </a:cubicBezTo>
                  <a:close/>
                  <a:moveTo>
                    <a:pt x="39" y="45"/>
                  </a:moveTo>
                  <a:cubicBezTo>
                    <a:pt x="39" y="46"/>
                    <a:pt x="38" y="47"/>
                    <a:pt x="37" y="47"/>
                  </a:cubicBezTo>
                  <a:cubicBezTo>
                    <a:pt x="37" y="48"/>
                    <a:pt x="36" y="48"/>
                    <a:pt x="35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4" y="55"/>
                    <a:pt x="34" y="55"/>
                    <a:pt x="33" y="54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2" y="50"/>
                    <a:pt x="31" y="50"/>
                    <a:pt x="30" y="5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1" y="55"/>
                    <a:pt x="30" y="56"/>
                    <a:pt x="30" y="56"/>
                  </a:cubicBezTo>
                  <a:cubicBezTo>
                    <a:pt x="29" y="56"/>
                    <a:pt x="28" y="55"/>
                    <a:pt x="28" y="54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7" y="50"/>
                    <a:pt x="26" y="50"/>
                    <a:pt x="25" y="50"/>
                  </a:cubicBezTo>
                  <a:cubicBezTo>
                    <a:pt x="23" y="50"/>
                    <a:pt x="22" y="50"/>
                    <a:pt x="22" y="49"/>
                  </a:cubicBezTo>
                  <a:cubicBezTo>
                    <a:pt x="21" y="49"/>
                    <a:pt x="21" y="49"/>
                    <a:pt x="21" y="48"/>
                  </a:cubicBezTo>
                  <a:cubicBezTo>
                    <a:pt x="21" y="48"/>
                    <a:pt x="21" y="47"/>
                    <a:pt x="21" y="47"/>
                  </a:cubicBezTo>
                  <a:cubicBezTo>
                    <a:pt x="21" y="46"/>
                    <a:pt x="21" y="46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5"/>
                    <a:pt x="24" y="45"/>
                    <a:pt x="25" y="45"/>
                  </a:cubicBezTo>
                  <a:cubicBezTo>
                    <a:pt x="26" y="45"/>
                    <a:pt x="26" y="45"/>
                    <a:pt x="27" y="45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4" y="36"/>
                    <a:pt x="23" y="35"/>
                  </a:cubicBezTo>
                  <a:cubicBezTo>
                    <a:pt x="22" y="34"/>
                    <a:pt x="22" y="34"/>
                    <a:pt x="21" y="33"/>
                  </a:cubicBezTo>
                  <a:cubicBezTo>
                    <a:pt x="20" y="32"/>
                    <a:pt x="20" y="31"/>
                    <a:pt x="20" y="30"/>
                  </a:cubicBezTo>
                  <a:cubicBezTo>
                    <a:pt x="20" y="29"/>
                    <a:pt x="20" y="28"/>
                    <a:pt x="20" y="27"/>
                  </a:cubicBezTo>
                  <a:cubicBezTo>
                    <a:pt x="20" y="26"/>
                    <a:pt x="21" y="25"/>
                    <a:pt x="22" y="24"/>
                  </a:cubicBezTo>
                  <a:cubicBezTo>
                    <a:pt x="22" y="23"/>
                    <a:pt x="23" y="23"/>
                    <a:pt x="24" y="22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7"/>
                    <a:pt x="24" y="17"/>
                    <a:pt x="25" y="17"/>
                  </a:cubicBezTo>
                  <a:cubicBezTo>
                    <a:pt x="26" y="17"/>
                    <a:pt x="26" y="17"/>
                    <a:pt x="26" y="18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1"/>
                    <a:pt x="34" y="21"/>
                  </a:cubicBezTo>
                  <a:cubicBezTo>
                    <a:pt x="34" y="21"/>
                    <a:pt x="35" y="21"/>
                    <a:pt x="35" y="21"/>
                  </a:cubicBezTo>
                  <a:cubicBezTo>
                    <a:pt x="35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6"/>
                    <a:pt x="35" y="26"/>
                  </a:cubicBezTo>
                  <a:cubicBezTo>
                    <a:pt x="35" y="26"/>
                    <a:pt x="34" y="25"/>
                    <a:pt x="33" y="25"/>
                  </a:cubicBezTo>
                  <a:cubicBezTo>
                    <a:pt x="33" y="25"/>
                    <a:pt x="33" y="25"/>
                    <a:pt x="32" y="2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4"/>
                    <a:pt x="36" y="35"/>
                    <a:pt x="37" y="35"/>
                  </a:cubicBezTo>
                  <a:cubicBezTo>
                    <a:pt x="39" y="37"/>
                    <a:pt x="40" y="38"/>
                    <a:pt x="40" y="40"/>
                  </a:cubicBezTo>
                  <a:cubicBezTo>
                    <a:pt x="40" y="42"/>
                    <a:pt x="40" y="43"/>
                    <a:pt x="39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1" name="Freeform 208"/>
            <p:cNvSpPr/>
            <p:nvPr/>
          </p:nvSpPr>
          <p:spPr bwMode="auto">
            <a:xfrm>
              <a:off x="3458766" y="1848047"/>
              <a:ext cx="64294" cy="48816"/>
            </a:xfrm>
            <a:custGeom>
              <a:avLst/>
              <a:gdLst>
                <a:gd name="T0" fmla="*/ 12 w 25"/>
                <a:gd name="T1" fmla="*/ 18 h 19"/>
                <a:gd name="T2" fmla="*/ 16 w 25"/>
                <a:gd name="T3" fmla="*/ 17 h 19"/>
                <a:gd name="T4" fmla="*/ 24 w 25"/>
                <a:gd name="T5" fmla="*/ 16 h 19"/>
                <a:gd name="T6" fmla="*/ 25 w 25"/>
                <a:gd name="T7" fmla="*/ 2 h 19"/>
                <a:gd name="T8" fmla="*/ 23 w 25"/>
                <a:gd name="T9" fmla="*/ 0 h 19"/>
                <a:gd name="T10" fmla="*/ 15 w 25"/>
                <a:gd name="T11" fmla="*/ 1 h 19"/>
                <a:gd name="T12" fmla="*/ 10 w 25"/>
                <a:gd name="T13" fmla="*/ 2 h 19"/>
                <a:gd name="T14" fmla="*/ 2 w 25"/>
                <a:gd name="T15" fmla="*/ 3 h 19"/>
                <a:gd name="T16" fmla="*/ 0 w 25"/>
                <a:gd name="T17" fmla="*/ 5 h 19"/>
                <a:gd name="T18" fmla="*/ 5 w 25"/>
                <a:gd name="T19" fmla="*/ 19 h 19"/>
                <a:gd name="T20" fmla="*/ 12 w 25"/>
                <a:gd name="T2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19">
                  <a:moveTo>
                    <a:pt x="12" y="18"/>
                  </a:moveTo>
                  <a:cubicBezTo>
                    <a:pt x="16" y="17"/>
                    <a:pt x="16" y="17"/>
                    <a:pt x="16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0"/>
                    <a:pt x="23" y="0"/>
                  </a:cubicBezTo>
                  <a:cubicBezTo>
                    <a:pt x="22" y="0"/>
                    <a:pt x="18" y="1"/>
                    <a:pt x="15" y="1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7" y="2"/>
                    <a:pt x="3" y="2"/>
                    <a:pt x="2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5" y="19"/>
                    <a:pt x="5" y="19"/>
                    <a:pt x="5" y="19"/>
                  </a:cubicBezTo>
                  <a:lnTo>
                    <a:pt x="1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2" name="Freeform 209"/>
            <p:cNvSpPr/>
            <p:nvPr/>
          </p:nvSpPr>
          <p:spPr bwMode="auto">
            <a:xfrm>
              <a:off x="3520678" y="1876621"/>
              <a:ext cx="64294" cy="42863"/>
            </a:xfrm>
            <a:custGeom>
              <a:avLst/>
              <a:gdLst>
                <a:gd name="T0" fmla="*/ 24 w 25"/>
                <a:gd name="T1" fmla="*/ 8 h 17"/>
                <a:gd name="T2" fmla="*/ 1 w 25"/>
                <a:gd name="T3" fmla="*/ 5 h 17"/>
                <a:gd name="T4" fmla="*/ 1 w 25"/>
                <a:gd name="T5" fmla="*/ 5 h 17"/>
                <a:gd name="T6" fmla="*/ 1 w 25"/>
                <a:gd name="T7" fmla="*/ 5 h 17"/>
                <a:gd name="T8" fmla="*/ 1 w 25"/>
                <a:gd name="T9" fmla="*/ 5 h 17"/>
                <a:gd name="T10" fmla="*/ 1 w 25"/>
                <a:gd name="T11" fmla="*/ 7 h 17"/>
                <a:gd name="T12" fmla="*/ 2 w 25"/>
                <a:gd name="T13" fmla="*/ 7 h 17"/>
                <a:gd name="T14" fmla="*/ 21 w 25"/>
                <a:gd name="T15" fmla="*/ 16 h 17"/>
                <a:gd name="T16" fmla="*/ 22 w 25"/>
                <a:gd name="T17" fmla="*/ 15 h 17"/>
                <a:gd name="T18" fmla="*/ 8 w 25"/>
                <a:gd name="T19" fmla="*/ 6 h 17"/>
                <a:gd name="T20" fmla="*/ 23 w 25"/>
                <a:gd name="T21" fmla="*/ 9 h 17"/>
                <a:gd name="T22" fmla="*/ 24 w 25"/>
                <a:gd name="T2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4" y="8"/>
                  </a:moveTo>
                  <a:cubicBezTo>
                    <a:pt x="17" y="0"/>
                    <a:pt x="4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1" y="7"/>
                    <a:pt x="2" y="7"/>
                    <a:pt x="2" y="7"/>
                  </a:cubicBezTo>
                  <a:cubicBezTo>
                    <a:pt x="15" y="8"/>
                    <a:pt x="19" y="16"/>
                    <a:pt x="21" y="16"/>
                  </a:cubicBezTo>
                  <a:cubicBezTo>
                    <a:pt x="22" y="17"/>
                    <a:pt x="22" y="15"/>
                    <a:pt x="22" y="15"/>
                  </a:cubicBezTo>
                  <a:cubicBezTo>
                    <a:pt x="20" y="9"/>
                    <a:pt x="13" y="7"/>
                    <a:pt x="8" y="6"/>
                  </a:cubicBezTo>
                  <a:cubicBezTo>
                    <a:pt x="17" y="5"/>
                    <a:pt x="21" y="9"/>
                    <a:pt x="23" y="9"/>
                  </a:cubicBezTo>
                  <a:cubicBezTo>
                    <a:pt x="25" y="9"/>
                    <a:pt x="24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3" name="Freeform 210"/>
            <p:cNvSpPr/>
            <p:nvPr/>
          </p:nvSpPr>
          <p:spPr bwMode="auto">
            <a:xfrm>
              <a:off x="3502819" y="1961156"/>
              <a:ext cx="7144" cy="1786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2 w 3"/>
                <a:gd name="T5" fmla="*/ 0 h 7"/>
                <a:gd name="T6" fmla="*/ 0 w 3"/>
                <a:gd name="T7" fmla="*/ 1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1" y="7"/>
                    <a:pt x="2" y="7"/>
                    <a:pt x="3" y="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4" name="Freeform 211"/>
            <p:cNvSpPr/>
            <p:nvPr/>
          </p:nvSpPr>
          <p:spPr bwMode="auto">
            <a:xfrm>
              <a:off x="3505201" y="1992112"/>
              <a:ext cx="10715" cy="20241"/>
            </a:xfrm>
            <a:custGeom>
              <a:avLst/>
              <a:gdLst>
                <a:gd name="T0" fmla="*/ 1 w 4"/>
                <a:gd name="T1" fmla="*/ 8 h 8"/>
                <a:gd name="T2" fmla="*/ 4 w 4"/>
                <a:gd name="T3" fmla="*/ 7 h 8"/>
                <a:gd name="T4" fmla="*/ 3 w 4"/>
                <a:gd name="T5" fmla="*/ 1 h 8"/>
                <a:gd name="T6" fmla="*/ 0 w 4"/>
                <a:gd name="T7" fmla="*/ 0 h 8"/>
                <a:gd name="T8" fmla="*/ 1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1" y="8"/>
                  </a:moveTo>
                  <a:cubicBezTo>
                    <a:pt x="2" y="8"/>
                    <a:pt x="3" y="8"/>
                    <a:pt x="4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lnTo>
                    <a:pt x="1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5" name="Freeform 212"/>
            <p:cNvSpPr>
              <a:spLocks noEditPoints="1"/>
            </p:cNvSpPr>
            <p:nvPr/>
          </p:nvSpPr>
          <p:spPr bwMode="auto">
            <a:xfrm>
              <a:off x="3430190" y="1894481"/>
              <a:ext cx="157163" cy="182166"/>
            </a:xfrm>
            <a:custGeom>
              <a:avLst/>
              <a:gdLst>
                <a:gd name="T0" fmla="*/ 35 w 61"/>
                <a:gd name="T1" fmla="*/ 2 h 71"/>
                <a:gd name="T2" fmla="*/ 17 w 61"/>
                <a:gd name="T3" fmla="*/ 4 h 71"/>
                <a:gd name="T4" fmla="*/ 2 w 61"/>
                <a:gd name="T5" fmla="*/ 36 h 71"/>
                <a:gd name="T6" fmla="*/ 4 w 61"/>
                <a:gd name="T7" fmla="*/ 55 h 71"/>
                <a:gd name="T8" fmla="*/ 23 w 61"/>
                <a:gd name="T9" fmla="*/ 70 h 71"/>
                <a:gd name="T10" fmla="*/ 45 w 61"/>
                <a:gd name="T11" fmla="*/ 67 h 71"/>
                <a:gd name="T12" fmla="*/ 60 w 61"/>
                <a:gd name="T13" fmla="*/ 48 h 71"/>
                <a:gd name="T14" fmla="*/ 57 w 61"/>
                <a:gd name="T15" fmla="*/ 29 h 71"/>
                <a:gd name="T16" fmla="*/ 35 w 61"/>
                <a:gd name="T17" fmla="*/ 2 h 71"/>
                <a:gd name="T18" fmla="*/ 40 w 61"/>
                <a:gd name="T19" fmla="*/ 45 h 71"/>
                <a:gd name="T20" fmla="*/ 38 w 61"/>
                <a:gd name="T21" fmla="*/ 48 h 71"/>
                <a:gd name="T22" fmla="*/ 36 w 61"/>
                <a:gd name="T23" fmla="*/ 49 h 71"/>
                <a:gd name="T24" fmla="*/ 36 w 61"/>
                <a:gd name="T25" fmla="*/ 54 h 71"/>
                <a:gd name="T26" fmla="*/ 35 w 61"/>
                <a:gd name="T27" fmla="*/ 56 h 71"/>
                <a:gd name="T28" fmla="*/ 34 w 61"/>
                <a:gd name="T29" fmla="*/ 55 h 71"/>
                <a:gd name="T30" fmla="*/ 33 w 61"/>
                <a:gd name="T31" fmla="*/ 50 h 71"/>
                <a:gd name="T32" fmla="*/ 31 w 61"/>
                <a:gd name="T33" fmla="*/ 51 h 71"/>
                <a:gd name="T34" fmla="*/ 31 w 61"/>
                <a:gd name="T35" fmla="*/ 55 h 71"/>
                <a:gd name="T36" fmla="*/ 30 w 61"/>
                <a:gd name="T37" fmla="*/ 56 h 71"/>
                <a:gd name="T38" fmla="*/ 29 w 61"/>
                <a:gd name="T39" fmla="*/ 55 h 71"/>
                <a:gd name="T40" fmla="*/ 28 w 61"/>
                <a:gd name="T41" fmla="*/ 51 h 71"/>
                <a:gd name="T42" fmla="*/ 25 w 61"/>
                <a:gd name="T43" fmla="*/ 51 h 71"/>
                <a:gd name="T44" fmla="*/ 22 w 61"/>
                <a:gd name="T45" fmla="*/ 50 h 71"/>
                <a:gd name="T46" fmla="*/ 22 w 61"/>
                <a:gd name="T47" fmla="*/ 49 h 71"/>
                <a:gd name="T48" fmla="*/ 22 w 61"/>
                <a:gd name="T49" fmla="*/ 48 h 71"/>
                <a:gd name="T50" fmla="*/ 22 w 61"/>
                <a:gd name="T51" fmla="*/ 46 h 71"/>
                <a:gd name="T52" fmla="*/ 22 w 61"/>
                <a:gd name="T53" fmla="*/ 46 h 71"/>
                <a:gd name="T54" fmla="*/ 25 w 61"/>
                <a:gd name="T55" fmla="*/ 46 h 71"/>
                <a:gd name="T56" fmla="*/ 28 w 61"/>
                <a:gd name="T57" fmla="*/ 46 h 71"/>
                <a:gd name="T58" fmla="*/ 26 w 61"/>
                <a:gd name="T59" fmla="*/ 37 h 71"/>
                <a:gd name="T60" fmla="*/ 26 w 61"/>
                <a:gd name="T61" fmla="*/ 37 h 71"/>
                <a:gd name="T62" fmla="*/ 23 w 61"/>
                <a:gd name="T63" fmla="*/ 36 h 71"/>
                <a:gd name="T64" fmla="*/ 21 w 61"/>
                <a:gd name="T65" fmla="*/ 34 h 71"/>
                <a:gd name="T66" fmla="*/ 20 w 61"/>
                <a:gd name="T67" fmla="*/ 30 h 71"/>
                <a:gd name="T68" fmla="*/ 20 w 61"/>
                <a:gd name="T69" fmla="*/ 28 h 71"/>
                <a:gd name="T70" fmla="*/ 22 w 61"/>
                <a:gd name="T71" fmla="*/ 25 h 71"/>
                <a:gd name="T72" fmla="*/ 25 w 61"/>
                <a:gd name="T73" fmla="*/ 23 h 71"/>
                <a:gd name="T74" fmla="*/ 24 w 61"/>
                <a:gd name="T75" fmla="*/ 19 h 71"/>
                <a:gd name="T76" fmla="*/ 25 w 61"/>
                <a:gd name="T77" fmla="*/ 18 h 71"/>
                <a:gd name="T78" fmla="*/ 27 w 61"/>
                <a:gd name="T79" fmla="*/ 19 h 71"/>
                <a:gd name="T80" fmla="*/ 27 w 61"/>
                <a:gd name="T81" fmla="*/ 22 h 71"/>
                <a:gd name="T82" fmla="*/ 29 w 61"/>
                <a:gd name="T83" fmla="*/ 22 h 71"/>
                <a:gd name="T84" fmla="*/ 30 w 61"/>
                <a:gd name="T85" fmla="*/ 22 h 71"/>
                <a:gd name="T86" fmla="*/ 29 w 61"/>
                <a:gd name="T87" fmla="*/ 18 h 71"/>
                <a:gd name="T88" fmla="*/ 30 w 61"/>
                <a:gd name="T89" fmla="*/ 17 h 71"/>
                <a:gd name="T90" fmla="*/ 32 w 61"/>
                <a:gd name="T91" fmla="*/ 18 h 71"/>
                <a:gd name="T92" fmla="*/ 32 w 61"/>
                <a:gd name="T93" fmla="*/ 22 h 71"/>
                <a:gd name="T94" fmla="*/ 34 w 61"/>
                <a:gd name="T95" fmla="*/ 22 h 71"/>
                <a:gd name="T96" fmla="*/ 35 w 61"/>
                <a:gd name="T97" fmla="*/ 22 h 71"/>
                <a:gd name="T98" fmla="*/ 36 w 61"/>
                <a:gd name="T99" fmla="*/ 22 h 71"/>
                <a:gd name="T100" fmla="*/ 37 w 61"/>
                <a:gd name="T101" fmla="*/ 23 h 71"/>
                <a:gd name="T102" fmla="*/ 37 w 61"/>
                <a:gd name="T103" fmla="*/ 24 h 71"/>
                <a:gd name="T104" fmla="*/ 36 w 61"/>
                <a:gd name="T105" fmla="*/ 26 h 71"/>
                <a:gd name="T106" fmla="*/ 36 w 61"/>
                <a:gd name="T107" fmla="*/ 26 h 71"/>
                <a:gd name="T108" fmla="*/ 33 w 61"/>
                <a:gd name="T109" fmla="*/ 26 h 71"/>
                <a:gd name="T110" fmla="*/ 33 w 61"/>
                <a:gd name="T111" fmla="*/ 26 h 71"/>
                <a:gd name="T112" fmla="*/ 34 w 61"/>
                <a:gd name="T113" fmla="*/ 34 h 71"/>
                <a:gd name="T114" fmla="*/ 38 w 61"/>
                <a:gd name="T115" fmla="*/ 36 h 71"/>
                <a:gd name="T116" fmla="*/ 40 w 61"/>
                <a:gd name="T117" fmla="*/ 41 h 71"/>
                <a:gd name="T118" fmla="*/ 40 w 61"/>
                <a:gd name="T11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" h="71">
                  <a:moveTo>
                    <a:pt x="35" y="2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7" y="5"/>
                    <a:pt x="0" y="26"/>
                    <a:pt x="2" y="36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65"/>
                    <a:pt x="14" y="71"/>
                    <a:pt x="23" y="70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54" y="66"/>
                    <a:pt x="61" y="58"/>
                    <a:pt x="60" y="4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6" y="19"/>
                    <a:pt x="44" y="0"/>
                    <a:pt x="35" y="2"/>
                  </a:cubicBezTo>
                  <a:close/>
                  <a:moveTo>
                    <a:pt x="40" y="45"/>
                  </a:moveTo>
                  <a:cubicBezTo>
                    <a:pt x="39" y="46"/>
                    <a:pt x="39" y="47"/>
                    <a:pt x="38" y="48"/>
                  </a:cubicBezTo>
                  <a:cubicBezTo>
                    <a:pt x="37" y="49"/>
                    <a:pt x="36" y="49"/>
                    <a:pt x="36" y="49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6"/>
                    <a:pt x="35" y="56"/>
                  </a:cubicBezTo>
                  <a:cubicBezTo>
                    <a:pt x="34" y="56"/>
                    <a:pt x="34" y="55"/>
                    <a:pt x="34" y="55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2" y="50"/>
                    <a:pt x="32" y="51"/>
                    <a:pt x="31" y="51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1" y="56"/>
                    <a:pt x="31" y="56"/>
                    <a:pt x="30" y="56"/>
                  </a:cubicBezTo>
                  <a:cubicBezTo>
                    <a:pt x="29" y="56"/>
                    <a:pt x="29" y="56"/>
                    <a:pt x="29" y="55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7" y="51"/>
                    <a:pt x="26" y="51"/>
                    <a:pt x="25" y="51"/>
                  </a:cubicBezTo>
                  <a:cubicBezTo>
                    <a:pt x="23" y="51"/>
                    <a:pt x="22" y="50"/>
                    <a:pt x="22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2" y="49"/>
                    <a:pt x="22" y="48"/>
                    <a:pt x="22" y="48"/>
                  </a:cubicBezTo>
                  <a:cubicBezTo>
                    <a:pt x="22" y="47"/>
                    <a:pt x="22" y="47"/>
                    <a:pt x="22" y="46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3" y="46"/>
                    <a:pt x="24" y="46"/>
                    <a:pt x="25" y="46"/>
                  </a:cubicBezTo>
                  <a:cubicBezTo>
                    <a:pt x="26" y="46"/>
                    <a:pt x="27" y="46"/>
                    <a:pt x="28" y="4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4" y="36"/>
                    <a:pt x="23" y="36"/>
                  </a:cubicBezTo>
                  <a:cubicBezTo>
                    <a:pt x="22" y="35"/>
                    <a:pt x="22" y="34"/>
                    <a:pt x="21" y="34"/>
                  </a:cubicBezTo>
                  <a:cubicBezTo>
                    <a:pt x="21" y="33"/>
                    <a:pt x="20" y="32"/>
                    <a:pt x="20" y="30"/>
                  </a:cubicBezTo>
                  <a:cubicBezTo>
                    <a:pt x="20" y="29"/>
                    <a:pt x="20" y="28"/>
                    <a:pt x="20" y="28"/>
                  </a:cubicBezTo>
                  <a:cubicBezTo>
                    <a:pt x="21" y="27"/>
                    <a:pt x="21" y="26"/>
                    <a:pt x="22" y="25"/>
                  </a:cubicBezTo>
                  <a:cubicBezTo>
                    <a:pt x="23" y="24"/>
                    <a:pt x="24" y="24"/>
                    <a:pt x="25" y="23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26" y="17"/>
                    <a:pt x="27" y="18"/>
                    <a:pt x="27" y="19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30" y="17"/>
                    <a:pt x="30" y="17"/>
                  </a:cubicBezTo>
                  <a:cubicBezTo>
                    <a:pt x="31" y="17"/>
                    <a:pt x="32" y="17"/>
                    <a:pt x="32" y="18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7" y="22"/>
                    <a:pt x="37" y="23"/>
                  </a:cubicBezTo>
                  <a:cubicBezTo>
                    <a:pt x="37" y="23"/>
                    <a:pt x="37" y="24"/>
                    <a:pt x="37" y="24"/>
                  </a:cubicBezTo>
                  <a:cubicBezTo>
                    <a:pt x="37" y="25"/>
                    <a:pt x="36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5"/>
                    <a:pt x="37" y="35"/>
                    <a:pt x="38" y="36"/>
                  </a:cubicBezTo>
                  <a:cubicBezTo>
                    <a:pt x="39" y="38"/>
                    <a:pt x="40" y="39"/>
                    <a:pt x="40" y="41"/>
                  </a:cubicBezTo>
                  <a:cubicBezTo>
                    <a:pt x="40" y="43"/>
                    <a:pt x="40" y="44"/>
                    <a:pt x="40" y="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6" name="Freeform 213"/>
            <p:cNvSpPr>
              <a:spLocks noEditPoints="1"/>
            </p:cNvSpPr>
            <p:nvPr/>
          </p:nvSpPr>
          <p:spPr bwMode="auto">
            <a:xfrm>
              <a:off x="483394" y="2725537"/>
              <a:ext cx="92869" cy="95250"/>
            </a:xfrm>
            <a:custGeom>
              <a:avLst/>
              <a:gdLst>
                <a:gd name="T0" fmla="*/ 15 w 36"/>
                <a:gd name="T1" fmla="*/ 2 h 37"/>
                <a:gd name="T2" fmla="*/ 1 w 36"/>
                <a:gd name="T3" fmla="*/ 21 h 37"/>
                <a:gd name="T4" fmla="*/ 20 w 36"/>
                <a:gd name="T5" fmla="*/ 36 h 37"/>
                <a:gd name="T6" fmla="*/ 35 w 36"/>
                <a:gd name="T7" fmla="*/ 16 h 37"/>
                <a:gd name="T8" fmla="*/ 15 w 36"/>
                <a:gd name="T9" fmla="*/ 2 h 37"/>
                <a:gd name="T10" fmla="*/ 20 w 36"/>
                <a:gd name="T11" fmla="*/ 32 h 37"/>
                <a:gd name="T12" fmla="*/ 4 w 36"/>
                <a:gd name="T13" fmla="*/ 21 h 37"/>
                <a:gd name="T14" fmla="*/ 16 w 36"/>
                <a:gd name="T15" fmla="*/ 5 h 37"/>
                <a:gd name="T16" fmla="*/ 32 w 36"/>
                <a:gd name="T17" fmla="*/ 17 h 37"/>
                <a:gd name="T18" fmla="*/ 20 w 36"/>
                <a:gd name="T19" fmla="*/ 3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7">
                  <a:moveTo>
                    <a:pt x="15" y="2"/>
                  </a:moveTo>
                  <a:cubicBezTo>
                    <a:pt x="6" y="3"/>
                    <a:pt x="0" y="12"/>
                    <a:pt x="1" y="21"/>
                  </a:cubicBezTo>
                  <a:cubicBezTo>
                    <a:pt x="2" y="31"/>
                    <a:pt x="11" y="37"/>
                    <a:pt x="20" y="36"/>
                  </a:cubicBezTo>
                  <a:cubicBezTo>
                    <a:pt x="30" y="34"/>
                    <a:pt x="36" y="26"/>
                    <a:pt x="35" y="16"/>
                  </a:cubicBezTo>
                  <a:cubicBezTo>
                    <a:pt x="34" y="7"/>
                    <a:pt x="25" y="0"/>
                    <a:pt x="15" y="2"/>
                  </a:cubicBezTo>
                  <a:close/>
                  <a:moveTo>
                    <a:pt x="20" y="32"/>
                  </a:moveTo>
                  <a:cubicBezTo>
                    <a:pt x="12" y="34"/>
                    <a:pt x="5" y="28"/>
                    <a:pt x="4" y="21"/>
                  </a:cubicBezTo>
                  <a:cubicBezTo>
                    <a:pt x="3" y="13"/>
                    <a:pt x="8" y="6"/>
                    <a:pt x="16" y="5"/>
                  </a:cubicBezTo>
                  <a:cubicBezTo>
                    <a:pt x="23" y="4"/>
                    <a:pt x="30" y="9"/>
                    <a:pt x="32" y="17"/>
                  </a:cubicBezTo>
                  <a:cubicBezTo>
                    <a:pt x="33" y="24"/>
                    <a:pt x="27" y="31"/>
                    <a:pt x="20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7" name="Freeform 214"/>
            <p:cNvSpPr>
              <a:spLocks noEditPoints="1"/>
            </p:cNvSpPr>
            <p:nvPr/>
          </p:nvSpPr>
          <p:spPr bwMode="auto">
            <a:xfrm>
              <a:off x="514351" y="2743397"/>
              <a:ext cx="30956" cy="59531"/>
            </a:xfrm>
            <a:custGeom>
              <a:avLst/>
              <a:gdLst>
                <a:gd name="T0" fmla="*/ 8 w 12"/>
                <a:gd name="T1" fmla="*/ 10 h 23"/>
                <a:gd name="T2" fmla="*/ 8 w 12"/>
                <a:gd name="T3" fmla="*/ 6 h 23"/>
                <a:gd name="T4" fmla="*/ 8 w 12"/>
                <a:gd name="T5" fmla="*/ 6 h 23"/>
                <a:gd name="T6" fmla="*/ 9 w 12"/>
                <a:gd name="T7" fmla="*/ 6 h 23"/>
                <a:gd name="T8" fmla="*/ 10 w 12"/>
                <a:gd name="T9" fmla="*/ 5 h 23"/>
                <a:gd name="T10" fmla="*/ 10 w 12"/>
                <a:gd name="T11" fmla="*/ 5 h 23"/>
                <a:gd name="T12" fmla="*/ 10 w 12"/>
                <a:gd name="T13" fmla="*/ 4 h 23"/>
                <a:gd name="T14" fmla="*/ 10 w 12"/>
                <a:gd name="T15" fmla="*/ 3 h 23"/>
                <a:gd name="T16" fmla="*/ 9 w 12"/>
                <a:gd name="T17" fmla="*/ 3 h 23"/>
                <a:gd name="T18" fmla="*/ 8 w 12"/>
                <a:gd name="T19" fmla="*/ 3 h 23"/>
                <a:gd name="T20" fmla="*/ 7 w 12"/>
                <a:gd name="T21" fmla="*/ 3 h 23"/>
                <a:gd name="T22" fmla="*/ 7 w 12"/>
                <a:gd name="T23" fmla="*/ 1 h 23"/>
                <a:gd name="T24" fmla="*/ 6 w 12"/>
                <a:gd name="T25" fmla="*/ 0 h 23"/>
                <a:gd name="T26" fmla="*/ 6 w 12"/>
                <a:gd name="T27" fmla="*/ 1 h 23"/>
                <a:gd name="T28" fmla="*/ 6 w 12"/>
                <a:gd name="T29" fmla="*/ 3 h 23"/>
                <a:gd name="T30" fmla="*/ 6 w 12"/>
                <a:gd name="T31" fmla="*/ 3 h 23"/>
                <a:gd name="T32" fmla="*/ 4 w 12"/>
                <a:gd name="T33" fmla="*/ 4 h 23"/>
                <a:gd name="T34" fmla="*/ 4 w 12"/>
                <a:gd name="T35" fmla="*/ 1 h 23"/>
                <a:gd name="T36" fmla="*/ 3 w 12"/>
                <a:gd name="T37" fmla="*/ 1 h 23"/>
                <a:gd name="T38" fmla="*/ 3 w 12"/>
                <a:gd name="T39" fmla="*/ 2 h 23"/>
                <a:gd name="T40" fmla="*/ 3 w 12"/>
                <a:gd name="T41" fmla="*/ 4 h 23"/>
                <a:gd name="T42" fmla="*/ 1 w 12"/>
                <a:gd name="T43" fmla="*/ 5 h 23"/>
                <a:gd name="T44" fmla="*/ 1 w 12"/>
                <a:gd name="T45" fmla="*/ 7 h 23"/>
                <a:gd name="T46" fmla="*/ 0 w 12"/>
                <a:gd name="T47" fmla="*/ 8 h 23"/>
                <a:gd name="T48" fmla="*/ 1 w 12"/>
                <a:gd name="T49" fmla="*/ 10 h 23"/>
                <a:gd name="T50" fmla="*/ 2 w 12"/>
                <a:gd name="T51" fmla="*/ 11 h 23"/>
                <a:gd name="T52" fmla="*/ 4 w 12"/>
                <a:gd name="T53" fmla="*/ 12 h 23"/>
                <a:gd name="T54" fmla="*/ 4 w 12"/>
                <a:gd name="T55" fmla="*/ 12 h 23"/>
                <a:gd name="T56" fmla="*/ 5 w 12"/>
                <a:gd name="T57" fmla="*/ 17 h 23"/>
                <a:gd name="T58" fmla="*/ 4 w 12"/>
                <a:gd name="T59" fmla="*/ 17 h 23"/>
                <a:gd name="T60" fmla="*/ 2 w 12"/>
                <a:gd name="T61" fmla="*/ 17 h 23"/>
                <a:gd name="T62" fmla="*/ 2 w 12"/>
                <a:gd name="T63" fmla="*/ 18 h 23"/>
                <a:gd name="T64" fmla="*/ 2 w 12"/>
                <a:gd name="T65" fmla="*/ 18 h 23"/>
                <a:gd name="T66" fmla="*/ 2 w 12"/>
                <a:gd name="T67" fmla="*/ 19 h 23"/>
                <a:gd name="T68" fmla="*/ 2 w 12"/>
                <a:gd name="T69" fmla="*/ 20 h 23"/>
                <a:gd name="T70" fmla="*/ 3 w 12"/>
                <a:gd name="T71" fmla="*/ 20 h 23"/>
                <a:gd name="T72" fmla="*/ 5 w 12"/>
                <a:gd name="T73" fmla="*/ 20 h 23"/>
                <a:gd name="T74" fmla="*/ 6 w 12"/>
                <a:gd name="T75" fmla="*/ 23 h 23"/>
                <a:gd name="T76" fmla="*/ 7 w 12"/>
                <a:gd name="T77" fmla="*/ 23 h 23"/>
                <a:gd name="T78" fmla="*/ 7 w 12"/>
                <a:gd name="T79" fmla="*/ 23 h 23"/>
                <a:gd name="T80" fmla="*/ 7 w 12"/>
                <a:gd name="T81" fmla="*/ 20 h 23"/>
                <a:gd name="T82" fmla="*/ 8 w 12"/>
                <a:gd name="T83" fmla="*/ 20 h 23"/>
                <a:gd name="T84" fmla="*/ 9 w 12"/>
                <a:gd name="T85" fmla="*/ 22 h 23"/>
                <a:gd name="T86" fmla="*/ 10 w 12"/>
                <a:gd name="T87" fmla="*/ 23 h 23"/>
                <a:gd name="T88" fmla="*/ 10 w 12"/>
                <a:gd name="T89" fmla="*/ 22 h 23"/>
                <a:gd name="T90" fmla="*/ 10 w 12"/>
                <a:gd name="T91" fmla="*/ 19 h 23"/>
                <a:gd name="T92" fmla="*/ 11 w 12"/>
                <a:gd name="T93" fmla="*/ 18 h 23"/>
                <a:gd name="T94" fmla="*/ 12 w 12"/>
                <a:gd name="T95" fmla="*/ 17 h 23"/>
                <a:gd name="T96" fmla="*/ 12 w 12"/>
                <a:gd name="T97" fmla="*/ 14 h 23"/>
                <a:gd name="T98" fmla="*/ 11 w 12"/>
                <a:gd name="T99" fmla="*/ 12 h 23"/>
                <a:gd name="T100" fmla="*/ 8 w 12"/>
                <a:gd name="T101" fmla="*/ 10 h 23"/>
                <a:gd name="T102" fmla="*/ 5 w 12"/>
                <a:gd name="T103" fmla="*/ 6 h 23"/>
                <a:gd name="T104" fmla="*/ 6 w 12"/>
                <a:gd name="T105" fmla="*/ 6 h 23"/>
                <a:gd name="T106" fmla="*/ 7 w 12"/>
                <a:gd name="T107" fmla="*/ 10 h 23"/>
                <a:gd name="T108" fmla="*/ 5 w 12"/>
                <a:gd name="T109" fmla="*/ 9 h 23"/>
                <a:gd name="T110" fmla="*/ 5 w 12"/>
                <a:gd name="T111" fmla="*/ 6 h 23"/>
                <a:gd name="T112" fmla="*/ 6 w 12"/>
                <a:gd name="T113" fmla="*/ 17 h 23"/>
                <a:gd name="T114" fmla="*/ 6 w 12"/>
                <a:gd name="T115" fmla="*/ 13 h 23"/>
                <a:gd name="T116" fmla="*/ 7 w 12"/>
                <a:gd name="T117" fmla="*/ 13 h 23"/>
                <a:gd name="T118" fmla="*/ 8 w 12"/>
                <a:gd name="T119" fmla="*/ 17 h 23"/>
                <a:gd name="T120" fmla="*/ 6 w 12"/>
                <a:gd name="T121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" h="23">
                  <a:moveTo>
                    <a:pt x="8" y="1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5" y="1"/>
                    <a:pt x="6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8" y="20"/>
                    <a:pt x="8" y="20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10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8"/>
                  </a:cubicBezTo>
                  <a:cubicBezTo>
                    <a:pt x="11" y="18"/>
                    <a:pt x="12" y="17"/>
                    <a:pt x="12" y="17"/>
                  </a:cubicBezTo>
                  <a:cubicBezTo>
                    <a:pt x="12" y="16"/>
                    <a:pt x="12" y="15"/>
                    <a:pt x="12" y="14"/>
                  </a:cubicBezTo>
                  <a:cubicBezTo>
                    <a:pt x="12" y="13"/>
                    <a:pt x="12" y="12"/>
                    <a:pt x="11" y="12"/>
                  </a:cubicBezTo>
                  <a:cubicBezTo>
                    <a:pt x="10" y="11"/>
                    <a:pt x="9" y="11"/>
                    <a:pt x="8" y="10"/>
                  </a:cubicBezTo>
                  <a:close/>
                  <a:moveTo>
                    <a:pt x="5" y="6"/>
                  </a:moveTo>
                  <a:cubicBezTo>
                    <a:pt x="5" y="6"/>
                    <a:pt x="6" y="6"/>
                    <a:pt x="6" y="6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0"/>
                    <a:pt x="6" y="10"/>
                    <a:pt x="5" y="9"/>
                  </a:cubicBezTo>
                  <a:lnTo>
                    <a:pt x="5" y="6"/>
                  </a:lnTo>
                  <a:close/>
                  <a:moveTo>
                    <a:pt x="6" y="17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8" name="Freeform 215"/>
            <p:cNvSpPr>
              <a:spLocks noEditPoints="1"/>
            </p:cNvSpPr>
            <p:nvPr/>
          </p:nvSpPr>
          <p:spPr bwMode="auto">
            <a:xfrm>
              <a:off x="3232547" y="1196774"/>
              <a:ext cx="164306" cy="166688"/>
            </a:xfrm>
            <a:custGeom>
              <a:avLst/>
              <a:gdLst>
                <a:gd name="T0" fmla="*/ 28 w 64"/>
                <a:gd name="T1" fmla="*/ 3 h 65"/>
                <a:gd name="T2" fmla="*/ 2 w 64"/>
                <a:gd name="T3" fmla="*/ 37 h 65"/>
                <a:gd name="T4" fmla="*/ 37 w 64"/>
                <a:gd name="T5" fmla="*/ 62 h 65"/>
                <a:gd name="T6" fmla="*/ 62 w 64"/>
                <a:gd name="T7" fmla="*/ 28 h 65"/>
                <a:gd name="T8" fmla="*/ 28 w 64"/>
                <a:gd name="T9" fmla="*/ 3 h 65"/>
                <a:gd name="T10" fmla="*/ 36 w 64"/>
                <a:gd name="T11" fmla="*/ 56 h 65"/>
                <a:gd name="T12" fmla="*/ 8 w 64"/>
                <a:gd name="T13" fmla="*/ 36 h 65"/>
                <a:gd name="T14" fmla="*/ 28 w 64"/>
                <a:gd name="T15" fmla="*/ 8 h 65"/>
                <a:gd name="T16" fmla="*/ 56 w 64"/>
                <a:gd name="T17" fmla="*/ 29 h 65"/>
                <a:gd name="T18" fmla="*/ 36 w 64"/>
                <a:gd name="T19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5">
                  <a:moveTo>
                    <a:pt x="28" y="3"/>
                  </a:moveTo>
                  <a:cubicBezTo>
                    <a:pt x="11" y="5"/>
                    <a:pt x="0" y="20"/>
                    <a:pt x="2" y="37"/>
                  </a:cubicBezTo>
                  <a:cubicBezTo>
                    <a:pt x="5" y="53"/>
                    <a:pt x="20" y="65"/>
                    <a:pt x="37" y="62"/>
                  </a:cubicBezTo>
                  <a:cubicBezTo>
                    <a:pt x="53" y="60"/>
                    <a:pt x="64" y="44"/>
                    <a:pt x="62" y="28"/>
                  </a:cubicBezTo>
                  <a:cubicBezTo>
                    <a:pt x="59" y="11"/>
                    <a:pt x="44" y="0"/>
                    <a:pt x="28" y="3"/>
                  </a:cubicBezTo>
                  <a:close/>
                  <a:moveTo>
                    <a:pt x="36" y="56"/>
                  </a:moveTo>
                  <a:cubicBezTo>
                    <a:pt x="22" y="58"/>
                    <a:pt x="10" y="49"/>
                    <a:pt x="8" y="36"/>
                  </a:cubicBezTo>
                  <a:cubicBezTo>
                    <a:pt x="6" y="23"/>
                    <a:pt x="15" y="10"/>
                    <a:pt x="28" y="8"/>
                  </a:cubicBezTo>
                  <a:cubicBezTo>
                    <a:pt x="42" y="6"/>
                    <a:pt x="54" y="16"/>
                    <a:pt x="56" y="29"/>
                  </a:cubicBezTo>
                  <a:cubicBezTo>
                    <a:pt x="58" y="42"/>
                    <a:pt x="49" y="54"/>
                    <a:pt x="36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9" name="Freeform 216"/>
            <p:cNvSpPr>
              <a:spLocks noEditPoints="1"/>
            </p:cNvSpPr>
            <p:nvPr/>
          </p:nvSpPr>
          <p:spPr bwMode="auto">
            <a:xfrm>
              <a:off x="3288507" y="1227731"/>
              <a:ext cx="54769" cy="104775"/>
            </a:xfrm>
            <a:custGeom>
              <a:avLst/>
              <a:gdLst>
                <a:gd name="T0" fmla="*/ 14 w 21"/>
                <a:gd name="T1" fmla="*/ 18 h 41"/>
                <a:gd name="T2" fmla="*/ 13 w 21"/>
                <a:gd name="T3" fmla="*/ 10 h 41"/>
                <a:gd name="T4" fmla="*/ 14 w 21"/>
                <a:gd name="T5" fmla="*/ 10 h 41"/>
                <a:gd name="T6" fmla="*/ 16 w 21"/>
                <a:gd name="T7" fmla="*/ 10 h 41"/>
                <a:gd name="T8" fmla="*/ 17 w 21"/>
                <a:gd name="T9" fmla="*/ 9 h 41"/>
                <a:gd name="T10" fmla="*/ 17 w 21"/>
                <a:gd name="T11" fmla="*/ 8 h 41"/>
                <a:gd name="T12" fmla="*/ 17 w 21"/>
                <a:gd name="T13" fmla="*/ 6 h 41"/>
                <a:gd name="T14" fmla="*/ 17 w 21"/>
                <a:gd name="T15" fmla="*/ 5 h 41"/>
                <a:gd name="T16" fmla="*/ 16 w 21"/>
                <a:gd name="T17" fmla="*/ 5 h 41"/>
                <a:gd name="T18" fmla="*/ 14 w 21"/>
                <a:gd name="T19" fmla="*/ 5 h 41"/>
                <a:gd name="T20" fmla="*/ 12 w 21"/>
                <a:gd name="T21" fmla="*/ 5 h 41"/>
                <a:gd name="T22" fmla="*/ 12 w 21"/>
                <a:gd name="T23" fmla="*/ 1 h 41"/>
                <a:gd name="T24" fmla="*/ 10 w 21"/>
                <a:gd name="T25" fmla="*/ 0 h 41"/>
                <a:gd name="T26" fmla="*/ 9 w 21"/>
                <a:gd name="T27" fmla="*/ 2 h 41"/>
                <a:gd name="T28" fmla="*/ 10 w 21"/>
                <a:gd name="T29" fmla="*/ 5 h 41"/>
                <a:gd name="T30" fmla="*/ 10 w 21"/>
                <a:gd name="T31" fmla="*/ 5 h 41"/>
                <a:gd name="T32" fmla="*/ 7 w 21"/>
                <a:gd name="T33" fmla="*/ 6 h 41"/>
                <a:gd name="T34" fmla="*/ 7 w 21"/>
                <a:gd name="T35" fmla="*/ 2 h 41"/>
                <a:gd name="T36" fmla="*/ 5 w 21"/>
                <a:gd name="T37" fmla="*/ 1 h 41"/>
                <a:gd name="T38" fmla="*/ 4 w 21"/>
                <a:gd name="T39" fmla="*/ 2 h 41"/>
                <a:gd name="T40" fmla="*/ 5 w 21"/>
                <a:gd name="T41" fmla="*/ 7 h 41"/>
                <a:gd name="T42" fmla="*/ 2 w 21"/>
                <a:gd name="T43" fmla="*/ 9 h 41"/>
                <a:gd name="T44" fmla="*/ 1 w 21"/>
                <a:gd name="T45" fmla="*/ 11 h 41"/>
                <a:gd name="T46" fmla="*/ 0 w 21"/>
                <a:gd name="T47" fmla="*/ 14 h 41"/>
                <a:gd name="T48" fmla="*/ 2 w 21"/>
                <a:gd name="T49" fmla="*/ 18 h 41"/>
                <a:gd name="T50" fmla="*/ 4 w 21"/>
                <a:gd name="T51" fmla="*/ 20 h 41"/>
                <a:gd name="T52" fmla="*/ 6 w 21"/>
                <a:gd name="T53" fmla="*/ 21 h 41"/>
                <a:gd name="T54" fmla="*/ 7 w 21"/>
                <a:gd name="T55" fmla="*/ 21 h 41"/>
                <a:gd name="T56" fmla="*/ 8 w 21"/>
                <a:gd name="T57" fmla="*/ 30 h 41"/>
                <a:gd name="T58" fmla="*/ 6 w 21"/>
                <a:gd name="T59" fmla="*/ 30 h 41"/>
                <a:gd name="T60" fmla="*/ 3 w 21"/>
                <a:gd name="T61" fmla="*/ 30 h 41"/>
                <a:gd name="T62" fmla="*/ 3 w 21"/>
                <a:gd name="T63" fmla="*/ 31 h 41"/>
                <a:gd name="T64" fmla="*/ 2 w 21"/>
                <a:gd name="T65" fmla="*/ 32 h 41"/>
                <a:gd name="T66" fmla="*/ 2 w 21"/>
                <a:gd name="T67" fmla="*/ 34 h 41"/>
                <a:gd name="T68" fmla="*/ 3 w 21"/>
                <a:gd name="T69" fmla="*/ 35 h 41"/>
                <a:gd name="T70" fmla="*/ 6 w 21"/>
                <a:gd name="T71" fmla="*/ 35 h 41"/>
                <a:gd name="T72" fmla="*/ 9 w 21"/>
                <a:gd name="T73" fmla="*/ 35 h 41"/>
                <a:gd name="T74" fmla="*/ 10 w 21"/>
                <a:gd name="T75" fmla="*/ 40 h 41"/>
                <a:gd name="T76" fmla="*/ 11 w 21"/>
                <a:gd name="T77" fmla="*/ 41 h 41"/>
                <a:gd name="T78" fmla="*/ 12 w 21"/>
                <a:gd name="T79" fmla="*/ 39 h 41"/>
                <a:gd name="T80" fmla="*/ 12 w 21"/>
                <a:gd name="T81" fmla="*/ 35 h 41"/>
                <a:gd name="T82" fmla="*/ 14 w 21"/>
                <a:gd name="T83" fmla="*/ 34 h 41"/>
                <a:gd name="T84" fmla="*/ 15 w 21"/>
                <a:gd name="T85" fmla="*/ 39 h 41"/>
                <a:gd name="T86" fmla="*/ 16 w 21"/>
                <a:gd name="T87" fmla="*/ 40 h 41"/>
                <a:gd name="T88" fmla="*/ 18 w 21"/>
                <a:gd name="T89" fmla="*/ 38 h 41"/>
                <a:gd name="T90" fmla="*/ 17 w 21"/>
                <a:gd name="T91" fmla="*/ 33 h 41"/>
                <a:gd name="T92" fmla="*/ 19 w 21"/>
                <a:gd name="T93" fmla="*/ 32 h 41"/>
                <a:gd name="T94" fmla="*/ 21 w 21"/>
                <a:gd name="T95" fmla="*/ 29 h 41"/>
                <a:gd name="T96" fmla="*/ 21 w 21"/>
                <a:gd name="T97" fmla="*/ 25 h 41"/>
                <a:gd name="T98" fmla="*/ 18 w 21"/>
                <a:gd name="T99" fmla="*/ 20 h 41"/>
                <a:gd name="T100" fmla="*/ 14 w 21"/>
                <a:gd name="T101" fmla="*/ 18 h 41"/>
                <a:gd name="T102" fmla="*/ 8 w 21"/>
                <a:gd name="T103" fmla="*/ 10 h 41"/>
                <a:gd name="T104" fmla="*/ 11 w 21"/>
                <a:gd name="T105" fmla="*/ 10 h 41"/>
                <a:gd name="T106" fmla="*/ 12 w 21"/>
                <a:gd name="T107" fmla="*/ 17 h 41"/>
                <a:gd name="T108" fmla="*/ 9 w 21"/>
                <a:gd name="T109" fmla="*/ 16 h 41"/>
                <a:gd name="T110" fmla="*/ 8 w 21"/>
                <a:gd name="T111" fmla="*/ 10 h 41"/>
                <a:gd name="T112" fmla="*/ 11 w 21"/>
                <a:gd name="T113" fmla="*/ 30 h 41"/>
                <a:gd name="T114" fmla="*/ 10 w 21"/>
                <a:gd name="T115" fmla="*/ 22 h 41"/>
                <a:gd name="T116" fmla="*/ 13 w 21"/>
                <a:gd name="T117" fmla="*/ 23 h 41"/>
                <a:gd name="T118" fmla="*/ 13 w 21"/>
                <a:gd name="T119" fmla="*/ 29 h 41"/>
                <a:gd name="T120" fmla="*/ 11 w 21"/>
                <a:gd name="T121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" h="41">
                  <a:moveTo>
                    <a:pt x="14" y="18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6" y="10"/>
                    <a:pt x="17" y="10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7" y="7"/>
                    <a:pt x="17" y="6"/>
                    <a:pt x="17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9" y="1"/>
                    <a:pt x="9" y="2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6"/>
                    <a:pt x="7" y="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1"/>
                    <a:pt x="5" y="1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3" y="8"/>
                    <a:pt x="2" y="9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0" y="12"/>
                    <a:pt x="0" y="13"/>
                    <a:pt x="0" y="14"/>
                  </a:cubicBezTo>
                  <a:cubicBezTo>
                    <a:pt x="1" y="16"/>
                    <a:pt x="1" y="17"/>
                    <a:pt x="2" y="18"/>
                  </a:cubicBezTo>
                  <a:cubicBezTo>
                    <a:pt x="2" y="18"/>
                    <a:pt x="3" y="19"/>
                    <a:pt x="4" y="20"/>
                  </a:cubicBezTo>
                  <a:cubicBezTo>
                    <a:pt x="4" y="20"/>
                    <a:pt x="5" y="21"/>
                    <a:pt x="6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7" y="30"/>
                    <a:pt x="6" y="30"/>
                  </a:cubicBezTo>
                  <a:cubicBezTo>
                    <a:pt x="5" y="30"/>
                    <a:pt x="4" y="30"/>
                    <a:pt x="3" y="30"/>
                  </a:cubicBezTo>
                  <a:cubicBezTo>
                    <a:pt x="3" y="30"/>
                    <a:pt x="3" y="30"/>
                    <a:pt x="3" y="31"/>
                  </a:cubicBezTo>
                  <a:cubicBezTo>
                    <a:pt x="2" y="31"/>
                    <a:pt x="2" y="31"/>
                    <a:pt x="2" y="32"/>
                  </a:cubicBezTo>
                  <a:cubicBezTo>
                    <a:pt x="2" y="33"/>
                    <a:pt x="2" y="33"/>
                    <a:pt x="2" y="34"/>
                  </a:cubicBezTo>
                  <a:cubicBezTo>
                    <a:pt x="2" y="34"/>
                    <a:pt x="2" y="34"/>
                    <a:pt x="3" y="35"/>
                  </a:cubicBezTo>
                  <a:cubicBezTo>
                    <a:pt x="3" y="35"/>
                    <a:pt x="4" y="35"/>
                    <a:pt x="6" y="35"/>
                  </a:cubicBezTo>
                  <a:cubicBezTo>
                    <a:pt x="7" y="35"/>
                    <a:pt x="8" y="35"/>
                    <a:pt x="9" y="35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1" y="41"/>
                    <a:pt x="11" y="41"/>
                  </a:cubicBezTo>
                  <a:cubicBezTo>
                    <a:pt x="12" y="41"/>
                    <a:pt x="12" y="40"/>
                    <a:pt x="12" y="3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3" y="35"/>
                    <a:pt x="13" y="34"/>
                    <a:pt x="14" y="34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6" y="40"/>
                    <a:pt x="16" y="40"/>
                  </a:cubicBezTo>
                  <a:cubicBezTo>
                    <a:pt x="17" y="40"/>
                    <a:pt x="18" y="39"/>
                    <a:pt x="18" y="3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8" y="33"/>
                    <a:pt x="19" y="32"/>
                  </a:cubicBezTo>
                  <a:cubicBezTo>
                    <a:pt x="20" y="31"/>
                    <a:pt x="20" y="30"/>
                    <a:pt x="21" y="29"/>
                  </a:cubicBezTo>
                  <a:cubicBezTo>
                    <a:pt x="21" y="28"/>
                    <a:pt x="21" y="27"/>
                    <a:pt x="21" y="25"/>
                  </a:cubicBezTo>
                  <a:cubicBezTo>
                    <a:pt x="21" y="23"/>
                    <a:pt x="20" y="21"/>
                    <a:pt x="18" y="20"/>
                  </a:cubicBezTo>
                  <a:cubicBezTo>
                    <a:pt x="17" y="19"/>
                    <a:pt x="16" y="18"/>
                    <a:pt x="14" y="18"/>
                  </a:cubicBezTo>
                  <a:close/>
                  <a:moveTo>
                    <a:pt x="8" y="10"/>
                  </a:moveTo>
                  <a:cubicBezTo>
                    <a:pt x="9" y="10"/>
                    <a:pt x="10" y="10"/>
                    <a:pt x="11" y="10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0" y="17"/>
                    <a:pt x="9" y="16"/>
                  </a:cubicBezTo>
                  <a:lnTo>
                    <a:pt x="8" y="10"/>
                  </a:lnTo>
                  <a:close/>
                  <a:moveTo>
                    <a:pt x="11" y="30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1" y="22"/>
                    <a:pt x="12" y="23"/>
                    <a:pt x="13" y="2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2" y="30"/>
                    <a:pt x="11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0" name="Freeform 217"/>
            <p:cNvSpPr>
              <a:spLocks noEditPoints="1"/>
            </p:cNvSpPr>
            <p:nvPr/>
          </p:nvSpPr>
          <p:spPr bwMode="auto">
            <a:xfrm>
              <a:off x="642937" y="2406450"/>
              <a:ext cx="260747" cy="260747"/>
            </a:xfrm>
            <a:custGeom>
              <a:avLst/>
              <a:gdLst>
                <a:gd name="T0" fmla="*/ 95 w 101"/>
                <a:gd name="T1" fmla="*/ 46 h 101"/>
                <a:gd name="T2" fmla="*/ 88 w 101"/>
                <a:gd name="T3" fmla="*/ 45 h 101"/>
                <a:gd name="T4" fmla="*/ 86 w 101"/>
                <a:gd name="T5" fmla="*/ 38 h 101"/>
                <a:gd name="T6" fmla="*/ 92 w 101"/>
                <a:gd name="T7" fmla="*/ 34 h 101"/>
                <a:gd name="T8" fmla="*/ 94 w 101"/>
                <a:gd name="T9" fmla="*/ 24 h 101"/>
                <a:gd name="T10" fmla="*/ 89 w 101"/>
                <a:gd name="T11" fmla="*/ 18 h 101"/>
                <a:gd name="T12" fmla="*/ 79 w 101"/>
                <a:gd name="T13" fmla="*/ 16 h 101"/>
                <a:gd name="T14" fmla="*/ 73 w 101"/>
                <a:gd name="T15" fmla="*/ 20 h 101"/>
                <a:gd name="T16" fmla="*/ 67 w 101"/>
                <a:gd name="T17" fmla="*/ 17 h 101"/>
                <a:gd name="T18" fmla="*/ 68 w 101"/>
                <a:gd name="T19" fmla="*/ 9 h 101"/>
                <a:gd name="T20" fmla="*/ 62 w 101"/>
                <a:gd name="T21" fmla="*/ 1 h 101"/>
                <a:gd name="T22" fmla="*/ 55 w 101"/>
                <a:gd name="T23" fmla="*/ 0 h 101"/>
                <a:gd name="T24" fmla="*/ 47 w 101"/>
                <a:gd name="T25" fmla="*/ 6 h 101"/>
                <a:gd name="T26" fmla="*/ 46 w 101"/>
                <a:gd name="T27" fmla="*/ 13 h 101"/>
                <a:gd name="T28" fmla="*/ 38 w 101"/>
                <a:gd name="T29" fmla="*/ 15 h 101"/>
                <a:gd name="T30" fmla="*/ 34 w 101"/>
                <a:gd name="T31" fmla="*/ 9 h 101"/>
                <a:gd name="T32" fmla="*/ 25 w 101"/>
                <a:gd name="T33" fmla="*/ 8 h 101"/>
                <a:gd name="T34" fmla="*/ 18 w 101"/>
                <a:gd name="T35" fmla="*/ 12 h 101"/>
                <a:gd name="T36" fmla="*/ 17 w 101"/>
                <a:gd name="T37" fmla="*/ 22 h 101"/>
                <a:gd name="T38" fmla="*/ 20 w 101"/>
                <a:gd name="T39" fmla="*/ 27 h 101"/>
                <a:gd name="T40" fmla="*/ 16 w 101"/>
                <a:gd name="T41" fmla="*/ 34 h 101"/>
                <a:gd name="T42" fmla="*/ 10 w 101"/>
                <a:gd name="T43" fmla="*/ 33 h 101"/>
                <a:gd name="T44" fmla="*/ 2 w 101"/>
                <a:gd name="T45" fmla="*/ 39 h 101"/>
                <a:gd name="T46" fmla="*/ 1 w 101"/>
                <a:gd name="T47" fmla="*/ 47 h 101"/>
                <a:gd name="T48" fmla="*/ 7 w 101"/>
                <a:gd name="T49" fmla="*/ 55 h 101"/>
                <a:gd name="T50" fmla="*/ 13 w 101"/>
                <a:gd name="T51" fmla="*/ 55 h 101"/>
                <a:gd name="T52" fmla="*/ 14 w 101"/>
                <a:gd name="T53" fmla="*/ 63 h 101"/>
                <a:gd name="T54" fmla="*/ 10 w 101"/>
                <a:gd name="T55" fmla="*/ 67 h 101"/>
                <a:gd name="T56" fmla="*/ 8 w 101"/>
                <a:gd name="T57" fmla="*/ 77 h 101"/>
                <a:gd name="T58" fmla="*/ 13 w 101"/>
                <a:gd name="T59" fmla="*/ 83 h 101"/>
                <a:gd name="T60" fmla="*/ 23 w 101"/>
                <a:gd name="T61" fmla="*/ 84 h 101"/>
                <a:gd name="T62" fmla="*/ 27 w 101"/>
                <a:gd name="T63" fmla="*/ 81 h 101"/>
                <a:gd name="T64" fmla="*/ 34 w 101"/>
                <a:gd name="T65" fmla="*/ 85 h 101"/>
                <a:gd name="T66" fmla="*/ 34 w 101"/>
                <a:gd name="T67" fmla="*/ 91 h 101"/>
                <a:gd name="T68" fmla="*/ 39 w 101"/>
                <a:gd name="T69" fmla="*/ 99 h 101"/>
                <a:gd name="T70" fmla="*/ 47 w 101"/>
                <a:gd name="T71" fmla="*/ 100 h 101"/>
                <a:gd name="T72" fmla="*/ 55 w 101"/>
                <a:gd name="T73" fmla="*/ 94 h 101"/>
                <a:gd name="T74" fmla="*/ 56 w 101"/>
                <a:gd name="T75" fmla="*/ 88 h 101"/>
                <a:gd name="T76" fmla="*/ 64 w 101"/>
                <a:gd name="T77" fmla="*/ 86 h 101"/>
                <a:gd name="T78" fmla="*/ 67 w 101"/>
                <a:gd name="T79" fmla="*/ 91 h 101"/>
                <a:gd name="T80" fmla="*/ 77 w 101"/>
                <a:gd name="T81" fmla="*/ 93 h 101"/>
                <a:gd name="T82" fmla="*/ 84 w 101"/>
                <a:gd name="T83" fmla="*/ 88 h 101"/>
                <a:gd name="T84" fmla="*/ 85 w 101"/>
                <a:gd name="T85" fmla="*/ 78 h 101"/>
                <a:gd name="T86" fmla="*/ 81 w 101"/>
                <a:gd name="T87" fmla="*/ 73 h 101"/>
                <a:gd name="T88" fmla="*/ 85 w 101"/>
                <a:gd name="T89" fmla="*/ 67 h 101"/>
                <a:gd name="T90" fmla="*/ 92 w 101"/>
                <a:gd name="T91" fmla="*/ 68 h 101"/>
                <a:gd name="T92" fmla="*/ 100 w 101"/>
                <a:gd name="T93" fmla="*/ 62 h 101"/>
                <a:gd name="T94" fmla="*/ 101 w 101"/>
                <a:gd name="T95" fmla="*/ 54 h 101"/>
                <a:gd name="T96" fmla="*/ 95 w 101"/>
                <a:gd name="T97" fmla="*/ 46 h 101"/>
                <a:gd name="T98" fmla="*/ 61 w 101"/>
                <a:gd name="T99" fmla="*/ 66 h 101"/>
                <a:gd name="T100" fmla="*/ 35 w 101"/>
                <a:gd name="T101" fmla="*/ 62 h 101"/>
                <a:gd name="T102" fmla="*/ 39 w 101"/>
                <a:gd name="T103" fmla="*/ 35 h 101"/>
                <a:gd name="T104" fmla="*/ 65 w 101"/>
                <a:gd name="T105" fmla="*/ 40 h 101"/>
                <a:gd name="T106" fmla="*/ 61 w 101"/>
                <a:gd name="T107" fmla="*/ 6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" h="101">
                  <a:moveTo>
                    <a:pt x="95" y="46"/>
                  </a:moveTo>
                  <a:cubicBezTo>
                    <a:pt x="88" y="45"/>
                    <a:pt x="88" y="45"/>
                    <a:pt x="88" y="45"/>
                  </a:cubicBezTo>
                  <a:cubicBezTo>
                    <a:pt x="87" y="43"/>
                    <a:pt x="87" y="40"/>
                    <a:pt x="86" y="38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5" y="31"/>
                    <a:pt x="96" y="27"/>
                    <a:pt x="94" y="24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7" y="14"/>
                    <a:pt x="82" y="14"/>
                    <a:pt x="79" y="16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1" y="19"/>
                    <a:pt x="69" y="18"/>
                    <a:pt x="67" y="17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6"/>
                    <a:pt x="66" y="2"/>
                    <a:pt x="62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1" y="0"/>
                    <a:pt x="47" y="2"/>
                    <a:pt x="47" y="6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3" y="13"/>
                    <a:pt x="41" y="14"/>
                    <a:pt x="38" y="15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6"/>
                    <a:pt x="28" y="5"/>
                    <a:pt x="25" y="8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5" y="15"/>
                    <a:pt x="14" y="19"/>
                    <a:pt x="17" y="22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9"/>
                    <a:pt x="17" y="32"/>
                    <a:pt x="16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6" y="32"/>
                    <a:pt x="3" y="35"/>
                    <a:pt x="2" y="39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0" y="50"/>
                    <a:pt x="3" y="54"/>
                    <a:pt x="7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8"/>
                    <a:pt x="14" y="61"/>
                    <a:pt x="14" y="63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7" y="69"/>
                    <a:pt x="6" y="73"/>
                    <a:pt x="8" y="77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5" y="86"/>
                    <a:pt x="20" y="87"/>
                    <a:pt x="23" y="84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30" y="83"/>
                    <a:pt x="32" y="84"/>
                    <a:pt x="34" y="85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3" y="95"/>
                    <a:pt x="36" y="98"/>
                    <a:pt x="39" y="99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51" y="101"/>
                    <a:pt x="55" y="98"/>
                    <a:pt x="55" y="9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9" y="88"/>
                    <a:pt x="61" y="87"/>
                    <a:pt x="64" y="86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70" y="94"/>
                    <a:pt x="74" y="95"/>
                    <a:pt x="77" y="93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7" y="86"/>
                    <a:pt x="87" y="82"/>
                    <a:pt x="85" y="78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2" y="71"/>
                    <a:pt x="84" y="69"/>
                    <a:pt x="85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5" y="68"/>
                    <a:pt x="99" y="66"/>
                    <a:pt x="100" y="62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0"/>
                    <a:pt x="99" y="47"/>
                    <a:pt x="95" y="46"/>
                  </a:cubicBezTo>
                  <a:close/>
                  <a:moveTo>
                    <a:pt x="61" y="66"/>
                  </a:moveTo>
                  <a:cubicBezTo>
                    <a:pt x="53" y="72"/>
                    <a:pt x="41" y="70"/>
                    <a:pt x="35" y="62"/>
                  </a:cubicBezTo>
                  <a:cubicBezTo>
                    <a:pt x="29" y="53"/>
                    <a:pt x="31" y="42"/>
                    <a:pt x="39" y="35"/>
                  </a:cubicBezTo>
                  <a:cubicBezTo>
                    <a:pt x="47" y="29"/>
                    <a:pt x="59" y="31"/>
                    <a:pt x="65" y="40"/>
                  </a:cubicBezTo>
                  <a:cubicBezTo>
                    <a:pt x="72" y="48"/>
                    <a:pt x="70" y="60"/>
                    <a:pt x="61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1" name="Freeform 218"/>
            <p:cNvSpPr>
              <a:spLocks noEditPoints="1"/>
            </p:cNvSpPr>
            <p:nvPr/>
          </p:nvSpPr>
          <p:spPr bwMode="auto">
            <a:xfrm>
              <a:off x="589359" y="2718393"/>
              <a:ext cx="92869" cy="90488"/>
            </a:xfrm>
            <a:custGeom>
              <a:avLst/>
              <a:gdLst>
                <a:gd name="T0" fmla="*/ 35 w 36"/>
                <a:gd name="T1" fmla="*/ 12 h 35"/>
                <a:gd name="T2" fmla="*/ 32 w 36"/>
                <a:gd name="T3" fmla="*/ 10 h 35"/>
                <a:gd name="T4" fmla="*/ 29 w 36"/>
                <a:gd name="T5" fmla="*/ 11 h 35"/>
                <a:gd name="T6" fmla="*/ 28 w 36"/>
                <a:gd name="T7" fmla="*/ 9 h 35"/>
                <a:gd name="T8" fmla="*/ 29 w 36"/>
                <a:gd name="T9" fmla="*/ 7 h 35"/>
                <a:gd name="T10" fmla="*/ 28 w 36"/>
                <a:gd name="T11" fmla="*/ 3 h 35"/>
                <a:gd name="T12" fmla="*/ 26 w 36"/>
                <a:gd name="T13" fmla="*/ 2 h 35"/>
                <a:gd name="T14" fmla="*/ 22 w 36"/>
                <a:gd name="T15" fmla="*/ 3 h 35"/>
                <a:gd name="T16" fmla="*/ 21 w 36"/>
                <a:gd name="T17" fmla="*/ 5 h 35"/>
                <a:gd name="T18" fmla="*/ 19 w 36"/>
                <a:gd name="T19" fmla="*/ 4 h 35"/>
                <a:gd name="T20" fmla="*/ 18 w 36"/>
                <a:gd name="T21" fmla="*/ 2 h 35"/>
                <a:gd name="T22" fmla="*/ 15 w 36"/>
                <a:gd name="T23" fmla="*/ 0 h 35"/>
                <a:gd name="T24" fmla="*/ 12 w 36"/>
                <a:gd name="T25" fmla="*/ 1 h 35"/>
                <a:gd name="T26" fmla="*/ 11 w 36"/>
                <a:gd name="T27" fmla="*/ 4 h 35"/>
                <a:gd name="T28" fmla="*/ 11 w 36"/>
                <a:gd name="T29" fmla="*/ 6 h 35"/>
                <a:gd name="T30" fmla="*/ 9 w 36"/>
                <a:gd name="T31" fmla="*/ 8 h 35"/>
                <a:gd name="T32" fmla="*/ 7 w 36"/>
                <a:gd name="T33" fmla="*/ 6 h 35"/>
                <a:gd name="T34" fmla="*/ 4 w 36"/>
                <a:gd name="T35" fmla="*/ 7 h 35"/>
                <a:gd name="T36" fmla="*/ 2 w 36"/>
                <a:gd name="T37" fmla="*/ 10 h 35"/>
                <a:gd name="T38" fmla="*/ 3 w 36"/>
                <a:gd name="T39" fmla="*/ 13 h 35"/>
                <a:gd name="T40" fmla="*/ 5 w 36"/>
                <a:gd name="T41" fmla="*/ 14 h 35"/>
                <a:gd name="T42" fmla="*/ 4 w 36"/>
                <a:gd name="T43" fmla="*/ 17 h 35"/>
                <a:gd name="T44" fmla="*/ 2 w 36"/>
                <a:gd name="T45" fmla="*/ 17 h 35"/>
                <a:gd name="T46" fmla="*/ 1 w 36"/>
                <a:gd name="T47" fmla="*/ 20 h 35"/>
                <a:gd name="T48" fmla="*/ 1 w 36"/>
                <a:gd name="T49" fmla="*/ 23 h 35"/>
                <a:gd name="T50" fmla="*/ 4 w 36"/>
                <a:gd name="T51" fmla="*/ 25 h 35"/>
                <a:gd name="T52" fmla="*/ 6 w 36"/>
                <a:gd name="T53" fmla="*/ 24 h 35"/>
                <a:gd name="T54" fmla="*/ 8 w 36"/>
                <a:gd name="T55" fmla="*/ 27 h 35"/>
                <a:gd name="T56" fmla="*/ 7 w 36"/>
                <a:gd name="T57" fmla="*/ 28 h 35"/>
                <a:gd name="T58" fmla="*/ 8 w 36"/>
                <a:gd name="T59" fmla="*/ 32 h 35"/>
                <a:gd name="T60" fmla="*/ 10 w 36"/>
                <a:gd name="T61" fmla="*/ 33 h 35"/>
                <a:gd name="T62" fmla="*/ 14 w 36"/>
                <a:gd name="T63" fmla="*/ 32 h 35"/>
                <a:gd name="T64" fmla="*/ 15 w 36"/>
                <a:gd name="T65" fmla="*/ 30 h 35"/>
                <a:gd name="T66" fmla="*/ 17 w 36"/>
                <a:gd name="T67" fmla="*/ 31 h 35"/>
                <a:gd name="T68" fmla="*/ 18 w 36"/>
                <a:gd name="T69" fmla="*/ 33 h 35"/>
                <a:gd name="T70" fmla="*/ 21 w 36"/>
                <a:gd name="T71" fmla="*/ 35 h 35"/>
                <a:gd name="T72" fmla="*/ 24 w 36"/>
                <a:gd name="T73" fmla="*/ 34 h 35"/>
                <a:gd name="T74" fmla="*/ 25 w 36"/>
                <a:gd name="T75" fmla="*/ 31 h 35"/>
                <a:gd name="T76" fmla="*/ 25 w 36"/>
                <a:gd name="T77" fmla="*/ 29 h 35"/>
                <a:gd name="T78" fmla="*/ 27 w 36"/>
                <a:gd name="T79" fmla="*/ 27 h 35"/>
                <a:gd name="T80" fmla="*/ 29 w 36"/>
                <a:gd name="T81" fmla="*/ 29 h 35"/>
                <a:gd name="T82" fmla="*/ 32 w 36"/>
                <a:gd name="T83" fmla="*/ 28 h 35"/>
                <a:gd name="T84" fmla="*/ 34 w 36"/>
                <a:gd name="T85" fmla="*/ 25 h 35"/>
                <a:gd name="T86" fmla="*/ 33 w 36"/>
                <a:gd name="T87" fmla="*/ 22 h 35"/>
                <a:gd name="T88" fmla="*/ 31 w 36"/>
                <a:gd name="T89" fmla="*/ 21 h 35"/>
                <a:gd name="T90" fmla="*/ 31 w 36"/>
                <a:gd name="T91" fmla="*/ 18 h 35"/>
                <a:gd name="T92" fmla="*/ 34 w 36"/>
                <a:gd name="T93" fmla="*/ 18 h 35"/>
                <a:gd name="T94" fmla="*/ 35 w 36"/>
                <a:gd name="T95" fmla="*/ 15 h 35"/>
                <a:gd name="T96" fmla="*/ 35 w 36"/>
                <a:gd name="T97" fmla="*/ 12 h 35"/>
                <a:gd name="T98" fmla="*/ 19 w 36"/>
                <a:gd name="T99" fmla="*/ 24 h 35"/>
                <a:gd name="T100" fmla="*/ 11 w 36"/>
                <a:gd name="T101" fmla="*/ 19 h 35"/>
                <a:gd name="T102" fmla="*/ 16 w 36"/>
                <a:gd name="T103" fmla="*/ 11 h 35"/>
                <a:gd name="T104" fmla="*/ 24 w 36"/>
                <a:gd name="T105" fmla="*/ 16 h 35"/>
                <a:gd name="T106" fmla="*/ 19 w 36"/>
                <a:gd name="T10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5">
                  <a:moveTo>
                    <a:pt x="35" y="12"/>
                  </a:moveTo>
                  <a:cubicBezTo>
                    <a:pt x="34" y="11"/>
                    <a:pt x="33" y="10"/>
                    <a:pt x="32" y="10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0"/>
                    <a:pt x="28" y="9"/>
                    <a:pt x="28" y="9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5"/>
                    <a:pt x="29" y="4"/>
                    <a:pt x="28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3" y="1"/>
                    <a:pt x="22" y="3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4"/>
                    <a:pt x="20" y="4"/>
                    <a:pt x="19" y="4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0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7"/>
                    <a:pt x="9" y="8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4" y="6"/>
                    <a:pt x="4" y="7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2"/>
                    <a:pt x="3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4" y="16"/>
                    <a:pt x="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9"/>
                    <a:pt x="1" y="20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2" y="24"/>
                    <a:pt x="3" y="25"/>
                    <a:pt x="4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30"/>
                    <a:pt x="7" y="31"/>
                    <a:pt x="8" y="32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4"/>
                    <a:pt x="13" y="34"/>
                    <a:pt x="14" y="32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6" y="31"/>
                    <a:pt x="16" y="31"/>
                    <a:pt x="17" y="31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4"/>
                    <a:pt x="20" y="35"/>
                    <a:pt x="21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6" y="32"/>
                    <a:pt x="25" y="31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8"/>
                    <a:pt x="26" y="28"/>
                    <a:pt x="27" y="2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0" y="29"/>
                    <a:pt x="32" y="29"/>
                    <a:pt x="32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3"/>
                    <a:pt x="33" y="22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0"/>
                    <a:pt x="31" y="19"/>
                    <a:pt x="31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7"/>
                    <a:pt x="36" y="16"/>
                    <a:pt x="35" y="15"/>
                  </a:cubicBezTo>
                  <a:lnTo>
                    <a:pt x="35" y="12"/>
                  </a:lnTo>
                  <a:close/>
                  <a:moveTo>
                    <a:pt x="19" y="24"/>
                  </a:moveTo>
                  <a:cubicBezTo>
                    <a:pt x="16" y="25"/>
                    <a:pt x="12" y="23"/>
                    <a:pt x="11" y="19"/>
                  </a:cubicBezTo>
                  <a:cubicBezTo>
                    <a:pt x="10" y="16"/>
                    <a:pt x="13" y="12"/>
                    <a:pt x="16" y="11"/>
                  </a:cubicBezTo>
                  <a:cubicBezTo>
                    <a:pt x="20" y="10"/>
                    <a:pt x="23" y="12"/>
                    <a:pt x="24" y="16"/>
                  </a:cubicBezTo>
                  <a:cubicBezTo>
                    <a:pt x="25" y="19"/>
                    <a:pt x="23" y="23"/>
                    <a:pt x="19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2" name="Freeform 219"/>
            <p:cNvSpPr>
              <a:spLocks noEditPoints="1"/>
            </p:cNvSpPr>
            <p:nvPr/>
          </p:nvSpPr>
          <p:spPr bwMode="auto">
            <a:xfrm>
              <a:off x="638175" y="230881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7 h 39"/>
                <a:gd name="T10" fmla="*/ 31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5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19 w 39"/>
                <a:gd name="T69" fmla="*/ 36 h 39"/>
                <a:gd name="T70" fmla="*/ 23 w 39"/>
                <a:gd name="T71" fmla="*/ 38 h 39"/>
                <a:gd name="T72" fmla="*/ 26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0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1"/>
                    <a:pt x="31" y="10"/>
                    <a:pt x="30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6"/>
                    <a:pt x="32" y="4"/>
                    <a:pt x="31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4" y="37"/>
                    <a:pt x="14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8"/>
                    <a:pt x="21" y="39"/>
                    <a:pt x="23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3" y="32"/>
                    <a:pt x="34" y="32"/>
                    <a:pt x="35" y="30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3" name="Freeform 220"/>
            <p:cNvSpPr>
              <a:spLocks noEditPoints="1"/>
            </p:cNvSpPr>
            <p:nvPr/>
          </p:nvSpPr>
          <p:spPr bwMode="auto">
            <a:xfrm>
              <a:off x="1909762" y="2164753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2 h 39"/>
                <a:gd name="T6" fmla="*/ 30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6 h 39"/>
                <a:gd name="T18" fmla="*/ 20 w 39"/>
                <a:gd name="T19" fmla="*/ 5 h 39"/>
                <a:gd name="T20" fmla="*/ 20 w 39"/>
                <a:gd name="T21" fmla="*/ 3 h 39"/>
                <a:gd name="T22" fmla="*/ 16 w 39"/>
                <a:gd name="T23" fmla="*/ 1 h 39"/>
                <a:gd name="T24" fmla="*/ 13 w 39"/>
                <a:gd name="T25" fmla="*/ 1 h 39"/>
                <a:gd name="T26" fmla="*/ 11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7 w 39"/>
                <a:gd name="T33" fmla="*/ 8 h 39"/>
                <a:gd name="T34" fmla="*/ 4 w 39"/>
                <a:gd name="T35" fmla="*/ 9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2 w 39"/>
                <a:gd name="T45" fmla="*/ 20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7 w 39"/>
                <a:gd name="T57" fmla="*/ 32 h 39"/>
                <a:gd name="T58" fmla="*/ 8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19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29 w 39"/>
                <a:gd name="T79" fmla="*/ 31 h 39"/>
                <a:gd name="T80" fmla="*/ 32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2 w 39"/>
                <a:gd name="T101" fmla="*/ 22 h 39"/>
                <a:gd name="T102" fmla="*/ 17 w 39"/>
                <a:gd name="T103" fmla="*/ 13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1" y="12"/>
                    <a:pt x="31" y="11"/>
                    <a:pt x="30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2"/>
                    <a:pt x="25" y="2"/>
                    <a:pt x="24" y="3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1"/>
                    <a:pt x="18" y="0"/>
                    <a:pt x="16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1" y="3"/>
                    <a:pt x="11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5" y="7"/>
                    <a:pt x="4" y="9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2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4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3"/>
                    <a:pt x="7" y="35"/>
                    <a:pt x="8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0" y="38"/>
                    <a:pt x="21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29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7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3" y="26"/>
                    <a:pt x="12" y="22"/>
                  </a:cubicBezTo>
                  <a:cubicBezTo>
                    <a:pt x="11" y="18"/>
                    <a:pt x="14" y="14"/>
                    <a:pt x="17" y="13"/>
                  </a:cubicBezTo>
                  <a:cubicBezTo>
                    <a:pt x="21" y="12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4" name="Freeform 221"/>
            <p:cNvSpPr>
              <a:spLocks noEditPoints="1"/>
            </p:cNvSpPr>
            <p:nvPr/>
          </p:nvSpPr>
          <p:spPr bwMode="auto">
            <a:xfrm>
              <a:off x="2357437" y="1907578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5 w 39"/>
                <a:gd name="T3" fmla="*/ 11 h 39"/>
                <a:gd name="T4" fmla="*/ 32 w 39"/>
                <a:gd name="T5" fmla="*/ 12 h 39"/>
                <a:gd name="T6" fmla="*/ 31 w 39"/>
                <a:gd name="T7" fmla="*/ 10 h 39"/>
                <a:gd name="T8" fmla="*/ 32 w 39"/>
                <a:gd name="T9" fmla="*/ 7 h 39"/>
                <a:gd name="T10" fmla="*/ 31 w 39"/>
                <a:gd name="T11" fmla="*/ 4 h 39"/>
                <a:gd name="T12" fmla="*/ 28 w 39"/>
                <a:gd name="T13" fmla="*/ 2 h 39"/>
                <a:gd name="T14" fmla="*/ 25 w 39"/>
                <a:gd name="T15" fmla="*/ 3 h 39"/>
                <a:gd name="T16" fmla="*/ 23 w 39"/>
                <a:gd name="T17" fmla="*/ 5 h 39"/>
                <a:gd name="T18" fmla="*/ 21 w 39"/>
                <a:gd name="T19" fmla="*/ 5 h 39"/>
                <a:gd name="T20" fmla="*/ 20 w 39"/>
                <a:gd name="T21" fmla="*/ 2 h 39"/>
                <a:gd name="T22" fmla="*/ 17 w 39"/>
                <a:gd name="T23" fmla="*/ 0 h 39"/>
                <a:gd name="T24" fmla="*/ 14 w 39"/>
                <a:gd name="T25" fmla="*/ 1 h 39"/>
                <a:gd name="T26" fmla="*/ 12 w 39"/>
                <a:gd name="T27" fmla="*/ 4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7 h 39"/>
                <a:gd name="T34" fmla="*/ 4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19 h 39"/>
                <a:gd name="T46" fmla="*/ 1 w 39"/>
                <a:gd name="T47" fmla="*/ 23 h 39"/>
                <a:gd name="T48" fmla="*/ 1 w 39"/>
                <a:gd name="T49" fmla="*/ 26 h 39"/>
                <a:gd name="T50" fmla="*/ 5 w 39"/>
                <a:gd name="T51" fmla="*/ 28 h 39"/>
                <a:gd name="T52" fmla="*/ 7 w 39"/>
                <a:gd name="T53" fmla="*/ 27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5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4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0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4 w 39"/>
                <a:gd name="T89" fmla="*/ 23 h 39"/>
                <a:gd name="T90" fmla="*/ 34 w 39"/>
                <a:gd name="T91" fmla="*/ 20 h 39"/>
                <a:gd name="T92" fmla="*/ 37 w 39"/>
                <a:gd name="T93" fmla="*/ 20 h 39"/>
                <a:gd name="T94" fmla="*/ 39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8 w 39"/>
                <a:gd name="T103" fmla="*/ 12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8" y="12"/>
                    <a:pt x="36" y="11"/>
                    <a:pt x="35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1"/>
                    <a:pt x="31" y="11"/>
                    <a:pt x="31" y="10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3" y="6"/>
                    <a:pt x="32" y="5"/>
                    <a:pt x="31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5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2" y="1"/>
                    <a:pt x="11" y="3"/>
                    <a:pt x="12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6" y="7"/>
                    <a:pt x="5" y="7"/>
                    <a:pt x="4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20"/>
                    <a:pt x="0" y="21"/>
                    <a:pt x="1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3" y="28"/>
                    <a:pt x="5" y="2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4" y="37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8" y="34"/>
                    <a:pt x="19" y="34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8"/>
                    <a:pt x="28" y="36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5" y="32"/>
                    <a:pt x="36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8" y="27"/>
                    <a:pt x="38" y="25"/>
                    <a:pt x="36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1"/>
                    <a:pt x="34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19"/>
                    <a:pt x="39" y="18"/>
                    <a:pt x="39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4" y="13"/>
                    <a:pt x="18" y="12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5" name="Freeform 222"/>
            <p:cNvSpPr>
              <a:spLocks noEditPoints="1"/>
            </p:cNvSpPr>
            <p:nvPr/>
          </p:nvSpPr>
          <p:spPr bwMode="auto">
            <a:xfrm>
              <a:off x="3549253" y="2605285"/>
              <a:ext cx="100013" cy="97631"/>
            </a:xfrm>
            <a:custGeom>
              <a:avLst/>
              <a:gdLst>
                <a:gd name="T0" fmla="*/ 37 w 39"/>
                <a:gd name="T1" fmla="*/ 13 h 38"/>
                <a:gd name="T2" fmla="*/ 34 w 39"/>
                <a:gd name="T3" fmla="*/ 11 h 38"/>
                <a:gd name="T4" fmla="*/ 31 w 39"/>
                <a:gd name="T5" fmla="*/ 12 h 38"/>
                <a:gd name="T6" fmla="*/ 30 w 39"/>
                <a:gd name="T7" fmla="*/ 9 h 38"/>
                <a:gd name="T8" fmla="*/ 31 w 39"/>
                <a:gd name="T9" fmla="*/ 7 h 38"/>
                <a:gd name="T10" fmla="*/ 30 w 39"/>
                <a:gd name="T11" fmla="*/ 3 h 38"/>
                <a:gd name="T12" fmla="*/ 28 w 39"/>
                <a:gd name="T13" fmla="*/ 2 h 38"/>
                <a:gd name="T14" fmla="*/ 24 w 39"/>
                <a:gd name="T15" fmla="*/ 3 h 38"/>
                <a:gd name="T16" fmla="*/ 23 w 39"/>
                <a:gd name="T17" fmla="*/ 5 h 38"/>
                <a:gd name="T18" fmla="*/ 20 w 39"/>
                <a:gd name="T19" fmla="*/ 4 h 38"/>
                <a:gd name="T20" fmla="*/ 19 w 39"/>
                <a:gd name="T21" fmla="*/ 2 h 38"/>
                <a:gd name="T22" fmla="*/ 16 w 39"/>
                <a:gd name="T23" fmla="*/ 0 h 38"/>
                <a:gd name="T24" fmla="*/ 13 w 39"/>
                <a:gd name="T25" fmla="*/ 1 h 38"/>
                <a:gd name="T26" fmla="*/ 11 w 39"/>
                <a:gd name="T27" fmla="*/ 4 h 38"/>
                <a:gd name="T28" fmla="*/ 11 w 39"/>
                <a:gd name="T29" fmla="*/ 6 h 38"/>
                <a:gd name="T30" fmla="*/ 9 w 39"/>
                <a:gd name="T31" fmla="*/ 8 h 38"/>
                <a:gd name="T32" fmla="*/ 7 w 39"/>
                <a:gd name="T33" fmla="*/ 7 h 38"/>
                <a:gd name="T34" fmla="*/ 3 w 39"/>
                <a:gd name="T35" fmla="*/ 8 h 38"/>
                <a:gd name="T36" fmla="*/ 2 w 39"/>
                <a:gd name="T37" fmla="*/ 10 h 38"/>
                <a:gd name="T38" fmla="*/ 3 w 39"/>
                <a:gd name="T39" fmla="*/ 14 h 38"/>
                <a:gd name="T40" fmla="*/ 5 w 39"/>
                <a:gd name="T41" fmla="*/ 15 h 38"/>
                <a:gd name="T42" fmla="*/ 4 w 39"/>
                <a:gd name="T43" fmla="*/ 18 h 38"/>
                <a:gd name="T44" fmla="*/ 2 w 39"/>
                <a:gd name="T45" fmla="*/ 19 h 38"/>
                <a:gd name="T46" fmla="*/ 0 w 39"/>
                <a:gd name="T47" fmla="*/ 22 h 38"/>
                <a:gd name="T48" fmla="*/ 1 w 39"/>
                <a:gd name="T49" fmla="*/ 25 h 38"/>
                <a:gd name="T50" fmla="*/ 4 w 39"/>
                <a:gd name="T51" fmla="*/ 27 h 38"/>
                <a:gd name="T52" fmla="*/ 6 w 39"/>
                <a:gd name="T53" fmla="*/ 27 h 38"/>
                <a:gd name="T54" fmla="*/ 8 w 39"/>
                <a:gd name="T55" fmla="*/ 29 h 38"/>
                <a:gd name="T56" fmla="*/ 7 w 39"/>
                <a:gd name="T57" fmla="*/ 31 h 38"/>
                <a:gd name="T58" fmla="*/ 8 w 39"/>
                <a:gd name="T59" fmla="*/ 35 h 38"/>
                <a:gd name="T60" fmla="*/ 10 w 39"/>
                <a:gd name="T61" fmla="*/ 36 h 38"/>
                <a:gd name="T62" fmla="*/ 14 w 39"/>
                <a:gd name="T63" fmla="*/ 35 h 38"/>
                <a:gd name="T64" fmla="*/ 15 w 39"/>
                <a:gd name="T65" fmla="*/ 33 h 38"/>
                <a:gd name="T66" fmla="*/ 18 w 39"/>
                <a:gd name="T67" fmla="*/ 34 h 38"/>
                <a:gd name="T68" fmla="*/ 19 w 39"/>
                <a:gd name="T69" fmla="*/ 36 h 38"/>
                <a:gd name="T70" fmla="*/ 22 w 39"/>
                <a:gd name="T71" fmla="*/ 38 h 38"/>
                <a:gd name="T72" fmla="*/ 25 w 39"/>
                <a:gd name="T73" fmla="*/ 37 h 38"/>
                <a:gd name="T74" fmla="*/ 27 w 39"/>
                <a:gd name="T75" fmla="*/ 34 h 38"/>
                <a:gd name="T76" fmla="*/ 27 w 39"/>
                <a:gd name="T77" fmla="*/ 32 h 38"/>
                <a:gd name="T78" fmla="*/ 29 w 39"/>
                <a:gd name="T79" fmla="*/ 30 h 38"/>
                <a:gd name="T80" fmla="*/ 31 w 39"/>
                <a:gd name="T81" fmla="*/ 31 h 38"/>
                <a:gd name="T82" fmla="*/ 35 w 39"/>
                <a:gd name="T83" fmla="*/ 30 h 38"/>
                <a:gd name="T84" fmla="*/ 36 w 39"/>
                <a:gd name="T85" fmla="*/ 28 h 38"/>
                <a:gd name="T86" fmla="*/ 35 w 39"/>
                <a:gd name="T87" fmla="*/ 24 h 38"/>
                <a:gd name="T88" fmla="*/ 33 w 39"/>
                <a:gd name="T89" fmla="*/ 22 h 38"/>
                <a:gd name="T90" fmla="*/ 33 w 39"/>
                <a:gd name="T91" fmla="*/ 20 h 38"/>
                <a:gd name="T92" fmla="*/ 36 w 39"/>
                <a:gd name="T93" fmla="*/ 19 h 38"/>
                <a:gd name="T94" fmla="*/ 38 w 39"/>
                <a:gd name="T95" fmla="*/ 16 h 38"/>
                <a:gd name="T96" fmla="*/ 37 w 39"/>
                <a:gd name="T97" fmla="*/ 13 h 38"/>
                <a:gd name="T98" fmla="*/ 20 w 39"/>
                <a:gd name="T99" fmla="*/ 26 h 38"/>
                <a:gd name="T100" fmla="*/ 12 w 39"/>
                <a:gd name="T101" fmla="*/ 21 h 38"/>
                <a:gd name="T102" fmla="*/ 17 w 39"/>
                <a:gd name="T103" fmla="*/ 12 h 38"/>
                <a:gd name="T104" fmla="*/ 26 w 39"/>
                <a:gd name="T105" fmla="*/ 17 h 38"/>
                <a:gd name="T106" fmla="*/ 20 w 39"/>
                <a:gd name="T10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8">
                  <a:moveTo>
                    <a:pt x="37" y="13"/>
                  </a:moveTo>
                  <a:cubicBezTo>
                    <a:pt x="37" y="11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9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1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0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2"/>
                    <a:pt x="11" y="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6"/>
                    <a:pt x="3" y="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2"/>
                    <a:pt x="1" y="13"/>
                    <a:pt x="3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6"/>
                    <a:pt x="4" y="17"/>
                    <a:pt x="4" y="1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19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2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8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2"/>
                    <a:pt x="6" y="34"/>
                    <a:pt x="8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2" y="37"/>
                    <a:pt x="13" y="37"/>
                    <a:pt x="14" y="35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0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0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6"/>
                    <a:pt x="37" y="25"/>
                    <a:pt x="35" y="2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7"/>
                    <a:pt x="38" y="16"/>
                  </a:cubicBezTo>
                  <a:lnTo>
                    <a:pt x="37" y="13"/>
                  </a:lnTo>
                  <a:close/>
                  <a:moveTo>
                    <a:pt x="20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3"/>
                    <a:pt x="26" y="17"/>
                  </a:cubicBezTo>
                  <a:cubicBezTo>
                    <a:pt x="27" y="21"/>
                    <a:pt x="24" y="25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6" name="Freeform 223"/>
            <p:cNvSpPr>
              <a:spLocks noEditPoints="1"/>
            </p:cNvSpPr>
            <p:nvPr/>
          </p:nvSpPr>
          <p:spPr bwMode="auto">
            <a:xfrm>
              <a:off x="3159919" y="2324296"/>
              <a:ext cx="10120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4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5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3 h 39"/>
                <a:gd name="T48" fmla="*/ 1 w 39"/>
                <a:gd name="T49" fmla="*/ 26 h 39"/>
                <a:gd name="T50" fmla="*/ 4 w 39"/>
                <a:gd name="T51" fmla="*/ 28 h 39"/>
                <a:gd name="T52" fmla="*/ 6 w 39"/>
                <a:gd name="T53" fmla="*/ 27 h 39"/>
                <a:gd name="T54" fmla="*/ 8 w 39"/>
                <a:gd name="T55" fmla="*/ 30 h 39"/>
                <a:gd name="T56" fmla="*/ 7 w 39"/>
                <a:gd name="T57" fmla="*/ 32 h 39"/>
                <a:gd name="T58" fmla="*/ 8 w 39"/>
                <a:gd name="T59" fmla="*/ 35 h 39"/>
                <a:gd name="T60" fmla="*/ 11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7 h 39"/>
                <a:gd name="T70" fmla="*/ 22 w 39"/>
                <a:gd name="T71" fmla="*/ 39 h 39"/>
                <a:gd name="T72" fmla="*/ 25 w 39"/>
                <a:gd name="T73" fmla="*/ 38 h 39"/>
                <a:gd name="T74" fmla="*/ 27 w 39"/>
                <a:gd name="T75" fmla="*/ 35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2 h 39"/>
                <a:gd name="T82" fmla="*/ 35 w 39"/>
                <a:gd name="T83" fmla="*/ 31 h 39"/>
                <a:gd name="T84" fmla="*/ 37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4 w 39"/>
                <a:gd name="T91" fmla="*/ 20 h 39"/>
                <a:gd name="T92" fmla="*/ 36 w 39"/>
                <a:gd name="T93" fmla="*/ 20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7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1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4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3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7"/>
                    <a:pt x="3" y="28"/>
                    <a:pt x="4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3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8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21" y="39"/>
                    <a:pt x="22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3" y="32"/>
                    <a:pt x="34" y="32"/>
                    <a:pt x="35" y="3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4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7"/>
                  </a:moveTo>
                  <a:cubicBezTo>
                    <a:pt x="17" y="28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7" name="Freeform 224"/>
            <p:cNvSpPr>
              <a:spLocks noEditPoints="1"/>
            </p:cNvSpPr>
            <p:nvPr/>
          </p:nvSpPr>
          <p:spPr bwMode="auto">
            <a:xfrm>
              <a:off x="3221832" y="1845666"/>
              <a:ext cx="72628" cy="69056"/>
            </a:xfrm>
            <a:custGeom>
              <a:avLst/>
              <a:gdLst>
                <a:gd name="T0" fmla="*/ 27 w 28"/>
                <a:gd name="T1" fmla="*/ 9 h 27"/>
                <a:gd name="T2" fmla="*/ 25 w 28"/>
                <a:gd name="T3" fmla="*/ 8 h 27"/>
                <a:gd name="T4" fmla="*/ 23 w 28"/>
                <a:gd name="T5" fmla="*/ 9 h 27"/>
                <a:gd name="T6" fmla="*/ 21 w 28"/>
                <a:gd name="T7" fmla="*/ 7 h 27"/>
                <a:gd name="T8" fmla="*/ 23 w 28"/>
                <a:gd name="T9" fmla="*/ 5 h 27"/>
                <a:gd name="T10" fmla="*/ 22 w 28"/>
                <a:gd name="T11" fmla="*/ 3 h 27"/>
                <a:gd name="T12" fmla="*/ 20 w 28"/>
                <a:gd name="T13" fmla="*/ 2 h 27"/>
                <a:gd name="T14" fmla="*/ 17 w 28"/>
                <a:gd name="T15" fmla="*/ 2 h 27"/>
                <a:gd name="T16" fmla="*/ 16 w 28"/>
                <a:gd name="T17" fmla="*/ 4 h 27"/>
                <a:gd name="T18" fmla="*/ 14 w 28"/>
                <a:gd name="T19" fmla="*/ 4 h 27"/>
                <a:gd name="T20" fmla="*/ 14 w 28"/>
                <a:gd name="T21" fmla="*/ 2 h 27"/>
                <a:gd name="T22" fmla="*/ 12 w 28"/>
                <a:gd name="T23" fmla="*/ 0 h 27"/>
                <a:gd name="T24" fmla="*/ 10 w 28"/>
                <a:gd name="T25" fmla="*/ 1 h 27"/>
                <a:gd name="T26" fmla="*/ 8 w 28"/>
                <a:gd name="T27" fmla="*/ 3 h 27"/>
                <a:gd name="T28" fmla="*/ 9 w 28"/>
                <a:gd name="T29" fmla="*/ 5 h 27"/>
                <a:gd name="T30" fmla="*/ 7 w 28"/>
                <a:gd name="T31" fmla="*/ 6 h 27"/>
                <a:gd name="T32" fmla="*/ 6 w 28"/>
                <a:gd name="T33" fmla="*/ 5 h 27"/>
                <a:gd name="T34" fmla="*/ 3 w 28"/>
                <a:gd name="T35" fmla="*/ 6 h 27"/>
                <a:gd name="T36" fmla="*/ 2 w 28"/>
                <a:gd name="T37" fmla="*/ 8 h 27"/>
                <a:gd name="T38" fmla="*/ 2 w 28"/>
                <a:gd name="T39" fmla="*/ 10 h 27"/>
                <a:gd name="T40" fmla="*/ 4 w 28"/>
                <a:gd name="T41" fmla="*/ 11 h 27"/>
                <a:gd name="T42" fmla="*/ 4 w 28"/>
                <a:gd name="T43" fmla="*/ 13 h 27"/>
                <a:gd name="T44" fmla="*/ 2 w 28"/>
                <a:gd name="T45" fmla="*/ 14 h 27"/>
                <a:gd name="T46" fmla="*/ 1 w 28"/>
                <a:gd name="T47" fmla="*/ 16 h 27"/>
                <a:gd name="T48" fmla="*/ 1 w 28"/>
                <a:gd name="T49" fmla="*/ 18 h 27"/>
                <a:gd name="T50" fmla="*/ 3 w 28"/>
                <a:gd name="T51" fmla="*/ 19 h 27"/>
                <a:gd name="T52" fmla="*/ 5 w 28"/>
                <a:gd name="T53" fmla="*/ 19 h 27"/>
                <a:gd name="T54" fmla="*/ 6 w 28"/>
                <a:gd name="T55" fmla="*/ 21 h 27"/>
                <a:gd name="T56" fmla="*/ 5 w 28"/>
                <a:gd name="T57" fmla="*/ 22 h 27"/>
                <a:gd name="T58" fmla="*/ 6 w 28"/>
                <a:gd name="T59" fmla="*/ 25 h 27"/>
                <a:gd name="T60" fmla="*/ 8 w 28"/>
                <a:gd name="T61" fmla="*/ 26 h 27"/>
                <a:gd name="T62" fmla="*/ 11 w 28"/>
                <a:gd name="T63" fmla="*/ 25 h 27"/>
                <a:gd name="T64" fmla="*/ 11 w 28"/>
                <a:gd name="T65" fmla="*/ 24 h 27"/>
                <a:gd name="T66" fmla="*/ 13 w 28"/>
                <a:gd name="T67" fmla="*/ 24 h 27"/>
                <a:gd name="T68" fmla="*/ 14 w 28"/>
                <a:gd name="T69" fmla="*/ 26 h 27"/>
                <a:gd name="T70" fmla="*/ 16 w 28"/>
                <a:gd name="T71" fmla="*/ 27 h 27"/>
                <a:gd name="T72" fmla="*/ 18 w 28"/>
                <a:gd name="T73" fmla="*/ 27 h 27"/>
                <a:gd name="T74" fmla="*/ 20 w 28"/>
                <a:gd name="T75" fmla="*/ 24 h 27"/>
                <a:gd name="T76" fmla="*/ 19 w 28"/>
                <a:gd name="T77" fmla="*/ 22 h 27"/>
                <a:gd name="T78" fmla="*/ 21 w 28"/>
                <a:gd name="T79" fmla="*/ 21 h 27"/>
                <a:gd name="T80" fmla="*/ 22 w 28"/>
                <a:gd name="T81" fmla="*/ 22 h 27"/>
                <a:gd name="T82" fmla="*/ 25 w 28"/>
                <a:gd name="T83" fmla="*/ 22 h 27"/>
                <a:gd name="T84" fmla="*/ 26 w 28"/>
                <a:gd name="T85" fmla="*/ 20 h 27"/>
                <a:gd name="T86" fmla="*/ 25 w 28"/>
                <a:gd name="T87" fmla="*/ 17 h 27"/>
                <a:gd name="T88" fmla="*/ 24 w 28"/>
                <a:gd name="T89" fmla="*/ 16 h 27"/>
                <a:gd name="T90" fmla="*/ 24 w 28"/>
                <a:gd name="T91" fmla="*/ 14 h 27"/>
                <a:gd name="T92" fmla="*/ 26 w 28"/>
                <a:gd name="T93" fmla="*/ 14 h 27"/>
                <a:gd name="T94" fmla="*/ 27 w 28"/>
                <a:gd name="T95" fmla="*/ 11 h 27"/>
                <a:gd name="T96" fmla="*/ 27 w 28"/>
                <a:gd name="T97" fmla="*/ 9 h 27"/>
                <a:gd name="T98" fmla="*/ 15 w 28"/>
                <a:gd name="T99" fmla="*/ 19 h 27"/>
                <a:gd name="T100" fmla="*/ 9 w 28"/>
                <a:gd name="T101" fmla="*/ 15 h 27"/>
                <a:gd name="T102" fmla="*/ 13 w 28"/>
                <a:gd name="T103" fmla="*/ 9 h 27"/>
                <a:gd name="T104" fmla="*/ 19 w 28"/>
                <a:gd name="T105" fmla="*/ 13 h 27"/>
                <a:gd name="T106" fmla="*/ 15 w 28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" h="27">
                  <a:moveTo>
                    <a:pt x="27" y="9"/>
                  </a:moveTo>
                  <a:cubicBezTo>
                    <a:pt x="27" y="8"/>
                    <a:pt x="26" y="8"/>
                    <a:pt x="25" y="8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2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8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8" y="2"/>
                    <a:pt x="8" y="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3" y="5"/>
                    <a:pt x="3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9"/>
                    <a:pt x="2" y="10"/>
                    <a:pt x="2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" y="14"/>
                    <a:pt x="0" y="15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20"/>
                    <a:pt x="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6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3"/>
                    <a:pt x="5" y="24"/>
                    <a:pt x="6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10" y="26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3" y="24"/>
                    <a:pt x="13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6"/>
                    <a:pt x="20" y="25"/>
                    <a:pt x="20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0" y="22"/>
                    <a:pt x="20" y="22"/>
                    <a:pt x="21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2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7" y="19"/>
                    <a:pt x="26" y="18"/>
                    <a:pt x="25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6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4"/>
                    <a:pt x="28" y="13"/>
                    <a:pt x="27" y="11"/>
                  </a:cubicBezTo>
                  <a:lnTo>
                    <a:pt x="27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9" y="15"/>
                  </a:cubicBezTo>
                  <a:cubicBezTo>
                    <a:pt x="8" y="12"/>
                    <a:pt x="10" y="9"/>
                    <a:pt x="13" y="9"/>
                  </a:cubicBezTo>
                  <a:cubicBezTo>
                    <a:pt x="15" y="8"/>
                    <a:pt x="18" y="10"/>
                    <a:pt x="19" y="13"/>
                  </a:cubicBezTo>
                  <a:cubicBezTo>
                    <a:pt x="19" y="15"/>
                    <a:pt x="18" y="18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8" name="Freeform 225"/>
            <p:cNvSpPr>
              <a:spLocks noEditPoints="1"/>
            </p:cNvSpPr>
            <p:nvPr/>
          </p:nvSpPr>
          <p:spPr bwMode="auto">
            <a:xfrm>
              <a:off x="3567113" y="2885081"/>
              <a:ext cx="69056" cy="70247"/>
            </a:xfrm>
            <a:custGeom>
              <a:avLst/>
              <a:gdLst>
                <a:gd name="T0" fmla="*/ 26 w 27"/>
                <a:gd name="T1" fmla="*/ 9 h 27"/>
                <a:gd name="T2" fmla="*/ 24 w 27"/>
                <a:gd name="T3" fmla="*/ 8 h 27"/>
                <a:gd name="T4" fmla="*/ 22 w 27"/>
                <a:gd name="T5" fmla="*/ 8 h 27"/>
                <a:gd name="T6" fmla="*/ 21 w 27"/>
                <a:gd name="T7" fmla="*/ 7 h 27"/>
                <a:gd name="T8" fmla="*/ 22 w 27"/>
                <a:gd name="T9" fmla="*/ 5 h 27"/>
                <a:gd name="T10" fmla="*/ 21 w 27"/>
                <a:gd name="T11" fmla="*/ 2 h 27"/>
                <a:gd name="T12" fmla="*/ 20 w 27"/>
                <a:gd name="T13" fmla="*/ 1 h 27"/>
                <a:gd name="T14" fmla="*/ 17 w 27"/>
                <a:gd name="T15" fmla="*/ 2 h 27"/>
                <a:gd name="T16" fmla="*/ 16 w 27"/>
                <a:gd name="T17" fmla="*/ 4 h 27"/>
                <a:gd name="T18" fmla="*/ 14 w 27"/>
                <a:gd name="T19" fmla="*/ 3 h 27"/>
                <a:gd name="T20" fmla="*/ 14 w 27"/>
                <a:gd name="T21" fmla="*/ 2 h 27"/>
                <a:gd name="T22" fmla="*/ 11 w 27"/>
                <a:gd name="T23" fmla="*/ 0 h 27"/>
                <a:gd name="T24" fmla="*/ 9 w 27"/>
                <a:gd name="T25" fmla="*/ 1 h 27"/>
                <a:gd name="T26" fmla="*/ 8 w 27"/>
                <a:gd name="T27" fmla="*/ 3 h 27"/>
                <a:gd name="T28" fmla="*/ 8 w 27"/>
                <a:gd name="T29" fmla="*/ 5 h 27"/>
                <a:gd name="T30" fmla="*/ 7 w 27"/>
                <a:gd name="T31" fmla="*/ 6 h 27"/>
                <a:gd name="T32" fmla="*/ 5 w 27"/>
                <a:gd name="T33" fmla="*/ 5 h 27"/>
                <a:gd name="T34" fmla="*/ 2 w 27"/>
                <a:gd name="T35" fmla="*/ 6 h 27"/>
                <a:gd name="T36" fmla="*/ 1 w 27"/>
                <a:gd name="T37" fmla="*/ 7 h 27"/>
                <a:gd name="T38" fmla="*/ 2 w 27"/>
                <a:gd name="T39" fmla="*/ 10 h 27"/>
                <a:gd name="T40" fmla="*/ 3 w 27"/>
                <a:gd name="T41" fmla="*/ 11 h 27"/>
                <a:gd name="T42" fmla="*/ 3 w 27"/>
                <a:gd name="T43" fmla="*/ 13 h 27"/>
                <a:gd name="T44" fmla="*/ 2 w 27"/>
                <a:gd name="T45" fmla="*/ 13 h 27"/>
                <a:gd name="T46" fmla="*/ 0 w 27"/>
                <a:gd name="T47" fmla="*/ 16 h 27"/>
                <a:gd name="T48" fmla="*/ 1 w 27"/>
                <a:gd name="T49" fmla="*/ 18 h 27"/>
                <a:gd name="T50" fmla="*/ 3 w 27"/>
                <a:gd name="T51" fmla="*/ 19 h 27"/>
                <a:gd name="T52" fmla="*/ 4 w 27"/>
                <a:gd name="T53" fmla="*/ 19 h 27"/>
                <a:gd name="T54" fmla="*/ 6 w 27"/>
                <a:gd name="T55" fmla="*/ 21 h 27"/>
                <a:gd name="T56" fmla="*/ 5 w 27"/>
                <a:gd name="T57" fmla="*/ 22 h 27"/>
                <a:gd name="T58" fmla="*/ 6 w 27"/>
                <a:gd name="T59" fmla="*/ 25 h 27"/>
                <a:gd name="T60" fmla="*/ 7 w 27"/>
                <a:gd name="T61" fmla="*/ 26 h 27"/>
                <a:gd name="T62" fmla="*/ 10 w 27"/>
                <a:gd name="T63" fmla="*/ 25 h 27"/>
                <a:gd name="T64" fmla="*/ 11 w 27"/>
                <a:gd name="T65" fmla="*/ 24 h 27"/>
                <a:gd name="T66" fmla="*/ 13 w 27"/>
                <a:gd name="T67" fmla="*/ 24 h 27"/>
                <a:gd name="T68" fmla="*/ 13 w 27"/>
                <a:gd name="T69" fmla="*/ 26 h 27"/>
                <a:gd name="T70" fmla="*/ 16 w 27"/>
                <a:gd name="T71" fmla="*/ 27 h 27"/>
                <a:gd name="T72" fmla="*/ 18 w 27"/>
                <a:gd name="T73" fmla="*/ 26 h 27"/>
                <a:gd name="T74" fmla="*/ 19 w 27"/>
                <a:gd name="T75" fmla="*/ 24 h 27"/>
                <a:gd name="T76" fmla="*/ 19 w 27"/>
                <a:gd name="T77" fmla="*/ 22 h 27"/>
                <a:gd name="T78" fmla="*/ 20 w 27"/>
                <a:gd name="T79" fmla="*/ 21 h 27"/>
                <a:gd name="T80" fmla="*/ 22 w 27"/>
                <a:gd name="T81" fmla="*/ 22 h 27"/>
                <a:gd name="T82" fmla="*/ 25 w 27"/>
                <a:gd name="T83" fmla="*/ 21 h 27"/>
                <a:gd name="T84" fmla="*/ 26 w 27"/>
                <a:gd name="T85" fmla="*/ 20 h 27"/>
                <a:gd name="T86" fmla="*/ 25 w 27"/>
                <a:gd name="T87" fmla="*/ 17 h 27"/>
                <a:gd name="T88" fmla="*/ 23 w 27"/>
                <a:gd name="T89" fmla="*/ 16 h 27"/>
                <a:gd name="T90" fmla="*/ 24 w 27"/>
                <a:gd name="T91" fmla="*/ 14 h 27"/>
                <a:gd name="T92" fmla="*/ 26 w 27"/>
                <a:gd name="T93" fmla="*/ 14 h 27"/>
                <a:gd name="T94" fmla="*/ 27 w 27"/>
                <a:gd name="T95" fmla="*/ 11 h 27"/>
                <a:gd name="T96" fmla="*/ 26 w 27"/>
                <a:gd name="T97" fmla="*/ 9 h 27"/>
                <a:gd name="T98" fmla="*/ 15 w 27"/>
                <a:gd name="T99" fmla="*/ 19 h 27"/>
                <a:gd name="T100" fmla="*/ 8 w 27"/>
                <a:gd name="T101" fmla="*/ 15 h 27"/>
                <a:gd name="T102" fmla="*/ 12 w 27"/>
                <a:gd name="T103" fmla="*/ 9 h 27"/>
                <a:gd name="T104" fmla="*/ 18 w 27"/>
                <a:gd name="T105" fmla="*/ 12 h 27"/>
                <a:gd name="T106" fmla="*/ 15 w 27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7">
                  <a:moveTo>
                    <a:pt x="26" y="9"/>
                  </a:moveTo>
                  <a:cubicBezTo>
                    <a:pt x="26" y="8"/>
                    <a:pt x="25" y="8"/>
                    <a:pt x="24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1" y="7"/>
                    <a:pt x="21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3" y="4"/>
                    <a:pt x="22" y="3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7" y="1"/>
                    <a:pt x="17" y="2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3"/>
                    <a:pt x="14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5"/>
                    <a:pt x="7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10"/>
                    <a:pt x="2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4"/>
                    <a:pt x="0" y="15"/>
                    <a:pt x="0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20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5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6"/>
                    <a:pt x="10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7"/>
                    <a:pt x="15" y="27"/>
                    <a:pt x="16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5"/>
                    <a:pt x="19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3"/>
                    <a:pt x="24" y="22"/>
                    <a:pt x="25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5"/>
                    <a:pt x="24" y="15"/>
                    <a:pt x="24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2"/>
                    <a:pt x="27" y="11"/>
                  </a:cubicBezTo>
                  <a:lnTo>
                    <a:pt x="26" y="9"/>
                  </a:lnTo>
                  <a:close/>
                  <a:moveTo>
                    <a:pt x="15" y="19"/>
                  </a:moveTo>
                  <a:cubicBezTo>
                    <a:pt x="12" y="19"/>
                    <a:pt x="9" y="18"/>
                    <a:pt x="8" y="15"/>
                  </a:cubicBezTo>
                  <a:cubicBezTo>
                    <a:pt x="8" y="12"/>
                    <a:pt x="9" y="9"/>
                    <a:pt x="12" y="9"/>
                  </a:cubicBezTo>
                  <a:cubicBezTo>
                    <a:pt x="15" y="8"/>
                    <a:pt x="18" y="10"/>
                    <a:pt x="18" y="12"/>
                  </a:cubicBezTo>
                  <a:cubicBezTo>
                    <a:pt x="19" y="15"/>
                    <a:pt x="17" y="18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9" name="Freeform 226"/>
            <p:cNvSpPr>
              <a:spLocks noEditPoints="1"/>
            </p:cNvSpPr>
            <p:nvPr/>
          </p:nvSpPr>
          <p:spPr bwMode="auto">
            <a:xfrm>
              <a:off x="3243263" y="1613493"/>
              <a:ext cx="69056" cy="72629"/>
            </a:xfrm>
            <a:custGeom>
              <a:avLst/>
              <a:gdLst>
                <a:gd name="T0" fmla="*/ 26 w 27"/>
                <a:gd name="T1" fmla="*/ 10 h 28"/>
                <a:gd name="T2" fmla="*/ 24 w 27"/>
                <a:gd name="T3" fmla="*/ 8 h 28"/>
                <a:gd name="T4" fmla="*/ 22 w 27"/>
                <a:gd name="T5" fmla="*/ 9 h 28"/>
                <a:gd name="T6" fmla="*/ 21 w 27"/>
                <a:gd name="T7" fmla="*/ 7 h 28"/>
                <a:gd name="T8" fmla="*/ 22 w 27"/>
                <a:gd name="T9" fmla="*/ 6 h 28"/>
                <a:gd name="T10" fmla="*/ 21 w 27"/>
                <a:gd name="T11" fmla="*/ 3 h 28"/>
                <a:gd name="T12" fmla="*/ 19 w 27"/>
                <a:gd name="T13" fmla="*/ 2 h 28"/>
                <a:gd name="T14" fmla="*/ 17 w 27"/>
                <a:gd name="T15" fmla="*/ 3 h 28"/>
                <a:gd name="T16" fmla="*/ 16 w 27"/>
                <a:gd name="T17" fmla="*/ 4 h 28"/>
                <a:gd name="T18" fmla="*/ 14 w 27"/>
                <a:gd name="T19" fmla="*/ 4 h 28"/>
                <a:gd name="T20" fmla="*/ 13 w 27"/>
                <a:gd name="T21" fmla="*/ 2 h 28"/>
                <a:gd name="T22" fmla="*/ 11 w 27"/>
                <a:gd name="T23" fmla="*/ 1 h 28"/>
                <a:gd name="T24" fmla="*/ 9 w 27"/>
                <a:gd name="T25" fmla="*/ 1 h 28"/>
                <a:gd name="T26" fmla="*/ 8 w 27"/>
                <a:gd name="T27" fmla="*/ 3 h 28"/>
                <a:gd name="T28" fmla="*/ 8 w 27"/>
                <a:gd name="T29" fmla="*/ 5 h 28"/>
                <a:gd name="T30" fmla="*/ 6 w 27"/>
                <a:gd name="T31" fmla="*/ 6 h 28"/>
                <a:gd name="T32" fmla="*/ 5 w 27"/>
                <a:gd name="T33" fmla="*/ 5 h 28"/>
                <a:gd name="T34" fmla="*/ 2 w 27"/>
                <a:gd name="T35" fmla="*/ 6 h 28"/>
                <a:gd name="T36" fmla="*/ 1 w 27"/>
                <a:gd name="T37" fmla="*/ 8 h 28"/>
                <a:gd name="T38" fmla="*/ 2 w 27"/>
                <a:gd name="T39" fmla="*/ 11 h 28"/>
                <a:gd name="T40" fmla="*/ 3 w 27"/>
                <a:gd name="T41" fmla="*/ 11 h 28"/>
                <a:gd name="T42" fmla="*/ 3 w 27"/>
                <a:gd name="T43" fmla="*/ 14 h 28"/>
                <a:gd name="T44" fmla="*/ 1 w 27"/>
                <a:gd name="T45" fmla="*/ 14 h 28"/>
                <a:gd name="T46" fmla="*/ 0 w 27"/>
                <a:gd name="T47" fmla="*/ 16 h 28"/>
                <a:gd name="T48" fmla="*/ 0 w 27"/>
                <a:gd name="T49" fmla="*/ 18 h 28"/>
                <a:gd name="T50" fmla="*/ 3 w 27"/>
                <a:gd name="T51" fmla="*/ 20 h 28"/>
                <a:gd name="T52" fmla="*/ 4 w 27"/>
                <a:gd name="T53" fmla="*/ 19 h 28"/>
                <a:gd name="T54" fmla="*/ 6 w 27"/>
                <a:gd name="T55" fmla="*/ 21 h 28"/>
                <a:gd name="T56" fmla="*/ 5 w 27"/>
                <a:gd name="T57" fmla="*/ 22 h 28"/>
                <a:gd name="T58" fmla="*/ 5 w 27"/>
                <a:gd name="T59" fmla="*/ 25 h 28"/>
                <a:gd name="T60" fmla="*/ 7 w 27"/>
                <a:gd name="T61" fmla="*/ 26 h 28"/>
                <a:gd name="T62" fmla="*/ 10 w 27"/>
                <a:gd name="T63" fmla="*/ 25 h 28"/>
                <a:gd name="T64" fmla="*/ 11 w 27"/>
                <a:gd name="T65" fmla="*/ 24 h 28"/>
                <a:gd name="T66" fmla="*/ 13 w 27"/>
                <a:gd name="T67" fmla="*/ 24 h 28"/>
                <a:gd name="T68" fmla="*/ 13 w 27"/>
                <a:gd name="T69" fmla="*/ 26 h 28"/>
                <a:gd name="T70" fmla="*/ 15 w 27"/>
                <a:gd name="T71" fmla="*/ 27 h 28"/>
                <a:gd name="T72" fmla="*/ 18 w 27"/>
                <a:gd name="T73" fmla="*/ 27 h 28"/>
                <a:gd name="T74" fmla="*/ 19 w 27"/>
                <a:gd name="T75" fmla="*/ 25 h 28"/>
                <a:gd name="T76" fmla="*/ 18 w 27"/>
                <a:gd name="T77" fmla="*/ 23 h 28"/>
                <a:gd name="T78" fmla="*/ 20 w 27"/>
                <a:gd name="T79" fmla="*/ 22 h 28"/>
                <a:gd name="T80" fmla="*/ 22 w 27"/>
                <a:gd name="T81" fmla="*/ 23 h 28"/>
                <a:gd name="T82" fmla="*/ 24 w 27"/>
                <a:gd name="T83" fmla="*/ 22 h 28"/>
                <a:gd name="T84" fmla="*/ 25 w 27"/>
                <a:gd name="T85" fmla="*/ 20 h 28"/>
                <a:gd name="T86" fmla="*/ 25 w 27"/>
                <a:gd name="T87" fmla="*/ 17 h 28"/>
                <a:gd name="T88" fmla="*/ 23 w 27"/>
                <a:gd name="T89" fmla="*/ 16 h 28"/>
                <a:gd name="T90" fmla="*/ 23 w 27"/>
                <a:gd name="T91" fmla="*/ 15 h 28"/>
                <a:gd name="T92" fmla="*/ 25 w 27"/>
                <a:gd name="T93" fmla="*/ 14 h 28"/>
                <a:gd name="T94" fmla="*/ 27 w 27"/>
                <a:gd name="T95" fmla="*/ 12 h 28"/>
                <a:gd name="T96" fmla="*/ 26 w 27"/>
                <a:gd name="T97" fmla="*/ 10 h 28"/>
                <a:gd name="T98" fmla="*/ 14 w 27"/>
                <a:gd name="T99" fmla="*/ 19 h 28"/>
                <a:gd name="T100" fmla="*/ 8 w 27"/>
                <a:gd name="T101" fmla="*/ 15 h 28"/>
                <a:gd name="T102" fmla="*/ 12 w 27"/>
                <a:gd name="T103" fmla="*/ 9 h 28"/>
                <a:gd name="T104" fmla="*/ 18 w 27"/>
                <a:gd name="T105" fmla="*/ 13 h 28"/>
                <a:gd name="T106" fmla="*/ 14 w 27"/>
                <a:gd name="T107" fmla="*/ 1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7" h="28">
                  <a:moveTo>
                    <a:pt x="26" y="10"/>
                  </a:moveTo>
                  <a:cubicBezTo>
                    <a:pt x="26" y="9"/>
                    <a:pt x="25" y="8"/>
                    <a:pt x="24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8"/>
                    <a:pt x="21" y="8"/>
                    <a:pt x="21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4"/>
                    <a:pt x="21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4" y="4"/>
                    <a:pt x="14" y="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7" y="2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3"/>
                    <a:pt x="3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9"/>
                    <a:pt x="2" y="20"/>
                    <a:pt x="3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20"/>
                    <a:pt x="5" y="21"/>
                    <a:pt x="6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3"/>
                    <a:pt x="4" y="25"/>
                    <a:pt x="5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" y="27"/>
                    <a:pt x="9" y="26"/>
                    <a:pt x="10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2" y="24"/>
                    <a:pt x="13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28"/>
                    <a:pt x="15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6"/>
                    <a:pt x="19" y="25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3"/>
                    <a:pt x="24" y="23"/>
                    <a:pt x="24" y="22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8"/>
                    <a:pt x="25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5"/>
                    <a:pt x="23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6" y="14"/>
                    <a:pt x="27" y="13"/>
                    <a:pt x="27" y="12"/>
                  </a:cubicBezTo>
                  <a:lnTo>
                    <a:pt x="26" y="10"/>
                  </a:lnTo>
                  <a:close/>
                  <a:moveTo>
                    <a:pt x="14" y="19"/>
                  </a:moveTo>
                  <a:cubicBezTo>
                    <a:pt x="12" y="20"/>
                    <a:pt x="9" y="18"/>
                    <a:pt x="8" y="15"/>
                  </a:cubicBezTo>
                  <a:cubicBezTo>
                    <a:pt x="7" y="13"/>
                    <a:pt x="9" y="10"/>
                    <a:pt x="12" y="9"/>
                  </a:cubicBezTo>
                  <a:cubicBezTo>
                    <a:pt x="15" y="8"/>
                    <a:pt x="17" y="10"/>
                    <a:pt x="18" y="13"/>
                  </a:cubicBezTo>
                  <a:cubicBezTo>
                    <a:pt x="19" y="16"/>
                    <a:pt x="17" y="18"/>
                    <a:pt x="14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0" name="Freeform 227"/>
            <p:cNvSpPr>
              <a:spLocks noEditPoints="1"/>
            </p:cNvSpPr>
            <p:nvPr/>
          </p:nvSpPr>
          <p:spPr bwMode="auto">
            <a:xfrm>
              <a:off x="3011090" y="2357634"/>
              <a:ext cx="100013" cy="100013"/>
            </a:xfrm>
            <a:custGeom>
              <a:avLst/>
              <a:gdLst>
                <a:gd name="T0" fmla="*/ 38 w 39"/>
                <a:gd name="T1" fmla="*/ 14 h 39"/>
                <a:gd name="T2" fmla="*/ 35 w 39"/>
                <a:gd name="T3" fmla="*/ 12 h 39"/>
                <a:gd name="T4" fmla="*/ 32 w 39"/>
                <a:gd name="T5" fmla="*/ 13 h 39"/>
                <a:gd name="T6" fmla="*/ 31 w 39"/>
                <a:gd name="T7" fmla="*/ 10 h 39"/>
                <a:gd name="T8" fmla="*/ 32 w 39"/>
                <a:gd name="T9" fmla="*/ 8 h 39"/>
                <a:gd name="T10" fmla="*/ 31 w 39"/>
                <a:gd name="T11" fmla="*/ 4 h 39"/>
                <a:gd name="T12" fmla="*/ 29 w 39"/>
                <a:gd name="T13" fmla="*/ 3 h 39"/>
                <a:gd name="T14" fmla="*/ 25 w 39"/>
                <a:gd name="T15" fmla="*/ 4 h 39"/>
                <a:gd name="T16" fmla="*/ 23 w 39"/>
                <a:gd name="T17" fmla="*/ 6 h 39"/>
                <a:gd name="T18" fmla="*/ 21 w 39"/>
                <a:gd name="T19" fmla="*/ 5 h 39"/>
                <a:gd name="T20" fmla="*/ 20 w 39"/>
                <a:gd name="T21" fmla="*/ 3 h 39"/>
                <a:gd name="T22" fmla="*/ 17 w 39"/>
                <a:gd name="T23" fmla="*/ 1 h 39"/>
                <a:gd name="T24" fmla="*/ 14 w 39"/>
                <a:gd name="T25" fmla="*/ 2 h 39"/>
                <a:gd name="T26" fmla="*/ 12 w 39"/>
                <a:gd name="T27" fmla="*/ 5 h 39"/>
                <a:gd name="T28" fmla="*/ 12 w 39"/>
                <a:gd name="T29" fmla="*/ 7 h 39"/>
                <a:gd name="T30" fmla="*/ 10 w 39"/>
                <a:gd name="T31" fmla="*/ 9 h 39"/>
                <a:gd name="T32" fmla="*/ 8 w 39"/>
                <a:gd name="T33" fmla="*/ 8 h 39"/>
                <a:gd name="T34" fmla="*/ 4 w 39"/>
                <a:gd name="T35" fmla="*/ 9 h 39"/>
                <a:gd name="T36" fmla="*/ 3 w 39"/>
                <a:gd name="T37" fmla="*/ 11 h 39"/>
                <a:gd name="T38" fmla="*/ 4 w 39"/>
                <a:gd name="T39" fmla="*/ 15 h 39"/>
                <a:gd name="T40" fmla="*/ 5 w 39"/>
                <a:gd name="T41" fmla="*/ 16 h 39"/>
                <a:gd name="T42" fmla="*/ 5 w 39"/>
                <a:gd name="T43" fmla="*/ 19 h 39"/>
                <a:gd name="T44" fmla="*/ 3 w 39"/>
                <a:gd name="T45" fmla="*/ 20 h 39"/>
                <a:gd name="T46" fmla="*/ 1 w 39"/>
                <a:gd name="T47" fmla="*/ 23 h 39"/>
                <a:gd name="T48" fmla="*/ 2 w 39"/>
                <a:gd name="T49" fmla="*/ 26 h 39"/>
                <a:gd name="T50" fmla="*/ 5 w 39"/>
                <a:gd name="T51" fmla="*/ 28 h 39"/>
                <a:gd name="T52" fmla="*/ 7 w 39"/>
                <a:gd name="T53" fmla="*/ 28 h 39"/>
                <a:gd name="T54" fmla="*/ 9 w 39"/>
                <a:gd name="T55" fmla="*/ 30 h 39"/>
                <a:gd name="T56" fmla="*/ 8 w 39"/>
                <a:gd name="T57" fmla="*/ 32 h 39"/>
                <a:gd name="T58" fmla="*/ 9 w 39"/>
                <a:gd name="T59" fmla="*/ 36 h 39"/>
                <a:gd name="T60" fmla="*/ 11 w 39"/>
                <a:gd name="T61" fmla="*/ 37 h 39"/>
                <a:gd name="T62" fmla="*/ 15 w 39"/>
                <a:gd name="T63" fmla="*/ 36 h 39"/>
                <a:gd name="T64" fmla="*/ 16 w 39"/>
                <a:gd name="T65" fmla="*/ 34 h 39"/>
                <a:gd name="T66" fmla="*/ 19 w 39"/>
                <a:gd name="T67" fmla="*/ 35 h 39"/>
                <a:gd name="T68" fmla="*/ 20 w 39"/>
                <a:gd name="T69" fmla="*/ 37 h 39"/>
                <a:gd name="T70" fmla="*/ 23 w 39"/>
                <a:gd name="T71" fmla="*/ 39 h 39"/>
                <a:gd name="T72" fmla="*/ 26 w 39"/>
                <a:gd name="T73" fmla="*/ 38 h 39"/>
                <a:gd name="T74" fmla="*/ 28 w 39"/>
                <a:gd name="T75" fmla="*/ 35 h 39"/>
                <a:gd name="T76" fmla="*/ 27 w 39"/>
                <a:gd name="T77" fmla="*/ 32 h 39"/>
                <a:gd name="T78" fmla="*/ 30 w 39"/>
                <a:gd name="T79" fmla="*/ 31 h 39"/>
                <a:gd name="T80" fmla="*/ 32 w 39"/>
                <a:gd name="T81" fmla="*/ 32 h 39"/>
                <a:gd name="T82" fmla="*/ 36 w 39"/>
                <a:gd name="T83" fmla="*/ 31 h 39"/>
                <a:gd name="T84" fmla="*/ 37 w 39"/>
                <a:gd name="T85" fmla="*/ 29 h 39"/>
                <a:gd name="T86" fmla="*/ 36 w 39"/>
                <a:gd name="T87" fmla="*/ 25 h 39"/>
                <a:gd name="T88" fmla="*/ 34 w 39"/>
                <a:gd name="T89" fmla="*/ 23 h 39"/>
                <a:gd name="T90" fmla="*/ 34 w 39"/>
                <a:gd name="T91" fmla="*/ 21 h 39"/>
                <a:gd name="T92" fmla="*/ 37 w 39"/>
                <a:gd name="T93" fmla="*/ 20 h 39"/>
                <a:gd name="T94" fmla="*/ 39 w 39"/>
                <a:gd name="T95" fmla="*/ 17 h 39"/>
                <a:gd name="T96" fmla="*/ 38 w 39"/>
                <a:gd name="T97" fmla="*/ 14 h 39"/>
                <a:gd name="T98" fmla="*/ 21 w 39"/>
                <a:gd name="T99" fmla="*/ 27 h 39"/>
                <a:gd name="T100" fmla="*/ 13 w 39"/>
                <a:gd name="T101" fmla="*/ 22 h 39"/>
                <a:gd name="T102" fmla="*/ 18 w 39"/>
                <a:gd name="T103" fmla="*/ 13 h 39"/>
                <a:gd name="T104" fmla="*/ 27 w 39"/>
                <a:gd name="T105" fmla="*/ 18 h 39"/>
                <a:gd name="T106" fmla="*/ 21 w 39"/>
                <a:gd name="T10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4"/>
                  </a:moveTo>
                  <a:cubicBezTo>
                    <a:pt x="38" y="12"/>
                    <a:pt x="36" y="11"/>
                    <a:pt x="35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2"/>
                    <a:pt x="31" y="11"/>
                    <a:pt x="31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3" y="7"/>
                    <a:pt x="32" y="5"/>
                    <a:pt x="31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7" y="2"/>
                    <a:pt x="26" y="2"/>
                    <a:pt x="25" y="4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2" y="5"/>
                    <a:pt x="21" y="5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8" y="0"/>
                    <a:pt x="17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2" y="2"/>
                    <a:pt x="11" y="3"/>
                    <a:pt x="12" y="5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1" y="8"/>
                    <a:pt x="10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5" y="7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3"/>
                    <a:pt x="2" y="14"/>
                    <a:pt x="4" y="15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8"/>
                    <a:pt x="5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22"/>
                    <a:pt x="1" y="23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8"/>
                    <a:pt x="3" y="28"/>
                    <a:pt x="5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7" y="33"/>
                    <a:pt x="7" y="35"/>
                    <a:pt x="9" y="36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3" y="38"/>
                    <a:pt x="14" y="38"/>
                    <a:pt x="15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5"/>
                    <a:pt x="18" y="35"/>
                    <a:pt x="19" y="35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9"/>
                    <a:pt x="22" y="39"/>
                    <a:pt x="23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8" y="38"/>
                    <a:pt x="28" y="37"/>
                    <a:pt x="28" y="35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2"/>
                    <a:pt x="29" y="31"/>
                    <a:pt x="30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3"/>
                    <a:pt x="35" y="32"/>
                    <a:pt x="36" y="31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7"/>
                    <a:pt x="38" y="26"/>
                    <a:pt x="36" y="2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2"/>
                    <a:pt x="34" y="21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9" y="20"/>
                    <a:pt x="39" y="18"/>
                    <a:pt x="39" y="17"/>
                  </a:cubicBezTo>
                  <a:lnTo>
                    <a:pt x="38" y="14"/>
                  </a:lnTo>
                  <a:close/>
                  <a:moveTo>
                    <a:pt x="21" y="27"/>
                  </a:moveTo>
                  <a:cubicBezTo>
                    <a:pt x="17" y="28"/>
                    <a:pt x="14" y="26"/>
                    <a:pt x="13" y="22"/>
                  </a:cubicBezTo>
                  <a:cubicBezTo>
                    <a:pt x="12" y="18"/>
                    <a:pt x="14" y="14"/>
                    <a:pt x="18" y="13"/>
                  </a:cubicBezTo>
                  <a:cubicBezTo>
                    <a:pt x="22" y="12"/>
                    <a:pt x="26" y="14"/>
                    <a:pt x="27" y="18"/>
                  </a:cubicBezTo>
                  <a:cubicBezTo>
                    <a:pt x="28" y="22"/>
                    <a:pt x="25" y="26"/>
                    <a:pt x="21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1" name="Freeform 228"/>
            <p:cNvSpPr>
              <a:spLocks noEditPoints="1"/>
            </p:cNvSpPr>
            <p:nvPr/>
          </p:nvSpPr>
          <p:spPr bwMode="auto">
            <a:xfrm>
              <a:off x="2650331" y="1746843"/>
              <a:ext cx="141684" cy="141685"/>
            </a:xfrm>
            <a:custGeom>
              <a:avLst/>
              <a:gdLst>
                <a:gd name="T0" fmla="*/ 54 w 55"/>
                <a:gd name="T1" fmla="*/ 18 h 55"/>
                <a:gd name="T2" fmla="*/ 49 w 55"/>
                <a:gd name="T3" fmla="*/ 16 h 55"/>
                <a:gd name="T4" fmla="*/ 45 w 55"/>
                <a:gd name="T5" fmla="*/ 17 h 55"/>
                <a:gd name="T6" fmla="*/ 43 w 55"/>
                <a:gd name="T7" fmla="*/ 14 h 55"/>
                <a:gd name="T8" fmla="*/ 45 w 55"/>
                <a:gd name="T9" fmla="*/ 10 h 55"/>
                <a:gd name="T10" fmla="*/ 44 w 55"/>
                <a:gd name="T11" fmla="*/ 5 h 55"/>
                <a:gd name="T12" fmla="*/ 40 w 55"/>
                <a:gd name="T13" fmla="*/ 3 h 55"/>
                <a:gd name="T14" fmla="*/ 35 w 55"/>
                <a:gd name="T15" fmla="*/ 4 h 55"/>
                <a:gd name="T16" fmla="*/ 33 w 55"/>
                <a:gd name="T17" fmla="*/ 7 h 55"/>
                <a:gd name="T18" fmla="*/ 29 w 55"/>
                <a:gd name="T19" fmla="*/ 7 h 55"/>
                <a:gd name="T20" fmla="*/ 28 w 55"/>
                <a:gd name="T21" fmla="*/ 3 h 55"/>
                <a:gd name="T22" fmla="*/ 23 w 55"/>
                <a:gd name="T23" fmla="*/ 0 h 55"/>
                <a:gd name="T24" fmla="*/ 19 w 55"/>
                <a:gd name="T25" fmla="*/ 1 h 55"/>
                <a:gd name="T26" fmla="*/ 16 w 55"/>
                <a:gd name="T27" fmla="*/ 6 h 55"/>
                <a:gd name="T28" fmla="*/ 17 w 55"/>
                <a:gd name="T29" fmla="*/ 9 h 55"/>
                <a:gd name="T30" fmla="*/ 14 w 55"/>
                <a:gd name="T31" fmla="*/ 12 h 55"/>
                <a:gd name="T32" fmla="*/ 11 w 55"/>
                <a:gd name="T33" fmla="*/ 10 h 55"/>
                <a:gd name="T34" fmla="*/ 5 w 55"/>
                <a:gd name="T35" fmla="*/ 11 h 55"/>
                <a:gd name="T36" fmla="*/ 3 w 55"/>
                <a:gd name="T37" fmla="*/ 15 h 55"/>
                <a:gd name="T38" fmla="*/ 5 w 55"/>
                <a:gd name="T39" fmla="*/ 20 h 55"/>
                <a:gd name="T40" fmla="*/ 7 w 55"/>
                <a:gd name="T41" fmla="*/ 22 h 55"/>
                <a:gd name="T42" fmla="*/ 7 w 55"/>
                <a:gd name="T43" fmla="*/ 26 h 55"/>
                <a:gd name="T44" fmla="*/ 4 w 55"/>
                <a:gd name="T45" fmla="*/ 27 h 55"/>
                <a:gd name="T46" fmla="*/ 1 w 55"/>
                <a:gd name="T47" fmla="*/ 32 h 55"/>
                <a:gd name="T48" fmla="*/ 2 w 55"/>
                <a:gd name="T49" fmla="*/ 36 h 55"/>
                <a:gd name="T50" fmla="*/ 6 w 55"/>
                <a:gd name="T51" fmla="*/ 39 h 55"/>
                <a:gd name="T52" fmla="*/ 9 w 55"/>
                <a:gd name="T53" fmla="*/ 38 h 55"/>
                <a:gd name="T54" fmla="*/ 12 w 55"/>
                <a:gd name="T55" fmla="*/ 41 h 55"/>
                <a:gd name="T56" fmla="*/ 10 w 55"/>
                <a:gd name="T57" fmla="*/ 44 h 55"/>
                <a:gd name="T58" fmla="*/ 12 w 55"/>
                <a:gd name="T59" fmla="*/ 49 h 55"/>
                <a:gd name="T60" fmla="*/ 16 w 55"/>
                <a:gd name="T61" fmla="*/ 52 h 55"/>
                <a:gd name="T62" fmla="*/ 21 w 55"/>
                <a:gd name="T63" fmla="*/ 50 h 55"/>
                <a:gd name="T64" fmla="*/ 23 w 55"/>
                <a:gd name="T65" fmla="*/ 47 h 55"/>
                <a:gd name="T66" fmla="*/ 27 w 55"/>
                <a:gd name="T67" fmla="*/ 48 h 55"/>
                <a:gd name="T68" fmla="*/ 28 w 55"/>
                <a:gd name="T69" fmla="*/ 51 h 55"/>
                <a:gd name="T70" fmla="*/ 32 w 55"/>
                <a:gd name="T71" fmla="*/ 54 h 55"/>
                <a:gd name="T72" fmla="*/ 36 w 55"/>
                <a:gd name="T73" fmla="*/ 53 h 55"/>
                <a:gd name="T74" fmla="*/ 39 w 55"/>
                <a:gd name="T75" fmla="*/ 49 h 55"/>
                <a:gd name="T76" fmla="*/ 38 w 55"/>
                <a:gd name="T77" fmla="*/ 45 h 55"/>
                <a:gd name="T78" fmla="*/ 41 w 55"/>
                <a:gd name="T79" fmla="*/ 42 h 55"/>
                <a:gd name="T80" fmla="*/ 45 w 55"/>
                <a:gd name="T81" fmla="*/ 44 h 55"/>
                <a:gd name="T82" fmla="*/ 50 w 55"/>
                <a:gd name="T83" fmla="*/ 43 h 55"/>
                <a:gd name="T84" fmla="*/ 52 w 55"/>
                <a:gd name="T85" fmla="*/ 39 h 55"/>
                <a:gd name="T86" fmla="*/ 51 w 55"/>
                <a:gd name="T87" fmla="*/ 34 h 55"/>
                <a:gd name="T88" fmla="*/ 47 w 55"/>
                <a:gd name="T89" fmla="*/ 32 h 55"/>
                <a:gd name="T90" fmla="*/ 48 w 55"/>
                <a:gd name="T91" fmla="*/ 28 h 55"/>
                <a:gd name="T92" fmla="*/ 52 w 55"/>
                <a:gd name="T93" fmla="*/ 27 h 55"/>
                <a:gd name="T94" fmla="*/ 55 w 55"/>
                <a:gd name="T95" fmla="*/ 23 h 55"/>
                <a:gd name="T96" fmla="*/ 54 w 55"/>
                <a:gd name="T97" fmla="*/ 18 h 55"/>
                <a:gd name="T98" fmla="*/ 30 w 55"/>
                <a:gd name="T99" fmla="*/ 37 h 55"/>
                <a:gd name="T100" fmla="*/ 17 w 55"/>
                <a:gd name="T101" fmla="*/ 30 h 55"/>
                <a:gd name="T102" fmla="*/ 25 w 55"/>
                <a:gd name="T103" fmla="*/ 17 h 55"/>
                <a:gd name="T104" fmla="*/ 37 w 55"/>
                <a:gd name="T105" fmla="*/ 25 h 55"/>
                <a:gd name="T106" fmla="*/ 30 w 55"/>
                <a:gd name="T107" fmla="*/ 3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5" h="55">
                  <a:moveTo>
                    <a:pt x="54" y="18"/>
                  </a:moveTo>
                  <a:cubicBezTo>
                    <a:pt x="53" y="16"/>
                    <a:pt x="51" y="15"/>
                    <a:pt x="49" y="1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4" y="16"/>
                    <a:pt x="44" y="15"/>
                    <a:pt x="43" y="14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8"/>
                    <a:pt x="45" y="6"/>
                    <a:pt x="44" y="5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8" y="2"/>
                    <a:pt x="36" y="2"/>
                    <a:pt x="35" y="4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1" y="7"/>
                    <a:pt x="30" y="7"/>
                    <a:pt x="29" y="7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7" y="2"/>
                    <a:pt x="16" y="4"/>
                    <a:pt x="16" y="6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10"/>
                    <a:pt x="15" y="11"/>
                    <a:pt x="14" y="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" y="9"/>
                    <a:pt x="7" y="9"/>
                    <a:pt x="5" y="11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7"/>
                    <a:pt x="3" y="19"/>
                    <a:pt x="5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7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1" y="28"/>
                    <a:pt x="0" y="30"/>
                    <a:pt x="1" y="32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8"/>
                    <a:pt x="4" y="39"/>
                    <a:pt x="6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9"/>
                    <a:pt x="11" y="40"/>
                    <a:pt x="12" y="41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6"/>
                    <a:pt x="10" y="48"/>
                    <a:pt x="12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3"/>
                    <a:pt x="20" y="52"/>
                    <a:pt x="21" y="50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8"/>
                    <a:pt x="25" y="48"/>
                    <a:pt x="27" y="48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3"/>
                    <a:pt x="30" y="55"/>
                    <a:pt x="32" y="5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8" y="53"/>
                    <a:pt x="40" y="51"/>
                    <a:pt x="39" y="49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9" y="44"/>
                    <a:pt x="41" y="43"/>
                    <a:pt x="41" y="42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47" y="45"/>
                    <a:pt x="49" y="45"/>
                    <a:pt x="50" y="43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3" y="38"/>
                    <a:pt x="53" y="35"/>
                    <a:pt x="51" y="34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1"/>
                    <a:pt x="48" y="30"/>
                    <a:pt x="48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4" y="27"/>
                    <a:pt x="55" y="25"/>
                    <a:pt x="55" y="23"/>
                  </a:cubicBezTo>
                  <a:lnTo>
                    <a:pt x="54" y="18"/>
                  </a:lnTo>
                  <a:close/>
                  <a:moveTo>
                    <a:pt x="30" y="37"/>
                  </a:moveTo>
                  <a:cubicBezTo>
                    <a:pt x="24" y="39"/>
                    <a:pt x="19" y="35"/>
                    <a:pt x="17" y="30"/>
                  </a:cubicBezTo>
                  <a:cubicBezTo>
                    <a:pt x="16" y="24"/>
                    <a:pt x="19" y="19"/>
                    <a:pt x="25" y="17"/>
                  </a:cubicBezTo>
                  <a:cubicBezTo>
                    <a:pt x="30" y="16"/>
                    <a:pt x="36" y="19"/>
                    <a:pt x="37" y="25"/>
                  </a:cubicBezTo>
                  <a:cubicBezTo>
                    <a:pt x="39" y="30"/>
                    <a:pt x="35" y="36"/>
                    <a:pt x="30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2" name="Freeform 229"/>
            <p:cNvSpPr>
              <a:spLocks noEditPoints="1"/>
            </p:cNvSpPr>
            <p:nvPr/>
          </p:nvSpPr>
          <p:spPr bwMode="auto">
            <a:xfrm>
              <a:off x="2995612" y="1338459"/>
              <a:ext cx="100013" cy="100013"/>
            </a:xfrm>
            <a:custGeom>
              <a:avLst/>
              <a:gdLst>
                <a:gd name="T0" fmla="*/ 38 w 39"/>
                <a:gd name="T1" fmla="*/ 13 h 39"/>
                <a:gd name="T2" fmla="*/ 34 w 39"/>
                <a:gd name="T3" fmla="*/ 11 h 39"/>
                <a:gd name="T4" fmla="*/ 31 w 39"/>
                <a:gd name="T5" fmla="*/ 12 h 39"/>
                <a:gd name="T6" fmla="*/ 30 w 39"/>
                <a:gd name="T7" fmla="*/ 10 h 39"/>
                <a:gd name="T8" fmla="*/ 31 w 39"/>
                <a:gd name="T9" fmla="*/ 7 h 39"/>
                <a:gd name="T10" fmla="*/ 30 w 39"/>
                <a:gd name="T11" fmla="*/ 3 h 39"/>
                <a:gd name="T12" fmla="*/ 28 w 39"/>
                <a:gd name="T13" fmla="*/ 2 h 39"/>
                <a:gd name="T14" fmla="*/ 24 w 39"/>
                <a:gd name="T15" fmla="*/ 3 h 39"/>
                <a:gd name="T16" fmla="*/ 23 w 39"/>
                <a:gd name="T17" fmla="*/ 5 h 39"/>
                <a:gd name="T18" fmla="*/ 20 w 39"/>
                <a:gd name="T19" fmla="*/ 5 h 39"/>
                <a:gd name="T20" fmla="*/ 19 w 39"/>
                <a:gd name="T21" fmla="*/ 2 h 39"/>
                <a:gd name="T22" fmla="*/ 16 w 39"/>
                <a:gd name="T23" fmla="*/ 0 h 39"/>
                <a:gd name="T24" fmla="*/ 13 w 39"/>
                <a:gd name="T25" fmla="*/ 1 h 39"/>
                <a:gd name="T26" fmla="*/ 11 w 39"/>
                <a:gd name="T27" fmla="*/ 4 h 39"/>
                <a:gd name="T28" fmla="*/ 12 w 39"/>
                <a:gd name="T29" fmla="*/ 7 h 39"/>
                <a:gd name="T30" fmla="*/ 9 w 39"/>
                <a:gd name="T31" fmla="*/ 8 h 39"/>
                <a:gd name="T32" fmla="*/ 7 w 39"/>
                <a:gd name="T33" fmla="*/ 7 h 39"/>
                <a:gd name="T34" fmla="*/ 3 w 39"/>
                <a:gd name="T35" fmla="*/ 8 h 39"/>
                <a:gd name="T36" fmla="*/ 2 w 39"/>
                <a:gd name="T37" fmla="*/ 11 h 39"/>
                <a:gd name="T38" fmla="*/ 3 w 39"/>
                <a:gd name="T39" fmla="*/ 14 h 39"/>
                <a:gd name="T40" fmla="*/ 5 w 39"/>
                <a:gd name="T41" fmla="*/ 16 h 39"/>
                <a:gd name="T42" fmla="*/ 4 w 39"/>
                <a:gd name="T43" fmla="*/ 19 h 39"/>
                <a:gd name="T44" fmla="*/ 2 w 39"/>
                <a:gd name="T45" fmla="*/ 19 h 39"/>
                <a:gd name="T46" fmla="*/ 0 w 39"/>
                <a:gd name="T47" fmla="*/ 22 h 39"/>
                <a:gd name="T48" fmla="*/ 1 w 39"/>
                <a:gd name="T49" fmla="*/ 25 h 39"/>
                <a:gd name="T50" fmla="*/ 4 w 39"/>
                <a:gd name="T51" fmla="*/ 27 h 39"/>
                <a:gd name="T52" fmla="*/ 6 w 39"/>
                <a:gd name="T53" fmla="*/ 27 h 39"/>
                <a:gd name="T54" fmla="*/ 8 w 39"/>
                <a:gd name="T55" fmla="*/ 29 h 39"/>
                <a:gd name="T56" fmla="*/ 7 w 39"/>
                <a:gd name="T57" fmla="*/ 31 h 39"/>
                <a:gd name="T58" fmla="*/ 8 w 39"/>
                <a:gd name="T59" fmla="*/ 35 h 39"/>
                <a:gd name="T60" fmla="*/ 10 w 39"/>
                <a:gd name="T61" fmla="*/ 37 h 39"/>
                <a:gd name="T62" fmla="*/ 14 w 39"/>
                <a:gd name="T63" fmla="*/ 36 h 39"/>
                <a:gd name="T64" fmla="*/ 15 w 39"/>
                <a:gd name="T65" fmla="*/ 34 h 39"/>
                <a:gd name="T66" fmla="*/ 18 w 39"/>
                <a:gd name="T67" fmla="*/ 34 h 39"/>
                <a:gd name="T68" fmla="*/ 19 w 39"/>
                <a:gd name="T69" fmla="*/ 36 h 39"/>
                <a:gd name="T70" fmla="*/ 22 w 39"/>
                <a:gd name="T71" fmla="*/ 38 h 39"/>
                <a:gd name="T72" fmla="*/ 25 w 39"/>
                <a:gd name="T73" fmla="*/ 38 h 39"/>
                <a:gd name="T74" fmla="*/ 27 w 39"/>
                <a:gd name="T75" fmla="*/ 34 h 39"/>
                <a:gd name="T76" fmla="*/ 27 w 39"/>
                <a:gd name="T77" fmla="*/ 32 h 39"/>
                <a:gd name="T78" fmla="*/ 29 w 39"/>
                <a:gd name="T79" fmla="*/ 30 h 39"/>
                <a:gd name="T80" fmla="*/ 31 w 39"/>
                <a:gd name="T81" fmla="*/ 31 h 39"/>
                <a:gd name="T82" fmla="*/ 35 w 39"/>
                <a:gd name="T83" fmla="*/ 31 h 39"/>
                <a:gd name="T84" fmla="*/ 36 w 39"/>
                <a:gd name="T85" fmla="*/ 28 h 39"/>
                <a:gd name="T86" fmla="*/ 36 w 39"/>
                <a:gd name="T87" fmla="*/ 24 h 39"/>
                <a:gd name="T88" fmla="*/ 33 w 39"/>
                <a:gd name="T89" fmla="*/ 23 h 39"/>
                <a:gd name="T90" fmla="*/ 33 w 39"/>
                <a:gd name="T91" fmla="*/ 20 h 39"/>
                <a:gd name="T92" fmla="*/ 36 w 39"/>
                <a:gd name="T93" fmla="*/ 19 h 39"/>
                <a:gd name="T94" fmla="*/ 38 w 39"/>
                <a:gd name="T95" fmla="*/ 16 h 39"/>
                <a:gd name="T96" fmla="*/ 38 w 39"/>
                <a:gd name="T97" fmla="*/ 13 h 39"/>
                <a:gd name="T98" fmla="*/ 21 w 39"/>
                <a:gd name="T99" fmla="*/ 26 h 39"/>
                <a:gd name="T100" fmla="*/ 12 w 39"/>
                <a:gd name="T101" fmla="*/ 21 h 39"/>
                <a:gd name="T102" fmla="*/ 17 w 39"/>
                <a:gd name="T103" fmla="*/ 12 h 39"/>
                <a:gd name="T104" fmla="*/ 26 w 39"/>
                <a:gd name="T105" fmla="*/ 18 h 39"/>
                <a:gd name="T106" fmla="*/ 21 w 39"/>
                <a:gd name="T107" fmla="*/ 2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9" h="39">
                  <a:moveTo>
                    <a:pt x="38" y="13"/>
                  </a:moveTo>
                  <a:cubicBezTo>
                    <a:pt x="37" y="12"/>
                    <a:pt x="36" y="11"/>
                    <a:pt x="34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1"/>
                    <a:pt x="30" y="10"/>
                    <a:pt x="30" y="1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6"/>
                    <a:pt x="32" y="4"/>
                    <a:pt x="30" y="3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6" y="1"/>
                    <a:pt x="25" y="2"/>
                    <a:pt x="24" y="3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5"/>
                    <a:pt x="21" y="5"/>
                    <a:pt x="20" y="5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7" y="0"/>
                    <a:pt x="16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1"/>
                    <a:pt x="11" y="3"/>
                    <a:pt x="11" y="4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7"/>
                    <a:pt x="10" y="8"/>
                    <a:pt x="9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2"/>
                    <a:pt x="1" y="14"/>
                    <a:pt x="3" y="14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7"/>
                    <a:pt x="4" y="18"/>
                    <a:pt x="4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7"/>
                    <a:pt x="3" y="28"/>
                    <a:pt x="4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8"/>
                    <a:pt x="7" y="29"/>
                    <a:pt x="8" y="29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2" y="37"/>
                    <a:pt x="13" y="37"/>
                    <a:pt x="14" y="36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6" y="34"/>
                    <a:pt x="17" y="34"/>
                    <a:pt x="18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9" y="38"/>
                    <a:pt x="21" y="39"/>
                    <a:pt x="22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7" y="37"/>
                    <a:pt x="28" y="36"/>
                    <a:pt x="27" y="3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1"/>
                    <a:pt x="28" y="31"/>
                    <a:pt x="29" y="30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2" y="32"/>
                    <a:pt x="34" y="32"/>
                    <a:pt x="35" y="31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7"/>
                    <a:pt x="37" y="25"/>
                    <a:pt x="36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3" y="21"/>
                    <a:pt x="33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8" y="19"/>
                    <a:pt x="39" y="18"/>
                    <a:pt x="38" y="16"/>
                  </a:cubicBezTo>
                  <a:lnTo>
                    <a:pt x="38" y="13"/>
                  </a:lnTo>
                  <a:close/>
                  <a:moveTo>
                    <a:pt x="21" y="26"/>
                  </a:moveTo>
                  <a:cubicBezTo>
                    <a:pt x="17" y="27"/>
                    <a:pt x="13" y="25"/>
                    <a:pt x="12" y="21"/>
                  </a:cubicBezTo>
                  <a:cubicBezTo>
                    <a:pt x="11" y="17"/>
                    <a:pt x="13" y="13"/>
                    <a:pt x="17" y="12"/>
                  </a:cubicBezTo>
                  <a:cubicBezTo>
                    <a:pt x="21" y="11"/>
                    <a:pt x="25" y="14"/>
                    <a:pt x="26" y="18"/>
                  </a:cubicBezTo>
                  <a:cubicBezTo>
                    <a:pt x="27" y="21"/>
                    <a:pt x="25" y="25"/>
                    <a:pt x="21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3" name="Freeform 230"/>
            <p:cNvSpPr>
              <a:spLocks noEditPoints="1"/>
            </p:cNvSpPr>
            <p:nvPr/>
          </p:nvSpPr>
          <p:spPr bwMode="auto">
            <a:xfrm>
              <a:off x="586978" y="2002828"/>
              <a:ext cx="53578" cy="51197"/>
            </a:xfrm>
            <a:custGeom>
              <a:avLst/>
              <a:gdLst>
                <a:gd name="T0" fmla="*/ 20 w 21"/>
                <a:gd name="T1" fmla="*/ 7 h 20"/>
                <a:gd name="T2" fmla="*/ 18 w 21"/>
                <a:gd name="T3" fmla="*/ 6 h 20"/>
                <a:gd name="T4" fmla="*/ 17 w 21"/>
                <a:gd name="T5" fmla="*/ 6 h 20"/>
                <a:gd name="T6" fmla="*/ 16 w 21"/>
                <a:gd name="T7" fmla="*/ 5 h 20"/>
                <a:gd name="T8" fmla="*/ 17 w 21"/>
                <a:gd name="T9" fmla="*/ 4 h 20"/>
                <a:gd name="T10" fmla="*/ 16 w 21"/>
                <a:gd name="T11" fmla="*/ 2 h 20"/>
                <a:gd name="T12" fmla="*/ 15 w 21"/>
                <a:gd name="T13" fmla="*/ 1 h 20"/>
                <a:gd name="T14" fmla="*/ 13 w 21"/>
                <a:gd name="T15" fmla="*/ 1 h 20"/>
                <a:gd name="T16" fmla="*/ 12 w 21"/>
                <a:gd name="T17" fmla="*/ 3 h 20"/>
                <a:gd name="T18" fmla="*/ 10 w 21"/>
                <a:gd name="T19" fmla="*/ 2 h 20"/>
                <a:gd name="T20" fmla="*/ 10 w 21"/>
                <a:gd name="T21" fmla="*/ 1 h 20"/>
                <a:gd name="T22" fmla="*/ 8 w 21"/>
                <a:gd name="T23" fmla="*/ 0 h 20"/>
                <a:gd name="T24" fmla="*/ 7 w 21"/>
                <a:gd name="T25" fmla="*/ 0 h 20"/>
                <a:gd name="T26" fmla="*/ 6 w 21"/>
                <a:gd name="T27" fmla="*/ 2 h 20"/>
                <a:gd name="T28" fmla="*/ 6 w 21"/>
                <a:gd name="T29" fmla="*/ 3 h 20"/>
                <a:gd name="T30" fmla="*/ 5 w 21"/>
                <a:gd name="T31" fmla="*/ 4 h 20"/>
                <a:gd name="T32" fmla="*/ 4 w 21"/>
                <a:gd name="T33" fmla="*/ 4 h 20"/>
                <a:gd name="T34" fmla="*/ 2 w 21"/>
                <a:gd name="T35" fmla="*/ 4 h 20"/>
                <a:gd name="T36" fmla="*/ 1 w 21"/>
                <a:gd name="T37" fmla="*/ 5 h 20"/>
                <a:gd name="T38" fmla="*/ 1 w 21"/>
                <a:gd name="T39" fmla="*/ 7 h 20"/>
                <a:gd name="T40" fmla="*/ 2 w 21"/>
                <a:gd name="T41" fmla="*/ 8 h 20"/>
                <a:gd name="T42" fmla="*/ 2 w 21"/>
                <a:gd name="T43" fmla="*/ 10 h 20"/>
                <a:gd name="T44" fmla="*/ 1 w 21"/>
                <a:gd name="T45" fmla="*/ 10 h 20"/>
                <a:gd name="T46" fmla="*/ 0 w 21"/>
                <a:gd name="T47" fmla="*/ 12 h 20"/>
                <a:gd name="T48" fmla="*/ 0 w 21"/>
                <a:gd name="T49" fmla="*/ 13 h 20"/>
                <a:gd name="T50" fmla="*/ 2 w 21"/>
                <a:gd name="T51" fmla="*/ 14 h 20"/>
                <a:gd name="T52" fmla="*/ 3 w 21"/>
                <a:gd name="T53" fmla="*/ 14 h 20"/>
                <a:gd name="T54" fmla="*/ 4 w 21"/>
                <a:gd name="T55" fmla="*/ 15 h 20"/>
                <a:gd name="T56" fmla="*/ 4 w 21"/>
                <a:gd name="T57" fmla="*/ 17 h 20"/>
                <a:gd name="T58" fmla="*/ 4 w 21"/>
                <a:gd name="T59" fmla="*/ 19 h 20"/>
                <a:gd name="T60" fmla="*/ 5 w 21"/>
                <a:gd name="T61" fmla="*/ 19 h 20"/>
                <a:gd name="T62" fmla="*/ 7 w 21"/>
                <a:gd name="T63" fmla="*/ 19 h 20"/>
                <a:gd name="T64" fmla="*/ 8 w 21"/>
                <a:gd name="T65" fmla="*/ 18 h 20"/>
                <a:gd name="T66" fmla="*/ 10 w 21"/>
                <a:gd name="T67" fmla="*/ 18 h 20"/>
                <a:gd name="T68" fmla="*/ 10 w 21"/>
                <a:gd name="T69" fmla="*/ 19 h 20"/>
                <a:gd name="T70" fmla="*/ 12 w 21"/>
                <a:gd name="T71" fmla="*/ 20 h 20"/>
                <a:gd name="T72" fmla="*/ 13 w 21"/>
                <a:gd name="T73" fmla="*/ 20 h 20"/>
                <a:gd name="T74" fmla="*/ 14 w 21"/>
                <a:gd name="T75" fmla="*/ 18 h 20"/>
                <a:gd name="T76" fmla="*/ 14 w 21"/>
                <a:gd name="T77" fmla="*/ 17 h 20"/>
                <a:gd name="T78" fmla="*/ 15 w 21"/>
                <a:gd name="T79" fmla="*/ 16 h 20"/>
                <a:gd name="T80" fmla="*/ 17 w 21"/>
                <a:gd name="T81" fmla="*/ 17 h 20"/>
                <a:gd name="T82" fmla="*/ 19 w 21"/>
                <a:gd name="T83" fmla="*/ 16 h 20"/>
                <a:gd name="T84" fmla="*/ 19 w 21"/>
                <a:gd name="T85" fmla="*/ 15 h 20"/>
                <a:gd name="T86" fmla="*/ 19 w 21"/>
                <a:gd name="T87" fmla="*/ 13 h 20"/>
                <a:gd name="T88" fmla="*/ 18 w 21"/>
                <a:gd name="T89" fmla="*/ 12 h 20"/>
                <a:gd name="T90" fmla="*/ 18 w 21"/>
                <a:gd name="T91" fmla="*/ 10 h 20"/>
                <a:gd name="T92" fmla="*/ 19 w 21"/>
                <a:gd name="T93" fmla="*/ 10 h 20"/>
                <a:gd name="T94" fmla="*/ 20 w 21"/>
                <a:gd name="T95" fmla="*/ 8 h 20"/>
                <a:gd name="T96" fmla="*/ 20 w 21"/>
                <a:gd name="T97" fmla="*/ 7 h 20"/>
                <a:gd name="T98" fmla="*/ 11 w 21"/>
                <a:gd name="T99" fmla="*/ 14 h 20"/>
                <a:gd name="T100" fmla="*/ 6 w 21"/>
                <a:gd name="T101" fmla="*/ 11 h 20"/>
                <a:gd name="T102" fmla="*/ 9 w 21"/>
                <a:gd name="T103" fmla="*/ 6 h 20"/>
                <a:gd name="T104" fmla="*/ 14 w 21"/>
                <a:gd name="T105" fmla="*/ 9 h 20"/>
                <a:gd name="T106" fmla="*/ 11 w 21"/>
                <a:gd name="T107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" h="20">
                  <a:moveTo>
                    <a:pt x="20" y="7"/>
                  </a:moveTo>
                  <a:cubicBezTo>
                    <a:pt x="20" y="6"/>
                    <a:pt x="19" y="6"/>
                    <a:pt x="18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0"/>
                    <a:pt x="13" y="1"/>
                    <a:pt x="13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1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1" y="15"/>
                    <a:pt x="2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8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20"/>
                    <a:pt x="7" y="20"/>
                    <a:pt x="7" y="19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5" y="19"/>
                    <a:pt x="14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8" y="17"/>
                    <a:pt x="19" y="16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0" y="10"/>
                    <a:pt x="21" y="9"/>
                    <a:pt x="20" y="8"/>
                  </a:cubicBezTo>
                  <a:lnTo>
                    <a:pt x="20" y="7"/>
                  </a:lnTo>
                  <a:close/>
                  <a:moveTo>
                    <a:pt x="11" y="14"/>
                  </a:moveTo>
                  <a:cubicBezTo>
                    <a:pt x="9" y="14"/>
                    <a:pt x="7" y="13"/>
                    <a:pt x="6" y="11"/>
                  </a:cubicBezTo>
                  <a:cubicBezTo>
                    <a:pt x="6" y="9"/>
                    <a:pt x="7" y="7"/>
                    <a:pt x="9" y="6"/>
                  </a:cubicBezTo>
                  <a:cubicBezTo>
                    <a:pt x="11" y="6"/>
                    <a:pt x="13" y="7"/>
                    <a:pt x="14" y="9"/>
                  </a:cubicBezTo>
                  <a:cubicBezTo>
                    <a:pt x="14" y="11"/>
                    <a:pt x="13" y="13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4" name="Freeform 231"/>
            <p:cNvSpPr/>
            <p:nvPr/>
          </p:nvSpPr>
          <p:spPr bwMode="auto">
            <a:xfrm>
              <a:off x="1160860" y="2329060"/>
              <a:ext cx="86915" cy="88106"/>
            </a:xfrm>
            <a:custGeom>
              <a:avLst/>
              <a:gdLst>
                <a:gd name="T0" fmla="*/ 0 w 73"/>
                <a:gd name="T1" fmla="*/ 28 h 74"/>
                <a:gd name="T2" fmla="*/ 2 w 73"/>
                <a:gd name="T3" fmla="*/ 56 h 74"/>
                <a:gd name="T4" fmla="*/ 26 w 73"/>
                <a:gd name="T5" fmla="*/ 74 h 74"/>
                <a:gd name="T6" fmla="*/ 54 w 73"/>
                <a:gd name="T7" fmla="*/ 72 h 74"/>
                <a:gd name="T8" fmla="*/ 73 w 73"/>
                <a:gd name="T9" fmla="*/ 48 h 74"/>
                <a:gd name="T10" fmla="*/ 69 w 73"/>
                <a:gd name="T11" fmla="*/ 20 h 74"/>
                <a:gd name="T12" fmla="*/ 45 w 73"/>
                <a:gd name="T13" fmla="*/ 0 h 74"/>
                <a:gd name="T14" fmla="*/ 17 w 73"/>
                <a:gd name="T15" fmla="*/ 5 h 74"/>
                <a:gd name="T16" fmla="*/ 0 w 73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4">
                  <a:moveTo>
                    <a:pt x="0" y="28"/>
                  </a:moveTo>
                  <a:lnTo>
                    <a:pt x="2" y="56"/>
                  </a:lnTo>
                  <a:lnTo>
                    <a:pt x="26" y="74"/>
                  </a:lnTo>
                  <a:lnTo>
                    <a:pt x="54" y="72"/>
                  </a:lnTo>
                  <a:lnTo>
                    <a:pt x="73" y="48"/>
                  </a:lnTo>
                  <a:lnTo>
                    <a:pt x="69" y="20"/>
                  </a:lnTo>
                  <a:lnTo>
                    <a:pt x="45" y="0"/>
                  </a:lnTo>
                  <a:lnTo>
                    <a:pt x="17" y="5"/>
                  </a:ln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5" name="Freeform 232"/>
            <p:cNvSpPr/>
            <p:nvPr/>
          </p:nvSpPr>
          <p:spPr bwMode="auto">
            <a:xfrm>
              <a:off x="1008459" y="2213568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9 w 99"/>
                <a:gd name="T3" fmla="*/ 89 h 89"/>
                <a:gd name="T4" fmla="*/ 70 w 99"/>
                <a:gd name="T5" fmla="*/ 87 h 89"/>
                <a:gd name="T6" fmla="*/ 54 w 99"/>
                <a:gd name="T7" fmla="*/ 75 h 89"/>
                <a:gd name="T8" fmla="*/ 52 w 99"/>
                <a:gd name="T9" fmla="*/ 56 h 89"/>
                <a:gd name="T10" fmla="*/ 56 w 99"/>
                <a:gd name="T11" fmla="*/ 50 h 89"/>
                <a:gd name="T12" fmla="*/ 59 w 99"/>
                <a:gd name="T13" fmla="*/ 46 h 89"/>
                <a:gd name="T14" fmla="*/ 63 w 99"/>
                <a:gd name="T15" fmla="*/ 41 h 89"/>
                <a:gd name="T16" fmla="*/ 82 w 99"/>
                <a:gd name="T17" fmla="*/ 39 h 89"/>
                <a:gd name="T18" fmla="*/ 98 w 99"/>
                <a:gd name="T19" fmla="*/ 51 h 89"/>
                <a:gd name="T20" fmla="*/ 99 w 99"/>
                <a:gd name="T21" fmla="*/ 49 h 89"/>
                <a:gd name="T22" fmla="*/ 89 w 99"/>
                <a:gd name="T23" fmla="*/ 29 h 89"/>
                <a:gd name="T24" fmla="*/ 44 w 99"/>
                <a:gd name="T25" fmla="*/ 20 h 89"/>
                <a:gd name="T26" fmla="*/ 20 w 99"/>
                <a:gd name="T27" fmla="*/ 2 h 89"/>
                <a:gd name="T28" fmla="*/ 12 w 99"/>
                <a:gd name="T29" fmla="*/ 4 h 89"/>
                <a:gd name="T30" fmla="*/ 2 w 99"/>
                <a:gd name="T31" fmla="*/ 16 h 89"/>
                <a:gd name="T32" fmla="*/ 3 w 99"/>
                <a:gd name="T33" fmla="*/ 24 h 89"/>
                <a:gd name="T34" fmla="*/ 27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9" y="89"/>
                    <a:pt x="69" y="89"/>
                    <a:pt x="69" y="89"/>
                  </a:cubicBezTo>
                  <a:cubicBezTo>
                    <a:pt x="70" y="87"/>
                    <a:pt x="70" y="87"/>
                    <a:pt x="70" y="87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9" y="29"/>
                    <a:pt x="89" y="29"/>
                    <a:pt x="89" y="29"/>
                  </a:cubicBezTo>
                  <a:cubicBezTo>
                    <a:pt x="89" y="29"/>
                    <a:pt x="73" y="3"/>
                    <a:pt x="44" y="2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8" y="0"/>
                    <a:pt x="14" y="1"/>
                    <a:pt x="12" y="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1" y="22"/>
                    <a:pt x="3" y="24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18" y="75"/>
                    <a:pt x="46" y="84"/>
                    <a:pt x="46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6" name="Freeform 233"/>
            <p:cNvSpPr/>
            <p:nvPr/>
          </p:nvSpPr>
          <p:spPr bwMode="auto">
            <a:xfrm>
              <a:off x="3013472" y="1536103"/>
              <a:ext cx="88106" cy="88106"/>
            </a:xfrm>
            <a:custGeom>
              <a:avLst/>
              <a:gdLst>
                <a:gd name="T0" fmla="*/ 0 w 74"/>
                <a:gd name="T1" fmla="*/ 28 h 74"/>
                <a:gd name="T2" fmla="*/ 5 w 74"/>
                <a:gd name="T3" fmla="*/ 56 h 74"/>
                <a:gd name="T4" fmla="*/ 26 w 74"/>
                <a:gd name="T5" fmla="*/ 74 h 74"/>
                <a:gd name="T6" fmla="*/ 56 w 74"/>
                <a:gd name="T7" fmla="*/ 71 h 74"/>
                <a:gd name="T8" fmla="*/ 74 w 74"/>
                <a:gd name="T9" fmla="*/ 48 h 74"/>
                <a:gd name="T10" fmla="*/ 69 w 74"/>
                <a:gd name="T11" fmla="*/ 20 h 74"/>
                <a:gd name="T12" fmla="*/ 46 w 74"/>
                <a:gd name="T13" fmla="*/ 0 h 74"/>
                <a:gd name="T14" fmla="*/ 17 w 74"/>
                <a:gd name="T15" fmla="*/ 4 h 74"/>
                <a:gd name="T16" fmla="*/ 0 w 74"/>
                <a:gd name="T17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4">
                  <a:moveTo>
                    <a:pt x="0" y="28"/>
                  </a:moveTo>
                  <a:lnTo>
                    <a:pt x="5" y="56"/>
                  </a:lnTo>
                  <a:lnTo>
                    <a:pt x="26" y="74"/>
                  </a:lnTo>
                  <a:lnTo>
                    <a:pt x="56" y="71"/>
                  </a:lnTo>
                  <a:lnTo>
                    <a:pt x="74" y="48"/>
                  </a:lnTo>
                  <a:lnTo>
                    <a:pt x="69" y="20"/>
                  </a:lnTo>
                  <a:lnTo>
                    <a:pt x="46" y="0"/>
                  </a:lnTo>
                  <a:lnTo>
                    <a:pt x="17" y="4"/>
                  </a:lnTo>
                  <a:lnTo>
                    <a:pt x="0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7" name="Freeform 234"/>
            <p:cNvSpPr/>
            <p:nvPr/>
          </p:nvSpPr>
          <p:spPr bwMode="auto">
            <a:xfrm>
              <a:off x="2864644" y="1420612"/>
              <a:ext cx="254794" cy="228600"/>
            </a:xfrm>
            <a:custGeom>
              <a:avLst/>
              <a:gdLst>
                <a:gd name="T0" fmla="*/ 46 w 99"/>
                <a:gd name="T1" fmla="*/ 84 h 89"/>
                <a:gd name="T2" fmla="*/ 68 w 99"/>
                <a:gd name="T3" fmla="*/ 89 h 89"/>
                <a:gd name="T4" fmla="*/ 69 w 99"/>
                <a:gd name="T5" fmla="*/ 87 h 89"/>
                <a:gd name="T6" fmla="*/ 53 w 99"/>
                <a:gd name="T7" fmla="*/ 75 h 89"/>
                <a:gd name="T8" fmla="*/ 51 w 99"/>
                <a:gd name="T9" fmla="*/ 56 h 89"/>
                <a:gd name="T10" fmla="*/ 55 w 99"/>
                <a:gd name="T11" fmla="*/ 50 h 89"/>
                <a:gd name="T12" fmla="*/ 58 w 99"/>
                <a:gd name="T13" fmla="*/ 46 h 89"/>
                <a:gd name="T14" fmla="*/ 62 w 99"/>
                <a:gd name="T15" fmla="*/ 41 h 89"/>
                <a:gd name="T16" fmla="*/ 81 w 99"/>
                <a:gd name="T17" fmla="*/ 39 h 89"/>
                <a:gd name="T18" fmla="*/ 97 w 99"/>
                <a:gd name="T19" fmla="*/ 51 h 89"/>
                <a:gd name="T20" fmla="*/ 99 w 99"/>
                <a:gd name="T21" fmla="*/ 49 h 89"/>
                <a:gd name="T22" fmla="*/ 88 w 99"/>
                <a:gd name="T23" fmla="*/ 29 h 89"/>
                <a:gd name="T24" fmla="*/ 43 w 99"/>
                <a:gd name="T25" fmla="*/ 20 h 89"/>
                <a:gd name="T26" fmla="*/ 19 w 99"/>
                <a:gd name="T27" fmla="*/ 2 h 89"/>
                <a:gd name="T28" fmla="*/ 11 w 99"/>
                <a:gd name="T29" fmla="*/ 3 h 89"/>
                <a:gd name="T30" fmla="*/ 2 w 99"/>
                <a:gd name="T31" fmla="*/ 16 h 89"/>
                <a:gd name="T32" fmla="*/ 3 w 99"/>
                <a:gd name="T33" fmla="*/ 24 h 89"/>
                <a:gd name="T34" fmla="*/ 26 w 99"/>
                <a:gd name="T35" fmla="*/ 42 h 89"/>
                <a:gd name="T36" fmla="*/ 46 w 99"/>
                <a:gd name="T37" fmla="*/ 84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9">
                  <a:moveTo>
                    <a:pt x="46" y="84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69" y="87"/>
                    <a:pt x="69" y="87"/>
                    <a:pt x="69" y="87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5" y="50"/>
                    <a:pt x="55" y="50"/>
                    <a:pt x="55" y="50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73" y="3"/>
                    <a:pt x="43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7" y="0"/>
                    <a:pt x="13" y="1"/>
                    <a:pt x="11" y="3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3" y="2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17" y="75"/>
                    <a:pt x="46" y="84"/>
                    <a:pt x="46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8" name="Freeform 235"/>
            <p:cNvSpPr>
              <a:spLocks noEditPoints="1"/>
            </p:cNvSpPr>
            <p:nvPr/>
          </p:nvSpPr>
          <p:spPr bwMode="auto">
            <a:xfrm>
              <a:off x="2647950" y="2632668"/>
              <a:ext cx="177403" cy="17859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2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6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5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8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8 h 69"/>
                <a:gd name="T78" fmla="*/ 61 w 69"/>
                <a:gd name="T79" fmla="*/ 41 h 69"/>
                <a:gd name="T80" fmla="*/ 56 w 69"/>
                <a:gd name="T81" fmla="*/ 46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8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2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2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7"/>
                  </a:cubicBezTo>
                  <a:cubicBezTo>
                    <a:pt x="39" y="57"/>
                    <a:pt x="39" y="58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6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5"/>
                    <a:pt x="23" y="54"/>
                  </a:cubicBezTo>
                  <a:cubicBezTo>
                    <a:pt x="22" y="54"/>
                    <a:pt x="21" y="54"/>
                    <a:pt x="21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6"/>
                    <a:pt x="15" y="55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50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3"/>
                    <a:pt x="15" y="22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3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2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13"/>
                    <a:pt x="54" y="15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20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9"/>
                    <a:pt x="56" y="29"/>
                  </a:cubicBezTo>
                  <a:cubicBezTo>
                    <a:pt x="57" y="30"/>
                    <a:pt x="57" y="31"/>
                    <a:pt x="58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6"/>
                    <a:pt x="56" y="36"/>
                    <a:pt x="56" y="38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9" name="Freeform 236"/>
            <p:cNvSpPr/>
            <p:nvPr/>
          </p:nvSpPr>
          <p:spPr bwMode="auto">
            <a:xfrm>
              <a:off x="2722959" y="2671959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5 h 24"/>
                <a:gd name="T10" fmla="*/ 1 w 10"/>
                <a:gd name="T11" fmla="*/ 19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1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1" y="17"/>
                    <a:pt x="1" y="19"/>
                  </a:cubicBezTo>
                  <a:cubicBezTo>
                    <a:pt x="0" y="21"/>
                    <a:pt x="2" y="24"/>
                    <a:pt x="5" y="24"/>
                  </a:cubicBezTo>
                  <a:cubicBezTo>
                    <a:pt x="7" y="24"/>
                    <a:pt x="10" y="23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0" name="Freeform 237"/>
            <p:cNvSpPr/>
            <p:nvPr/>
          </p:nvSpPr>
          <p:spPr bwMode="auto">
            <a:xfrm>
              <a:off x="2722959" y="2736253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2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1" name="Freeform 238"/>
            <p:cNvSpPr/>
            <p:nvPr/>
          </p:nvSpPr>
          <p:spPr bwMode="auto">
            <a:xfrm>
              <a:off x="2740819" y="2612428"/>
              <a:ext cx="17859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1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1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2" name="Freeform 239"/>
            <p:cNvSpPr>
              <a:spLocks noEditPoints="1"/>
            </p:cNvSpPr>
            <p:nvPr/>
          </p:nvSpPr>
          <p:spPr bwMode="auto">
            <a:xfrm>
              <a:off x="2722959" y="2583853"/>
              <a:ext cx="61913" cy="5476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10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8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3" name="Freeform 240"/>
            <p:cNvSpPr>
              <a:spLocks noEditPoints="1"/>
            </p:cNvSpPr>
            <p:nvPr/>
          </p:nvSpPr>
          <p:spPr bwMode="auto">
            <a:xfrm>
              <a:off x="3323034" y="2592187"/>
              <a:ext cx="177403" cy="177404"/>
            </a:xfrm>
            <a:custGeom>
              <a:avLst/>
              <a:gdLst>
                <a:gd name="T0" fmla="*/ 2 w 69"/>
                <a:gd name="T1" fmla="*/ 30 h 69"/>
                <a:gd name="T2" fmla="*/ 67 w 69"/>
                <a:gd name="T3" fmla="*/ 39 h 69"/>
                <a:gd name="T4" fmla="*/ 53 w 69"/>
                <a:gd name="T5" fmla="*/ 55 h 69"/>
                <a:gd name="T6" fmla="*/ 47 w 69"/>
                <a:gd name="T7" fmla="*/ 51 h 69"/>
                <a:gd name="T8" fmla="*/ 49 w 69"/>
                <a:gd name="T9" fmla="*/ 58 h 69"/>
                <a:gd name="T10" fmla="*/ 42 w 69"/>
                <a:gd name="T11" fmla="*/ 58 h 69"/>
                <a:gd name="T12" fmla="*/ 39 w 69"/>
                <a:gd name="T13" fmla="*/ 58 h 69"/>
                <a:gd name="T14" fmla="*/ 33 w 69"/>
                <a:gd name="T15" fmla="*/ 62 h 69"/>
                <a:gd name="T16" fmla="*/ 31 w 69"/>
                <a:gd name="T17" fmla="*/ 55 h 69"/>
                <a:gd name="T18" fmla="*/ 28 w 69"/>
                <a:gd name="T19" fmla="*/ 61 h 69"/>
                <a:gd name="T20" fmla="*/ 23 w 69"/>
                <a:gd name="T21" fmla="*/ 56 h 69"/>
                <a:gd name="T22" fmla="*/ 21 w 69"/>
                <a:gd name="T23" fmla="*/ 54 h 69"/>
                <a:gd name="T24" fmla="*/ 14 w 69"/>
                <a:gd name="T25" fmla="*/ 53 h 69"/>
                <a:gd name="T26" fmla="*/ 17 w 69"/>
                <a:gd name="T27" fmla="*/ 47 h 69"/>
                <a:gd name="T28" fmla="*/ 11 w 69"/>
                <a:gd name="T29" fmla="*/ 49 h 69"/>
                <a:gd name="T30" fmla="*/ 11 w 69"/>
                <a:gd name="T31" fmla="*/ 42 h 69"/>
                <a:gd name="T32" fmla="*/ 11 w 69"/>
                <a:gd name="T33" fmla="*/ 39 h 69"/>
                <a:gd name="T34" fmla="*/ 7 w 69"/>
                <a:gd name="T35" fmla="*/ 33 h 69"/>
                <a:gd name="T36" fmla="*/ 13 w 69"/>
                <a:gd name="T37" fmla="*/ 31 h 69"/>
                <a:gd name="T38" fmla="*/ 8 w 69"/>
                <a:gd name="T39" fmla="*/ 28 h 69"/>
                <a:gd name="T40" fmla="*/ 13 w 69"/>
                <a:gd name="T41" fmla="*/ 24 h 69"/>
                <a:gd name="T42" fmla="*/ 14 w 69"/>
                <a:gd name="T43" fmla="*/ 21 h 69"/>
                <a:gd name="T44" fmla="*/ 16 w 69"/>
                <a:gd name="T45" fmla="*/ 14 h 69"/>
                <a:gd name="T46" fmla="*/ 22 w 69"/>
                <a:gd name="T47" fmla="*/ 17 h 69"/>
                <a:gd name="T48" fmla="*/ 20 w 69"/>
                <a:gd name="T49" fmla="*/ 11 h 69"/>
                <a:gd name="T50" fmla="*/ 27 w 69"/>
                <a:gd name="T51" fmla="*/ 12 h 69"/>
                <a:gd name="T52" fmla="*/ 30 w 69"/>
                <a:gd name="T53" fmla="*/ 11 h 69"/>
                <a:gd name="T54" fmla="*/ 36 w 69"/>
                <a:gd name="T55" fmla="*/ 7 h 69"/>
                <a:gd name="T56" fmla="*/ 38 w 69"/>
                <a:gd name="T57" fmla="*/ 13 h 69"/>
                <a:gd name="T58" fmla="*/ 41 w 69"/>
                <a:gd name="T59" fmla="*/ 7 h 69"/>
                <a:gd name="T60" fmla="*/ 46 w 69"/>
                <a:gd name="T61" fmla="*/ 13 h 69"/>
                <a:gd name="T62" fmla="*/ 48 w 69"/>
                <a:gd name="T63" fmla="*/ 15 h 69"/>
                <a:gd name="T64" fmla="*/ 55 w 69"/>
                <a:gd name="T65" fmla="*/ 16 h 69"/>
                <a:gd name="T66" fmla="*/ 52 w 69"/>
                <a:gd name="T67" fmla="*/ 22 h 69"/>
                <a:gd name="T68" fmla="*/ 58 w 69"/>
                <a:gd name="T69" fmla="*/ 20 h 69"/>
                <a:gd name="T70" fmla="*/ 58 w 69"/>
                <a:gd name="T71" fmla="*/ 27 h 69"/>
                <a:gd name="T72" fmla="*/ 58 w 69"/>
                <a:gd name="T73" fmla="*/ 30 h 69"/>
                <a:gd name="T74" fmla="*/ 62 w 69"/>
                <a:gd name="T75" fmla="*/ 36 h 69"/>
                <a:gd name="T76" fmla="*/ 56 w 69"/>
                <a:gd name="T77" fmla="*/ 37 h 69"/>
                <a:gd name="T78" fmla="*/ 61 w 69"/>
                <a:gd name="T79" fmla="*/ 41 h 69"/>
                <a:gd name="T80" fmla="*/ 56 w 69"/>
                <a:gd name="T81" fmla="*/ 45 h 69"/>
                <a:gd name="T82" fmla="*/ 54 w 69"/>
                <a:gd name="T83" fmla="*/ 48 h 69"/>
                <a:gd name="T84" fmla="*/ 53 w 69"/>
                <a:gd name="T85" fmla="*/ 5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9" h="69">
                  <a:moveTo>
                    <a:pt x="39" y="2"/>
                  </a:moveTo>
                  <a:cubicBezTo>
                    <a:pt x="21" y="0"/>
                    <a:pt x="5" y="12"/>
                    <a:pt x="2" y="30"/>
                  </a:cubicBezTo>
                  <a:cubicBezTo>
                    <a:pt x="0" y="47"/>
                    <a:pt x="12" y="64"/>
                    <a:pt x="30" y="67"/>
                  </a:cubicBezTo>
                  <a:cubicBezTo>
                    <a:pt x="47" y="69"/>
                    <a:pt x="64" y="57"/>
                    <a:pt x="67" y="39"/>
                  </a:cubicBezTo>
                  <a:cubicBezTo>
                    <a:pt x="69" y="21"/>
                    <a:pt x="57" y="5"/>
                    <a:pt x="39" y="2"/>
                  </a:cubicBezTo>
                  <a:close/>
                  <a:moveTo>
                    <a:pt x="53" y="55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50" y="51"/>
                    <a:pt x="48" y="51"/>
                    <a:pt x="47" y="51"/>
                  </a:cubicBezTo>
                  <a:cubicBezTo>
                    <a:pt x="46" y="52"/>
                    <a:pt x="46" y="54"/>
                    <a:pt x="47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7" y="59"/>
                    <a:pt x="45" y="60"/>
                    <a:pt x="43" y="61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2" y="57"/>
                    <a:pt x="41" y="56"/>
                    <a:pt x="40" y="56"/>
                  </a:cubicBezTo>
                  <a:cubicBezTo>
                    <a:pt x="39" y="57"/>
                    <a:pt x="39" y="57"/>
                    <a:pt x="39" y="58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37" y="62"/>
                    <a:pt x="35" y="62"/>
                    <a:pt x="33" y="6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3" y="56"/>
                    <a:pt x="31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61"/>
                    <a:pt x="24" y="60"/>
                    <a:pt x="22" y="59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5"/>
                    <a:pt x="24" y="54"/>
                    <a:pt x="23" y="54"/>
                  </a:cubicBezTo>
                  <a:cubicBezTo>
                    <a:pt x="22" y="54"/>
                    <a:pt x="21" y="54"/>
                    <a:pt x="21" y="54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6"/>
                    <a:pt x="15" y="54"/>
                    <a:pt x="14" y="53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8" y="49"/>
                    <a:pt x="18" y="48"/>
                    <a:pt x="17" y="47"/>
                  </a:cubicBezTo>
                  <a:cubicBezTo>
                    <a:pt x="17" y="46"/>
                    <a:pt x="15" y="46"/>
                    <a:pt x="14" y="47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47"/>
                    <a:pt x="9" y="45"/>
                    <a:pt x="8" y="43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3" y="41"/>
                    <a:pt x="12" y="40"/>
                  </a:cubicBezTo>
                  <a:cubicBezTo>
                    <a:pt x="12" y="39"/>
                    <a:pt x="11" y="39"/>
                    <a:pt x="11" y="39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7"/>
                    <a:pt x="7" y="35"/>
                    <a:pt x="7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3" y="31"/>
                  </a:cubicBezTo>
                  <a:cubicBezTo>
                    <a:pt x="14" y="30"/>
                    <a:pt x="13" y="29"/>
                    <a:pt x="12" y="2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9" y="24"/>
                    <a:pt x="10" y="22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4" y="24"/>
                    <a:pt x="15" y="24"/>
                    <a:pt x="15" y="23"/>
                  </a:cubicBezTo>
                  <a:cubicBezTo>
                    <a:pt x="15" y="22"/>
                    <a:pt x="15" y="21"/>
                    <a:pt x="14" y="2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7"/>
                    <a:pt x="14" y="15"/>
                    <a:pt x="16" y="14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21" y="18"/>
                    <a:pt x="22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10"/>
                    <a:pt x="24" y="9"/>
                    <a:pt x="26" y="8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9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1" y="7"/>
                    <a:pt x="34" y="7"/>
                    <a:pt x="36" y="7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2"/>
                    <a:pt x="36" y="13"/>
                    <a:pt x="38" y="13"/>
                  </a:cubicBezTo>
                  <a:cubicBezTo>
                    <a:pt x="39" y="14"/>
                    <a:pt x="40" y="13"/>
                    <a:pt x="40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8"/>
                    <a:pt x="45" y="9"/>
                    <a:pt x="47" y="10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4"/>
                    <a:pt x="45" y="15"/>
                    <a:pt x="46" y="15"/>
                  </a:cubicBezTo>
                  <a:cubicBezTo>
                    <a:pt x="47" y="16"/>
                    <a:pt x="48" y="15"/>
                    <a:pt x="48" y="15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2" y="13"/>
                    <a:pt x="54" y="14"/>
                    <a:pt x="55" y="16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1" y="19"/>
                    <a:pt x="51" y="21"/>
                    <a:pt x="52" y="22"/>
                  </a:cubicBezTo>
                  <a:cubicBezTo>
                    <a:pt x="52" y="23"/>
                    <a:pt x="54" y="23"/>
                    <a:pt x="55" y="22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9" y="22"/>
                    <a:pt x="60" y="24"/>
                    <a:pt x="61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6" y="28"/>
                    <a:pt x="56" y="29"/>
                  </a:cubicBezTo>
                  <a:cubicBezTo>
                    <a:pt x="57" y="30"/>
                    <a:pt x="57" y="30"/>
                    <a:pt x="58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32"/>
                    <a:pt x="62" y="34"/>
                    <a:pt x="62" y="36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7" y="35"/>
                    <a:pt x="56" y="36"/>
                    <a:pt x="56" y="37"/>
                  </a:cubicBezTo>
                  <a:cubicBezTo>
                    <a:pt x="55" y="39"/>
                    <a:pt x="56" y="40"/>
                    <a:pt x="57" y="40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1" y="43"/>
                    <a:pt x="60" y="45"/>
                    <a:pt x="59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5" y="45"/>
                    <a:pt x="54" y="45"/>
                    <a:pt x="54" y="46"/>
                  </a:cubicBezTo>
                  <a:cubicBezTo>
                    <a:pt x="54" y="47"/>
                    <a:pt x="54" y="48"/>
                    <a:pt x="54" y="48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52"/>
                    <a:pt x="54" y="54"/>
                    <a:pt x="53" y="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4" name="Freeform 241"/>
            <p:cNvSpPr/>
            <p:nvPr/>
          </p:nvSpPr>
          <p:spPr bwMode="auto">
            <a:xfrm>
              <a:off x="3396853" y="2630287"/>
              <a:ext cx="26194" cy="61913"/>
            </a:xfrm>
            <a:custGeom>
              <a:avLst/>
              <a:gdLst>
                <a:gd name="T0" fmla="*/ 8 w 10"/>
                <a:gd name="T1" fmla="*/ 15 h 24"/>
                <a:gd name="T2" fmla="*/ 10 w 10"/>
                <a:gd name="T3" fmla="*/ 2 h 24"/>
                <a:gd name="T4" fmla="*/ 8 w 10"/>
                <a:gd name="T5" fmla="*/ 0 h 24"/>
                <a:gd name="T6" fmla="*/ 6 w 10"/>
                <a:gd name="T7" fmla="*/ 2 h 24"/>
                <a:gd name="T8" fmla="*/ 5 w 10"/>
                <a:gd name="T9" fmla="*/ 14 h 24"/>
                <a:gd name="T10" fmla="*/ 1 w 10"/>
                <a:gd name="T11" fmla="*/ 18 h 24"/>
                <a:gd name="T12" fmla="*/ 5 w 10"/>
                <a:gd name="T13" fmla="*/ 24 h 24"/>
                <a:gd name="T14" fmla="*/ 10 w 10"/>
                <a:gd name="T15" fmla="*/ 20 h 24"/>
                <a:gd name="T16" fmla="*/ 8 w 10"/>
                <a:gd name="T17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24">
                  <a:moveTo>
                    <a:pt x="8" y="15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5"/>
                    <a:pt x="1" y="16"/>
                    <a:pt x="1" y="18"/>
                  </a:cubicBezTo>
                  <a:cubicBezTo>
                    <a:pt x="0" y="21"/>
                    <a:pt x="2" y="23"/>
                    <a:pt x="5" y="24"/>
                  </a:cubicBezTo>
                  <a:cubicBezTo>
                    <a:pt x="7" y="24"/>
                    <a:pt x="10" y="22"/>
                    <a:pt x="10" y="20"/>
                  </a:cubicBezTo>
                  <a:cubicBezTo>
                    <a:pt x="10" y="18"/>
                    <a:pt x="9" y="16"/>
                    <a:pt x="8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5" name="Freeform 242"/>
            <p:cNvSpPr/>
            <p:nvPr/>
          </p:nvSpPr>
          <p:spPr bwMode="auto">
            <a:xfrm>
              <a:off x="3396853" y="2694581"/>
              <a:ext cx="17859" cy="30956"/>
            </a:xfrm>
            <a:custGeom>
              <a:avLst/>
              <a:gdLst>
                <a:gd name="T0" fmla="*/ 2 w 7"/>
                <a:gd name="T1" fmla="*/ 0 h 12"/>
                <a:gd name="T2" fmla="*/ 1 w 7"/>
                <a:gd name="T3" fmla="*/ 9 h 12"/>
                <a:gd name="T4" fmla="*/ 3 w 7"/>
                <a:gd name="T5" fmla="*/ 12 h 12"/>
                <a:gd name="T6" fmla="*/ 6 w 7"/>
                <a:gd name="T7" fmla="*/ 10 h 12"/>
                <a:gd name="T8" fmla="*/ 7 w 7"/>
                <a:gd name="T9" fmla="*/ 1 h 12"/>
                <a:gd name="T10" fmla="*/ 5 w 7"/>
                <a:gd name="T11" fmla="*/ 1 h 12"/>
                <a:gd name="T12" fmla="*/ 2 w 7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2">
                  <a:moveTo>
                    <a:pt x="2" y="0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1" y="12"/>
                    <a:pt x="3" y="12"/>
                  </a:cubicBezTo>
                  <a:cubicBezTo>
                    <a:pt x="4" y="12"/>
                    <a:pt x="6" y="11"/>
                    <a:pt x="6" y="1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6" name="Freeform 243"/>
            <p:cNvSpPr/>
            <p:nvPr/>
          </p:nvSpPr>
          <p:spPr bwMode="auto">
            <a:xfrm>
              <a:off x="3414712" y="2571946"/>
              <a:ext cx="19050" cy="33338"/>
            </a:xfrm>
            <a:custGeom>
              <a:avLst/>
              <a:gdLst>
                <a:gd name="T0" fmla="*/ 5 w 7"/>
                <a:gd name="T1" fmla="*/ 13 h 13"/>
                <a:gd name="T2" fmla="*/ 7 w 7"/>
                <a:gd name="T3" fmla="*/ 3 h 13"/>
                <a:gd name="T4" fmla="*/ 5 w 7"/>
                <a:gd name="T5" fmla="*/ 0 h 13"/>
                <a:gd name="T6" fmla="*/ 2 w 7"/>
                <a:gd name="T7" fmla="*/ 3 h 13"/>
                <a:gd name="T8" fmla="*/ 0 w 7"/>
                <a:gd name="T9" fmla="*/ 12 h 13"/>
                <a:gd name="T10" fmla="*/ 3 w 7"/>
                <a:gd name="T11" fmla="*/ 12 h 13"/>
                <a:gd name="T12" fmla="*/ 5 w 7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5" y="13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2"/>
                  </a:cubicBezTo>
                  <a:cubicBezTo>
                    <a:pt x="4" y="12"/>
                    <a:pt x="5" y="12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7" name="Freeform 244"/>
            <p:cNvSpPr>
              <a:spLocks noEditPoints="1"/>
            </p:cNvSpPr>
            <p:nvPr/>
          </p:nvSpPr>
          <p:spPr bwMode="auto">
            <a:xfrm>
              <a:off x="3396853" y="2543371"/>
              <a:ext cx="61913" cy="53579"/>
            </a:xfrm>
            <a:custGeom>
              <a:avLst/>
              <a:gdLst>
                <a:gd name="T0" fmla="*/ 13 w 24"/>
                <a:gd name="T1" fmla="*/ 1 h 21"/>
                <a:gd name="T2" fmla="*/ 0 w 24"/>
                <a:gd name="T3" fmla="*/ 9 h 21"/>
                <a:gd name="T4" fmla="*/ 10 w 24"/>
                <a:gd name="T5" fmla="*/ 20 h 21"/>
                <a:gd name="T6" fmla="*/ 23 w 24"/>
                <a:gd name="T7" fmla="*/ 12 h 21"/>
                <a:gd name="T8" fmla="*/ 13 w 24"/>
                <a:gd name="T9" fmla="*/ 1 h 21"/>
                <a:gd name="T10" fmla="*/ 11 w 24"/>
                <a:gd name="T11" fmla="*/ 17 h 21"/>
                <a:gd name="T12" fmla="*/ 4 w 24"/>
                <a:gd name="T13" fmla="*/ 9 h 21"/>
                <a:gd name="T14" fmla="*/ 13 w 24"/>
                <a:gd name="T15" fmla="*/ 5 h 21"/>
                <a:gd name="T16" fmla="*/ 19 w 24"/>
                <a:gd name="T17" fmla="*/ 12 h 21"/>
                <a:gd name="T18" fmla="*/ 11 w 24"/>
                <a:gd name="T19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1">
                  <a:moveTo>
                    <a:pt x="13" y="1"/>
                  </a:moveTo>
                  <a:cubicBezTo>
                    <a:pt x="7" y="0"/>
                    <a:pt x="1" y="4"/>
                    <a:pt x="0" y="9"/>
                  </a:cubicBezTo>
                  <a:cubicBezTo>
                    <a:pt x="0" y="14"/>
                    <a:pt x="4" y="19"/>
                    <a:pt x="10" y="20"/>
                  </a:cubicBezTo>
                  <a:cubicBezTo>
                    <a:pt x="17" y="21"/>
                    <a:pt x="23" y="17"/>
                    <a:pt x="23" y="12"/>
                  </a:cubicBezTo>
                  <a:cubicBezTo>
                    <a:pt x="24" y="7"/>
                    <a:pt x="20" y="2"/>
                    <a:pt x="13" y="1"/>
                  </a:cubicBezTo>
                  <a:close/>
                  <a:moveTo>
                    <a:pt x="11" y="17"/>
                  </a:moveTo>
                  <a:cubicBezTo>
                    <a:pt x="7" y="16"/>
                    <a:pt x="4" y="13"/>
                    <a:pt x="4" y="9"/>
                  </a:cubicBezTo>
                  <a:cubicBezTo>
                    <a:pt x="5" y="6"/>
                    <a:pt x="9" y="4"/>
                    <a:pt x="13" y="5"/>
                  </a:cubicBezTo>
                  <a:cubicBezTo>
                    <a:pt x="17" y="5"/>
                    <a:pt x="20" y="8"/>
                    <a:pt x="19" y="12"/>
                  </a:cubicBezTo>
                  <a:cubicBezTo>
                    <a:pt x="19" y="15"/>
                    <a:pt x="1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8" name="Freeform 245"/>
            <p:cNvSpPr>
              <a:spLocks noEditPoints="1"/>
            </p:cNvSpPr>
            <p:nvPr/>
          </p:nvSpPr>
          <p:spPr bwMode="auto">
            <a:xfrm>
              <a:off x="2259807" y="1686122"/>
              <a:ext cx="197644" cy="202406"/>
            </a:xfrm>
            <a:custGeom>
              <a:avLst/>
              <a:gdLst>
                <a:gd name="T0" fmla="*/ 74 w 77"/>
                <a:gd name="T1" fmla="*/ 36 h 79"/>
                <a:gd name="T2" fmla="*/ 72 w 77"/>
                <a:gd name="T3" fmla="*/ 33 h 79"/>
                <a:gd name="T4" fmla="*/ 76 w 77"/>
                <a:gd name="T5" fmla="*/ 10 h 79"/>
                <a:gd name="T6" fmla="*/ 72 w 77"/>
                <a:gd name="T7" fmla="*/ 5 h 79"/>
                <a:gd name="T8" fmla="*/ 60 w 77"/>
                <a:gd name="T9" fmla="*/ 3 h 79"/>
                <a:gd name="T10" fmla="*/ 56 w 77"/>
                <a:gd name="T11" fmla="*/ 7 h 79"/>
                <a:gd name="T12" fmla="*/ 55 w 77"/>
                <a:gd name="T13" fmla="*/ 12 h 79"/>
                <a:gd name="T14" fmla="*/ 50 w 77"/>
                <a:gd name="T15" fmla="*/ 5 h 79"/>
                <a:gd name="T16" fmla="*/ 36 w 77"/>
                <a:gd name="T17" fmla="*/ 3 h 79"/>
                <a:gd name="T18" fmla="*/ 4 w 77"/>
                <a:gd name="T19" fmla="*/ 25 h 79"/>
                <a:gd name="T20" fmla="*/ 5 w 77"/>
                <a:gd name="T21" fmla="*/ 32 h 79"/>
                <a:gd name="T22" fmla="*/ 0 w 77"/>
                <a:gd name="T23" fmla="*/ 66 h 79"/>
                <a:gd name="T24" fmla="*/ 3 w 77"/>
                <a:gd name="T25" fmla="*/ 70 h 79"/>
                <a:gd name="T26" fmla="*/ 62 w 77"/>
                <a:gd name="T27" fmla="*/ 78 h 79"/>
                <a:gd name="T28" fmla="*/ 66 w 77"/>
                <a:gd name="T29" fmla="*/ 76 h 79"/>
                <a:gd name="T30" fmla="*/ 71 w 77"/>
                <a:gd name="T31" fmla="*/ 42 h 79"/>
                <a:gd name="T32" fmla="*/ 74 w 77"/>
                <a:gd name="T33" fmla="*/ 36 h 79"/>
                <a:gd name="T34" fmla="*/ 28 w 77"/>
                <a:gd name="T35" fmla="*/ 68 h 79"/>
                <a:gd name="T36" fmla="*/ 9 w 77"/>
                <a:gd name="T37" fmla="*/ 65 h 79"/>
                <a:gd name="T38" fmla="*/ 12 w 77"/>
                <a:gd name="T39" fmla="*/ 43 h 79"/>
                <a:gd name="T40" fmla="*/ 16 w 77"/>
                <a:gd name="T41" fmla="*/ 40 h 79"/>
                <a:gd name="T42" fmla="*/ 28 w 77"/>
                <a:gd name="T43" fmla="*/ 41 h 79"/>
                <a:gd name="T44" fmla="*/ 31 w 77"/>
                <a:gd name="T45" fmla="*/ 46 h 79"/>
                <a:gd name="T46" fmla="*/ 28 w 77"/>
                <a:gd name="T47" fmla="*/ 68 h 79"/>
                <a:gd name="T48" fmla="*/ 47 w 77"/>
                <a:gd name="T49" fmla="*/ 63 h 79"/>
                <a:gd name="T50" fmla="*/ 43 w 77"/>
                <a:gd name="T51" fmla="*/ 62 h 79"/>
                <a:gd name="T52" fmla="*/ 40 w 77"/>
                <a:gd name="T53" fmla="*/ 58 h 79"/>
                <a:gd name="T54" fmla="*/ 41 w 77"/>
                <a:gd name="T55" fmla="*/ 54 h 79"/>
                <a:gd name="T56" fmla="*/ 49 w 77"/>
                <a:gd name="T57" fmla="*/ 56 h 79"/>
                <a:gd name="T58" fmla="*/ 47 w 77"/>
                <a:gd name="T59" fmla="*/ 63 h 79"/>
                <a:gd name="T60" fmla="*/ 49 w 77"/>
                <a:gd name="T61" fmla="*/ 52 h 79"/>
                <a:gd name="T62" fmla="*/ 41 w 77"/>
                <a:gd name="T63" fmla="*/ 51 h 79"/>
                <a:gd name="T64" fmla="*/ 42 w 77"/>
                <a:gd name="T65" fmla="*/ 47 h 79"/>
                <a:gd name="T66" fmla="*/ 46 w 77"/>
                <a:gd name="T67" fmla="*/ 44 h 79"/>
                <a:gd name="T68" fmla="*/ 50 w 77"/>
                <a:gd name="T69" fmla="*/ 44 h 79"/>
                <a:gd name="T70" fmla="*/ 49 w 77"/>
                <a:gd name="T71" fmla="*/ 52 h 79"/>
                <a:gd name="T72" fmla="*/ 60 w 77"/>
                <a:gd name="T73" fmla="*/ 61 h 79"/>
                <a:gd name="T74" fmla="*/ 55 w 77"/>
                <a:gd name="T75" fmla="*/ 64 h 79"/>
                <a:gd name="T76" fmla="*/ 51 w 77"/>
                <a:gd name="T77" fmla="*/ 63 h 79"/>
                <a:gd name="T78" fmla="*/ 52 w 77"/>
                <a:gd name="T79" fmla="*/ 56 h 79"/>
                <a:gd name="T80" fmla="*/ 60 w 77"/>
                <a:gd name="T81" fmla="*/ 57 h 79"/>
                <a:gd name="T82" fmla="*/ 60 w 77"/>
                <a:gd name="T83" fmla="*/ 61 h 79"/>
                <a:gd name="T84" fmla="*/ 61 w 77"/>
                <a:gd name="T85" fmla="*/ 54 h 79"/>
                <a:gd name="T86" fmla="*/ 53 w 77"/>
                <a:gd name="T87" fmla="*/ 52 h 79"/>
                <a:gd name="T88" fmla="*/ 54 w 77"/>
                <a:gd name="T89" fmla="*/ 45 h 79"/>
                <a:gd name="T90" fmla="*/ 58 w 77"/>
                <a:gd name="T91" fmla="*/ 46 h 79"/>
                <a:gd name="T92" fmla="*/ 61 w 77"/>
                <a:gd name="T93" fmla="*/ 50 h 79"/>
                <a:gd name="T94" fmla="*/ 61 w 77"/>
                <a:gd name="T95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79">
                  <a:moveTo>
                    <a:pt x="74" y="36"/>
                  </a:moveTo>
                  <a:cubicBezTo>
                    <a:pt x="72" y="33"/>
                    <a:pt x="72" y="33"/>
                    <a:pt x="72" y="33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7"/>
                    <a:pt x="75" y="5"/>
                    <a:pt x="72" y="5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8" y="3"/>
                    <a:pt x="56" y="5"/>
                    <a:pt x="56" y="7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7" y="1"/>
                    <a:pt x="40" y="0"/>
                    <a:pt x="36" y="3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0" y="28"/>
                    <a:pt x="1" y="31"/>
                    <a:pt x="5" y="3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8"/>
                    <a:pt x="1" y="70"/>
                    <a:pt x="3" y="70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4" y="79"/>
                    <a:pt x="66" y="78"/>
                    <a:pt x="66" y="76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6" y="42"/>
                    <a:pt x="77" y="40"/>
                    <a:pt x="74" y="36"/>
                  </a:cubicBezTo>
                  <a:close/>
                  <a:moveTo>
                    <a:pt x="28" y="68"/>
                  </a:moveTo>
                  <a:cubicBezTo>
                    <a:pt x="9" y="65"/>
                    <a:pt x="9" y="65"/>
                    <a:pt x="9" y="65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1"/>
                    <a:pt x="14" y="39"/>
                    <a:pt x="16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2" y="44"/>
                    <a:pt x="31" y="46"/>
                  </a:cubicBezTo>
                  <a:lnTo>
                    <a:pt x="28" y="68"/>
                  </a:lnTo>
                  <a:close/>
                  <a:moveTo>
                    <a:pt x="47" y="63"/>
                  </a:moveTo>
                  <a:cubicBezTo>
                    <a:pt x="43" y="62"/>
                    <a:pt x="43" y="62"/>
                    <a:pt x="43" y="62"/>
                  </a:cubicBezTo>
                  <a:cubicBezTo>
                    <a:pt x="41" y="62"/>
                    <a:pt x="40" y="60"/>
                    <a:pt x="40" y="58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9" y="56"/>
                    <a:pt x="49" y="56"/>
                    <a:pt x="49" y="56"/>
                  </a:cubicBezTo>
                  <a:lnTo>
                    <a:pt x="47" y="63"/>
                  </a:lnTo>
                  <a:close/>
                  <a:moveTo>
                    <a:pt x="49" y="52"/>
                  </a:moveTo>
                  <a:cubicBezTo>
                    <a:pt x="41" y="51"/>
                    <a:pt x="41" y="51"/>
                    <a:pt x="41" y="51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5"/>
                    <a:pt x="44" y="44"/>
                    <a:pt x="46" y="44"/>
                  </a:cubicBezTo>
                  <a:cubicBezTo>
                    <a:pt x="50" y="44"/>
                    <a:pt x="50" y="44"/>
                    <a:pt x="50" y="44"/>
                  </a:cubicBezTo>
                  <a:lnTo>
                    <a:pt x="49" y="52"/>
                  </a:lnTo>
                  <a:close/>
                  <a:moveTo>
                    <a:pt x="60" y="61"/>
                  </a:moveTo>
                  <a:cubicBezTo>
                    <a:pt x="59" y="63"/>
                    <a:pt x="57" y="64"/>
                    <a:pt x="55" y="64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60" y="57"/>
                    <a:pt x="60" y="57"/>
                    <a:pt x="60" y="57"/>
                  </a:cubicBezTo>
                  <a:lnTo>
                    <a:pt x="60" y="61"/>
                  </a:lnTo>
                  <a:close/>
                  <a:moveTo>
                    <a:pt x="61" y="54"/>
                  </a:moveTo>
                  <a:cubicBezTo>
                    <a:pt x="53" y="52"/>
                    <a:pt x="53" y="52"/>
                    <a:pt x="53" y="52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60" y="46"/>
                    <a:pt x="62" y="48"/>
                    <a:pt x="61" y="50"/>
                  </a:cubicBezTo>
                  <a:lnTo>
                    <a:pt x="61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9" name="Freeform 246"/>
            <p:cNvSpPr>
              <a:spLocks noEditPoints="1"/>
            </p:cNvSpPr>
            <p:nvPr/>
          </p:nvSpPr>
          <p:spPr bwMode="auto">
            <a:xfrm>
              <a:off x="1418034" y="2146893"/>
              <a:ext cx="102394" cy="197644"/>
            </a:xfrm>
            <a:custGeom>
              <a:avLst/>
              <a:gdLst>
                <a:gd name="T0" fmla="*/ 34 w 40"/>
                <a:gd name="T1" fmla="*/ 38 h 77"/>
                <a:gd name="T2" fmla="*/ 27 w 40"/>
                <a:gd name="T3" fmla="*/ 33 h 77"/>
                <a:gd name="T4" fmla="*/ 25 w 40"/>
                <a:gd name="T5" fmla="*/ 18 h 77"/>
                <a:gd name="T6" fmla="*/ 26 w 40"/>
                <a:gd name="T7" fmla="*/ 18 h 77"/>
                <a:gd name="T8" fmla="*/ 30 w 40"/>
                <a:gd name="T9" fmla="*/ 18 h 77"/>
                <a:gd name="T10" fmla="*/ 31 w 40"/>
                <a:gd name="T11" fmla="*/ 17 h 77"/>
                <a:gd name="T12" fmla="*/ 32 w 40"/>
                <a:gd name="T13" fmla="*/ 14 h 77"/>
                <a:gd name="T14" fmla="*/ 32 w 40"/>
                <a:gd name="T15" fmla="*/ 11 h 77"/>
                <a:gd name="T16" fmla="*/ 31 w 40"/>
                <a:gd name="T17" fmla="*/ 10 h 77"/>
                <a:gd name="T18" fmla="*/ 30 w 40"/>
                <a:gd name="T19" fmla="*/ 9 h 77"/>
                <a:gd name="T20" fmla="*/ 27 w 40"/>
                <a:gd name="T21" fmla="*/ 9 h 77"/>
                <a:gd name="T22" fmla="*/ 23 w 40"/>
                <a:gd name="T23" fmla="*/ 9 h 77"/>
                <a:gd name="T24" fmla="*/ 23 w 40"/>
                <a:gd name="T25" fmla="*/ 2 h 77"/>
                <a:gd name="T26" fmla="*/ 20 w 40"/>
                <a:gd name="T27" fmla="*/ 0 h 77"/>
                <a:gd name="T28" fmla="*/ 18 w 40"/>
                <a:gd name="T29" fmla="*/ 3 h 77"/>
                <a:gd name="T30" fmla="*/ 19 w 40"/>
                <a:gd name="T31" fmla="*/ 10 h 77"/>
                <a:gd name="T32" fmla="*/ 18 w 40"/>
                <a:gd name="T33" fmla="*/ 10 h 77"/>
                <a:gd name="T34" fmla="*/ 14 w 40"/>
                <a:gd name="T35" fmla="*/ 10 h 77"/>
                <a:gd name="T36" fmla="*/ 13 w 40"/>
                <a:gd name="T37" fmla="*/ 3 h 77"/>
                <a:gd name="T38" fmla="*/ 10 w 40"/>
                <a:gd name="T39" fmla="*/ 1 h 77"/>
                <a:gd name="T40" fmla="*/ 8 w 40"/>
                <a:gd name="T41" fmla="*/ 4 h 77"/>
                <a:gd name="T42" fmla="*/ 9 w 40"/>
                <a:gd name="T43" fmla="*/ 12 h 77"/>
                <a:gd name="T44" fmla="*/ 4 w 40"/>
                <a:gd name="T45" fmla="*/ 16 h 77"/>
                <a:gd name="T46" fmla="*/ 1 w 40"/>
                <a:gd name="T47" fmla="*/ 21 h 77"/>
                <a:gd name="T48" fmla="*/ 0 w 40"/>
                <a:gd name="T49" fmla="*/ 26 h 77"/>
                <a:gd name="T50" fmla="*/ 2 w 40"/>
                <a:gd name="T51" fmla="*/ 33 h 77"/>
                <a:gd name="T52" fmla="*/ 6 w 40"/>
                <a:gd name="T53" fmla="*/ 37 h 77"/>
                <a:gd name="T54" fmla="*/ 11 w 40"/>
                <a:gd name="T55" fmla="*/ 39 h 77"/>
                <a:gd name="T56" fmla="*/ 12 w 40"/>
                <a:gd name="T57" fmla="*/ 40 h 77"/>
                <a:gd name="T58" fmla="*/ 15 w 40"/>
                <a:gd name="T59" fmla="*/ 57 h 77"/>
                <a:gd name="T60" fmla="*/ 10 w 40"/>
                <a:gd name="T61" fmla="*/ 57 h 77"/>
                <a:gd name="T62" fmla="*/ 5 w 40"/>
                <a:gd name="T63" fmla="*/ 56 h 77"/>
                <a:gd name="T64" fmla="*/ 4 w 40"/>
                <a:gd name="T65" fmla="*/ 57 h 77"/>
                <a:gd name="T66" fmla="*/ 3 w 40"/>
                <a:gd name="T67" fmla="*/ 60 h 77"/>
                <a:gd name="T68" fmla="*/ 3 w 40"/>
                <a:gd name="T69" fmla="*/ 63 h 77"/>
                <a:gd name="T70" fmla="*/ 4 w 40"/>
                <a:gd name="T71" fmla="*/ 65 h 77"/>
                <a:gd name="T72" fmla="*/ 9 w 40"/>
                <a:gd name="T73" fmla="*/ 66 h 77"/>
                <a:gd name="T74" fmla="*/ 16 w 40"/>
                <a:gd name="T75" fmla="*/ 66 h 77"/>
                <a:gd name="T76" fmla="*/ 17 w 40"/>
                <a:gd name="T77" fmla="*/ 75 h 77"/>
                <a:gd name="T78" fmla="*/ 20 w 40"/>
                <a:gd name="T79" fmla="*/ 77 h 77"/>
                <a:gd name="T80" fmla="*/ 22 w 40"/>
                <a:gd name="T81" fmla="*/ 74 h 77"/>
                <a:gd name="T82" fmla="*/ 21 w 40"/>
                <a:gd name="T83" fmla="*/ 66 h 77"/>
                <a:gd name="T84" fmla="*/ 26 w 40"/>
                <a:gd name="T85" fmla="*/ 65 h 77"/>
                <a:gd name="T86" fmla="*/ 27 w 40"/>
                <a:gd name="T87" fmla="*/ 73 h 77"/>
                <a:gd name="T88" fmla="*/ 29 w 40"/>
                <a:gd name="T89" fmla="*/ 76 h 77"/>
                <a:gd name="T90" fmla="*/ 32 w 40"/>
                <a:gd name="T91" fmla="*/ 73 h 77"/>
                <a:gd name="T92" fmla="*/ 30 w 40"/>
                <a:gd name="T93" fmla="*/ 63 h 77"/>
                <a:gd name="T94" fmla="*/ 34 w 40"/>
                <a:gd name="T95" fmla="*/ 61 h 77"/>
                <a:gd name="T96" fmla="*/ 38 w 40"/>
                <a:gd name="T97" fmla="*/ 55 h 77"/>
                <a:gd name="T98" fmla="*/ 39 w 40"/>
                <a:gd name="T99" fmla="*/ 47 h 77"/>
                <a:gd name="T100" fmla="*/ 34 w 40"/>
                <a:gd name="T101" fmla="*/ 38 h 77"/>
                <a:gd name="T102" fmla="*/ 15 w 40"/>
                <a:gd name="T103" fmla="*/ 19 h 77"/>
                <a:gd name="T104" fmla="*/ 20 w 40"/>
                <a:gd name="T105" fmla="*/ 18 h 77"/>
                <a:gd name="T106" fmla="*/ 21 w 40"/>
                <a:gd name="T107" fmla="*/ 32 h 77"/>
                <a:gd name="T108" fmla="*/ 16 w 40"/>
                <a:gd name="T109" fmla="*/ 30 h 77"/>
                <a:gd name="T110" fmla="*/ 15 w 40"/>
                <a:gd name="T111" fmla="*/ 19 h 77"/>
                <a:gd name="T112" fmla="*/ 20 w 40"/>
                <a:gd name="T113" fmla="*/ 56 h 77"/>
                <a:gd name="T114" fmla="*/ 18 w 40"/>
                <a:gd name="T115" fmla="*/ 41 h 77"/>
                <a:gd name="T116" fmla="*/ 23 w 40"/>
                <a:gd name="T117" fmla="*/ 43 h 77"/>
                <a:gd name="T118" fmla="*/ 24 w 40"/>
                <a:gd name="T119" fmla="*/ 55 h 77"/>
                <a:gd name="T120" fmla="*/ 20 w 40"/>
                <a:gd name="T121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77">
                  <a:moveTo>
                    <a:pt x="34" y="38"/>
                  </a:moveTo>
                  <a:cubicBezTo>
                    <a:pt x="32" y="36"/>
                    <a:pt x="30" y="35"/>
                    <a:pt x="27" y="33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6" y="18"/>
                  </a:cubicBezTo>
                  <a:cubicBezTo>
                    <a:pt x="27" y="18"/>
                    <a:pt x="29" y="18"/>
                    <a:pt x="30" y="18"/>
                  </a:cubicBezTo>
                  <a:cubicBezTo>
                    <a:pt x="31" y="19"/>
                    <a:pt x="31" y="18"/>
                    <a:pt x="31" y="17"/>
                  </a:cubicBezTo>
                  <a:cubicBezTo>
                    <a:pt x="32" y="16"/>
                    <a:pt x="32" y="15"/>
                    <a:pt x="32" y="14"/>
                  </a:cubicBezTo>
                  <a:cubicBezTo>
                    <a:pt x="32" y="13"/>
                    <a:pt x="32" y="12"/>
                    <a:pt x="32" y="11"/>
                  </a:cubicBezTo>
                  <a:cubicBezTo>
                    <a:pt x="32" y="10"/>
                    <a:pt x="32" y="10"/>
                    <a:pt x="31" y="10"/>
                  </a:cubicBezTo>
                  <a:cubicBezTo>
                    <a:pt x="31" y="9"/>
                    <a:pt x="30" y="9"/>
                    <a:pt x="30" y="9"/>
                  </a:cubicBezTo>
                  <a:cubicBezTo>
                    <a:pt x="29" y="9"/>
                    <a:pt x="28" y="9"/>
                    <a:pt x="27" y="9"/>
                  </a:cubicBezTo>
                  <a:cubicBezTo>
                    <a:pt x="26" y="9"/>
                    <a:pt x="25" y="9"/>
                    <a:pt x="23" y="9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18" y="0"/>
                    <a:pt x="18" y="1"/>
                    <a:pt x="18" y="3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6" y="10"/>
                    <a:pt x="15" y="10"/>
                    <a:pt x="14" y="1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2"/>
                    <a:pt x="11" y="1"/>
                    <a:pt x="10" y="1"/>
                  </a:cubicBezTo>
                  <a:cubicBezTo>
                    <a:pt x="9" y="1"/>
                    <a:pt x="8" y="3"/>
                    <a:pt x="8" y="4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7" y="13"/>
                    <a:pt x="5" y="14"/>
                    <a:pt x="4" y="16"/>
                  </a:cubicBezTo>
                  <a:cubicBezTo>
                    <a:pt x="2" y="17"/>
                    <a:pt x="1" y="19"/>
                    <a:pt x="1" y="21"/>
                  </a:cubicBezTo>
                  <a:cubicBezTo>
                    <a:pt x="0" y="23"/>
                    <a:pt x="0" y="24"/>
                    <a:pt x="0" y="26"/>
                  </a:cubicBezTo>
                  <a:cubicBezTo>
                    <a:pt x="1" y="29"/>
                    <a:pt x="1" y="31"/>
                    <a:pt x="2" y="33"/>
                  </a:cubicBezTo>
                  <a:cubicBezTo>
                    <a:pt x="3" y="34"/>
                    <a:pt x="5" y="36"/>
                    <a:pt x="6" y="37"/>
                  </a:cubicBezTo>
                  <a:cubicBezTo>
                    <a:pt x="8" y="38"/>
                    <a:pt x="9" y="39"/>
                    <a:pt x="11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57"/>
                    <a:pt x="12" y="57"/>
                    <a:pt x="10" y="57"/>
                  </a:cubicBezTo>
                  <a:cubicBezTo>
                    <a:pt x="8" y="57"/>
                    <a:pt x="6" y="56"/>
                    <a:pt x="5" y="56"/>
                  </a:cubicBezTo>
                  <a:cubicBezTo>
                    <a:pt x="4" y="56"/>
                    <a:pt x="4" y="56"/>
                    <a:pt x="4" y="57"/>
                  </a:cubicBezTo>
                  <a:cubicBezTo>
                    <a:pt x="3" y="58"/>
                    <a:pt x="3" y="59"/>
                    <a:pt x="3" y="60"/>
                  </a:cubicBezTo>
                  <a:cubicBezTo>
                    <a:pt x="3" y="61"/>
                    <a:pt x="3" y="62"/>
                    <a:pt x="3" y="63"/>
                  </a:cubicBezTo>
                  <a:cubicBezTo>
                    <a:pt x="3" y="64"/>
                    <a:pt x="3" y="64"/>
                    <a:pt x="4" y="65"/>
                  </a:cubicBezTo>
                  <a:cubicBezTo>
                    <a:pt x="5" y="65"/>
                    <a:pt x="7" y="66"/>
                    <a:pt x="9" y="66"/>
                  </a:cubicBezTo>
                  <a:cubicBezTo>
                    <a:pt x="11" y="66"/>
                    <a:pt x="13" y="66"/>
                    <a:pt x="16" y="66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17" y="76"/>
                    <a:pt x="18" y="77"/>
                    <a:pt x="20" y="77"/>
                  </a:cubicBezTo>
                  <a:cubicBezTo>
                    <a:pt x="21" y="77"/>
                    <a:pt x="22" y="75"/>
                    <a:pt x="22" y="74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2" y="65"/>
                    <a:pt x="24" y="65"/>
                    <a:pt x="26" y="65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7" y="75"/>
                    <a:pt x="28" y="76"/>
                    <a:pt x="29" y="76"/>
                  </a:cubicBezTo>
                  <a:cubicBezTo>
                    <a:pt x="31" y="75"/>
                    <a:pt x="32" y="74"/>
                    <a:pt x="32" y="73"/>
                  </a:cubicBezTo>
                  <a:cubicBezTo>
                    <a:pt x="30" y="63"/>
                    <a:pt x="30" y="63"/>
                    <a:pt x="30" y="63"/>
                  </a:cubicBezTo>
                  <a:cubicBezTo>
                    <a:pt x="32" y="62"/>
                    <a:pt x="33" y="62"/>
                    <a:pt x="34" y="61"/>
                  </a:cubicBezTo>
                  <a:cubicBezTo>
                    <a:pt x="36" y="59"/>
                    <a:pt x="37" y="57"/>
                    <a:pt x="38" y="55"/>
                  </a:cubicBezTo>
                  <a:cubicBezTo>
                    <a:pt x="39" y="53"/>
                    <a:pt x="40" y="50"/>
                    <a:pt x="39" y="47"/>
                  </a:cubicBezTo>
                  <a:cubicBezTo>
                    <a:pt x="39" y="43"/>
                    <a:pt x="37" y="40"/>
                    <a:pt x="34" y="38"/>
                  </a:cubicBezTo>
                  <a:close/>
                  <a:moveTo>
                    <a:pt x="15" y="19"/>
                  </a:moveTo>
                  <a:cubicBezTo>
                    <a:pt x="16" y="19"/>
                    <a:pt x="18" y="18"/>
                    <a:pt x="20" y="18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19" y="31"/>
                    <a:pt x="18" y="31"/>
                    <a:pt x="16" y="30"/>
                  </a:cubicBezTo>
                  <a:lnTo>
                    <a:pt x="15" y="19"/>
                  </a:lnTo>
                  <a:close/>
                  <a:moveTo>
                    <a:pt x="20" y="56"/>
                  </a:moveTo>
                  <a:cubicBezTo>
                    <a:pt x="18" y="41"/>
                    <a:pt x="18" y="41"/>
                    <a:pt x="18" y="41"/>
                  </a:cubicBezTo>
                  <a:cubicBezTo>
                    <a:pt x="20" y="42"/>
                    <a:pt x="21" y="42"/>
                    <a:pt x="23" y="4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1" y="56"/>
                    <a:pt x="20" y="5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0" name="Freeform 247"/>
            <p:cNvSpPr>
              <a:spLocks noEditPoints="1"/>
            </p:cNvSpPr>
            <p:nvPr/>
          </p:nvSpPr>
          <p:spPr bwMode="auto">
            <a:xfrm>
              <a:off x="3500437" y="2105222"/>
              <a:ext cx="117872" cy="232172"/>
            </a:xfrm>
            <a:custGeom>
              <a:avLst/>
              <a:gdLst>
                <a:gd name="T0" fmla="*/ 39 w 46"/>
                <a:gd name="T1" fmla="*/ 44 h 90"/>
                <a:gd name="T2" fmla="*/ 31 w 46"/>
                <a:gd name="T3" fmla="*/ 39 h 90"/>
                <a:gd name="T4" fmla="*/ 28 w 46"/>
                <a:gd name="T5" fmla="*/ 21 h 90"/>
                <a:gd name="T6" fmla="*/ 30 w 46"/>
                <a:gd name="T7" fmla="*/ 21 h 90"/>
                <a:gd name="T8" fmla="*/ 35 w 46"/>
                <a:gd name="T9" fmla="*/ 22 h 90"/>
                <a:gd name="T10" fmla="*/ 36 w 46"/>
                <a:gd name="T11" fmla="*/ 20 h 90"/>
                <a:gd name="T12" fmla="*/ 37 w 46"/>
                <a:gd name="T13" fmla="*/ 17 h 90"/>
                <a:gd name="T14" fmla="*/ 37 w 46"/>
                <a:gd name="T15" fmla="*/ 13 h 90"/>
                <a:gd name="T16" fmla="*/ 36 w 46"/>
                <a:gd name="T17" fmla="*/ 12 h 90"/>
                <a:gd name="T18" fmla="*/ 34 w 46"/>
                <a:gd name="T19" fmla="*/ 11 h 90"/>
                <a:gd name="T20" fmla="*/ 31 w 46"/>
                <a:gd name="T21" fmla="*/ 11 h 90"/>
                <a:gd name="T22" fmla="*/ 27 w 46"/>
                <a:gd name="T23" fmla="*/ 11 h 90"/>
                <a:gd name="T24" fmla="*/ 26 w 46"/>
                <a:gd name="T25" fmla="*/ 3 h 90"/>
                <a:gd name="T26" fmla="*/ 23 w 46"/>
                <a:gd name="T27" fmla="*/ 0 h 90"/>
                <a:gd name="T28" fmla="*/ 20 w 46"/>
                <a:gd name="T29" fmla="*/ 4 h 90"/>
                <a:gd name="T30" fmla="*/ 21 w 46"/>
                <a:gd name="T31" fmla="*/ 12 h 90"/>
                <a:gd name="T32" fmla="*/ 21 w 46"/>
                <a:gd name="T33" fmla="*/ 12 h 90"/>
                <a:gd name="T34" fmla="*/ 16 w 46"/>
                <a:gd name="T35" fmla="*/ 13 h 90"/>
                <a:gd name="T36" fmla="*/ 15 w 46"/>
                <a:gd name="T37" fmla="*/ 4 h 90"/>
                <a:gd name="T38" fmla="*/ 12 w 46"/>
                <a:gd name="T39" fmla="*/ 2 h 90"/>
                <a:gd name="T40" fmla="*/ 9 w 46"/>
                <a:gd name="T41" fmla="*/ 5 h 90"/>
                <a:gd name="T42" fmla="*/ 10 w 46"/>
                <a:gd name="T43" fmla="*/ 15 h 90"/>
                <a:gd name="T44" fmla="*/ 4 w 46"/>
                <a:gd name="T45" fmla="*/ 19 h 90"/>
                <a:gd name="T46" fmla="*/ 1 w 46"/>
                <a:gd name="T47" fmla="*/ 25 h 90"/>
                <a:gd name="T48" fmla="*/ 0 w 46"/>
                <a:gd name="T49" fmla="*/ 31 h 90"/>
                <a:gd name="T50" fmla="*/ 3 w 46"/>
                <a:gd name="T51" fmla="*/ 38 h 90"/>
                <a:gd name="T52" fmla="*/ 7 w 46"/>
                <a:gd name="T53" fmla="*/ 43 h 90"/>
                <a:gd name="T54" fmla="*/ 13 w 46"/>
                <a:gd name="T55" fmla="*/ 46 h 90"/>
                <a:gd name="T56" fmla="*/ 14 w 46"/>
                <a:gd name="T57" fmla="*/ 47 h 90"/>
                <a:gd name="T58" fmla="*/ 17 w 46"/>
                <a:gd name="T59" fmla="*/ 67 h 90"/>
                <a:gd name="T60" fmla="*/ 12 w 46"/>
                <a:gd name="T61" fmla="*/ 66 h 90"/>
                <a:gd name="T62" fmla="*/ 5 w 46"/>
                <a:gd name="T63" fmla="*/ 65 h 90"/>
                <a:gd name="T64" fmla="*/ 4 w 46"/>
                <a:gd name="T65" fmla="*/ 67 h 90"/>
                <a:gd name="T66" fmla="*/ 4 w 46"/>
                <a:gd name="T67" fmla="*/ 70 h 90"/>
                <a:gd name="T68" fmla="*/ 3 w 46"/>
                <a:gd name="T69" fmla="*/ 73 h 90"/>
                <a:gd name="T70" fmla="*/ 4 w 46"/>
                <a:gd name="T71" fmla="*/ 75 h 90"/>
                <a:gd name="T72" fmla="*/ 11 w 46"/>
                <a:gd name="T73" fmla="*/ 77 h 90"/>
                <a:gd name="T74" fmla="*/ 18 w 46"/>
                <a:gd name="T75" fmla="*/ 77 h 90"/>
                <a:gd name="T76" fmla="*/ 20 w 46"/>
                <a:gd name="T77" fmla="*/ 87 h 90"/>
                <a:gd name="T78" fmla="*/ 23 w 46"/>
                <a:gd name="T79" fmla="*/ 89 h 90"/>
                <a:gd name="T80" fmla="*/ 25 w 46"/>
                <a:gd name="T81" fmla="*/ 86 h 90"/>
                <a:gd name="T82" fmla="*/ 24 w 46"/>
                <a:gd name="T83" fmla="*/ 77 h 90"/>
                <a:gd name="T84" fmla="*/ 30 w 46"/>
                <a:gd name="T85" fmla="*/ 75 h 90"/>
                <a:gd name="T86" fmla="*/ 31 w 46"/>
                <a:gd name="T87" fmla="*/ 86 h 90"/>
                <a:gd name="T88" fmla="*/ 34 w 46"/>
                <a:gd name="T89" fmla="*/ 88 h 90"/>
                <a:gd name="T90" fmla="*/ 37 w 46"/>
                <a:gd name="T91" fmla="*/ 85 h 90"/>
                <a:gd name="T92" fmla="*/ 35 w 46"/>
                <a:gd name="T93" fmla="*/ 73 h 90"/>
                <a:gd name="T94" fmla="*/ 40 w 46"/>
                <a:gd name="T95" fmla="*/ 71 h 90"/>
                <a:gd name="T96" fmla="*/ 44 w 46"/>
                <a:gd name="T97" fmla="*/ 64 h 90"/>
                <a:gd name="T98" fmla="*/ 45 w 46"/>
                <a:gd name="T99" fmla="*/ 55 h 90"/>
                <a:gd name="T100" fmla="*/ 39 w 46"/>
                <a:gd name="T101" fmla="*/ 44 h 90"/>
                <a:gd name="T102" fmla="*/ 17 w 46"/>
                <a:gd name="T103" fmla="*/ 23 h 90"/>
                <a:gd name="T104" fmla="*/ 23 w 46"/>
                <a:gd name="T105" fmla="*/ 21 h 90"/>
                <a:gd name="T106" fmla="*/ 25 w 46"/>
                <a:gd name="T107" fmla="*/ 37 h 90"/>
                <a:gd name="T108" fmla="*/ 19 w 46"/>
                <a:gd name="T109" fmla="*/ 36 h 90"/>
                <a:gd name="T110" fmla="*/ 17 w 46"/>
                <a:gd name="T111" fmla="*/ 23 h 90"/>
                <a:gd name="T112" fmla="*/ 23 w 46"/>
                <a:gd name="T113" fmla="*/ 66 h 90"/>
                <a:gd name="T114" fmla="*/ 20 w 46"/>
                <a:gd name="T115" fmla="*/ 48 h 90"/>
                <a:gd name="T116" fmla="*/ 26 w 46"/>
                <a:gd name="T117" fmla="*/ 50 h 90"/>
                <a:gd name="T118" fmla="*/ 28 w 46"/>
                <a:gd name="T119" fmla="*/ 64 h 90"/>
                <a:gd name="T120" fmla="*/ 23 w 46"/>
                <a:gd name="T12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" h="90">
                  <a:moveTo>
                    <a:pt x="39" y="44"/>
                  </a:moveTo>
                  <a:cubicBezTo>
                    <a:pt x="37" y="42"/>
                    <a:pt x="34" y="41"/>
                    <a:pt x="31" y="39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30" y="21"/>
                  </a:cubicBezTo>
                  <a:cubicBezTo>
                    <a:pt x="32" y="21"/>
                    <a:pt x="34" y="22"/>
                    <a:pt x="35" y="22"/>
                  </a:cubicBezTo>
                  <a:cubicBezTo>
                    <a:pt x="35" y="22"/>
                    <a:pt x="36" y="22"/>
                    <a:pt x="36" y="20"/>
                  </a:cubicBezTo>
                  <a:cubicBezTo>
                    <a:pt x="37" y="19"/>
                    <a:pt x="37" y="18"/>
                    <a:pt x="37" y="17"/>
                  </a:cubicBezTo>
                  <a:cubicBezTo>
                    <a:pt x="37" y="16"/>
                    <a:pt x="37" y="15"/>
                    <a:pt x="37" y="13"/>
                  </a:cubicBezTo>
                  <a:cubicBezTo>
                    <a:pt x="37" y="12"/>
                    <a:pt x="37" y="12"/>
                    <a:pt x="36" y="12"/>
                  </a:cubicBezTo>
                  <a:cubicBezTo>
                    <a:pt x="36" y="12"/>
                    <a:pt x="35" y="11"/>
                    <a:pt x="34" y="11"/>
                  </a:cubicBezTo>
                  <a:cubicBezTo>
                    <a:pt x="33" y="11"/>
                    <a:pt x="33" y="11"/>
                    <a:pt x="31" y="11"/>
                  </a:cubicBezTo>
                  <a:cubicBezTo>
                    <a:pt x="30" y="11"/>
                    <a:pt x="29" y="11"/>
                    <a:pt x="27" y="11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3" y="0"/>
                  </a:cubicBezTo>
                  <a:cubicBezTo>
                    <a:pt x="21" y="1"/>
                    <a:pt x="20" y="2"/>
                    <a:pt x="20" y="4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19" y="12"/>
                    <a:pt x="17" y="12"/>
                    <a:pt x="16" y="13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3" y="2"/>
                    <a:pt x="12" y="2"/>
                  </a:cubicBezTo>
                  <a:cubicBezTo>
                    <a:pt x="10" y="2"/>
                    <a:pt x="9" y="4"/>
                    <a:pt x="9" y="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6"/>
                    <a:pt x="6" y="17"/>
                    <a:pt x="4" y="19"/>
                  </a:cubicBezTo>
                  <a:cubicBezTo>
                    <a:pt x="3" y="20"/>
                    <a:pt x="1" y="22"/>
                    <a:pt x="1" y="25"/>
                  </a:cubicBezTo>
                  <a:cubicBezTo>
                    <a:pt x="0" y="27"/>
                    <a:pt x="0" y="29"/>
                    <a:pt x="0" y="31"/>
                  </a:cubicBezTo>
                  <a:cubicBezTo>
                    <a:pt x="1" y="34"/>
                    <a:pt x="2" y="36"/>
                    <a:pt x="3" y="38"/>
                  </a:cubicBezTo>
                  <a:cubicBezTo>
                    <a:pt x="4" y="40"/>
                    <a:pt x="5" y="42"/>
                    <a:pt x="7" y="43"/>
                  </a:cubicBezTo>
                  <a:cubicBezTo>
                    <a:pt x="9" y="44"/>
                    <a:pt x="11" y="45"/>
                    <a:pt x="13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5" y="67"/>
                    <a:pt x="13" y="67"/>
                    <a:pt x="12" y="66"/>
                  </a:cubicBezTo>
                  <a:cubicBezTo>
                    <a:pt x="9" y="66"/>
                    <a:pt x="7" y="66"/>
                    <a:pt x="5" y="65"/>
                  </a:cubicBezTo>
                  <a:cubicBezTo>
                    <a:pt x="5" y="65"/>
                    <a:pt x="4" y="66"/>
                    <a:pt x="4" y="67"/>
                  </a:cubicBezTo>
                  <a:cubicBezTo>
                    <a:pt x="4" y="68"/>
                    <a:pt x="4" y="69"/>
                    <a:pt x="4" y="70"/>
                  </a:cubicBezTo>
                  <a:cubicBezTo>
                    <a:pt x="3" y="71"/>
                    <a:pt x="3" y="72"/>
                    <a:pt x="3" y="73"/>
                  </a:cubicBezTo>
                  <a:cubicBezTo>
                    <a:pt x="4" y="74"/>
                    <a:pt x="4" y="75"/>
                    <a:pt x="4" y="75"/>
                  </a:cubicBezTo>
                  <a:cubicBezTo>
                    <a:pt x="5" y="76"/>
                    <a:pt x="8" y="77"/>
                    <a:pt x="11" y="77"/>
                  </a:cubicBezTo>
                  <a:cubicBezTo>
                    <a:pt x="13" y="77"/>
                    <a:pt x="15" y="77"/>
                    <a:pt x="18" y="7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9"/>
                    <a:pt x="21" y="90"/>
                    <a:pt x="23" y="89"/>
                  </a:cubicBezTo>
                  <a:cubicBezTo>
                    <a:pt x="24" y="89"/>
                    <a:pt x="25" y="88"/>
                    <a:pt x="25" y="86"/>
                  </a:cubicBezTo>
                  <a:cubicBezTo>
                    <a:pt x="24" y="77"/>
                    <a:pt x="24" y="77"/>
                    <a:pt x="24" y="77"/>
                  </a:cubicBezTo>
                  <a:cubicBezTo>
                    <a:pt x="26" y="76"/>
                    <a:pt x="28" y="76"/>
                    <a:pt x="30" y="7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7"/>
                    <a:pt x="33" y="88"/>
                    <a:pt x="34" y="88"/>
                  </a:cubicBezTo>
                  <a:cubicBezTo>
                    <a:pt x="36" y="88"/>
                    <a:pt x="37" y="86"/>
                    <a:pt x="37" y="85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7" y="73"/>
                    <a:pt x="38" y="72"/>
                    <a:pt x="40" y="71"/>
                  </a:cubicBezTo>
                  <a:cubicBezTo>
                    <a:pt x="42" y="69"/>
                    <a:pt x="43" y="67"/>
                    <a:pt x="44" y="64"/>
                  </a:cubicBezTo>
                  <a:cubicBezTo>
                    <a:pt x="45" y="62"/>
                    <a:pt x="46" y="59"/>
                    <a:pt x="45" y="55"/>
                  </a:cubicBezTo>
                  <a:cubicBezTo>
                    <a:pt x="45" y="51"/>
                    <a:pt x="43" y="47"/>
                    <a:pt x="39" y="44"/>
                  </a:cubicBezTo>
                  <a:close/>
                  <a:moveTo>
                    <a:pt x="17" y="23"/>
                  </a:moveTo>
                  <a:cubicBezTo>
                    <a:pt x="19" y="22"/>
                    <a:pt x="20" y="22"/>
                    <a:pt x="23" y="21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2" y="37"/>
                    <a:pt x="20" y="36"/>
                    <a:pt x="19" y="36"/>
                  </a:cubicBezTo>
                  <a:lnTo>
                    <a:pt x="17" y="23"/>
                  </a:lnTo>
                  <a:close/>
                  <a:moveTo>
                    <a:pt x="23" y="66"/>
                  </a:moveTo>
                  <a:cubicBezTo>
                    <a:pt x="20" y="48"/>
                    <a:pt x="20" y="48"/>
                    <a:pt x="20" y="48"/>
                  </a:cubicBezTo>
                  <a:cubicBezTo>
                    <a:pt x="23" y="49"/>
                    <a:pt x="25" y="50"/>
                    <a:pt x="26" y="50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5"/>
                    <a:pt x="25" y="66"/>
                    <a:pt x="23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1" name="Freeform 248"/>
            <p:cNvSpPr/>
            <p:nvPr/>
          </p:nvSpPr>
          <p:spPr bwMode="auto">
            <a:xfrm>
              <a:off x="2846784" y="2725537"/>
              <a:ext cx="61913" cy="105966"/>
            </a:xfrm>
            <a:custGeom>
              <a:avLst/>
              <a:gdLst>
                <a:gd name="T0" fmla="*/ 17 w 24"/>
                <a:gd name="T1" fmla="*/ 36 h 41"/>
                <a:gd name="T2" fmla="*/ 11 w 24"/>
                <a:gd name="T3" fmla="*/ 40 h 41"/>
                <a:gd name="T4" fmla="*/ 5 w 24"/>
                <a:gd name="T5" fmla="*/ 39 h 41"/>
                <a:gd name="T6" fmla="*/ 1 w 24"/>
                <a:gd name="T7" fmla="*/ 32 h 41"/>
                <a:gd name="T8" fmla="*/ 6 w 24"/>
                <a:gd name="T9" fmla="*/ 5 h 41"/>
                <a:gd name="T10" fmla="*/ 13 w 24"/>
                <a:gd name="T11" fmla="*/ 0 h 41"/>
                <a:gd name="T12" fmla="*/ 19 w 24"/>
                <a:gd name="T13" fmla="*/ 2 h 41"/>
                <a:gd name="T14" fmla="*/ 23 w 24"/>
                <a:gd name="T15" fmla="*/ 8 h 41"/>
                <a:gd name="T16" fmla="*/ 17 w 24"/>
                <a:gd name="T17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1">
                  <a:moveTo>
                    <a:pt x="17" y="36"/>
                  </a:moveTo>
                  <a:cubicBezTo>
                    <a:pt x="17" y="39"/>
                    <a:pt x="14" y="41"/>
                    <a:pt x="11" y="40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2" y="38"/>
                    <a:pt x="0" y="35"/>
                    <a:pt x="1" y="3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2"/>
                    <a:pt x="10" y="0"/>
                    <a:pt x="13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2" y="2"/>
                    <a:pt x="24" y="5"/>
                    <a:pt x="23" y="8"/>
                  </a:cubicBezTo>
                  <a:lnTo>
                    <a:pt x="17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2" name="Freeform 249"/>
            <p:cNvSpPr/>
            <p:nvPr/>
          </p:nvSpPr>
          <p:spPr bwMode="auto">
            <a:xfrm>
              <a:off x="2905126" y="2710059"/>
              <a:ext cx="67865" cy="132160"/>
            </a:xfrm>
            <a:custGeom>
              <a:avLst/>
              <a:gdLst>
                <a:gd name="T0" fmla="*/ 18 w 26"/>
                <a:gd name="T1" fmla="*/ 47 h 51"/>
                <a:gd name="T2" fmla="*/ 11 w 26"/>
                <a:gd name="T3" fmla="*/ 51 h 51"/>
                <a:gd name="T4" fmla="*/ 5 w 26"/>
                <a:gd name="T5" fmla="*/ 50 h 51"/>
                <a:gd name="T6" fmla="*/ 1 w 26"/>
                <a:gd name="T7" fmla="*/ 43 h 51"/>
                <a:gd name="T8" fmla="*/ 9 w 26"/>
                <a:gd name="T9" fmla="*/ 5 h 51"/>
                <a:gd name="T10" fmla="*/ 16 w 26"/>
                <a:gd name="T11" fmla="*/ 0 h 51"/>
                <a:gd name="T12" fmla="*/ 21 w 26"/>
                <a:gd name="T13" fmla="*/ 2 h 51"/>
                <a:gd name="T14" fmla="*/ 26 w 26"/>
                <a:gd name="T15" fmla="*/ 8 h 51"/>
                <a:gd name="T16" fmla="*/ 18 w 26"/>
                <a:gd name="T17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1">
                  <a:moveTo>
                    <a:pt x="18" y="47"/>
                  </a:moveTo>
                  <a:cubicBezTo>
                    <a:pt x="17" y="50"/>
                    <a:pt x="14" y="51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49"/>
                    <a:pt x="0" y="46"/>
                    <a:pt x="1" y="43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2"/>
                    <a:pt x="26" y="5"/>
                    <a:pt x="26" y="8"/>
                  </a:cubicBezTo>
                  <a:lnTo>
                    <a:pt x="18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3" name="Freeform 250"/>
            <p:cNvSpPr/>
            <p:nvPr/>
          </p:nvSpPr>
          <p:spPr bwMode="auto">
            <a:xfrm>
              <a:off x="2967038" y="2687436"/>
              <a:ext cx="75009" cy="166688"/>
            </a:xfrm>
            <a:custGeom>
              <a:avLst/>
              <a:gdLst>
                <a:gd name="T0" fmla="*/ 17 w 29"/>
                <a:gd name="T1" fmla="*/ 61 h 65"/>
                <a:gd name="T2" fmla="*/ 11 w 29"/>
                <a:gd name="T3" fmla="*/ 65 h 65"/>
                <a:gd name="T4" fmla="*/ 5 w 29"/>
                <a:gd name="T5" fmla="*/ 64 h 65"/>
                <a:gd name="T6" fmla="*/ 1 w 29"/>
                <a:gd name="T7" fmla="*/ 57 h 65"/>
                <a:gd name="T8" fmla="*/ 12 w 29"/>
                <a:gd name="T9" fmla="*/ 5 h 65"/>
                <a:gd name="T10" fmla="*/ 18 w 29"/>
                <a:gd name="T11" fmla="*/ 0 h 65"/>
                <a:gd name="T12" fmla="*/ 24 w 29"/>
                <a:gd name="T13" fmla="*/ 2 h 65"/>
                <a:gd name="T14" fmla="*/ 28 w 29"/>
                <a:gd name="T15" fmla="*/ 8 h 65"/>
                <a:gd name="T16" fmla="*/ 17 w 29"/>
                <a:gd name="T17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5">
                  <a:moveTo>
                    <a:pt x="17" y="61"/>
                  </a:moveTo>
                  <a:cubicBezTo>
                    <a:pt x="17" y="64"/>
                    <a:pt x="14" y="65"/>
                    <a:pt x="11" y="65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" y="63"/>
                    <a:pt x="0" y="60"/>
                    <a:pt x="1" y="5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2"/>
                    <a:pt x="15" y="0"/>
                    <a:pt x="18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7" y="2"/>
                    <a:pt x="29" y="5"/>
                    <a:pt x="28" y="8"/>
                  </a:cubicBezTo>
                  <a:lnTo>
                    <a:pt x="17" y="6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4" name="Freeform 251"/>
            <p:cNvSpPr/>
            <p:nvPr/>
          </p:nvSpPr>
          <p:spPr bwMode="auto">
            <a:xfrm>
              <a:off x="3024188" y="2733872"/>
              <a:ext cx="66675" cy="133350"/>
            </a:xfrm>
            <a:custGeom>
              <a:avLst/>
              <a:gdLst>
                <a:gd name="T0" fmla="*/ 17 w 26"/>
                <a:gd name="T1" fmla="*/ 47 h 52"/>
                <a:gd name="T2" fmla="*/ 11 w 26"/>
                <a:gd name="T3" fmla="*/ 51 h 52"/>
                <a:gd name="T4" fmla="*/ 5 w 26"/>
                <a:gd name="T5" fmla="*/ 50 h 52"/>
                <a:gd name="T6" fmla="*/ 1 w 26"/>
                <a:gd name="T7" fmla="*/ 44 h 52"/>
                <a:gd name="T8" fmla="*/ 9 w 26"/>
                <a:gd name="T9" fmla="*/ 5 h 52"/>
                <a:gd name="T10" fmla="*/ 15 w 26"/>
                <a:gd name="T11" fmla="*/ 1 h 52"/>
                <a:gd name="T12" fmla="*/ 21 w 26"/>
                <a:gd name="T13" fmla="*/ 2 h 52"/>
                <a:gd name="T14" fmla="*/ 25 w 26"/>
                <a:gd name="T15" fmla="*/ 9 h 52"/>
                <a:gd name="T16" fmla="*/ 17 w 26"/>
                <a:gd name="T1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52">
                  <a:moveTo>
                    <a:pt x="17" y="47"/>
                  </a:moveTo>
                  <a:cubicBezTo>
                    <a:pt x="17" y="50"/>
                    <a:pt x="14" y="52"/>
                    <a:pt x="11" y="51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1" y="4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2"/>
                    <a:pt x="12" y="0"/>
                    <a:pt x="15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3"/>
                    <a:pt x="26" y="6"/>
                    <a:pt x="25" y="9"/>
                  </a:cubicBezTo>
                  <a:lnTo>
                    <a:pt x="17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5" name="Freeform 252"/>
            <p:cNvSpPr>
              <a:spLocks noEditPoints="1"/>
            </p:cNvSpPr>
            <p:nvPr/>
          </p:nvSpPr>
          <p:spPr bwMode="auto">
            <a:xfrm>
              <a:off x="1269207" y="2171897"/>
              <a:ext cx="120253" cy="121444"/>
            </a:xfrm>
            <a:custGeom>
              <a:avLst/>
              <a:gdLst>
                <a:gd name="T0" fmla="*/ 26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6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6" y="2"/>
                  </a:moveTo>
                  <a:cubicBezTo>
                    <a:pt x="15" y="0"/>
                    <a:pt x="3" y="9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9"/>
                    <a:pt x="45" y="27"/>
                  </a:cubicBezTo>
                  <a:cubicBezTo>
                    <a:pt x="47" y="15"/>
                    <a:pt x="38" y="4"/>
                    <a:pt x="26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1"/>
                    <a:pt x="6" y="21"/>
                  </a:cubicBezTo>
                  <a:cubicBezTo>
                    <a:pt x="7" y="11"/>
                    <a:pt x="16" y="5"/>
                    <a:pt x="26" y="6"/>
                  </a:cubicBezTo>
                  <a:cubicBezTo>
                    <a:pt x="35" y="8"/>
                    <a:pt x="42" y="17"/>
                    <a:pt x="41" y="26"/>
                  </a:cubicBezTo>
                  <a:cubicBezTo>
                    <a:pt x="39" y="36"/>
                    <a:pt x="30" y="42"/>
                    <a:pt x="21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6" name="Freeform 253"/>
            <p:cNvSpPr/>
            <p:nvPr/>
          </p:nvSpPr>
          <p:spPr bwMode="auto">
            <a:xfrm>
              <a:off x="1296591" y="2205234"/>
              <a:ext cx="64294" cy="5715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5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9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1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0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8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8"/>
                    <a:pt x="10" y="16"/>
                    <a:pt x="9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5" y="14"/>
                    <a:pt x="15" y="13"/>
                  </a:cubicBezTo>
                  <a:cubicBezTo>
                    <a:pt x="15" y="13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0"/>
                    <a:pt x="8" y="10"/>
                  </a:cubicBezTo>
                  <a:cubicBezTo>
                    <a:pt x="8" y="10"/>
                    <a:pt x="8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9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4" y="4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4"/>
                    <a:pt x="20" y="1"/>
                    <a:pt x="17" y="1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6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0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8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7" name="Freeform 254"/>
            <p:cNvSpPr>
              <a:spLocks noEditPoints="1"/>
            </p:cNvSpPr>
            <p:nvPr/>
          </p:nvSpPr>
          <p:spPr bwMode="auto">
            <a:xfrm>
              <a:off x="2472928" y="1762322"/>
              <a:ext cx="121444" cy="121444"/>
            </a:xfrm>
            <a:custGeom>
              <a:avLst/>
              <a:gdLst>
                <a:gd name="T0" fmla="*/ 27 w 47"/>
                <a:gd name="T1" fmla="*/ 2 h 47"/>
                <a:gd name="T2" fmla="*/ 2 w 47"/>
                <a:gd name="T3" fmla="*/ 20 h 47"/>
                <a:gd name="T4" fmla="*/ 20 w 47"/>
                <a:gd name="T5" fmla="*/ 45 h 47"/>
                <a:gd name="T6" fmla="*/ 45 w 47"/>
                <a:gd name="T7" fmla="*/ 27 h 47"/>
                <a:gd name="T8" fmla="*/ 27 w 47"/>
                <a:gd name="T9" fmla="*/ 2 h 47"/>
                <a:gd name="T10" fmla="*/ 21 w 47"/>
                <a:gd name="T11" fmla="*/ 41 h 47"/>
                <a:gd name="T12" fmla="*/ 6 w 47"/>
                <a:gd name="T13" fmla="*/ 21 h 47"/>
                <a:gd name="T14" fmla="*/ 26 w 47"/>
                <a:gd name="T15" fmla="*/ 6 h 47"/>
                <a:gd name="T16" fmla="*/ 41 w 47"/>
                <a:gd name="T17" fmla="*/ 26 h 47"/>
                <a:gd name="T18" fmla="*/ 21 w 47"/>
                <a:gd name="T19" fmla="*/ 4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7" y="2"/>
                  </a:moveTo>
                  <a:cubicBezTo>
                    <a:pt x="15" y="0"/>
                    <a:pt x="4" y="8"/>
                    <a:pt x="2" y="20"/>
                  </a:cubicBezTo>
                  <a:cubicBezTo>
                    <a:pt x="0" y="32"/>
                    <a:pt x="8" y="43"/>
                    <a:pt x="20" y="45"/>
                  </a:cubicBezTo>
                  <a:cubicBezTo>
                    <a:pt x="32" y="47"/>
                    <a:pt x="43" y="38"/>
                    <a:pt x="45" y="27"/>
                  </a:cubicBezTo>
                  <a:cubicBezTo>
                    <a:pt x="47" y="15"/>
                    <a:pt x="38" y="4"/>
                    <a:pt x="27" y="2"/>
                  </a:cubicBezTo>
                  <a:close/>
                  <a:moveTo>
                    <a:pt x="21" y="41"/>
                  </a:moveTo>
                  <a:cubicBezTo>
                    <a:pt x="11" y="39"/>
                    <a:pt x="5" y="30"/>
                    <a:pt x="6" y="21"/>
                  </a:cubicBezTo>
                  <a:cubicBezTo>
                    <a:pt x="8" y="11"/>
                    <a:pt x="16" y="5"/>
                    <a:pt x="26" y="6"/>
                  </a:cubicBezTo>
                  <a:cubicBezTo>
                    <a:pt x="35" y="7"/>
                    <a:pt x="42" y="16"/>
                    <a:pt x="41" y="26"/>
                  </a:cubicBezTo>
                  <a:cubicBezTo>
                    <a:pt x="39" y="35"/>
                    <a:pt x="30" y="42"/>
                    <a:pt x="21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8" name="Freeform 255"/>
            <p:cNvSpPr/>
            <p:nvPr/>
          </p:nvSpPr>
          <p:spPr bwMode="auto">
            <a:xfrm>
              <a:off x="2501503" y="1796850"/>
              <a:ext cx="64294" cy="55960"/>
            </a:xfrm>
            <a:custGeom>
              <a:avLst/>
              <a:gdLst>
                <a:gd name="T0" fmla="*/ 14 w 25"/>
                <a:gd name="T1" fmla="*/ 18 h 22"/>
                <a:gd name="T2" fmla="*/ 9 w 25"/>
                <a:gd name="T3" fmla="*/ 14 h 22"/>
                <a:gd name="T4" fmla="*/ 14 w 25"/>
                <a:gd name="T5" fmla="*/ 14 h 22"/>
                <a:gd name="T6" fmla="*/ 15 w 25"/>
                <a:gd name="T7" fmla="*/ 13 h 22"/>
                <a:gd name="T8" fmla="*/ 14 w 25"/>
                <a:gd name="T9" fmla="*/ 12 h 22"/>
                <a:gd name="T10" fmla="*/ 8 w 25"/>
                <a:gd name="T11" fmla="*/ 11 h 22"/>
                <a:gd name="T12" fmla="*/ 8 w 25"/>
                <a:gd name="T13" fmla="*/ 10 h 22"/>
                <a:gd name="T14" fmla="*/ 9 w 25"/>
                <a:gd name="T15" fmla="*/ 9 h 22"/>
                <a:gd name="T16" fmla="*/ 14 w 25"/>
                <a:gd name="T17" fmla="*/ 10 h 22"/>
                <a:gd name="T18" fmla="*/ 16 w 25"/>
                <a:gd name="T19" fmla="*/ 8 h 22"/>
                <a:gd name="T20" fmla="*/ 15 w 25"/>
                <a:gd name="T21" fmla="*/ 7 h 22"/>
                <a:gd name="T22" fmla="*/ 10 w 25"/>
                <a:gd name="T23" fmla="*/ 6 h 22"/>
                <a:gd name="T24" fmla="*/ 16 w 25"/>
                <a:gd name="T25" fmla="*/ 4 h 22"/>
                <a:gd name="T26" fmla="*/ 20 w 25"/>
                <a:gd name="T27" fmla="*/ 6 h 22"/>
                <a:gd name="T28" fmla="*/ 25 w 25"/>
                <a:gd name="T29" fmla="*/ 7 h 22"/>
                <a:gd name="T30" fmla="*/ 17 w 25"/>
                <a:gd name="T31" fmla="*/ 0 h 22"/>
                <a:gd name="T32" fmla="*/ 6 w 25"/>
                <a:gd name="T33" fmla="*/ 6 h 22"/>
                <a:gd name="T34" fmla="*/ 3 w 25"/>
                <a:gd name="T35" fmla="*/ 5 h 22"/>
                <a:gd name="T36" fmla="*/ 1 w 25"/>
                <a:gd name="T37" fmla="*/ 6 h 22"/>
                <a:gd name="T38" fmla="*/ 2 w 25"/>
                <a:gd name="T39" fmla="*/ 8 h 22"/>
                <a:gd name="T40" fmla="*/ 5 w 25"/>
                <a:gd name="T41" fmla="*/ 8 h 22"/>
                <a:gd name="T42" fmla="*/ 5 w 25"/>
                <a:gd name="T43" fmla="*/ 9 h 22"/>
                <a:gd name="T44" fmla="*/ 5 w 25"/>
                <a:gd name="T45" fmla="*/ 10 h 22"/>
                <a:gd name="T46" fmla="*/ 2 w 25"/>
                <a:gd name="T47" fmla="*/ 10 h 22"/>
                <a:gd name="T48" fmla="*/ 1 w 25"/>
                <a:gd name="T49" fmla="*/ 11 h 22"/>
                <a:gd name="T50" fmla="*/ 2 w 25"/>
                <a:gd name="T51" fmla="*/ 13 h 22"/>
                <a:gd name="T52" fmla="*/ 5 w 25"/>
                <a:gd name="T53" fmla="*/ 13 h 22"/>
                <a:gd name="T54" fmla="*/ 14 w 25"/>
                <a:gd name="T55" fmla="*/ 21 h 22"/>
                <a:gd name="T56" fmla="*/ 23 w 25"/>
                <a:gd name="T57" fmla="*/ 17 h 22"/>
                <a:gd name="T58" fmla="*/ 19 w 25"/>
                <a:gd name="T59" fmla="*/ 17 h 22"/>
                <a:gd name="T60" fmla="*/ 14 w 25"/>
                <a:gd name="T61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" h="22">
                  <a:moveTo>
                    <a:pt x="14" y="18"/>
                  </a:moveTo>
                  <a:cubicBezTo>
                    <a:pt x="12" y="17"/>
                    <a:pt x="10" y="16"/>
                    <a:pt x="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4"/>
                    <a:pt x="15" y="13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10"/>
                    <a:pt x="16" y="9"/>
                    <a:pt x="16" y="8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4"/>
                    <a:pt x="14" y="3"/>
                    <a:pt x="16" y="4"/>
                  </a:cubicBezTo>
                  <a:cubicBezTo>
                    <a:pt x="18" y="4"/>
                    <a:pt x="19" y="5"/>
                    <a:pt x="20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3" y="3"/>
                    <a:pt x="20" y="1"/>
                    <a:pt x="17" y="0"/>
                  </a:cubicBezTo>
                  <a:cubicBezTo>
                    <a:pt x="12" y="0"/>
                    <a:pt x="8" y="2"/>
                    <a:pt x="6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1" y="5"/>
                    <a:pt x="1" y="6"/>
                  </a:cubicBezTo>
                  <a:cubicBezTo>
                    <a:pt x="1" y="7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0" y="12"/>
                    <a:pt x="1" y="13"/>
                    <a:pt x="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7"/>
                    <a:pt x="9" y="21"/>
                    <a:pt x="14" y="21"/>
                  </a:cubicBezTo>
                  <a:cubicBezTo>
                    <a:pt x="17" y="22"/>
                    <a:pt x="21" y="20"/>
                    <a:pt x="23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7" y="18"/>
                    <a:pt x="16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9" name="Freeform 256"/>
            <p:cNvSpPr>
              <a:spLocks noEditPoints="1"/>
            </p:cNvSpPr>
            <p:nvPr/>
          </p:nvSpPr>
          <p:spPr bwMode="auto">
            <a:xfrm>
              <a:off x="365522" y="2129034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8" y="41"/>
                    <a:pt x="15" y="40"/>
                  </a:cubicBezTo>
                  <a:cubicBezTo>
                    <a:pt x="21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2" y="34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0" name="Freeform 257"/>
            <p:cNvSpPr>
              <a:spLocks noEditPoints="1"/>
            </p:cNvSpPr>
            <p:nvPr/>
          </p:nvSpPr>
          <p:spPr bwMode="auto">
            <a:xfrm>
              <a:off x="2259806" y="1909959"/>
              <a:ext cx="66675" cy="104775"/>
            </a:xfrm>
            <a:custGeom>
              <a:avLst/>
              <a:gdLst>
                <a:gd name="T0" fmla="*/ 9 w 26"/>
                <a:gd name="T1" fmla="*/ 0 h 41"/>
                <a:gd name="T2" fmla="*/ 2 w 26"/>
                <a:gd name="T3" fmla="*/ 30 h 41"/>
                <a:gd name="T4" fmla="*/ 15 w 26"/>
                <a:gd name="T5" fmla="*/ 40 h 41"/>
                <a:gd name="T6" fmla="*/ 25 w 26"/>
                <a:gd name="T7" fmla="*/ 27 h 41"/>
                <a:gd name="T8" fmla="*/ 9 w 26"/>
                <a:gd name="T9" fmla="*/ 0 h 41"/>
                <a:gd name="T10" fmla="*/ 14 w 26"/>
                <a:gd name="T11" fmla="*/ 36 h 41"/>
                <a:gd name="T12" fmla="*/ 20 w 26"/>
                <a:gd name="T13" fmla="*/ 25 h 41"/>
                <a:gd name="T14" fmla="*/ 14 w 26"/>
                <a:gd name="T15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1">
                  <a:moveTo>
                    <a:pt x="9" y="0"/>
                  </a:moveTo>
                  <a:cubicBezTo>
                    <a:pt x="9" y="0"/>
                    <a:pt x="0" y="18"/>
                    <a:pt x="2" y="30"/>
                  </a:cubicBezTo>
                  <a:cubicBezTo>
                    <a:pt x="3" y="37"/>
                    <a:pt x="9" y="41"/>
                    <a:pt x="15" y="40"/>
                  </a:cubicBezTo>
                  <a:cubicBezTo>
                    <a:pt x="22" y="39"/>
                    <a:pt x="26" y="33"/>
                    <a:pt x="25" y="27"/>
                  </a:cubicBezTo>
                  <a:cubicBezTo>
                    <a:pt x="23" y="15"/>
                    <a:pt x="9" y="0"/>
                    <a:pt x="9" y="0"/>
                  </a:cubicBezTo>
                  <a:close/>
                  <a:moveTo>
                    <a:pt x="14" y="36"/>
                  </a:move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3" y="34"/>
                    <a:pt x="1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1" name="Freeform 258"/>
            <p:cNvSpPr>
              <a:spLocks noEditPoints="1"/>
            </p:cNvSpPr>
            <p:nvPr/>
          </p:nvSpPr>
          <p:spPr bwMode="auto">
            <a:xfrm>
              <a:off x="3489721" y="2913656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5 w 46"/>
                <a:gd name="T11" fmla="*/ 65 h 75"/>
                <a:gd name="T12" fmla="*/ 36 w 46"/>
                <a:gd name="T13" fmla="*/ 46 h 75"/>
                <a:gd name="T14" fmla="*/ 25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5" y="75"/>
                    <a:pt x="27" y="73"/>
                  </a:cubicBezTo>
                  <a:cubicBezTo>
                    <a:pt x="38" y="72"/>
                    <a:pt x="46" y="61"/>
                    <a:pt x="45" y="49"/>
                  </a:cubicBezTo>
                  <a:cubicBezTo>
                    <a:pt x="41" y="28"/>
                    <a:pt x="16" y="0"/>
                    <a:pt x="16" y="0"/>
                  </a:cubicBezTo>
                  <a:close/>
                  <a:moveTo>
                    <a:pt x="25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5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2" name="Freeform 259"/>
            <p:cNvSpPr>
              <a:spLocks noEditPoints="1"/>
            </p:cNvSpPr>
            <p:nvPr/>
          </p:nvSpPr>
          <p:spPr bwMode="auto">
            <a:xfrm>
              <a:off x="3314700" y="2084981"/>
              <a:ext cx="119063" cy="192881"/>
            </a:xfrm>
            <a:custGeom>
              <a:avLst/>
              <a:gdLst>
                <a:gd name="T0" fmla="*/ 16 w 46"/>
                <a:gd name="T1" fmla="*/ 0 h 75"/>
                <a:gd name="T2" fmla="*/ 3 w 46"/>
                <a:gd name="T3" fmla="*/ 56 h 75"/>
                <a:gd name="T4" fmla="*/ 27 w 46"/>
                <a:gd name="T5" fmla="*/ 73 h 75"/>
                <a:gd name="T6" fmla="*/ 45 w 46"/>
                <a:gd name="T7" fmla="*/ 49 h 75"/>
                <a:gd name="T8" fmla="*/ 16 w 46"/>
                <a:gd name="T9" fmla="*/ 0 h 75"/>
                <a:gd name="T10" fmla="*/ 26 w 46"/>
                <a:gd name="T11" fmla="*/ 65 h 75"/>
                <a:gd name="T12" fmla="*/ 36 w 46"/>
                <a:gd name="T13" fmla="*/ 46 h 75"/>
                <a:gd name="T14" fmla="*/ 26 w 46"/>
                <a:gd name="T15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75">
                  <a:moveTo>
                    <a:pt x="16" y="0"/>
                  </a:moveTo>
                  <a:cubicBezTo>
                    <a:pt x="16" y="0"/>
                    <a:pt x="0" y="34"/>
                    <a:pt x="3" y="56"/>
                  </a:cubicBezTo>
                  <a:cubicBezTo>
                    <a:pt x="5" y="67"/>
                    <a:pt x="16" y="75"/>
                    <a:pt x="27" y="73"/>
                  </a:cubicBezTo>
                  <a:cubicBezTo>
                    <a:pt x="39" y="71"/>
                    <a:pt x="46" y="61"/>
                    <a:pt x="45" y="49"/>
                  </a:cubicBezTo>
                  <a:cubicBezTo>
                    <a:pt x="41" y="27"/>
                    <a:pt x="16" y="0"/>
                    <a:pt x="16" y="0"/>
                  </a:cubicBezTo>
                  <a:close/>
                  <a:moveTo>
                    <a:pt x="26" y="65"/>
                  </a:moveTo>
                  <a:cubicBezTo>
                    <a:pt x="36" y="46"/>
                    <a:pt x="36" y="46"/>
                    <a:pt x="36" y="46"/>
                  </a:cubicBezTo>
                  <a:cubicBezTo>
                    <a:pt x="36" y="46"/>
                    <a:pt x="40" y="63"/>
                    <a:pt x="26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3" name="Freeform 260"/>
            <p:cNvSpPr/>
            <p:nvPr/>
          </p:nvSpPr>
          <p:spPr bwMode="auto">
            <a:xfrm>
              <a:off x="2521744" y="2596950"/>
              <a:ext cx="95250" cy="192881"/>
            </a:xfrm>
            <a:custGeom>
              <a:avLst/>
              <a:gdLst>
                <a:gd name="T0" fmla="*/ 37 w 37"/>
                <a:gd name="T1" fmla="*/ 14 h 75"/>
                <a:gd name="T2" fmla="*/ 37 w 37"/>
                <a:gd name="T3" fmla="*/ 14 h 75"/>
                <a:gd name="T4" fmla="*/ 37 w 37"/>
                <a:gd name="T5" fmla="*/ 14 h 75"/>
                <a:gd name="T6" fmla="*/ 26 w 37"/>
                <a:gd name="T7" fmla="*/ 4 h 75"/>
                <a:gd name="T8" fmla="*/ 25 w 37"/>
                <a:gd name="T9" fmla="*/ 4 h 75"/>
                <a:gd name="T10" fmla="*/ 20 w 37"/>
                <a:gd name="T11" fmla="*/ 3 h 75"/>
                <a:gd name="T12" fmla="*/ 4 w 37"/>
                <a:gd name="T13" fmla="*/ 10 h 75"/>
                <a:gd name="T14" fmla="*/ 1 w 37"/>
                <a:gd name="T15" fmla="*/ 31 h 75"/>
                <a:gd name="T16" fmla="*/ 4 w 37"/>
                <a:gd name="T17" fmla="*/ 35 h 75"/>
                <a:gd name="T18" fmla="*/ 8 w 37"/>
                <a:gd name="T19" fmla="*/ 32 h 75"/>
                <a:gd name="T20" fmla="*/ 10 w 37"/>
                <a:gd name="T21" fmla="*/ 15 h 75"/>
                <a:gd name="T22" fmla="*/ 11 w 37"/>
                <a:gd name="T23" fmla="*/ 16 h 75"/>
                <a:gd name="T24" fmla="*/ 10 w 37"/>
                <a:gd name="T25" fmla="*/ 26 h 75"/>
                <a:gd name="T26" fmla="*/ 9 w 37"/>
                <a:gd name="T27" fmla="*/ 35 h 75"/>
                <a:gd name="T28" fmla="*/ 4 w 37"/>
                <a:gd name="T29" fmla="*/ 68 h 75"/>
                <a:gd name="T30" fmla="*/ 7 w 37"/>
                <a:gd name="T31" fmla="*/ 73 h 75"/>
                <a:gd name="T32" fmla="*/ 12 w 37"/>
                <a:gd name="T33" fmla="*/ 70 h 75"/>
                <a:gd name="T34" fmla="*/ 16 w 37"/>
                <a:gd name="T35" fmla="*/ 39 h 75"/>
                <a:gd name="T36" fmla="*/ 17 w 37"/>
                <a:gd name="T37" fmla="*/ 39 h 75"/>
                <a:gd name="T38" fmla="*/ 13 w 37"/>
                <a:gd name="T39" fmla="*/ 70 h 75"/>
                <a:gd name="T40" fmla="*/ 16 w 37"/>
                <a:gd name="T41" fmla="*/ 74 h 75"/>
                <a:gd name="T42" fmla="*/ 21 w 37"/>
                <a:gd name="T43" fmla="*/ 71 h 75"/>
                <a:gd name="T44" fmla="*/ 26 w 37"/>
                <a:gd name="T45" fmla="*/ 37 h 75"/>
                <a:gd name="T46" fmla="*/ 27 w 37"/>
                <a:gd name="T47" fmla="*/ 28 h 75"/>
                <a:gd name="T48" fmla="*/ 29 w 37"/>
                <a:gd name="T49" fmla="*/ 18 h 75"/>
                <a:gd name="T50" fmla="*/ 30 w 37"/>
                <a:gd name="T51" fmla="*/ 18 h 75"/>
                <a:gd name="T52" fmla="*/ 27 w 37"/>
                <a:gd name="T53" fmla="*/ 35 h 75"/>
                <a:gd name="T54" fmla="*/ 30 w 37"/>
                <a:gd name="T55" fmla="*/ 39 h 75"/>
                <a:gd name="T56" fmla="*/ 34 w 37"/>
                <a:gd name="T57" fmla="*/ 36 h 75"/>
                <a:gd name="T58" fmla="*/ 37 w 37"/>
                <a:gd name="T59" fmla="*/ 14 h 75"/>
                <a:gd name="T60" fmla="*/ 37 w 37"/>
                <a:gd name="T61" fmla="*/ 1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75">
                  <a:moveTo>
                    <a:pt x="37" y="14"/>
                  </a:move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8"/>
                    <a:pt x="30" y="5"/>
                    <a:pt x="26" y="4"/>
                  </a:cubicBezTo>
                  <a:cubicBezTo>
                    <a:pt x="26" y="4"/>
                    <a:pt x="25" y="4"/>
                    <a:pt x="25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5" y="0"/>
                    <a:pt x="4" y="1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3"/>
                    <a:pt x="2" y="35"/>
                    <a:pt x="4" y="35"/>
                  </a:cubicBezTo>
                  <a:cubicBezTo>
                    <a:pt x="6" y="35"/>
                    <a:pt x="7" y="34"/>
                    <a:pt x="8" y="3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71"/>
                    <a:pt x="5" y="73"/>
                    <a:pt x="7" y="73"/>
                  </a:cubicBezTo>
                  <a:cubicBezTo>
                    <a:pt x="9" y="73"/>
                    <a:pt x="11" y="72"/>
                    <a:pt x="12" y="7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2"/>
                    <a:pt x="14" y="74"/>
                    <a:pt x="16" y="74"/>
                  </a:cubicBezTo>
                  <a:cubicBezTo>
                    <a:pt x="19" y="75"/>
                    <a:pt x="21" y="73"/>
                    <a:pt x="21" y="71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7"/>
                    <a:pt x="28" y="39"/>
                    <a:pt x="30" y="39"/>
                  </a:cubicBezTo>
                  <a:cubicBezTo>
                    <a:pt x="32" y="39"/>
                    <a:pt x="34" y="38"/>
                    <a:pt x="34" y="36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4" name="Freeform 261"/>
            <p:cNvSpPr/>
            <p:nvPr/>
          </p:nvSpPr>
          <p:spPr bwMode="auto">
            <a:xfrm>
              <a:off x="2561035" y="2563612"/>
              <a:ext cx="40481" cy="41672"/>
            </a:xfrm>
            <a:custGeom>
              <a:avLst/>
              <a:gdLst>
                <a:gd name="T0" fmla="*/ 7 w 16"/>
                <a:gd name="T1" fmla="*/ 15 h 16"/>
                <a:gd name="T2" fmla="*/ 16 w 16"/>
                <a:gd name="T3" fmla="*/ 9 h 16"/>
                <a:gd name="T4" fmla="*/ 9 w 16"/>
                <a:gd name="T5" fmla="*/ 0 h 16"/>
                <a:gd name="T6" fmla="*/ 1 w 16"/>
                <a:gd name="T7" fmla="*/ 7 h 16"/>
                <a:gd name="T8" fmla="*/ 7 w 1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7" y="15"/>
                  </a:moveTo>
                  <a:cubicBezTo>
                    <a:pt x="11" y="16"/>
                    <a:pt x="15" y="13"/>
                    <a:pt x="16" y="9"/>
                  </a:cubicBezTo>
                  <a:cubicBezTo>
                    <a:pt x="16" y="5"/>
                    <a:pt x="14" y="1"/>
                    <a:pt x="9" y="0"/>
                  </a:cubicBezTo>
                  <a:cubicBezTo>
                    <a:pt x="5" y="0"/>
                    <a:pt x="1" y="3"/>
                    <a:pt x="1" y="7"/>
                  </a:cubicBezTo>
                  <a:cubicBezTo>
                    <a:pt x="0" y="11"/>
                    <a:pt x="3" y="15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5" name="Freeform 262"/>
            <p:cNvSpPr/>
            <p:nvPr/>
          </p:nvSpPr>
          <p:spPr bwMode="auto">
            <a:xfrm>
              <a:off x="3363515" y="1387275"/>
              <a:ext cx="121444" cy="188119"/>
            </a:xfrm>
            <a:custGeom>
              <a:avLst/>
              <a:gdLst>
                <a:gd name="T0" fmla="*/ 35 w 47"/>
                <a:gd name="T1" fmla="*/ 5 h 73"/>
                <a:gd name="T2" fmla="*/ 35 w 47"/>
                <a:gd name="T3" fmla="*/ 5 h 73"/>
                <a:gd name="T4" fmla="*/ 35 w 47"/>
                <a:gd name="T5" fmla="*/ 5 h 73"/>
                <a:gd name="T6" fmla="*/ 20 w 47"/>
                <a:gd name="T7" fmla="*/ 2 h 73"/>
                <a:gd name="T8" fmla="*/ 20 w 47"/>
                <a:gd name="T9" fmla="*/ 2 h 73"/>
                <a:gd name="T10" fmla="*/ 15 w 47"/>
                <a:gd name="T11" fmla="*/ 4 h 73"/>
                <a:gd name="T12" fmla="*/ 3 w 47"/>
                <a:gd name="T13" fmla="*/ 17 h 73"/>
                <a:gd name="T14" fmla="*/ 10 w 47"/>
                <a:gd name="T15" fmla="*/ 38 h 73"/>
                <a:gd name="T16" fmla="*/ 15 w 47"/>
                <a:gd name="T17" fmla="*/ 40 h 73"/>
                <a:gd name="T18" fmla="*/ 17 w 47"/>
                <a:gd name="T19" fmla="*/ 35 h 73"/>
                <a:gd name="T20" fmla="*/ 11 w 47"/>
                <a:gd name="T21" fmla="*/ 19 h 73"/>
                <a:gd name="T22" fmla="*/ 13 w 47"/>
                <a:gd name="T23" fmla="*/ 19 h 73"/>
                <a:gd name="T24" fmla="*/ 16 w 47"/>
                <a:gd name="T25" fmla="*/ 29 h 73"/>
                <a:gd name="T26" fmla="*/ 19 w 47"/>
                <a:gd name="T27" fmla="*/ 37 h 73"/>
                <a:gd name="T28" fmla="*/ 30 w 47"/>
                <a:gd name="T29" fmla="*/ 69 h 73"/>
                <a:gd name="T30" fmla="*/ 35 w 47"/>
                <a:gd name="T31" fmla="*/ 72 h 73"/>
                <a:gd name="T32" fmla="*/ 37 w 47"/>
                <a:gd name="T33" fmla="*/ 67 h 73"/>
                <a:gd name="T34" fmla="*/ 27 w 47"/>
                <a:gd name="T35" fmla="*/ 37 h 73"/>
                <a:gd name="T36" fmla="*/ 29 w 47"/>
                <a:gd name="T37" fmla="*/ 37 h 73"/>
                <a:gd name="T38" fmla="*/ 39 w 47"/>
                <a:gd name="T39" fmla="*/ 66 h 73"/>
                <a:gd name="T40" fmla="*/ 44 w 47"/>
                <a:gd name="T41" fmla="*/ 69 h 73"/>
                <a:gd name="T42" fmla="*/ 46 w 47"/>
                <a:gd name="T43" fmla="*/ 64 h 73"/>
                <a:gd name="T44" fmla="*/ 35 w 47"/>
                <a:gd name="T45" fmla="*/ 32 h 73"/>
                <a:gd name="T46" fmla="*/ 33 w 47"/>
                <a:gd name="T47" fmla="*/ 23 h 73"/>
                <a:gd name="T48" fmla="*/ 29 w 47"/>
                <a:gd name="T49" fmla="*/ 13 h 73"/>
                <a:gd name="T50" fmla="*/ 30 w 47"/>
                <a:gd name="T51" fmla="*/ 13 h 73"/>
                <a:gd name="T52" fmla="*/ 36 w 47"/>
                <a:gd name="T53" fmla="*/ 29 h 73"/>
                <a:gd name="T54" fmla="*/ 40 w 47"/>
                <a:gd name="T55" fmla="*/ 31 h 73"/>
                <a:gd name="T56" fmla="*/ 42 w 47"/>
                <a:gd name="T57" fmla="*/ 27 h 73"/>
                <a:gd name="T58" fmla="*/ 35 w 47"/>
                <a:gd name="T59" fmla="*/ 6 h 73"/>
                <a:gd name="T60" fmla="*/ 35 w 47"/>
                <a:gd name="T61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3"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2" y="0"/>
                    <a:pt x="24" y="1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0" y="8"/>
                    <a:pt x="3" y="1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3" y="40"/>
                    <a:pt x="15" y="40"/>
                  </a:cubicBezTo>
                  <a:cubicBezTo>
                    <a:pt x="16" y="39"/>
                    <a:pt x="17" y="37"/>
                    <a:pt x="17" y="35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72"/>
                    <a:pt x="33" y="73"/>
                    <a:pt x="35" y="72"/>
                  </a:cubicBezTo>
                  <a:cubicBezTo>
                    <a:pt x="37" y="71"/>
                    <a:pt x="38" y="69"/>
                    <a:pt x="37" y="6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9"/>
                    <a:pt x="42" y="70"/>
                    <a:pt x="44" y="69"/>
                  </a:cubicBezTo>
                  <a:cubicBezTo>
                    <a:pt x="46" y="68"/>
                    <a:pt x="47" y="66"/>
                    <a:pt x="46" y="64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1"/>
                    <a:pt x="38" y="32"/>
                    <a:pt x="40" y="31"/>
                  </a:cubicBezTo>
                  <a:cubicBezTo>
                    <a:pt x="42" y="30"/>
                    <a:pt x="43" y="28"/>
                    <a:pt x="42" y="2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6"/>
                    <a:pt x="35" y="6"/>
                    <a:pt x="3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6" name="Freeform 263"/>
            <p:cNvSpPr/>
            <p:nvPr/>
          </p:nvSpPr>
          <p:spPr bwMode="auto">
            <a:xfrm>
              <a:off x="3376613" y="1350365"/>
              <a:ext cx="46434" cy="46435"/>
            </a:xfrm>
            <a:custGeom>
              <a:avLst/>
              <a:gdLst>
                <a:gd name="T0" fmla="*/ 11 w 18"/>
                <a:gd name="T1" fmla="*/ 16 h 18"/>
                <a:gd name="T2" fmla="*/ 16 w 18"/>
                <a:gd name="T3" fmla="*/ 7 h 18"/>
                <a:gd name="T4" fmla="*/ 7 w 18"/>
                <a:gd name="T5" fmla="*/ 2 h 18"/>
                <a:gd name="T6" fmla="*/ 2 w 18"/>
                <a:gd name="T7" fmla="*/ 11 h 18"/>
                <a:gd name="T8" fmla="*/ 11 w 18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1" y="16"/>
                  </a:moveTo>
                  <a:cubicBezTo>
                    <a:pt x="15" y="15"/>
                    <a:pt x="18" y="11"/>
                    <a:pt x="16" y="7"/>
                  </a:cubicBezTo>
                  <a:cubicBezTo>
                    <a:pt x="15" y="3"/>
                    <a:pt x="11" y="0"/>
                    <a:pt x="7" y="2"/>
                  </a:cubicBezTo>
                  <a:cubicBezTo>
                    <a:pt x="3" y="3"/>
                    <a:pt x="0" y="7"/>
                    <a:pt x="2" y="11"/>
                  </a:cubicBezTo>
                  <a:cubicBezTo>
                    <a:pt x="3" y="15"/>
                    <a:pt x="7" y="18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7" name="Freeform 264"/>
            <p:cNvSpPr>
              <a:spLocks noEditPoints="1"/>
            </p:cNvSpPr>
            <p:nvPr/>
          </p:nvSpPr>
          <p:spPr bwMode="auto">
            <a:xfrm>
              <a:off x="2357438" y="2550515"/>
              <a:ext cx="121444" cy="223838"/>
            </a:xfrm>
            <a:custGeom>
              <a:avLst/>
              <a:gdLst>
                <a:gd name="T0" fmla="*/ 27 w 47"/>
                <a:gd name="T1" fmla="*/ 14 h 87"/>
                <a:gd name="T2" fmla="*/ 35 w 47"/>
                <a:gd name="T3" fmla="*/ 8 h 87"/>
                <a:gd name="T4" fmla="*/ 29 w 47"/>
                <a:gd name="T5" fmla="*/ 1 h 87"/>
                <a:gd name="T6" fmla="*/ 22 w 47"/>
                <a:gd name="T7" fmla="*/ 6 h 87"/>
                <a:gd name="T8" fmla="*/ 27 w 47"/>
                <a:gd name="T9" fmla="*/ 14 h 87"/>
                <a:gd name="T10" fmla="*/ 41 w 47"/>
                <a:gd name="T11" fmla="*/ 39 h 87"/>
                <a:gd name="T12" fmla="*/ 44 w 47"/>
                <a:gd name="T13" fmla="*/ 42 h 87"/>
                <a:gd name="T14" fmla="*/ 47 w 47"/>
                <a:gd name="T15" fmla="*/ 39 h 87"/>
                <a:gd name="T16" fmla="*/ 46 w 47"/>
                <a:gd name="T17" fmla="*/ 25 h 87"/>
                <a:gd name="T18" fmla="*/ 44 w 47"/>
                <a:gd name="T19" fmla="*/ 22 h 87"/>
                <a:gd name="T20" fmla="*/ 36 w 47"/>
                <a:gd name="T21" fmla="*/ 17 h 87"/>
                <a:gd name="T22" fmla="*/ 29 w 47"/>
                <a:gd name="T23" fmla="*/ 15 h 87"/>
                <a:gd name="T24" fmla="*/ 24 w 47"/>
                <a:gd name="T25" fmla="*/ 17 h 87"/>
                <a:gd name="T26" fmla="*/ 24 w 47"/>
                <a:gd name="T27" fmla="*/ 17 h 87"/>
                <a:gd name="T28" fmla="*/ 24 w 47"/>
                <a:gd name="T29" fmla="*/ 17 h 87"/>
                <a:gd name="T30" fmla="*/ 23 w 47"/>
                <a:gd name="T31" fmla="*/ 18 h 87"/>
                <a:gd name="T32" fmla="*/ 14 w 47"/>
                <a:gd name="T33" fmla="*/ 28 h 87"/>
                <a:gd name="T34" fmla="*/ 14 w 47"/>
                <a:gd name="T35" fmla="*/ 28 h 87"/>
                <a:gd name="T36" fmla="*/ 2 w 47"/>
                <a:gd name="T37" fmla="*/ 36 h 87"/>
                <a:gd name="T38" fmla="*/ 1 w 47"/>
                <a:gd name="T39" fmla="*/ 40 h 87"/>
                <a:gd name="T40" fmla="*/ 6 w 47"/>
                <a:gd name="T41" fmla="*/ 42 h 87"/>
                <a:gd name="T42" fmla="*/ 18 w 47"/>
                <a:gd name="T43" fmla="*/ 34 h 87"/>
                <a:gd name="T44" fmla="*/ 18 w 47"/>
                <a:gd name="T45" fmla="*/ 34 h 87"/>
                <a:gd name="T46" fmla="*/ 19 w 47"/>
                <a:gd name="T47" fmla="*/ 33 h 87"/>
                <a:gd name="T48" fmla="*/ 21 w 47"/>
                <a:gd name="T49" fmla="*/ 31 h 87"/>
                <a:gd name="T50" fmla="*/ 21 w 47"/>
                <a:gd name="T51" fmla="*/ 41 h 87"/>
                <a:gd name="T52" fmla="*/ 22 w 47"/>
                <a:gd name="T53" fmla="*/ 44 h 87"/>
                <a:gd name="T54" fmla="*/ 13 w 47"/>
                <a:gd name="T55" fmla="*/ 58 h 87"/>
                <a:gd name="T56" fmla="*/ 13 w 47"/>
                <a:gd name="T57" fmla="*/ 58 h 87"/>
                <a:gd name="T58" fmla="*/ 13 w 47"/>
                <a:gd name="T59" fmla="*/ 59 h 87"/>
                <a:gd name="T60" fmla="*/ 12 w 47"/>
                <a:gd name="T61" fmla="*/ 61 h 87"/>
                <a:gd name="T62" fmla="*/ 6 w 47"/>
                <a:gd name="T63" fmla="*/ 79 h 87"/>
                <a:gd name="T64" fmla="*/ 10 w 47"/>
                <a:gd name="T65" fmla="*/ 84 h 87"/>
                <a:gd name="T66" fmla="*/ 15 w 47"/>
                <a:gd name="T67" fmla="*/ 80 h 87"/>
                <a:gd name="T68" fmla="*/ 20 w 47"/>
                <a:gd name="T69" fmla="*/ 64 h 87"/>
                <a:gd name="T70" fmla="*/ 28 w 47"/>
                <a:gd name="T71" fmla="*/ 55 h 87"/>
                <a:gd name="T72" fmla="*/ 31 w 47"/>
                <a:gd name="T73" fmla="*/ 83 h 87"/>
                <a:gd name="T74" fmla="*/ 35 w 47"/>
                <a:gd name="T75" fmla="*/ 87 h 87"/>
                <a:gd name="T76" fmla="*/ 39 w 47"/>
                <a:gd name="T77" fmla="*/ 82 h 87"/>
                <a:gd name="T78" fmla="*/ 37 w 47"/>
                <a:gd name="T79" fmla="*/ 45 h 87"/>
                <a:gd name="T80" fmla="*/ 38 w 47"/>
                <a:gd name="T81" fmla="*/ 41 h 87"/>
                <a:gd name="T82" fmla="*/ 38 w 47"/>
                <a:gd name="T83" fmla="*/ 26 h 87"/>
                <a:gd name="T84" fmla="*/ 40 w 47"/>
                <a:gd name="T85" fmla="*/ 27 h 87"/>
                <a:gd name="T86" fmla="*/ 41 w 47"/>
                <a:gd name="T87" fmla="*/ 3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87">
                  <a:moveTo>
                    <a:pt x="27" y="14"/>
                  </a:moveTo>
                  <a:cubicBezTo>
                    <a:pt x="31" y="14"/>
                    <a:pt x="34" y="12"/>
                    <a:pt x="35" y="8"/>
                  </a:cubicBezTo>
                  <a:cubicBezTo>
                    <a:pt x="35" y="5"/>
                    <a:pt x="33" y="1"/>
                    <a:pt x="29" y="1"/>
                  </a:cubicBezTo>
                  <a:cubicBezTo>
                    <a:pt x="25" y="0"/>
                    <a:pt x="22" y="3"/>
                    <a:pt x="22" y="6"/>
                  </a:cubicBezTo>
                  <a:cubicBezTo>
                    <a:pt x="21" y="10"/>
                    <a:pt x="24" y="13"/>
                    <a:pt x="27" y="14"/>
                  </a:cubicBezTo>
                  <a:close/>
                  <a:moveTo>
                    <a:pt x="41" y="39"/>
                  </a:moveTo>
                  <a:cubicBezTo>
                    <a:pt x="41" y="41"/>
                    <a:pt x="42" y="43"/>
                    <a:pt x="44" y="42"/>
                  </a:cubicBezTo>
                  <a:cubicBezTo>
                    <a:pt x="46" y="42"/>
                    <a:pt x="47" y="41"/>
                    <a:pt x="47" y="39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3"/>
                    <a:pt x="45" y="22"/>
                    <a:pt x="44" y="2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4" y="16"/>
                    <a:pt x="32" y="15"/>
                    <a:pt x="29" y="15"/>
                  </a:cubicBezTo>
                  <a:cubicBezTo>
                    <a:pt x="27" y="15"/>
                    <a:pt x="25" y="16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7"/>
                    <a:pt x="0" y="39"/>
                    <a:pt x="1" y="40"/>
                  </a:cubicBezTo>
                  <a:cubicBezTo>
                    <a:pt x="2" y="42"/>
                    <a:pt x="4" y="43"/>
                    <a:pt x="6" y="42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60"/>
                    <a:pt x="12" y="61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1"/>
                    <a:pt x="7" y="83"/>
                    <a:pt x="10" y="84"/>
                  </a:cubicBezTo>
                  <a:cubicBezTo>
                    <a:pt x="12" y="84"/>
                    <a:pt x="14" y="82"/>
                    <a:pt x="15" y="80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5"/>
                    <a:pt x="33" y="87"/>
                    <a:pt x="35" y="87"/>
                  </a:cubicBezTo>
                  <a:cubicBezTo>
                    <a:pt x="37" y="87"/>
                    <a:pt x="39" y="85"/>
                    <a:pt x="39" y="82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4"/>
                    <a:pt x="38" y="42"/>
                    <a:pt x="38" y="41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0" y="27"/>
                    <a:pt x="40" y="27"/>
                    <a:pt x="40" y="27"/>
                  </a:cubicBezTo>
                  <a:lnTo>
                    <a:pt x="41" y="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8" name="Freeform 265"/>
            <p:cNvSpPr>
              <a:spLocks noEditPoints="1"/>
            </p:cNvSpPr>
            <p:nvPr/>
          </p:nvSpPr>
          <p:spPr bwMode="auto">
            <a:xfrm>
              <a:off x="3312319" y="2300484"/>
              <a:ext cx="128588" cy="219075"/>
            </a:xfrm>
            <a:custGeom>
              <a:avLst/>
              <a:gdLst>
                <a:gd name="T0" fmla="*/ 19 w 50"/>
                <a:gd name="T1" fmla="*/ 13 h 85"/>
                <a:gd name="T2" fmla="*/ 25 w 50"/>
                <a:gd name="T3" fmla="*/ 6 h 85"/>
                <a:gd name="T4" fmla="*/ 18 w 50"/>
                <a:gd name="T5" fmla="*/ 0 h 85"/>
                <a:gd name="T6" fmla="*/ 12 w 50"/>
                <a:gd name="T7" fmla="*/ 7 h 85"/>
                <a:gd name="T8" fmla="*/ 19 w 50"/>
                <a:gd name="T9" fmla="*/ 13 h 85"/>
                <a:gd name="T10" fmla="*/ 39 w 50"/>
                <a:gd name="T11" fmla="*/ 34 h 85"/>
                <a:gd name="T12" fmla="*/ 43 w 50"/>
                <a:gd name="T13" fmla="*/ 36 h 85"/>
                <a:gd name="T14" fmla="*/ 45 w 50"/>
                <a:gd name="T15" fmla="*/ 32 h 85"/>
                <a:gd name="T16" fmla="*/ 41 w 50"/>
                <a:gd name="T17" fmla="*/ 19 h 85"/>
                <a:gd name="T18" fmla="*/ 38 w 50"/>
                <a:gd name="T19" fmla="*/ 17 h 85"/>
                <a:gd name="T20" fmla="*/ 29 w 50"/>
                <a:gd name="T21" fmla="*/ 14 h 85"/>
                <a:gd name="T22" fmla="*/ 22 w 50"/>
                <a:gd name="T23" fmla="*/ 14 h 85"/>
                <a:gd name="T24" fmla="*/ 17 w 50"/>
                <a:gd name="T25" fmla="*/ 17 h 85"/>
                <a:gd name="T26" fmla="*/ 17 w 50"/>
                <a:gd name="T27" fmla="*/ 18 h 85"/>
                <a:gd name="T28" fmla="*/ 17 w 50"/>
                <a:gd name="T29" fmla="*/ 18 h 85"/>
                <a:gd name="T30" fmla="*/ 16 w 50"/>
                <a:gd name="T31" fmla="*/ 18 h 85"/>
                <a:gd name="T32" fmla="*/ 11 w 50"/>
                <a:gd name="T33" fmla="*/ 31 h 85"/>
                <a:gd name="T34" fmla="*/ 11 w 50"/>
                <a:gd name="T35" fmla="*/ 31 h 85"/>
                <a:gd name="T36" fmla="*/ 1 w 50"/>
                <a:gd name="T37" fmla="*/ 41 h 85"/>
                <a:gd name="T38" fmla="*/ 1 w 50"/>
                <a:gd name="T39" fmla="*/ 46 h 85"/>
                <a:gd name="T40" fmla="*/ 6 w 50"/>
                <a:gd name="T41" fmla="*/ 46 h 85"/>
                <a:gd name="T42" fmla="*/ 15 w 50"/>
                <a:gd name="T43" fmla="*/ 35 h 85"/>
                <a:gd name="T44" fmla="*/ 16 w 50"/>
                <a:gd name="T45" fmla="*/ 35 h 85"/>
                <a:gd name="T46" fmla="*/ 17 w 50"/>
                <a:gd name="T47" fmla="*/ 34 h 85"/>
                <a:gd name="T48" fmla="*/ 18 w 50"/>
                <a:gd name="T49" fmla="*/ 31 h 85"/>
                <a:gd name="T50" fmla="*/ 21 w 50"/>
                <a:gd name="T51" fmla="*/ 41 h 85"/>
                <a:gd name="T52" fmla="*/ 22 w 50"/>
                <a:gd name="T53" fmla="*/ 44 h 85"/>
                <a:gd name="T54" fmla="*/ 17 w 50"/>
                <a:gd name="T55" fmla="*/ 60 h 85"/>
                <a:gd name="T56" fmla="*/ 17 w 50"/>
                <a:gd name="T57" fmla="*/ 60 h 85"/>
                <a:gd name="T58" fmla="*/ 17 w 50"/>
                <a:gd name="T59" fmla="*/ 60 h 85"/>
                <a:gd name="T60" fmla="*/ 17 w 50"/>
                <a:gd name="T61" fmla="*/ 63 h 85"/>
                <a:gd name="T62" fmla="*/ 16 w 50"/>
                <a:gd name="T63" fmla="*/ 81 h 85"/>
                <a:gd name="T64" fmla="*/ 21 w 50"/>
                <a:gd name="T65" fmla="*/ 85 h 85"/>
                <a:gd name="T66" fmla="*/ 25 w 50"/>
                <a:gd name="T67" fmla="*/ 80 h 85"/>
                <a:gd name="T68" fmla="*/ 26 w 50"/>
                <a:gd name="T69" fmla="*/ 63 h 85"/>
                <a:gd name="T70" fmla="*/ 31 w 50"/>
                <a:gd name="T71" fmla="*/ 53 h 85"/>
                <a:gd name="T72" fmla="*/ 41 w 50"/>
                <a:gd name="T73" fmla="*/ 79 h 85"/>
                <a:gd name="T74" fmla="*/ 46 w 50"/>
                <a:gd name="T75" fmla="*/ 82 h 85"/>
                <a:gd name="T76" fmla="*/ 49 w 50"/>
                <a:gd name="T77" fmla="*/ 76 h 85"/>
                <a:gd name="T78" fmla="*/ 37 w 50"/>
                <a:gd name="T79" fmla="*/ 41 h 85"/>
                <a:gd name="T80" fmla="*/ 37 w 50"/>
                <a:gd name="T81" fmla="*/ 36 h 85"/>
                <a:gd name="T82" fmla="*/ 33 w 50"/>
                <a:gd name="T83" fmla="*/ 22 h 85"/>
                <a:gd name="T84" fmla="*/ 35 w 50"/>
                <a:gd name="T85" fmla="*/ 23 h 85"/>
                <a:gd name="T86" fmla="*/ 39 w 50"/>
                <a:gd name="T87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0" h="85">
                  <a:moveTo>
                    <a:pt x="19" y="13"/>
                  </a:moveTo>
                  <a:cubicBezTo>
                    <a:pt x="23" y="13"/>
                    <a:pt x="25" y="9"/>
                    <a:pt x="25" y="6"/>
                  </a:cubicBezTo>
                  <a:cubicBezTo>
                    <a:pt x="25" y="2"/>
                    <a:pt x="21" y="0"/>
                    <a:pt x="18" y="0"/>
                  </a:cubicBezTo>
                  <a:cubicBezTo>
                    <a:pt x="14" y="1"/>
                    <a:pt x="11" y="4"/>
                    <a:pt x="12" y="7"/>
                  </a:cubicBezTo>
                  <a:cubicBezTo>
                    <a:pt x="12" y="11"/>
                    <a:pt x="16" y="14"/>
                    <a:pt x="19" y="13"/>
                  </a:cubicBezTo>
                  <a:close/>
                  <a:moveTo>
                    <a:pt x="39" y="34"/>
                  </a:moveTo>
                  <a:cubicBezTo>
                    <a:pt x="40" y="36"/>
                    <a:pt x="42" y="37"/>
                    <a:pt x="43" y="36"/>
                  </a:cubicBezTo>
                  <a:cubicBezTo>
                    <a:pt x="45" y="36"/>
                    <a:pt x="46" y="34"/>
                    <a:pt x="45" y="32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7"/>
                    <a:pt x="39" y="17"/>
                    <a:pt x="38" y="17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4" y="13"/>
                    <a:pt x="22" y="14"/>
                  </a:cubicBezTo>
                  <a:cubicBezTo>
                    <a:pt x="20" y="14"/>
                    <a:pt x="18" y="16"/>
                    <a:pt x="17" y="17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6" y="18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2"/>
                    <a:pt x="0" y="45"/>
                    <a:pt x="1" y="46"/>
                  </a:cubicBezTo>
                  <a:cubicBezTo>
                    <a:pt x="2" y="47"/>
                    <a:pt x="5" y="47"/>
                    <a:pt x="6" y="4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1"/>
                    <a:pt x="17" y="62"/>
                    <a:pt x="17" y="63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4"/>
                    <a:pt x="18" y="85"/>
                    <a:pt x="21" y="85"/>
                  </a:cubicBezTo>
                  <a:cubicBezTo>
                    <a:pt x="23" y="85"/>
                    <a:pt x="25" y="83"/>
                    <a:pt x="25" y="80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81"/>
                    <a:pt x="44" y="82"/>
                    <a:pt x="46" y="82"/>
                  </a:cubicBezTo>
                  <a:cubicBezTo>
                    <a:pt x="48" y="81"/>
                    <a:pt x="50" y="78"/>
                    <a:pt x="49" y="7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38"/>
                    <a:pt x="37" y="36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3"/>
                    <a:pt x="35" y="23"/>
                    <a:pt x="35" y="23"/>
                  </a:cubicBezTo>
                  <a:lnTo>
                    <a:pt x="39" y="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9" name="Freeform 266"/>
            <p:cNvSpPr/>
            <p:nvPr/>
          </p:nvSpPr>
          <p:spPr bwMode="auto">
            <a:xfrm>
              <a:off x="2486025" y="1593253"/>
              <a:ext cx="123825" cy="172641"/>
            </a:xfrm>
            <a:custGeom>
              <a:avLst/>
              <a:gdLst>
                <a:gd name="T0" fmla="*/ 33 w 48"/>
                <a:gd name="T1" fmla="*/ 2 h 67"/>
                <a:gd name="T2" fmla="*/ 4 w 48"/>
                <a:gd name="T3" fmla="*/ 15 h 67"/>
                <a:gd name="T4" fmla="*/ 1 w 48"/>
                <a:gd name="T5" fmla="*/ 23 h 67"/>
                <a:gd name="T6" fmla="*/ 5 w 48"/>
                <a:gd name="T7" fmla="*/ 32 h 67"/>
                <a:gd name="T8" fmla="*/ 13 w 48"/>
                <a:gd name="T9" fmla="*/ 35 h 67"/>
                <a:gd name="T10" fmla="*/ 23 w 48"/>
                <a:gd name="T11" fmla="*/ 30 h 67"/>
                <a:gd name="T12" fmla="*/ 39 w 48"/>
                <a:gd name="T13" fmla="*/ 64 h 67"/>
                <a:gd name="T14" fmla="*/ 44 w 48"/>
                <a:gd name="T15" fmla="*/ 66 h 67"/>
                <a:gd name="T16" fmla="*/ 46 w 48"/>
                <a:gd name="T17" fmla="*/ 65 h 67"/>
                <a:gd name="T18" fmla="*/ 48 w 48"/>
                <a:gd name="T19" fmla="*/ 60 h 67"/>
                <a:gd name="T20" fmla="*/ 32 w 48"/>
                <a:gd name="T21" fmla="*/ 26 h 67"/>
                <a:gd name="T22" fmla="*/ 42 w 48"/>
                <a:gd name="T23" fmla="*/ 21 h 67"/>
                <a:gd name="T24" fmla="*/ 45 w 48"/>
                <a:gd name="T25" fmla="*/ 14 h 67"/>
                <a:gd name="T26" fmla="*/ 40 w 48"/>
                <a:gd name="T27" fmla="*/ 4 h 67"/>
                <a:gd name="T28" fmla="*/ 33 w 48"/>
                <a:gd name="T2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67">
                  <a:moveTo>
                    <a:pt x="33" y="2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1" y="17"/>
                    <a:pt x="0" y="20"/>
                    <a:pt x="1" y="23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7" y="35"/>
                    <a:pt x="10" y="36"/>
                    <a:pt x="13" y="35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6"/>
                    <a:pt x="42" y="67"/>
                    <a:pt x="44" y="66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48" y="64"/>
                    <a:pt x="48" y="62"/>
                    <a:pt x="48" y="60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5" y="20"/>
                    <a:pt x="46" y="16"/>
                    <a:pt x="45" y="1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2"/>
                    <a:pt x="36" y="0"/>
                    <a:pt x="3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0" name="Freeform 267"/>
            <p:cNvSpPr>
              <a:spLocks noEditPoints="1"/>
            </p:cNvSpPr>
            <p:nvPr/>
          </p:nvSpPr>
          <p:spPr bwMode="auto">
            <a:xfrm>
              <a:off x="519112" y="2319534"/>
              <a:ext cx="108347" cy="157163"/>
            </a:xfrm>
            <a:custGeom>
              <a:avLst/>
              <a:gdLst>
                <a:gd name="T0" fmla="*/ 27 w 42"/>
                <a:gd name="T1" fmla="*/ 1 h 61"/>
                <a:gd name="T2" fmla="*/ 8 w 42"/>
                <a:gd name="T3" fmla="*/ 3 h 61"/>
                <a:gd name="T4" fmla="*/ 0 w 42"/>
                <a:gd name="T5" fmla="*/ 13 h 61"/>
                <a:gd name="T6" fmla="*/ 5 w 42"/>
                <a:gd name="T7" fmla="*/ 52 h 61"/>
                <a:gd name="T8" fmla="*/ 15 w 42"/>
                <a:gd name="T9" fmla="*/ 60 h 61"/>
                <a:gd name="T10" fmla="*/ 34 w 42"/>
                <a:gd name="T11" fmla="*/ 58 h 61"/>
                <a:gd name="T12" fmla="*/ 42 w 42"/>
                <a:gd name="T13" fmla="*/ 48 h 61"/>
                <a:gd name="T14" fmla="*/ 37 w 42"/>
                <a:gd name="T15" fmla="*/ 9 h 61"/>
                <a:gd name="T16" fmla="*/ 27 w 42"/>
                <a:gd name="T17" fmla="*/ 1 h 61"/>
                <a:gd name="T18" fmla="*/ 38 w 42"/>
                <a:gd name="T19" fmla="*/ 48 h 61"/>
                <a:gd name="T20" fmla="*/ 33 w 42"/>
                <a:gd name="T21" fmla="*/ 54 h 61"/>
                <a:gd name="T22" fmla="*/ 14 w 42"/>
                <a:gd name="T23" fmla="*/ 56 h 61"/>
                <a:gd name="T24" fmla="*/ 9 w 42"/>
                <a:gd name="T25" fmla="*/ 52 h 61"/>
                <a:gd name="T26" fmla="*/ 4 w 42"/>
                <a:gd name="T27" fmla="*/ 13 h 61"/>
                <a:gd name="T28" fmla="*/ 8 w 42"/>
                <a:gd name="T29" fmla="*/ 7 h 61"/>
                <a:gd name="T30" fmla="*/ 27 w 42"/>
                <a:gd name="T31" fmla="*/ 5 h 61"/>
                <a:gd name="T32" fmla="*/ 33 w 42"/>
                <a:gd name="T33" fmla="*/ 9 h 61"/>
                <a:gd name="T34" fmla="*/ 38 w 42"/>
                <a:gd name="T35" fmla="*/ 4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61">
                  <a:moveTo>
                    <a:pt x="27" y="1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3" y="4"/>
                    <a:pt x="0" y="8"/>
                    <a:pt x="0" y="1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6" y="57"/>
                    <a:pt x="10" y="61"/>
                    <a:pt x="15" y="60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9" y="57"/>
                    <a:pt x="42" y="53"/>
                    <a:pt x="42" y="4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4"/>
                    <a:pt x="32" y="0"/>
                    <a:pt x="27" y="1"/>
                  </a:cubicBezTo>
                  <a:close/>
                  <a:moveTo>
                    <a:pt x="38" y="48"/>
                  </a:moveTo>
                  <a:cubicBezTo>
                    <a:pt x="38" y="51"/>
                    <a:pt x="36" y="54"/>
                    <a:pt x="33" y="54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2" y="57"/>
                    <a:pt x="9" y="55"/>
                    <a:pt x="9" y="52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0"/>
                    <a:pt x="6" y="7"/>
                    <a:pt x="8" y="7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4"/>
                    <a:pt x="33" y="6"/>
                    <a:pt x="33" y="9"/>
                  </a:cubicBezTo>
                  <a:lnTo>
                    <a:pt x="38" y="4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1" name="Freeform 268"/>
            <p:cNvSpPr/>
            <p:nvPr/>
          </p:nvSpPr>
          <p:spPr bwMode="auto">
            <a:xfrm>
              <a:off x="569119" y="2435025"/>
              <a:ext cx="20240" cy="17860"/>
            </a:xfrm>
            <a:custGeom>
              <a:avLst/>
              <a:gdLst>
                <a:gd name="T0" fmla="*/ 6 w 8"/>
                <a:gd name="T1" fmla="*/ 0 h 7"/>
                <a:gd name="T2" fmla="*/ 2 w 8"/>
                <a:gd name="T3" fmla="*/ 1 h 7"/>
                <a:gd name="T4" fmla="*/ 0 w 8"/>
                <a:gd name="T5" fmla="*/ 2 h 7"/>
                <a:gd name="T6" fmla="*/ 1 w 8"/>
                <a:gd name="T7" fmla="*/ 6 h 7"/>
                <a:gd name="T8" fmla="*/ 3 w 8"/>
                <a:gd name="T9" fmla="*/ 7 h 7"/>
                <a:gd name="T10" fmla="*/ 7 w 8"/>
                <a:gd name="T11" fmla="*/ 7 h 7"/>
                <a:gd name="T12" fmla="*/ 8 w 8"/>
                <a:gd name="T13" fmla="*/ 5 h 7"/>
                <a:gd name="T14" fmla="*/ 7 w 8"/>
                <a:gd name="T15" fmla="*/ 1 h 7"/>
                <a:gd name="T16" fmla="*/ 6 w 8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7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2" name="Freeform 269"/>
            <p:cNvSpPr/>
            <p:nvPr/>
          </p:nvSpPr>
          <p:spPr bwMode="auto">
            <a:xfrm>
              <a:off x="534591" y="2339775"/>
              <a:ext cx="72628" cy="92869"/>
            </a:xfrm>
            <a:custGeom>
              <a:avLst/>
              <a:gdLst>
                <a:gd name="T0" fmla="*/ 23 w 28"/>
                <a:gd name="T1" fmla="*/ 0 h 36"/>
                <a:gd name="T2" fmla="*/ 2 w 28"/>
                <a:gd name="T3" fmla="*/ 3 h 36"/>
                <a:gd name="T4" fmla="*/ 0 w 28"/>
                <a:gd name="T5" fmla="*/ 5 h 36"/>
                <a:gd name="T6" fmla="*/ 4 w 28"/>
                <a:gd name="T7" fmla="*/ 35 h 36"/>
                <a:gd name="T8" fmla="*/ 6 w 28"/>
                <a:gd name="T9" fmla="*/ 36 h 36"/>
                <a:gd name="T10" fmla="*/ 27 w 28"/>
                <a:gd name="T11" fmla="*/ 33 h 36"/>
                <a:gd name="T12" fmla="*/ 28 w 28"/>
                <a:gd name="T13" fmla="*/ 32 h 36"/>
                <a:gd name="T14" fmla="*/ 25 w 28"/>
                <a:gd name="T15" fmla="*/ 2 h 36"/>
                <a:gd name="T16" fmla="*/ 23 w 2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36">
                  <a:moveTo>
                    <a:pt x="23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5" y="36"/>
                    <a:pt x="6" y="36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3"/>
                    <a:pt x="28" y="33"/>
                    <a:pt x="28" y="3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3" name="Freeform 270"/>
            <p:cNvSpPr>
              <a:spLocks noEditPoints="1"/>
            </p:cNvSpPr>
            <p:nvPr/>
          </p:nvSpPr>
          <p:spPr bwMode="auto">
            <a:xfrm>
              <a:off x="1572816" y="2151656"/>
              <a:ext cx="120253" cy="172641"/>
            </a:xfrm>
            <a:custGeom>
              <a:avLst/>
              <a:gdLst>
                <a:gd name="T0" fmla="*/ 30 w 47"/>
                <a:gd name="T1" fmla="*/ 1 h 67"/>
                <a:gd name="T2" fmla="*/ 9 w 47"/>
                <a:gd name="T3" fmla="*/ 4 h 67"/>
                <a:gd name="T4" fmla="*/ 0 w 47"/>
                <a:gd name="T5" fmla="*/ 15 h 67"/>
                <a:gd name="T6" fmla="*/ 6 w 47"/>
                <a:gd name="T7" fmla="*/ 58 h 67"/>
                <a:gd name="T8" fmla="*/ 17 w 47"/>
                <a:gd name="T9" fmla="*/ 66 h 67"/>
                <a:gd name="T10" fmla="*/ 38 w 47"/>
                <a:gd name="T11" fmla="*/ 64 h 67"/>
                <a:gd name="T12" fmla="*/ 46 w 47"/>
                <a:gd name="T13" fmla="*/ 53 h 67"/>
                <a:gd name="T14" fmla="*/ 41 w 47"/>
                <a:gd name="T15" fmla="*/ 10 h 67"/>
                <a:gd name="T16" fmla="*/ 30 w 47"/>
                <a:gd name="T17" fmla="*/ 1 h 67"/>
                <a:gd name="T18" fmla="*/ 42 w 47"/>
                <a:gd name="T19" fmla="*/ 53 h 67"/>
                <a:gd name="T20" fmla="*/ 37 w 47"/>
                <a:gd name="T21" fmla="*/ 60 h 67"/>
                <a:gd name="T22" fmla="*/ 16 w 47"/>
                <a:gd name="T23" fmla="*/ 62 h 67"/>
                <a:gd name="T24" fmla="*/ 10 w 47"/>
                <a:gd name="T25" fmla="*/ 57 h 67"/>
                <a:gd name="T26" fmla="*/ 5 w 47"/>
                <a:gd name="T27" fmla="*/ 14 h 67"/>
                <a:gd name="T28" fmla="*/ 10 w 47"/>
                <a:gd name="T29" fmla="*/ 8 h 67"/>
                <a:gd name="T30" fmla="*/ 30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1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4" y="4"/>
                    <a:pt x="0" y="9"/>
                    <a:pt x="0" y="15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63"/>
                    <a:pt x="11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3" y="63"/>
                    <a:pt x="47" y="58"/>
                    <a:pt x="46" y="53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4"/>
                    <a:pt x="35" y="0"/>
                    <a:pt x="30" y="1"/>
                  </a:cubicBezTo>
                  <a:close/>
                  <a:moveTo>
                    <a:pt x="42" y="53"/>
                  </a:moveTo>
                  <a:cubicBezTo>
                    <a:pt x="42" y="57"/>
                    <a:pt x="40" y="59"/>
                    <a:pt x="37" y="60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3" y="63"/>
                    <a:pt x="10" y="60"/>
                    <a:pt x="10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4" y="11"/>
                    <a:pt x="7" y="8"/>
                    <a:pt x="10" y="8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3" y="5"/>
                    <a:pt x="36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4" name="Freeform 271"/>
            <p:cNvSpPr/>
            <p:nvPr/>
          </p:nvSpPr>
          <p:spPr bwMode="auto">
            <a:xfrm>
              <a:off x="1628775" y="2280243"/>
              <a:ext cx="20240" cy="20241"/>
            </a:xfrm>
            <a:custGeom>
              <a:avLst/>
              <a:gdLst>
                <a:gd name="T0" fmla="*/ 6 w 8"/>
                <a:gd name="T1" fmla="*/ 0 h 8"/>
                <a:gd name="T2" fmla="*/ 1 w 8"/>
                <a:gd name="T3" fmla="*/ 0 h 8"/>
                <a:gd name="T4" fmla="*/ 0 w 8"/>
                <a:gd name="T5" fmla="*/ 2 h 8"/>
                <a:gd name="T6" fmla="*/ 0 w 8"/>
                <a:gd name="T7" fmla="*/ 6 h 8"/>
                <a:gd name="T8" fmla="*/ 2 w 8"/>
                <a:gd name="T9" fmla="*/ 8 h 8"/>
                <a:gd name="T10" fmla="*/ 6 w 8"/>
                <a:gd name="T11" fmla="*/ 7 h 8"/>
                <a:gd name="T12" fmla="*/ 8 w 8"/>
                <a:gd name="T13" fmla="*/ 6 h 8"/>
                <a:gd name="T14" fmla="*/ 7 w 8"/>
                <a:gd name="T15" fmla="*/ 1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8" y="6"/>
                    <a:pt x="8" y="6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5" name="Freeform 272"/>
            <p:cNvSpPr/>
            <p:nvPr/>
          </p:nvSpPr>
          <p:spPr bwMode="auto">
            <a:xfrm>
              <a:off x="1590675" y="2174278"/>
              <a:ext cx="79772" cy="103585"/>
            </a:xfrm>
            <a:custGeom>
              <a:avLst/>
              <a:gdLst>
                <a:gd name="T0" fmla="*/ 25 w 31"/>
                <a:gd name="T1" fmla="*/ 0 h 40"/>
                <a:gd name="T2" fmla="*/ 2 w 31"/>
                <a:gd name="T3" fmla="*/ 3 h 40"/>
                <a:gd name="T4" fmla="*/ 0 w 31"/>
                <a:gd name="T5" fmla="*/ 5 h 40"/>
                <a:gd name="T6" fmla="*/ 4 w 31"/>
                <a:gd name="T7" fmla="*/ 38 h 40"/>
                <a:gd name="T8" fmla="*/ 6 w 31"/>
                <a:gd name="T9" fmla="*/ 40 h 40"/>
                <a:gd name="T10" fmla="*/ 30 w 31"/>
                <a:gd name="T11" fmla="*/ 37 h 40"/>
                <a:gd name="T12" fmla="*/ 31 w 31"/>
                <a:gd name="T13" fmla="*/ 35 h 40"/>
                <a:gd name="T14" fmla="*/ 27 w 31"/>
                <a:gd name="T15" fmla="*/ 2 h 40"/>
                <a:gd name="T16" fmla="*/ 25 w 31"/>
                <a:gd name="T1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0">
                  <a:moveTo>
                    <a:pt x="25" y="0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9"/>
                    <a:pt x="5" y="40"/>
                    <a:pt x="6" y="40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1" y="37"/>
                    <a:pt x="31" y="36"/>
                    <a:pt x="31" y="3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1"/>
                    <a:pt x="2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6" name="Freeform 273"/>
            <p:cNvSpPr>
              <a:spLocks noEditPoints="1"/>
            </p:cNvSpPr>
            <p:nvPr/>
          </p:nvSpPr>
          <p:spPr bwMode="auto">
            <a:xfrm>
              <a:off x="3108722" y="1288453"/>
              <a:ext cx="121444" cy="172641"/>
            </a:xfrm>
            <a:custGeom>
              <a:avLst/>
              <a:gdLst>
                <a:gd name="T0" fmla="*/ 30 w 47"/>
                <a:gd name="T1" fmla="*/ 0 h 67"/>
                <a:gd name="T2" fmla="*/ 9 w 47"/>
                <a:gd name="T3" fmla="*/ 3 h 67"/>
                <a:gd name="T4" fmla="*/ 1 w 47"/>
                <a:gd name="T5" fmla="*/ 14 h 67"/>
                <a:gd name="T6" fmla="*/ 6 w 47"/>
                <a:gd name="T7" fmla="*/ 57 h 67"/>
                <a:gd name="T8" fmla="*/ 17 w 47"/>
                <a:gd name="T9" fmla="*/ 66 h 67"/>
                <a:gd name="T10" fmla="*/ 38 w 47"/>
                <a:gd name="T11" fmla="*/ 63 h 67"/>
                <a:gd name="T12" fmla="*/ 47 w 47"/>
                <a:gd name="T13" fmla="*/ 52 h 67"/>
                <a:gd name="T14" fmla="*/ 41 w 47"/>
                <a:gd name="T15" fmla="*/ 9 h 67"/>
                <a:gd name="T16" fmla="*/ 30 w 47"/>
                <a:gd name="T17" fmla="*/ 0 h 67"/>
                <a:gd name="T18" fmla="*/ 42 w 47"/>
                <a:gd name="T19" fmla="*/ 53 h 67"/>
                <a:gd name="T20" fmla="*/ 38 w 47"/>
                <a:gd name="T21" fmla="*/ 59 h 67"/>
                <a:gd name="T22" fmla="*/ 17 w 47"/>
                <a:gd name="T23" fmla="*/ 62 h 67"/>
                <a:gd name="T24" fmla="*/ 10 w 47"/>
                <a:gd name="T25" fmla="*/ 57 h 67"/>
                <a:gd name="T26" fmla="*/ 5 w 47"/>
                <a:gd name="T27" fmla="*/ 13 h 67"/>
                <a:gd name="T28" fmla="*/ 10 w 47"/>
                <a:gd name="T29" fmla="*/ 7 h 67"/>
                <a:gd name="T30" fmla="*/ 31 w 47"/>
                <a:gd name="T31" fmla="*/ 5 h 67"/>
                <a:gd name="T32" fmla="*/ 37 w 47"/>
                <a:gd name="T33" fmla="*/ 10 h 67"/>
                <a:gd name="T34" fmla="*/ 42 w 47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67">
                  <a:moveTo>
                    <a:pt x="30" y="0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43" y="63"/>
                    <a:pt x="47" y="58"/>
                    <a:pt x="47" y="52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4"/>
                    <a:pt x="36" y="0"/>
                    <a:pt x="30" y="0"/>
                  </a:cubicBezTo>
                  <a:close/>
                  <a:moveTo>
                    <a:pt x="42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0" y="5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0"/>
                    <a:pt x="7" y="8"/>
                    <a:pt x="10" y="7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4"/>
                    <a:pt x="37" y="7"/>
                    <a:pt x="37" y="10"/>
                  </a:cubicBezTo>
                  <a:lnTo>
                    <a:pt x="42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7" name="Freeform 274"/>
            <p:cNvSpPr/>
            <p:nvPr/>
          </p:nvSpPr>
          <p:spPr bwMode="auto">
            <a:xfrm>
              <a:off x="3165872" y="1414660"/>
              <a:ext cx="20240" cy="21431"/>
            </a:xfrm>
            <a:custGeom>
              <a:avLst/>
              <a:gdLst>
                <a:gd name="T0" fmla="*/ 6 w 8"/>
                <a:gd name="T1" fmla="*/ 0 h 8"/>
                <a:gd name="T2" fmla="*/ 2 w 8"/>
                <a:gd name="T3" fmla="*/ 1 h 8"/>
                <a:gd name="T4" fmla="*/ 0 w 8"/>
                <a:gd name="T5" fmla="*/ 3 h 8"/>
                <a:gd name="T6" fmla="*/ 1 w 8"/>
                <a:gd name="T7" fmla="*/ 7 h 8"/>
                <a:gd name="T8" fmla="*/ 3 w 8"/>
                <a:gd name="T9" fmla="*/ 8 h 8"/>
                <a:gd name="T10" fmla="*/ 7 w 8"/>
                <a:gd name="T11" fmla="*/ 8 h 8"/>
                <a:gd name="T12" fmla="*/ 8 w 8"/>
                <a:gd name="T13" fmla="*/ 6 h 8"/>
                <a:gd name="T14" fmla="*/ 8 w 8"/>
                <a:gd name="T15" fmla="*/ 2 h 8"/>
                <a:gd name="T16" fmla="*/ 6 w 8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6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8" name="Freeform 275"/>
            <p:cNvSpPr/>
            <p:nvPr/>
          </p:nvSpPr>
          <p:spPr bwMode="auto">
            <a:xfrm>
              <a:off x="3128962" y="1312265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4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4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5"/>
                    <a:pt x="31" y="3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9" name="Freeform 276"/>
            <p:cNvSpPr>
              <a:spLocks noEditPoints="1"/>
            </p:cNvSpPr>
            <p:nvPr/>
          </p:nvSpPr>
          <p:spPr bwMode="auto">
            <a:xfrm>
              <a:off x="3345656" y="2836265"/>
              <a:ext cx="123825" cy="172641"/>
            </a:xfrm>
            <a:custGeom>
              <a:avLst/>
              <a:gdLst>
                <a:gd name="T0" fmla="*/ 31 w 48"/>
                <a:gd name="T1" fmla="*/ 1 h 67"/>
                <a:gd name="T2" fmla="*/ 10 w 48"/>
                <a:gd name="T3" fmla="*/ 3 h 67"/>
                <a:gd name="T4" fmla="*/ 1 w 48"/>
                <a:gd name="T5" fmla="*/ 14 h 67"/>
                <a:gd name="T6" fmla="*/ 6 w 48"/>
                <a:gd name="T7" fmla="*/ 58 h 67"/>
                <a:gd name="T8" fmla="*/ 17 w 48"/>
                <a:gd name="T9" fmla="*/ 66 h 67"/>
                <a:gd name="T10" fmla="*/ 38 w 48"/>
                <a:gd name="T11" fmla="*/ 64 h 67"/>
                <a:gd name="T12" fmla="*/ 47 w 48"/>
                <a:gd name="T13" fmla="*/ 53 h 67"/>
                <a:gd name="T14" fmla="*/ 42 w 48"/>
                <a:gd name="T15" fmla="*/ 9 h 67"/>
                <a:gd name="T16" fmla="*/ 31 w 48"/>
                <a:gd name="T17" fmla="*/ 1 h 67"/>
                <a:gd name="T18" fmla="*/ 43 w 48"/>
                <a:gd name="T19" fmla="*/ 53 h 67"/>
                <a:gd name="T20" fmla="*/ 38 w 48"/>
                <a:gd name="T21" fmla="*/ 59 h 67"/>
                <a:gd name="T22" fmla="*/ 17 w 48"/>
                <a:gd name="T23" fmla="*/ 62 h 67"/>
                <a:gd name="T24" fmla="*/ 11 w 48"/>
                <a:gd name="T25" fmla="*/ 57 h 67"/>
                <a:gd name="T26" fmla="*/ 5 w 48"/>
                <a:gd name="T27" fmla="*/ 14 h 67"/>
                <a:gd name="T28" fmla="*/ 10 w 48"/>
                <a:gd name="T29" fmla="*/ 8 h 67"/>
                <a:gd name="T30" fmla="*/ 31 w 48"/>
                <a:gd name="T31" fmla="*/ 5 h 67"/>
                <a:gd name="T32" fmla="*/ 37 w 48"/>
                <a:gd name="T33" fmla="*/ 10 h 67"/>
                <a:gd name="T34" fmla="*/ 43 w 48"/>
                <a:gd name="T35" fmla="*/ 5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67">
                  <a:moveTo>
                    <a:pt x="31" y="1"/>
                  </a:moveTo>
                  <a:cubicBezTo>
                    <a:pt x="10" y="3"/>
                    <a:pt x="10" y="3"/>
                    <a:pt x="10" y="3"/>
                  </a:cubicBezTo>
                  <a:cubicBezTo>
                    <a:pt x="4" y="4"/>
                    <a:pt x="0" y="9"/>
                    <a:pt x="1" y="14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7" y="63"/>
                    <a:pt x="12" y="67"/>
                    <a:pt x="17" y="66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3"/>
                    <a:pt x="48" y="58"/>
                    <a:pt x="47" y="5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4"/>
                    <a:pt x="36" y="0"/>
                    <a:pt x="31" y="1"/>
                  </a:cubicBezTo>
                  <a:close/>
                  <a:moveTo>
                    <a:pt x="43" y="53"/>
                  </a:moveTo>
                  <a:cubicBezTo>
                    <a:pt x="43" y="56"/>
                    <a:pt x="41" y="59"/>
                    <a:pt x="38" y="59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2"/>
                    <a:pt x="11" y="60"/>
                    <a:pt x="11" y="5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1"/>
                    <a:pt x="7" y="8"/>
                    <a:pt x="10" y="8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4" y="5"/>
                    <a:pt x="37" y="7"/>
                    <a:pt x="37" y="10"/>
                  </a:cubicBezTo>
                  <a:lnTo>
                    <a:pt x="43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30" name="Freeform 277"/>
            <p:cNvSpPr/>
            <p:nvPr/>
          </p:nvSpPr>
          <p:spPr bwMode="auto">
            <a:xfrm>
              <a:off x="3402806" y="2962471"/>
              <a:ext cx="22622" cy="23813"/>
            </a:xfrm>
            <a:custGeom>
              <a:avLst/>
              <a:gdLst>
                <a:gd name="T0" fmla="*/ 6 w 9"/>
                <a:gd name="T1" fmla="*/ 1 h 9"/>
                <a:gd name="T2" fmla="*/ 2 w 9"/>
                <a:gd name="T3" fmla="*/ 1 h 9"/>
                <a:gd name="T4" fmla="*/ 0 w 9"/>
                <a:gd name="T5" fmla="*/ 3 h 9"/>
                <a:gd name="T6" fmla="*/ 1 w 9"/>
                <a:gd name="T7" fmla="*/ 7 h 9"/>
                <a:gd name="T8" fmla="*/ 3 w 9"/>
                <a:gd name="T9" fmla="*/ 8 h 9"/>
                <a:gd name="T10" fmla="*/ 7 w 9"/>
                <a:gd name="T11" fmla="*/ 8 h 9"/>
                <a:gd name="T12" fmla="*/ 9 w 9"/>
                <a:gd name="T13" fmla="*/ 6 h 9"/>
                <a:gd name="T14" fmla="*/ 8 w 9"/>
                <a:gd name="T15" fmla="*/ 2 h 9"/>
                <a:gd name="T16" fmla="*/ 6 w 9"/>
                <a:gd name="T1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6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9"/>
                    <a:pt x="3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9" y="7"/>
                    <a:pt x="9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31" name="Freeform 278"/>
            <p:cNvSpPr/>
            <p:nvPr/>
          </p:nvSpPr>
          <p:spPr bwMode="auto">
            <a:xfrm>
              <a:off x="3365896" y="2860078"/>
              <a:ext cx="79772" cy="100013"/>
            </a:xfrm>
            <a:custGeom>
              <a:avLst/>
              <a:gdLst>
                <a:gd name="T0" fmla="*/ 25 w 31"/>
                <a:gd name="T1" fmla="*/ 0 h 39"/>
                <a:gd name="T2" fmla="*/ 1 w 31"/>
                <a:gd name="T3" fmla="*/ 3 h 39"/>
                <a:gd name="T4" fmla="*/ 0 w 31"/>
                <a:gd name="T5" fmla="*/ 5 h 39"/>
                <a:gd name="T6" fmla="*/ 4 w 31"/>
                <a:gd name="T7" fmla="*/ 38 h 39"/>
                <a:gd name="T8" fmla="*/ 6 w 31"/>
                <a:gd name="T9" fmla="*/ 39 h 39"/>
                <a:gd name="T10" fmla="*/ 29 w 31"/>
                <a:gd name="T11" fmla="*/ 36 h 39"/>
                <a:gd name="T12" fmla="*/ 31 w 31"/>
                <a:gd name="T13" fmla="*/ 35 h 39"/>
                <a:gd name="T14" fmla="*/ 27 w 31"/>
                <a:gd name="T15" fmla="*/ 1 h 39"/>
                <a:gd name="T16" fmla="*/ 25 w 31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9">
                  <a:moveTo>
                    <a:pt x="25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9"/>
                    <a:pt x="5" y="39"/>
                    <a:pt x="6" y="39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30" y="36"/>
                    <a:pt x="31" y="36"/>
                    <a:pt x="31" y="35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6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32" name="Group 3"/>
          <p:cNvGrpSpPr/>
          <p:nvPr/>
        </p:nvGrpSpPr>
        <p:grpSpPr>
          <a:xfrm>
            <a:off x="10425009" y="3981583"/>
            <a:ext cx="964353" cy="964353"/>
            <a:chOff x="10206307" y="3388690"/>
            <a:chExt cx="914400" cy="914400"/>
          </a:xfrm>
        </p:grpSpPr>
        <p:sp>
          <p:nvSpPr>
            <p:cNvPr id="433" name="Oval 464"/>
            <p:cNvSpPr/>
            <p:nvPr/>
          </p:nvSpPr>
          <p:spPr>
            <a:xfrm>
              <a:off x="10206307" y="3388690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34" name="AutoShape 13"/>
            <p:cNvSpPr/>
            <p:nvPr/>
          </p:nvSpPr>
          <p:spPr bwMode="auto">
            <a:xfrm>
              <a:off x="10529463" y="3675931"/>
              <a:ext cx="268088" cy="346493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35" name="Group 4"/>
          <p:cNvGrpSpPr/>
          <p:nvPr/>
        </p:nvGrpSpPr>
        <p:grpSpPr>
          <a:xfrm>
            <a:off x="8603386" y="3880325"/>
            <a:ext cx="1166868" cy="1166868"/>
            <a:chOff x="8479044" y="3292678"/>
            <a:chExt cx="1106424" cy="1106424"/>
          </a:xfrm>
        </p:grpSpPr>
        <p:sp>
          <p:nvSpPr>
            <p:cNvPr id="436" name="Oval 461"/>
            <p:cNvSpPr/>
            <p:nvPr/>
          </p:nvSpPr>
          <p:spPr>
            <a:xfrm>
              <a:off x="8479044" y="3292678"/>
              <a:ext cx="1106424" cy="11064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37" name="Oval 1009"/>
            <p:cNvSpPr/>
            <p:nvPr/>
          </p:nvSpPr>
          <p:spPr>
            <a:xfrm>
              <a:off x="8654404" y="3468038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38" name="AutoShape 15"/>
            <p:cNvSpPr/>
            <p:nvPr/>
          </p:nvSpPr>
          <p:spPr bwMode="auto">
            <a:xfrm>
              <a:off x="8953093" y="3675931"/>
              <a:ext cx="158323" cy="339915"/>
            </a:xfrm>
            <a:custGeom>
              <a:avLst/>
              <a:gdLst>
                <a:gd name="T0" fmla="*/ 262945285 w 21600"/>
                <a:gd name="T1" fmla="*/ 616631 h 21437"/>
                <a:gd name="T2" fmla="*/ 262945285 w 21600"/>
                <a:gd name="T3" fmla="*/ 451557226 h 21437"/>
                <a:gd name="T4" fmla="*/ 180361170 w 21600"/>
                <a:gd name="T5" fmla="*/ 514655930 h 21437"/>
                <a:gd name="T6" fmla="*/ 173604519 w 21600"/>
                <a:gd name="T7" fmla="*/ 869221096 h 21437"/>
                <a:gd name="T8" fmla="*/ 262945285 w 21600"/>
                <a:gd name="T9" fmla="*/ 869221096 h 21437"/>
                <a:gd name="T10" fmla="*/ 252829379 w 21600"/>
                <a:gd name="T11" fmla="*/ 1326201898 h 21437"/>
                <a:gd name="T12" fmla="*/ 176977025 w 21600"/>
                <a:gd name="T13" fmla="*/ 1326201898 h 21437"/>
                <a:gd name="T14" fmla="*/ 176977025 w 21600"/>
                <a:gd name="T15" fmla="*/ 2147483646 h 21437"/>
                <a:gd name="T16" fmla="*/ 57300181 w 21600"/>
                <a:gd name="T17" fmla="*/ 2147483646 h 21437"/>
                <a:gd name="T18" fmla="*/ 57300181 w 21600"/>
                <a:gd name="T19" fmla="*/ 1326201898 h 21437"/>
                <a:gd name="T20" fmla="*/ 0 w 21600"/>
                <a:gd name="T21" fmla="*/ 1326201898 h 21437"/>
                <a:gd name="T22" fmla="*/ 0 w 21600"/>
                <a:gd name="T23" fmla="*/ 869221096 h 21437"/>
                <a:gd name="T24" fmla="*/ 55620013 w 21600"/>
                <a:gd name="T25" fmla="*/ 869221096 h 21437"/>
                <a:gd name="T26" fmla="*/ 87648428 w 21600"/>
                <a:gd name="T27" fmla="*/ 152203103 h 21437"/>
                <a:gd name="T28" fmla="*/ 262945285 w 21600"/>
                <a:gd name="T29" fmla="*/ 616631 h 21437"/>
                <a:gd name="T30" fmla="*/ 262945285 w 21600"/>
                <a:gd name="T31" fmla="*/ 616631 h 214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437">
                  <a:moveTo>
                    <a:pt x="21600" y="5"/>
                  </a:moveTo>
                  <a:cubicBezTo>
                    <a:pt x="21600" y="1241"/>
                    <a:pt x="21600" y="3664"/>
                    <a:pt x="21600" y="3664"/>
                  </a:cubicBezTo>
                  <a:cubicBezTo>
                    <a:pt x="21600" y="3664"/>
                    <a:pt x="15693" y="3516"/>
                    <a:pt x="14816" y="4176"/>
                  </a:cubicBezTo>
                  <a:cubicBezTo>
                    <a:pt x="14095" y="4718"/>
                    <a:pt x="14328" y="5933"/>
                    <a:pt x="14261" y="7053"/>
                  </a:cubicBezTo>
                  <a:cubicBezTo>
                    <a:pt x="16662" y="7053"/>
                    <a:pt x="19200" y="7053"/>
                    <a:pt x="21600" y="7053"/>
                  </a:cubicBezTo>
                  <a:cubicBezTo>
                    <a:pt x="21438" y="8341"/>
                    <a:pt x="21132" y="9564"/>
                    <a:pt x="20769" y="10761"/>
                  </a:cubicBezTo>
                  <a:cubicBezTo>
                    <a:pt x="18692" y="10761"/>
                    <a:pt x="14538" y="10761"/>
                    <a:pt x="14538" y="10761"/>
                  </a:cubicBezTo>
                  <a:lnTo>
                    <a:pt x="14538" y="21437"/>
                  </a:lnTo>
                  <a:cubicBezTo>
                    <a:pt x="14538" y="21437"/>
                    <a:pt x="7938" y="21437"/>
                    <a:pt x="4707" y="21437"/>
                  </a:cubicBezTo>
                  <a:cubicBezTo>
                    <a:pt x="4709" y="18133"/>
                    <a:pt x="4705" y="14278"/>
                    <a:pt x="4707" y="10761"/>
                  </a:cubicBezTo>
                  <a:cubicBezTo>
                    <a:pt x="3137" y="10761"/>
                    <a:pt x="1568" y="10761"/>
                    <a:pt x="0" y="10761"/>
                  </a:cubicBezTo>
                  <a:cubicBezTo>
                    <a:pt x="0" y="9525"/>
                    <a:pt x="0" y="8288"/>
                    <a:pt x="0" y="7053"/>
                  </a:cubicBezTo>
                  <a:cubicBezTo>
                    <a:pt x="1522" y="7053"/>
                    <a:pt x="3046" y="7053"/>
                    <a:pt x="4569" y="7053"/>
                  </a:cubicBezTo>
                  <a:cubicBezTo>
                    <a:pt x="4787" y="4587"/>
                    <a:pt x="4552" y="2480"/>
                    <a:pt x="7200" y="1235"/>
                  </a:cubicBezTo>
                  <a:cubicBezTo>
                    <a:pt x="10176" y="-163"/>
                    <a:pt x="15466" y="8"/>
                    <a:pt x="21600" y="5"/>
                  </a:cubicBezTo>
                  <a:close/>
                  <a:moveTo>
                    <a:pt x="21600" y="5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39" name="Group 5"/>
          <p:cNvGrpSpPr/>
          <p:nvPr/>
        </p:nvGrpSpPr>
        <p:grpSpPr>
          <a:xfrm>
            <a:off x="6984279" y="3981583"/>
            <a:ext cx="964353" cy="964353"/>
            <a:chOff x="6943805" y="3388690"/>
            <a:chExt cx="914400" cy="914400"/>
          </a:xfrm>
        </p:grpSpPr>
        <p:sp>
          <p:nvSpPr>
            <p:cNvPr id="440" name="Oval 463"/>
            <p:cNvSpPr/>
            <p:nvPr/>
          </p:nvSpPr>
          <p:spPr>
            <a:xfrm>
              <a:off x="6943805" y="3388690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41" name="AutoShape 14"/>
            <p:cNvSpPr/>
            <p:nvPr/>
          </p:nvSpPr>
          <p:spPr bwMode="auto">
            <a:xfrm>
              <a:off x="7231048" y="3690927"/>
              <a:ext cx="339914" cy="309921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GB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42" name="TextBox 441"/>
          <p:cNvSpPr txBox="1"/>
          <p:nvPr/>
        </p:nvSpPr>
        <p:spPr>
          <a:xfrm>
            <a:off x="8631903" y="5139591"/>
            <a:ext cx="1207851" cy="400409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443" name="TextBox 442"/>
          <p:cNvSpPr txBox="1"/>
          <p:nvPr/>
        </p:nvSpPr>
        <p:spPr>
          <a:xfrm>
            <a:off x="6907314" y="5123563"/>
            <a:ext cx="1207851" cy="400409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444" name="TextBox 443"/>
          <p:cNvSpPr txBox="1"/>
          <p:nvPr/>
        </p:nvSpPr>
        <p:spPr>
          <a:xfrm>
            <a:off x="10348046" y="5123565"/>
            <a:ext cx="1207851" cy="400409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445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6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47" name="直接连接符 446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06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442" grpId="0"/>
      <p:bldP spid="443" grpId="0"/>
      <p:bldP spid="4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/>
          <p:cNvCxnSpPr/>
          <p:nvPr/>
        </p:nvCxnSpPr>
        <p:spPr>
          <a:xfrm flipH="1">
            <a:off x="1346431" y="3337236"/>
            <a:ext cx="10165891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1654629" y="4235763"/>
            <a:ext cx="2588284" cy="1006958"/>
            <a:chOff x="870502" y="1461239"/>
            <a:chExt cx="1644858" cy="717308"/>
          </a:xfrm>
        </p:grpSpPr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507283" y="1461239"/>
              <a:ext cx="912765" cy="3069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870502" y="1783906"/>
              <a:ext cx="1644858" cy="39464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请替换文字内容，点击添加相关标题文字，修改文字内容，也可以直接复制你的内容到此。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8570063" y="4253688"/>
            <a:ext cx="2359193" cy="1017105"/>
            <a:chOff x="5571841" y="1474007"/>
            <a:chExt cx="1677582" cy="724536"/>
          </a:xfrm>
        </p:grpSpPr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5678489" y="1474007"/>
              <a:ext cx="1021322" cy="306943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5571841" y="1803902"/>
              <a:ext cx="1677582" cy="39464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请替换文字内容，点击添加相关标题文字，修改文字内容，也可以直接复制你的内容到此。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4815019" y="5344052"/>
            <a:ext cx="3283952" cy="823124"/>
            <a:chOff x="5330132" y="1535147"/>
            <a:chExt cx="2336935" cy="586357"/>
          </a:xfrm>
        </p:grpSpPr>
        <p:sp>
          <p:nvSpPr>
            <p:cNvPr id="35" name="Text Placeholder 3"/>
            <p:cNvSpPr txBox="1">
              <a:spLocks/>
            </p:cNvSpPr>
            <p:nvPr/>
          </p:nvSpPr>
          <p:spPr>
            <a:xfrm>
              <a:off x="5987551" y="1535147"/>
              <a:ext cx="1022097" cy="306945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Text Placeholder 3"/>
            <p:cNvSpPr txBox="1">
              <a:spLocks/>
            </p:cNvSpPr>
            <p:nvPr/>
          </p:nvSpPr>
          <p:spPr>
            <a:xfrm>
              <a:off x="5330132" y="1858408"/>
              <a:ext cx="2336935" cy="26309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请替换文字内容，点击添加相关标题文字，修改文字内容，也可以直接复制你的内容到此。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3181308" y="1313528"/>
            <a:ext cx="2407567" cy="997038"/>
            <a:chOff x="5613128" y="1398148"/>
            <a:chExt cx="1712559" cy="707883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5719811" y="1398148"/>
              <a:ext cx="1021668" cy="30592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5613128" y="1712700"/>
              <a:ext cx="1712559" cy="39333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请替换文字内容，点击添加相关标题文字，修改文字内容，也可以直接复制你的内容到此。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7239772" y="1386106"/>
            <a:ext cx="2511357" cy="1011545"/>
            <a:chOff x="760828" y="1449677"/>
            <a:chExt cx="1785583" cy="718183"/>
          </a:xfrm>
        </p:grpSpPr>
        <p:sp>
          <p:nvSpPr>
            <p:cNvPr id="50" name="Text Placeholder 3"/>
            <p:cNvSpPr txBox="1">
              <a:spLocks/>
            </p:cNvSpPr>
            <p:nvPr/>
          </p:nvSpPr>
          <p:spPr>
            <a:xfrm>
              <a:off x="1418569" y="1449677"/>
              <a:ext cx="1021208" cy="305924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>
                <a:defRPr/>
              </a:pPr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760828" y="1774529"/>
              <a:ext cx="1785583" cy="393331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/>
              <a:r>
                <a:rPr lang="zh-CN" altLang="en-U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请替换文字内容，点击添加相关标题文字，修改文字内容，也可以直接复制你的内容到此。</a:t>
              </a:r>
              <a:endParaRPr lang="en-GB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Group 69"/>
          <p:cNvGrpSpPr>
            <a:grpSpLocks/>
          </p:cNvGrpSpPr>
          <p:nvPr/>
        </p:nvGrpSpPr>
        <p:grpSpPr bwMode="auto">
          <a:xfrm>
            <a:off x="5485114" y="2386276"/>
            <a:ext cx="1888525" cy="2946635"/>
            <a:chOff x="3901165" y="1799301"/>
            <a:chExt cx="1341670" cy="2095809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4572000" y="2491553"/>
              <a:ext cx="0" cy="123843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4499048" y="3750626"/>
              <a:ext cx="145903" cy="14448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901165" y="1799301"/>
              <a:ext cx="1341670" cy="134163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111" name="TextBox 58"/>
            <p:cNvSpPr txBox="1">
              <a:spLocks noChangeArrowheads="1"/>
            </p:cNvSpPr>
            <p:nvPr/>
          </p:nvSpPr>
          <p:spPr bwMode="auto">
            <a:xfrm>
              <a:off x="4316333" y="2312044"/>
              <a:ext cx="511333" cy="398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</p:grpSp>
      <p:grpSp>
        <p:nvGrpSpPr>
          <p:cNvPr id="71" name="Group 70"/>
          <p:cNvGrpSpPr>
            <a:grpSpLocks/>
          </p:cNvGrpSpPr>
          <p:nvPr/>
        </p:nvGrpSpPr>
        <p:grpSpPr bwMode="auto">
          <a:xfrm>
            <a:off x="7590171" y="2558161"/>
            <a:ext cx="1538055" cy="2361774"/>
            <a:chOff x="5396977" y="1922768"/>
            <a:chExt cx="1094733" cy="1678793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5954671" y="2460681"/>
              <a:ext cx="0" cy="106630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Oval 39"/>
            <p:cNvSpPr/>
            <p:nvPr/>
          </p:nvSpPr>
          <p:spPr>
            <a:xfrm>
              <a:off x="5881583" y="3457166"/>
              <a:ext cx="144587" cy="1443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5396977" y="1922768"/>
              <a:ext cx="1094733" cy="109486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106" name="TextBox 59"/>
            <p:cNvSpPr txBox="1">
              <a:spLocks noChangeArrowheads="1"/>
            </p:cNvSpPr>
            <p:nvPr/>
          </p:nvSpPr>
          <p:spPr bwMode="auto">
            <a:xfrm>
              <a:off x="5698421" y="2300411"/>
              <a:ext cx="512292" cy="398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</a:p>
          </p:txBody>
        </p:sp>
      </p:grpSp>
      <p:grpSp>
        <p:nvGrpSpPr>
          <p:cNvPr id="72" name="Group 71"/>
          <p:cNvGrpSpPr>
            <a:grpSpLocks/>
          </p:cNvGrpSpPr>
          <p:nvPr/>
        </p:nvGrpSpPr>
        <p:grpSpPr bwMode="auto">
          <a:xfrm>
            <a:off x="9344759" y="1792485"/>
            <a:ext cx="1176422" cy="2122916"/>
            <a:chOff x="6645852" y="1378462"/>
            <a:chExt cx="835480" cy="1509412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7048531" y="1519721"/>
              <a:ext cx="0" cy="94120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6977191" y="1378462"/>
              <a:ext cx="144266" cy="14443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6645852" y="2053015"/>
              <a:ext cx="835480" cy="83485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101" name="TextBox 60"/>
            <p:cNvSpPr txBox="1">
              <a:spLocks noChangeArrowheads="1"/>
            </p:cNvSpPr>
            <p:nvPr/>
          </p:nvSpPr>
          <p:spPr bwMode="auto">
            <a:xfrm>
              <a:off x="6816383" y="2287345"/>
              <a:ext cx="511157" cy="398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</a:p>
          </p:txBody>
        </p:sp>
      </p:grpSp>
      <p:grpSp>
        <p:nvGrpSpPr>
          <p:cNvPr id="68" name="Group 67"/>
          <p:cNvGrpSpPr>
            <a:grpSpLocks/>
          </p:cNvGrpSpPr>
          <p:nvPr/>
        </p:nvGrpSpPr>
        <p:grpSpPr bwMode="auto">
          <a:xfrm>
            <a:off x="2337571" y="1792484"/>
            <a:ext cx="1176421" cy="2122917"/>
            <a:chOff x="1662668" y="1378462"/>
            <a:chExt cx="835480" cy="1509412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2081201" y="1519721"/>
              <a:ext cx="0" cy="941201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/>
          </p:nvSpPr>
          <p:spPr>
            <a:xfrm>
              <a:off x="2008275" y="1378462"/>
              <a:ext cx="144267" cy="14443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1662668" y="2053015"/>
              <a:ext cx="835480" cy="83485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096" name="TextBox 56"/>
            <p:cNvSpPr txBox="1">
              <a:spLocks noChangeArrowheads="1"/>
            </p:cNvSpPr>
            <p:nvPr/>
          </p:nvSpPr>
          <p:spPr bwMode="auto">
            <a:xfrm>
              <a:off x="1823496" y="2300609"/>
              <a:ext cx="511157" cy="398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30%</a:t>
              </a:r>
            </a:p>
          </p:txBody>
        </p:sp>
      </p:grpSp>
      <p:grpSp>
        <p:nvGrpSpPr>
          <p:cNvPr id="69" name="Group 68"/>
          <p:cNvGrpSpPr>
            <a:grpSpLocks/>
          </p:cNvGrpSpPr>
          <p:nvPr/>
        </p:nvGrpSpPr>
        <p:grpSpPr bwMode="auto">
          <a:xfrm>
            <a:off x="3730526" y="2558163"/>
            <a:ext cx="1538054" cy="2361773"/>
            <a:chOff x="2652290" y="1922769"/>
            <a:chExt cx="1094733" cy="167879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3198862" y="2460681"/>
              <a:ext cx="0" cy="1066303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3127363" y="3457166"/>
              <a:ext cx="144588" cy="14439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652290" y="1922769"/>
              <a:ext cx="1094733" cy="10948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091" name="TextBox 57"/>
            <p:cNvSpPr txBox="1">
              <a:spLocks noChangeArrowheads="1"/>
            </p:cNvSpPr>
            <p:nvPr/>
          </p:nvSpPr>
          <p:spPr bwMode="auto">
            <a:xfrm>
              <a:off x="2943509" y="2302038"/>
              <a:ext cx="512292" cy="398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30288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701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4" y="2322830"/>
            <a:ext cx="12857339" cy="2551749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11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5335293" y="2992447"/>
            <a:ext cx="4324739" cy="778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2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en-GB" altLang="zh-CN" sz="5062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335293" y="3908392"/>
            <a:ext cx="432473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92755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Picture_1"/>
          <p:cNvSpPr/>
          <p:nvPr>
            <p:custDataLst>
              <p:tags r:id="rId1"/>
            </p:custDataLst>
          </p:nvPr>
        </p:nvSpPr>
        <p:spPr>
          <a:xfrm>
            <a:off x="5301987" y="1576251"/>
            <a:ext cx="2312832" cy="2599332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40264" y="2225955"/>
            <a:ext cx="1048210" cy="103423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76398" y="3373665"/>
            <a:ext cx="2375943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934298" y="3714486"/>
            <a:ext cx="1048210" cy="103423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70432" y="5344374"/>
            <a:ext cx="237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463270" y="2225955"/>
            <a:ext cx="1048210" cy="103423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799404" y="3373665"/>
            <a:ext cx="237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>
            <a:stCxn id="6" idx="6"/>
          </p:cNvCxnSpPr>
          <p:nvPr/>
        </p:nvCxnSpPr>
        <p:spPr>
          <a:xfrm>
            <a:off x="3488474" y="2743072"/>
            <a:ext cx="1823887" cy="0"/>
          </a:xfrm>
          <a:prstGeom prst="line">
            <a:avLst/>
          </a:prstGeom>
          <a:ln w="381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7625410" y="2722108"/>
            <a:ext cx="1830874" cy="0"/>
          </a:xfrm>
          <a:prstGeom prst="line">
            <a:avLst/>
          </a:prstGeom>
          <a:ln w="381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2052776" y="1714160"/>
            <a:ext cx="1823186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075782" y="1714160"/>
            <a:ext cx="1823186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46810" y="4858792"/>
            <a:ext cx="1823186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25" name="KSO_Shape"/>
          <p:cNvSpPr/>
          <p:nvPr/>
        </p:nvSpPr>
        <p:spPr bwMode="auto">
          <a:xfrm>
            <a:off x="2724042" y="2421621"/>
            <a:ext cx="480654" cy="609709"/>
          </a:xfrm>
          <a:custGeom>
            <a:avLst/>
            <a:gdLst>
              <a:gd name="T0" fmla="*/ 259322 w 2665412"/>
              <a:gd name="T1" fmla="*/ 2895285 h 3382963"/>
              <a:gd name="T2" fmla="*/ 511017 w 2665412"/>
              <a:gd name="T3" fmla="*/ 3155147 h 3382963"/>
              <a:gd name="T4" fmla="*/ 770965 w 2665412"/>
              <a:gd name="T5" fmla="*/ 2903852 h 3382963"/>
              <a:gd name="T6" fmla="*/ 519587 w 2665412"/>
              <a:gd name="T7" fmla="*/ 2643989 h 3382963"/>
              <a:gd name="T8" fmla="*/ 875071 w 2665412"/>
              <a:gd name="T9" fmla="*/ 2732514 h 3382963"/>
              <a:gd name="T10" fmla="*/ 732560 w 2665412"/>
              <a:gd name="T11" fmla="*/ 3231615 h 3382963"/>
              <a:gd name="T12" fmla="*/ 265987 w 2665412"/>
              <a:gd name="T13" fmla="*/ 3315697 h 3382963"/>
              <a:gd name="T14" fmla="*/ 147598 w 2665412"/>
              <a:gd name="T15" fmla="*/ 2750917 h 3382963"/>
              <a:gd name="T16" fmla="*/ 1831415 w 2665412"/>
              <a:gd name="T17" fmla="*/ 2257426 h 3382963"/>
              <a:gd name="T18" fmla="*/ 1993961 w 2665412"/>
              <a:gd name="T19" fmla="*/ 2438401 h 3382963"/>
              <a:gd name="T20" fmla="*/ 1847258 w 2665412"/>
              <a:gd name="T21" fmla="*/ 2409508 h 3382963"/>
              <a:gd name="T22" fmla="*/ 1685662 w 2665412"/>
              <a:gd name="T23" fmla="*/ 2468563 h 3382963"/>
              <a:gd name="T24" fmla="*/ 1995229 w 2665412"/>
              <a:gd name="T25" fmla="*/ 2640966 h 3382963"/>
              <a:gd name="T26" fmla="*/ 1952137 w 2665412"/>
              <a:gd name="T27" fmla="*/ 2838768 h 3382963"/>
              <a:gd name="T28" fmla="*/ 1735409 w 2665412"/>
              <a:gd name="T29" fmla="*/ 2918143 h 3382963"/>
              <a:gd name="T30" fmla="*/ 1580784 w 2665412"/>
              <a:gd name="T31" fmla="*/ 2728596 h 3382963"/>
              <a:gd name="T32" fmla="*/ 1742380 w 2665412"/>
              <a:gd name="T33" fmla="*/ 2773998 h 3382963"/>
              <a:gd name="T34" fmla="*/ 1881478 w 2665412"/>
              <a:gd name="T35" fmla="*/ 2691766 h 3382963"/>
              <a:gd name="T36" fmla="*/ 1563357 w 2665412"/>
              <a:gd name="T37" fmla="*/ 2467293 h 3382963"/>
              <a:gd name="T38" fmla="*/ 1692634 w 2665412"/>
              <a:gd name="T39" fmla="*/ 2322831 h 3382963"/>
              <a:gd name="T40" fmla="*/ 1625723 w 2665412"/>
              <a:gd name="T41" fmla="*/ 2198771 h 3382963"/>
              <a:gd name="T42" fmla="*/ 1410098 w 2665412"/>
              <a:gd name="T43" fmla="*/ 2430592 h 3382963"/>
              <a:gd name="T44" fmla="*/ 1421847 w 2665412"/>
              <a:gd name="T45" fmla="*/ 2757048 h 3382963"/>
              <a:gd name="T46" fmla="*/ 1653351 w 2665412"/>
              <a:gd name="T47" fmla="*/ 2972991 h 3382963"/>
              <a:gd name="T48" fmla="*/ 1980125 w 2665412"/>
              <a:gd name="T49" fmla="*/ 2960924 h 3382963"/>
              <a:gd name="T50" fmla="*/ 2195433 w 2665412"/>
              <a:gd name="T51" fmla="*/ 2729420 h 3382963"/>
              <a:gd name="T52" fmla="*/ 2184001 w 2665412"/>
              <a:gd name="T53" fmla="*/ 2402964 h 3382963"/>
              <a:gd name="T54" fmla="*/ 1952179 w 2665412"/>
              <a:gd name="T55" fmla="*/ 2187021 h 3382963"/>
              <a:gd name="T56" fmla="*/ 2156055 w 2665412"/>
              <a:gd name="T57" fmla="*/ 2032367 h 3382963"/>
              <a:gd name="T58" fmla="*/ 2395816 w 2665412"/>
              <a:gd name="T59" fmla="*/ 2850094 h 3382963"/>
              <a:gd name="T60" fmla="*/ 1619054 w 2665412"/>
              <a:gd name="T61" fmla="*/ 3205130 h 3382963"/>
              <a:gd name="T62" fmla="*/ 1161763 w 2665412"/>
              <a:gd name="T63" fmla="*/ 2697981 h 3382963"/>
              <a:gd name="T64" fmla="*/ 1590474 w 2665412"/>
              <a:gd name="T65" fmla="*/ 1963774 h 3382963"/>
              <a:gd name="T66" fmla="*/ 247746 w 2665412"/>
              <a:gd name="T67" fmla="*/ 2374875 h 3382963"/>
              <a:gd name="T68" fmla="*/ 90506 w 2665412"/>
              <a:gd name="T69" fmla="*/ 2382501 h 3382963"/>
              <a:gd name="T70" fmla="*/ 82882 w 2665412"/>
              <a:gd name="T71" fmla="*/ 2224911 h 3382963"/>
              <a:gd name="T72" fmla="*/ 1925231 w 2665412"/>
              <a:gd name="T73" fmla="*/ 1275421 h 3382963"/>
              <a:gd name="T74" fmla="*/ 2142932 w 2665412"/>
              <a:gd name="T75" fmla="*/ 1565745 h 3382963"/>
              <a:gd name="T76" fmla="*/ 2433411 w 2665412"/>
              <a:gd name="T77" fmla="*/ 1348081 h 3382963"/>
              <a:gd name="T78" fmla="*/ 2215710 w 2665412"/>
              <a:gd name="T79" fmla="*/ 1057758 h 3382963"/>
              <a:gd name="T80" fmla="*/ 2557039 w 2665412"/>
              <a:gd name="T81" fmla="*/ 1184676 h 3382963"/>
              <a:gd name="T82" fmla="*/ 2359043 w 2665412"/>
              <a:gd name="T83" fmla="*/ 1666644 h 3382963"/>
              <a:gd name="T84" fmla="*/ 1943029 w 2665412"/>
              <a:gd name="T85" fmla="*/ 1631742 h 3382963"/>
              <a:gd name="T86" fmla="*/ 1831795 w 2665412"/>
              <a:gd name="T87" fmla="*/ 1117727 h 3382963"/>
              <a:gd name="T88" fmla="*/ 1543971 w 2665412"/>
              <a:gd name="T89" fmla="*/ 596250 h 3382963"/>
              <a:gd name="T90" fmla="*/ 1297460 w 2665412"/>
              <a:gd name="T91" fmla="*/ 948099 h 3382963"/>
              <a:gd name="T92" fmla="*/ 1031888 w 2665412"/>
              <a:gd name="T93" fmla="*/ 755548 h 3382963"/>
              <a:gd name="T94" fmla="*/ 814631 w 2665412"/>
              <a:gd name="T95" fmla="*/ 602286 h 3382963"/>
              <a:gd name="T96" fmla="*/ 863801 w 2665412"/>
              <a:gd name="T97" fmla="*/ 640380 h 3382963"/>
              <a:gd name="T98" fmla="*/ 958650 w 2665412"/>
              <a:gd name="T99" fmla="*/ 731486 h 3382963"/>
              <a:gd name="T100" fmla="*/ 915825 w 2665412"/>
              <a:gd name="T101" fmla="*/ 1047026 h 3382963"/>
              <a:gd name="T102" fmla="*/ 1093788 w 2665412"/>
              <a:gd name="T103" fmla="*/ 1742545 h 3382963"/>
              <a:gd name="T104" fmla="*/ 941203 w 2665412"/>
              <a:gd name="T105" fmla="*/ 2331086 h 3382963"/>
              <a:gd name="T106" fmla="*/ 804162 w 2665412"/>
              <a:gd name="T107" fmla="*/ 2246646 h 3382963"/>
              <a:gd name="T108" fmla="*/ 518978 w 2665412"/>
              <a:gd name="T109" fmla="*/ 1458116 h 3382963"/>
              <a:gd name="T110" fmla="*/ 425714 w 2665412"/>
              <a:gd name="T111" fmla="*/ 1302568 h 3382963"/>
              <a:gd name="T112" fmla="*/ 154488 w 2665412"/>
              <a:gd name="T113" fmla="*/ 951475 h 3382963"/>
              <a:gd name="T114" fmla="*/ 4758 w 2665412"/>
              <a:gd name="T115" fmla="*/ 912429 h 3382963"/>
              <a:gd name="T116" fmla="*/ 912333 w 2665412"/>
              <a:gd name="T117" fmla="*/ 0 h 3382963"/>
              <a:gd name="T118" fmla="*/ 1112519 w 2665412"/>
              <a:gd name="T119" fmla="*/ 199433 h 3382963"/>
              <a:gd name="T120" fmla="*/ 953005 w 2665412"/>
              <a:gd name="T121" fmla="*/ 526732 h 3382963"/>
              <a:gd name="T122" fmla="*/ 719772 w 2665412"/>
              <a:gd name="T123" fmla="*/ 209293 h 3382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65412" h="3382963">
                <a:moveTo>
                  <a:pt x="506574" y="2643989"/>
                </a:moveTo>
                <a:lnTo>
                  <a:pt x="493243" y="2644624"/>
                </a:lnTo>
                <a:lnTo>
                  <a:pt x="480230" y="2646210"/>
                </a:lnTo>
                <a:lnTo>
                  <a:pt x="467217" y="2648431"/>
                </a:lnTo>
                <a:lnTo>
                  <a:pt x="454521" y="2650970"/>
                </a:lnTo>
                <a:lnTo>
                  <a:pt x="442460" y="2654460"/>
                </a:lnTo>
                <a:lnTo>
                  <a:pt x="430399" y="2658585"/>
                </a:lnTo>
                <a:lnTo>
                  <a:pt x="418655" y="2663027"/>
                </a:lnTo>
                <a:lnTo>
                  <a:pt x="407229" y="2667786"/>
                </a:lnTo>
                <a:lnTo>
                  <a:pt x="396120" y="2673180"/>
                </a:lnTo>
                <a:lnTo>
                  <a:pt x="385328" y="2679526"/>
                </a:lnTo>
                <a:lnTo>
                  <a:pt x="374854" y="2685872"/>
                </a:lnTo>
                <a:lnTo>
                  <a:pt x="364380" y="2692852"/>
                </a:lnTo>
                <a:lnTo>
                  <a:pt x="354858" y="2700784"/>
                </a:lnTo>
                <a:lnTo>
                  <a:pt x="345336" y="2708717"/>
                </a:lnTo>
                <a:lnTo>
                  <a:pt x="336449" y="2717284"/>
                </a:lnTo>
                <a:lnTo>
                  <a:pt x="327562" y="2725533"/>
                </a:lnTo>
                <a:lnTo>
                  <a:pt x="319310" y="2735052"/>
                </a:lnTo>
                <a:lnTo>
                  <a:pt x="312010" y="2744571"/>
                </a:lnTo>
                <a:lnTo>
                  <a:pt x="304710" y="2754724"/>
                </a:lnTo>
                <a:lnTo>
                  <a:pt x="298044" y="2764878"/>
                </a:lnTo>
                <a:lnTo>
                  <a:pt x="291696" y="2775348"/>
                </a:lnTo>
                <a:lnTo>
                  <a:pt x="285983" y="2786136"/>
                </a:lnTo>
                <a:lnTo>
                  <a:pt x="280905" y="2797241"/>
                </a:lnTo>
                <a:lnTo>
                  <a:pt x="276144" y="2808981"/>
                </a:lnTo>
                <a:lnTo>
                  <a:pt x="272018" y="2820721"/>
                </a:lnTo>
                <a:lnTo>
                  <a:pt x="268209" y="2832461"/>
                </a:lnTo>
                <a:lnTo>
                  <a:pt x="265353" y="2844835"/>
                </a:lnTo>
                <a:lnTo>
                  <a:pt x="263131" y="2857210"/>
                </a:lnTo>
                <a:lnTo>
                  <a:pt x="261226" y="2869584"/>
                </a:lnTo>
                <a:lnTo>
                  <a:pt x="259957" y="2882276"/>
                </a:lnTo>
                <a:lnTo>
                  <a:pt x="259322" y="2895285"/>
                </a:lnTo>
                <a:lnTo>
                  <a:pt x="259639" y="2908294"/>
                </a:lnTo>
                <a:lnTo>
                  <a:pt x="260274" y="2921620"/>
                </a:lnTo>
                <a:lnTo>
                  <a:pt x="261861" y="2934629"/>
                </a:lnTo>
                <a:lnTo>
                  <a:pt x="264083" y="2947638"/>
                </a:lnTo>
                <a:lnTo>
                  <a:pt x="266622" y="2960330"/>
                </a:lnTo>
                <a:lnTo>
                  <a:pt x="270113" y="2972704"/>
                </a:lnTo>
                <a:lnTo>
                  <a:pt x="273922" y="2984444"/>
                </a:lnTo>
                <a:lnTo>
                  <a:pt x="278366" y="2996501"/>
                </a:lnTo>
                <a:lnTo>
                  <a:pt x="283444" y="3007924"/>
                </a:lnTo>
                <a:lnTo>
                  <a:pt x="288840" y="3019029"/>
                </a:lnTo>
                <a:lnTo>
                  <a:pt x="294870" y="3029817"/>
                </a:lnTo>
                <a:lnTo>
                  <a:pt x="301536" y="3040605"/>
                </a:lnTo>
                <a:lnTo>
                  <a:pt x="308836" y="3050441"/>
                </a:lnTo>
                <a:lnTo>
                  <a:pt x="316136" y="3060277"/>
                </a:lnTo>
                <a:lnTo>
                  <a:pt x="323753" y="3069478"/>
                </a:lnTo>
                <a:lnTo>
                  <a:pt x="332323" y="3078680"/>
                </a:lnTo>
                <a:lnTo>
                  <a:pt x="341210" y="3087247"/>
                </a:lnTo>
                <a:lnTo>
                  <a:pt x="350732" y="3095496"/>
                </a:lnTo>
                <a:lnTo>
                  <a:pt x="360254" y="3103429"/>
                </a:lnTo>
                <a:lnTo>
                  <a:pt x="370411" y="3110409"/>
                </a:lnTo>
                <a:lnTo>
                  <a:pt x="380250" y="3117072"/>
                </a:lnTo>
                <a:lnTo>
                  <a:pt x="391041" y="3123418"/>
                </a:lnTo>
                <a:lnTo>
                  <a:pt x="401833" y="3128812"/>
                </a:lnTo>
                <a:lnTo>
                  <a:pt x="412942" y="3134206"/>
                </a:lnTo>
                <a:lnTo>
                  <a:pt x="424685" y="3138965"/>
                </a:lnTo>
                <a:lnTo>
                  <a:pt x="436429" y="3143090"/>
                </a:lnTo>
                <a:lnTo>
                  <a:pt x="448173" y="3146580"/>
                </a:lnTo>
                <a:lnTo>
                  <a:pt x="460551" y="3149753"/>
                </a:lnTo>
                <a:lnTo>
                  <a:pt x="472930" y="3151974"/>
                </a:lnTo>
                <a:lnTo>
                  <a:pt x="485626" y="3153878"/>
                </a:lnTo>
                <a:lnTo>
                  <a:pt x="498004" y="3154830"/>
                </a:lnTo>
                <a:lnTo>
                  <a:pt x="511017" y="3155147"/>
                </a:lnTo>
                <a:lnTo>
                  <a:pt x="524030" y="3155147"/>
                </a:lnTo>
                <a:lnTo>
                  <a:pt x="537044" y="3154513"/>
                </a:lnTo>
                <a:lnTo>
                  <a:pt x="550374" y="3152926"/>
                </a:lnTo>
                <a:lnTo>
                  <a:pt x="563070" y="3150705"/>
                </a:lnTo>
                <a:lnTo>
                  <a:pt x="575766" y="3148167"/>
                </a:lnTo>
                <a:lnTo>
                  <a:pt x="588462" y="3144994"/>
                </a:lnTo>
                <a:lnTo>
                  <a:pt x="600206" y="3141186"/>
                </a:lnTo>
                <a:lnTo>
                  <a:pt x="612267" y="3136744"/>
                </a:lnTo>
                <a:lnTo>
                  <a:pt x="623693" y="3131668"/>
                </a:lnTo>
                <a:lnTo>
                  <a:pt x="634802" y="3125956"/>
                </a:lnTo>
                <a:lnTo>
                  <a:pt x="645593" y="3119928"/>
                </a:lnTo>
                <a:lnTo>
                  <a:pt x="656067" y="3113265"/>
                </a:lnTo>
                <a:lnTo>
                  <a:pt x="665907" y="3106284"/>
                </a:lnTo>
                <a:lnTo>
                  <a:pt x="676063" y="3098986"/>
                </a:lnTo>
                <a:lnTo>
                  <a:pt x="685268" y="3090737"/>
                </a:lnTo>
                <a:lnTo>
                  <a:pt x="694155" y="3082487"/>
                </a:lnTo>
                <a:lnTo>
                  <a:pt x="702725" y="3073603"/>
                </a:lnTo>
                <a:lnTo>
                  <a:pt x="710977" y="3064402"/>
                </a:lnTo>
                <a:lnTo>
                  <a:pt x="718594" y="3054566"/>
                </a:lnTo>
                <a:lnTo>
                  <a:pt x="725894" y="3045047"/>
                </a:lnTo>
                <a:lnTo>
                  <a:pt x="732560" y="3034576"/>
                </a:lnTo>
                <a:lnTo>
                  <a:pt x="738908" y="3023788"/>
                </a:lnTo>
                <a:lnTo>
                  <a:pt x="744621" y="3013000"/>
                </a:lnTo>
                <a:lnTo>
                  <a:pt x="750017" y="3001895"/>
                </a:lnTo>
                <a:lnTo>
                  <a:pt x="754460" y="2990472"/>
                </a:lnTo>
                <a:lnTo>
                  <a:pt x="758586" y="2979050"/>
                </a:lnTo>
                <a:lnTo>
                  <a:pt x="762078" y="2966676"/>
                </a:lnTo>
                <a:lnTo>
                  <a:pt x="765252" y="2954618"/>
                </a:lnTo>
                <a:lnTo>
                  <a:pt x="767473" y="2942244"/>
                </a:lnTo>
                <a:lnTo>
                  <a:pt x="769378" y="2929870"/>
                </a:lnTo>
                <a:lnTo>
                  <a:pt x="770330" y="2916861"/>
                </a:lnTo>
                <a:lnTo>
                  <a:pt x="770965" y="2903852"/>
                </a:lnTo>
                <a:lnTo>
                  <a:pt x="770647" y="2890843"/>
                </a:lnTo>
                <a:lnTo>
                  <a:pt x="770013" y="2877834"/>
                </a:lnTo>
                <a:lnTo>
                  <a:pt x="768426" y="2864507"/>
                </a:lnTo>
                <a:lnTo>
                  <a:pt x="766521" y="2851816"/>
                </a:lnTo>
                <a:lnTo>
                  <a:pt x="763982" y="2839441"/>
                </a:lnTo>
                <a:lnTo>
                  <a:pt x="760808" y="2827067"/>
                </a:lnTo>
                <a:lnTo>
                  <a:pt x="756682" y="2814692"/>
                </a:lnTo>
                <a:lnTo>
                  <a:pt x="752238" y="2802953"/>
                </a:lnTo>
                <a:lnTo>
                  <a:pt x="747160" y="2791530"/>
                </a:lnTo>
                <a:lnTo>
                  <a:pt x="741764" y="2780108"/>
                </a:lnTo>
                <a:lnTo>
                  <a:pt x="735416" y="2769637"/>
                </a:lnTo>
                <a:lnTo>
                  <a:pt x="729068" y="2759166"/>
                </a:lnTo>
                <a:lnTo>
                  <a:pt x="722086" y="2749013"/>
                </a:lnTo>
                <a:lnTo>
                  <a:pt x="714468" y="2739177"/>
                </a:lnTo>
                <a:lnTo>
                  <a:pt x="706533" y="2729658"/>
                </a:lnTo>
                <a:lnTo>
                  <a:pt x="697964" y="2720774"/>
                </a:lnTo>
                <a:lnTo>
                  <a:pt x="689394" y="2712207"/>
                </a:lnTo>
                <a:lnTo>
                  <a:pt x="680189" y="2704275"/>
                </a:lnTo>
                <a:lnTo>
                  <a:pt x="670350" y="2696342"/>
                </a:lnTo>
                <a:lnTo>
                  <a:pt x="660511" y="2689362"/>
                </a:lnTo>
                <a:lnTo>
                  <a:pt x="650037" y="2682382"/>
                </a:lnTo>
                <a:lnTo>
                  <a:pt x="639563" y="2676353"/>
                </a:lnTo>
                <a:lnTo>
                  <a:pt x="628771" y="2670324"/>
                </a:lnTo>
                <a:lnTo>
                  <a:pt x="617662" y="2665248"/>
                </a:lnTo>
                <a:lnTo>
                  <a:pt x="606236" y="2660171"/>
                </a:lnTo>
                <a:lnTo>
                  <a:pt x="594175" y="2656364"/>
                </a:lnTo>
                <a:lnTo>
                  <a:pt x="582431" y="2652873"/>
                </a:lnTo>
                <a:lnTo>
                  <a:pt x="570053" y="2650018"/>
                </a:lnTo>
                <a:lnTo>
                  <a:pt x="557992" y="2647479"/>
                </a:lnTo>
                <a:lnTo>
                  <a:pt x="545296" y="2645576"/>
                </a:lnTo>
                <a:lnTo>
                  <a:pt x="532600" y="2644306"/>
                </a:lnTo>
                <a:lnTo>
                  <a:pt x="519587" y="2643989"/>
                </a:lnTo>
                <a:lnTo>
                  <a:pt x="506574" y="2643989"/>
                </a:lnTo>
                <a:close/>
                <a:moveTo>
                  <a:pt x="552279" y="2413000"/>
                </a:moveTo>
                <a:lnTo>
                  <a:pt x="560214" y="2505650"/>
                </a:lnTo>
                <a:lnTo>
                  <a:pt x="569736" y="2506602"/>
                </a:lnTo>
                <a:lnTo>
                  <a:pt x="578940" y="2508188"/>
                </a:lnTo>
                <a:lnTo>
                  <a:pt x="588779" y="2510092"/>
                </a:lnTo>
                <a:lnTo>
                  <a:pt x="597984" y="2511678"/>
                </a:lnTo>
                <a:lnTo>
                  <a:pt x="607506" y="2513582"/>
                </a:lnTo>
                <a:lnTo>
                  <a:pt x="617028" y="2516120"/>
                </a:lnTo>
                <a:lnTo>
                  <a:pt x="626232" y="2518976"/>
                </a:lnTo>
                <a:lnTo>
                  <a:pt x="635119" y="2521514"/>
                </a:lnTo>
                <a:lnTo>
                  <a:pt x="644006" y="2524370"/>
                </a:lnTo>
                <a:lnTo>
                  <a:pt x="653211" y="2527860"/>
                </a:lnTo>
                <a:lnTo>
                  <a:pt x="661780" y="2531033"/>
                </a:lnTo>
                <a:lnTo>
                  <a:pt x="670668" y="2534841"/>
                </a:lnTo>
                <a:lnTo>
                  <a:pt x="679237" y="2538648"/>
                </a:lnTo>
                <a:lnTo>
                  <a:pt x="687807" y="2542773"/>
                </a:lnTo>
                <a:lnTo>
                  <a:pt x="696377" y="2547215"/>
                </a:lnTo>
                <a:lnTo>
                  <a:pt x="704629" y="2551657"/>
                </a:lnTo>
                <a:lnTo>
                  <a:pt x="764299" y="2480266"/>
                </a:lnTo>
                <a:lnTo>
                  <a:pt x="884275" y="2581165"/>
                </a:lnTo>
                <a:lnTo>
                  <a:pt x="824922" y="2651921"/>
                </a:lnTo>
                <a:lnTo>
                  <a:pt x="830953" y="2659219"/>
                </a:lnTo>
                <a:lnTo>
                  <a:pt x="836348" y="2666517"/>
                </a:lnTo>
                <a:lnTo>
                  <a:pt x="842062" y="2674449"/>
                </a:lnTo>
                <a:lnTo>
                  <a:pt x="847140" y="2682382"/>
                </a:lnTo>
                <a:lnTo>
                  <a:pt x="852536" y="2690314"/>
                </a:lnTo>
                <a:lnTo>
                  <a:pt x="857297" y="2698563"/>
                </a:lnTo>
                <a:lnTo>
                  <a:pt x="862057" y="2706813"/>
                </a:lnTo>
                <a:lnTo>
                  <a:pt x="866501" y="2715380"/>
                </a:lnTo>
                <a:lnTo>
                  <a:pt x="870945" y="2723947"/>
                </a:lnTo>
                <a:lnTo>
                  <a:pt x="875071" y="2732514"/>
                </a:lnTo>
                <a:lnTo>
                  <a:pt x="879197" y="2741398"/>
                </a:lnTo>
                <a:lnTo>
                  <a:pt x="883006" y="2750282"/>
                </a:lnTo>
                <a:lnTo>
                  <a:pt x="886497" y="2759166"/>
                </a:lnTo>
                <a:lnTo>
                  <a:pt x="889671" y="2768050"/>
                </a:lnTo>
                <a:lnTo>
                  <a:pt x="892845" y="2777252"/>
                </a:lnTo>
                <a:lnTo>
                  <a:pt x="896019" y="2786453"/>
                </a:lnTo>
                <a:lnTo>
                  <a:pt x="986794" y="2779156"/>
                </a:lnTo>
                <a:lnTo>
                  <a:pt x="1000125" y="2934629"/>
                </a:lnTo>
                <a:lnTo>
                  <a:pt x="909667" y="2942879"/>
                </a:lnTo>
                <a:lnTo>
                  <a:pt x="908397" y="2952397"/>
                </a:lnTo>
                <a:lnTo>
                  <a:pt x="907128" y="2962233"/>
                </a:lnTo>
                <a:lnTo>
                  <a:pt x="905541" y="2971752"/>
                </a:lnTo>
                <a:lnTo>
                  <a:pt x="903636" y="2981588"/>
                </a:lnTo>
                <a:lnTo>
                  <a:pt x="901415" y="2990790"/>
                </a:lnTo>
                <a:lnTo>
                  <a:pt x="899193" y="3000309"/>
                </a:lnTo>
                <a:lnTo>
                  <a:pt x="896654" y="3009827"/>
                </a:lnTo>
                <a:lnTo>
                  <a:pt x="893797" y="3019029"/>
                </a:lnTo>
                <a:lnTo>
                  <a:pt x="890623" y="3027913"/>
                </a:lnTo>
                <a:lnTo>
                  <a:pt x="887449" y="3036797"/>
                </a:lnTo>
                <a:lnTo>
                  <a:pt x="883958" y="3045999"/>
                </a:lnTo>
                <a:lnTo>
                  <a:pt x="880149" y="3054566"/>
                </a:lnTo>
                <a:lnTo>
                  <a:pt x="876658" y="3063450"/>
                </a:lnTo>
                <a:lnTo>
                  <a:pt x="872532" y="3072017"/>
                </a:lnTo>
                <a:lnTo>
                  <a:pt x="868088" y="3080584"/>
                </a:lnTo>
                <a:lnTo>
                  <a:pt x="863644" y="3089150"/>
                </a:lnTo>
                <a:lnTo>
                  <a:pt x="933154" y="3147532"/>
                </a:lnTo>
                <a:lnTo>
                  <a:pt x="831905" y="3267151"/>
                </a:lnTo>
                <a:lnTo>
                  <a:pt x="763347" y="3209404"/>
                </a:lnTo>
                <a:lnTo>
                  <a:pt x="755730" y="3215433"/>
                </a:lnTo>
                <a:lnTo>
                  <a:pt x="748112" y="3221144"/>
                </a:lnTo>
                <a:lnTo>
                  <a:pt x="740177" y="3226538"/>
                </a:lnTo>
                <a:lnTo>
                  <a:pt x="732560" y="3231615"/>
                </a:lnTo>
                <a:lnTo>
                  <a:pt x="724307" y="3237009"/>
                </a:lnTo>
                <a:lnTo>
                  <a:pt x="716055" y="3242085"/>
                </a:lnTo>
                <a:lnTo>
                  <a:pt x="707485" y="3246527"/>
                </a:lnTo>
                <a:lnTo>
                  <a:pt x="698916" y="3251287"/>
                </a:lnTo>
                <a:lnTo>
                  <a:pt x="690346" y="3256046"/>
                </a:lnTo>
                <a:lnTo>
                  <a:pt x="681459" y="3259854"/>
                </a:lnTo>
                <a:lnTo>
                  <a:pt x="672572" y="3263979"/>
                </a:lnTo>
                <a:lnTo>
                  <a:pt x="663685" y="3267786"/>
                </a:lnTo>
                <a:lnTo>
                  <a:pt x="654480" y="3271276"/>
                </a:lnTo>
                <a:lnTo>
                  <a:pt x="645593" y="3274449"/>
                </a:lnTo>
                <a:lnTo>
                  <a:pt x="635754" y="3277305"/>
                </a:lnTo>
                <a:lnTo>
                  <a:pt x="626549" y="3280478"/>
                </a:lnTo>
                <a:lnTo>
                  <a:pt x="634484" y="3369637"/>
                </a:lnTo>
                <a:lnTo>
                  <a:pt x="478008" y="3382963"/>
                </a:lnTo>
                <a:lnTo>
                  <a:pt x="470390" y="3293804"/>
                </a:lnTo>
                <a:lnTo>
                  <a:pt x="460551" y="3292535"/>
                </a:lnTo>
                <a:lnTo>
                  <a:pt x="451029" y="3291266"/>
                </a:lnTo>
                <a:lnTo>
                  <a:pt x="441190" y="3289362"/>
                </a:lnTo>
                <a:lnTo>
                  <a:pt x="431668" y="3287458"/>
                </a:lnTo>
                <a:lnTo>
                  <a:pt x="421829" y="3285237"/>
                </a:lnTo>
                <a:lnTo>
                  <a:pt x="412624" y="3283016"/>
                </a:lnTo>
                <a:lnTo>
                  <a:pt x="403420" y="3280478"/>
                </a:lnTo>
                <a:lnTo>
                  <a:pt x="394215" y="3277305"/>
                </a:lnTo>
                <a:lnTo>
                  <a:pt x="384693" y="3274449"/>
                </a:lnTo>
                <a:lnTo>
                  <a:pt x="375806" y="3271276"/>
                </a:lnTo>
                <a:lnTo>
                  <a:pt x="366919" y="3267786"/>
                </a:lnTo>
                <a:lnTo>
                  <a:pt x="358032" y="3263979"/>
                </a:lnTo>
                <a:lnTo>
                  <a:pt x="349145" y="3259854"/>
                </a:lnTo>
                <a:lnTo>
                  <a:pt x="340575" y="3256046"/>
                </a:lnTo>
                <a:lnTo>
                  <a:pt x="332006" y="3251921"/>
                </a:lnTo>
                <a:lnTo>
                  <a:pt x="323436" y="3246845"/>
                </a:lnTo>
                <a:lnTo>
                  <a:pt x="265987" y="3315697"/>
                </a:lnTo>
                <a:lnTo>
                  <a:pt x="146012" y="3214798"/>
                </a:lnTo>
                <a:lnTo>
                  <a:pt x="204412" y="3145628"/>
                </a:lnTo>
                <a:lnTo>
                  <a:pt x="198382" y="3138331"/>
                </a:lnTo>
                <a:lnTo>
                  <a:pt x="192669" y="3130398"/>
                </a:lnTo>
                <a:lnTo>
                  <a:pt x="187273" y="3122466"/>
                </a:lnTo>
                <a:lnTo>
                  <a:pt x="181877" y="3114851"/>
                </a:lnTo>
                <a:lnTo>
                  <a:pt x="176799" y="3106602"/>
                </a:lnTo>
                <a:lnTo>
                  <a:pt x="172038" y="3098352"/>
                </a:lnTo>
                <a:lnTo>
                  <a:pt x="167277" y="3089785"/>
                </a:lnTo>
                <a:lnTo>
                  <a:pt x="162834" y="3081853"/>
                </a:lnTo>
                <a:lnTo>
                  <a:pt x="158390" y="3072969"/>
                </a:lnTo>
                <a:lnTo>
                  <a:pt x="154264" y="3064402"/>
                </a:lnTo>
                <a:lnTo>
                  <a:pt x="150455" y="3055517"/>
                </a:lnTo>
                <a:lnTo>
                  <a:pt x="146646" y="3046633"/>
                </a:lnTo>
                <a:lnTo>
                  <a:pt x="143155" y="3037114"/>
                </a:lnTo>
                <a:lnTo>
                  <a:pt x="139664" y="3028230"/>
                </a:lnTo>
                <a:lnTo>
                  <a:pt x="136807" y="3018711"/>
                </a:lnTo>
                <a:lnTo>
                  <a:pt x="133633" y="3009193"/>
                </a:lnTo>
                <a:lnTo>
                  <a:pt x="43175" y="3017125"/>
                </a:lnTo>
                <a:lnTo>
                  <a:pt x="30162" y="2861334"/>
                </a:lnTo>
                <a:lnTo>
                  <a:pt x="121255" y="2853402"/>
                </a:lnTo>
                <a:lnTo>
                  <a:pt x="122207" y="2843249"/>
                </a:lnTo>
                <a:lnTo>
                  <a:pt x="123794" y="2833730"/>
                </a:lnTo>
                <a:lnTo>
                  <a:pt x="125698" y="2824529"/>
                </a:lnTo>
                <a:lnTo>
                  <a:pt x="127285" y="2814692"/>
                </a:lnTo>
                <a:lnTo>
                  <a:pt x="129824" y="2805491"/>
                </a:lnTo>
                <a:lnTo>
                  <a:pt x="132046" y="2796290"/>
                </a:lnTo>
                <a:lnTo>
                  <a:pt x="134903" y="2787088"/>
                </a:lnTo>
                <a:lnTo>
                  <a:pt x="137442" y="2777569"/>
                </a:lnTo>
                <a:lnTo>
                  <a:pt x="140298" y="2768685"/>
                </a:lnTo>
                <a:lnTo>
                  <a:pt x="143790" y="2759801"/>
                </a:lnTo>
                <a:lnTo>
                  <a:pt x="147598" y="2750917"/>
                </a:lnTo>
                <a:lnTo>
                  <a:pt x="151090" y="2742032"/>
                </a:lnTo>
                <a:lnTo>
                  <a:pt x="154899" y="2733466"/>
                </a:lnTo>
                <a:lnTo>
                  <a:pt x="159025" y="2724899"/>
                </a:lnTo>
                <a:lnTo>
                  <a:pt x="167912" y="2707765"/>
                </a:lnTo>
                <a:lnTo>
                  <a:pt x="97450" y="2648749"/>
                </a:lnTo>
                <a:lnTo>
                  <a:pt x="198382" y="2528812"/>
                </a:lnTo>
                <a:lnTo>
                  <a:pt x="269161" y="2588780"/>
                </a:lnTo>
                <a:lnTo>
                  <a:pt x="284079" y="2577675"/>
                </a:lnTo>
                <a:lnTo>
                  <a:pt x="299631" y="2566887"/>
                </a:lnTo>
                <a:lnTo>
                  <a:pt x="307884" y="2561493"/>
                </a:lnTo>
                <a:lnTo>
                  <a:pt x="315819" y="2556734"/>
                </a:lnTo>
                <a:lnTo>
                  <a:pt x="324388" y="2552292"/>
                </a:lnTo>
                <a:lnTo>
                  <a:pt x="332323" y="2547532"/>
                </a:lnTo>
                <a:lnTo>
                  <a:pt x="340893" y="2543407"/>
                </a:lnTo>
                <a:lnTo>
                  <a:pt x="349463" y="2539283"/>
                </a:lnTo>
                <a:lnTo>
                  <a:pt x="358350" y="2535158"/>
                </a:lnTo>
                <a:lnTo>
                  <a:pt x="367237" y="2531350"/>
                </a:lnTo>
                <a:lnTo>
                  <a:pt x="376124" y="2528177"/>
                </a:lnTo>
                <a:lnTo>
                  <a:pt x="385646" y="2524687"/>
                </a:lnTo>
                <a:lnTo>
                  <a:pt x="394533" y="2521832"/>
                </a:lnTo>
                <a:lnTo>
                  <a:pt x="403737" y="2518976"/>
                </a:lnTo>
                <a:lnTo>
                  <a:pt x="396120" y="2426327"/>
                </a:lnTo>
                <a:lnTo>
                  <a:pt x="552279" y="2413000"/>
                </a:lnTo>
                <a:close/>
                <a:moveTo>
                  <a:pt x="1753153" y="2246313"/>
                </a:moveTo>
                <a:lnTo>
                  <a:pt x="1813988" y="2246313"/>
                </a:lnTo>
                <a:lnTo>
                  <a:pt x="1817474" y="2246631"/>
                </a:lnTo>
                <a:lnTo>
                  <a:pt x="1820959" y="2247583"/>
                </a:lnTo>
                <a:lnTo>
                  <a:pt x="1823811" y="2248536"/>
                </a:lnTo>
                <a:lnTo>
                  <a:pt x="1826346" y="2250441"/>
                </a:lnTo>
                <a:lnTo>
                  <a:pt x="1828564" y="2252346"/>
                </a:lnTo>
                <a:lnTo>
                  <a:pt x="1830148" y="2254886"/>
                </a:lnTo>
                <a:lnTo>
                  <a:pt x="1831415" y="2257426"/>
                </a:lnTo>
                <a:lnTo>
                  <a:pt x="1831732" y="2259966"/>
                </a:lnTo>
                <a:lnTo>
                  <a:pt x="1831732" y="2310766"/>
                </a:lnTo>
                <a:lnTo>
                  <a:pt x="1842188" y="2312036"/>
                </a:lnTo>
                <a:lnTo>
                  <a:pt x="1852011" y="2313623"/>
                </a:lnTo>
                <a:lnTo>
                  <a:pt x="1862467" y="2315528"/>
                </a:lnTo>
                <a:lnTo>
                  <a:pt x="1871973" y="2317751"/>
                </a:lnTo>
                <a:lnTo>
                  <a:pt x="1880528" y="2319973"/>
                </a:lnTo>
                <a:lnTo>
                  <a:pt x="1889400" y="2322513"/>
                </a:lnTo>
                <a:lnTo>
                  <a:pt x="1897955" y="2325371"/>
                </a:lnTo>
                <a:lnTo>
                  <a:pt x="1907460" y="2328863"/>
                </a:lnTo>
                <a:lnTo>
                  <a:pt x="1916332" y="2332673"/>
                </a:lnTo>
                <a:lnTo>
                  <a:pt x="1925204" y="2336801"/>
                </a:lnTo>
                <a:lnTo>
                  <a:pt x="1934393" y="2341246"/>
                </a:lnTo>
                <a:lnTo>
                  <a:pt x="1942948" y="2345691"/>
                </a:lnTo>
                <a:lnTo>
                  <a:pt x="1951503" y="2350771"/>
                </a:lnTo>
                <a:lnTo>
                  <a:pt x="1960058" y="2355851"/>
                </a:lnTo>
                <a:lnTo>
                  <a:pt x="1967662" y="2361566"/>
                </a:lnTo>
                <a:lnTo>
                  <a:pt x="1975267" y="2367281"/>
                </a:lnTo>
                <a:lnTo>
                  <a:pt x="1982238" y="2372996"/>
                </a:lnTo>
                <a:lnTo>
                  <a:pt x="1988575" y="2379346"/>
                </a:lnTo>
                <a:lnTo>
                  <a:pt x="1994278" y="2385378"/>
                </a:lnTo>
                <a:lnTo>
                  <a:pt x="1999665" y="2392046"/>
                </a:lnTo>
                <a:lnTo>
                  <a:pt x="2002199" y="2396491"/>
                </a:lnTo>
                <a:lnTo>
                  <a:pt x="2004100" y="2401253"/>
                </a:lnTo>
                <a:lnTo>
                  <a:pt x="2005051" y="2406016"/>
                </a:lnTo>
                <a:lnTo>
                  <a:pt x="2005685" y="2411413"/>
                </a:lnTo>
                <a:lnTo>
                  <a:pt x="2005051" y="2416493"/>
                </a:lnTo>
                <a:lnTo>
                  <a:pt x="2003784" y="2421891"/>
                </a:lnTo>
                <a:lnTo>
                  <a:pt x="2001566" y="2427288"/>
                </a:lnTo>
                <a:lnTo>
                  <a:pt x="1998397" y="2432368"/>
                </a:lnTo>
                <a:lnTo>
                  <a:pt x="1996179" y="2435543"/>
                </a:lnTo>
                <a:lnTo>
                  <a:pt x="1993961" y="2438401"/>
                </a:lnTo>
                <a:lnTo>
                  <a:pt x="1991426" y="2441576"/>
                </a:lnTo>
                <a:lnTo>
                  <a:pt x="1988575" y="2444433"/>
                </a:lnTo>
                <a:lnTo>
                  <a:pt x="1985406" y="2447291"/>
                </a:lnTo>
                <a:lnTo>
                  <a:pt x="1982238" y="2449831"/>
                </a:lnTo>
                <a:lnTo>
                  <a:pt x="1978435" y="2452688"/>
                </a:lnTo>
                <a:lnTo>
                  <a:pt x="1974633" y="2454911"/>
                </a:lnTo>
                <a:lnTo>
                  <a:pt x="1971148" y="2457133"/>
                </a:lnTo>
                <a:lnTo>
                  <a:pt x="1967029" y="2459038"/>
                </a:lnTo>
                <a:lnTo>
                  <a:pt x="1962910" y="2460626"/>
                </a:lnTo>
                <a:lnTo>
                  <a:pt x="1958790" y="2462213"/>
                </a:lnTo>
                <a:lnTo>
                  <a:pt x="1954671" y="2463483"/>
                </a:lnTo>
                <a:lnTo>
                  <a:pt x="1950235" y="2464118"/>
                </a:lnTo>
                <a:lnTo>
                  <a:pt x="1945799" y="2464753"/>
                </a:lnTo>
                <a:lnTo>
                  <a:pt x="1941364" y="2464753"/>
                </a:lnTo>
                <a:lnTo>
                  <a:pt x="1936294" y="2464753"/>
                </a:lnTo>
                <a:lnTo>
                  <a:pt x="1931541" y="2464118"/>
                </a:lnTo>
                <a:lnTo>
                  <a:pt x="1926471" y="2462531"/>
                </a:lnTo>
                <a:lnTo>
                  <a:pt x="1922035" y="2460626"/>
                </a:lnTo>
                <a:lnTo>
                  <a:pt x="1917916" y="2458403"/>
                </a:lnTo>
                <a:lnTo>
                  <a:pt x="1914431" y="2455546"/>
                </a:lnTo>
                <a:lnTo>
                  <a:pt x="1910946" y="2452688"/>
                </a:lnTo>
                <a:lnTo>
                  <a:pt x="1908094" y="2448878"/>
                </a:lnTo>
                <a:lnTo>
                  <a:pt x="1904925" y="2445068"/>
                </a:lnTo>
                <a:lnTo>
                  <a:pt x="1903341" y="2443798"/>
                </a:lnTo>
                <a:lnTo>
                  <a:pt x="1897004" y="2438401"/>
                </a:lnTo>
                <a:lnTo>
                  <a:pt x="1890667" y="2433638"/>
                </a:lnTo>
                <a:lnTo>
                  <a:pt x="1883696" y="2429193"/>
                </a:lnTo>
                <a:lnTo>
                  <a:pt x="1876092" y="2424431"/>
                </a:lnTo>
                <a:lnTo>
                  <a:pt x="1868804" y="2419986"/>
                </a:lnTo>
                <a:lnTo>
                  <a:pt x="1861200" y="2415858"/>
                </a:lnTo>
                <a:lnTo>
                  <a:pt x="1853912" y="2412366"/>
                </a:lnTo>
                <a:lnTo>
                  <a:pt x="1847258" y="2409508"/>
                </a:lnTo>
                <a:lnTo>
                  <a:pt x="1840921" y="2407286"/>
                </a:lnTo>
                <a:lnTo>
                  <a:pt x="1834267" y="2405381"/>
                </a:lnTo>
                <a:lnTo>
                  <a:pt x="1827296" y="2403793"/>
                </a:lnTo>
                <a:lnTo>
                  <a:pt x="1820642" y="2402523"/>
                </a:lnTo>
                <a:lnTo>
                  <a:pt x="1813355" y="2401253"/>
                </a:lnTo>
                <a:lnTo>
                  <a:pt x="1806384" y="2400301"/>
                </a:lnTo>
                <a:lnTo>
                  <a:pt x="1799730" y="2399666"/>
                </a:lnTo>
                <a:lnTo>
                  <a:pt x="1792759" y="2399348"/>
                </a:lnTo>
                <a:lnTo>
                  <a:pt x="1786105" y="2399031"/>
                </a:lnTo>
                <a:lnTo>
                  <a:pt x="1776917" y="2399348"/>
                </a:lnTo>
                <a:lnTo>
                  <a:pt x="1767094" y="2400301"/>
                </a:lnTo>
                <a:lnTo>
                  <a:pt x="1756321" y="2401571"/>
                </a:lnTo>
                <a:lnTo>
                  <a:pt x="1745548" y="2404428"/>
                </a:lnTo>
                <a:lnTo>
                  <a:pt x="1740162" y="2405698"/>
                </a:lnTo>
                <a:lnTo>
                  <a:pt x="1734458" y="2407603"/>
                </a:lnTo>
                <a:lnTo>
                  <a:pt x="1729072" y="2409826"/>
                </a:lnTo>
                <a:lnTo>
                  <a:pt x="1723368" y="2412048"/>
                </a:lnTo>
                <a:lnTo>
                  <a:pt x="1717982" y="2414906"/>
                </a:lnTo>
                <a:lnTo>
                  <a:pt x="1712279" y="2418081"/>
                </a:lnTo>
                <a:lnTo>
                  <a:pt x="1706575" y="2421256"/>
                </a:lnTo>
                <a:lnTo>
                  <a:pt x="1701506" y="2425383"/>
                </a:lnTo>
                <a:lnTo>
                  <a:pt x="1698337" y="2427923"/>
                </a:lnTo>
                <a:lnTo>
                  <a:pt x="1695168" y="2431416"/>
                </a:lnTo>
                <a:lnTo>
                  <a:pt x="1692634" y="2434908"/>
                </a:lnTo>
                <a:lnTo>
                  <a:pt x="1690415" y="2438401"/>
                </a:lnTo>
                <a:lnTo>
                  <a:pt x="1688514" y="2442211"/>
                </a:lnTo>
                <a:lnTo>
                  <a:pt x="1686930" y="2446338"/>
                </a:lnTo>
                <a:lnTo>
                  <a:pt x="1686296" y="2450783"/>
                </a:lnTo>
                <a:lnTo>
                  <a:pt x="1685662" y="2455228"/>
                </a:lnTo>
                <a:lnTo>
                  <a:pt x="1685346" y="2459673"/>
                </a:lnTo>
                <a:lnTo>
                  <a:pt x="1685346" y="2464118"/>
                </a:lnTo>
                <a:lnTo>
                  <a:pt x="1685662" y="2468563"/>
                </a:lnTo>
                <a:lnTo>
                  <a:pt x="1686296" y="2473008"/>
                </a:lnTo>
                <a:lnTo>
                  <a:pt x="1687880" y="2477136"/>
                </a:lnTo>
                <a:lnTo>
                  <a:pt x="1689148" y="2481581"/>
                </a:lnTo>
                <a:lnTo>
                  <a:pt x="1691366" y="2485708"/>
                </a:lnTo>
                <a:lnTo>
                  <a:pt x="1693584" y="2489518"/>
                </a:lnTo>
                <a:lnTo>
                  <a:pt x="1698654" y="2495233"/>
                </a:lnTo>
                <a:lnTo>
                  <a:pt x="1703723" y="2500631"/>
                </a:lnTo>
                <a:lnTo>
                  <a:pt x="1709427" y="2505076"/>
                </a:lnTo>
                <a:lnTo>
                  <a:pt x="1715130" y="2508568"/>
                </a:lnTo>
                <a:lnTo>
                  <a:pt x="1721784" y="2512378"/>
                </a:lnTo>
                <a:lnTo>
                  <a:pt x="1729389" y="2515871"/>
                </a:lnTo>
                <a:lnTo>
                  <a:pt x="1745865" y="2522538"/>
                </a:lnTo>
                <a:lnTo>
                  <a:pt x="1750618" y="2524443"/>
                </a:lnTo>
                <a:lnTo>
                  <a:pt x="1778501" y="2534603"/>
                </a:lnTo>
                <a:lnTo>
                  <a:pt x="1797829" y="2542223"/>
                </a:lnTo>
                <a:lnTo>
                  <a:pt x="1816523" y="2549208"/>
                </a:lnTo>
                <a:lnTo>
                  <a:pt x="1827613" y="2553336"/>
                </a:lnTo>
                <a:lnTo>
                  <a:pt x="1854546" y="2562861"/>
                </a:lnTo>
                <a:lnTo>
                  <a:pt x="1868804" y="2568258"/>
                </a:lnTo>
                <a:lnTo>
                  <a:pt x="1882746" y="2573656"/>
                </a:lnTo>
                <a:lnTo>
                  <a:pt x="1897004" y="2579688"/>
                </a:lnTo>
                <a:lnTo>
                  <a:pt x="1911262" y="2585721"/>
                </a:lnTo>
                <a:lnTo>
                  <a:pt x="1925204" y="2592388"/>
                </a:lnTo>
                <a:lnTo>
                  <a:pt x="1938512" y="2599373"/>
                </a:lnTo>
                <a:lnTo>
                  <a:pt x="1951503" y="2606676"/>
                </a:lnTo>
                <a:lnTo>
                  <a:pt x="1964177" y="2614613"/>
                </a:lnTo>
                <a:lnTo>
                  <a:pt x="1969563" y="2618741"/>
                </a:lnTo>
                <a:lnTo>
                  <a:pt x="1975584" y="2622868"/>
                </a:lnTo>
                <a:lnTo>
                  <a:pt x="1980653" y="2627313"/>
                </a:lnTo>
                <a:lnTo>
                  <a:pt x="1986040" y="2631758"/>
                </a:lnTo>
                <a:lnTo>
                  <a:pt x="1990793" y="2636203"/>
                </a:lnTo>
                <a:lnTo>
                  <a:pt x="1995229" y="2640966"/>
                </a:lnTo>
                <a:lnTo>
                  <a:pt x="1999665" y="2645728"/>
                </a:lnTo>
                <a:lnTo>
                  <a:pt x="2003467" y="2651126"/>
                </a:lnTo>
                <a:lnTo>
                  <a:pt x="2006952" y="2656206"/>
                </a:lnTo>
                <a:lnTo>
                  <a:pt x="2010438" y="2661286"/>
                </a:lnTo>
                <a:lnTo>
                  <a:pt x="2012972" y="2667001"/>
                </a:lnTo>
                <a:lnTo>
                  <a:pt x="2015507" y="2672398"/>
                </a:lnTo>
                <a:lnTo>
                  <a:pt x="2017408" y="2677796"/>
                </a:lnTo>
                <a:lnTo>
                  <a:pt x="2019309" y="2682876"/>
                </a:lnTo>
                <a:lnTo>
                  <a:pt x="2020260" y="2688273"/>
                </a:lnTo>
                <a:lnTo>
                  <a:pt x="2021844" y="2693671"/>
                </a:lnTo>
                <a:lnTo>
                  <a:pt x="2022478" y="2699068"/>
                </a:lnTo>
                <a:lnTo>
                  <a:pt x="2023429" y="2704148"/>
                </a:lnTo>
                <a:lnTo>
                  <a:pt x="2023745" y="2709546"/>
                </a:lnTo>
                <a:lnTo>
                  <a:pt x="2024062" y="2714943"/>
                </a:lnTo>
                <a:lnTo>
                  <a:pt x="2024062" y="2720023"/>
                </a:lnTo>
                <a:lnTo>
                  <a:pt x="2024062" y="2725738"/>
                </a:lnTo>
                <a:lnTo>
                  <a:pt x="2023429" y="2730818"/>
                </a:lnTo>
                <a:lnTo>
                  <a:pt x="2022478" y="2736216"/>
                </a:lnTo>
                <a:lnTo>
                  <a:pt x="2021844" y="2741296"/>
                </a:lnTo>
                <a:lnTo>
                  <a:pt x="2020894" y="2746376"/>
                </a:lnTo>
                <a:lnTo>
                  <a:pt x="2019309" y="2751773"/>
                </a:lnTo>
                <a:lnTo>
                  <a:pt x="2017725" y="2756853"/>
                </a:lnTo>
                <a:lnTo>
                  <a:pt x="2014240" y="2767331"/>
                </a:lnTo>
                <a:lnTo>
                  <a:pt x="2009170" y="2777173"/>
                </a:lnTo>
                <a:lnTo>
                  <a:pt x="2004100" y="2787016"/>
                </a:lnTo>
                <a:lnTo>
                  <a:pt x="1997763" y="2796223"/>
                </a:lnTo>
                <a:lnTo>
                  <a:pt x="1990476" y="2805431"/>
                </a:lnTo>
                <a:lnTo>
                  <a:pt x="1982554" y="2814003"/>
                </a:lnTo>
                <a:lnTo>
                  <a:pt x="1973683" y="2822576"/>
                </a:lnTo>
                <a:lnTo>
                  <a:pt x="1964177" y="2830513"/>
                </a:lnTo>
                <a:lnTo>
                  <a:pt x="1958474" y="2834641"/>
                </a:lnTo>
                <a:lnTo>
                  <a:pt x="1952137" y="2838768"/>
                </a:lnTo>
                <a:lnTo>
                  <a:pt x="1945799" y="2842261"/>
                </a:lnTo>
                <a:lnTo>
                  <a:pt x="1938829" y="2845753"/>
                </a:lnTo>
                <a:lnTo>
                  <a:pt x="1931541" y="2848928"/>
                </a:lnTo>
                <a:lnTo>
                  <a:pt x="1923937" y="2852421"/>
                </a:lnTo>
                <a:lnTo>
                  <a:pt x="1915698" y="2854961"/>
                </a:lnTo>
                <a:lnTo>
                  <a:pt x="1907777" y="2857818"/>
                </a:lnTo>
                <a:lnTo>
                  <a:pt x="1899222" y="2860041"/>
                </a:lnTo>
                <a:lnTo>
                  <a:pt x="1890350" y="2862263"/>
                </a:lnTo>
                <a:lnTo>
                  <a:pt x="1880845" y="2864486"/>
                </a:lnTo>
                <a:lnTo>
                  <a:pt x="1871656" y="2866391"/>
                </a:lnTo>
                <a:lnTo>
                  <a:pt x="1862150" y="2867978"/>
                </a:lnTo>
                <a:lnTo>
                  <a:pt x="1852011" y="2869566"/>
                </a:lnTo>
                <a:lnTo>
                  <a:pt x="1842188" y="2870201"/>
                </a:lnTo>
                <a:lnTo>
                  <a:pt x="1831732" y="2871471"/>
                </a:lnTo>
                <a:lnTo>
                  <a:pt x="1831732" y="2918143"/>
                </a:lnTo>
                <a:lnTo>
                  <a:pt x="1831415" y="2921001"/>
                </a:lnTo>
                <a:lnTo>
                  <a:pt x="1830148" y="2923858"/>
                </a:lnTo>
                <a:lnTo>
                  <a:pt x="1828564" y="2926081"/>
                </a:lnTo>
                <a:lnTo>
                  <a:pt x="1826346" y="2928303"/>
                </a:lnTo>
                <a:lnTo>
                  <a:pt x="1823811" y="2929573"/>
                </a:lnTo>
                <a:lnTo>
                  <a:pt x="1820959" y="2931161"/>
                </a:lnTo>
                <a:lnTo>
                  <a:pt x="1817474" y="2931796"/>
                </a:lnTo>
                <a:lnTo>
                  <a:pt x="1813988" y="2932113"/>
                </a:lnTo>
                <a:lnTo>
                  <a:pt x="1753153" y="2932113"/>
                </a:lnTo>
                <a:lnTo>
                  <a:pt x="1749350" y="2931796"/>
                </a:lnTo>
                <a:lnTo>
                  <a:pt x="1745865" y="2931161"/>
                </a:lnTo>
                <a:lnTo>
                  <a:pt x="1743013" y="2929573"/>
                </a:lnTo>
                <a:lnTo>
                  <a:pt x="1740478" y="2928303"/>
                </a:lnTo>
                <a:lnTo>
                  <a:pt x="1738261" y="2926081"/>
                </a:lnTo>
                <a:lnTo>
                  <a:pt x="1736676" y="2923858"/>
                </a:lnTo>
                <a:lnTo>
                  <a:pt x="1735726" y="2921001"/>
                </a:lnTo>
                <a:lnTo>
                  <a:pt x="1735409" y="2918143"/>
                </a:lnTo>
                <a:lnTo>
                  <a:pt x="1735409" y="2867661"/>
                </a:lnTo>
                <a:lnTo>
                  <a:pt x="1722418" y="2865438"/>
                </a:lnTo>
                <a:lnTo>
                  <a:pt x="1708793" y="2863216"/>
                </a:lnTo>
                <a:lnTo>
                  <a:pt x="1696436" y="2860041"/>
                </a:lnTo>
                <a:lnTo>
                  <a:pt x="1683444" y="2857183"/>
                </a:lnTo>
                <a:lnTo>
                  <a:pt x="1670770" y="2853373"/>
                </a:lnTo>
                <a:lnTo>
                  <a:pt x="1658413" y="2849246"/>
                </a:lnTo>
                <a:lnTo>
                  <a:pt x="1646689" y="2844801"/>
                </a:lnTo>
                <a:lnTo>
                  <a:pt x="1635283" y="2840038"/>
                </a:lnTo>
                <a:lnTo>
                  <a:pt x="1624193" y="2834958"/>
                </a:lnTo>
                <a:lnTo>
                  <a:pt x="1613420" y="2829243"/>
                </a:lnTo>
                <a:lnTo>
                  <a:pt x="1603280" y="2823528"/>
                </a:lnTo>
                <a:lnTo>
                  <a:pt x="1594092" y="2816543"/>
                </a:lnTo>
                <a:lnTo>
                  <a:pt x="1585220" y="2809876"/>
                </a:lnTo>
                <a:lnTo>
                  <a:pt x="1576982" y="2802573"/>
                </a:lnTo>
                <a:lnTo>
                  <a:pt x="1569377" y="2794636"/>
                </a:lnTo>
                <a:lnTo>
                  <a:pt x="1566209" y="2790826"/>
                </a:lnTo>
                <a:lnTo>
                  <a:pt x="1563357" y="2786698"/>
                </a:lnTo>
                <a:lnTo>
                  <a:pt x="1560188" y="2782253"/>
                </a:lnTo>
                <a:lnTo>
                  <a:pt x="1558287" y="2777173"/>
                </a:lnTo>
                <a:lnTo>
                  <a:pt x="1557337" y="2772411"/>
                </a:lnTo>
                <a:lnTo>
                  <a:pt x="1557337" y="2767331"/>
                </a:lnTo>
                <a:lnTo>
                  <a:pt x="1557654" y="2761933"/>
                </a:lnTo>
                <a:lnTo>
                  <a:pt x="1559238" y="2756853"/>
                </a:lnTo>
                <a:lnTo>
                  <a:pt x="1561456" y="2751456"/>
                </a:lnTo>
                <a:lnTo>
                  <a:pt x="1564308" y="2746058"/>
                </a:lnTo>
                <a:lnTo>
                  <a:pt x="1566209" y="2743201"/>
                </a:lnTo>
                <a:lnTo>
                  <a:pt x="1568743" y="2740026"/>
                </a:lnTo>
                <a:lnTo>
                  <a:pt x="1571278" y="2737168"/>
                </a:lnTo>
                <a:lnTo>
                  <a:pt x="1574447" y="2734311"/>
                </a:lnTo>
                <a:lnTo>
                  <a:pt x="1577299" y="2731136"/>
                </a:lnTo>
                <a:lnTo>
                  <a:pt x="1580784" y="2728596"/>
                </a:lnTo>
                <a:lnTo>
                  <a:pt x="1583952" y="2726056"/>
                </a:lnTo>
                <a:lnTo>
                  <a:pt x="1587755" y="2723833"/>
                </a:lnTo>
                <a:lnTo>
                  <a:pt x="1591874" y="2721611"/>
                </a:lnTo>
                <a:lnTo>
                  <a:pt x="1595359" y="2719706"/>
                </a:lnTo>
                <a:lnTo>
                  <a:pt x="1599478" y="2717801"/>
                </a:lnTo>
                <a:lnTo>
                  <a:pt x="1603914" y="2716531"/>
                </a:lnTo>
                <a:lnTo>
                  <a:pt x="1608033" y="2715261"/>
                </a:lnTo>
                <a:lnTo>
                  <a:pt x="1612469" y="2714626"/>
                </a:lnTo>
                <a:lnTo>
                  <a:pt x="1616905" y="2713673"/>
                </a:lnTo>
                <a:lnTo>
                  <a:pt x="1621341" y="2713673"/>
                </a:lnTo>
                <a:lnTo>
                  <a:pt x="1626411" y="2713673"/>
                </a:lnTo>
                <a:lnTo>
                  <a:pt x="1631480" y="2714943"/>
                </a:lnTo>
                <a:lnTo>
                  <a:pt x="1635916" y="2715896"/>
                </a:lnTo>
                <a:lnTo>
                  <a:pt x="1640352" y="2717801"/>
                </a:lnTo>
                <a:lnTo>
                  <a:pt x="1644471" y="2720023"/>
                </a:lnTo>
                <a:lnTo>
                  <a:pt x="1648274" y="2723198"/>
                </a:lnTo>
                <a:lnTo>
                  <a:pt x="1651759" y="2726056"/>
                </a:lnTo>
                <a:lnTo>
                  <a:pt x="1654928" y="2729866"/>
                </a:lnTo>
                <a:lnTo>
                  <a:pt x="1657462" y="2733041"/>
                </a:lnTo>
                <a:lnTo>
                  <a:pt x="1658096" y="2733993"/>
                </a:lnTo>
                <a:lnTo>
                  <a:pt x="1659364" y="2734946"/>
                </a:lnTo>
                <a:lnTo>
                  <a:pt x="1665701" y="2740026"/>
                </a:lnTo>
                <a:lnTo>
                  <a:pt x="1671721" y="2744471"/>
                </a:lnTo>
                <a:lnTo>
                  <a:pt x="1678692" y="2748598"/>
                </a:lnTo>
                <a:lnTo>
                  <a:pt x="1685662" y="2752726"/>
                </a:lnTo>
                <a:lnTo>
                  <a:pt x="1692634" y="2756853"/>
                </a:lnTo>
                <a:lnTo>
                  <a:pt x="1699921" y="2760346"/>
                </a:lnTo>
                <a:lnTo>
                  <a:pt x="1707526" y="2763521"/>
                </a:lnTo>
                <a:lnTo>
                  <a:pt x="1714497" y="2766061"/>
                </a:lnTo>
                <a:lnTo>
                  <a:pt x="1720834" y="2768283"/>
                </a:lnTo>
                <a:lnTo>
                  <a:pt x="1731607" y="2771458"/>
                </a:lnTo>
                <a:lnTo>
                  <a:pt x="1742380" y="2773998"/>
                </a:lnTo>
                <a:lnTo>
                  <a:pt x="1753153" y="2776221"/>
                </a:lnTo>
                <a:lnTo>
                  <a:pt x="1764242" y="2778126"/>
                </a:lnTo>
                <a:lnTo>
                  <a:pt x="1775016" y="2779396"/>
                </a:lnTo>
                <a:lnTo>
                  <a:pt x="1785789" y="2780666"/>
                </a:lnTo>
                <a:lnTo>
                  <a:pt x="1795928" y="2780983"/>
                </a:lnTo>
                <a:lnTo>
                  <a:pt x="1806067" y="2781301"/>
                </a:lnTo>
                <a:lnTo>
                  <a:pt x="1817157" y="2780983"/>
                </a:lnTo>
                <a:lnTo>
                  <a:pt x="1827613" y="2780348"/>
                </a:lnTo>
                <a:lnTo>
                  <a:pt x="1837119" y="2778761"/>
                </a:lnTo>
                <a:lnTo>
                  <a:pt x="1845991" y="2776856"/>
                </a:lnTo>
                <a:lnTo>
                  <a:pt x="1854546" y="2774633"/>
                </a:lnTo>
                <a:lnTo>
                  <a:pt x="1862467" y="2771776"/>
                </a:lnTo>
                <a:lnTo>
                  <a:pt x="1869121" y="2768283"/>
                </a:lnTo>
                <a:lnTo>
                  <a:pt x="1875458" y="2764791"/>
                </a:lnTo>
                <a:lnTo>
                  <a:pt x="1879260" y="2761616"/>
                </a:lnTo>
                <a:lnTo>
                  <a:pt x="1882429" y="2758441"/>
                </a:lnTo>
                <a:lnTo>
                  <a:pt x="1885280" y="2754948"/>
                </a:lnTo>
                <a:lnTo>
                  <a:pt x="1888132" y="2751456"/>
                </a:lnTo>
                <a:lnTo>
                  <a:pt x="1890350" y="2747646"/>
                </a:lnTo>
                <a:lnTo>
                  <a:pt x="1892251" y="2743518"/>
                </a:lnTo>
                <a:lnTo>
                  <a:pt x="1893519" y="2739391"/>
                </a:lnTo>
                <a:lnTo>
                  <a:pt x="1894786" y="2734946"/>
                </a:lnTo>
                <a:lnTo>
                  <a:pt x="1895420" y="2730818"/>
                </a:lnTo>
                <a:lnTo>
                  <a:pt x="1895737" y="2726373"/>
                </a:lnTo>
                <a:lnTo>
                  <a:pt x="1895420" y="2721928"/>
                </a:lnTo>
                <a:lnTo>
                  <a:pt x="1895103" y="2717483"/>
                </a:lnTo>
                <a:lnTo>
                  <a:pt x="1893836" y="2713038"/>
                </a:lnTo>
                <a:lnTo>
                  <a:pt x="1892885" y="2708911"/>
                </a:lnTo>
                <a:lnTo>
                  <a:pt x="1890984" y="2704783"/>
                </a:lnTo>
                <a:lnTo>
                  <a:pt x="1888766" y="2700656"/>
                </a:lnTo>
                <a:lnTo>
                  <a:pt x="1885280" y="2696211"/>
                </a:lnTo>
                <a:lnTo>
                  <a:pt x="1881478" y="2691766"/>
                </a:lnTo>
                <a:lnTo>
                  <a:pt x="1876092" y="2687321"/>
                </a:lnTo>
                <a:lnTo>
                  <a:pt x="1870705" y="2682876"/>
                </a:lnTo>
                <a:lnTo>
                  <a:pt x="1864368" y="2678748"/>
                </a:lnTo>
                <a:lnTo>
                  <a:pt x="1857714" y="2674621"/>
                </a:lnTo>
                <a:lnTo>
                  <a:pt x="1850110" y="2671128"/>
                </a:lnTo>
                <a:lnTo>
                  <a:pt x="1842188" y="2667318"/>
                </a:lnTo>
                <a:lnTo>
                  <a:pt x="1817474" y="2657158"/>
                </a:lnTo>
                <a:lnTo>
                  <a:pt x="1720517" y="2617471"/>
                </a:lnTo>
                <a:lnTo>
                  <a:pt x="1673305" y="2597786"/>
                </a:lnTo>
                <a:lnTo>
                  <a:pt x="1644471" y="2585086"/>
                </a:lnTo>
                <a:lnTo>
                  <a:pt x="1639085" y="2582546"/>
                </a:lnTo>
                <a:lnTo>
                  <a:pt x="1634015" y="2580006"/>
                </a:lnTo>
                <a:lnTo>
                  <a:pt x="1624827" y="2574608"/>
                </a:lnTo>
                <a:lnTo>
                  <a:pt x="1615638" y="2567623"/>
                </a:lnTo>
                <a:lnTo>
                  <a:pt x="1607083" y="2560638"/>
                </a:lnTo>
                <a:lnTo>
                  <a:pt x="1598845" y="2552383"/>
                </a:lnTo>
                <a:lnTo>
                  <a:pt x="1591874" y="2544446"/>
                </a:lnTo>
                <a:lnTo>
                  <a:pt x="1588072" y="2540001"/>
                </a:lnTo>
                <a:lnTo>
                  <a:pt x="1585220" y="2534921"/>
                </a:lnTo>
                <a:lnTo>
                  <a:pt x="1581734" y="2530476"/>
                </a:lnTo>
                <a:lnTo>
                  <a:pt x="1579200" y="2525713"/>
                </a:lnTo>
                <a:lnTo>
                  <a:pt x="1576348" y="2520633"/>
                </a:lnTo>
                <a:lnTo>
                  <a:pt x="1574130" y="2515236"/>
                </a:lnTo>
                <a:lnTo>
                  <a:pt x="1571912" y="2510156"/>
                </a:lnTo>
                <a:lnTo>
                  <a:pt x="1570011" y="2505076"/>
                </a:lnTo>
                <a:lnTo>
                  <a:pt x="1568110" y="2499678"/>
                </a:lnTo>
                <a:lnTo>
                  <a:pt x="1566525" y="2494598"/>
                </a:lnTo>
                <a:lnTo>
                  <a:pt x="1565575" y="2488883"/>
                </a:lnTo>
                <a:lnTo>
                  <a:pt x="1564624" y="2483803"/>
                </a:lnTo>
                <a:lnTo>
                  <a:pt x="1563991" y="2478088"/>
                </a:lnTo>
                <a:lnTo>
                  <a:pt x="1563674" y="2473008"/>
                </a:lnTo>
                <a:lnTo>
                  <a:pt x="1563357" y="2467293"/>
                </a:lnTo>
                <a:lnTo>
                  <a:pt x="1563674" y="2461896"/>
                </a:lnTo>
                <a:lnTo>
                  <a:pt x="1563991" y="2456816"/>
                </a:lnTo>
                <a:lnTo>
                  <a:pt x="1564308" y="2451101"/>
                </a:lnTo>
                <a:lnTo>
                  <a:pt x="1565575" y="2446021"/>
                </a:lnTo>
                <a:lnTo>
                  <a:pt x="1566525" y="2440306"/>
                </a:lnTo>
                <a:lnTo>
                  <a:pt x="1567793" y="2435226"/>
                </a:lnTo>
                <a:lnTo>
                  <a:pt x="1569060" y="2429828"/>
                </a:lnTo>
                <a:lnTo>
                  <a:pt x="1570961" y="2424748"/>
                </a:lnTo>
                <a:lnTo>
                  <a:pt x="1573179" y="2419668"/>
                </a:lnTo>
                <a:lnTo>
                  <a:pt x="1575397" y="2414271"/>
                </a:lnTo>
                <a:lnTo>
                  <a:pt x="1577932" y="2409191"/>
                </a:lnTo>
                <a:lnTo>
                  <a:pt x="1580784" y="2404428"/>
                </a:lnTo>
                <a:lnTo>
                  <a:pt x="1583636" y="2399031"/>
                </a:lnTo>
                <a:lnTo>
                  <a:pt x="1586804" y="2394268"/>
                </a:lnTo>
                <a:lnTo>
                  <a:pt x="1590290" y="2389506"/>
                </a:lnTo>
                <a:lnTo>
                  <a:pt x="1594092" y="2385061"/>
                </a:lnTo>
                <a:lnTo>
                  <a:pt x="1598211" y="2379981"/>
                </a:lnTo>
                <a:lnTo>
                  <a:pt x="1602013" y="2375536"/>
                </a:lnTo>
                <a:lnTo>
                  <a:pt x="1606766" y="2371091"/>
                </a:lnTo>
                <a:lnTo>
                  <a:pt x="1611202" y="2367281"/>
                </a:lnTo>
                <a:lnTo>
                  <a:pt x="1615955" y="2363153"/>
                </a:lnTo>
                <a:lnTo>
                  <a:pt x="1621658" y="2358073"/>
                </a:lnTo>
                <a:lnTo>
                  <a:pt x="1627678" y="2353628"/>
                </a:lnTo>
                <a:lnTo>
                  <a:pt x="1634015" y="2349818"/>
                </a:lnTo>
                <a:lnTo>
                  <a:pt x="1640669" y="2345691"/>
                </a:lnTo>
                <a:lnTo>
                  <a:pt x="1647323" y="2341881"/>
                </a:lnTo>
                <a:lnTo>
                  <a:pt x="1654294" y="2338071"/>
                </a:lnTo>
                <a:lnTo>
                  <a:pt x="1661898" y="2334896"/>
                </a:lnTo>
                <a:lnTo>
                  <a:pt x="1669186" y="2331403"/>
                </a:lnTo>
                <a:lnTo>
                  <a:pt x="1676790" y="2328546"/>
                </a:lnTo>
                <a:lnTo>
                  <a:pt x="1684395" y="2325371"/>
                </a:lnTo>
                <a:lnTo>
                  <a:pt x="1692634" y="2322831"/>
                </a:lnTo>
                <a:lnTo>
                  <a:pt x="1700872" y="2320608"/>
                </a:lnTo>
                <a:lnTo>
                  <a:pt x="1709427" y="2318386"/>
                </a:lnTo>
                <a:lnTo>
                  <a:pt x="1717982" y="2316163"/>
                </a:lnTo>
                <a:lnTo>
                  <a:pt x="1726220" y="2314893"/>
                </a:lnTo>
                <a:lnTo>
                  <a:pt x="1735409" y="2312988"/>
                </a:lnTo>
                <a:lnTo>
                  <a:pt x="1735409" y="2259966"/>
                </a:lnTo>
                <a:lnTo>
                  <a:pt x="1735726" y="2257426"/>
                </a:lnTo>
                <a:lnTo>
                  <a:pt x="1736676" y="2254886"/>
                </a:lnTo>
                <a:lnTo>
                  <a:pt x="1738261" y="2252346"/>
                </a:lnTo>
                <a:lnTo>
                  <a:pt x="1740478" y="2250441"/>
                </a:lnTo>
                <a:lnTo>
                  <a:pt x="1743013" y="2248536"/>
                </a:lnTo>
                <a:lnTo>
                  <a:pt x="1745865" y="2247583"/>
                </a:lnTo>
                <a:lnTo>
                  <a:pt x="1749350" y="2246631"/>
                </a:lnTo>
                <a:lnTo>
                  <a:pt x="1753153" y="2246313"/>
                </a:lnTo>
                <a:close/>
                <a:moveTo>
                  <a:pt x="1796891" y="2159710"/>
                </a:moveTo>
                <a:lnTo>
                  <a:pt x="1786093" y="2160028"/>
                </a:lnTo>
                <a:lnTo>
                  <a:pt x="1775296" y="2160663"/>
                </a:lnTo>
                <a:lnTo>
                  <a:pt x="1764817" y="2161298"/>
                </a:lnTo>
                <a:lnTo>
                  <a:pt x="1754337" y="2162251"/>
                </a:lnTo>
                <a:lnTo>
                  <a:pt x="1743540" y="2163839"/>
                </a:lnTo>
                <a:lnTo>
                  <a:pt x="1733695" y="2165427"/>
                </a:lnTo>
                <a:lnTo>
                  <a:pt x="1723216" y="2167332"/>
                </a:lnTo>
                <a:lnTo>
                  <a:pt x="1712736" y="2169555"/>
                </a:lnTo>
                <a:lnTo>
                  <a:pt x="1702892" y="2171778"/>
                </a:lnTo>
                <a:lnTo>
                  <a:pt x="1692730" y="2174318"/>
                </a:lnTo>
                <a:lnTo>
                  <a:pt x="1683202" y="2177177"/>
                </a:lnTo>
                <a:lnTo>
                  <a:pt x="1673040" y="2180352"/>
                </a:lnTo>
                <a:lnTo>
                  <a:pt x="1663513" y="2183528"/>
                </a:lnTo>
                <a:lnTo>
                  <a:pt x="1653669" y="2187021"/>
                </a:lnTo>
                <a:lnTo>
                  <a:pt x="1644460" y="2190514"/>
                </a:lnTo>
                <a:lnTo>
                  <a:pt x="1635250" y="2194643"/>
                </a:lnTo>
                <a:lnTo>
                  <a:pt x="1625723" y="2198771"/>
                </a:lnTo>
                <a:lnTo>
                  <a:pt x="1616514" y="2203217"/>
                </a:lnTo>
                <a:lnTo>
                  <a:pt x="1607622" y="2207663"/>
                </a:lnTo>
                <a:lnTo>
                  <a:pt x="1598730" y="2213061"/>
                </a:lnTo>
                <a:lnTo>
                  <a:pt x="1589839" y="2217825"/>
                </a:lnTo>
                <a:lnTo>
                  <a:pt x="1581264" y="2222906"/>
                </a:lnTo>
                <a:lnTo>
                  <a:pt x="1572690" y="2228622"/>
                </a:lnTo>
                <a:lnTo>
                  <a:pt x="1564116" y="2234020"/>
                </a:lnTo>
                <a:lnTo>
                  <a:pt x="1555859" y="2240054"/>
                </a:lnTo>
                <a:lnTo>
                  <a:pt x="1547920" y="2246088"/>
                </a:lnTo>
                <a:lnTo>
                  <a:pt x="1539981" y="2252439"/>
                </a:lnTo>
                <a:lnTo>
                  <a:pt x="1532042" y="2258473"/>
                </a:lnTo>
                <a:lnTo>
                  <a:pt x="1524420" y="2265459"/>
                </a:lnTo>
                <a:lnTo>
                  <a:pt x="1517117" y="2272128"/>
                </a:lnTo>
                <a:lnTo>
                  <a:pt x="1509495" y="2279114"/>
                </a:lnTo>
                <a:lnTo>
                  <a:pt x="1502509" y="2286101"/>
                </a:lnTo>
                <a:lnTo>
                  <a:pt x="1495522" y="2293405"/>
                </a:lnTo>
                <a:lnTo>
                  <a:pt x="1488853" y="2301026"/>
                </a:lnTo>
                <a:lnTo>
                  <a:pt x="1482185" y="2308648"/>
                </a:lnTo>
                <a:lnTo>
                  <a:pt x="1475833" y="2316269"/>
                </a:lnTo>
                <a:lnTo>
                  <a:pt x="1469482" y="2324526"/>
                </a:lnTo>
                <a:lnTo>
                  <a:pt x="1463131" y="2332465"/>
                </a:lnTo>
                <a:lnTo>
                  <a:pt x="1457415" y="2340722"/>
                </a:lnTo>
                <a:lnTo>
                  <a:pt x="1451698" y="2348978"/>
                </a:lnTo>
                <a:lnTo>
                  <a:pt x="1446300" y="2357553"/>
                </a:lnTo>
                <a:lnTo>
                  <a:pt x="1440901" y="2366444"/>
                </a:lnTo>
                <a:lnTo>
                  <a:pt x="1435820" y="2375019"/>
                </a:lnTo>
                <a:lnTo>
                  <a:pt x="1431057" y="2383910"/>
                </a:lnTo>
                <a:lnTo>
                  <a:pt x="1426293" y="2393120"/>
                </a:lnTo>
                <a:lnTo>
                  <a:pt x="1421847" y="2402012"/>
                </a:lnTo>
                <a:lnTo>
                  <a:pt x="1417719" y="2411221"/>
                </a:lnTo>
                <a:lnTo>
                  <a:pt x="1413591" y="2421065"/>
                </a:lnTo>
                <a:lnTo>
                  <a:pt x="1410098" y="2430592"/>
                </a:lnTo>
                <a:lnTo>
                  <a:pt x="1406287" y="2440437"/>
                </a:lnTo>
                <a:lnTo>
                  <a:pt x="1403111" y="2449964"/>
                </a:lnTo>
                <a:lnTo>
                  <a:pt x="1399936" y="2460126"/>
                </a:lnTo>
                <a:lnTo>
                  <a:pt x="1397395" y="2469653"/>
                </a:lnTo>
                <a:lnTo>
                  <a:pt x="1394855" y="2480132"/>
                </a:lnTo>
                <a:lnTo>
                  <a:pt x="1391996" y="2490294"/>
                </a:lnTo>
                <a:lnTo>
                  <a:pt x="1390091" y="2500456"/>
                </a:lnTo>
                <a:lnTo>
                  <a:pt x="1388503" y="2510936"/>
                </a:lnTo>
                <a:lnTo>
                  <a:pt x="1386598" y="2521416"/>
                </a:lnTo>
                <a:lnTo>
                  <a:pt x="1385328" y="2532213"/>
                </a:lnTo>
                <a:lnTo>
                  <a:pt x="1384375" y="2542692"/>
                </a:lnTo>
                <a:lnTo>
                  <a:pt x="1383422" y="2553172"/>
                </a:lnTo>
                <a:lnTo>
                  <a:pt x="1382787" y="2564604"/>
                </a:lnTo>
                <a:lnTo>
                  <a:pt x="1382787" y="2575401"/>
                </a:lnTo>
                <a:lnTo>
                  <a:pt x="1382787" y="2585881"/>
                </a:lnTo>
                <a:lnTo>
                  <a:pt x="1382787" y="2596678"/>
                </a:lnTo>
                <a:lnTo>
                  <a:pt x="1383422" y="2607475"/>
                </a:lnTo>
                <a:lnTo>
                  <a:pt x="1384375" y="2617955"/>
                </a:lnTo>
                <a:lnTo>
                  <a:pt x="1385328" y="2628434"/>
                </a:lnTo>
                <a:lnTo>
                  <a:pt x="1386598" y="2638914"/>
                </a:lnTo>
                <a:lnTo>
                  <a:pt x="1388503" y="2649076"/>
                </a:lnTo>
                <a:lnTo>
                  <a:pt x="1390091" y="2659556"/>
                </a:lnTo>
                <a:lnTo>
                  <a:pt x="1391996" y="2669718"/>
                </a:lnTo>
                <a:lnTo>
                  <a:pt x="1394855" y="2680197"/>
                </a:lnTo>
                <a:lnTo>
                  <a:pt x="1397077" y="2690042"/>
                </a:lnTo>
                <a:lnTo>
                  <a:pt x="1399936" y="2699886"/>
                </a:lnTo>
                <a:lnTo>
                  <a:pt x="1402794" y="2709731"/>
                </a:lnTo>
                <a:lnTo>
                  <a:pt x="1406287" y="2719575"/>
                </a:lnTo>
                <a:lnTo>
                  <a:pt x="1409462" y="2729102"/>
                </a:lnTo>
                <a:lnTo>
                  <a:pt x="1413591" y="2738312"/>
                </a:lnTo>
                <a:lnTo>
                  <a:pt x="1417402" y="2748156"/>
                </a:lnTo>
                <a:lnTo>
                  <a:pt x="1421847" y="2757048"/>
                </a:lnTo>
                <a:lnTo>
                  <a:pt x="1425976" y="2766257"/>
                </a:lnTo>
                <a:lnTo>
                  <a:pt x="1430739" y="2775149"/>
                </a:lnTo>
                <a:lnTo>
                  <a:pt x="1435503" y="2784041"/>
                </a:lnTo>
                <a:lnTo>
                  <a:pt x="1440266" y="2792932"/>
                </a:lnTo>
                <a:lnTo>
                  <a:pt x="1445982" y="2801507"/>
                </a:lnTo>
                <a:lnTo>
                  <a:pt x="1451063" y="2810081"/>
                </a:lnTo>
                <a:lnTo>
                  <a:pt x="1456779" y="2818655"/>
                </a:lnTo>
                <a:lnTo>
                  <a:pt x="1462813" y="2826912"/>
                </a:lnTo>
                <a:lnTo>
                  <a:pt x="1468529" y="2834851"/>
                </a:lnTo>
                <a:lnTo>
                  <a:pt x="1474881" y="2842790"/>
                </a:lnTo>
                <a:lnTo>
                  <a:pt x="1481549" y="2850729"/>
                </a:lnTo>
                <a:lnTo>
                  <a:pt x="1487901" y="2858351"/>
                </a:lnTo>
                <a:lnTo>
                  <a:pt x="1494887" y="2865972"/>
                </a:lnTo>
                <a:lnTo>
                  <a:pt x="1501873" y="2873276"/>
                </a:lnTo>
                <a:lnTo>
                  <a:pt x="1509177" y="2880262"/>
                </a:lnTo>
                <a:lnTo>
                  <a:pt x="1516164" y="2887249"/>
                </a:lnTo>
                <a:lnTo>
                  <a:pt x="1524103" y="2894235"/>
                </a:lnTo>
                <a:lnTo>
                  <a:pt x="1531407" y="2900904"/>
                </a:lnTo>
                <a:lnTo>
                  <a:pt x="1539346" y="2907255"/>
                </a:lnTo>
                <a:lnTo>
                  <a:pt x="1546968" y="2913289"/>
                </a:lnTo>
                <a:lnTo>
                  <a:pt x="1555224" y="2919323"/>
                </a:lnTo>
                <a:lnTo>
                  <a:pt x="1563481" y="2925356"/>
                </a:lnTo>
                <a:lnTo>
                  <a:pt x="1572055" y="2930755"/>
                </a:lnTo>
                <a:lnTo>
                  <a:pt x="1580629" y="2936471"/>
                </a:lnTo>
                <a:lnTo>
                  <a:pt x="1589203" y="2941552"/>
                </a:lnTo>
                <a:lnTo>
                  <a:pt x="1598095" y="2946951"/>
                </a:lnTo>
                <a:lnTo>
                  <a:pt x="1606987" y="2951714"/>
                </a:lnTo>
                <a:lnTo>
                  <a:pt x="1615879" y="2956478"/>
                </a:lnTo>
                <a:lnTo>
                  <a:pt x="1625088" y="2960606"/>
                </a:lnTo>
                <a:lnTo>
                  <a:pt x="1634298" y="2965052"/>
                </a:lnTo>
                <a:lnTo>
                  <a:pt x="1643824" y="2969180"/>
                </a:lnTo>
                <a:lnTo>
                  <a:pt x="1653351" y="2972991"/>
                </a:lnTo>
                <a:lnTo>
                  <a:pt x="1662878" y="2976167"/>
                </a:lnTo>
                <a:lnTo>
                  <a:pt x="1672723" y="2979660"/>
                </a:lnTo>
                <a:lnTo>
                  <a:pt x="1682567" y="2982518"/>
                </a:lnTo>
                <a:lnTo>
                  <a:pt x="1692730" y="2985376"/>
                </a:lnTo>
                <a:lnTo>
                  <a:pt x="1702892" y="2988234"/>
                </a:lnTo>
                <a:lnTo>
                  <a:pt x="1713054" y="2990457"/>
                </a:lnTo>
                <a:lnTo>
                  <a:pt x="1723216" y="2992680"/>
                </a:lnTo>
                <a:lnTo>
                  <a:pt x="1733695" y="2994585"/>
                </a:lnTo>
                <a:lnTo>
                  <a:pt x="1744493" y="2995856"/>
                </a:lnTo>
                <a:lnTo>
                  <a:pt x="1754655" y="2997443"/>
                </a:lnTo>
                <a:lnTo>
                  <a:pt x="1765452" y="2998396"/>
                </a:lnTo>
                <a:lnTo>
                  <a:pt x="1776249" y="2999349"/>
                </a:lnTo>
                <a:lnTo>
                  <a:pt x="1787046" y="2999666"/>
                </a:lnTo>
                <a:lnTo>
                  <a:pt x="1797843" y="2999984"/>
                </a:lnTo>
                <a:lnTo>
                  <a:pt x="1808958" y="2999984"/>
                </a:lnTo>
                <a:lnTo>
                  <a:pt x="1819438" y="2999666"/>
                </a:lnTo>
                <a:lnTo>
                  <a:pt x="1830235" y="2999349"/>
                </a:lnTo>
                <a:lnTo>
                  <a:pt x="1841032" y="2998396"/>
                </a:lnTo>
                <a:lnTo>
                  <a:pt x="1851512" y="2997443"/>
                </a:lnTo>
                <a:lnTo>
                  <a:pt x="1861674" y="2995856"/>
                </a:lnTo>
                <a:lnTo>
                  <a:pt x="1872153" y="2994585"/>
                </a:lnTo>
                <a:lnTo>
                  <a:pt x="1882633" y="2992680"/>
                </a:lnTo>
                <a:lnTo>
                  <a:pt x="1892795" y="2990457"/>
                </a:lnTo>
                <a:lnTo>
                  <a:pt x="1902639" y="2988234"/>
                </a:lnTo>
                <a:lnTo>
                  <a:pt x="1912801" y="2985376"/>
                </a:lnTo>
                <a:lnTo>
                  <a:pt x="1922646" y="2982836"/>
                </a:lnTo>
                <a:lnTo>
                  <a:pt x="1932490" y="2979660"/>
                </a:lnTo>
                <a:lnTo>
                  <a:pt x="1942017" y="2976484"/>
                </a:lnTo>
                <a:lnTo>
                  <a:pt x="1951862" y="2972991"/>
                </a:lnTo>
                <a:lnTo>
                  <a:pt x="1961389" y="2969180"/>
                </a:lnTo>
                <a:lnTo>
                  <a:pt x="1970598" y="2965052"/>
                </a:lnTo>
                <a:lnTo>
                  <a:pt x="1980125" y="2960924"/>
                </a:lnTo>
                <a:lnTo>
                  <a:pt x="1989334" y="2956478"/>
                </a:lnTo>
                <a:lnTo>
                  <a:pt x="1998226" y="2952032"/>
                </a:lnTo>
                <a:lnTo>
                  <a:pt x="2007118" y="2947268"/>
                </a:lnTo>
                <a:lnTo>
                  <a:pt x="2016010" y="2942187"/>
                </a:lnTo>
                <a:lnTo>
                  <a:pt x="2024584" y="2936789"/>
                </a:lnTo>
                <a:lnTo>
                  <a:pt x="2033158" y="2931390"/>
                </a:lnTo>
                <a:lnTo>
                  <a:pt x="2041415" y="2925674"/>
                </a:lnTo>
                <a:lnTo>
                  <a:pt x="2049354" y="2919640"/>
                </a:lnTo>
                <a:lnTo>
                  <a:pt x="2057610" y="2913924"/>
                </a:lnTo>
                <a:lnTo>
                  <a:pt x="2065867" y="2907573"/>
                </a:lnTo>
                <a:lnTo>
                  <a:pt x="2073489" y="2901222"/>
                </a:lnTo>
                <a:lnTo>
                  <a:pt x="2081110" y="2894553"/>
                </a:lnTo>
                <a:lnTo>
                  <a:pt x="2088414" y="2887884"/>
                </a:lnTo>
                <a:lnTo>
                  <a:pt x="2096036" y="2880580"/>
                </a:lnTo>
                <a:lnTo>
                  <a:pt x="2103022" y="2873594"/>
                </a:lnTo>
                <a:lnTo>
                  <a:pt x="2110008" y="2866290"/>
                </a:lnTo>
                <a:lnTo>
                  <a:pt x="2116677" y="2858668"/>
                </a:lnTo>
                <a:lnTo>
                  <a:pt x="2123346" y="2851364"/>
                </a:lnTo>
                <a:lnTo>
                  <a:pt x="2130015" y="2843425"/>
                </a:lnTo>
                <a:lnTo>
                  <a:pt x="2136049" y="2835804"/>
                </a:lnTo>
                <a:lnTo>
                  <a:pt x="2142400" y="2827547"/>
                </a:lnTo>
                <a:lnTo>
                  <a:pt x="2148434" y="2819290"/>
                </a:lnTo>
                <a:lnTo>
                  <a:pt x="2153832" y="2810716"/>
                </a:lnTo>
                <a:lnTo>
                  <a:pt x="2159548" y="2802459"/>
                </a:lnTo>
                <a:lnTo>
                  <a:pt x="2164629" y="2793885"/>
                </a:lnTo>
                <a:lnTo>
                  <a:pt x="2169393" y="2784993"/>
                </a:lnTo>
                <a:lnTo>
                  <a:pt x="2174474" y="2775784"/>
                </a:lnTo>
                <a:lnTo>
                  <a:pt x="2179237" y="2766892"/>
                </a:lnTo>
                <a:lnTo>
                  <a:pt x="2183683" y="2757683"/>
                </a:lnTo>
                <a:lnTo>
                  <a:pt x="2187811" y="2748474"/>
                </a:lnTo>
                <a:lnTo>
                  <a:pt x="2191622" y="2739264"/>
                </a:lnTo>
                <a:lnTo>
                  <a:pt x="2195433" y="2729420"/>
                </a:lnTo>
                <a:lnTo>
                  <a:pt x="2199244" y="2719893"/>
                </a:lnTo>
                <a:lnTo>
                  <a:pt x="2202102" y="2710048"/>
                </a:lnTo>
                <a:lnTo>
                  <a:pt x="2205595" y="2700204"/>
                </a:lnTo>
                <a:lnTo>
                  <a:pt x="2208136" y="2690042"/>
                </a:lnTo>
                <a:lnTo>
                  <a:pt x="2210676" y="2680197"/>
                </a:lnTo>
                <a:lnTo>
                  <a:pt x="2213217" y="2669718"/>
                </a:lnTo>
                <a:lnTo>
                  <a:pt x="2215122" y="2659556"/>
                </a:lnTo>
                <a:lnTo>
                  <a:pt x="2217027" y="2649076"/>
                </a:lnTo>
                <a:lnTo>
                  <a:pt x="2218615" y="2638279"/>
                </a:lnTo>
                <a:lnTo>
                  <a:pt x="2219885" y="2628117"/>
                </a:lnTo>
                <a:lnTo>
                  <a:pt x="2221156" y="2617320"/>
                </a:lnTo>
                <a:lnTo>
                  <a:pt x="2221791" y="2606523"/>
                </a:lnTo>
                <a:lnTo>
                  <a:pt x="2222743" y="2595725"/>
                </a:lnTo>
                <a:lnTo>
                  <a:pt x="2222743" y="2584611"/>
                </a:lnTo>
                <a:lnTo>
                  <a:pt x="2222743" y="2573814"/>
                </a:lnTo>
                <a:lnTo>
                  <a:pt x="2222743" y="2563016"/>
                </a:lnTo>
                <a:lnTo>
                  <a:pt x="2221791" y="2552537"/>
                </a:lnTo>
                <a:lnTo>
                  <a:pt x="2221156" y="2541740"/>
                </a:lnTo>
                <a:lnTo>
                  <a:pt x="2219885" y="2531260"/>
                </a:lnTo>
                <a:lnTo>
                  <a:pt x="2218933" y="2521098"/>
                </a:lnTo>
                <a:lnTo>
                  <a:pt x="2217027" y="2510618"/>
                </a:lnTo>
                <a:lnTo>
                  <a:pt x="2215122" y="2500139"/>
                </a:lnTo>
                <a:lnTo>
                  <a:pt x="2213217" y="2490294"/>
                </a:lnTo>
                <a:lnTo>
                  <a:pt x="2210994" y="2479815"/>
                </a:lnTo>
                <a:lnTo>
                  <a:pt x="2208453" y="2469970"/>
                </a:lnTo>
                <a:lnTo>
                  <a:pt x="2205595" y="2460126"/>
                </a:lnTo>
                <a:lnTo>
                  <a:pt x="2202419" y="2449964"/>
                </a:lnTo>
                <a:lnTo>
                  <a:pt x="2199244" y="2440437"/>
                </a:lnTo>
                <a:lnTo>
                  <a:pt x="2195751" y="2430910"/>
                </a:lnTo>
                <a:lnTo>
                  <a:pt x="2192257" y="2421383"/>
                </a:lnTo>
                <a:lnTo>
                  <a:pt x="2188129" y="2412174"/>
                </a:lnTo>
                <a:lnTo>
                  <a:pt x="2184001" y="2402964"/>
                </a:lnTo>
                <a:lnTo>
                  <a:pt x="2179555" y="2393437"/>
                </a:lnTo>
                <a:lnTo>
                  <a:pt x="2174791" y="2384546"/>
                </a:lnTo>
                <a:lnTo>
                  <a:pt x="2169710" y="2375654"/>
                </a:lnTo>
                <a:lnTo>
                  <a:pt x="2164947" y="2366762"/>
                </a:lnTo>
                <a:lnTo>
                  <a:pt x="2159866" y="2358188"/>
                </a:lnTo>
                <a:lnTo>
                  <a:pt x="2154150" y="2349614"/>
                </a:lnTo>
                <a:lnTo>
                  <a:pt x="2148751" y="2341357"/>
                </a:lnTo>
                <a:lnTo>
                  <a:pt x="2142717" y="2333418"/>
                </a:lnTo>
                <a:lnTo>
                  <a:pt x="2136684" y="2325161"/>
                </a:lnTo>
                <a:lnTo>
                  <a:pt x="2130332" y="2316905"/>
                </a:lnTo>
                <a:lnTo>
                  <a:pt x="2124299" y="2309283"/>
                </a:lnTo>
                <a:lnTo>
                  <a:pt x="2117312" y="2301661"/>
                </a:lnTo>
                <a:lnTo>
                  <a:pt x="2110643" y="2294357"/>
                </a:lnTo>
                <a:lnTo>
                  <a:pt x="2103657" y="2286736"/>
                </a:lnTo>
                <a:lnTo>
                  <a:pt x="2096671" y="2279750"/>
                </a:lnTo>
                <a:lnTo>
                  <a:pt x="2089367" y="2272763"/>
                </a:lnTo>
                <a:lnTo>
                  <a:pt x="2081745" y="2265777"/>
                </a:lnTo>
                <a:lnTo>
                  <a:pt x="2074124" y="2259425"/>
                </a:lnTo>
                <a:lnTo>
                  <a:pt x="2066185" y="2252757"/>
                </a:lnTo>
                <a:lnTo>
                  <a:pt x="2058245" y="2246405"/>
                </a:lnTo>
                <a:lnTo>
                  <a:pt x="2050306" y="2240372"/>
                </a:lnTo>
                <a:lnTo>
                  <a:pt x="2042050" y="2234338"/>
                </a:lnTo>
                <a:lnTo>
                  <a:pt x="2033793" y="2228939"/>
                </a:lnTo>
                <a:lnTo>
                  <a:pt x="2025219" y="2223223"/>
                </a:lnTo>
                <a:lnTo>
                  <a:pt x="2016327" y="2218142"/>
                </a:lnTo>
                <a:lnTo>
                  <a:pt x="2007753" y="2213061"/>
                </a:lnTo>
                <a:lnTo>
                  <a:pt x="1998861" y="2207980"/>
                </a:lnTo>
                <a:lnTo>
                  <a:pt x="1989652" y="2203534"/>
                </a:lnTo>
                <a:lnTo>
                  <a:pt x="1980760" y="2199088"/>
                </a:lnTo>
                <a:lnTo>
                  <a:pt x="1971551" y="2194643"/>
                </a:lnTo>
                <a:lnTo>
                  <a:pt x="1961706" y="2190832"/>
                </a:lnTo>
                <a:lnTo>
                  <a:pt x="1952179" y="2187021"/>
                </a:lnTo>
                <a:lnTo>
                  <a:pt x="1942335" y="2183528"/>
                </a:lnTo>
                <a:lnTo>
                  <a:pt x="1932808" y="2180352"/>
                </a:lnTo>
                <a:lnTo>
                  <a:pt x="1922963" y="2177177"/>
                </a:lnTo>
                <a:lnTo>
                  <a:pt x="1913119" y="2174318"/>
                </a:lnTo>
                <a:lnTo>
                  <a:pt x="1902639" y="2171778"/>
                </a:lnTo>
                <a:lnTo>
                  <a:pt x="1892795" y="2169555"/>
                </a:lnTo>
                <a:lnTo>
                  <a:pt x="1882315" y="2167332"/>
                </a:lnTo>
                <a:lnTo>
                  <a:pt x="1871836" y="2165427"/>
                </a:lnTo>
                <a:lnTo>
                  <a:pt x="1861356" y="2163839"/>
                </a:lnTo>
                <a:lnTo>
                  <a:pt x="1850559" y="2162251"/>
                </a:lnTo>
                <a:lnTo>
                  <a:pt x="1840397" y="2161298"/>
                </a:lnTo>
                <a:lnTo>
                  <a:pt x="1829600" y="2160663"/>
                </a:lnTo>
                <a:lnTo>
                  <a:pt x="1818167" y="2160028"/>
                </a:lnTo>
                <a:lnTo>
                  <a:pt x="1807688" y="2159710"/>
                </a:lnTo>
                <a:lnTo>
                  <a:pt x="1796891" y="2159710"/>
                </a:lnTo>
                <a:close/>
                <a:moveTo>
                  <a:pt x="1703527" y="1784350"/>
                </a:moveTo>
                <a:lnTo>
                  <a:pt x="1960753" y="1793877"/>
                </a:lnTo>
                <a:lnTo>
                  <a:pt x="1955037" y="1945990"/>
                </a:lnTo>
                <a:lnTo>
                  <a:pt x="1970280" y="1950118"/>
                </a:lnTo>
                <a:lnTo>
                  <a:pt x="1985841" y="1954247"/>
                </a:lnTo>
                <a:lnTo>
                  <a:pt x="2000766" y="1959010"/>
                </a:lnTo>
                <a:lnTo>
                  <a:pt x="2016010" y="1963774"/>
                </a:lnTo>
                <a:lnTo>
                  <a:pt x="2030935" y="1969172"/>
                </a:lnTo>
                <a:lnTo>
                  <a:pt x="2045225" y="1975206"/>
                </a:lnTo>
                <a:lnTo>
                  <a:pt x="2059833" y="1980922"/>
                </a:lnTo>
                <a:lnTo>
                  <a:pt x="2074441" y="1987273"/>
                </a:lnTo>
                <a:lnTo>
                  <a:pt x="2088414" y="1993942"/>
                </a:lnTo>
                <a:lnTo>
                  <a:pt x="2102069" y="2001246"/>
                </a:lnTo>
                <a:lnTo>
                  <a:pt x="2116042" y="2008550"/>
                </a:lnTo>
                <a:lnTo>
                  <a:pt x="2129697" y="2016172"/>
                </a:lnTo>
                <a:lnTo>
                  <a:pt x="2143035" y="2024111"/>
                </a:lnTo>
                <a:lnTo>
                  <a:pt x="2156055" y="2032367"/>
                </a:lnTo>
                <a:lnTo>
                  <a:pt x="2169075" y="2041259"/>
                </a:lnTo>
                <a:lnTo>
                  <a:pt x="2181778" y="2050151"/>
                </a:lnTo>
                <a:lnTo>
                  <a:pt x="2293243" y="1945990"/>
                </a:lnTo>
                <a:lnTo>
                  <a:pt x="2468220" y="2134941"/>
                </a:lnTo>
                <a:lnTo>
                  <a:pt x="2357390" y="2237831"/>
                </a:lnTo>
                <a:lnTo>
                  <a:pt x="2365330" y="2251169"/>
                </a:lnTo>
                <a:lnTo>
                  <a:pt x="2373269" y="2264507"/>
                </a:lnTo>
                <a:lnTo>
                  <a:pt x="2380573" y="2278162"/>
                </a:lnTo>
                <a:lnTo>
                  <a:pt x="2387559" y="2292135"/>
                </a:lnTo>
                <a:lnTo>
                  <a:pt x="2394228" y="2306107"/>
                </a:lnTo>
                <a:lnTo>
                  <a:pt x="2400897" y="2320715"/>
                </a:lnTo>
                <a:lnTo>
                  <a:pt x="2406930" y="2335323"/>
                </a:lnTo>
                <a:lnTo>
                  <a:pt x="2412647" y="2349614"/>
                </a:lnTo>
                <a:lnTo>
                  <a:pt x="2418045" y="2364539"/>
                </a:lnTo>
                <a:lnTo>
                  <a:pt x="2423444" y="2379465"/>
                </a:lnTo>
                <a:lnTo>
                  <a:pt x="2427890" y="2394708"/>
                </a:lnTo>
                <a:lnTo>
                  <a:pt x="2432335" y="2409951"/>
                </a:lnTo>
                <a:lnTo>
                  <a:pt x="2435829" y="2425194"/>
                </a:lnTo>
                <a:lnTo>
                  <a:pt x="2439639" y="2440754"/>
                </a:lnTo>
                <a:lnTo>
                  <a:pt x="2443133" y="2456315"/>
                </a:lnTo>
                <a:lnTo>
                  <a:pt x="2445673" y="2472193"/>
                </a:lnTo>
                <a:lnTo>
                  <a:pt x="2595563" y="2477909"/>
                </a:lnTo>
                <a:lnTo>
                  <a:pt x="2586354" y="2735136"/>
                </a:lnTo>
                <a:lnTo>
                  <a:pt x="2437099" y="2729420"/>
                </a:lnTo>
                <a:lnTo>
                  <a:pt x="2432971" y="2744980"/>
                </a:lnTo>
                <a:lnTo>
                  <a:pt x="2428842" y="2760541"/>
                </a:lnTo>
                <a:lnTo>
                  <a:pt x="2424079" y="2776419"/>
                </a:lnTo>
                <a:lnTo>
                  <a:pt x="2419315" y="2791027"/>
                </a:lnTo>
                <a:lnTo>
                  <a:pt x="2413599" y="2806270"/>
                </a:lnTo>
                <a:lnTo>
                  <a:pt x="2408201" y="2821196"/>
                </a:lnTo>
                <a:lnTo>
                  <a:pt x="2402167" y="2835804"/>
                </a:lnTo>
                <a:lnTo>
                  <a:pt x="2395816" y="2850094"/>
                </a:lnTo>
                <a:lnTo>
                  <a:pt x="2388829" y="2864702"/>
                </a:lnTo>
                <a:lnTo>
                  <a:pt x="2381525" y="2878992"/>
                </a:lnTo>
                <a:lnTo>
                  <a:pt x="2374221" y="2892647"/>
                </a:lnTo>
                <a:lnTo>
                  <a:pt x="2366917" y="2906303"/>
                </a:lnTo>
                <a:lnTo>
                  <a:pt x="2358661" y="2919640"/>
                </a:lnTo>
                <a:lnTo>
                  <a:pt x="2350404" y="2932978"/>
                </a:lnTo>
                <a:lnTo>
                  <a:pt x="2341512" y="2945998"/>
                </a:lnTo>
                <a:lnTo>
                  <a:pt x="2332620" y="2958701"/>
                </a:lnTo>
                <a:lnTo>
                  <a:pt x="2433606" y="3067625"/>
                </a:lnTo>
                <a:lnTo>
                  <a:pt x="2245290" y="3242603"/>
                </a:lnTo>
                <a:lnTo>
                  <a:pt x="2144940" y="3134949"/>
                </a:lnTo>
                <a:lnTo>
                  <a:pt x="2131285" y="3143205"/>
                </a:lnTo>
                <a:lnTo>
                  <a:pt x="2117947" y="3150509"/>
                </a:lnTo>
                <a:lnTo>
                  <a:pt x="2103657" y="3157813"/>
                </a:lnTo>
                <a:lnTo>
                  <a:pt x="2089684" y="3165117"/>
                </a:lnTo>
                <a:lnTo>
                  <a:pt x="2075394" y="3172103"/>
                </a:lnTo>
                <a:lnTo>
                  <a:pt x="2061104" y="3178455"/>
                </a:lnTo>
                <a:lnTo>
                  <a:pt x="2046496" y="3184488"/>
                </a:lnTo>
                <a:lnTo>
                  <a:pt x="2031570" y="3190205"/>
                </a:lnTo>
                <a:lnTo>
                  <a:pt x="2016645" y="3195603"/>
                </a:lnTo>
                <a:lnTo>
                  <a:pt x="2001402" y="3200684"/>
                </a:lnTo>
                <a:lnTo>
                  <a:pt x="1986159" y="3205448"/>
                </a:lnTo>
                <a:lnTo>
                  <a:pt x="1970598" y="3209576"/>
                </a:lnTo>
                <a:lnTo>
                  <a:pt x="1955037" y="3213704"/>
                </a:lnTo>
                <a:lnTo>
                  <a:pt x="1939477" y="3217515"/>
                </a:lnTo>
                <a:lnTo>
                  <a:pt x="1923916" y="3220373"/>
                </a:lnTo>
                <a:lnTo>
                  <a:pt x="1908038" y="3223231"/>
                </a:lnTo>
                <a:lnTo>
                  <a:pt x="1902322" y="3370263"/>
                </a:lnTo>
                <a:lnTo>
                  <a:pt x="1645095" y="3360736"/>
                </a:lnTo>
                <a:lnTo>
                  <a:pt x="1650493" y="3213704"/>
                </a:lnTo>
                <a:lnTo>
                  <a:pt x="1634615" y="3209576"/>
                </a:lnTo>
                <a:lnTo>
                  <a:pt x="1619054" y="3205130"/>
                </a:lnTo>
                <a:lnTo>
                  <a:pt x="1603494" y="3200684"/>
                </a:lnTo>
                <a:lnTo>
                  <a:pt x="1588251" y="3195603"/>
                </a:lnTo>
                <a:lnTo>
                  <a:pt x="1573325" y="3189887"/>
                </a:lnTo>
                <a:lnTo>
                  <a:pt x="1558717" y="3184488"/>
                </a:lnTo>
                <a:lnTo>
                  <a:pt x="1543792" y="3178137"/>
                </a:lnTo>
                <a:lnTo>
                  <a:pt x="1529184" y="3171786"/>
                </a:lnTo>
                <a:lnTo>
                  <a:pt x="1515211" y="3164482"/>
                </a:lnTo>
                <a:lnTo>
                  <a:pt x="1500921" y="3157496"/>
                </a:lnTo>
                <a:lnTo>
                  <a:pt x="1486948" y="3150192"/>
                </a:lnTo>
                <a:lnTo>
                  <a:pt x="1472975" y="3142252"/>
                </a:lnTo>
                <a:lnTo>
                  <a:pt x="1459637" y="3134313"/>
                </a:lnTo>
                <a:lnTo>
                  <a:pt x="1446300" y="3125739"/>
                </a:lnTo>
                <a:lnTo>
                  <a:pt x="1433280" y="3117165"/>
                </a:lnTo>
                <a:lnTo>
                  <a:pt x="1420577" y="3107638"/>
                </a:lnTo>
                <a:lnTo>
                  <a:pt x="1312606" y="3207988"/>
                </a:lnTo>
                <a:lnTo>
                  <a:pt x="1137310" y="3019673"/>
                </a:lnTo>
                <a:lnTo>
                  <a:pt x="1245917" y="2918688"/>
                </a:lnTo>
                <a:lnTo>
                  <a:pt x="1238296" y="2905350"/>
                </a:lnTo>
                <a:lnTo>
                  <a:pt x="1230357" y="2891377"/>
                </a:lnTo>
                <a:lnTo>
                  <a:pt x="1223053" y="2877722"/>
                </a:lnTo>
                <a:lnTo>
                  <a:pt x="1216066" y="2863749"/>
                </a:lnTo>
                <a:lnTo>
                  <a:pt x="1209397" y="2849459"/>
                </a:lnTo>
                <a:lnTo>
                  <a:pt x="1203046" y="2834851"/>
                </a:lnTo>
                <a:lnTo>
                  <a:pt x="1197012" y="2820560"/>
                </a:lnTo>
                <a:lnTo>
                  <a:pt x="1191296" y="2805635"/>
                </a:lnTo>
                <a:lnTo>
                  <a:pt x="1186215" y="2790710"/>
                </a:lnTo>
                <a:lnTo>
                  <a:pt x="1181134" y="2775466"/>
                </a:lnTo>
                <a:lnTo>
                  <a:pt x="1176688" y="2760223"/>
                </a:lnTo>
                <a:lnTo>
                  <a:pt x="1172560" y="2744980"/>
                </a:lnTo>
                <a:lnTo>
                  <a:pt x="1168432" y="2729420"/>
                </a:lnTo>
                <a:lnTo>
                  <a:pt x="1164938" y="2713859"/>
                </a:lnTo>
                <a:lnTo>
                  <a:pt x="1161763" y="2697981"/>
                </a:lnTo>
                <a:lnTo>
                  <a:pt x="1159222" y="2682420"/>
                </a:lnTo>
                <a:lnTo>
                  <a:pt x="1009650" y="2676704"/>
                </a:lnTo>
                <a:lnTo>
                  <a:pt x="1019494" y="2419478"/>
                </a:lnTo>
                <a:lnTo>
                  <a:pt x="1169384" y="2425194"/>
                </a:lnTo>
                <a:lnTo>
                  <a:pt x="1173513" y="2409633"/>
                </a:lnTo>
                <a:lnTo>
                  <a:pt x="1177641" y="2393755"/>
                </a:lnTo>
                <a:lnTo>
                  <a:pt x="1182404" y="2378512"/>
                </a:lnTo>
                <a:lnTo>
                  <a:pt x="1187803" y="2363904"/>
                </a:lnTo>
                <a:lnTo>
                  <a:pt x="1193202" y="2348978"/>
                </a:lnTo>
                <a:lnTo>
                  <a:pt x="1198918" y="2334053"/>
                </a:lnTo>
                <a:lnTo>
                  <a:pt x="1205269" y="2319445"/>
                </a:lnTo>
                <a:lnTo>
                  <a:pt x="1211620" y="2305155"/>
                </a:lnTo>
                <a:lnTo>
                  <a:pt x="1218607" y="2290864"/>
                </a:lnTo>
                <a:lnTo>
                  <a:pt x="1225593" y="2277209"/>
                </a:lnTo>
                <a:lnTo>
                  <a:pt x="1233215" y="2263554"/>
                </a:lnTo>
                <a:lnTo>
                  <a:pt x="1240836" y="2249581"/>
                </a:lnTo>
                <a:lnTo>
                  <a:pt x="1248775" y="2236243"/>
                </a:lnTo>
                <a:lnTo>
                  <a:pt x="1257349" y="2223223"/>
                </a:lnTo>
                <a:lnTo>
                  <a:pt x="1265606" y="2210203"/>
                </a:lnTo>
                <a:lnTo>
                  <a:pt x="1274815" y="2197818"/>
                </a:lnTo>
                <a:lnTo>
                  <a:pt x="1171607" y="2086988"/>
                </a:lnTo>
                <a:lnTo>
                  <a:pt x="1360558" y="1912011"/>
                </a:lnTo>
                <a:lnTo>
                  <a:pt x="1464083" y="2023476"/>
                </a:lnTo>
                <a:lnTo>
                  <a:pt x="1477421" y="2015537"/>
                </a:lnTo>
                <a:lnTo>
                  <a:pt x="1491076" y="2007915"/>
                </a:lnTo>
                <a:lnTo>
                  <a:pt x="1504732" y="2000611"/>
                </a:lnTo>
                <a:lnTo>
                  <a:pt x="1518387" y="1993625"/>
                </a:lnTo>
                <a:lnTo>
                  <a:pt x="1532677" y="1986956"/>
                </a:lnTo>
                <a:lnTo>
                  <a:pt x="1546650" y="1980605"/>
                </a:lnTo>
                <a:lnTo>
                  <a:pt x="1561258" y="1974571"/>
                </a:lnTo>
                <a:lnTo>
                  <a:pt x="1575548" y="1969172"/>
                </a:lnTo>
                <a:lnTo>
                  <a:pt x="1590474" y="1963774"/>
                </a:lnTo>
                <a:lnTo>
                  <a:pt x="1605399" y="1958693"/>
                </a:lnTo>
                <a:lnTo>
                  <a:pt x="1620325" y="1954247"/>
                </a:lnTo>
                <a:lnTo>
                  <a:pt x="1635568" y="1950118"/>
                </a:lnTo>
                <a:lnTo>
                  <a:pt x="1650811" y="1945990"/>
                </a:lnTo>
                <a:lnTo>
                  <a:pt x="1666371" y="1942815"/>
                </a:lnTo>
                <a:lnTo>
                  <a:pt x="1681932" y="1939321"/>
                </a:lnTo>
                <a:lnTo>
                  <a:pt x="1697493" y="1936781"/>
                </a:lnTo>
                <a:lnTo>
                  <a:pt x="1703527" y="1784350"/>
                </a:lnTo>
                <a:close/>
                <a:moveTo>
                  <a:pt x="499967" y="1495425"/>
                </a:moveTo>
                <a:lnTo>
                  <a:pt x="512673" y="1507816"/>
                </a:lnTo>
                <a:lnTo>
                  <a:pt x="526015" y="1520207"/>
                </a:lnTo>
                <a:lnTo>
                  <a:pt x="540309" y="1532916"/>
                </a:lnTo>
                <a:lnTo>
                  <a:pt x="555557" y="1545307"/>
                </a:lnTo>
                <a:lnTo>
                  <a:pt x="571122" y="1557381"/>
                </a:lnTo>
                <a:lnTo>
                  <a:pt x="587958" y="1569136"/>
                </a:lnTo>
                <a:lnTo>
                  <a:pt x="596217" y="1574220"/>
                </a:lnTo>
                <a:lnTo>
                  <a:pt x="604794" y="1579939"/>
                </a:lnTo>
                <a:lnTo>
                  <a:pt x="613371" y="1584705"/>
                </a:lnTo>
                <a:lnTo>
                  <a:pt x="622265" y="1589788"/>
                </a:lnTo>
                <a:lnTo>
                  <a:pt x="639736" y="1608851"/>
                </a:lnTo>
                <a:lnTo>
                  <a:pt x="657525" y="1628868"/>
                </a:lnTo>
                <a:lnTo>
                  <a:pt x="692150" y="1668583"/>
                </a:lnTo>
                <a:lnTo>
                  <a:pt x="641960" y="1916723"/>
                </a:lnTo>
                <a:lnTo>
                  <a:pt x="640054" y="1924030"/>
                </a:lnTo>
                <a:lnTo>
                  <a:pt x="637830" y="1931338"/>
                </a:lnTo>
                <a:lnTo>
                  <a:pt x="635289" y="1938328"/>
                </a:lnTo>
                <a:lnTo>
                  <a:pt x="631795" y="1945000"/>
                </a:lnTo>
                <a:lnTo>
                  <a:pt x="628618" y="1951672"/>
                </a:lnTo>
                <a:lnTo>
                  <a:pt x="624489" y="1958026"/>
                </a:lnTo>
                <a:lnTo>
                  <a:pt x="620041" y="1963745"/>
                </a:lnTo>
                <a:lnTo>
                  <a:pt x="615277" y="1969464"/>
                </a:lnTo>
                <a:lnTo>
                  <a:pt x="247746" y="2374875"/>
                </a:lnTo>
                <a:lnTo>
                  <a:pt x="244252" y="2379323"/>
                </a:lnTo>
                <a:lnTo>
                  <a:pt x="240122" y="2382818"/>
                </a:lnTo>
                <a:lnTo>
                  <a:pt x="235675" y="2386631"/>
                </a:lnTo>
                <a:lnTo>
                  <a:pt x="231228" y="2390126"/>
                </a:lnTo>
                <a:lnTo>
                  <a:pt x="226781" y="2393303"/>
                </a:lnTo>
                <a:lnTo>
                  <a:pt x="222334" y="2395845"/>
                </a:lnTo>
                <a:lnTo>
                  <a:pt x="217251" y="2399022"/>
                </a:lnTo>
                <a:lnTo>
                  <a:pt x="212486" y="2401246"/>
                </a:lnTo>
                <a:lnTo>
                  <a:pt x="207404" y="2403470"/>
                </a:lnTo>
                <a:lnTo>
                  <a:pt x="202639" y="2405377"/>
                </a:lnTo>
                <a:lnTo>
                  <a:pt x="197239" y="2406965"/>
                </a:lnTo>
                <a:lnTo>
                  <a:pt x="192156" y="2408236"/>
                </a:lnTo>
                <a:lnTo>
                  <a:pt x="187074" y="2409189"/>
                </a:lnTo>
                <a:lnTo>
                  <a:pt x="181673" y="2410460"/>
                </a:lnTo>
                <a:lnTo>
                  <a:pt x="176273" y="2411095"/>
                </a:lnTo>
                <a:lnTo>
                  <a:pt x="170873" y="2411413"/>
                </a:lnTo>
                <a:lnTo>
                  <a:pt x="165473" y="2411413"/>
                </a:lnTo>
                <a:lnTo>
                  <a:pt x="160073" y="2411413"/>
                </a:lnTo>
                <a:lnTo>
                  <a:pt x="154990" y="2411095"/>
                </a:lnTo>
                <a:lnTo>
                  <a:pt x="149272" y="2410460"/>
                </a:lnTo>
                <a:lnTo>
                  <a:pt x="144190" y="2409825"/>
                </a:lnTo>
                <a:lnTo>
                  <a:pt x="139107" y="2408554"/>
                </a:lnTo>
                <a:lnTo>
                  <a:pt x="133707" y="2406965"/>
                </a:lnTo>
                <a:lnTo>
                  <a:pt x="128625" y="2405377"/>
                </a:lnTo>
                <a:lnTo>
                  <a:pt x="123224" y="2403470"/>
                </a:lnTo>
                <a:lnTo>
                  <a:pt x="118459" y="2401246"/>
                </a:lnTo>
                <a:lnTo>
                  <a:pt x="113377" y="2399022"/>
                </a:lnTo>
                <a:lnTo>
                  <a:pt x="108612" y="2395845"/>
                </a:lnTo>
                <a:lnTo>
                  <a:pt x="104165" y="2392985"/>
                </a:lnTo>
                <a:lnTo>
                  <a:pt x="99082" y="2390126"/>
                </a:lnTo>
                <a:lnTo>
                  <a:pt x="94635" y="2386313"/>
                </a:lnTo>
                <a:lnTo>
                  <a:pt x="90506" y="2382501"/>
                </a:lnTo>
                <a:lnTo>
                  <a:pt x="86058" y="2378688"/>
                </a:lnTo>
                <a:lnTo>
                  <a:pt x="82564" y="2374875"/>
                </a:lnTo>
                <a:lnTo>
                  <a:pt x="78752" y="2370427"/>
                </a:lnTo>
                <a:lnTo>
                  <a:pt x="75258" y="2365661"/>
                </a:lnTo>
                <a:lnTo>
                  <a:pt x="72081" y="2361213"/>
                </a:lnTo>
                <a:lnTo>
                  <a:pt x="69222" y="2356448"/>
                </a:lnTo>
                <a:lnTo>
                  <a:pt x="66364" y="2351999"/>
                </a:lnTo>
                <a:lnTo>
                  <a:pt x="64140" y="2346916"/>
                </a:lnTo>
                <a:lnTo>
                  <a:pt x="61916" y="2342150"/>
                </a:lnTo>
                <a:lnTo>
                  <a:pt x="60328" y="2336749"/>
                </a:lnTo>
                <a:lnTo>
                  <a:pt x="58422" y="2331983"/>
                </a:lnTo>
                <a:lnTo>
                  <a:pt x="57151" y="2326900"/>
                </a:lnTo>
                <a:lnTo>
                  <a:pt x="55563" y="2321498"/>
                </a:lnTo>
                <a:lnTo>
                  <a:pt x="54928" y="2316097"/>
                </a:lnTo>
                <a:lnTo>
                  <a:pt x="54293" y="2310696"/>
                </a:lnTo>
                <a:lnTo>
                  <a:pt x="53975" y="2305612"/>
                </a:lnTo>
                <a:lnTo>
                  <a:pt x="53975" y="2299893"/>
                </a:lnTo>
                <a:lnTo>
                  <a:pt x="53975" y="2294810"/>
                </a:lnTo>
                <a:lnTo>
                  <a:pt x="54293" y="2289726"/>
                </a:lnTo>
                <a:lnTo>
                  <a:pt x="54928" y="2284007"/>
                </a:lnTo>
                <a:lnTo>
                  <a:pt x="55563" y="2278924"/>
                </a:lnTo>
                <a:lnTo>
                  <a:pt x="56834" y="2273523"/>
                </a:lnTo>
                <a:lnTo>
                  <a:pt x="58422" y="2268439"/>
                </a:lnTo>
                <a:lnTo>
                  <a:pt x="60328" y="2263355"/>
                </a:lnTo>
                <a:lnTo>
                  <a:pt x="61916" y="2257954"/>
                </a:lnTo>
                <a:lnTo>
                  <a:pt x="64140" y="2253188"/>
                </a:lnTo>
                <a:lnTo>
                  <a:pt x="66364" y="2248105"/>
                </a:lnTo>
                <a:lnTo>
                  <a:pt x="69222" y="2243021"/>
                </a:lnTo>
                <a:lnTo>
                  <a:pt x="72081" y="2238573"/>
                </a:lnTo>
                <a:lnTo>
                  <a:pt x="75258" y="2233807"/>
                </a:lnTo>
                <a:lnTo>
                  <a:pt x="78752" y="2229359"/>
                </a:lnTo>
                <a:lnTo>
                  <a:pt x="82882" y="2224911"/>
                </a:lnTo>
                <a:lnTo>
                  <a:pt x="429129" y="1842376"/>
                </a:lnTo>
                <a:lnTo>
                  <a:pt x="499967" y="1495425"/>
                </a:lnTo>
                <a:close/>
                <a:moveTo>
                  <a:pt x="2178844" y="1055220"/>
                </a:moveTo>
                <a:lnTo>
                  <a:pt x="2166450" y="1055537"/>
                </a:lnTo>
                <a:lnTo>
                  <a:pt x="2154055" y="1056172"/>
                </a:lnTo>
                <a:lnTo>
                  <a:pt x="2141978" y="1058076"/>
                </a:lnTo>
                <a:lnTo>
                  <a:pt x="2129584" y="1059979"/>
                </a:lnTo>
                <a:lnTo>
                  <a:pt x="2117507" y="1062518"/>
                </a:lnTo>
                <a:lnTo>
                  <a:pt x="2105430" y="1066008"/>
                </a:lnTo>
                <a:lnTo>
                  <a:pt x="2093671" y="1070133"/>
                </a:lnTo>
                <a:lnTo>
                  <a:pt x="2081594" y="1074575"/>
                </a:lnTo>
                <a:lnTo>
                  <a:pt x="2070153" y="1079334"/>
                </a:lnTo>
                <a:lnTo>
                  <a:pt x="2058712" y="1085363"/>
                </a:lnTo>
                <a:lnTo>
                  <a:pt x="2047588" y="1091709"/>
                </a:lnTo>
                <a:lnTo>
                  <a:pt x="2036783" y="1098372"/>
                </a:lnTo>
                <a:lnTo>
                  <a:pt x="2025977" y="1105987"/>
                </a:lnTo>
                <a:lnTo>
                  <a:pt x="2015490" y="1114236"/>
                </a:lnTo>
                <a:lnTo>
                  <a:pt x="2005320" y="1122803"/>
                </a:lnTo>
                <a:lnTo>
                  <a:pt x="1996103" y="1132005"/>
                </a:lnTo>
                <a:lnTo>
                  <a:pt x="1987204" y="1141206"/>
                </a:lnTo>
                <a:lnTo>
                  <a:pt x="1978941" y="1151042"/>
                </a:lnTo>
                <a:lnTo>
                  <a:pt x="1971314" y="1161513"/>
                </a:lnTo>
                <a:lnTo>
                  <a:pt x="1964322" y="1171666"/>
                </a:lnTo>
                <a:lnTo>
                  <a:pt x="1957330" y="1182454"/>
                </a:lnTo>
                <a:lnTo>
                  <a:pt x="1951610" y="1193242"/>
                </a:lnTo>
                <a:lnTo>
                  <a:pt x="1945889" y="1204348"/>
                </a:lnTo>
                <a:lnTo>
                  <a:pt x="1941122" y="1216088"/>
                </a:lnTo>
                <a:lnTo>
                  <a:pt x="1936673" y="1227510"/>
                </a:lnTo>
                <a:lnTo>
                  <a:pt x="1932859" y="1239250"/>
                </a:lnTo>
                <a:lnTo>
                  <a:pt x="1929999" y="1251307"/>
                </a:lnTo>
                <a:lnTo>
                  <a:pt x="1927456" y="1263047"/>
                </a:lnTo>
                <a:lnTo>
                  <a:pt x="1925231" y="1275421"/>
                </a:lnTo>
                <a:lnTo>
                  <a:pt x="1923642" y="1287796"/>
                </a:lnTo>
                <a:lnTo>
                  <a:pt x="1923007" y="1299853"/>
                </a:lnTo>
                <a:lnTo>
                  <a:pt x="1922371" y="1312545"/>
                </a:lnTo>
                <a:lnTo>
                  <a:pt x="1923007" y="1324919"/>
                </a:lnTo>
                <a:lnTo>
                  <a:pt x="1923642" y="1336976"/>
                </a:lnTo>
                <a:lnTo>
                  <a:pt x="1925231" y="1349351"/>
                </a:lnTo>
                <a:lnTo>
                  <a:pt x="1927456" y="1361408"/>
                </a:lnTo>
                <a:lnTo>
                  <a:pt x="1929999" y="1373465"/>
                </a:lnTo>
                <a:lnTo>
                  <a:pt x="1933177" y="1385522"/>
                </a:lnTo>
                <a:lnTo>
                  <a:pt x="1936990" y="1397579"/>
                </a:lnTo>
                <a:lnTo>
                  <a:pt x="1941440" y="1409002"/>
                </a:lnTo>
                <a:lnTo>
                  <a:pt x="1946843" y="1420424"/>
                </a:lnTo>
                <a:lnTo>
                  <a:pt x="1952563" y="1432164"/>
                </a:lnTo>
                <a:lnTo>
                  <a:pt x="1958919" y="1443269"/>
                </a:lnTo>
                <a:lnTo>
                  <a:pt x="1965593" y="1454375"/>
                </a:lnTo>
                <a:lnTo>
                  <a:pt x="1973539" y="1465163"/>
                </a:lnTo>
                <a:lnTo>
                  <a:pt x="1981802" y="1475633"/>
                </a:lnTo>
                <a:lnTo>
                  <a:pt x="1990065" y="1485152"/>
                </a:lnTo>
                <a:lnTo>
                  <a:pt x="1999281" y="1494671"/>
                </a:lnTo>
                <a:lnTo>
                  <a:pt x="2008816" y="1503872"/>
                </a:lnTo>
                <a:lnTo>
                  <a:pt x="2018350" y="1511805"/>
                </a:lnTo>
                <a:lnTo>
                  <a:pt x="2028838" y="1519737"/>
                </a:lnTo>
                <a:lnTo>
                  <a:pt x="2039325" y="1526717"/>
                </a:lnTo>
                <a:lnTo>
                  <a:pt x="2049813" y="1533381"/>
                </a:lnTo>
                <a:lnTo>
                  <a:pt x="2060937" y="1539409"/>
                </a:lnTo>
                <a:lnTo>
                  <a:pt x="2072060" y="1544803"/>
                </a:lnTo>
                <a:lnTo>
                  <a:pt x="2083501" y="1549880"/>
                </a:lnTo>
                <a:lnTo>
                  <a:pt x="2094942" y="1554005"/>
                </a:lnTo>
                <a:lnTo>
                  <a:pt x="2107019" y="1557812"/>
                </a:lnTo>
                <a:lnTo>
                  <a:pt x="2118778" y="1560985"/>
                </a:lnTo>
                <a:lnTo>
                  <a:pt x="2130855" y="1563523"/>
                </a:lnTo>
                <a:lnTo>
                  <a:pt x="2142932" y="1565745"/>
                </a:lnTo>
                <a:lnTo>
                  <a:pt x="2155326" y="1567331"/>
                </a:lnTo>
                <a:lnTo>
                  <a:pt x="2167721" y="1567966"/>
                </a:lnTo>
                <a:lnTo>
                  <a:pt x="2179798" y="1568283"/>
                </a:lnTo>
                <a:lnTo>
                  <a:pt x="2192510" y="1567966"/>
                </a:lnTo>
                <a:lnTo>
                  <a:pt x="2204905" y="1567014"/>
                </a:lnTo>
                <a:lnTo>
                  <a:pt x="2216982" y="1565427"/>
                </a:lnTo>
                <a:lnTo>
                  <a:pt x="2229058" y="1563206"/>
                </a:lnTo>
                <a:lnTo>
                  <a:pt x="2241135" y="1560668"/>
                </a:lnTo>
                <a:lnTo>
                  <a:pt x="2253212" y="1557178"/>
                </a:lnTo>
                <a:lnTo>
                  <a:pt x="2264971" y="1553370"/>
                </a:lnTo>
                <a:lnTo>
                  <a:pt x="2277048" y="1548928"/>
                </a:lnTo>
                <a:lnTo>
                  <a:pt x="2288489" y="1543851"/>
                </a:lnTo>
                <a:lnTo>
                  <a:pt x="2299930" y="1538140"/>
                </a:lnTo>
                <a:lnTo>
                  <a:pt x="2311053" y="1532111"/>
                </a:lnTo>
                <a:lnTo>
                  <a:pt x="2321859" y="1524814"/>
                </a:lnTo>
                <a:lnTo>
                  <a:pt x="2332665" y="1517516"/>
                </a:lnTo>
                <a:lnTo>
                  <a:pt x="2343152" y="1509266"/>
                </a:lnTo>
                <a:lnTo>
                  <a:pt x="2353322" y="1500382"/>
                </a:lnTo>
                <a:lnTo>
                  <a:pt x="2362539" y="1491498"/>
                </a:lnTo>
                <a:lnTo>
                  <a:pt x="2371437" y="1482296"/>
                </a:lnTo>
                <a:lnTo>
                  <a:pt x="2379701" y="1472143"/>
                </a:lnTo>
                <a:lnTo>
                  <a:pt x="2387328" y="1462307"/>
                </a:lnTo>
                <a:lnTo>
                  <a:pt x="2394955" y="1451836"/>
                </a:lnTo>
                <a:lnTo>
                  <a:pt x="2400994" y="1441048"/>
                </a:lnTo>
                <a:lnTo>
                  <a:pt x="2407350" y="1430260"/>
                </a:lnTo>
                <a:lnTo>
                  <a:pt x="2412753" y="1419155"/>
                </a:lnTo>
                <a:lnTo>
                  <a:pt x="2417520" y="1407415"/>
                </a:lnTo>
                <a:lnTo>
                  <a:pt x="2421969" y="1395993"/>
                </a:lnTo>
                <a:lnTo>
                  <a:pt x="2425783" y="1384253"/>
                </a:lnTo>
                <a:lnTo>
                  <a:pt x="2428961" y="1372196"/>
                </a:lnTo>
                <a:lnTo>
                  <a:pt x="2431504" y="1360139"/>
                </a:lnTo>
                <a:lnTo>
                  <a:pt x="2433411" y="1348081"/>
                </a:lnTo>
                <a:lnTo>
                  <a:pt x="2435000" y="1336024"/>
                </a:lnTo>
                <a:lnTo>
                  <a:pt x="2435635" y="1323333"/>
                </a:lnTo>
                <a:lnTo>
                  <a:pt x="2435953" y="1310958"/>
                </a:lnTo>
                <a:lnTo>
                  <a:pt x="2435635" y="1298901"/>
                </a:lnTo>
                <a:lnTo>
                  <a:pt x="2435000" y="1286527"/>
                </a:lnTo>
                <a:lnTo>
                  <a:pt x="2433411" y="1274152"/>
                </a:lnTo>
                <a:lnTo>
                  <a:pt x="2431186" y="1262095"/>
                </a:lnTo>
                <a:lnTo>
                  <a:pt x="2428643" y="1250038"/>
                </a:lnTo>
                <a:lnTo>
                  <a:pt x="2425465" y="1237981"/>
                </a:lnTo>
                <a:lnTo>
                  <a:pt x="2421652" y="1225924"/>
                </a:lnTo>
                <a:lnTo>
                  <a:pt x="2416884" y="1214501"/>
                </a:lnTo>
                <a:lnTo>
                  <a:pt x="2411799" y="1203079"/>
                </a:lnTo>
                <a:lnTo>
                  <a:pt x="2406079" y="1191339"/>
                </a:lnTo>
                <a:lnTo>
                  <a:pt x="2399723" y="1180233"/>
                </a:lnTo>
                <a:lnTo>
                  <a:pt x="2393049" y="1169128"/>
                </a:lnTo>
                <a:lnTo>
                  <a:pt x="2385103" y="1158657"/>
                </a:lnTo>
                <a:lnTo>
                  <a:pt x="2376840" y="1148187"/>
                </a:lnTo>
                <a:lnTo>
                  <a:pt x="2368259" y="1138351"/>
                </a:lnTo>
                <a:lnTo>
                  <a:pt x="2359043" y="1128832"/>
                </a:lnTo>
                <a:lnTo>
                  <a:pt x="2349826" y="1120265"/>
                </a:lnTo>
                <a:lnTo>
                  <a:pt x="2340292" y="1111698"/>
                </a:lnTo>
                <a:lnTo>
                  <a:pt x="2329804" y="1103766"/>
                </a:lnTo>
                <a:lnTo>
                  <a:pt x="2319317" y="1096785"/>
                </a:lnTo>
                <a:lnTo>
                  <a:pt x="2308829" y="1090122"/>
                </a:lnTo>
                <a:lnTo>
                  <a:pt x="2297705" y="1084094"/>
                </a:lnTo>
                <a:lnTo>
                  <a:pt x="2286582" y="1078700"/>
                </a:lnTo>
                <a:lnTo>
                  <a:pt x="2275141" y="1073623"/>
                </a:lnTo>
                <a:lnTo>
                  <a:pt x="2263700" y="1069181"/>
                </a:lnTo>
                <a:lnTo>
                  <a:pt x="2251623" y="1065691"/>
                </a:lnTo>
                <a:lnTo>
                  <a:pt x="2239864" y="1062518"/>
                </a:lnTo>
                <a:lnTo>
                  <a:pt x="2227787" y="1059979"/>
                </a:lnTo>
                <a:lnTo>
                  <a:pt x="2215710" y="1057758"/>
                </a:lnTo>
                <a:lnTo>
                  <a:pt x="2203316" y="1056172"/>
                </a:lnTo>
                <a:lnTo>
                  <a:pt x="2190921" y="1055537"/>
                </a:lnTo>
                <a:lnTo>
                  <a:pt x="2178844" y="1055220"/>
                </a:lnTo>
                <a:close/>
                <a:moveTo>
                  <a:pt x="2144839" y="823913"/>
                </a:moveTo>
                <a:lnTo>
                  <a:pt x="2301519" y="838826"/>
                </a:lnTo>
                <a:lnTo>
                  <a:pt x="2292938" y="930841"/>
                </a:lnTo>
                <a:lnTo>
                  <a:pt x="2302155" y="933379"/>
                </a:lnTo>
                <a:lnTo>
                  <a:pt x="2311053" y="936235"/>
                </a:lnTo>
                <a:lnTo>
                  <a:pt x="2319952" y="939725"/>
                </a:lnTo>
                <a:lnTo>
                  <a:pt x="2328851" y="943215"/>
                </a:lnTo>
                <a:lnTo>
                  <a:pt x="2338067" y="946706"/>
                </a:lnTo>
                <a:lnTo>
                  <a:pt x="2346330" y="950513"/>
                </a:lnTo>
                <a:lnTo>
                  <a:pt x="2354911" y="954638"/>
                </a:lnTo>
                <a:lnTo>
                  <a:pt x="2363492" y="959080"/>
                </a:lnTo>
                <a:lnTo>
                  <a:pt x="2372073" y="963522"/>
                </a:lnTo>
                <a:lnTo>
                  <a:pt x="2380654" y="968282"/>
                </a:lnTo>
                <a:lnTo>
                  <a:pt x="2388917" y="973358"/>
                </a:lnTo>
                <a:lnTo>
                  <a:pt x="2397180" y="978752"/>
                </a:lnTo>
                <a:lnTo>
                  <a:pt x="2405125" y="983829"/>
                </a:lnTo>
                <a:lnTo>
                  <a:pt x="2413071" y="989540"/>
                </a:lnTo>
                <a:lnTo>
                  <a:pt x="2420698" y="995569"/>
                </a:lnTo>
                <a:lnTo>
                  <a:pt x="2428643" y="1001280"/>
                </a:lnTo>
                <a:lnTo>
                  <a:pt x="2499197" y="943215"/>
                </a:lnTo>
                <a:lnTo>
                  <a:pt x="2599625" y="1063787"/>
                </a:lnTo>
                <a:lnTo>
                  <a:pt x="2529389" y="1122169"/>
                </a:lnTo>
                <a:lnTo>
                  <a:pt x="2533839" y="1130736"/>
                </a:lnTo>
                <a:lnTo>
                  <a:pt x="2538288" y="1139620"/>
                </a:lnTo>
                <a:lnTo>
                  <a:pt x="2542420" y="1148504"/>
                </a:lnTo>
                <a:lnTo>
                  <a:pt x="2546551" y="1157388"/>
                </a:lnTo>
                <a:lnTo>
                  <a:pt x="2550365" y="1166590"/>
                </a:lnTo>
                <a:lnTo>
                  <a:pt x="2553543" y="1175474"/>
                </a:lnTo>
                <a:lnTo>
                  <a:pt x="2557039" y="1184676"/>
                </a:lnTo>
                <a:lnTo>
                  <a:pt x="2559899" y="1193560"/>
                </a:lnTo>
                <a:lnTo>
                  <a:pt x="2562442" y="1203079"/>
                </a:lnTo>
                <a:lnTo>
                  <a:pt x="2564984" y="1212280"/>
                </a:lnTo>
                <a:lnTo>
                  <a:pt x="2567527" y="1221799"/>
                </a:lnTo>
                <a:lnTo>
                  <a:pt x="2569116" y="1231318"/>
                </a:lnTo>
                <a:lnTo>
                  <a:pt x="2571022" y="1240519"/>
                </a:lnTo>
                <a:lnTo>
                  <a:pt x="2572612" y="1249721"/>
                </a:lnTo>
                <a:lnTo>
                  <a:pt x="2574201" y="1259557"/>
                </a:lnTo>
                <a:lnTo>
                  <a:pt x="2575154" y="1269075"/>
                </a:lnTo>
                <a:lnTo>
                  <a:pt x="2665412" y="1277325"/>
                </a:lnTo>
                <a:lnTo>
                  <a:pt x="2650793" y="1433433"/>
                </a:lnTo>
                <a:lnTo>
                  <a:pt x="2561170" y="1425501"/>
                </a:lnTo>
                <a:lnTo>
                  <a:pt x="2558310" y="1434385"/>
                </a:lnTo>
                <a:lnTo>
                  <a:pt x="2555132" y="1443587"/>
                </a:lnTo>
                <a:lnTo>
                  <a:pt x="2552272" y="1452471"/>
                </a:lnTo>
                <a:lnTo>
                  <a:pt x="2548458" y="1461355"/>
                </a:lnTo>
                <a:lnTo>
                  <a:pt x="2544644" y="1470239"/>
                </a:lnTo>
                <a:lnTo>
                  <a:pt x="2540513" y="1479124"/>
                </a:lnTo>
                <a:lnTo>
                  <a:pt x="2536381" y="1488008"/>
                </a:lnTo>
                <a:lnTo>
                  <a:pt x="2531932" y="1496575"/>
                </a:lnTo>
                <a:lnTo>
                  <a:pt x="2527482" y="1505142"/>
                </a:lnTo>
                <a:lnTo>
                  <a:pt x="2522715" y="1513708"/>
                </a:lnTo>
                <a:lnTo>
                  <a:pt x="2517630" y="1521958"/>
                </a:lnTo>
                <a:lnTo>
                  <a:pt x="2512228" y="1530208"/>
                </a:lnTo>
                <a:lnTo>
                  <a:pt x="2506825" y="1538140"/>
                </a:lnTo>
                <a:lnTo>
                  <a:pt x="2501104" y="1546390"/>
                </a:lnTo>
                <a:lnTo>
                  <a:pt x="2495384" y="1554322"/>
                </a:lnTo>
                <a:lnTo>
                  <a:pt x="2489027" y="1561937"/>
                </a:lnTo>
                <a:lnTo>
                  <a:pt x="2546233" y="1631107"/>
                </a:lnTo>
                <a:lnTo>
                  <a:pt x="2425465" y="1731372"/>
                </a:lnTo>
                <a:lnTo>
                  <a:pt x="2367624" y="1662202"/>
                </a:lnTo>
                <a:lnTo>
                  <a:pt x="2359043" y="1666644"/>
                </a:lnTo>
                <a:lnTo>
                  <a:pt x="2350144" y="1671086"/>
                </a:lnTo>
                <a:lnTo>
                  <a:pt x="2341245" y="1675211"/>
                </a:lnTo>
                <a:lnTo>
                  <a:pt x="2332029" y="1679018"/>
                </a:lnTo>
                <a:lnTo>
                  <a:pt x="2323130" y="1682826"/>
                </a:lnTo>
                <a:lnTo>
                  <a:pt x="2313596" y="1685999"/>
                </a:lnTo>
                <a:lnTo>
                  <a:pt x="2304697" y="1689489"/>
                </a:lnTo>
                <a:lnTo>
                  <a:pt x="2295481" y="1692344"/>
                </a:lnTo>
                <a:lnTo>
                  <a:pt x="2286264" y="1694883"/>
                </a:lnTo>
                <a:lnTo>
                  <a:pt x="2277048" y="1697421"/>
                </a:lnTo>
                <a:lnTo>
                  <a:pt x="2267196" y="1699642"/>
                </a:lnTo>
                <a:lnTo>
                  <a:pt x="2257979" y="1701546"/>
                </a:lnTo>
                <a:lnTo>
                  <a:pt x="2248763" y="1703450"/>
                </a:lnTo>
                <a:lnTo>
                  <a:pt x="2238910" y="1705036"/>
                </a:lnTo>
                <a:lnTo>
                  <a:pt x="2229376" y="1706623"/>
                </a:lnTo>
                <a:lnTo>
                  <a:pt x="2220160" y="1707575"/>
                </a:lnTo>
                <a:lnTo>
                  <a:pt x="2211579" y="1797051"/>
                </a:lnTo>
                <a:lnTo>
                  <a:pt x="2054898" y="1782138"/>
                </a:lnTo>
                <a:lnTo>
                  <a:pt x="2063161" y="1692027"/>
                </a:lnTo>
                <a:lnTo>
                  <a:pt x="2054263" y="1689172"/>
                </a:lnTo>
                <a:lnTo>
                  <a:pt x="2045364" y="1685999"/>
                </a:lnTo>
                <a:lnTo>
                  <a:pt x="2035830" y="1682826"/>
                </a:lnTo>
                <a:lnTo>
                  <a:pt x="2027249" y="1679335"/>
                </a:lnTo>
                <a:lnTo>
                  <a:pt x="2018350" y="1675528"/>
                </a:lnTo>
                <a:lnTo>
                  <a:pt x="2009451" y="1671720"/>
                </a:lnTo>
                <a:lnTo>
                  <a:pt x="2000870" y="1667596"/>
                </a:lnTo>
                <a:lnTo>
                  <a:pt x="1992289" y="1663154"/>
                </a:lnTo>
                <a:lnTo>
                  <a:pt x="1984026" y="1658077"/>
                </a:lnTo>
                <a:lnTo>
                  <a:pt x="1975445" y="1653317"/>
                </a:lnTo>
                <a:lnTo>
                  <a:pt x="1967182" y="1648241"/>
                </a:lnTo>
                <a:lnTo>
                  <a:pt x="1958919" y="1642847"/>
                </a:lnTo>
                <a:lnTo>
                  <a:pt x="1950656" y="1637453"/>
                </a:lnTo>
                <a:lnTo>
                  <a:pt x="1943029" y="1631742"/>
                </a:lnTo>
                <a:lnTo>
                  <a:pt x="1935084" y="1626030"/>
                </a:lnTo>
                <a:lnTo>
                  <a:pt x="1927456" y="1620002"/>
                </a:lnTo>
                <a:lnTo>
                  <a:pt x="1857220" y="1678384"/>
                </a:lnTo>
                <a:lnTo>
                  <a:pt x="1756792" y="1556860"/>
                </a:lnTo>
                <a:lnTo>
                  <a:pt x="1827346" y="1498478"/>
                </a:lnTo>
                <a:lnTo>
                  <a:pt x="1822896" y="1489594"/>
                </a:lnTo>
                <a:lnTo>
                  <a:pt x="1818765" y="1481027"/>
                </a:lnTo>
                <a:lnTo>
                  <a:pt x="1814633" y="1472143"/>
                </a:lnTo>
                <a:lnTo>
                  <a:pt x="1810820" y="1463259"/>
                </a:lnTo>
                <a:lnTo>
                  <a:pt x="1807324" y="1454057"/>
                </a:lnTo>
                <a:lnTo>
                  <a:pt x="1803828" y="1445173"/>
                </a:lnTo>
                <a:lnTo>
                  <a:pt x="1800968" y="1436289"/>
                </a:lnTo>
                <a:lnTo>
                  <a:pt x="1797789" y="1426770"/>
                </a:lnTo>
                <a:lnTo>
                  <a:pt x="1795247" y="1417569"/>
                </a:lnTo>
                <a:lnTo>
                  <a:pt x="1792704" y="1408367"/>
                </a:lnTo>
                <a:lnTo>
                  <a:pt x="1790480" y="1399166"/>
                </a:lnTo>
                <a:lnTo>
                  <a:pt x="1788573" y="1389647"/>
                </a:lnTo>
                <a:lnTo>
                  <a:pt x="1786666" y="1380445"/>
                </a:lnTo>
                <a:lnTo>
                  <a:pt x="1785395" y="1371244"/>
                </a:lnTo>
                <a:lnTo>
                  <a:pt x="1783170" y="1352206"/>
                </a:lnTo>
                <a:lnTo>
                  <a:pt x="1690687" y="1343639"/>
                </a:lnTo>
                <a:lnTo>
                  <a:pt x="1705624" y="1186897"/>
                </a:lnTo>
                <a:lnTo>
                  <a:pt x="1798425" y="1195781"/>
                </a:lnTo>
                <a:lnTo>
                  <a:pt x="1801285" y="1186897"/>
                </a:lnTo>
                <a:lnTo>
                  <a:pt x="1804146" y="1178012"/>
                </a:lnTo>
                <a:lnTo>
                  <a:pt x="1807642" y="1169128"/>
                </a:lnTo>
                <a:lnTo>
                  <a:pt x="1810820" y="1160244"/>
                </a:lnTo>
                <a:lnTo>
                  <a:pt x="1814633" y="1151677"/>
                </a:lnTo>
                <a:lnTo>
                  <a:pt x="1818765" y="1142793"/>
                </a:lnTo>
                <a:lnTo>
                  <a:pt x="1822896" y="1134226"/>
                </a:lnTo>
                <a:lnTo>
                  <a:pt x="1827346" y="1125659"/>
                </a:lnTo>
                <a:lnTo>
                  <a:pt x="1831795" y="1117727"/>
                </a:lnTo>
                <a:lnTo>
                  <a:pt x="1836562" y="1109160"/>
                </a:lnTo>
                <a:lnTo>
                  <a:pt x="1841329" y="1100910"/>
                </a:lnTo>
                <a:lnTo>
                  <a:pt x="1846732" y="1092661"/>
                </a:lnTo>
                <a:lnTo>
                  <a:pt x="1852135" y="1085045"/>
                </a:lnTo>
                <a:lnTo>
                  <a:pt x="1857856" y="1077113"/>
                </a:lnTo>
                <a:lnTo>
                  <a:pt x="1863894" y="1069181"/>
                </a:lnTo>
                <a:lnTo>
                  <a:pt x="1869615" y="1061566"/>
                </a:lnTo>
                <a:lnTo>
                  <a:pt x="1810184" y="989858"/>
                </a:lnTo>
                <a:lnTo>
                  <a:pt x="1931588" y="889593"/>
                </a:lnTo>
                <a:lnTo>
                  <a:pt x="1990700" y="961301"/>
                </a:lnTo>
                <a:lnTo>
                  <a:pt x="1999599" y="956859"/>
                </a:lnTo>
                <a:lnTo>
                  <a:pt x="2008180" y="952734"/>
                </a:lnTo>
                <a:lnTo>
                  <a:pt x="2017079" y="948609"/>
                </a:lnTo>
                <a:lnTo>
                  <a:pt x="2025977" y="944485"/>
                </a:lnTo>
                <a:lnTo>
                  <a:pt x="2034876" y="941312"/>
                </a:lnTo>
                <a:lnTo>
                  <a:pt x="2043775" y="937504"/>
                </a:lnTo>
                <a:lnTo>
                  <a:pt x="2052673" y="934649"/>
                </a:lnTo>
                <a:lnTo>
                  <a:pt x="2061890" y="931476"/>
                </a:lnTo>
                <a:lnTo>
                  <a:pt x="2071424" y="928937"/>
                </a:lnTo>
                <a:lnTo>
                  <a:pt x="2080641" y="926399"/>
                </a:lnTo>
                <a:lnTo>
                  <a:pt x="2089539" y="924178"/>
                </a:lnTo>
                <a:lnTo>
                  <a:pt x="2099074" y="922274"/>
                </a:lnTo>
                <a:lnTo>
                  <a:pt x="2108608" y="920370"/>
                </a:lnTo>
                <a:lnTo>
                  <a:pt x="2117825" y="918784"/>
                </a:lnTo>
                <a:lnTo>
                  <a:pt x="2127041" y="917515"/>
                </a:lnTo>
                <a:lnTo>
                  <a:pt x="2136258" y="916246"/>
                </a:lnTo>
                <a:lnTo>
                  <a:pt x="2144839" y="823913"/>
                </a:lnTo>
                <a:close/>
                <a:moveTo>
                  <a:pt x="1509345" y="590550"/>
                </a:moveTo>
                <a:lnTo>
                  <a:pt x="1518239" y="590550"/>
                </a:lnTo>
                <a:lnTo>
                  <a:pt x="1526817" y="591817"/>
                </a:lnTo>
                <a:lnTo>
                  <a:pt x="1535394" y="593400"/>
                </a:lnTo>
                <a:lnTo>
                  <a:pt x="1543971" y="596250"/>
                </a:lnTo>
                <a:lnTo>
                  <a:pt x="1551912" y="599417"/>
                </a:lnTo>
                <a:lnTo>
                  <a:pt x="1559854" y="603534"/>
                </a:lnTo>
                <a:lnTo>
                  <a:pt x="1566843" y="608601"/>
                </a:lnTo>
                <a:lnTo>
                  <a:pt x="1570655" y="611452"/>
                </a:lnTo>
                <a:lnTo>
                  <a:pt x="1574149" y="614302"/>
                </a:lnTo>
                <a:lnTo>
                  <a:pt x="1577326" y="617469"/>
                </a:lnTo>
                <a:lnTo>
                  <a:pt x="1580185" y="620953"/>
                </a:lnTo>
                <a:lnTo>
                  <a:pt x="1583362" y="624753"/>
                </a:lnTo>
                <a:lnTo>
                  <a:pt x="1586221" y="628237"/>
                </a:lnTo>
                <a:lnTo>
                  <a:pt x="1588762" y="632037"/>
                </a:lnTo>
                <a:lnTo>
                  <a:pt x="1591621" y="636154"/>
                </a:lnTo>
                <a:lnTo>
                  <a:pt x="1593845" y="640271"/>
                </a:lnTo>
                <a:lnTo>
                  <a:pt x="1595433" y="644388"/>
                </a:lnTo>
                <a:lnTo>
                  <a:pt x="1597339" y="648505"/>
                </a:lnTo>
                <a:lnTo>
                  <a:pt x="1598927" y="652305"/>
                </a:lnTo>
                <a:lnTo>
                  <a:pt x="1601151" y="660856"/>
                </a:lnTo>
                <a:lnTo>
                  <a:pt x="1603057" y="669724"/>
                </a:lnTo>
                <a:lnTo>
                  <a:pt x="1603375" y="678274"/>
                </a:lnTo>
                <a:lnTo>
                  <a:pt x="1603375" y="687142"/>
                </a:lnTo>
                <a:lnTo>
                  <a:pt x="1602104" y="696326"/>
                </a:lnTo>
                <a:lnTo>
                  <a:pt x="1600516" y="704560"/>
                </a:lnTo>
                <a:lnTo>
                  <a:pt x="1597657" y="712794"/>
                </a:lnTo>
                <a:lnTo>
                  <a:pt x="1594480" y="721028"/>
                </a:lnTo>
                <a:lnTo>
                  <a:pt x="1590350" y="728629"/>
                </a:lnTo>
                <a:lnTo>
                  <a:pt x="1585268" y="736229"/>
                </a:lnTo>
                <a:lnTo>
                  <a:pt x="1582409" y="739396"/>
                </a:lnTo>
                <a:lnTo>
                  <a:pt x="1579550" y="742880"/>
                </a:lnTo>
                <a:lnTo>
                  <a:pt x="1576373" y="746047"/>
                </a:lnTo>
                <a:lnTo>
                  <a:pt x="1572879" y="749531"/>
                </a:lnTo>
                <a:lnTo>
                  <a:pt x="1569384" y="752381"/>
                </a:lnTo>
                <a:lnTo>
                  <a:pt x="1565572" y="755231"/>
                </a:lnTo>
                <a:lnTo>
                  <a:pt x="1297460" y="948099"/>
                </a:lnTo>
                <a:lnTo>
                  <a:pt x="1293012" y="951266"/>
                </a:lnTo>
                <a:lnTo>
                  <a:pt x="1288247" y="953799"/>
                </a:lnTo>
                <a:lnTo>
                  <a:pt x="1283164" y="956333"/>
                </a:lnTo>
                <a:lnTo>
                  <a:pt x="1278399" y="958550"/>
                </a:lnTo>
                <a:lnTo>
                  <a:pt x="1273634" y="960450"/>
                </a:lnTo>
                <a:lnTo>
                  <a:pt x="1268869" y="962033"/>
                </a:lnTo>
                <a:lnTo>
                  <a:pt x="1263469" y="962983"/>
                </a:lnTo>
                <a:lnTo>
                  <a:pt x="1258386" y="964250"/>
                </a:lnTo>
                <a:lnTo>
                  <a:pt x="1253304" y="964884"/>
                </a:lnTo>
                <a:lnTo>
                  <a:pt x="1247903" y="965200"/>
                </a:lnTo>
                <a:lnTo>
                  <a:pt x="1242820" y="965200"/>
                </a:lnTo>
                <a:lnTo>
                  <a:pt x="1237102" y="964884"/>
                </a:lnTo>
                <a:lnTo>
                  <a:pt x="1232020" y="964567"/>
                </a:lnTo>
                <a:lnTo>
                  <a:pt x="1226937" y="963617"/>
                </a:lnTo>
                <a:lnTo>
                  <a:pt x="1221537" y="962667"/>
                </a:lnTo>
                <a:lnTo>
                  <a:pt x="1216454" y="961083"/>
                </a:lnTo>
                <a:lnTo>
                  <a:pt x="1006475" y="894894"/>
                </a:lnTo>
                <a:lnTo>
                  <a:pt x="1009652" y="885393"/>
                </a:lnTo>
                <a:lnTo>
                  <a:pt x="1013464" y="875259"/>
                </a:lnTo>
                <a:lnTo>
                  <a:pt x="1017911" y="862591"/>
                </a:lnTo>
                <a:lnTo>
                  <a:pt x="1022676" y="847706"/>
                </a:lnTo>
                <a:lnTo>
                  <a:pt x="1027123" y="832188"/>
                </a:lnTo>
                <a:lnTo>
                  <a:pt x="1029029" y="824271"/>
                </a:lnTo>
                <a:lnTo>
                  <a:pt x="1030935" y="816353"/>
                </a:lnTo>
                <a:lnTo>
                  <a:pt x="1031888" y="808753"/>
                </a:lnTo>
                <a:lnTo>
                  <a:pt x="1033159" y="801469"/>
                </a:lnTo>
                <a:lnTo>
                  <a:pt x="1033794" y="793868"/>
                </a:lnTo>
                <a:lnTo>
                  <a:pt x="1033794" y="786584"/>
                </a:lnTo>
                <a:lnTo>
                  <a:pt x="1033794" y="778666"/>
                </a:lnTo>
                <a:lnTo>
                  <a:pt x="1033477" y="770749"/>
                </a:lnTo>
                <a:lnTo>
                  <a:pt x="1032841" y="762832"/>
                </a:lnTo>
                <a:lnTo>
                  <a:pt x="1031888" y="755548"/>
                </a:lnTo>
                <a:lnTo>
                  <a:pt x="1029665" y="740980"/>
                </a:lnTo>
                <a:lnTo>
                  <a:pt x="1027441" y="727995"/>
                </a:lnTo>
                <a:lnTo>
                  <a:pt x="1025217" y="718178"/>
                </a:lnTo>
                <a:lnTo>
                  <a:pt x="1022994" y="708994"/>
                </a:lnTo>
                <a:lnTo>
                  <a:pt x="1227572" y="773599"/>
                </a:lnTo>
                <a:lnTo>
                  <a:pt x="1458835" y="607651"/>
                </a:lnTo>
                <a:lnTo>
                  <a:pt x="1462965" y="605118"/>
                </a:lnTo>
                <a:lnTo>
                  <a:pt x="1467095" y="602268"/>
                </a:lnTo>
                <a:lnTo>
                  <a:pt x="1470589" y="600051"/>
                </a:lnTo>
                <a:lnTo>
                  <a:pt x="1474719" y="598467"/>
                </a:lnTo>
                <a:lnTo>
                  <a:pt x="1479166" y="596567"/>
                </a:lnTo>
                <a:lnTo>
                  <a:pt x="1483296" y="594984"/>
                </a:lnTo>
                <a:lnTo>
                  <a:pt x="1491873" y="592767"/>
                </a:lnTo>
                <a:lnTo>
                  <a:pt x="1500768" y="591183"/>
                </a:lnTo>
                <a:lnTo>
                  <a:pt x="1509345" y="590550"/>
                </a:lnTo>
                <a:close/>
                <a:moveTo>
                  <a:pt x="690596" y="539750"/>
                </a:moveTo>
                <a:lnTo>
                  <a:pt x="691548" y="539750"/>
                </a:lnTo>
                <a:lnTo>
                  <a:pt x="693769" y="540067"/>
                </a:lnTo>
                <a:lnTo>
                  <a:pt x="702016" y="540702"/>
                </a:lnTo>
                <a:lnTo>
                  <a:pt x="727394" y="541020"/>
                </a:lnTo>
                <a:lnTo>
                  <a:pt x="757531" y="541655"/>
                </a:lnTo>
                <a:lnTo>
                  <a:pt x="770854" y="541972"/>
                </a:lnTo>
                <a:lnTo>
                  <a:pt x="781640" y="543242"/>
                </a:lnTo>
                <a:lnTo>
                  <a:pt x="781957" y="543242"/>
                </a:lnTo>
                <a:lnTo>
                  <a:pt x="785763" y="546734"/>
                </a:lnTo>
                <a:lnTo>
                  <a:pt x="789887" y="552130"/>
                </a:lnTo>
                <a:lnTo>
                  <a:pt x="794646" y="558479"/>
                </a:lnTo>
                <a:lnTo>
                  <a:pt x="799404" y="566415"/>
                </a:lnTo>
                <a:lnTo>
                  <a:pt x="804797" y="576573"/>
                </a:lnTo>
                <a:lnTo>
                  <a:pt x="809872" y="588001"/>
                </a:lnTo>
                <a:lnTo>
                  <a:pt x="812093" y="594668"/>
                </a:lnTo>
                <a:lnTo>
                  <a:pt x="814631" y="602286"/>
                </a:lnTo>
                <a:lnTo>
                  <a:pt x="817169" y="609905"/>
                </a:lnTo>
                <a:lnTo>
                  <a:pt x="820024" y="618476"/>
                </a:lnTo>
                <a:lnTo>
                  <a:pt x="822244" y="627364"/>
                </a:lnTo>
                <a:lnTo>
                  <a:pt x="824465" y="637205"/>
                </a:lnTo>
                <a:lnTo>
                  <a:pt x="826685" y="647681"/>
                </a:lnTo>
                <a:lnTo>
                  <a:pt x="828906" y="658791"/>
                </a:lnTo>
                <a:lnTo>
                  <a:pt x="830809" y="670537"/>
                </a:lnTo>
                <a:lnTo>
                  <a:pt x="832395" y="683235"/>
                </a:lnTo>
                <a:lnTo>
                  <a:pt x="834299" y="696567"/>
                </a:lnTo>
                <a:lnTo>
                  <a:pt x="835885" y="710535"/>
                </a:lnTo>
                <a:lnTo>
                  <a:pt x="836836" y="725454"/>
                </a:lnTo>
                <a:lnTo>
                  <a:pt x="838105" y="741644"/>
                </a:lnTo>
                <a:lnTo>
                  <a:pt x="839057" y="757834"/>
                </a:lnTo>
                <a:lnTo>
                  <a:pt x="840009" y="775611"/>
                </a:lnTo>
                <a:lnTo>
                  <a:pt x="840326" y="794022"/>
                </a:lnTo>
                <a:lnTo>
                  <a:pt x="840643" y="813069"/>
                </a:lnTo>
                <a:lnTo>
                  <a:pt x="840326" y="833703"/>
                </a:lnTo>
                <a:lnTo>
                  <a:pt x="840326" y="854972"/>
                </a:lnTo>
                <a:lnTo>
                  <a:pt x="844767" y="839735"/>
                </a:lnTo>
                <a:lnTo>
                  <a:pt x="849208" y="824497"/>
                </a:lnTo>
                <a:lnTo>
                  <a:pt x="857456" y="794975"/>
                </a:lnTo>
                <a:lnTo>
                  <a:pt x="864435" y="767992"/>
                </a:lnTo>
                <a:lnTo>
                  <a:pt x="870145" y="742914"/>
                </a:lnTo>
                <a:lnTo>
                  <a:pt x="878710" y="705456"/>
                </a:lnTo>
                <a:lnTo>
                  <a:pt x="881248" y="694028"/>
                </a:lnTo>
                <a:lnTo>
                  <a:pt x="882517" y="688314"/>
                </a:lnTo>
                <a:lnTo>
                  <a:pt x="878076" y="679425"/>
                </a:lnTo>
                <a:lnTo>
                  <a:pt x="874586" y="670854"/>
                </a:lnTo>
                <a:lnTo>
                  <a:pt x="871097" y="663236"/>
                </a:lnTo>
                <a:lnTo>
                  <a:pt x="868559" y="655617"/>
                </a:lnTo>
                <a:lnTo>
                  <a:pt x="864752" y="644506"/>
                </a:lnTo>
                <a:lnTo>
                  <a:pt x="863801" y="640380"/>
                </a:lnTo>
                <a:lnTo>
                  <a:pt x="867290" y="637205"/>
                </a:lnTo>
                <a:lnTo>
                  <a:pt x="876489" y="629269"/>
                </a:lnTo>
                <a:lnTo>
                  <a:pt x="881882" y="624507"/>
                </a:lnTo>
                <a:lnTo>
                  <a:pt x="888227" y="619746"/>
                </a:lnTo>
                <a:lnTo>
                  <a:pt x="894571" y="615619"/>
                </a:lnTo>
                <a:lnTo>
                  <a:pt x="900598" y="611810"/>
                </a:lnTo>
                <a:lnTo>
                  <a:pt x="921535" y="619746"/>
                </a:lnTo>
                <a:lnTo>
                  <a:pt x="939300" y="659426"/>
                </a:lnTo>
                <a:lnTo>
                  <a:pt x="934224" y="671172"/>
                </a:lnTo>
                <a:lnTo>
                  <a:pt x="928514" y="683235"/>
                </a:lnTo>
                <a:lnTo>
                  <a:pt x="922487" y="695932"/>
                </a:lnTo>
                <a:lnTo>
                  <a:pt x="923439" y="707043"/>
                </a:lnTo>
                <a:lnTo>
                  <a:pt x="924073" y="720693"/>
                </a:lnTo>
                <a:lnTo>
                  <a:pt x="924708" y="736248"/>
                </a:lnTo>
                <a:lnTo>
                  <a:pt x="924073" y="753390"/>
                </a:lnTo>
                <a:lnTo>
                  <a:pt x="923439" y="790213"/>
                </a:lnTo>
                <a:lnTo>
                  <a:pt x="921852" y="827354"/>
                </a:lnTo>
                <a:lnTo>
                  <a:pt x="920266" y="862273"/>
                </a:lnTo>
                <a:lnTo>
                  <a:pt x="918680" y="891161"/>
                </a:lnTo>
                <a:lnTo>
                  <a:pt x="916777" y="918461"/>
                </a:lnTo>
                <a:lnTo>
                  <a:pt x="918680" y="913382"/>
                </a:lnTo>
                <a:lnTo>
                  <a:pt x="923756" y="899097"/>
                </a:lnTo>
                <a:lnTo>
                  <a:pt x="927245" y="888621"/>
                </a:lnTo>
                <a:lnTo>
                  <a:pt x="931369" y="876241"/>
                </a:lnTo>
                <a:lnTo>
                  <a:pt x="935493" y="862273"/>
                </a:lnTo>
                <a:lnTo>
                  <a:pt x="939934" y="846401"/>
                </a:lnTo>
                <a:lnTo>
                  <a:pt x="943741" y="828307"/>
                </a:lnTo>
                <a:lnTo>
                  <a:pt x="947865" y="809260"/>
                </a:lnTo>
                <a:lnTo>
                  <a:pt x="951672" y="788626"/>
                </a:lnTo>
                <a:lnTo>
                  <a:pt x="955161" y="766722"/>
                </a:lnTo>
                <a:lnTo>
                  <a:pt x="957699" y="743866"/>
                </a:lnTo>
                <a:lnTo>
                  <a:pt x="958650" y="731486"/>
                </a:lnTo>
                <a:lnTo>
                  <a:pt x="959919" y="719106"/>
                </a:lnTo>
                <a:lnTo>
                  <a:pt x="960554" y="707043"/>
                </a:lnTo>
                <a:lnTo>
                  <a:pt x="960871" y="694345"/>
                </a:lnTo>
                <a:lnTo>
                  <a:pt x="961188" y="681330"/>
                </a:lnTo>
                <a:lnTo>
                  <a:pt x="961188" y="668315"/>
                </a:lnTo>
                <a:lnTo>
                  <a:pt x="969119" y="649268"/>
                </a:lnTo>
                <a:lnTo>
                  <a:pt x="970705" y="651173"/>
                </a:lnTo>
                <a:lnTo>
                  <a:pt x="973877" y="656887"/>
                </a:lnTo>
                <a:lnTo>
                  <a:pt x="976098" y="661331"/>
                </a:lnTo>
                <a:lnTo>
                  <a:pt x="978636" y="666727"/>
                </a:lnTo>
                <a:lnTo>
                  <a:pt x="981808" y="673076"/>
                </a:lnTo>
                <a:lnTo>
                  <a:pt x="984663" y="681012"/>
                </a:lnTo>
                <a:lnTo>
                  <a:pt x="988152" y="690218"/>
                </a:lnTo>
                <a:lnTo>
                  <a:pt x="991007" y="700377"/>
                </a:lnTo>
                <a:lnTo>
                  <a:pt x="993862" y="712122"/>
                </a:lnTo>
                <a:lnTo>
                  <a:pt x="997035" y="724820"/>
                </a:lnTo>
                <a:lnTo>
                  <a:pt x="999572" y="739422"/>
                </a:lnTo>
                <a:lnTo>
                  <a:pt x="1002110" y="754977"/>
                </a:lnTo>
                <a:lnTo>
                  <a:pt x="1004013" y="772436"/>
                </a:lnTo>
                <a:lnTo>
                  <a:pt x="1005600" y="790848"/>
                </a:lnTo>
                <a:lnTo>
                  <a:pt x="1005282" y="796244"/>
                </a:lnTo>
                <a:lnTo>
                  <a:pt x="1004331" y="801958"/>
                </a:lnTo>
                <a:lnTo>
                  <a:pt x="1003062" y="809260"/>
                </a:lnTo>
                <a:lnTo>
                  <a:pt x="1000841" y="817196"/>
                </a:lnTo>
                <a:lnTo>
                  <a:pt x="997669" y="826085"/>
                </a:lnTo>
                <a:lnTo>
                  <a:pt x="994497" y="836243"/>
                </a:lnTo>
                <a:lnTo>
                  <a:pt x="985932" y="858781"/>
                </a:lnTo>
                <a:lnTo>
                  <a:pt x="964043" y="914969"/>
                </a:lnTo>
                <a:lnTo>
                  <a:pt x="951037" y="948301"/>
                </a:lnTo>
                <a:lnTo>
                  <a:pt x="937079" y="985442"/>
                </a:lnTo>
                <a:lnTo>
                  <a:pt x="922804" y="1025757"/>
                </a:lnTo>
                <a:lnTo>
                  <a:pt x="915825" y="1047026"/>
                </a:lnTo>
                <a:lnTo>
                  <a:pt x="908212" y="1068929"/>
                </a:lnTo>
                <a:lnTo>
                  <a:pt x="901233" y="1091785"/>
                </a:lnTo>
                <a:lnTo>
                  <a:pt x="894254" y="1115594"/>
                </a:lnTo>
                <a:lnTo>
                  <a:pt x="886958" y="1139719"/>
                </a:lnTo>
                <a:lnTo>
                  <a:pt x="880296" y="1165115"/>
                </a:lnTo>
                <a:lnTo>
                  <a:pt x="873634" y="1190510"/>
                </a:lnTo>
                <a:lnTo>
                  <a:pt x="867290" y="1217493"/>
                </a:lnTo>
                <a:lnTo>
                  <a:pt x="861580" y="1244476"/>
                </a:lnTo>
                <a:lnTo>
                  <a:pt x="855553" y="1272728"/>
                </a:lnTo>
                <a:lnTo>
                  <a:pt x="850477" y="1301298"/>
                </a:lnTo>
                <a:lnTo>
                  <a:pt x="845402" y="1330821"/>
                </a:lnTo>
                <a:lnTo>
                  <a:pt x="840960" y="1360343"/>
                </a:lnTo>
                <a:lnTo>
                  <a:pt x="836836" y="1391135"/>
                </a:lnTo>
                <a:lnTo>
                  <a:pt x="874586" y="1434307"/>
                </a:lnTo>
                <a:lnTo>
                  <a:pt x="949768" y="1522239"/>
                </a:lnTo>
                <a:lnTo>
                  <a:pt x="990373" y="1569856"/>
                </a:lnTo>
                <a:lnTo>
                  <a:pt x="1026219" y="1613028"/>
                </a:lnTo>
                <a:lnTo>
                  <a:pt x="1041129" y="1631122"/>
                </a:lnTo>
                <a:lnTo>
                  <a:pt x="1053500" y="1646042"/>
                </a:lnTo>
                <a:lnTo>
                  <a:pt x="1062065" y="1657470"/>
                </a:lnTo>
                <a:lnTo>
                  <a:pt x="1066824" y="1664137"/>
                </a:lnTo>
                <a:lnTo>
                  <a:pt x="1071582" y="1671755"/>
                </a:lnTo>
                <a:lnTo>
                  <a:pt x="1077292" y="1680326"/>
                </a:lnTo>
                <a:lnTo>
                  <a:pt x="1080147" y="1685088"/>
                </a:lnTo>
                <a:lnTo>
                  <a:pt x="1083002" y="1689850"/>
                </a:lnTo>
                <a:lnTo>
                  <a:pt x="1085540" y="1695564"/>
                </a:lnTo>
                <a:lnTo>
                  <a:pt x="1088395" y="1701913"/>
                </a:lnTo>
                <a:lnTo>
                  <a:pt x="1090616" y="1708579"/>
                </a:lnTo>
                <a:lnTo>
                  <a:pt x="1091884" y="1715880"/>
                </a:lnTo>
                <a:lnTo>
                  <a:pt x="1093471" y="1724134"/>
                </a:lnTo>
                <a:lnTo>
                  <a:pt x="1093788" y="1733022"/>
                </a:lnTo>
                <a:lnTo>
                  <a:pt x="1093788" y="1742545"/>
                </a:lnTo>
                <a:lnTo>
                  <a:pt x="1092836" y="1753021"/>
                </a:lnTo>
                <a:lnTo>
                  <a:pt x="1090933" y="1765084"/>
                </a:lnTo>
                <a:lnTo>
                  <a:pt x="1087761" y="1777147"/>
                </a:lnTo>
                <a:lnTo>
                  <a:pt x="1086809" y="1785083"/>
                </a:lnTo>
                <a:lnTo>
                  <a:pt x="1084271" y="1801272"/>
                </a:lnTo>
                <a:lnTo>
                  <a:pt x="1076340" y="1854920"/>
                </a:lnTo>
                <a:lnTo>
                  <a:pt x="1054452" y="2009516"/>
                </a:lnTo>
                <a:lnTo>
                  <a:pt x="1023681" y="2230139"/>
                </a:lnTo>
                <a:lnTo>
                  <a:pt x="1022730" y="2236488"/>
                </a:lnTo>
                <a:lnTo>
                  <a:pt x="1021461" y="2242520"/>
                </a:lnTo>
                <a:lnTo>
                  <a:pt x="1019875" y="2248551"/>
                </a:lnTo>
                <a:lnTo>
                  <a:pt x="1018289" y="2254582"/>
                </a:lnTo>
                <a:lnTo>
                  <a:pt x="1015751" y="2259979"/>
                </a:lnTo>
                <a:lnTo>
                  <a:pt x="1013530" y="2265693"/>
                </a:lnTo>
                <a:lnTo>
                  <a:pt x="1011310" y="2271407"/>
                </a:lnTo>
                <a:lnTo>
                  <a:pt x="1008455" y="2276486"/>
                </a:lnTo>
                <a:lnTo>
                  <a:pt x="1005917" y="2281248"/>
                </a:lnTo>
                <a:lnTo>
                  <a:pt x="1002427" y="2286009"/>
                </a:lnTo>
                <a:lnTo>
                  <a:pt x="999255" y="2291088"/>
                </a:lnTo>
                <a:lnTo>
                  <a:pt x="995766" y="2295533"/>
                </a:lnTo>
                <a:lnTo>
                  <a:pt x="992276" y="2299659"/>
                </a:lnTo>
                <a:lnTo>
                  <a:pt x="988470" y="2303469"/>
                </a:lnTo>
                <a:lnTo>
                  <a:pt x="984346" y="2307278"/>
                </a:lnTo>
                <a:lnTo>
                  <a:pt x="980222" y="2311087"/>
                </a:lnTo>
                <a:lnTo>
                  <a:pt x="975781" y="2314262"/>
                </a:lnTo>
                <a:lnTo>
                  <a:pt x="971339" y="2317436"/>
                </a:lnTo>
                <a:lnTo>
                  <a:pt x="966581" y="2320293"/>
                </a:lnTo>
                <a:lnTo>
                  <a:pt x="961823" y="2322833"/>
                </a:lnTo>
                <a:lnTo>
                  <a:pt x="956747" y="2325372"/>
                </a:lnTo>
                <a:lnTo>
                  <a:pt x="951989" y="2327277"/>
                </a:lnTo>
                <a:lnTo>
                  <a:pt x="946913" y="2329182"/>
                </a:lnTo>
                <a:lnTo>
                  <a:pt x="941203" y="2331086"/>
                </a:lnTo>
                <a:lnTo>
                  <a:pt x="936128" y="2332674"/>
                </a:lnTo>
                <a:lnTo>
                  <a:pt x="930418" y="2333309"/>
                </a:lnTo>
                <a:lnTo>
                  <a:pt x="925025" y="2334578"/>
                </a:lnTo>
                <a:lnTo>
                  <a:pt x="919315" y="2334896"/>
                </a:lnTo>
                <a:lnTo>
                  <a:pt x="913605" y="2335213"/>
                </a:lnTo>
                <a:lnTo>
                  <a:pt x="907577" y="2335213"/>
                </a:lnTo>
                <a:lnTo>
                  <a:pt x="901550" y="2334896"/>
                </a:lnTo>
                <a:lnTo>
                  <a:pt x="895523" y="2333943"/>
                </a:lnTo>
                <a:lnTo>
                  <a:pt x="889813" y="2333309"/>
                </a:lnTo>
                <a:lnTo>
                  <a:pt x="883786" y="2332356"/>
                </a:lnTo>
                <a:lnTo>
                  <a:pt x="878076" y="2330769"/>
                </a:lnTo>
                <a:lnTo>
                  <a:pt x="872683" y="2328864"/>
                </a:lnTo>
                <a:lnTo>
                  <a:pt x="867290" y="2326642"/>
                </a:lnTo>
                <a:lnTo>
                  <a:pt x="862214" y="2324420"/>
                </a:lnTo>
                <a:lnTo>
                  <a:pt x="857456" y="2321881"/>
                </a:lnTo>
                <a:lnTo>
                  <a:pt x="852698" y="2319341"/>
                </a:lnTo>
                <a:lnTo>
                  <a:pt x="848257" y="2316167"/>
                </a:lnTo>
                <a:lnTo>
                  <a:pt x="843815" y="2312992"/>
                </a:lnTo>
                <a:lnTo>
                  <a:pt x="839692" y="2309183"/>
                </a:lnTo>
                <a:lnTo>
                  <a:pt x="835568" y="2305373"/>
                </a:lnTo>
                <a:lnTo>
                  <a:pt x="831761" y="2301882"/>
                </a:lnTo>
                <a:lnTo>
                  <a:pt x="827954" y="2297755"/>
                </a:lnTo>
                <a:lnTo>
                  <a:pt x="824782" y="2293311"/>
                </a:lnTo>
                <a:lnTo>
                  <a:pt x="821293" y="2288866"/>
                </a:lnTo>
                <a:lnTo>
                  <a:pt x="818755" y="2283787"/>
                </a:lnTo>
                <a:lnTo>
                  <a:pt x="815900" y="2279026"/>
                </a:lnTo>
                <a:lnTo>
                  <a:pt x="813362" y="2274264"/>
                </a:lnTo>
                <a:lnTo>
                  <a:pt x="811141" y="2269185"/>
                </a:lnTo>
                <a:lnTo>
                  <a:pt x="809238" y="2263471"/>
                </a:lnTo>
                <a:lnTo>
                  <a:pt x="807335" y="2258392"/>
                </a:lnTo>
                <a:lnTo>
                  <a:pt x="805749" y="2252678"/>
                </a:lnTo>
                <a:lnTo>
                  <a:pt x="804162" y="2246646"/>
                </a:lnTo>
                <a:lnTo>
                  <a:pt x="803211" y="2241250"/>
                </a:lnTo>
                <a:lnTo>
                  <a:pt x="802576" y="2234901"/>
                </a:lnTo>
                <a:lnTo>
                  <a:pt x="801942" y="2228869"/>
                </a:lnTo>
                <a:lnTo>
                  <a:pt x="801625" y="2222838"/>
                </a:lnTo>
                <a:lnTo>
                  <a:pt x="801625" y="2216807"/>
                </a:lnTo>
                <a:lnTo>
                  <a:pt x="801942" y="2210458"/>
                </a:lnTo>
                <a:lnTo>
                  <a:pt x="802576" y="2204109"/>
                </a:lnTo>
                <a:lnTo>
                  <a:pt x="803211" y="2197443"/>
                </a:lnTo>
                <a:lnTo>
                  <a:pt x="833981" y="1990152"/>
                </a:lnTo>
                <a:lnTo>
                  <a:pt x="855235" y="1846032"/>
                </a:lnTo>
                <a:lnTo>
                  <a:pt x="861897" y="1797146"/>
                </a:lnTo>
                <a:lnTo>
                  <a:pt x="863801" y="1783178"/>
                </a:lnTo>
                <a:lnTo>
                  <a:pt x="864435" y="1777147"/>
                </a:lnTo>
                <a:lnTo>
                  <a:pt x="861897" y="1774290"/>
                </a:lnTo>
                <a:lnTo>
                  <a:pt x="855553" y="1767623"/>
                </a:lnTo>
                <a:lnTo>
                  <a:pt x="833030" y="1744133"/>
                </a:lnTo>
                <a:lnTo>
                  <a:pt x="763558" y="1673343"/>
                </a:lnTo>
                <a:lnTo>
                  <a:pt x="687424" y="1595886"/>
                </a:lnTo>
                <a:lnTo>
                  <a:pt x="657288" y="1564777"/>
                </a:lnTo>
                <a:lnTo>
                  <a:pt x="637620" y="1543825"/>
                </a:lnTo>
                <a:lnTo>
                  <a:pt x="624931" y="1537159"/>
                </a:lnTo>
                <a:lnTo>
                  <a:pt x="612876" y="1530175"/>
                </a:lnTo>
                <a:lnTo>
                  <a:pt x="600822" y="1523192"/>
                </a:lnTo>
                <a:lnTo>
                  <a:pt x="589719" y="1516208"/>
                </a:lnTo>
                <a:lnTo>
                  <a:pt x="578933" y="1508907"/>
                </a:lnTo>
                <a:lnTo>
                  <a:pt x="569100" y="1501605"/>
                </a:lnTo>
                <a:lnTo>
                  <a:pt x="559266" y="1494622"/>
                </a:lnTo>
                <a:lnTo>
                  <a:pt x="550383" y="1487003"/>
                </a:lnTo>
                <a:lnTo>
                  <a:pt x="541818" y="1480019"/>
                </a:lnTo>
                <a:lnTo>
                  <a:pt x="533570" y="1472718"/>
                </a:lnTo>
                <a:lnTo>
                  <a:pt x="525957" y="1465099"/>
                </a:lnTo>
                <a:lnTo>
                  <a:pt x="518978" y="1458116"/>
                </a:lnTo>
                <a:lnTo>
                  <a:pt x="511682" y="1451132"/>
                </a:lnTo>
                <a:lnTo>
                  <a:pt x="505655" y="1444148"/>
                </a:lnTo>
                <a:lnTo>
                  <a:pt x="499945" y="1436847"/>
                </a:lnTo>
                <a:lnTo>
                  <a:pt x="494235" y="1430181"/>
                </a:lnTo>
                <a:lnTo>
                  <a:pt x="489159" y="1423514"/>
                </a:lnTo>
                <a:lnTo>
                  <a:pt x="484718" y="1416848"/>
                </a:lnTo>
                <a:lnTo>
                  <a:pt x="480277" y="1410499"/>
                </a:lnTo>
                <a:lnTo>
                  <a:pt x="476470" y="1404150"/>
                </a:lnTo>
                <a:lnTo>
                  <a:pt x="473298" y="1397801"/>
                </a:lnTo>
                <a:lnTo>
                  <a:pt x="469808" y="1392405"/>
                </a:lnTo>
                <a:lnTo>
                  <a:pt x="464733" y="1381294"/>
                </a:lnTo>
                <a:lnTo>
                  <a:pt x="460926" y="1371453"/>
                </a:lnTo>
                <a:lnTo>
                  <a:pt x="458706" y="1362565"/>
                </a:lnTo>
                <a:lnTo>
                  <a:pt x="457754" y="1359073"/>
                </a:lnTo>
                <a:lnTo>
                  <a:pt x="457119" y="1355264"/>
                </a:lnTo>
                <a:lnTo>
                  <a:pt x="457119" y="1352089"/>
                </a:lnTo>
                <a:lnTo>
                  <a:pt x="457119" y="1349550"/>
                </a:lnTo>
                <a:lnTo>
                  <a:pt x="456802" y="1347010"/>
                </a:lnTo>
                <a:lnTo>
                  <a:pt x="456168" y="1344788"/>
                </a:lnTo>
                <a:lnTo>
                  <a:pt x="454264" y="1342566"/>
                </a:lnTo>
                <a:lnTo>
                  <a:pt x="452361" y="1340344"/>
                </a:lnTo>
                <a:lnTo>
                  <a:pt x="449823" y="1338439"/>
                </a:lnTo>
                <a:lnTo>
                  <a:pt x="446968" y="1336217"/>
                </a:lnTo>
                <a:lnTo>
                  <a:pt x="440624" y="1332408"/>
                </a:lnTo>
                <a:lnTo>
                  <a:pt x="434279" y="1328598"/>
                </a:lnTo>
                <a:lnTo>
                  <a:pt x="431107" y="1326376"/>
                </a:lnTo>
                <a:lnTo>
                  <a:pt x="428887" y="1324472"/>
                </a:lnTo>
                <a:lnTo>
                  <a:pt x="426666" y="1322250"/>
                </a:lnTo>
                <a:lnTo>
                  <a:pt x="425397" y="1319393"/>
                </a:lnTo>
                <a:lnTo>
                  <a:pt x="424128" y="1317170"/>
                </a:lnTo>
                <a:lnTo>
                  <a:pt x="424128" y="1314631"/>
                </a:lnTo>
                <a:lnTo>
                  <a:pt x="425714" y="1302568"/>
                </a:lnTo>
                <a:lnTo>
                  <a:pt x="427618" y="1289553"/>
                </a:lnTo>
                <a:lnTo>
                  <a:pt x="429521" y="1275268"/>
                </a:lnTo>
                <a:lnTo>
                  <a:pt x="432059" y="1260983"/>
                </a:lnTo>
                <a:lnTo>
                  <a:pt x="438086" y="1229873"/>
                </a:lnTo>
                <a:lnTo>
                  <a:pt x="445382" y="1196542"/>
                </a:lnTo>
                <a:lnTo>
                  <a:pt x="453313" y="1161623"/>
                </a:lnTo>
                <a:lnTo>
                  <a:pt x="462195" y="1125117"/>
                </a:lnTo>
                <a:lnTo>
                  <a:pt x="471712" y="1087658"/>
                </a:lnTo>
                <a:lnTo>
                  <a:pt x="481229" y="1049883"/>
                </a:lnTo>
                <a:lnTo>
                  <a:pt x="501531" y="974014"/>
                </a:lnTo>
                <a:lnTo>
                  <a:pt x="521199" y="901001"/>
                </a:lnTo>
                <a:lnTo>
                  <a:pt x="538963" y="833386"/>
                </a:lnTo>
                <a:lnTo>
                  <a:pt x="546577" y="803228"/>
                </a:lnTo>
                <a:lnTo>
                  <a:pt x="553238" y="775293"/>
                </a:lnTo>
                <a:lnTo>
                  <a:pt x="622710" y="754659"/>
                </a:lnTo>
                <a:lnTo>
                  <a:pt x="591305" y="753072"/>
                </a:lnTo>
                <a:lnTo>
                  <a:pt x="520881" y="750215"/>
                </a:lnTo>
                <a:lnTo>
                  <a:pt x="482497" y="748628"/>
                </a:lnTo>
                <a:lnTo>
                  <a:pt x="448554" y="747358"/>
                </a:lnTo>
                <a:lnTo>
                  <a:pt x="423494" y="747041"/>
                </a:lnTo>
                <a:lnTo>
                  <a:pt x="415563" y="747358"/>
                </a:lnTo>
                <a:lnTo>
                  <a:pt x="411439" y="747993"/>
                </a:lnTo>
                <a:lnTo>
                  <a:pt x="409853" y="748628"/>
                </a:lnTo>
                <a:lnTo>
                  <a:pt x="406364" y="750850"/>
                </a:lnTo>
                <a:lnTo>
                  <a:pt x="396847" y="757516"/>
                </a:lnTo>
                <a:lnTo>
                  <a:pt x="382889" y="767992"/>
                </a:lnTo>
                <a:lnTo>
                  <a:pt x="366393" y="781007"/>
                </a:lnTo>
                <a:lnTo>
                  <a:pt x="325472" y="812752"/>
                </a:lnTo>
                <a:lnTo>
                  <a:pt x="279791" y="849258"/>
                </a:lnTo>
                <a:lnTo>
                  <a:pt x="195093" y="917826"/>
                </a:lnTo>
                <a:lnTo>
                  <a:pt x="154805" y="951158"/>
                </a:lnTo>
                <a:lnTo>
                  <a:pt x="154488" y="951475"/>
                </a:lnTo>
                <a:lnTo>
                  <a:pt x="150681" y="954332"/>
                </a:lnTo>
                <a:lnTo>
                  <a:pt x="146875" y="957506"/>
                </a:lnTo>
                <a:lnTo>
                  <a:pt x="143068" y="960046"/>
                </a:lnTo>
                <a:lnTo>
                  <a:pt x="139261" y="962586"/>
                </a:lnTo>
                <a:lnTo>
                  <a:pt x="135454" y="964808"/>
                </a:lnTo>
                <a:lnTo>
                  <a:pt x="131013" y="966712"/>
                </a:lnTo>
                <a:lnTo>
                  <a:pt x="126889" y="968617"/>
                </a:lnTo>
                <a:lnTo>
                  <a:pt x="122766" y="969887"/>
                </a:lnTo>
                <a:lnTo>
                  <a:pt x="113883" y="972426"/>
                </a:lnTo>
                <a:lnTo>
                  <a:pt x="105318" y="974014"/>
                </a:lnTo>
                <a:lnTo>
                  <a:pt x="96436" y="975283"/>
                </a:lnTo>
                <a:lnTo>
                  <a:pt x="87554" y="974966"/>
                </a:lnTo>
                <a:lnTo>
                  <a:pt x="78671" y="974014"/>
                </a:lnTo>
                <a:lnTo>
                  <a:pt x="70106" y="972109"/>
                </a:lnTo>
                <a:lnTo>
                  <a:pt x="61541" y="969569"/>
                </a:lnTo>
                <a:lnTo>
                  <a:pt x="52976" y="966395"/>
                </a:lnTo>
                <a:lnTo>
                  <a:pt x="48852" y="964490"/>
                </a:lnTo>
                <a:lnTo>
                  <a:pt x="45363" y="962268"/>
                </a:lnTo>
                <a:lnTo>
                  <a:pt x="41239" y="959729"/>
                </a:lnTo>
                <a:lnTo>
                  <a:pt x="37432" y="956872"/>
                </a:lnTo>
                <a:lnTo>
                  <a:pt x="33626" y="954015"/>
                </a:lnTo>
                <a:lnTo>
                  <a:pt x="30453" y="951158"/>
                </a:lnTo>
                <a:lnTo>
                  <a:pt x="26647" y="947666"/>
                </a:lnTo>
                <a:lnTo>
                  <a:pt x="23792" y="944491"/>
                </a:lnTo>
                <a:lnTo>
                  <a:pt x="20302" y="940682"/>
                </a:lnTo>
                <a:lnTo>
                  <a:pt x="17764" y="936873"/>
                </a:lnTo>
                <a:lnTo>
                  <a:pt x="14909" y="933063"/>
                </a:lnTo>
                <a:lnTo>
                  <a:pt x="12689" y="929254"/>
                </a:lnTo>
                <a:lnTo>
                  <a:pt x="10468" y="925127"/>
                </a:lnTo>
                <a:lnTo>
                  <a:pt x="8248" y="921000"/>
                </a:lnTo>
                <a:lnTo>
                  <a:pt x="6662" y="916874"/>
                </a:lnTo>
                <a:lnTo>
                  <a:pt x="4758" y="912429"/>
                </a:lnTo>
                <a:lnTo>
                  <a:pt x="2538" y="903858"/>
                </a:lnTo>
                <a:lnTo>
                  <a:pt x="634" y="894970"/>
                </a:lnTo>
                <a:lnTo>
                  <a:pt x="0" y="886399"/>
                </a:lnTo>
                <a:lnTo>
                  <a:pt x="0" y="877511"/>
                </a:lnTo>
                <a:lnTo>
                  <a:pt x="952" y="868622"/>
                </a:lnTo>
                <a:lnTo>
                  <a:pt x="2538" y="859734"/>
                </a:lnTo>
                <a:lnTo>
                  <a:pt x="5075" y="851163"/>
                </a:lnTo>
                <a:lnTo>
                  <a:pt x="8882" y="842909"/>
                </a:lnTo>
                <a:lnTo>
                  <a:pt x="10785" y="838782"/>
                </a:lnTo>
                <a:lnTo>
                  <a:pt x="13006" y="834656"/>
                </a:lnTo>
                <a:lnTo>
                  <a:pt x="15544" y="831164"/>
                </a:lnTo>
                <a:lnTo>
                  <a:pt x="18082" y="827354"/>
                </a:lnTo>
                <a:lnTo>
                  <a:pt x="20937" y="823545"/>
                </a:lnTo>
                <a:lnTo>
                  <a:pt x="24109" y="820053"/>
                </a:lnTo>
                <a:lnTo>
                  <a:pt x="27281" y="816561"/>
                </a:lnTo>
                <a:lnTo>
                  <a:pt x="30771" y="813069"/>
                </a:lnTo>
                <a:lnTo>
                  <a:pt x="80575" y="775611"/>
                </a:lnTo>
                <a:lnTo>
                  <a:pt x="189700" y="694028"/>
                </a:lnTo>
                <a:lnTo>
                  <a:pt x="248386" y="650220"/>
                </a:lnTo>
                <a:lnTo>
                  <a:pt x="300094" y="612127"/>
                </a:lnTo>
                <a:lnTo>
                  <a:pt x="321348" y="596572"/>
                </a:lnTo>
                <a:lnTo>
                  <a:pt x="337843" y="585144"/>
                </a:lnTo>
                <a:lnTo>
                  <a:pt x="349263" y="577208"/>
                </a:lnTo>
                <a:lnTo>
                  <a:pt x="352436" y="574986"/>
                </a:lnTo>
                <a:lnTo>
                  <a:pt x="354022" y="574351"/>
                </a:lnTo>
                <a:lnTo>
                  <a:pt x="460926" y="562606"/>
                </a:lnTo>
                <a:lnTo>
                  <a:pt x="554190" y="552448"/>
                </a:lnTo>
                <a:lnTo>
                  <a:pt x="595112" y="548003"/>
                </a:lnTo>
                <a:lnTo>
                  <a:pt x="631275" y="544512"/>
                </a:lnTo>
                <a:lnTo>
                  <a:pt x="663315" y="541655"/>
                </a:lnTo>
                <a:lnTo>
                  <a:pt x="690596" y="539750"/>
                </a:lnTo>
                <a:close/>
                <a:moveTo>
                  <a:pt x="912333" y="0"/>
                </a:moveTo>
                <a:lnTo>
                  <a:pt x="923772" y="0"/>
                </a:lnTo>
                <a:lnTo>
                  <a:pt x="935529" y="0"/>
                </a:lnTo>
                <a:lnTo>
                  <a:pt x="943791" y="636"/>
                </a:lnTo>
                <a:lnTo>
                  <a:pt x="952052" y="1908"/>
                </a:lnTo>
                <a:lnTo>
                  <a:pt x="960632" y="3817"/>
                </a:lnTo>
                <a:lnTo>
                  <a:pt x="969211" y="5407"/>
                </a:lnTo>
                <a:lnTo>
                  <a:pt x="977473" y="8270"/>
                </a:lnTo>
                <a:lnTo>
                  <a:pt x="986052" y="11451"/>
                </a:lnTo>
                <a:lnTo>
                  <a:pt x="993996" y="14949"/>
                </a:lnTo>
                <a:lnTo>
                  <a:pt x="1001940" y="19084"/>
                </a:lnTo>
                <a:lnTo>
                  <a:pt x="1010202" y="22901"/>
                </a:lnTo>
                <a:lnTo>
                  <a:pt x="1017828" y="27990"/>
                </a:lnTo>
                <a:lnTo>
                  <a:pt x="1025454" y="33080"/>
                </a:lnTo>
                <a:lnTo>
                  <a:pt x="1032762" y="39123"/>
                </a:lnTo>
                <a:lnTo>
                  <a:pt x="1039753" y="44848"/>
                </a:lnTo>
                <a:lnTo>
                  <a:pt x="1047061" y="51210"/>
                </a:lnTo>
                <a:lnTo>
                  <a:pt x="1053734" y="57889"/>
                </a:lnTo>
                <a:lnTo>
                  <a:pt x="1060407" y="65523"/>
                </a:lnTo>
                <a:lnTo>
                  <a:pt x="1066127" y="72839"/>
                </a:lnTo>
                <a:lnTo>
                  <a:pt x="1072164" y="80791"/>
                </a:lnTo>
                <a:lnTo>
                  <a:pt x="1077884" y="89061"/>
                </a:lnTo>
                <a:lnTo>
                  <a:pt x="1082968" y="97331"/>
                </a:lnTo>
                <a:lnTo>
                  <a:pt x="1087734" y="106555"/>
                </a:lnTo>
                <a:lnTo>
                  <a:pt x="1092183" y="115779"/>
                </a:lnTo>
                <a:lnTo>
                  <a:pt x="1096313" y="125003"/>
                </a:lnTo>
                <a:lnTo>
                  <a:pt x="1100127" y="134546"/>
                </a:lnTo>
                <a:lnTo>
                  <a:pt x="1103304" y="145042"/>
                </a:lnTo>
                <a:lnTo>
                  <a:pt x="1106164" y="155220"/>
                </a:lnTo>
                <a:lnTo>
                  <a:pt x="1108706" y="166035"/>
                </a:lnTo>
                <a:lnTo>
                  <a:pt x="1110612" y="176849"/>
                </a:lnTo>
                <a:lnTo>
                  <a:pt x="1111566" y="187982"/>
                </a:lnTo>
                <a:lnTo>
                  <a:pt x="1112519" y="199433"/>
                </a:lnTo>
                <a:lnTo>
                  <a:pt x="1112837" y="210883"/>
                </a:lnTo>
                <a:lnTo>
                  <a:pt x="1112519" y="222970"/>
                </a:lnTo>
                <a:lnTo>
                  <a:pt x="1110930" y="247144"/>
                </a:lnTo>
                <a:lnTo>
                  <a:pt x="1109024" y="271636"/>
                </a:lnTo>
                <a:lnTo>
                  <a:pt x="1106164" y="296764"/>
                </a:lnTo>
                <a:lnTo>
                  <a:pt x="1104575" y="308851"/>
                </a:lnTo>
                <a:lnTo>
                  <a:pt x="1102351" y="321574"/>
                </a:lnTo>
                <a:lnTo>
                  <a:pt x="1100444" y="333978"/>
                </a:lnTo>
                <a:lnTo>
                  <a:pt x="1097902" y="345747"/>
                </a:lnTo>
                <a:lnTo>
                  <a:pt x="1095360" y="358152"/>
                </a:lnTo>
                <a:lnTo>
                  <a:pt x="1092183" y="369921"/>
                </a:lnTo>
                <a:lnTo>
                  <a:pt x="1089323" y="381372"/>
                </a:lnTo>
                <a:lnTo>
                  <a:pt x="1085510" y="393140"/>
                </a:lnTo>
                <a:lnTo>
                  <a:pt x="1082014" y="404273"/>
                </a:lnTo>
                <a:lnTo>
                  <a:pt x="1077884" y="415406"/>
                </a:lnTo>
                <a:lnTo>
                  <a:pt x="1073753" y="425902"/>
                </a:lnTo>
                <a:lnTo>
                  <a:pt x="1068986" y="436080"/>
                </a:lnTo>
                <a:lnTo>
                  <a:pt x="1063585" y="445941"/>
                </a:lnTo>
                <a:lnTo>
                  <a:pt x="1058501" y="455483"/>
                </a:lnTo>
                <a:lnTo>
                  <a:pt x="1052463" y="464389"/>
                </a:lnTo>
                <a:lnTo>
                  <a:pt x="1046108" y="472977"/>
                </a:lnTo>
                <a:lnTo>
                  <a:pt x="1039753" y="481247"/>
                </a:lnTo>
                <a:lnTo>
                  <a:pt x="1032762" y="488563"/>
                </a:lnTo>
                <a:lnTo>
                  <a:pt x="1025454" y="495242"/>
                </a:lnTo>
                <a:lnTo>
                  <a:pt x="1017510" y="501922"/>
                </a:lnTo>
                <a:lnTo>
                  <a:pt x="1009248" y="507647"/>
                </a:lnTo>
                <a:lnTo>
                  <a:pt x="1000351" y="512736"/>
                </a:lnTo>
                <a:lnTo>
                  <a:pt x="991454" y="516871"/>
                </a:lnTo>
                <a:lnTo>
                  <a:pt x="981921" y="520688"/>
                </a:lnTo>
                <a:lnTo>
                  <a:pt x="971435" y="523551"/>
                </a:lnTo>
                <a:lnTo>
                  <a:pt x="960949" y="525778"/>
                </a:lnTo>
                <a:lnTo>
                  <a:pt x="953005" y="526732"/>
                </a:lnTo>
                <a:lnTo>
                  <a:pt x="944426" y="527050"/>
                </a:lnTo>
                <a:lnTo>
                  <a:pt x="935847" y="526414"/>
                </a:lnTo>
                <a:lnTo>
                  <a:pt x="926314" y="525141"/>
                </a:lnTo>
                <a:lnTo>
                  <a:pt x="917099" y="523233"/>
                </a:lnTo>
                <a:lnTo>
                  <a:pt x="907884" y="520688"/>
                </a:lnTo>
                <a:lnTo>
                  <a:pt x="898669" y="517190"/>
                </a:lnTo>
                <a:lnTo>
                  <a:pt x="888819" y="513373"/>
                </a:lnTo>
                <a:lnTo>
                  <a:pt x="879286" y="508283"/>
                </a:lnTo>
                <a:lnTo>
                  <a:pt x="869118" y="503194"/>
                </a:lnTo>
                <a:lnTo>
                  <a:pt x="859585" y="496833"/>
                </a:lnTo>
                <a:lnTo>
                  <a:pt x="849735" y="490153"/>
                </a:lnTo>
                <a:lnTo>
                  <a:pt x="840202" y="482837"/>
                </a:lnTo>
                <a:lnTo>
                  <a:pt x="830987" y="474886"/>
                </a:lnTo>
                <a:lnTo>
                  <a:pt x="821454" y="465979"/>
                </a:lnTo>
                <a:lnTo>
                  <a:pt x="812239" y="456755"/>
                </a:lnTo>
                <a:lnTo>
                  <a:pt x="803342" y="446577"/>
                </a:lnTo>
                <a:lnTo>
                  <a:pt x="794445" y="435762"/>
                </a:lnTo>
                <a:lnTo>
                  <a:pt x="786183" y="424630"/>
                </a:lnTo>
                <a:lnTo>
                  <a:pt x="778240" y="412225"/>
                </a:lnTo>
                <a:lnTo>
                  <a:pt x="770296" y="400138"/>
                </a:lnTo>
                <a:lnTo>
                  <a:pt x="762987" y="386779"/>
                </a:lnTo>
                <a:lnTo>
                  <a:pt x="756314" y="372784"/>
                </a:lnTo>
                <a:lnTo>
                  <a:pt x="749324" y="358470"/>
                </a:lnTo>
                <a:lnTo>
                  <a:pt x="743604" y="343203"/>
                </a:lnTo>
                <a:lnTo>
                  <a:pt x="738202" y="327617"/>
                </a:lnTo>
                <a:lnTo>
                  <a:pt x="733436" y="311077"/>
                </a:lnTo>
                <a:lnTo>
                  <a:pt x="728987" y="294219"/>
                </a:lnTo>
                <a:lnTo>
                  <a:pt x="725810" y="276725"/>
                </a:lnTo>
                <a:lnTo>
                  <a:pt x="722632" y="258595"/>
                </a:lnTo>
                <a:lnTo>
                  <a:pt x="720408" y="240146"/>
                </a:lnTo>
                <a:lnTo>
                  <a:pt x="719137" y="221062"/>
                </a:lnTo>
                <a:lnTo>
                  <a:pt x="719772" y="209293"/>
                </a:lnTo>
                <a:lnTo>
                  <a:pt x="721361" y="197206"/>
                </a:lnTo>
                <a:lnTo>
                  <a:pt x="722632" y="185756"/>
                </a:lnTo>
                <a:lnTo>
                  <a:pt x="724856" y="174623"/>
                </a:lnTo>
                <a:lnTo>
                  <a:pt x="727399" y="163490"/>
                </a:lnTo>
                <a:lnTo>
                  <a:pt x="730576" y="152676"/>
                </a:lnTo>
                <a:lnTo>
                  <a:pt x="734389" y="142179"/>
                </a:lnTo>
                <a:lnTo>
                  <a:pt x="737884" y="131683"/>
                </a:lnTo>
                <a:lnTo>
                  <a:pt x="742333" y="121823"/>
                </a:lnTo>
                <a:lnTo>
                  <a:pt x="746782" y="111962"/>
                </a:lnTo>
                <a:lnTo>
                  <a:pt x="752184" y="102420"/>
                </a:lnTo>
                <a:lnTo>
                  <a:pt x="757268" y="93514"/>
                </a:lnTo>
                <a:lnTo>
                  <a:pt x="763305" y="84290"/>
                </a:lnTo>
                <a:lnTo>
                  <a:pt x="769660" y="76338"/>
                </a:lnTo>
                <a:lnTo>
                  <a:pt x="776015" y="68068"/>
                </a:lnTo>
                <a:lnTo>
                  <a:pt x="783006" y="60116"/>
                </a:lnTo>
                <a:lnTo>
                  <a:pt x="790314" y="53118"/>
                </a:lnTo>
                <a:lnTo>
                  <a:pt x="797940" y="46121"/>
                </a:lnTo>
                <a:lnTo>
                  <a:pt x="805567" y="39759"/>
                </a:lnTo>
                <a:lnTo>
                  <a:pt x="813828" y="33398"/>
                </a:lnTo>
                <a:lnTo>
                  <a:pt x="822725" y="27990"/>
                </a:lnTo>
                <a:lnTo>
                  <a:pt x="831305" y="22901"/>
                </a:lnTo>
                <a:lnTo>
                  <a:pt x="840520" y="18130"/>
                </a:lnTo>
                <a:lnTo>
                  <a:pt x="849735" y="13995"/>
                </a:lnTo>
                <a:lnTo>
                  <a:pt x="859903" y="10496"/>
                </a:lnTo>
                <a:lnTo>
                  <a:pt x="870071" y="7316"/>
                </a:lnTo>
                <a:lnTo>
                  <a:pt x="879922" y="4771"/>
                </a:lnTo>
                <a:lnTo>
                  <a:pt x="890725" y="2544"/>
                </a:lnTo>
                <a:lnTo>
                  <a:pt x="901529" y="954"/>
                </a:lnTo>
                <a:lnTo>
                  <a:pt x="91233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KSO_Shape"/>
          <p:cNvSpPr/>
          <p:nvPr/>
        </p:nvSpPr>
        <p:spPr bwMode="auto">
          <a:xfrm>
            <a:off x="6247524" y="3986567"/>
            <a:ext cx="421759" cy="512258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KSO_Shape"/>
          <p:cNvSpPr/>
          <p:nvPr/>
        </p:nvSpPr>
        <p:spPr bwMode="auto">
          <a:xfrm>
            <a:off x="9681252" y="2463551"/>
            <a:ext cx="612247" cy="507145"/>
          </a:xfrm>
          <a:custGeom>
            <a:avLst/>
            <a:gdLst>
              <a:gd name="T0" fmla="*/ 334092 w 2468563"/>
              <a:gd name="T1" fmla="*/ 1163517 h 2043113"/>
              <a:gd name="T2" fmla="*/ 311629 w 2468563"/>
              <a:gd name="T3" fmla="*/ 1134978 h 2043113"/>
              <a:gd name="T4" fmla="*/ 315291 w 2468563"/>
              <a:gd name="T5" fmla="*/ 1112098 h 2043113"/>
              <a:gd name="T6" fmla="*/ 370471 w 2468563"/>
              <a:gd name="T7" fmla="*/ 1125137 h 2043113"/>
              <a:gd name="T8" fmla="*/ 424186 w 2468563"/>
              <a:gd name="T9" fmla="*/ 1113082 h 2043113"/>
              <a:gd name="T10" fmla="*/ 435173 w 2468563"/>
              <a:gd name="T11" fmla="*/ 1130550 h 2043113"/>
              <a:gd name="T12" fmla="*/ 412711 w 2468563"/>
              <a:gd name="T13" fmla="*/ 1163025 h 2043113"/>
              <a:gd name="T14" fmla="*/ 523600 w 2468563"/>
              <a:gd name="T15" fmla="*/ 1053218 h 2043113"/>
              <a:gd name="T16" fmla="*/ 584854 w 2468563"/>
              <a:gd name="T17" fmla="*/ 1098646 h 2043113"/>
              <a:gd name="T18" fmla="*/ 636062 w 2468563"/>
              <a:gd name="T19" fmla="*/ 1158562 h 2043113"/>
              <a:gd name="T20" fmla="*/ 677960 w 2468563"/>
              <a:gd name="T21" fmla="*/ 1230511 h 2043113"/>
              <a:gd name="T22" fmla="*/ 733823 w 2468563"/>
              <a:gd name="T23" fmla="*/ 1397981 h 2043113"/>
              <a:gd name="T24" fmla="*/ 752199 w 2468563"/>
              <a:gd name="T25" fmla="*/ 1577975 h 2043113"/>
              <a:gd name="T26" fmla="*/ 10291 w 2468563"/>
              <a:gd name="T27" fmla="*/ 1413943 h 2043113"/>
              <a:gd name="T28" fmla="*/ 47533 w 2468563"/>
              <a:gd name="T29" fmla="*/ 1260469 h 2043113"/>
              <a:gd name="T30" fmla="*/ 83061 w 2468563"/>
              <a:gd name="T31" fmla="*/ 1184591 h 2043113"/>
              <a:gd name="T32" fmla="*/ 130839 w 2468563"/>
              <a:gd name="T33" fmla="*/ 1119764 h 2043113"/>
              <a:gd name="T34" fmla="*/ 193318 w 2468563"/>
              <a:gd name="T35" fmla="*/ 1068688 h 2043113"/>
              <a:gd name="T36" fmla="*/ 234235 w 2468563"/>
              <a:gd name="T37" fmla="*/ 1047079 h 2043113"/>
              <a:gd name="T38" fmla="*/ 399937 w 2468563"/>
              <a:gd name="T39" fmla="*/ 643940 h 2043113"/>
              <a:gd name="T40" fmla="*/ 463019 w 2468563"/>
              <a:gd name="T41" fmla="*/ 664037 h 2043113"/>
              <a:gd name="T42" fmla="*/ 516320 w 2468563"/>
              <a:gd name="T43" fmla="*/ 710847 h 2043113"/>
              <a:gd name="T44" fmla="*/ 530746 w 2468563"/>
              <a:gd name="T45" fmla="*/ 746874 h 2043113"/>
              <a:gd name="T46" fmla="*/ 532457 w 2468563"/>
              <a:gd name="T47" fmla="*/ 792704 h 2043113"/>
              <a:gd name="T48" fmla="*/ 542237 w 2468563"/>
              <a:gd name="T49" fmla="*/ 811575 h 2043113"/>
              <a:gd name="T50" fmla="*/ 549083 w 2468563"/>
              <a:gd name="T51" fmla="*/ 856424 h 2043113"/>
              <a:gd name="T52" fmla="*/ 538814 w 2468563"/>
              <a:gd name="T53" fmla="*/ 885343 h 2043113"/>
              <a:gd name="T54" fmla="*/ 523900 w 2468563"/>
              <a:gd name="T55" fmla="*/ 921860 h 2043113"/>
              <a:gd name="T56" fmla="*/ 502383 w 2468563"/>
              <a:gd name="T57" fmla="*/ 982150 h 2043113"/>
              <a:gd name="T58" fmla="*/ 460574 w 2468563"/>
              <a:gd name="T59" fmla="*/ 1037783 h 2043113"/>
              <a:gd name="T60" fmla="*/ 403849 w 2468563"/>
              <a:gd name="T61" fmla="*/ 1072340 h 2043113"/>
              <a:gd name="T62" fmla="*/ 340279 w 2468563"/>
              <a:gd name="T63" fmla="*/ 1069888 h 2043113"/>
              <a:gd name="T64" fmla="*/ 284777 w 2468563"/>
              <a:gd name="T65" fmla="*/ 1032391 h 2043113"/>
              <a:gd name="T66" fmla="*/ 244923 w 2468563"/>
              <a:gd name="T67" fmla="*/ 975288 h 2043113"/>
              <a:gd name="T68" fmla="*/ 226341 w 2468563"/>
              <a:gd name="T69" fmla="*/ 915733 h 2043113"/>
              <a:gd name="T70" fmla="*/ 209471 w 2468563"/>
              <a:gd name="T71" fmla="*/ 881177 h 2043113"/>
              <a:gd name="T72" fmla="*/ 200913 w 2468563"/>
              <a:gd name="T73" fmla="*/ 837308 h 2043113"/>
              <a:gd name="T74" fmla="*/ 212405 w 2468563"/>
              <a:gd name="T75" fmla="*/ 808388 h 2043113"/>
              <a:gd name="T76" fmla="*/ 217539 w 2468563"/>
              <a:gd name="T77" fmla="*/ 781675 h 2043113"/>
              <a:gd name="T78" fmla="*/ 222429 w 2468563"/>
              <a:gd name="T79" fmla="*/ 738051 h 2043113"/>
              <a:gd name="T80" fmla="*/ 244190 w 2468563"/>
              <a:gd name="T81" fmla="*/ 697613 h 2043113"/>
              <a:gd name="T82" fmla="*/ 302137 w 2468563"/>
              <a:gd name="T83" fmla="*/ 657419 h 2043113"/>
              <a:gd name="T84" fmla="*/ 363996 w 2468563"/>
              <a:gd name="T85" fmla="*/ 642225 h 2043113"/>
              <a:gd name="T86" fmla="*/ 1153781 w 2468563"/>
              <a:gd name="T87" fmla="*/ 571772 h 2043113"/>
              <a:gd name="T88" fmla="*/ 1202294 w 2468563"/>
              <a:gd name="T89" fmla="*/ 716875 h 2043113"/>
              <a:gd name="T90" fmla="*/ 1214545 w 2468563"/>
              <a:gd name="T91" fmla="*/ 827907 h 2043113"/>
              <a:gd name="T92" fmla="*/ 1535760 w 2468563"/>
              <a:gd name="T93" fmla="*/ 502163 h 2043113"/>
              <a:gd name="T94" fmla="*/ 1197638 w 2468563"/>
              <a:gd name="T95" fmla="*/ 845309 h 2043113"/>
              <a:gd name="T96" fmla="*/ 1149861 w 2468563"/>
              <a:gd name="T97" fmla="*/ 775454 h 2043113"/>
              <a:gd name="T98" fmla="*/ 1189798 w 2468563"/>
              <a:gd name="T99" fmla="*/ 617117 h 2043113"/>
              <a:gd name="T100" fmla="*/ 1104778 w 2468563"/>
              <a:gd name="T101" fmla="*/ 675207 h 2043113"/>
              <a:gd name="T102" fmla="*/ 1238555 w 2468563"/>
              <a:gd name="T103" fmla="*/ 84454 h 2043113"/>
              <a:gd name="T104" fmla="*/ 1264336 w 2468563"/>
              <a:gd name="T105" fmla="*/ 11016 h 2043113"/>
              <a:gd name="T106" fmla="*/ 1886365 w 2468563"/>
              <a:gd name="T107" fmla="*/ 234891 h 2043113"/>
              <a:gd name="T108" fmla="*/ 1905000 w 2468563"/>
              <a:gd name="T109" fmla="*/ 274522 h 2043113"/>
              <a:gd name="T110" fmla="*/ 1886365 w 2468563"/>
              <a:gd name="T111" fmla="*/ 314397 h 2043113"/>
              <a:gd name="T112" fmla="*/ 1809444 w 2468563"/>
              <a:gd name="T113" fmla="*/ 1074053 h 2043113"/>
              <a:gd name="T114" fmla="*/ 595895 w 2468563"/>
              <a:gd name="T115" fmla="*/ 317332 h 2043113"/>
              <a:gd name="T116" fmla="*/ 573582 w 2468563"/>
              <a:gd name="T117" fmla="*/ 279903 h 2043113"/>
              <a:gd name="T118" fmla="*/ 588539 w 2468563"/>
              <a:gd name="T119" fmla="*/ 238315 h 2043113"/>
              <a:gd name="T120" fmla="*/ 1011611 w 2468563"/>
              <a:gd name="T121" fmla="*/ 223148 h 2043113"/>
              <a:gd name="T122" fmla="*/ 1228980 w 2468563"/>
              <a:gd name="T123" fmla="*/ 1714 h 20431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468563" h="2043113">
                <a:moveTo>
                  <a:pt x="303264" y="1355839"/>
                </a:moveTo>
                <a:lnTo>
                  <a:pt x="429743" y="1638966"/>
                </a:lnTo>
                <a:lnTo>
                  <a:pt x="463711" y="1520110"/>
                </a:lnTo>
                <a:lnTo>
                  <a:pt x="460769" y="1519546"/>
                </a:lnTo>
                <a:lnTo>
                  <a:pt x="454442" y="1517635"/>
                </a:lnTo>
                <a:lnTo>
                  <a:pt x="448747" y="1515087"/>
                </a:lnTo>
                <a:lnTo>
                  <a:pt x="443052" y="1512857"/>
                </a:lnTo>
                <a:lnTo>
                  <a:pt x="437989" y="1509671"/>
                </a:lnTo>
                <a:lnTo>
                  <a:pt x="432927" y="1506486"/>
                </a:lnTo>
                <a:lnTo>
                  <a:pt x="428814" y="1502663"/>
                </a:lnTo>
                <a:lnTo>
                  <a:pt x="424385" y="1499159"/>
                </a:lnTo>
                <a:lnTo>
                  <a:pt x="420588" y="1495018"/>
                </a:lnTo>
                <a:lnTo>
                  <a:pt x="417108" y="1491196"/>
                </a:lnTo>
                <a:lnTo>
                  <a:pt x="413944" y="1486736"/>
                </a:lnTo>
                <a:lnTo>
                  <a:pt x="411096" y="1482595"/>
                </a:lnTo>
                <a:lnTo>
                  <a:pt x="408249" y="1478454"/>
                </a:lnTo>
                <a:lnTo>
                  <a:pt x="406034" y="1473994"/>
                </a:lnTo>
                <a:lnTo>
                  <a:pt x="403819" y="1469534"/>
                </a:lnTo>
                <a:lnTo>
                  <a:pt x="400022" y="1460934"/>
                </a:lnTo>
                <a:lnTo>
                  <a:pt x="397175" y="1453289"/>
                </a:lnTo>
                <a:lnTo>
                  <a:pt x="394960" y="1445962"/>
                </a:lnTo>
                <a:lnTo>
                  <a:pt x="393378" y="1439910"/>
                </a:lnTo>
                <a:lnTo>
                  <a:pt x="392746" y="1435450"/>
                </a:lnTo>
                <a:lnTo>
                  <a:pt x="392113" y="1430990"/>
                </a:lnTo>
                <a:lnTo>
                  <a:pt x="396542" y="1433857"/>
                </a:lnTo>
                <a:lnTo>
                  <a:pt x="401604" y="1436406"/>
                </a:lnTo>
                <a:lnTo>
                  <a:pt x="408565" y="1439910"/>
                </a:lnTo>
                <a:lnTo>
                  <a:pt x="417740" y="1443414"/>
                </a:lnTo>
                <a:lnTo>
                  <a:pt x="427548" y="1447236"/>
                </a:lnTo>
                <a:lnTo>
                  <a:pt x="439255" y="1450422"/>
                </a:lnTo>
                <a:lnTo>
                  <a:pt x="445583" y="1452333"/>
                </a:lnTo>
                <a:lnTo>
                  <a:pt x="451910" y="1453607"/>
                </a:lnTo>
                <a:lnTo>
                  <a:pt x="458555" y="1454881"/>
                </a:lnTo>
                <a:lnTo>
                  <a:pt x="465515" y="1455518"/>
                </a:lnTo>
                <a:lnTo>
                  <a:pt x="472476" y="1456474"/>
                </a:lnTo>
                <a:lnTo>
                  <a:pt x="480069" y="1456793"/>
                </a:lnTo>
                <a:lnTo>
                  <a:pt x="487346" y="1456793"/>
                </a:lnTo>
                <a:lnTo>
                  <a:pt x="494939" y="1456474"/>
                </a:lnTo>
                <a:lnTo>
                  <a:pt x="502533" y="1455837"/>
                </a:lnTo>
                <a:lnTo>
                  <a:pt x="510443" y="1454881"/>
                </a:lnTo>
                <a:lnTo>
                  <a:pt x="518036" y="1453289"/>
                </a:lnTo>
                <a:lnTo>
                  <a:pt x="526262" y="1450740"/>
                </a:lnTo>
                <a:lnTo>
                  <a:pt x="533855" y="1448192"/>
                </a:lnTo>
                <a:lnTo>
                  <a:pt x="541765" y="1445006"/>
                </a:lnTo>
                <a:lnTo>
                  <a:pt x="549675" y="1441184"/>
                </a:lnTo>
                <a:lnTo>
                  <a:pt x="557585" y="1436724"/>
                </a:lnTo>
                <a:lnTo>
                  <a:pt x="565178" y="1431309"/>
                </a:lnTo>
                <a:lnTo>
                  <a:pt x="573088" y="1425575"/>
                </a:lnTo>
                <a:lnTo>
                  <a:pt x="572455" y="1429716"/>
                </a:lnTo>
                <a:lnTo>
                  <a:pt x="571822" y="1434494"/>
                </a:lnTo>
                <a:lnTo>
                  <a:pt x="570873" y="1440228"/>
                </a:lnTo>
                <a:lnTo>
                  <a:pt x="568975" y="1447555"/>
                </a:lnTo>
                <a:lnTo>
                  <a:pt x="566760" y="1455200"/>
                </a:lnTo>
                <a:lnTo>
                  <a:pt x="563912" y="1463801"/>
                </a:lnTo>
                <a:lnTo>
                  <a:pt x="559799" y="1472720"/>
                </a:lnTo>
                <a:lnTo>
                  <a:pt x="557901" y="1477180"/>
                </a:lnTo>
                <a:lnTo>
                  <a:pt x="555054" y="1481639"/>
                </a:lnTo>
                <a:lnTo>
                  <a:pt x="552522" y="1486099"/>
                </a:lnTo>
                <a:lnTo>
                  <a:pt x="549359" y="1490240"/>
                </a:lnTo>
                <a:lnTo>
                  <a:pt x="546195" y="1494381"/>
                </a:lnTo>
                <a:lnTo>
                  <a:pt x="542714" y="1498522"/>
                </a:lnTo>
                <a:lnTo>
                  <a:pt x="538918" y="1502345"/>
                </a:lnTo>
                <a:lnTo>
                  <a:pt x="534805" y="1505849"/>
                </a:lnTo>
                <a:lnTo>
                  <a:pt x="530375" y="1509034"/>
                </a:lnTo>
                <a:lnTo>
                  <a:pt x="525946" y="1512220"/>
                </a:lnTo>
                <a:lnTo>
                  <a:pt x="520567" y="1514768"/>
                </a:lnTo>
                <a:lnTo>
                  <a:pt x="515188" y="1517316"/>
                </a:lnTo>
                <a:lnTo>
                  <a:pt x="511422" y="1518580"/>
                </a:lnTo>
                <a:lnTo>
                  <a:pt x="529292" y="1632494"/>
                </a:lnTo>
                <a:lnTo>
                  <a:pt x="666898" y="1361111"/>
                </a:lnTo>
                <a:lnTo>
                  <a:pt x="668973" y="1358269"/>
                </a:lnTo>
                <a:lnTo>
                  <a:pt x="678498" y="1363674"/>
                </a:lnTo>
                <a:lnTo>
                  <a:pt x="688023" y="1369079"/>
                </a:lnTo>
                <a:lnTo>
                  <a:pt x="697230" y="1374802"/>
                </a:lnTo>
                <a:lnTo>
                  <a:pt x="706438" y="1380524"/>
                </a:lnTo>
                <a:lnTo>
                  <a:pt x="715328" y="1386883"/>
                </a:lnTo>
                <a:lnTo>
                  <a:pt x="723900" y="1393560"/>
                </a:lnTo>
                <a:lnTo>
                  <a:pt x="732790" y="1400555"/>
                </a:lnTo>
                <a:lnTo>
                  <a:pt x="741045" y="1407549"/>
                </a:lnTo>
                <a:lnTo>
                  <a:pt x="749300" y="1414862"/>
                </a:lnTo>
                <a:lnTo>
                  <a:pt x="757873" y="1422493"/>
                </a:lnTo>
                <a:lnTo>
                  <a:pt x="765810" y="1430123"/>
                </a:lnTo>
                <a:lnTo>
                  <a:pt x="773430" y="1438072"/>
                </a:lnTo>
                <a:lnTo>
                  <a:pt x="781050" y="1446656"/>
                </a:lnTo>
                <a:lnTo>
                  <a:pt x="788670" y="1454923"/>
                </a:lnTo>
                <a:lnTo>
                  <a:pt x="796290" y="1463507"/>
                </a:lnTo>
                <a:lnTo>
                  <a:pt x="803593" y="1472409"/>
                </a:lnTo>
                <a:lnTo>
                  <a:pt x="810578" y="1481312"/>
                </a:lnTo>
                <a:lnTo>
                  <a:pt x="817563" y="1490850"/>
                </a:lnTo>
                <a:lnTo>
                  <a:pt x="824230" y="1500070"/>
                </a:lnTo>
                <a:lnTo>
                  <a:pt x="830898" y="1509608"/>
                </a:lnTo>
                <a:lnTo>
                  <a:pt x="837565" y="1519783"/>
                </a:lnTo>
                <a:lnTo>
                  <a:pt x="843915" y="1529957"/>
                </a:lnTo>
                <a:lnTo>
                  <a:pt x="849948" y="1539813"/>
                </a:lnTo>
                <a:lnTo>
                  <a:pt x="855980" y="1550305"/>
                </a:lnTo>
                <a:lnTo>
                  <a:pt x="862013" y="1560797"/>
                </a:lnTo>
                <a:lnTo>
                  <a:pt x="867728" y="1571289"/>
                </a:lnTo>
                <a:lnTo>
                  <a:pt x="873443" y="1582417"/>
                </a:lnTo>
                <a:lnTo>
                  <a:pt x="878523" y="1593227"/>
                </a:lnTo>
                <a:lnTo>
                  <a:pt x="889000" y="1615483"/>
                </a:lnTo>
                <a:lnTo>
                  <a:pt x="899160" y="1638374"/>
                </a:lnTo>
                <a:lnTo>
                  <a:pt x="908050" y="1661902"/>
                </a:lnTo>
                <a:lnTo>
                  <a:pt x="916623" y="1685748"/>
                </a:lnTo>
                <a:lnTo>
                  <a:pt x="924878" y="1709593"/>
                </a:lnTo>
                <a:lnTo>
                  <a:pt x="932180" y="1734393"/>
                </a:lnTo>
                <a:lnTo>
                  <a:pt x="939165" y="1759510"/>
                </a:lnTo>
                <a:lnTo>
                  <a:pt x="945515" y="1784627"/>
                </a:lnTo>
                <a:lnTo>
                  <a:pt x="950913" y="1810062"/>
                </a:lnTo>
                <a:lnTo>
                  <a:pt x="955675" y="1835816"/>
                </a:lnTo>
                <a:lnTo>
                  <a:pt x="960438" y="1861569"/>
                </a:lnTo>
                <a:lnTo>
                  <a:pt x="964248" y="1887322"/>
                </a:lnTo>
                <a:lnTo>
                  <a:pt x="967423" y="1913393"/>
                </a:lnTo>
                <a:lnTo>
                  <a:pt x="970280" y="1939464"/>
                </a:lnTo>
                <a:lnTo>
                  <a:pt x="972185" y="1965536"/>
                </a:lnTo>
                <a:lnTo>
                  <a:pt x="973773" y="1991289"/>
                </a:lnTo>
                <a:lnTo>
                  <a:pt x="974408" y="2017360"/>
                </a:lnTo>
                <a:lnTo>
                  <a:pt x="974725" y="2043113"/>
                </a:lnTo>
                <a:lnTo>
                  <a:pt x="0" y="2043113"/>
                </a:lnTo>
                <a:lnTo>
                  <a:pt x="0" y="2016406"/>
                </a:lnTo>
                <a:lnTo>
                  <a:pt x="635" y="1990017"/>
                </a:lnTo>
                <a:lnTo>
                  <a:pt x="1588" y="1963310"/>
                </a:lnTo>
                <a:lnTo>
                  <a:pt x="2858" y="1936603"/>
                </a:lnTo>
                <a:lnTo>
                  <a:pt x="5080" y="1909578"/>
                </a:lnTo>
                <a:lnTo>
                  <a:pt x="7303" y="1883189"/>
                </a:lnTo>
                <a:lnTo>
                  <a:pt x="10160" y="1856800"/>
                </a:lnTo>
                <a:lnTo>
                  <a:pt x="13335" y="1830729"/>
                </a:lnTo>
                <a:lnTo>
                  <a:pt x="17463" y="1804657"/>
                </a:lnTo>
                <a:lnTo>
                  <a:pt x="21590" y="1778904"/>
                </a:lnTo>
                <a:lnTo>
                  <a:pt x="26670" y="1753469"/>
                </a:lnTo>
                <a:lnTo>
                  <a:pt x="32385" y="1728352"/>
                </a:lnTo>
                <a:lnTo>
                  <a:pt x="38735" y="1703870"/>
                </a:lnTo>
                <a:lnTo>
                  <a:pt x="45403" y="1679389"/>
                </a:lnTo>
                <a:lnTo>
                  <a:pt x="53023" y="1655543"/>
                </a:lnTo>
                <a:lnTo>
                  <a:pt x="57150" y="1643779"/>
                </a:lnTo>
                <a:lnTo>
                  <a:pt x="61595" y="1632016"/>
                </a:lnTo>
                <a:lnTo>
                  <a:pt x="65723" y="1620888"/>
                </a:lnTo>
                <a:lnTo>
                  <a:pt x="70168" y="1609442"/>
                </a:lnTo>
                <a:lnTo>
                  <a:pt x="75248" y="1597996"/>
                </a:lnTo>
                <a:lnTo>
                  <a:pt x="79693" y="1586868"/>
                </a:lnTo>
                <a:lnTo>
                  <a:pt x="85090" y="1576058"/>
                </a:lnTo>
                <a:lnTo>
                  <a:pt x="90170" y="1565248"/>
                </a:lnTo>
                <a:lnTo>
                  <a:pt x="95885" y="1554438"/>
                </a:lnTo>
                <a:lnTo>
                  <a:pt x="101600" y="1544264"/>
                </a:lnTo>
                <a:lnTo>
                  <a:pt x="107633" y="1533772"/>
                </a:lnTo>
                <a:lnTo>
                  <a:pt x="113665" y="1523916"/>
                </a:lnTo>
                <a:lnTo>
                  <a:pt x="120015" y="1514060"/>
                </a:lnTo>
                <a:lnTo>
                  <a:pt x="126365" y="1504203"/>
                </a:lnTo>
                <a:lnTo>
                  <a:pt x="133033" y="1494665"/>
                </a:lnTo>
                <a:lnTo>
                  <a:pt x="140018" y="1485445"/>
                </a:lnTo>
                <a:lnTo>
                  <a:pt x="147003" y="1476225"/>
                </a:lnTo>
                <a:lnTo>
                  <a:pt x="154305" y="1467322"/>
                </a:lnTo>
                <a:lnTo>
                  <a:pt x="161925" y="1458738"/>
                </a:lnTo>
                <a:lnTo>
                  <a:pt x="169545" y="1449836"/>
                </a:lnTo>
                <a:lnTo>
                  <a:pt x="177800" y="1441569"/>
                </a:lnTo>
                <a:lnTo>
                  <a:pt x="186055" y="1433621"/>
                </a:lnTo>
                <a:lnTo>
                  <a:pt x="194310" y="1425672"/>
                </a:lnTo>
                <a:lnTo>
                  <a:pt x="202883" y="1418041"/>
                </a:lnTo>
                <a:lnTo>
                  <a:pt x="212090" y="1410729"/>
                </a:lnTo>
                <a:lnTo>
                  <a:pt x="221298" y="1403416"/>
                </a:lnTo>
                <a:lnTo>
                  <a:pt x="230823" y="1396739"/>
                </a:lnTo>
                <a:lnTo>
                  <a:pt x="240348" y="1390063"/>
                </a:lnTo>
                <a:lnTo>
                  <a:pt x="250508" y="1383704"/>
                </a:lnTo>
                <a:lnTo>
                  <a:pt x="260350" y="1377345"/>
                </a:lnTo>
                <a:lnTo>
                  <a:pt x="270828" y="1371622"/>
                </a:lnTo>
                <a:lnTo>
                  <a:pt x="281623" y="1365899"/>
                </a:lnTo>
                <a:lnTo>
                  <a:pt x="292418" y="1360494"/>
                </a:lnTo>
                <a:lnTo>
                  <a:pt x="303264" y="1355839"/>
                </a:lnTo>
                <a:close/>
                <a:moveTo>
                  <a:pt x="303530" y="1355725"/>
                </a:moveTo>
                <a:lnTo>
                  <a:pt x="303532" y="1355727"/>
                </a:lnTo>
                <a:lnTo>
                  <a:pt x="303525" y="1355727"/>
                </a:lnTo>
                <a:lnTo>
                  <a:pt x="303530" y="1355725"/>
                </a:lnTo>
                <a:close/>
                <a:moveTo>
                  <a:pt x="1481455" y="1064649"/>
                </a:moveTo>
                <a:lnTo>
                  <a:pt x="1492568" y="1069647"/>
                </a:lnTo>
                <a:lnTo>
                  <a:pt x="1492568" y="1069726"/>
                </a:lnTo>
                <a:lnTo>
                  <a:pt x="1481455" y="1064649"/>
                </a:lnTo>
                <a:close/>
                <a:moveTo>
                  <a:pt x="486569" y="830263"/>
                </a:moveTo>
                <a:lnTo>
                  <a:pt x="493856" y="830898"/>
                </a:lnTo>
                <a:lnTo>
                  <a:pt x="501460" y="831533"/>
                </a:lnTo>
                <a:lnTo>
                  <a:pt x="509381" y="832484"/>
                </a:lnTo>
                <a:lnTo>
                  <a:pt x="518252" y="833754"/>
                </a:lnTo>
                <a:lnTo>
                  <a:pt x="526807" y="835340"/>
                </a:lnTo>
                <a:lnTo>
                  <a:pt x="535361" y="836927"/>
                </a:lnTo>
                <a:lnTo>
                  <a:pt x="544549" y="839148"/>
                </a:lnTo>
                <a:lnTo>
                  <a:pt x="553737" y="841687"/>
                </a:lnTo>
                <a:lnTo>
                  <a:pt x="563242" y="844225"/>
                </a:lnTo>
                <a:lnTo>
                  <a:pt x="572431" y="847716"/>
                </a:lnTo>
                <a:lnTo>
                  <a:pt x="581619" y="851206"/>
                </a:lnTo>
                <a:lnTo>
                  <a:pt x="590807" y="855332"/>
                </a:lnTo>
                <a:lnTo>
                  <a:pt x="599995" y="859774"/>
                </a:lnTo>
                <a:lnTo>
                  <a:pt x="609183" y="864217"/>
                </a:lnTo>
                <a:lnTo>
                  <a:pt x="617738" y="869611"/>
                </a:lnTo>
                <a:lnTo>
                  <a:pt x="625975" y="875323"/>
                </a:lnTo>
                <a:lnTo>
                  <a:pt x="634530" y="881669"/>
                </a:lnTo>
                <a:lnTo>
                  <a:pt x="642134" y="888333"/>
                </a:lnTo>
                <a:lnTo>
                  <a:pt x="649738" y="895631"/>
                </a:lnTo>
                <a:lnTo>
                  <a:pt x="656708" y="903247"/>
                </a:lnTo>
                <a:lnTo>
                  <a:pt x="663045" y="911498"/>
                </a:lnTo>
                <a:lnTo>
                  <a:pt x="669065" y="920383"/>
                </a:lnTo>
                <a:lnTo>
                  <a:pt x="671599" y="924825"/>
                </a:lnTo>
                <a:lnTo>
                  <a:pt x="674451" y="929585"/>
                </a:lnTo>
                <a:lnTo>
                  <a:pt x="676669" y="934345"/>
                </a:lnTo>
                <a:lnTo>
                  <a:pt x="679203" y="939422"/>
                </a:lnTo>
                <a:lnTo>
                  <a:pt x="681421" y="944816"/>
                </a:lnTo>
                <a:lnTo>
                  <a:pt x="683005" y="950211"/>
                </a:lnTo>
                <a:lnTo>
                  <a:pt x="684590" y="955605"/>
                </a:lnTo>
                <a:lnTo>
                  <a:pt x="686491" y="961000"/>
                </a:lnTo>
                <a:lnTo>
                  <a:pt x="687758" y="967029"/>
                </a:lnTo>
                <a:lnTo>
                  <a:pt x="689025" y="973058"/>
                </a:lnTo>
                <a:lnTo>
                  <a:pt x="689659" y="979087"/>
                </a:lnTo>
                <a:lnTo>
                  <a:pt x="690609" y="985433"/>
                </a:lnTo>
                <a:lnTo>
                  <a:pt x="690926" y="991780"/>
                </a:lnTo>
                <a:lnTo>
                  <a:pt x="691560" y="998444"/>
                </a:lnTo>
                <a:lnTo>
                  <a:pt x="691560" y="1005107"/>
                </a:lnTo>
                <a:lnTo>
                  <a:pt x="690926" y="1012088"/>
                </a:lnTo>
                <a:lnTo>
                  <a:pt x="690609" y="1019069"/>
                </a:lnTo>
                <a:lnTo>
                  <a:pt x="689976" y="1026368"/>
                </a:lnTo>
                <a:lnTo>
                  <a:pt x="689025" y="1034301"/>
                </a:lnTo>
                <a:lnTo>
                  <a:pt x="688075" y="1041599"/>
                </a:lnTo>
                <a:lnTo>
                  <a:pt x="689025" y="1041916"/>
                </a:lnTo>
                <a:lnTo>
                  <a:pt x="691877" y="1042868"/>
                </a:lnTo>
                <a:lnTo>
                  <a:pt x="693778" y="1043820"/>
                </a:lnTo>
                <a:lnTo>
                  <a:pt x="695679" y="1044772"/>
                </a:lnTo>
                <a:lnTo>
                  <a:pt x="698213" y="1046676"/>
                </a:lnTo>
                <a:lnTo>
                  <a:pt x="700431" y="1048580"/>
                </a:lnTo>
                <a:lnTo>
                  <a:pt x="702649" y="1050802"/>
                </a:lnTo>
                <a:lnTo>
                  <a:pt x="704867" y="1053975"/>
                </a:lnTo>
                <a:lnTo>
                  <a:pt x="707085" y="1057148"/>
                </a:lnTo>
                <a:lnTo>
                  <a:pt x="708669" y="1061273"/>
                </a:lnTo>
                <a:lnTo>
                  <a:pt x="710253" y="1066033"/>
                </a:lnTo>
                <a:lnTo>
                  <a:pt x="711837" y="1071110"/>
                </a:lnTo>
                <a:lnTo>
                  <a:pt x="712471" y="1077139"/>
                </a:lnTo>
                <a:lnTo>
                  <a:pt x="712788" y="1084120"/>
                </a:lnTo>
                <a:lnTo>
                  <a:pt x="712471" y="1097765"/>
                </a:lnTo>
                <a:lnTo>
                  <a:pt x="711520" y="1108871"/>
                </a:lnTo>
                <a:lnTo>
                  <a:pt x="710887" y="1114266"/>
                </a:lnTo>
                <a:lnTo>
                  <a:pt x="709619" y="1119026"/>
                </a:lnTo>
                <a:lnTo>
                  <a:pt x="708669" y="1123468"/>
                </a:lnTo>
                <a:lnTo>
                  <a:pt x="707402" y="1127276"/>
                </a:lnTo>
                <a:lnTo>
                  <a:pt x="706451" y="1131401"/>
                </a:lnTo>
                <a:lnTo>
                  <a:pt x="704867" y="1134574"/>
                </a:lnTo>
                <a:lnTo>
                  <a:pt x="703283" y="1138065"/>
                </a:lnTo>
                <a:lnTo>
                  <a:pt x="701699" y="1140921"/>
                </a:lnTo>
                <a:lnTo>
                  <a:pt x="698213" y="1146315"/>
                </a:lnTo>
                <a:lnTo>
                  <a:pt x="694411" y="1151392"/>
                </a:lnTo>
                <a:lnTo>
                  <a:pt x="690293" y="1156470"/>
                </a:lnTo>
                <a:lnTo>
                  <a:pt x="688392" y="1159325"/>
                </a:lnTo>
                <a:lnTo>
                  <a:pt x="686174" y="1163133"/>
                </a:lnTo>
                <a:lnTo>
                  <a:pt x="684273" y="1167259"/>
                </a:lnTo>
                <a:lnTo>
                  <a:pt x="682372" y="1172653"/>
                </a:lnTo>
                <a:lnTo>
                  <a:pt x="681104" y="1178682"/>
                </a:lnTo>
                <a:lnTo>
                  <a:pt x="680154" y="1185663"/>
                </a:lnTo>
                <a:lnTo>
                  <a:pt x="678887" y="1193596"/>
                </a:lnTo>
                <a:lnTo>
                  <a:pt x="677302" y="1202164"/>
                </a:lnTo>
                <a:lnTo>
                  <a:pt x="675401" y="1210414"/>
                </a:lnTo>
                <a:lnTo>
                  <a:pt x="673184" y="1218982"/>
                </a:lnTo>
                <a:lnTo>
                  <a:pt x="670332" y="1227867"/>
                </a:lnTo>
                <a:lnTo>
                  <a:pt x="667164" y="1236435"/>
                </a:lnTo>
                <a:lnTo>
                  <a:pt x="663679" y="1245002"/>
                </a:lnTo>
                <a:lnTo>
                  <a:pt x="659877" y="1254205"/>
                </a:lnTo>
                <a:lnTo>
                  <a:pt x="655758" y="1262772"/>
                </a:lnTo>
                <a:lnTo>
                  <a:pt x="651005" y="1271657"/>
                </a:lnTo>
                <a:lnTo>
                  <a:pt x="646570" y="1280225"/>
                </a:lnTo>
                <a:lnTo>
                  <a:pt x="641183" y="1288793"/>
                </a:lnTo>
                <a:lnTo>
                  <a:pt x="635797" y="1297360"/>
                </a:lnTo>
                <a:lnTo>
                  <a:pt x="629777" y="1305611"/>
                </a:lnTo>
                <a:lnTo>
                  <a:pt x="623758" y="1313544"/>
                </a:lnTo>
                <a:lnTo>
                  <a:pt x="617421" y="1321477"/>
                </a:lnTo>
                <a:lnTo>
                  <a:pt x="610767" y="1329410"/>
                </a:lnTo>
                <a:lnTo>
                  <a:pt x="604114" y="1336708"/>
                </a:lnTo>
                <a:lnTo>
                  <a:pt x="596827" y="1343689"/>
                </a:lnTo>
                <a:lnTo>
                  <a:pt x="589540" y="1350353"/>
                </a:lnTo>
                <a:lnTo>
                  <a:pt x="581619" y="1356699"/>
                </a:lnTo>
                <a:lnTo>
                  <a:pt x="574015" y="1362729"/>
                </a:lnTo>
                <a:lnTo>
                  <a:pt x="566094" y="1368123"/>
                </a:lnTo>
                <a:lnTo>
                  <a:pt x="557856" y="1373200"/>
                </a:lnTo>
                <a:lnTo>
                  <a:pt x="549302" y="1377643"/>
                </a:lnTo>
                <a:lnTo>
                  <a:pt x="541064" y="1382085"/>
                </a:lnTo>
                <a:lnTo>
                  <a:pt x="532510" y="1385258"/>
                </a:lnTo>
                <a:lnTo>
                  <a:pt x="523321" y="1388432"/>
                </a:lnTo>
                <a:lnTo>
                  <a:pt x="514450" y="1390653"/>
                </a:lnTo>
                <a:lnTo>
                  <a:pt x="505262" y="1392239"/>
                </a:lnTo>
                <a:lnTo>
                  <a:pt x="496074" y="1393191"/>
                </a:lnTo>
                <a:lnTo>
                  <a:pt x="486569" y="1393826"/>
                </a:lnTo>
                <a:lnTo>
                  <a:pt x="477064" y="1393191"/>
                </a:lnTo>
                <a:lnTo>
                  <a:pt x="467876" y="1392239"/>
                </a:lnTo>
                <a:lnTo>
                  <a:pt x="458687" y="1390653"/>
                </a:lnTo>
                <a:lnTo>
                  <a:pt x="449816" y="1388432"/>
                </a:lnTo>
                <a:lnTo>
                  <a:pt x="440945" y="1385258"/>
                </a:lnTo>
                <a:lnTo>
                  <a:pt x="432073" y="1382085"/>
                </a:lnTo>
                <a:lnTo>
                  <a:pt x="423836" y="1377643"/>
                </a:lnTo>
                <a:lnTo>
                  <a:pt x="415281" y="1373200"/>
                </a:lnTo>
                <a:lnTo>
                  <a:pt x="407044" y="1368123"/>
                </a:lnTo>
                <a:lnTo>
                  <a:pt x="399123" y="1362729"/>
                </a:lnTo>
                <a:lnTo>
                  <a:pt x="391202" y="1356699"/>
                </a:lnTo>
                <a:lnTo>
                  <a:pt x="383915" y="1350353"/>
                </a:lnTo>
                <a:lnTo>
                  <a:pt x="376628" y="1343689"/>
                </a:lnTo>
                <a:lnTo>
                  <a:pt x="369024" y="1336708"/>
                </a:lnTo>
                <a:lnTo>
                  <a:pt x="362370" y="1329410"/>
                </a:lnTo>
                <a:lnTo>
                  <a:pt x="355717" y="1321477"/>
                </a:lnTo>
                <a:lnTo>
                  <a:pt x="349380" y="1313544"/>
                </a:lnTo>
                <a:lnTo>
                  <a:pt x="343360" y="1305611"/>
                </a:lnTo>
                <a:lnTo>
                  <a:pt x="337340" y="1297360"/>
                </a:lnTo>
                <a:lnTo>
                  <a:pt x="332271" y="1288793"/>
                </a:lnTo>
                <a:lnTo>
                  <a:pt x="326885" y="1280225"/>
                </a:lnTo>
                <a:lnTo>
                  <a:pt x="322132" y="1271657"/>
                </a:lnTo>
                <a:lnTo>
                  <a:pt x="317380" y="1262772"/>
                </a:lnTo>
                <a:lnTo>
                  <a:pt x="313261" y="1254205"/>
                </a:lnTo>
                <a:lnTo>
                  <a:pt x="309459" y="1245002"/>
                </a:lnTo>
                <a:lnTo>
                  <a:pt x="306291" y="1236435"/>
                </a:lnTo>
                <a:lnTo>
                  <a:pt x="302805" y="1227867"/>
                </a:lnTo>
                <a:lnTo>
                  <a:pt x="300271" y="1218982"/>
                </a:lnTo>
                <a:lnTo>
                  <a:pt x="297736" y="1210414"/>
                </a:lnTo>
                <a:lnTo>
                  <a:pt x="295835" y="1202164"/>
                </a:lnTo>
                <a:lnTo>
                  <a:pt x="294251" y="1193596"/>
                </a:lnTo>
                <a:lnTo>
                  <a:pt x="293300" y="1185663"/>
                </a:lnTo>
                <a:lnTo>
                  <a:pt x="292033" y="1178682"/>
                </a:lnTo>
                <a:lnTo>
                  <a:pt x="290766" y="1172653"/>
                </a:lnTo>
                <a:lnTo>
                  <a:pt x="288865" y="1167259"/>
                </a:lnTo>
                <a:lnTo>
                  <a:pt x="286964" y="1163133"/>
                </a:lnTo>
                <a:lnTo>
                  <a:pt x="284746" y="1159325"/>
                </a:lnTo>
                <a:lnTo>
                  <a:pt x="282845" y="1156470"/>
                </a:lnTo>
                <a:lnTo>
                  <a:pt x="278726" y="1151392"/>
                </a:lnTo>
                <a:lnTo>
                  <a:pt x="274924" y="1146315"/>
                </a:lnTo>
                <a:lnTo>
                  <a:pt x="271439" y="1140921"/>
                </a:lnTo>
                <a:lnTo>
                  <a:pt x="268271" y="1134574"/>
                </a:lnTo>
                <a:lnTo>
                  <a:pt x="266686" y="1131401"/>
                </a:lnTo>
                <a:lnTo>
                  <a:pt x="265419" y="1127276"/>
                </a:lnTo>
                <a:lnTo>
                  <a:pt x="264469" y="1123468"/>
                </a:lnTo>
                <a:lnTo>
                  <a:pt x="263518" y="1119026"/>
                </a:lnTo>
                <a:lnTo>
                  <a:pt x="262568" y="1114266"/>
                </a:lnTo>
                <a:lnTo>
                  <a:pt x="261934" y="1108871"/>
                </a:lnTo>
                <a:lnTo>
                  <a:pt x="260983" y="1097765"/>
                </a:lnTo>
                <a:lnTo>
                  <a:pt x="260350" y="1084120"/>
                </a:lnTo>
                <a:lnTo>
                  <a:pt x="260983" y="1077139"/>
                </a:lnTo>
                <a:lnTo>
                  <a:pt x="261617" y="1071110"/>
                </a:lnTo>
                <a:lnTo>
                  <a:pt x="262884" y="1066033"/>
                </a:lnTo>
                <a:lnTo>
                  <a:pt x="264469" y="1061273"/>
                </a:lnTo>
                <a:lnTo>
                  <a:pt x="266053" y="1057148"/>
                </a:lnTo>
                <a:lnTo>
                  <a:pt x="268271" y="1053975"/>
                </a:lnTo>
                <a:lnTo>
                  <a:pt x="270488" y="1050802"/>
                </a:lnTo>
                <a:lnTo>
                  <a:pt x="272706" y="1048580"/>
                </a:lnTo>
                <a:lnTo>
                  <a:pt x="275241" y="1046676"/>
                </a:lnTo>
                <a:lnTo>
                  <a:pt x="277459" y="1044772"/>
                </a:lnTo>
                <a:lnTo>
                  <a:pt x="279360" y="1043820"/>
                </a:lnTo>
                <a:lnTo>
                  <a:pt x="281578" y="1042868"/>
                </a:lnTo>
                <a:lnTo>
                  <a:pt x="284112" y="1041916"/>
                </a:lnTo>
                <a:lnTo>
                  <a:pt x="285063" y="1041599"/>
                </a:lnTo>
                <a:lnTo>
                  <a:pt x="283795" y="1034301"/>
                </a:lnTo>
                <a:lnTo>
                  <a:pt x="283162" y="1026368"/>
                </a:lnTo>
                <a:lnTo>
                  <a:pt x="282528" y="1019069"/>
                </a:lnTo>
                <a:lnTo>
                  <a:pt x="281894" y="1012088"/>
                </a:lnTo>
                <a:lnTo>
                  <a:pt x="281894" y="1005107"/>
                </a:lnTo>
                <a:lnTo>
                  <a:pt x="281894" y="998444"/>
                </a:lnTo>
                <a:lnTo>
                  <a:pt x="282211" y="991780"/>
                </a:lnTo>
                <a:lnTo>
                  <a:pt x="282528" y="985433"/>
                </a:lnTo>
                <a:lnTo>
                  <a:pt x="283162" y="979087"/>
                </a:lnTo>
                <a:lnTo>
                  <a:pt x="284112" y="973058"/>
                </a:lnTo>
                <a:lnTo>
                  <a:pt x="285063" y="967029"/>
                </a:lnTo>
                <a:lnTo>
                  <a:pt x="286964" y="961000"/>
                </a:lnTo>
                <a:lnTo>
                  <a:pt x="288231" y="955605"/>
                </a:lnTo>
                <a:lnTo>
                  <a:pt x="289815" y="950211"/>
                </a:lnTo>
                <a:lnTo>
                  <a:pt x="291716" y="944816"/>
                </a:lnTo>
                <a:lnTo>
                  <a:pt x="293934" y="939422"/>
                </a:lnTo>
                <a:lnTo>
                  <a:pt x="296152" y="934345"/>
                </a:lnTo>
                <a:lnTo>
                  <a:pt x="298687" y="929585"/>
                </a:lnTo>
                <a:lnTo>
                  <a:pt x="301221" y="924825"/>
                </a:lnTo>
                <a:lnTo>
                  <a:pt x="304073" y="920383"/>
                </a:lnTo>
                <a:lnTo>
                  <a:pt x="309776" y="911498"/>
                </a:lnTo>
                <a:lnTo>
                  <a:pt x="316429" y="903247"/>
                </a:lnTo>
                <a:lnTo>
                  <a:pt x="323400" y="895631"/>
                </a:lnTo>
                <a:lnTo>
                  <a:pt x="330687" y="888333"/>
                </a:lnTo>
                <a:lnTo>
                  <a:pt x="338924" y="881669"/>
                </a:lnTo>
                <a:lnTo>
                  <a:pt x="346845" y="875323"/>
                </a:lnTo>
                <a:lnTo>
                  <a:pt x="355400" y="869611"/>
                </a:lnTo>
                <a:lnTo>
                  <a:pt x="364271" y="864217"/>
                </a:lnTo>
                <a:lnTo>
                  <a:pt x="373142" y="859774"/>
                </a:lnTo>
                <a:lnTo>
                  <a:pt x="382014" y="855332"/>
                </a:lnTo>
                <a:lnTo>
                  <a:pt x="391519" y="851206"/>
                </a:lnTo>
                <a:lnTo>
                  <a:pt x="400707" y="847716"/>
                </a:lnTo>
                <a:lnTo>
                  <a:pt x="410212" y="844225"/>
                </a:lnTo>
                <a:lnTo>
                  <a:pt x="419400" y="841687"/>
                </a:lnTo>
                <a:lnTo>
                  <a:pt x="428588" y="839148"/>
                </a:lnTo>
                <a:lnTo>
                  <a:pt x="437776" y="836927"/>
                </a:lnTo>
                <a:lnTo>
                  <a:pt x="446331" y="835340"/>
                </a:lnTo>
                <a:lnTo>
                  <a:pt x="455202" y="833754"/>
                </a:lnTo>
                <a:lnTo>
                  <a:pt x="463440" y="832484"/>
                </a:lnTo>
                <a:lnTo>
                  <a:pt x="471678" y="831533"/>
                </a:lnTo>
                <a:lnTo>
                  <a:pt x="479598" y="830898"/>
                </a:lnTo>
                <a:lnTo>
                  <a:pt x="486569" y="830263"/>
                </a:lnTo>
                <a:close/>
                <a:moveTo>
                  <a:pt x="977804" y="422275"/>
                </a:moveTo>
                <a:lnTo>
                  <a:pt x="977804" y="1118375"/>
                </a:lnTo>
                <a:lnTo>
                  <a:pt x="1390015" y="817113"/>
                </a:lnTo>
                <a:lnTo>
                  <a:pt x="1449070" y="773953"/>
                </a:lnTo>
                <a:lnTo>
                  <a:pt x="1478598" y="752373"/>
                </a:lnTo>
                <a:lnTo>
                  <a:pt x="1493520" y="741583"/>
                </a:lnTo>
                <a:lnTo>
                  <a:pt x="1495108" y="740313"/>
                </a:lnTo>
                <a:lnTo>
                  <a:pt x="1495743" y="739996"/>
                </a:lnTo>
                <a:lnTo>
                  <a:pt x="1499235" y="741583"/>
                </a:lnTo>
                <a:lnTo>
                  <a:pt x="1491298" y="737457"/>
                </a:lnTo>
                <a:lnTo>
                  <a:pt x="1551940" y="766971"/>
                </a:lnTo>
                <a:lnTo>
                  <a:pt x="1551940" y="767288"/>
                </a:lnTo>
                <a:lnTo>
                  <a:pt x="1551940" y="768240"/>
                </a:lnTo>
                <a:lnTo>
                  <a:pt x="1552258" y="773001"/>
                </a:lnTo>
                <a:lnTo>
                  <a:pt x="1552575" y="781887"/>
                </a:lnTo>
                <a:lnTo>
                  <a:pt x="1557973" y="928187"/>
                </a:lnTo>
                <a:lnTo>
                  <a:pt x="1560361" y="996818"/>
                </a:lnTo>
                <a:lnTo>
                  <a:pt x="1511300" y="1036404"/>
                </a:lnTo>
                <a:lnTo>
                  <a:pt x="1507808" y="1039260"/>
                </a:lnTo>
                <a:lnTo>
                  <a:pt x="1505903" y="1040847"/>
                </a:lnTo>
                <a:lnTo>
                  <a:pt x="1505903" y="1041165"/>
                </a:lnTo>
                <a:lnTo>
                  <a:pt x="1549083" y="1060841"/>
                </a:lnTo>
                <a:lnTo>
                  <a:pt x="1563053" y="1067106"/>
                </a:lnTo>
                <a:lnTo>
                  <a:pt x="1563053" y="1067188"/>
                </a:lnTo>
                <a:lnTo>
                  <a:pt x="1573848" y="1071948"/>
                </a:lnTo>
                <a:lnTo>
                  <a:pt x="1563053" y="1067106"/>
                </a:lnTo>
                <a:lnTo>
                  <a:pt x="1563053" y="1066553"/>
                </a:lnTo>
                <a:lnTo>
                  <a:pt x="1563053" y="1065284"/>
                </a:lnTo>
                <a:lnTo>
                  <a:pt x="1562735" y="1056080"/>
                </a:lnTo>
                <a:lnTo>
                  <a:pt x="1562100" y="1037991"/>
                </a:lnTo>
                <a:lnTo>
                  <a:pt x="1560513" y="1001178"/>
                </a:lnTo>
                <a:lnTo>
                  <a:pt x="1560361" y="996818"/>
                </a:lnTo>
                <a:lnTo>
                  <a:pt x="1624965" y="944689"/>
                </a:lnTo>
                <a:lnTo>
                  <a:pt x="1990090" y="650185"/>
                </a:lnTo>
                <a:lnTo>
                  <a:pt x="2001202" y="641616"/>
                </a:lnTo>
                <a:lnTo>
                  <a:pt x="1911350" y="530225"/>
                </a:lnTo>
                <a:lnTo>
                  <a:pt x="2162175" y="556883"/>
                </a:lnTo>
                <a:lnTo>
                  <a:pt x="2135188" y="807592"/>
                </a:lnTo>
                <a:lnTo>
                  <a:pt x="2045652" y="696518"/>
                </a:lnTo>
                <a:lnTo>
                  <a:pt x="2034540" y="705087"/>
                </a:lnTo>
                <a:lnTo>
                  <a:pt x="1669415" y="999591"/>
                </a:lnTo>
                <a:lnTo>
                  <a:pt x="1555750" y="1091307"/>
                </a:lnTo>
                <a:lnTo>
                  <a:pt x="1551940" y="1094480"/>
                </a:lnTo>
                <a:lnTo>
                  <a:pt x="1550353" y="1095749"/>
                </a:lnTo>
                <a:lnTo>
                  <a:pt x="1550035" y="1095749"/>
                </a:lnTo>
                <a:lnTo>
                  <a:pt x="1506855" y="1076074"/>
                </a:lnTo>
                <a:lnTo>
                  <a:pt x="1492568" y="1069647"/>
                </a:lnTo>
                <a:lnTo>
                  <a:pt x="1492568" y="1069092"/>
                </a:lnTo>
                <a:lnTo>
                  <a:pt x="1492568" y="1068140"/>
                </a:lnTo>
                <a:lnTo>
                  <a:pt x="1492250" y="1058619"/>
                </a:lnTo>
                <a:lnTo>
                  <a:pt x="1491615" y="1040847"/>
                </a:lnTo>
                <a:lnTo>
                  <a:pt x="1490028" y="1004034"/>
                </a:lnTo>
                <a:lnTo>
                  <a:pt x="1487488" y="930726"/>
                </a:lnTo>
                <a:lnTo>
                  <a:pt x="1483991" y="836157"/>
                </a:lnTo>
                <a:lnTo>
                  <a:pt x="1490980" y="831076"/>
                </a:lnTo>
                <a:lnTo>
                  <a:pt x="1520190" y="809496"/>
                </a:lnTo>
                <a:lnTo>
                  <a:pt x="1534795" y="798706"/>
                </a:lnTo>
                <a:lnTo>
                  <a:pt x="1537018" y="797437"/>
                </a:lnTo>
                <a:lnTo>
                  <a:pt x="1537335" y="797120"/>
                </a:lnTo>
                <a:lnTo>
                  <a:pt x="1535492" y="795947"/>
                </a:lnTo>
                <a:lnTo>
                  <a:pt x="1541780" y="799024"/>
                </a:lnTo>
                <a:lnTo>
                  <a:pt x="1533843" y="794898"/>
                </a:lnTo>
                <a:lnTo>
                  <a:pt x="1535492" y="795947"/>
                </a:lnTo>
                <a:lnTo>
                  <a:pt x="1481455" y="769510"/>
                </a:lnTo>
                <a:lnTo>
                  <a:pt x="1481455" y="769827"/>
                </a:lnTo>
                <a:lnTo>
                  <a:pt x="1481455" y="771097"/>
                </a:lnTo>
                <a:lnTo>
                  <a:pt x="1481773" y="775540"/>
                </a:lnTo>
                <a:lnTo>
                  <a:pt x="1482090" y="784743"/>
                </a:lnTo>
                <a:lnTo>
                  <a:pt x="1483991" y="836157"/>
                </a:lnTo>
                <a:lnTo>
                  <a:pt x="1431608" y="874237"/>
                </a:lnTo>
                <a:lnTo>
                  <a:pt x="977804" y="1205369"/>
                </a:lnTo>
                <a:lnTo>
                  <a:pt x="977804" y="1279208"/>
                </a:lnTo>
                <a:lnTo>
                  <a:pt x="2233708" y="1279208"/>
                </a:lnTo>
                <a:lnTo>
                  <a:pt x="2233708" y="422275"/>
                </a:lnTo>
                <a:lnTo>
                  <a:pt x="977804" y="422275"/>
                </a:lnTo>
                <a:close/>
                <a:moveTo>
                  <a:pt x="1604961" y="109349"/>
                </a:moveTo>
                <a:lnTo>
                  <a:pt x="1432317" y="288925"/>
                </a:lnTo>
                <a:lnTo>
                  <a:pt x="1770657" y="288925"/>
                </a:lnTo>
                <a:lnTo>
                  <a:pt x="1604961" y="109349"/>
                </a:lnTo>
                <a:close/>
                <a:moveTo>
                  <a:pt x="1605916" y="0"/>
                </a:moveTo>
                <a:lnTo>
                  <a:pt x="1610688" y="317"/>
                </a:lnTo>
                <a:lnTo>
                  <a:pt x="1615461" y="951"/>
                </a:lnTo>
                <a:lnTo>
                  <a:pt x="1619915" y="2219"/>
                </a:lnTo>
                <a:lnTo>
                  <a:pt x="1623733" y="4121"/>
                </a:lnTo>
                <a:lnTo>
                  <a:pt x="1627870" y="6022"/>
                </a:lnTo>
                <a:lnTo>
                  <a:pt x="1631688" y="8241"/>
                </a:lnTo>
                <a:lnTo>
                  <a:pt x="1635188" y="11410"/>
                </a:lnTo>
                <a:lnTo>
                  <a:pt x="1638369" y="14263"/>
                </a:lnTo>
                <a:lnTo>
                  <a:pt x="1892057" y="288925"/>
                </a:lnTo>
                <a:lnTo>
                  <a:pt x="2401839" y="288925"/>
                </a:lnTo>
                <a:lnTo>
                  <a:pt x="2408511" y="289242"/>
                </a:lnTo>
                <a:lnTo>
                  <a:pt x="2415184" y="290192"/>
                </a:lnTo>
                <a:lnTo>
                  <a:pt x="2421538" y="291776"/>
                </a:lnTo>
                <a:lnTo>
                  <a:pt x="2427893" y="294310"/>
                </a:lnTo>
                <a:lnTo>
                  <a:pt x="2433612" y="297160"/>
                </a:lnTo>
                <a:lnTo>
                  <a:pt x="2439332" y="300645"/>
                </a:lnTo>
                <a:lnTo>
                  <a:pt x="2444415" y="304129"/>
                </a:lnTo>
                <a:lnTo>
                  <a:pt x="2448864" y="308563"/>
                </a:lnTo>
                <a:lnTo>
                  <a:pt x="2453312" y="313314"/>
                </a:lnTo>
                <a:lnTo>
                  <a:pt x="2457442" y="318699"/>
                </a:lnTo>
                <a:lnTo>
                  <a:pt x="2460620" y="323767"/>
                </a:lnTo>
                <a:lnTo>
                  <a:pt x="2463162" y="329785"/>
                </a:lnTo>
                <a:lnTo>
                  <a:pt x="2465703" y="335803"/>
                </a:lnTo>
                <a:lnTo>
                  <a:pt x="2467292" y="342138"/>
                </a:lnTo>
                <a:lnTo>
                  <a:pt x="2468245" y="348790"/>
                </a:lnTo>
                <a:lnTo>
                  <a:pt x="2468563" y="355442"/>
                </a:lnTo>
                <a:lnTo>
                  <a:pt x="2468245" y="362410"/>
                </a:lnTo>
                <a:lnTo>
                  <a:pt x="2467292" y="369062"/>
                </a:lnTo>
                <a:lnTo>
                  <a:pt x="2465703" y="375397"/>
                </a:lnTo>
                <a:lnTo>
                  <a:pt x="2463162" y="381415"/>
                </a:lnTo>
                <a:lnTo>
                  <a:pt x="2460620" y="387433"/>
                </a:lnTo>
                <a:lnTo>
                  <a:pt x="2457442" y="392818"/>
                </a:lnTo>
                <a:lnTo>
                  <a:pt x="2453312" y="397886"/>
                </a:lnTo>
                <a:lnTo>
                  <a:pt x="2448864" y="402954"/>
                </a:lnTo>
                <a:lnTo>
                  <a:pt x="2444415" y="407071"/>
                </a:lnTo>
                <a:lnTo>
                  <a:pt x="2439332" y="410872"/>
                </a:lnTo>
                <a:lnTo>
                  <a:pt x="2433612" y="414040"/>
                </a:lnTo>
                <a:lnTo>
                  <a:pt x="2427893" y="417207"/>
                </a:lnTo>
                <a:lnTo>
                  <a:pt x="2421538" y="419108"/>
                </a:lnTo>
                <a:lnTo>
                  <a:pt x="2415184" y="420691"/>
                </a:lnTo>
                <a:lnTo>
                  <a:pt x="2408511" y="421958"/>
                </a:lnTo>
                <a:lnTo>
                  <a:pt x="2401839" y="422275"/>
                </a:lnTo>
                <a:lnTo>
                  <a:pt x="2344738" y="422275"/>
                </a:lnTo>
                <a:lnTo>
                  <a:pt x="2344738" y="1390650"/>
                </a:lnTo>
                <a:lnTo>
                  <a:pt x="866775" y="1390650"/>
                </a:lnTo>
                <a:lnTo>
                  <a:pt x="866775" y="422275"/>
                </a:lnTo>
                <a:lnTo>
                  <a:pt x="809674" y="422275"/>
                </a:lnTo>
                <a:lnTo>
                  <a:pt x="803001" y="421958"/>
                </a:lnTo>
                <a:lnTo>
                  <a:pt x="796329" y="420691"/>
                </a:lnTo>
                <a:lnTo>
                  <a:pt x="789974" y="419108"/>
                </a:lnTo>
                <a:lnTo>
                  <a:pt x="783620" y="417207"/>
                </a:lnTo>
                <a:lnTo>
                  <a:pt x="777900" y="414040"/>
                </a:lnTo>
                <a:lnTo>
                  <a:pt x="772181" y="410872"/>
                </a:lnTo>
                <a:lnTo>
                  <a:pt x="767098" y="407071"/>
                </a:lnTo>
                <a:lnTo>
                  <a:pt x="762649" y="402954"/>
                </a:lnTo>
                <a:lnTo>
                  <a:pt x="758201" y="397886"/>
                </a:lnTo>
                <a:lnTo>
                  <a:pt x="754070" y="392818"/>
                </a:lnTo>
                <a:lnTo>
                  <a:pt x="750893" y="387433"/>
                </a:lnTo>
                <a:lnTo>
                  <a:pt x="748033" y="381415"/>
                </a:lnTo>
                <a:lnTo>
                  <a:pt x="745809" y="375397"/>
                </a:lnTo>
                <a:lnTo>
                  <a:pt x="744221" y="369062"/>
                </a:lnTo>
                <a:lnTo>
                  <a:pt x="743267" y="362410"/>
                </a:lnTo>
                <a:lnTo>
                  <a:pt x="742950" y="355442"/>
                </a:lnTo>
                <a:lnTo>
                  <a:pt x="743267" y="348790"/>
                </a:lnTo>
                <a:lnTo>
                  <a:pt x="744221" y="342138"/>
                </a:lnTo>
                <a:lnTo>
                  <a:pt x="745809" y="335803"/>
                </a:lnTo>
                <a:lnTo>
                  <a:pt x="748033" y="329785"/>
                </a:lnTo>
                <a:lnTo>
                  <a:pt x="750893" y="323767"/>
                </a:lnTo>
                <a:lnTo>
                  <a:pt x="754070" y="318699"/>
                </a:lnTo>
                <a:lnTo>
                  <a:pt x="758201" y="313314"/>
                </a:lnTo>
                <a:lnTo>
                  <a:pt x="762649" y="308563"/>
                </a:lnTo>
                <a:lnTo>
                  <a:pt x="767098" y="304129"/>
                </a:lnTo>
                <a:lnTo>
                  <a:pt x="772181" y="300645"/>
                </a:lnTo>
                <a:lnTo>
                  <a:pt x="777900" y="297160"/>
                </a:lnTo>
                <a:lnTo>
                  <a:pt x="783620" y="294310"/>
                </a:lnTo>
                <a:lnTo>
                  <a:pt x="789974" y="291776"/>
                </a:lnTo>
                <a:lnTo>
                  <a:pt x="796329" y="290192"/>
                </a:lnTo>
                <a:lnTo>
                  <a:pt x="803001" y="289242"/>
                </a:lnTo>
                <a:lnTo>
                  <a:pt x="809674" y="288925"/>
                </a:lnTo>
                <a:lnTo>
                  <a:pt x="1310879" y="288925"/>
                </a:lnTo>
                <a:lnTo>
                  <a:pt x="1311607" y="287475"/>
                </a:lnTo>
                <a:lnTo>
                  <a:pt x="1314152" y="283672"/>
                </a:lnTo>
                <a:lnTo>
                  <a:pt x="1317334" y="280502"/>
                </a:lnTo>
                <a:lnTo>
                  <a:pt x="1573462" y="13629"/>
                </a:lnTo>
                <a:lnTo>
                  <a:pt x="1576962" y="10777"/>
                </a:lnTo>
                <a:lnTo>
                  <a:pt x="1580780" y="7924"/>
                </a:lnTo>
                <a:lnTo>
                  <a:pt x="1584280" y="5705"/>
                </a:lnTo>
                <a:lnTo>
                  <a:pt x="1588735" y="3804"/>
                </a:lnTo>
                <a:lnTo>
                  <a:pt x="1592553" y="2219"/>
                </a:lnTo>
                <a:lnTo>
                  <a:pt x="1597007" y="951"/>
                </a:lnTo>
                <a:lnTo>
                  <a:pt x="1601780" y="317"/>
                </a:lnTo>
                <a:lnTo>
                  <a:pt x="160591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64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11" grpId="0" animBg="1"/>
      <p:bldP spid="14" grpId="0"/>
      <p:bldP spid="16" grpId="0" animBg="1"/>
      <p:bldP spid="18" grpId="0"/>
      <p:bldP spid="22" grpId="0"/>
      <p:bldP spid="23" grpId="0"/>
      <p:bldP spid="25" grpId="0" animBg="1"/>
      <p:bldP spid="26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 bwMode="auto">
          <a:xfrm>
            <a:off x="6138552" y="2187266"/>
            <a:ext cx="5602598" cy="19636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rtlCol="0" anchor="ctr" anchorCtr="1"/>
          <a:lstStyle/>
          <a:p>
            <a:pPr algn="ctr"/>
            <a:endParaRPr lang="zh-CN" altLang="en-US" sz="253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60089" y="1613202"/>
            <a:ext cx="3941270" cy="3866487"/>
            <a:chOff x="1563757" y="2138248"/>
            <a:chExt cx="3737113" cy="3666204"/>
          </a:xfrm>
        </p:grpSpPr>
        <p:sp>
          <p:nvSpPr>
            <p:cNvPr id="13" name="矩形 12"/>
            <p:cNvSpPr/>
            <p:nvPr/>
          </p:nvSpPr>
          <p:spPr bwMode="auto">
            <a:xfrm>
              <a:off x="1563757" y="2138248"/>
              <a:ext cx="3737113" cy="36662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rtlCol="0" anchor="ctr" anchorCtr="1"/>
            <a:lstStyle/>
            <a:p>
              <a:pPr algn="ctr"/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剪去对角的矩形 3"/>
            <p:cNvSpPr/>
            <p:nvPr/>
          </p:nvSpPr>
          <p:spPr>
            <a:xfrm>
              <a:off x="1663148" y="2241941"/>
              <a:ext cx="3538330" cy="2902226"/>
            </a:xfrm>
            <a:prstGeom prst="snip2DiagRect">
              <a:avLst>
                <a:gd name="adj1" fmla="val 0"/>
                <a:gd name="adj2" fmla="val 39498"/>
              </a:avLst>
            </a:prstGeom>
            <a:blipFill dpi="0" rotWithShape="1"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319" r="-4319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" name="圆角矩形 4"/>
          <p:cNvSpPr/>
          <p:nvPr/>
        </p:nvSpPr>
        <p:spPr>
          <a:xfrm>
            <a:off x="6165447" y="4556032"/>
            <a:ext cx="600973" cy="6289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KSO_Shape"/>
          <p:cNvSpPr>
            <a:spLocks noChangeAspect="1"/>
          </p:cNvSpPr>
          <p:nvPr/>
        </p:nvSpPr>
        <p:spPr bwMode="auto">
          <a:xfrm>
            <a:off x="6289482" y="4699645"/>
            <a:ext cx="352903" cy="341700"/>
          </a:xfrm>
          <a:custGeom>
            <a:avLst/>
            <a:gdLst>
              <a:gd name="T0" fmla="*/ 1272603 w 4397"/>
              <a:gd name="T1" fmla="*/ 1229828 h 4256"/>
              <a:gd name="T2" fmla="*/ 1800397 w 4397"/>
              <a:gd name="T3" fmla="*/ 857439 h 4256"/>
              <a:gd name="T4" fmla="*/ 1143213 w 4397"/>
              <a:gd name="T5" fmla="*/ 1743554 h 4256"/>
              <a:gd name="T6" fmla="*/ 958137 w 4397"/>
              <a:gd name="T7" fmla="*/ 12290 h 4256"/>
              <a:gd name="T8" fmla="*/ 679704 w 4397"/>
              <a:gd name="T9" fmla="*/ 22942 h 4256"/>
              <a:gd name="T10" fmla="*/ 679704 w 4397"/>
              <a:gd name="T11" fmla="*/ 24990 h 4256"/>
              <a:gd name="T12" fmla="*/ 336986 w 4397"/>
              <a:gd name="T13" fmla="*/ 182303 h 4256"/>
              <a:gd name="T14" fmla="*/ 96223 w 4397"/>
              <a:gd name="T15" fmla="*/ 472759 h 4256"/>
              <a:gd name="T16" fmla="*/ 12693 w 4397"/>
              <a:gd name="T17" fmla="*/ 740683 h 4256"/>
              <a:gd name="T18" fmla="*/ 11874 w 4397"/>
              <a:gd name="T19" fmla="*/ 748876 h 4256"/>
              <a:gd name="T20" fmla="*/ 21292 w 4397"/>
              <a:gd name="T21" fmla="*/ 1028271 h 4256"/>
              <a:gd name="T22" fmla="*/ 736619 w 4397"/>
              <a:gd name="T23" fmla="*/ 1694394 h 4256"/>
              <a:gd name="T24" fmla="*/ 744808 w 4397"/>
              <a:gd name="T25" fmla="*/ 1695623 h 4256"/>
              <a:gd name="T26" fmla="*/ 598631 w 4397"/>
              <a:gd name="T27" fmla="*/ 1351090 h 4256"/>
              <a:gd name="T28" fmla="*/ 916782 w 4397"/>
              <a:gd name="T29" fmla="*/ 1210983 h 4256"/>
              <a:gd name="T30" fmla="*/ 1242712 w 4397"/>
              <a:gd name="T31" fmla="*/ 929540 h 4256"/>
              <a:gd name="T32" fmla="*/ 1342620 w 4397"/>
              <a:gd name="T33" fmla="*/ 1090131 h 4256"/>
              <a:gd name="T34" fmla="*/ 1526878 w 4397"/>
              <a:gd name="T35" fmla="*/ 929540 h 4256"/>
              <a:gd name="T36" fmla="*/ 1526468 w 4397"/>
              <a:gd name="T37" fmla="*/ 934866 h 4256"/>
              <a:gd name="T38" fmla="*/ 1478561 w 4397"/>
              <a:gd name="T39" fmla="*/ 1116350 h 4256"/>
              <a:gd name="T40" fmla="*/ 1371692 w 4397"/>
              <a:gd name="T41" fmla="*/ 1232286 h 4256"/>
              <a:gd name="T42" fmla="*/ 1689024 w 4397"/>
              <a:gd name="T43" fmla="*/ 847606 h 4256"/>
              <a:gd name="T44" fmla="*/ 1682063 w 4397"/>
              <a:gd name="T45" fmla="*/ 683329 h 4256"/>
              <a:gd name="T46" fmla="*/ 1680425 w 4397"/>
              <a:gd name="T47" fmla="*/ 675136 h 4256"/>
              <a:gd name="T48" fmla="*/ 1238617 w 4397"/>
              <a:gd name="T49" fmla="*/ 98730 h 4256"/>
              <a:gd name="T50" fmla="*/ 1230428 w 4397"/>
              <a:gd name="T51" fmla="*/ 95043 h 4256"/>
              <a:gd name="T52" fmla="*/ 962232 w 4397"/>
              <a:gd name="T53" fmla="*/ 12700 h 4256"/>
              <a:gd name="T54" fmla="*/ 1529744 w 4397"/>
              <a:gd name="T55" fmla="*/ 812375 h 4256"/>
              <a:gd name="T56" fmla="*/ 1343030 w 4397"/>
              <a:gd name="T57" fmla="*/ 566573 h 4256"/>
              <a:gd name="T58" fmla="*/ 1514184 w 4397"/>
              <a:gd name="T59" fmla="*/ 702993 h 4256"/>
              <a:gd name="T60" fmla="*/ 1515822 w 4397"/>
              <a:gd name="T61" fmla="*/ 709548 h 4256"/>
              <a:gd name="T62" fmla="*/ 1408543 w 4397"/>
              <a:gd name="T63" fmla="*/ 464156 h 4256"/>
              <a:gd name="T64" fmla="*/ 1286115 w 4397"/>
              <a:gd name="T65" fmla="*/ 331013 h 4256"/>
              <a:gd name="T66" fmla="*/ 1390527 w 4397"/>
              <a:gd name="T67" fmla="*/ 439576 h 4256"/>
              <a:gd name="T68" fmla="*/ 1123150 w 4397"/>
              <a:gd name="T69" fmla="*/ 231054 h 4256"/>
              <a:gd name="T70" fmla="*/ 916782 w 4397"/>
              <a:gd name="T71" fmla="*/ 373619 h 4256"/>
              <a:gd name="T72" fmla="*/ 933979 w 4397"/>
              <a:gd name="T73" fmla="*/ 180255 h 4256"/>
              <a:gd name="T74" fmla="*/ 1028974 w 4397"/>
              <a:gd name="T75" fmla="*/ 198690 h 4256"/>
              <a:gd name="T76" fmla="*/ 799267 w 4397"/>
              <a:gd name="T77" fmla="*/ 177387 h 4256"/>
              <a:gd name="T78" fmla="*/ 559732 w 4397"/>
              <a:gd name="T79" fmla="*/ 394102 h 4256"/>
              <a:gd name="T80" fmla="*/ 702224 w 4397"/>
              <a:gd name="T81" fmla="*/ 192135 h 4256"/>
              <a:gd name="T82" fmla="*/ 708776 w 4397"/>
              <a:gd name="T83" fmla="*/ 190906 h 4256"/>
              <a:gd name="T84" fmla="*/ 469242 w 4397"/>
              <a:gd name="T85" fmla="*/ 294143 h 4256"/>
              <a:gd name="T86" fmla="*/ 298087 w 4397"/>
              <a:gd name="T87" fmla="*/ 462517 h 4256"/>
              <a:gd name="T88" fmla="*/ 438941 w 4397"/>
              <a:gd name="T89" fmla="*/ 315855 h 4256"/>
              <a:gd name="T90" fmla="*/ 214148 w 4397"/>
              <a:gd name="T91" fmla="*/ 623108 h 4256"/>
              <a:gd name="T92" fmla="*/ 379570 w 4397"/>
              <a:gd name="T93" fmla="*/ 812375 h 4256"/>
              <a:gd name="T94" fmla="*/ 173611 w 4397"/>
              <a:gd name="T95" fmla="*/ 799675 h 4256"/>
              <a:gd name="T96" fmla="*/ 178525 w 4397"/>
              <a:gd name="T97" fmla="*/ 770179 h 4256"/>
              <a:gd name="T98" fmla="*/ 196541 w 4397"/>
              <a:gd name="T99" fmla="*/ 679232 h 4256"/>
              <a:gd name="T100" fmla="*/ 175658 w 4397"/>
              <a:gd name="T101" fmla="*/ 929540 h 4256"/>
              <a:gd name="T102" fmla="*/ 416012 w 4397"/>
              <a:gd name="T103" fmla="*/ 1179849 h 4256"/>
              <a:gd name="T104" fmla="*/ 175658 w 4397"/>
              <a:gd name="T105" fmla="*/ 929540 h 4256"/>
              <a:gd name="T106" fmla="*/ 446312 w 4397"/>
              <a:gd name="T107" fmla="*/ 1308895 h 4256"/>
              <a:gd name="T108" fmla="*/ 370562 w 4397"/>
              <a:gd name="T109" fmla="*/ 1334704 h 4256"/>
              <a:gd name="T110" fmla="*/ 799267 w 4397"/>
              <a:gd name="T111" fmla="*/ 1238022 h 4256"/>
              <a:gd name="T112" fmla="*/ 500361 w 4397"/>
              <a:gd name="T113" fmla="*/ 929540 h 4256"/>
              <a:gd name="T114" fmla="*/ 799267 w 4397"/>
              <a:gd name="T115" fmla="*/ 1238022 h 4256"/>
              <a:gd name="T116" fmla="*/ 1218554 w 4397"/>
              <a:gd name="T117" fmla="*/ 534209 h 4256"/>
              <a:gd name="T118" fmla="*/ 916782 w 4397"/>
              <a:gd name="T119" fmla="*/ 812375 h 4256"/>
              <a:gd name="T120" fmla="*/ 527385 w 4397"/>
              <a:gd name="T121" fmla="*/ 519051 h 4256"/>
              <a:gd name="T122" fmla="*/ 799267 w 4397"/>
              <a:gd name="T123" fmla="*/ 812375 h 4256"/>
              <a:gd name="T124" fmla="*/ 527385 w 4397"/>
              <a:gd name="T125" fmla="*/ 519051 h 42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97" h="4256">
                <a:moveTo>
                  <a:pt x="1923" y="3339"/>
                </a:moveTo>
                <a:cubicBezTo>
                  <a:pt x="3108" y="3002"/>
                  <a:pt x="3108" y="3002"/>
                  <a:pt x="3108" y="3002"/>
                </a:cubicBezTo>
                <a:cubicBezTo>
                  <a:pt x="3032" y="3305"/>
                  <a:pt x="3032" y="3305"/>
                  <a:pt x="3032" y="3305"/>
                </a:cubicBezTo>
                <a:cubicBezTo>
                  <a:pt x="3721" y="3325"/>
                  <a:pt x="4322" y="2944"/>
                  <a:pt x="4397" y="2093"/>
                </a:cubicBezTo>
                <a:cubicBezTo>
                  <a:pt x="4375" y="3150"/>
                  <a:pt x="3830" y="3967"/>
                  <a:pt x="2863" y="3974"/>
                </a:cubicBezTo>
                <a:cubicBezTo>
                  <a:pt x="2792" y="4256"/>
                  <a:pt x="2792" y="4256"/>
                  <a:pt x="2792" y="4256"/>
                </a:cubicBezTo>
                <a:cubicBezTo>
                  <a:pt x="1923" y="3339"/>
                  <a:pt x="1923" y="3339"/>
                  <a:pt x="1923" y="3339"/>
                </a:cubicBezTo>
                <a:close/>
                <a:moveTo>
                  <a:pt x="2340" y="30"/>
                </a:moveTo>
                <a:cubicBezTo>
                  <a:pt x="2110" y="0"/>
                  <a:pt x="1882" y="10"/>
                  <a:pt x="1664" y="55"/>
                </a:cubicBezTo>
                <a:cubicBezTo>
                  <a:pt x="1660" y="56"/>
                  <a:pt x="1660" y="56"/>
                  <a:pt x="1660" y="56"/>
                </a:cubicBezTo>
                <a:cubicBezTo>
                  <a:pt x="1665" y="60"/>
                  <a:pt x="1665" y="60"/>
                  <a:pt x="1665" y="60"/>
                </a:cubicBezTo>
                <a:cubicBezTo>
                  <a:pt x="1660" y="61"/>
                  <a:pt x="1660" y="61"/>
                  <a:pt x="1660" y="61"/>
                </a:cubicBezTo>
                <a:cubicBezTo>
                  <a:pt x="1647" y="63"/>
                  <a:pt x="1647" y="63"/>
                  <a:pt x="1647" y="63"/>
                </a:cubicBezTo>
                <a:cubicBezTo>
                  <a:pt x="1342" y="129"/>
                  <a:pt x="1062" y="262"/>
                  <a:pt x="823" y="445"/>
                </a:cubicBezTo>
                <a:cubicBezTo>
                  <a:pt x="583" y="629"/>
                  <a:pt x="383" y="865"/>
                  <a:pt x="241" y="1143"/>
                </a:cubicBezTo>
                <a:cubicBezTo>
                  <a:pt x="235" y="1154"/>
                  <a:pt x="235" y="1154"/>
                  <a:pt x="235" y="1154"/>
                </a:cubicBezTo>
                <a:cubicBezTo>
                  <a:pt x="231" y="1162"/>
                  <a:pt x="231" y="1162"/>
                  <a:pt x="231" y="1162"/>
                </a:cubicBezTo>
                <a:cubicBezTo>
                  <a:pt x="131" y="1361"/>
                  <a:pt x="62" y="1579"/>
                  <a:pt x="31" y="1808"/>
                </a:cubicBezTo>
                <a:cubicBezTo>
                  <a:pt x="30" y="1818"/>
                  <a:pt x="30" y="1818"/>
                  <a:pt x="30" y="1818"/>
                </a:cubicBezTo>
                <a:cubicBezTo>
                  <a:pt x="29" y="1828"/>
                  <a:pt x="29" y="1828"/>
                  <a:pt x="29" y="1828"/>
                </a:cubicBezTo>
                <a:cubicBezTo>
                  <a:pt x="0" y="2049"/>
                  <a:pt x="9" y="2269"/>
                  <a:pt x="49" y="2481"/>
                </a:cubicBezTo>
                <a:cubicBezTo>
                  <a:pt x="52" y="2510"/>
                  <a:pt x="52" y="2510"/>
                  <a:pt x="52" y="2510"/>
                </a:cubicBezTo>
                <a:cubicBezTo>
                  <a:pt x="136" y="2911"/>
                  <a:pt x="336" y="3269"/>
                  <a:pt x="615" y="3549"/>
                </a:cubicBezTo>
                <a:cubicBezTo>
                  <a:pt x="927" y="3861"/>
                  <a:pt x="1339" y="4074"/>
                  <a:pt x="1799" y="4136"/>
                </a:cubicBezTo>
                <a:cubicBezTo>
                  <a:pt x="1809" y="4137"/>
                  <a:pt x="1809" y="4137"/>
                  <a:pt x="1809" y="4137"/>
                </a:cubicBezTo>
                <a:cubicBezTo>
                  <a:pt x="1819" y="4139"/>
                  <a:pt x="1819" y="4139"/>
                  <a:pt x="1819" y="4139"/>
                </a:cubicBezTo>
                <a:cubicBezTo>
                  <a:pt x="1965" y="4158"/>
                  <a:pt x="2110" y="4160"/>
                  <a:pt x="2252" y="4148"/>
                </a:cubicBezTo>
                <a:cubicBezTo>
                  <a:pt x="1462" y="3298"/>
                  <a:pt x="1462" y="3298"/>
                  <a:pt x="1462" y="3298"/>
                </a:cubicBezTo>
                <a:cubicBezTo>
                  <a:pt x="1381" y="3200"/>
                  <a:pt x="1381" y="3200"/>
                  <a:pt x="1381" y="3200"/>
                </a:cubicBezTo>
                <a:cubicBezTo>
                  <a:pt x="2239" y="2956"/>
                  <a:pt x="2239" y="2956"/>
                  <a:pt x="2239" y="2956"/>
                </a:cubicBezTo>
                <a:cubicBezTo>
                  <a:pt x="2239" y="2269"/>
                  <a:pt x="2239" y="2269"/>
                  <a:pt x="2239" y="2269"/>
                </a:cubicBezTo>
                <a:cubicBezTo>
                  <a:pt x="3035" y="2269"/>
                  <a:pt x="3035" y="2269"/>
                  <a:pt x="3035" y="2269"/>
                </a:cubicBezTo>
                <a:cubicBezTo>
                  <a:pt x="3024" y="2428"/>
                  <a:pt x="3004" y="2587"/>
                  <a:pt x="2975" y="2747"/>
                </a:cubicBezTo>
                <a:cubicBezTo>
                  <a:pt x="3279" y="2661"/>
                  <a:pt x="3279" y="2661"/>
                  <a:pt x="3279" y="2661"/>
                </a:cubicBezTo>
                <a:cubicBezTo>
                  <a:pt x="3298" y="2530"/>
                  <a:pt x="3313" y="2400"/>
                  <a:pt x="3321" y="2269"/>
                </a:cubicBezTo>
                <a:cubicBezTo>
                  <a:pt x="3729" y="2269"/>
                  <a:pt x="3729" y="2269"/>
                  <a:pt x="3729" y="2269"/>
                </a:cubicBezTo>
                <a:cubicBezTo>
                  <a:pt x="3728" y="2282"/>
                  <a:pt x="3728" y="2282"/>
                  <a:pt x="3728" y="2282"/>
                </a:cubicBezTo>
                <a:cubicBezTo>
                  <a:pt x="3728" y="2282"/>
                  <a:pt x="3728" y="2282"/>
                  <a:pt x="3728" y="2282"/>
                </a:cubicBezTo>
                <a:cubicBezTo>
                  <a:pt x="3718" y="2359"/>
                  <a:pt x="3704" y="2437"/>
                  <a:pt x="3683" y="2514"/>
                </a:cubicBezTo>
                <a:cubicBezTo>
                  <a:pt x="3663" y="2587"/>
                  <a:pt x="3639" y="2657"/>
                  <a:pt x="3611" y="2725"/>
                </a:cubicBezTo>
                <a:cubicBezTo>
                  <a:pt x="3542" y="2750"/>
                  <a:pt x="3473" y="2773"/>
                  <a:pt x="3403" y="2795"/>
                </a:cubicBezTo>
                <a:cubicBezTo>
                  <a:pt x="3350" y="3008"/>
                  <a:pt x="3350" y="3008"/>
                  <a:pt x="3350" y="3008"/>
                </a:cubicBezTo>
                <a:cubicBezTo>
                  <a:pt x="3635" y="2946"/>
                  <a:pt x="3855" y="2788"/>
                  <a:pt x="3990" y="2547"/>
                </a:cubicBezTo>
                <a:cubicBezTo>
                  <a:pt x="4063" y="2413"/>
                  <a:pt x="4108" y="2252"/>
                  <a:pt x="4125" y="2069"/>
                </a:cubicBezTo>
                <a:cubicBezTo>
                  <a:pt x="4141" y="1885"/>
                  <a:pt x="4141" y="1885"/>
                  <a:pt x="4141" y="1885"/>
                </a:cubicBezTo>
                <a:cubicBezTo>
                  <a:pt x="4134" y="1812"/>
                  <a:pt x="4123" y="1740"/>
                  <a:pt x="4108" y="1668"/>
                </a:cubicBezTo>
                <a:cubicBezTo>
                  <a:pt x="4107" y="1661"/>
                  <a:pt x="4107" y="1661"/>
                  <a:pt x="4107" y="1661"/>
                </a:cubicBezTo>
                <a:cubicBezTo>
                  <a:pt x="4104" y="1648"/>
                  <a:pt x="4104" y="1648"/>
                  <a:pt x="4104" y="1648"/>
                </a:cubicBezTo>
                <a:cubicBezTo>
                  <a:pt x="4039" y="1343"/>
                  <a:pt x="3906" y="1062"/>
                  <a:pt x="3722" y="824"/>
                </a:cubicBezTo>
                <a:cubicBezTo>
                  <a:pt x="3539" y="584"/>
                  <a:pt x="3303" y="384"/>
                  <a:pt x="3025" y="241"/>
                </a:cubicBezTo>
                <a:cubicBezTo>
                  <a:pt x="3013" y="236"/>
                  <a:pt x="3013" y="236"/>
                  <a:pt x="3013" y="236"/>
                </a:cubicBezTo>
                <a:cubicBezTo>
                  <a:pt x="3005" y="232"/>
                  <a:pt x="3005" y="232"/>
                  <a:pt x="3005" y="232"/>
                </a:cubicBezTo>
                <a:cubicBezTo>
                  <a:pt x="2806" y="132"/>
                  <a:pt x="2589" y="63"/>
                  <a:pt x="2359" y="32"/>
                </a:cubicBezTo>
                <a:cubicBezTo>
                  <a:pt x="2350" y="31"/>
                  <a:pt x="2350" y="31"/>
                  <a:pt x="2350" y="31"/>
                </a:cubicBezTo>
                <a:cubicBezTo>
                  <a:pt x="2340" y="30"/>
                  <a:pt x="2340" y="30"/>
                  <a:pt x="2340" y="30"/>
                </a:cubicBezTo>
                <a:close/>
                <a:moveTo>
                  <a:pt x="3736" y="1983"/>
                </a:moveTo>
                <a:cubicBezTo>
                  <a:pt x="3329" y="1983"/>
                  <a:pt x="3329" y="1983"/>
                  <a:pt x="3329" y="1983"/>
                </a:cubicBezTo>
                <a:cubicBezTo>
                  <a:pt x="3328" y="1782"/>
                  <a:pt x="3312" y="1582"/>
                  <a:pt x="3280" y="1383"/>
                </a:cubicBezTo>
                <a:cubicBezTo>
                  <a:pt x="3397" y="1417"/>
                  <a:pt x="3515" y="1456"/>
                  <a:pt x="3633" y="1498"/>
                </a:cubicBezTo>
                <a:cubicBezTo>
                  <a:pt x="3660" y="1569"/>
                  <a:pt x="3681" y="1642"/>
                  <a:pt x="3698" y="1716"/>
                </a:cubicBezTo>
                <a:cubicBezTo>
                  <a:pt x="3700" y="1721"/>
                  <a:pt x="3700" y="1721"/>
                  <a:pt x="3700" y="1721"/>
                </a:cubicBezTo>
                <a:cubicBezTo>
                  <a:pt x="3702" y="1732"/>
                  <a:pt x="3702" y="1732"/>
                  <a:pt x="3702" y="1732"/>
                </a:cubicBezTo>
                <a:cubicBezTo>
                  <a:pt x="3720" y="1814"/>
                  <a:pt x="3731" y="1897"/>
                  <a:pt x="3736" y="1983"/>
                </a:cubicBezTo>
                <a:close/>
                <a:moveTo>
                  <a:pt x="3440" y="1133"/>
                </a:moveTo>
                <a:cubicBezTo>
                  <a:pt x="3365" y="1110"/>
                  <a:pt x="3291" y="1089"/>
                  <a:pt x="3216" y="1069"/>
                </a:cubicBezTo>
                <a:cubicBezTo>
                  <a:pt x="3194" y="982"/>
                  <a:pt x="3169" y="895"/>
                  <a:pt x="3141" y="808"/>
                </a:cubicBezTo>
                <a:cubicBezTo>
                  <a:pt x="3180" y="840"/>
                  <a:pt x="3217" y="875"/>
                  <a:pt x="3253" y="910"/>
                </a:cubicBezTo>
                <a:cubicBezTo>
                  <a:pt x="3304" y="962"/>
                  <a:pt x="3352" y="1016"/>
                  <a:pt x="3396" y="1073"/>
                </a:cubicBezTo>
                <a:cubicBezTo>
                  <a:pt x="3411" y="1093"/>
                  <a:pt x="3426" y="1113"/>
                  <a:pt x="3440" y="1133"/>
                </a:cubicBezTo>
                <a:close/>
                <a:moveTo>
                  <a:pt x="2743" y="564"/>
                </a:moveTo>
                <a:cubicBezTo>
                  <a:pt x="2805" y="708"/>
                  <a:pt x="2858" y="851"/>
                  <a:pt x="2900" y="996"/>
                </a:cubicBezTo>
                <a:cubicBezTo>
                  <a:pt x="2679" y="952"/>
                  <a:pt x="2458" y="923"/>
                  <a:pt x="2239" y="912"/>
                </a:cubicBezTo>
                <a:cubicBezTo>
                  <a:pt x="2239" y="435"/>
                  <a:pt x="2239" y="435"/>
                  <a:pt x="2239" y="435"/>
                </a:cubicBezTo>
                <a:cubicBezTo>
                  <a:pt x="2253" y="437"/>
                  <a:pt x="2267" y="438"/>
                  <a:pt x="2281" y="440"/>
                </a:cubicBezTo>
                <a:cubicBezTo>
                  <a:pt x="2281" y="440"/>
                  <a:pt x="2281" y="440"/>
                  <a:pt x="2281" y="440"/>
                </a:cubicBezTo>
                <a:cubicBezTo>
                  <a:pt x="2359" y="449"/>
                  <a:pt x="2436" y="464"/>
                  <a:pt x="2513" y="485"/>
                </a:cubicBezTo>
                <a:cubicBezTo>
                  <a:pt x="2592" y="506"/>
                  <a:pt x="2669" y="533"/>
                  <a:pt x="2743" y="564"/>
                </a:cubicBezTo>
                <a:close/>
                <a:moveTo>
                  <a:pt x="1952" y="433"/>
                </a:moveTo>
                <a:cubicBezTo>
                  <a:pt x="1952" y="907"/>
                  <a:pt x="1952" y="907"/>
                  <a:pt x="1952" y="907"/>
                </a:cubicBezTo>
                <a:cubicBezTo>
                  <a:pt x="1756" y="911"/>
                  <a:pt x="1561" y="928"/>
                  <a:pt x="1367" y="962"/>
                </a:cubicBezTo>
                <a:cubicBezTo>
                  <a:pt x="1412" y="814"/>
                  <a:pt x="1467" y="668"/>
                  <a:pt x="1533" y="522"/>
                </a:cubicBezTo>
                <a:cubicBezTo>
                  <a:pt x="1592" y="501"/>
                  <a:pt x="1653" y="483"/>
                  <a:pt x="1715" y="469"/>
                </a:cubicBezTo>
                <a:cubicBezTo>
                  <a:pt x="1721" y="468"/>
                  <a:pt x="1721" y="468"/>
                  <a:pt x="1721" y="468"/>
                </a:cubicBezTo>
                <a:cubicBezTo>
                  <a:pt x="1731" y="466"/>
                  <a:pt x="1731" y="466"/>
                  <a:pt x="1731" y="466"/>
                </a:cubicBezTo>
                <a:cubicBezTo>
                  <a:pt x="1803" y="450"/>
                  <a:pt x="1877" y="439"/>
                  <a:pt x="1952" y="433"/>
                </a:cubicBezTo>
                <a:close/>
                <a:moveTo>
                  <a:pt x="1146" y="718"/>
                </a:moveTo>
                <a:cubicBezTo>
                  <a:pt x="1109" y="821"/>
                  <a:pt x="1078" y="925"/>
                  <a:pt x="1050" y="1030"/>
                </a:cubicBezTo>
                <a:cubicBezTo>
                  <a:pt x="943" y="1058"/>
                  <a:pt x="835" y="1091"/>
                  <a:pt x="728" y="1129"/>
                </a:cubicBezTo>
                <a:cubicBezTo>
                  <a:pt x="782" y="1053"/>
                  <a:pt x="843" y="981"/>
                  <a:pt x="909" y="914"/>
                </a:cubicBezTo>
                <a:cubicBezTo>
                  <a:pt x="961" y="863"/>
                  <a:pt x="1015" y="815"/>
                  <a:pt x="1072" y="771"/>
                </a:cubicBezTo>
                <a:cubicBezTo>
                  <a:pt x="1096" y="753"/>
                  <a:pt x="1121" y="735"/>
                  <a:pt x="1146" y="718"/>
                </a:cubicBezTo>
                <a:close/>
                <a:moveTo>
                  <a:pt x="523" y="1521"/>
                </a:moveTo>
                <a:cubicBezTo>
                  <a:pt x="675" y="1451"/>
                  <a:pt x="828" y="1393"/>
                  <a:pt x="982" y="1346"/>
                </a:cubicBezTo>
                <a:cubicBezTo>
                  <a:pt x="946" y="1557"/>
                  <a:pt x="928" y="1769"/>
                  <a:pt x="927" y="1983"/>
                </a:cubicBezTo>
                <a:cubicBezTo>
                  <a:pt x="422" y="1983"/>
                  <a:pt x="422" y="1983"/>
                  <a:pt x="422" y="1983"/>
                </a:cubicBezTo>
                <a:cubicBezTo>
                  <a:pt x="423" y="1972"/>
                  <a:pt x="424" y="1962"/>
                  <a:pt x="424" y="1952"/>
                </a:cubicBezTo>
                <a:cubicBezTo>
                  <a:pt x="429" y="1944"/>
                  <a:pt x="429" y="1944"/>
                  <a:pt x="429" y="1944"/>
                </a:cubicBezTo>
                <a:cubicBezTo>
                  <a:pt x="431" y="1923"/>
                  <a:pt x="434" y="1901"/>
                  <a:pt x="436" y="1880"/>
                </a:cubicBezTo>
                <a:cubicBezTo>
                  <a:pt x="438" y="1865"/>
                  <a:pt x="438" y="1865"/>
                  <a:pt x="438" y="1865"/>
                </a:cubicBezTo>
                <a:cubicBezTo>
                  <a:pt x="447" y="1797"/>
                  <a:pt x="461" y="1728"/>
                  <a:pt x="480" y="1658"/>
                </a:cubicBezTo>
                <a:cubicBezTo>
                  <a:pt x="492" y="1612"/>
                  <a:pt x="507" y="1566"/>
                  <a:pt x="523" y="1521"/>
                </a:cubicBezTo>
                <a:close/>
                <a:moveTo>
                  <a:pt x="429" y="2269"/>
                </a:moveTo>
                <a:cubicBezTo>
                  <a:pt x="936" y="2269"/>
                  <a:pt x="936" y="2269"/>
                  <a:pt x="936" y="2269"/>
                </a:cubicBezTo>
                <a:cubicBezTo>
                  <a:pt x="949" y="2472"/>
                  <a:pt x="976" y="2675"/>
                  <a:pt x="1016" y="2880"/>
                </a:cubicBezTo>
                <a:cubicBezTo>
                  <a:pt x="856" y="2832"/>
                  <a:pt x="696" y="2773"/>
                  <a:pt x="538" y="2701"/>
                </a:cubicBezTo>
                <a:cubicBezTo>
                  <a:pt x="483" y="2565"/>
                  <a:pt x="446" y="2420"/>
                  <a:pt x="429" y="2269"/>
                </a:cubicBezTo>
                <a:close/>
                <a:moveTo>
                  <a:pt x="766" y="3099"/>
                </a:moveTo>
                <a:cubicBezTo>
                  <a:pt x="873" y="3136"/>
                  <a:pt x="981" y="3168"/>
                  <a:pt x="1090" y="3195"/>
                </a:cubicBezTo>
                <a:cubicBezTo>
                  <a:pt x="1114" y="3288"/>
                  <a:pt x="1141" y="3381"/>
                  <a:pt x="1170" y="3474"/>
                </a:cubicBezTo>
                <a:cubicBezTo>
                  <a:pt x="1075" y="3411"/>
                  <a:pt x="986" y="3339"/>
                  <a:pt x="905" y="3258"/>
                </a:cubicBezTo>
                <a:cubicBezTo>
                  <a:pt x="855" y="3208"/>
                  <a:pt x="809" y="3155"/>
                  <a:pt x="766" y="3099"/>
                </a:cubicBezTo>
                <a:close/>
                <a:moveTo>
                  <a:pt x="1952" y="3022"/>
                </a:moveTo>
                <a:cubicBezTo>
                  <a:pt x="1952" y="2269"/>
                  <a:pt x="1952" y="2269"/>
                  <a:pt x="1952" y="2269"/>
                </a:cubicBezTo>
                <a:cubicBezTo>
                  <a:pt x="1222" y="2269"/>
                  <a:pt x="1222" y="2269"/>
                  <a:pt x="1222" y="2269"/>
                </a:cubicBezTo>
                <a:cubicBezTo>
                  <a:pt x="1237" y="2497"/>
                  <a:pt x="1272" y="2725"/>
                  <a:pt x="1324" y="2955"/>
                </a:cubicBezTo>
                <a:cubicBezTo>
                  <a:pt x="1532" y="2996"/>
                  <a:pt x="1742" y="3018"/>
                  <a:pt x="1952" y="3022"/>
                </a:cubicBezTo>
                <a:close/>
                <a:moveTo>
                  <a:pt x="2239" y="1198"/>
                </a:moveTo>
                <a:cubicBezTo>
                  <a:pt x="2483" y="1211"/>
                  <a:pt x="2728" y="1247"/>
                  <a:pt x="2976" y="1304"/>
                </a:cubicBezTo>
                <a:cubicBezTo>
                  <a:pt x="3020" y="1529"/>
                  <a:pt x="3042" y="1755"/>
                  <a:pt x="3044" y="1983"/>
                </a:cubicBezTo>
                <a:cubicBezTo>
                  <a:pt x="2239" y="1983"/>
                  <a:pt x="2239" y="1983"/>
                  <a:pt x="2239" y="1983"/>
                </a:cubicBezTo>
                <a:cubicBezTo>
                  <a:pt x="2239" y="1198"/>
                  <a:pt x="2239" y="1198"/>
                  <a:pt x="2239" y="1198"/>
                </a:cubicBezTo>
                <a:close/>
                <a:moveTo>
                  <a:pt x="1288" y="1267"/>
                </a:moveTo>
                <a:cubicBezTo>
                  <a:pt x="1508" y="1221"/>
                  <a:pt x="1729" y="1197"/>
                  <a:pt x="1952" y="1193"/>
                </a:cubicBezTo>
                <a:cubicBezTo>
                  <a:pt x="1952" y="1983"/>
                  <a:pt x="1952" y="1983"/>
                  <a:pt x="1952" y="1983"/>
                </a:cubicBezTo>
                <a:cubicBezTo>
                  <a:pt x="1213" y="1983"/>
                  <a:pt x="1213" y="1983"/>
                  <a:pt x="1213" y="1983"/>
                </a:cubicBezTo>
                <a:cubicBezTo>
                  <a:pt x="1214" y="1743"/>
                  <a:pt x="1238" y="1504"/>
                  <a:pt x="1288" y="12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06182" y="4547330"/>
            <a:ext cx="483496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165447" y="5494461"/>
            <a:ext cx="600973" cy="6289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KSO_Shape"/>
          <p:cNvSpPr/>
          <p:nvPr/>
        </p:nvSpPr>
        <p:spPr bwMode="auto">
          <a:xfrm>
            <a:off x="6277800" y="5620792"/>
            <a:ext cx="376264" cy="376264"/>
          </a:xfrm>
          <a:custGeom>
            <a:avLst/>
            <a:gdLst>
              <a:gd name="T0" fmla="*/ 0 w 2643"/>
              <a:gd name="T1" fmla="*/ 900199 h 2642"/>
              <a:gd name="T2" fmla="*/ 11571 w 2643"/>
              <a:gd name="T3" fmla="*/ 738694 h 2642"/>
              <a:gd name="T4" fmla="*/ 899818 w 2643"/>
              <a:gd name="T5" fmla="*/ 0 h 2642"/>
              <a:gd name="T6" fmla="*/ 899818 w 2643"/>
              <a:gd name="T7" fmla="*/ 1800397 h 2642"/>
              <a:gd name="T8" fmla="*/ 1371508 w 2643"/>
              <a:gd name="T9" fmla="*/ 680089 h 2642"/>
              <a:gd name="T10" fmla="*/ 1651936 w 2643"/>
              <a:gd name="T11" fmla="*/ 622847 h 2642"/>
              <a:gd name="T12" fmla="*/ 1313653 w 2643"/>
              <a:gd name="T13" fmla="*/ 525400 h 2642"/>
              <a:gd name="T14" fmla="*/ 1453867 w 2643"/>
              <a:gd name="T15" fmla="*/ 320283 h 2642"/>
              <a:gd name="T16" fmla="*/ 771856 w 2643"/>
              <a:gd name="T17" fmla="*/ 325053 h 2642"/>
              <a:gd name="T18" fmla="*/ 1002596 w 2643"/>
              <a:gd name="T19" fmla="*/ 483150 h 2642"/>
              <a:gd name="T20" fmla="*/ 760966 w 2643"/>
              <a:gd name="T21" fmla="*/ 406146 h 2642"/>
              <a:gd name="T22" fmla="*/ 621433 w 2643"/>
              <a:gd name="T23" fmla="*/ 429315 h 2642"/>
              <a:gd name="T24" fmla="*/ 341686 w 2643"/>
              <a:gd name="T25" fmla="*/ 913828 h 2642"/>
              <a:gd name="T26" fmla="*/ 441061 w 2643"/>
              <a:gd name="T27" fmla="*/ 1012638 h 2642"/>
              <a:gd name="T28" fmla="*/ 554048 w 2643"/>
              <a:gd name="T29" fmla="*/ 982654 h 2642"/>
              <a:gd name="T30" fmla="*/ 948825 w 2643"/>
              <a:gd name="T31" fmla="*/ 827283 h 2642"/>
              <a:gd name="T32" fmla="*/ 645256 w 2643"/>
              <a:gd name="T33" fmla="*/ 1092368 h 2642"/>
              <a:gd name="T34" fmla="*/ 1018251 w 2643"/>
              <a:gd name="T35" fmla="*/ 886569 h 2642"/>
              <a:gd name="T36" fmla="*/ 1038671 w 2643"/>
              <a:gd name="T37" fmla="*/ 1175505 h 2642"/>
              <a:gd name="T38" fmla="*/ 1331350 w 2643"/>
              <a:gd name="T39" fmla="*/ 1113493 h 2642"/>
              <a:gd name="T40" fmla="*/ 1319098 w 2643"/>
              <a:gd name="T41" fmla="*/ 829327 h 2642"/>
              <a:gd name="T42" fmla="*/ 1483135 w 2643"/>
              <a:gd name="T43" fmla="*/ 1162558 h 2642"/>
              <a:gd name="T44" fmla="*/ 1701623 w 2643"/>
              <a:gd name="T45" fmla="*/ 900199 h 2642"/>
              <a:gd name="T46" fmla="*/ 1368786 w 2643"/>
              <a:gd name="T47" fmla="*/ 713481 h 2642"/>
              <a:gd name="T48" fmla="*/ 281108 w 2643"/>
              <a:gd name="T49" fmla="*/ 1003098 h 2642"/>
              <a:gd name="T50" fmla="*/ 244353 w 2643"/>
              <a:gd name="T51" fmla="*/ 1009912 h 2642"/>
              <a:gd name="T52" fmla="*/ 260689 w 2643"/>
              <a:gd name="T53" fmla="*/ 1384711 h 2642"/>
              <a:gd name="T54" fmla="*/ 403625 w 2643"/>
              <a:gd name="T55" fmla="*/ 1100545 h 2642"/>
              <a:gd name="T56" fmla="*/ 1118987 w 2643"/>
              <a:gd name="T57" fmla="*/ 1570748 h 2642"/>
              <a:gd name="T58" fmla="*/ 1110820 w 2643"/>
              <a:gd name="T59" fmla="*/ 1674328 h 2642"/>
              <a:gd name="T60" fmla="*/ 1347005 w 2643"/>
              <a:gd name="T61" fmla="*/ 1341780 h 2642"/>
              <a:gd name="T62" fmla="*/ 1038671 w 2643"/>
              <a:gd name="T63" fmla="*/ 1244332 h 2642"/>
              <a:gd name="T64" fmla="*/ 1118987 w 2643"/>
              <a:gd name="T65" fmla="*/ 1570748 h 2642"/>
              <a:gd name="T66" fmla="*/ 1500151 w 2643"/>
              <a:gd name="T67" fmla="*/ 1222525 h 2642"/>
              <a:gd name="T68" fmla="*/ 1419154 w 2643"/>
              <a:gd name="T69" fmla="*/ 1339054 h 2642"/>
              <a:gd name="T70" fmla="*/ 1646491 w 2643"/>
              <a:gd name="T71" fmla="*/ 1191860 h 2642"/>
              <a:gd name="T72" fmla="*/ 1050922 w 2643"/>
              <a:gd name="T73" fmla="*/ 1688639 h 2642"/>
              <a:gd name="T74" fmla="*/ 1035268 w 2643"/>
              <a:gd name="T75" fmla="*/ 1641619 h 2642"/>
              <a:gd name="T76" fmla="*/ 1003277 w 2643"/>
              <a:gd name="T77" fmla="*/ 1519639 h 2642"/>
              <a:gd name="T78" fmla="*/ 628920 w 2643"/>
              <a:gd name="T79" fmla="*/ 1161876 h 2642"/>
              <a:gd name="T80" fmla="*/ 455354 w 2643"/>
              <a:gd name="T81" fmla="*/ 1199356 h 2642"/>
              <a:gd name="T82" fmla="*/ 899818 w 2643"/>
              <a:gd name="T83" fmla="*/ 1702949 h 2642"/>
              <a:gd name="T84" fmla="*/ 179691 w 2643"/>
              <a:gd name="T85" fmla="*/ 984699 h 2642"/>
              <a:gd name="T86" fmla="*/ 98694 w 2643"/>
              <a:gd name="T87" fmla="*/ 877029 h 2642"/>
              <a:gd name="T88" fmla="*/ 137491 w 2643"/>
              <a:gd name="T89" fmla="*/ 1149610 h 2642"/>
              <a:gd name="T90" fmla="*/ 166078 w 2643"/>
              <a:gd name="T91" fmla="*/ 857948 h 2642"/>
              <a:gd name="T92" fmla="*/ 245714 w 2643"/>
              <a:gd name="T93" fmla="*/ 817061 h 2642"/>
              <a:gd name="T94" fmla="*/ 583997 w 2643"/>
              <a:gd name="T95" fmla="*/ 353674 h 2642"/>
              <a:gd name="T96" fmla="*/ 390012 w 2643"/>
              <a:gd name="T97" fmla="*/ 280077 h 2642"/>
              <a:gd name="T98" fmla="*/ 456716 w 2643"/>
              <a:gd name="T99" fmla="*/ 230331 h 2642"/>
              <a:gd name="T100" fmla="*/ 679969 w 2643"/>
              <a:gd name="T101" fmla="*/ 256908 h 2642"/>
              <a:gd name="T102" fmla="*/ 1139407 w 2643"/>
              <a:gd name="T103" fmla="*/ 133565 h 2642"/>
              <a:gd name="T104" fmla="*/ 456716 w 2643"/>
              <a:gd name="T105" fmla="*/ 230331 h 2642"/>
              <a:gd name="T106" fmla="*/ 965161 w 2643"/>
              <a:gd name="T107" fmla="*/ 678045 h 2642"/>
              <a:gd name="T108" fmla="*/ 1301401 w 2643"/>
              <a:gd name="T109" fmla="*/ 678045 h 2642"/>
              <a:gd name="T110" fmla="*/ 1133281 w 2643"/>
              <a:gd name="T111" fmla="*/ 568331 h 2642"/>
              <a:gd name="T112" fmla="*/ 1133281 w 2643"/>
              <a:gd name="T113" fmla="*/ 787077 h 2642"/>
              <a:gd name="T114" fmla="*/ 1133281 w 2643"/>
              <a:gd name="T115" fmla="*/ 568331 h 2642"/>
              <a:gd name="T116" fmla="*/ 1078829 w 2643"/>
              <a:gd name="T117" fmla="*/ 669868 h 2642"/>
              <a:gd name="T118" fmla="*/ 1187733 w 2643"/>
              <a:gd name="T119" fmla="*/ 669868 h 264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643" h="2642">
                <a:moveTo>
                  <a:pt x="1322" y="2642"/>
                </a:moveTo>
                <a:cubicBezTo>
                  <a:pt x="592" y="2642"/>
                  <a:pt x="0" y="2051"/>
                  <a:pt x="0" y="1321"/>
                </a:cubicBezTo>
                <a:cubicBezTo>
                  <a:pt x="0" y="1252"/>
                  <a:pt x="7" y="1185"/>
                  <a:pt x="17" y="1118"/>
                </a:cubicBezTo>
                <a:cubicBezTo>
                  <a:pt x="17" y="1084"/>
                  <a:pt x="17" y="1084"/>
                  <a:pt x="17" y="1084"/>
                </a:cubicBezTo>
                <a:cubicBezTo>
                  <a:pt x="17" y="1084"/>
                  <a:pt x="19" y="1086"/>
                  <a:pt x="22" y="1088"/>
                </a:cubicBezTo>
                <a:cubicBezTo>
                  <a:pt x="132" y="470"/>
                  <a:pt x="671" y="0"/>
                  <a:pt x="1322" y="0"/>
                </a:cubicBezTo>
                <a:cubicBezTo>
                  <a:pt x="2051" y="0"/>
                  <a:pt x="2643" y="591"/>
                  <a:pt x="2643" y="1321"/>
                </a:cubicBezTo>
                <a:cubicBezTo>
                  <a:pt x="2643" y="2051"/>
                  <a:pt x="2051" y="2642"/>
                  <a:pt x="1322" y="2642"/>
                </a:cubicBezTo>
                <a:close/>
                <a:moveTo>
                  <a:pt x="2011" y="1047"/>
                </a:moveTo>
                <a:cubicBezTo>
                  <a:pt x="2014" y="1031"/>
                  <a:pt x="2015" y="1015"/>
                  <a:pt x="2015" y="998"/>
                </a:cubicBezTo>
                <a:cubicBezTo>
                  <a:pt x="2015" y="975"/>
                  <a:pt x="2013" y="952"/>
                  <a:pt x="2008" y="930"/>
                </a:cubicBezTo>
                <a:cubicBezTo>
                  <a:pt x="2138" y="916"/>
                  <a:pt x="2277" y="909"/>
                  <a:pt x="2427" y="914"/>
                </a:cubicBezTo>
                <a:cubicBezTo>
                  <a:pt x="2378" y="781"/>
                  <a:pt x="2306" y="660"/>
                  <a:pt x="2216" y="555"/>
                </a:cubicBezTo>
                <a:cubicBezTo>
                  <a:pt x="2150" y="591"/>
                  <a:pt x="2042" y="660"/>
                  <a:pt x="1930" y="771"/>
                </a:cubicBezTo>
                <a:cubicBezTo>
                  <a:pt x="1908" y="745"/>
                  <a:pt x="1882" y="723"/>
                  <a:pt x="1854" y="705"/>
                </a:cubicBezTo>
                <a:cubicBezTo>
                  <a:pt x="1967" y="587"/>
                  <a:pt x="2074" y="510"/>
                  <a:pt x="2136" y="470"/>
                </a:cubicBezTo>
                <a:cubicBezTo>
                  <a:pt x="2041" y="379"/>
                  <a:pt x="1931" y="304"/>
                  <a:pt x="1810" y="249"/>
                </a:cubicBezTo>
                <a:cubicBezTo>
                  <a:pt x="1701" y="262"/>
                  <a:pt x="1425" y="308"/>
                  <a:pt x="1134" y="477"/>
                </a:cubicBezTo>
                <a:cubicBezTo>
                  <a:pt x="1137" y="488"/>
                  <a:pt x="1139" y="500"/>
                  <a:pt x="1140" y="513"/>
                </a:cubicBezTo>
                <a:cubicBezTo>
                  <a:pt x="1248" y="565"/>
                  <a:pt x="1363" y="630"/>
                  <a:pt x="1473" y="709"/>
                </a:cubicBezTo>
                <a:cubicBezTo>
                  <a:pt x="1449" y="725"/>
                  <a:pt x="1427" y="745"/>
                  <a:pt x="1407" y="767"/>
                </a:cubicBezTo>
                <a:cubicBezTo>
                  <a:pt x="1323" y="706"/>
                  <a:pt x="1227" y="648"/>
                  <a:pt x="1118" y="596"/>
                </a:cubicBezTo>
                <a:cubicBezTo>
                  <a:pt x="1093" y="635"/>
                  <a:pt x="1049" y="660"/>
                  <a:pt x="999" y="660"/>
                </a:cubicBezTo>
                <a:cubicBezTo>
                  <a:pt x="966" y="660"/>
                  <a:pt x="937" y="649"/>
                  <a:pt x="913" y="630"/>
                </a:cubicBezTo>
                <a:cubicBezTo>
                  <a:pt x="740" y="773"/>
                  <a:pt x="576" y="968"/>
                  <a:pt x="453" y="1235"/>
                </a:cubicBezTo>
                <a:cubicBezTo>
                  <a:pt x="483" y="1261"/>
                  <a:pt x="502" y="1299"/>
                  <a:pt x="502" y="1341"/>
                </a:cubicBezTo>
                <a:cubicBezTo>
                  <a:pt x="502" y="1364"/>
                  <a:pt x="495" y="1386"/>
                  <a:pt x="485" y="1405"/>
                </a:cubicBezTo>
                <a:cubicBezTo>
                  <a:pt x="536" y="1432"/>
                  <a:pt x="590" y="1460"/>
                  <a:pt x="648" y="1486"/>
                </a:cubicBezTo>
                <a:cubicBezTo>
                  <a:pt x="680" y="1456"/>
                  <a:pt x="723" y="1437"/>
                  <a:pt x="771" y="1437"/>
                </a:cubicBezTo>
                <a:cubicBezTo>
                  <a:pt x="786" y="1437"/>
                  <a:pt x="800" y="1439"/>
                  <a:pt x="814" y="1442"/>
                </a:cubicBezTo>
                <a:cubicBezTo>
                  <a:pt x="949" y="1320"/>
                  <a:pt x="1121" y="1200"/>
                  <a:pt x="1336" y="1106"/>
                </a:cubicBezTo>
                <a:cubicBezTo>
                  <a:pt x="1349" y="1145"/>
                  <a:pt x="1369" y="1182"/>
                  <a:pt x="1394" y="1214"/>
                </a:cubicBezTo>
                <a:cubicBezTo>
                  <a:pt x="1226" y="1284"/>
                  <a:pt x="1059" y="1378"/>
                  <a:pt x="909" y="1504"/>
                </a:cubicBezTo>
                <a:cubicBezTo>
                  <a:pt x="932" y="1532"/>
                  <a:pt x="945" y="1566"/>
                  <a:pt x="948" y="1603"/>
                </a:cubicBezTo>
                <a:cubicBezTo>
                  <a:pt x="1093" y="1651"/>
                  <a:pt x="1251" y="1690"/>
                  <a:pt x="1423" y="1713"/>
                </a:cubicBezTo>
                <a:cubicBezTo>
                  <a:pt x="1430" y="1561"/>
                  <a:pt x="1457" y="1425"/>
                  <a:pt x="1496" y="1301"/>
                </a:cubicBezTo>
                <a:cubicBezTo>
                  <a:pt x="1525" y="1318"/>
                  <a:pt x="1556" y="1330"/>
                  <a:pt x="1589" y="1338"/>
                </a:cubicBezTo>
                <a:cubicBezTo>
                  <a:pt x="1555" y="1452"/>
                  <a:pt x="1532" y="1581"/>
                  <a:pt x="1526" y="1725"/>
                </a:cubicBezTo>
                <a:cubicBezTo>
                  <a:pt x="1633" y="1735"/>
                  <a:pt x="1745" y="1739"/>
                  <a:pt x="1860" y="1736"/>
                </a:cubicBezTo>
                <a:cubicBezTo>
                  <a:pt x="1877" y="1690"/>
                  <a:pt x="1911" y="1653"/>
                  <a:pt x="1956" y="1634"/>
                </a:cubicBezTo>
                <a:cubicBezTo>
                  <a:pt x="1936" y="1524"/>
                  <a:pt x="1903" y="1408"/>
                  <a:pt x="1850" y="1294"/>
                </a:cubicBezTo>
                <a:cubicBezTo>
                  <a:pt x="1883" y="1273"/>
                  <a:pt x="1913" y="1248"/>
                  <a:pt x="1938" y="1217"/>
                </a:cubicBezTo>
                <a:cubicBezTo>
                  <a:pt x="2004" y="1338"/>
                  <a:pt x="2052" y="1474"/>
                  <a:pt x="2076" y="1627"/>
                </a:cubicBezTo>
                <a:cubicBezTo>
                  <a:pt x="2119" y="1640"/>
                  <a:pt x="2156" y="1668"/>
                  <a:pt x="2179" y="1706"/>
                </a:cubicBezTo>
                <a:cubicBezTo>
                  <a:pt x="2268" y="1692"/>
                  <a:pt x="2360" y="1673"/>
                  <a:pt x="2453" y="1649"/>
                </a:cubicBezTo>
                <a:cubicBezTo>
                  <a:pt x="2483" y="1545"/>
                  <a:pt x="2500" y="1435"/>
                  <a:pt x="2500" y="1321"/>
                </a:cubicBezTo>
                <a:cubicBezTo>
                  <a:pt x="2500" y="1214"/>
                  <a:pt x="2485" y="1111"/>
                  <a:pt x="2458" y="1013"/>
                </a:cubicBezTo>
                <a:cubicBezTo>
                  <a:pt x="2377" y="1012"/>
                  <a:pt x="2213" y="1017"/>
                  <a:pt x="2011" y="1047"/>
                </a:cubicBezTo>
                <a:close/>
                <a:moveTo>
                  <a:pt x="598" y="1572"/>
                </a:moveTo>
                <a:cubicBezTo>
                  <a:pt x="531" y="1539"/>
                  <a:pt x="469" y="1505"/>
                  <a:pt x="413" y="1472"/>
                </a:cubicBezTo>
                <a:cubicBezTo>
                  <a:pt x="396" y="1479"/>
                  <a:pt x="379" y="1482"/>
                  <a:pt x="360" y="1482"/>
                </a:cubicBezTo>
                <a:cubicBezTo>
                  <a:pt x="360" y="1482"/>
                  <a:pt x="360" y="1482"/>
                  <a:pt x="359" y="1482"/>
                </a:cubicBezTo>
                <a:cubicBezTo>
                  <a:pt x="324" y="1598"/>
                  <a:pt x="295" y="1724"/>
                  <a:pt x="276" y="1862"/>
                </a:cubicBezTo>
                <a:cubicBezTo>
                  <a:pt x="307" y="1922"/>
                  <a:pt x="343" y="1979"/>
                  <a:pt x="383" y="2032"/>
                </a:cubicBezTo>
                <a:cubicBezTo>
                  <a:pt x="411" y="1967"/>
                  <a:pt x="478" y="1829"/>
                  <a:pt x="602" y="1670"/>
                </a:cubicBezTo>
                <a:cubicBezTo>
                  <a:pt x="597" y="1653"/>
                  <a:pt x="593" y="1634"/>
                  <a:pt x="593" y="1615"/>
                </a:cubicBezTo>
                <a:cubicBezTo>
                  <a:pt x="593" y="1600"/>
                  <a:pt x="595" y="1586"/>
                  <a:pt x="598" y="1572"/>
                </a:cubicBezTo>
                <a:close/>
                <a:moveTo>
                  <a:pt x="1644" y="2305"/>
                </a:moveTo>
                <a:cubicBezTo>
                  <a:pt x="1644" y="2322"/>
                  <a:pt x="1616" y="2376"/>
                  <a:pt x="1608" y="2390"/>
                </a:cubicBezTo>
                <a:cubicBezTo>
                  <a:pt x="1616" y="2422"/>
                  <a:pt x="1622" y="2424"/>
                  <a:pt x="1632" y="2457"/>
                </a:cubicBezTo>
                <a:cubicBezTo>
                  <a:pt x="1738" y="2428"/>
                  <a:pt x="1838" y="2384"/>
                  <a:pt x="1930" y="2329"/>
                </a:cubicBezTo>
                <a:cubicBezTo>
                  <a:pt x="1950" y="2250"/>
                  <a:pt x="1974" y="2123"/>
                  <a:pt x="1979" y="1969"/>
                </a:cubicBezTo>
                <a:cubicBezTo>
                  <a:pt x="1915" y="1950"/>
                  <a:pt x="1865" y="1898"/>
                  <a:pt x="1852" y="1832"/>
                </a:cubicBezTo>
                <a:cubicBezTo>
                  <a:pt x="1738" y="1837"/>
                  <a:pt x="1630" y="1834"/>
                  <a:pt x="1526" y="1826"/>
                </a:cubicBezTo>
                <a:cubicBezTo>
                  <a:pt x="1528" y="1951"/>
                  <a:pt x="1543" y="2071"/>
                  <a:pt x="1574" y="2218"/>
                </a:cubicBezTo>
                <a:cubicBezTo>
                  <a:pt x="1600" y="2235"/>
                  <a:pt x="1644" y="2272"/>
                  <a:pt x="1644" y="2305"/>
                </a:cubicBezTo>
                <a:close/>
                <a:moveTo>
                  <a:pt x="2419" y="1749"/>
                </a:moveTo>
                <a:cubicBezTo>
                  <a:pt x="2346" y="1767"/>
                  <a:pt x="2274" y="1782"/>
                  <a:pt x="2204" y="1794"/>
                </a:cubicBezTo>
                <a:cubicBezTo>
                  <a:pt x="2204" y="1795"/>
                  <a:pt x="2205" y="1796"/>
                  <a:pt x="2205" y="1798"/>
                </a:cubicBezTo>
                <a:cubicBezTo>
                  <a:pt x="2205" y="1875"/>
                  <a:pt x="2155" y="1941"/>
                  <a:pt x="2085" y="1965"/>
                </a:cubicBezTo>
                <a:cubicBezTo>
                  <a:pt x="2078" y="2057"/>
                  <a:pt x="2062" y="2154"/>
                  <a:pt x="2037" y="2256"/>
                </a:cubicBezTo>
                <a:cubicBezTo>
                  <a:pt x="2207" y="2126"/>
                  <a:pt x="2340" y="1951"/>
                  <a:pt x="2419" y="1749"/>
                </a:cubicBezTo>
                <a:close/>
                <a:moveTo>
                  <a:pt x="1322" y="2499"/>
                </a:moveTo>
                <a:cubicBezTo>
                  <a:pt x="1398" y="2499"/>
                  <a:pt x="1472" y="2491"/>
                  <a:pt x="1544" y="2478"/>
                </a:cubicBezTo>
                <a:cubicBezTo>
                  <a:pt x="1537" y="2455"/>
                  <a:pt x="1529" y="2431"/>
                  <a:pt x="1522" y="2409"/>
                </a:cubicBezTo>
                <a:cubicBezTo>
                  <a:pt x="1522" y="2409"/>
                  <a:pt x="1522" y="2409"/>
                  <a:pt x="1521" y="2409"/>
                </a:cubicBezTo>
                <a:cubicBezTo>
                  <a:pt x="1468" y="2409"/>
                  <a:pt x="1425" y="2366"/>
                  <a:pt x="1425" y="2313"/>
                </a:cubicBezTo>
                <a:cubicBezTo>
                  <a:pt x="1425" y="2277"/>
                  <a:pt x="1445" y="2246"/>
                  <a:pt x="1474" y="2230"/>
                </a:cubicBezTo>
                <a:cubicBezTo>
                  <a:pt x="1440" y="2082"/>
                  <a:pt x="1424" y="1944"/>
                  <a:pt x="1422" y="1816"/>
                </a:cubicBezTo>
                <a:cubicBezTo>
                  <a:pt x="1240" y="1794"/>
                  <a:pt x="1073" y="1754"/>
                  <a:pt x="924" y="1705"/>
                </a:cubicBezTo>
                <a:cubicBezTo>
                  <a:pt x="893" y="1757"/>
                  <a:pt x="836" y="1793"/>
                  <a:pt x="771" y="1793"/>
                </a:cubicBezTo>
                <a:cubicBezTo>
                  <a:pt x="733" y="1793"/>
                  <a:pt x="698" y="1781"/>
                  <a:pt x="669" y="1760"/>
                </a:cubicBezTo>
                <a:cubicBezTo>
                  <a:pt x="589" y="1868"/>
                  <a:pt x="522" y="1993"/>
                  <a:pt x="470" y="2134"/>
                </a:cubicBezTo>
                <a:cubicBezTo>
                  <a:pt x="685" y="2359"/>
                  <a:pt x="987" y="2499"/>
                  <a:pt x="1322" y="2499"/>
                </a:cubicBezTo>
                <a:close/>
                <a:moveTo>
                  <a:pt x="202" y="1687"/>
                </a:moveTo>
                <a:cubicBezTo>
                  <a:pt x="214" y="1625"/>
                  <a:pt x="233" y="1542"/>
                  <a:pt x="264" y="1445"/>
                </a:cubicBezTo>
                <a:cubicBezTo>
                  <a:pt x="237" y="1420"/>
                  <a:pt x="219" y="1384"/>
                  <a:pt x="219" y="1344"/>
                </a:cubicBezTo>
                <a:cubicBezTo>
                  <a:pt x="191" y="1324"/>
                  <a:pt x="167" y="1305"/>
                  <a:pt x="145" y="1287"/>
                </a:cubicBezTo>
                <a:cubicBezTo>
                  <a:pt x="145" y="1299"/>
                  <a:pt x="143" y="1310"/>
                  <a:pt x="143" y="1321"/>
                </a:cubicBezTo>
                <a:cubicBezTo>
                  <a:pt x="143" y="1449"/>
                  <a:pt x="164" y="1572"/>
                  <a:pt x="202" y="1687"/>
                </a:cubicBezTo>
                <a:close/>
                <a:moveTo>
                  <a:pt x="150" y="1192"/>
                </a:moveTo>
                <a:cubicBezTo>
                  <a:pt x="178" y="1213"/>
                  <a:pt x="209" y="1235"/>
                  <a:pt x="244" y="1259"/>
                </a:cubicBezTo>
                <a:cubicBezTo>
                  <a:pt x="270" y="1223"/>
                  <a:pt x="312" y="1199"/>
                  <a:pt x="360" y="1199"/>
                </a:cubicBezTo>
                <a:cubicBezTo>
                  <a:pt x="360" y="1199"/>
                  <a:pt x="360" y="1199"/>
                  <a:pt x="361" y="1199"/>
                </a:cubicBezTo>
                <a:cubicBezTo>
                  <a:pt x="461" y="984"/>
                  <a:pt x="619" y="747"/>
                  <a:pt x="862" y="554"/>
                </a:cubicBezTo>
                <a:cubicBezTo>
                  <a:pt x="860" y="542"/>
                  <a:pt x="858" y="531"/>
                  <a:pt x="858" y="519"/>
                </a:cubicBezTo>
                <a:cubicBezTo>
                  <a:pt x="858" y="510"/>
                  <a:pt x="859" y="501"/>
                  <a:pt x="860" y="492"/>
                </a:cubicBezTo>
                <a:cubicBezTo>
                  <a:pt x="771" y="462"/>
                  <a:pt x="676" y="435"/>
                  <a:pt x="573" y="411"/>
                </a:cubicBezTo>
                <a:cubicBezTo>
                  <a:pt x="342" y="601"/>
                  <a:pt x="185" y="878"/>
                  <a:pt x="150" y="1192"/>
                </a:cubicBezTo>
                <a:close/>
                <a:moveTo>
                  <a:pt x="671" y="338"/>
                </a:moveTo>
                <a:cubicBezTo>
                  <a:pt x="723" y="352"/>
                  <a:pt x="806" y="376"/>
                  <a:pt x="906" y="413"/>
                </a:cubicBezTo>
                <a:cubicBezTo>
                  <a:pt x="931" y="391"/>
                  <a:pt x="963" y="377"/>
                  <a:pt x="999" y="377"/>
                </a:cubicBezTo>
                <a:cubicBezTo>
                  <a:pt x="1030" y="377"/>
                  <a:pt x="1059" y="388"/>
                  <a:pt x="1082" y="404"/>
                </a:cubicBezTo>
                <a:cubicBezTo>
                  <a:pt x="1247" y="311"/>
                  <a:pt x="1443" y="238"/>
                  <a:pt x="1674" y="196"/>
                </a:cubicBezTo>
                <a:cubicBezTo>
                  <a:pt x="1563" y="161"/>
                  <a:pt x="1445" y="142"/>
                  <a:pt x="1322" y="142"/>
                </a:cubicBezTo>
                <a:cubicBezTo>
                  <a:pt x="1081" y="142"/>
                  <a:pt x="858" y="215"/>
                  <a:pt x="671" y="338"/>
                </a:cubicBezTo>
                <a:close/>
                <a:moveTo>
                  <a:pt x="1665" y="1242"/>
                </a:moveTo>
                <a:cubicBezTo>
                  <a:pt x="1529" y="1242"/>
                  <a:pt x="1418" y="1131"/>
                  <a:pt x="1418" y="995"/>
                </a:cubicBezTo>
                <a:cubicBezTo>
                  <a:pt x="1418" y="858"/>
                  <a:pt x="1529" y="747"/>
                  <a:pt x="1665" y="747"/>
                </a:cubicBezTo>
                <a:cubicBezTo>
                  <a:pt x="1802" y="747"/>
                  <a:pt x="1912" y="858"/>
                  <a:pt x="1912" y="995"/>
                </a:cubicBezTo>
                <a:cubicBezTo>
                  <a:pt x="1912" y="1131"/>
                  <a:pt x="1802" y="1242"/>
                  <a:pt x="1665" y="1242"/>
                </a:cubicBezTo>
                <a:close/>
                <a:moveTo>
                  <a:pt x="1665" y="834"/>
                </a:moveTo>
                <a:cubicBezTo>
                  <a:pt x="1576" y="834"/>
                  <a:pt x="1504" y="906"/>
                  <a:pt x="1504" y="995"/>
                </a:cubicBezTo>
                <a:cubicBezTo>
                  <a:pt x="1504" y="1083"/>
                  <a:pt x="1576" y="1155"/>
                  <a:pt x="1665" y="1155"/>
                </a:cubicBezTo>
                <a:cubicBezTo>
                  <a:pt x="1754" y="1155"/>
                  <a:pt x="1826" y="1083"/>
                  <a:pt x="1826" y="995"/>
                </a:cubicBezTo>
                <a:cubicBezTo>
                  <a:pt x="1826" y="906"/>
                  <a:pt x="1754" y="834"/>
                  <a:pt x="1665" y="834"/>
                </a:cubicBezTo>
                <a:close/>
                <a:moveTo>
                  <a:pt x="1665" y="1063"/>
                </a:moveTo>
                <a:cubicBezTo>
                  <a:pt x="1621" y="1063"/>
                  <a:pt x="1585" y="1027"/>
                  <a:pt x="1585" y="983"/>
                </a:cubicBezTo>
                <a:cubicBezTo>
                  <a:pt x="1585" y="939"/>
                  <a:pt x="1621" y="903"/>
                  <a:pt x="1665" y="903"/>
                </a:cubicBezTo>
                <a:cubicBezTo>
                  <a:pt x="1709" y="903"/>
                  <a:pt x="1745" y="939"/>
                  <a:pt x="1745" y="983"/>
                </a:cubicBezTo>
                <a:cubicBezTo>
                  <a:pt x="1745" y="1027"/>
                  <a:pt x="1709" y="1063"/>
                  <a:pt x="1665" y="10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06182" y="5485759"/>
            <a:ext cx="483496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85989" y="2568925"/>
            <a:ext cx="49077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6138552" y="1607256"/>
            <a:ext cx="5602598" cy="5730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rtlCol="0" anchor="ctr" anchorCtr="1"/>
          <a:lstStyle/>
          <a:p>
            <a:pPr algn="ctr"/>
            <a:r>
              <a:rPr lang="zh-CN" altLang="en-US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368950" y="4930994"/>
            <a:ext cx="1723549" cy="400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044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  <p:bldP spid="6" grpId="0" animBg="1"/>
      <p:bldP spid="7" grpId="0"/>
      <p:bldP spid="8" grpId="0" animBg="1"/>
      <p:bldP spid="9" grpId="0" animBg="1"/>
      <p:bldP spid="11" grpId="0"/>
      <p:bldP spid="12" grpId="0"/>
      <p:bldP spid="15" grpId="0" animBg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组合 498"/>
          <p:cNvGrpSpPr/>
          <p:nvPr/>
        </p:nvGrpSpPr>
        <p:grpSpPr>
          <a:xfrm>
            <a:off x="871531" y="2196192"/>
            <a:ext cx="7823804" cy="3850270"/>
            <a:chOff x="776287" y="706437"/>
            <a:chExt cx="7658101" cy="3768726"/>
          </a:xfrm>
          <a:solidFill>
            <a:schemeClr val="accent1">
              <a:alpha val="98000"/>
            </a:schemeClr>
          </a:solidFill>
        </p:grpSpPr>
        <p:sp>
          <p:nvSpPr>
            <p:cNvPr id="500" name="Freeform 10"/>
            <p:cNvSpPr/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1" name="Freeform 11"/>
            <p:cNvSpPr/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2" name="Freeform 12"/>
            <p:cNvSpPr/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3" name="Freeform 13"/>
            <p:cNvSpPr/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4" name="Freeform 14"/>
            <p:cNvSpPr/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5" name="Freeform 15"/>
            <p:cNvSpPr/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6" name="Freeform 16"/>
            <p:cNvSpPr/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7" name="Freeform 17"/>
            <p:cNvSpPr/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8" name="Freeform 18"/>
            <p:cNvSpPr/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9" name="Freeform 19"/>
            <p:cNvSpPr/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0" name="Freeform 20"/>
            <p:cNvSpPr/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1" name="Freeform 21"/>
            <p:cNvSpPr/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2" name="Freeform 22"/>
            <p:cNvSpPr/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3" name="Freeform 23"/>
            <p:cNvSpPr/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4" name="Freeform 24"/>
            <p:cNvSpPr/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5" name="Freeform 25"/>
            <p:cNvSpPr/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6" name="Freeform 26"/>
            <p:cNvSpPr/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7" name="Freeform 27"/>
            <p:cNvSpPr/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8" name="Freeform 28"/>
            <p:cNvSpPr/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9" name="Freeform 29"/>
            <p:cNvSpPr/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0" name="Freeform 30"/>
            <p:cNvSpPr/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1" name="Freeform 31"/>
            <p:cNvSpPr/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2" name="Freeform 32"/>
            <p:cNvSpPr/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3" name="Freeform 33"/>
            <p:cNvSpPr/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4" name="Freeform 34"/>
            <p:cNvSpPr/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5" name="Freeform 35"/>
            <p:cNvSpPr/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6" name="Freeform 36"/>
            <p:cNvSpPr/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7" name="Freeform 37"/>
            <p:cNvSpPr/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8" name="Freeform 38"/>
            <p:cNvSpPr/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9" name="Freeform 39"/>
            <p:cNvSpPr/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0" name="Freeform 40"/>
            <p:cNvSpPr/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1" name="Freeform 41"/>
            <p:cNvSpPr/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2" name="Freeform 42"/>
            <p:cNvSpPr/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3" name="Freeform 43"/>
            <p:cNvSpPr/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4" name="Freeform 44"/>
            <p:cNvSpPr/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5" name="Freeform 45"/>
            <p:cNvSpPr/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6" name="Freeform 46"/>
            <p:cNvSpPr/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7" name="Freeform 47"/>
            <p:cNvSpPr/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8" name="Freeform 48"/>
            <p:cNvSpPr/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9" name="Freeform 49"/>
            <p:cNvSpPr/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0" name="Freeform 50"/>
            <p:cNvSpPr/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1" name="Freeform 51"/>
            <p:cNvSpPr/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2" name="Freeform 52"/>
            <p:cNvSpPr/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3" name="Freeform 53"/>
            <p:cNvSpPr/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4" name="Freeform 54"/>
            <p:cNvSpPr/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5" name="Freeform 55"/>
            <p:cNvSpPr/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6" name="Freeform 56"/>
            <p:cNvSpPr/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7" name="Freeform 57"/>
            <p:cNvSpPr/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8" name="Freeform 58"/>
            <p:cNvSpPr/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9" name="Freeform 59"/>
            <p:cNvSpPr/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0" name="Freeform 60"/>
            <p:cNvSpPr/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1" name="Freeform 61"/>
            <p:cNvSpPr/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2" name="Freeform 62"/>
            <p:cNvSpPr/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3" name="Freeform 63"/>
            <p:cNvSpPr/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4" name="Freeform 64"/>
            <p:cNvSpPr/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5" name="Freeform 65"/>
            <p:cNvSpPr/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6" name="Freeform 66"/>
            <p:cNvSpPr/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7" name="Freeform 67"/>
            <p:cNvSpPr/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8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9" name="Freeform 69"/>
            <p:cNvSpPr/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0" name="Freeform 70"/>
            <p:cNvSpPr/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1" name="Freeform 71"/>
            <p:cNvSpPr/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2" name="Freeform 72"/>
            <p:cNvSpPr/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3" name="Freeform 73"/>
            <p:cNvSpPr/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4" name="Freeform 74"/>
            <p:cNvSpPr/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5" name="Freeform 75"/>
            <p:cNvSpPr/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6" name="Freeform 76"/>
            <p:cNvSpPr/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7" name="Freeform 77"/>
            <p:cNvSpPr/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8" name="Freeform 78"/>
            <p:cNvSpPr/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9" name="Freeform 79"/>
            <p:cNvSpPr/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0" name="Freeform 80"/>
            <p:cNvSpPr/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1" name="Freeform 81"/>
            <p:cNvSpPr/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2" name="Freeform 82"/>
            <p:cNvSpPr/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3" name="Freeform 83"/>
            <p:cNvSpPr/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4" name="Freeform 84"/>
            <p:cNvSpPr/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5" name="Freeform 85"/>
            <p:cNvSpPr/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6" name="Freeform 86"/>
            <p:cNvSpPr/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7" name="Freeform 87"/>
            <p:cNvSpPr/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8" name="Freeform 88"/>
            <p:cNvSpPr/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9" name="Freeform 89"/>
            <p:cNvSpPr/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0" name="Freeform 90"/>
            <p:cNvSpPr/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1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2" name="Freeform 92"/>
            <p:cNvSpPr/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3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4" name="Freeform 94"/>
            <p:cNvSpPr/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5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6" name="Freeform 96"/>
            <p:cNvSpPr/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7" name="Freeform 97"/>
            <p:cNvSpPr/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8" name="Freeform 98"/>
            <p:cNvSpPr/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9" name="Freeform 99"/>
            <p:cNvSpPr/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0" name="Freeform 100"/>
            <p:cNvSpPr/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1" name="Freeform 101"/>
            <p:cNvSpPr/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2" name="Freeform 102"/>
            <p:cNvSpPr/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3" name="Freeform 103"/>
            <p:cNvSpPr/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4" name="Freeform 104"/>
            <p:cNvSpPr/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5" name="Freeform 105"/>
            <p:cNvSpPr/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6" name="Freeform 106"/>
            <p:cNvSpPr/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7" name="Freeform 107"/>
            <p:cNvSpPr/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8" name="Freeform 108"/>
            <p:cNvSpPr/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9" name="Freeform 109"/>
            <p:cNvSpPr/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0" name="Freeform 110"/>
            <p:cNvSpPr/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1" name="Freeform 111"/>
            <p:cNvSpPr/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2" name="Freeform 112"/>
            <p:cNvSpPr/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3" name="Freeform 113"/>
            <p:cNvSpPr/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4" name="Freeform 114"/>
            <p:cNvSpPr/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5" name="Freeform 115"/>
            <p:cNvSpPr/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6" name="Freeform 116"/>
            <p:cNvSpPr/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defTabSz="1294759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607" name="流程图: 联系 8"/>
          <p:cNvSpPr/>
          <p:nvPr/>
        </p:nvSpPr>
        <p:spPr>
          <a:xfrm>
            <a:off x="6909812" y="4322681"/>
            <a:ext cx="669690" cy="995606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chemeClr val="accent4"/>
          </a:solidFill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94759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08" name="流程图: 联系 8"/>
          <p:cNvSpPr/>
          <p:nvPr/>
        </p:nvSpPr>
        <p:spPr>
          <a:xfrm>
            <a:off x="4968058" y="2433087"/>
            <a:ext cx="669690" cy="995606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chemeClr val="accent3"/>
          </a:solidFill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94759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09" name="流程图: 联系 8"/>
          <p:cNvSpPr/>
          <p:nvPr/>
        </p:nvSpPr>
        <p:spPr>
          <a:xfrm>
            <a:off x="1346922" y="1956444"/>
            <a:ext cx="669690" cy="995606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chemeClr val="accent2"/>
          </a:solidFill>
          <a:ln w="190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94759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10" name="矩形 609"/>
          <p:cNvSpPr/>
          <p:nvPr/>
        </p:nvSpPr>
        <p:spPr>
          <a:xfrm>
            <a:off x="8568581" y="1894979"/>
            <a:ext cx="1957587" cy="395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单击添加标题一</a:t>
            </a:r>
          </a:p>
        </p:txBody>
      </p:sp>
      <p:sp>
        <p:nvSpPr>
          <p:cNvPr id="611" name="矩形 610"/>
          <p:cNvSpPr/>
          <p:nvPr/>
        </p:nvSpPr>
        <p:spPr>
          <a:xfrm>
            <a:off x="8623417" y="3280918"/>
            <a:ext cx="1957587" cy="395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单击添加标题二</a:t>
            </a:r>
          </a:p>
        </p:txBody>
      </p:sp>
      <p:sp>
        <p:nvSpPr>
          <p:cNvPr id="612" name="矩形 611"/>
          <p:cNvSpPr/>
          <p:nvPr/>
        </p:nvSpPr>
        <p:spPr>
          <a:xfrm>
            <a:off x="8689388" y="4710024"/>
            <a:ext cx="1957587" cy="395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单击添加标题三</a:t>
            </a:r>
          </a:p>
        </p:txBody>
      </p:sp>
      <p:cxnSp>
        <p:nvCxnSpPr>
          <p:cNvPr id="613" name="直接连接符 612"/>
          <p:cNvCxnSpPr/>
          <p:nvPr/>
        </p:nvCxnSpPr>
        <p:spPr>
          <a:xfrm>
            <a:off x="8648908" y="2407320"/>
            <a:ext cx="2751713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614" name="直接连接符 613"/>
          <p:cNvCxnSpPr/>
          <p:nvPr/>
        </p:nvCxnSpPr>
        <p:spPr>
          <a:xfrm>
            <a:off x="8688991" y="3794449"/>
            <a:ext cx="2751713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cxnSp>
        <p:nvCxnSpPr>
          <p:cNvPr id="615" name="直接连接符 614"/>
          <p:cNvCxnSpPr/>
          <p:nvPr/>
        </p:nvCxnSpPr>
        <p:spPr>
          <a:xfrm>
            <a:off x="8762031" y="5223557"/>
            <a:ext cx="2751713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headEnd type="none" w="med" len="med"/>
            <a:tailEnd type="none" w="med" len="med"/>
          </a:ln>
          <a:effectLst/>
        </p:spPr>
      </p:cxnSp>
      <p:sp>
        <p:nvSpPr>
          <p:cNvPr id="616" name="TextBox 615"/>
          <p:cNvSpPr txBox="1"/>
          <p:nvPr/>
        </p:nvSpPr>
        <p:spPr>
          <a:xfrm>
            <a:off x="8555745" y="2423817"/>
            <a:ext cx="3521733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7" name="TextBox 616"/>
          <p:cNvSpPr txBox="1"/>
          <p:nvPr/>
        </p:nvSpPr>
        <p:spPr>
          <a:xfrm>
            <a:off x="8608790" y="3809757"/>
            <a:ext cx="3490904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8" name="TextBox 617"/>
          <p:cNvSpPr txBox="1"/>
          <p:nvPr/>
        </p:nvSpPr>
        <p:spPr>
          <a:xfrm>
            <a:off x="8675953" y="5238864"/>
            <a:ext cx="3524997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4" name="直接连接符 123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65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" grpId="0" animBg="1"/>
      <p:bldP spid="608" grpId="0" animBg="1"/>
      <p:bldP spid="609" grpId="0" animBg="1"/>
      <p:bldP spid="610" grpId="0"/>
      <p:bldP spid="611" grpId="0"/>
      <p:bldP spid="612" grpId="0"/>
      <p:bldP spid="616" grpId="0"/>
      <p:bldP spid="617" grpId="0"/>
      <p:bldP spid="6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同心圆 34"/>
          <p:cNvSpPr/>
          <p:nvPr/>
        </p:nvSpPr>
        <p:spPr>
          <a:xfrm>
            <a:off x="1250179" y="3329628"/>
            <a:ext cx="3671678" cy="3671678"/>
          </a:xfrm>
          <a:prstGeom prst="donut">
            <a:avLst>
              <a:gd name="adj" fmla="val 7852"/>
            </a:avLst>
          </a:prstGeom>
          <a:solidFill>
            <a:schemeClr val="accent5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1719066" y="3481511"/>
            <a:ext cx="2733904" cy="2733904"/>
          </a:xfrm>
          <a:prstGeom prst="donut">
            <a:avLst>
              <a:gd name="adj" fmla="val 7852"/>
            </a:avLst>
          </a:prstGeom>
          <a:solidFill>
            <a:schemeClr val="accent4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635000" extrusionH="95250" prstMaterial="flat">
            <a:bevelT h="57150"/>
            <a:bevelB h="571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2174717" y="3563170"/>
            <a:ext cx="1822602" cy="1822602"/>
          </a:xfrm>
          <a:prstGeom prst="donut">
            <a:avLst>
              <a:gd name="adj" fmla="val 7852"/>
            </a:avLst>
          </a:prstGeom>
          <a:solidFill>
            <a:schemeClr val="accent3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270000" extrusionH="95250" prstMaterial="flat">
            <a:bevelT w="44450" h="25400"/>
            <a:bevelB w="44450" h="254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2541189" y="3861220"/>
            <a:ext cx="1089658" cy="1089658"/>
          </a:xfrm>
          <a:prstGeom prst="donut">
            <a:avLst>
              <a:gd name="adj" fmla="val 12925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905000" extrusionH="95250" prstMaterial="flat">
            <a:bevelT w="38100" h="19050"/>
            <a:bevelB w="38100" h="190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flipV="1">
            <a:off x="2858193" y="3963636"/>
            <a:ext cx="455651" cy="455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2374900"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702857" y="2047070"/>
            <a:ext cx="4000114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904209" y="2713879"/>
            <a:ext cx="3798762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4234449" y="3405696"/>
            <a:ext cx="3468522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4766042" y="4418124"/>
            <a:ext cx="2936929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5145750" y="5420466"/>
            <a:ext cx="2557221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0" name="TextBox 79"/>
          <p:cNvSpPr txBox="1"/>
          <p:nvPr/>
        </p:nvSpPr>
        <p:spPr>
          <a:xfrm>
            <a:off x="7944033" y="4952773"/>
            <a:ext cx="358725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031936" y="493063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944033" y="4104437"/>
            <a:ext cx="358725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31936" y="394339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944033" y="3256102"/>
            <a:ext cx="358725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031936" y="294089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944033" y="2407767"/>
            <a:ext cx="358725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6031936" y="225976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944033" y="1559432"/>
            <a:ext cx="358725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6031936" y="157163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880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4" y="2322830"/>
            <a:ext cx="12857339" cy="2551749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5" rIns="96430" bIns="48215"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11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5335293" y="2992447"/>
            <a:ext cx="4324739" cy="778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2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en-GB" altLang="zh-CN" sz="5062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335293" y="3908392"/>
            <a:ext cx="4324739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244180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>
            <a:off x="884239" y="4551323"/>
            <a:ext cx="11161712" cy="18018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3899695" y="1616334"/>
            <a:ext cx="1328833" cy="360584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5311835" y="1616334"/>
            <a:ext cx="2236182" cy="3605842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7631323" y="1616334"/>
            <a:ext cx="1327733" cy="3605842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20605" y="1768401"/>
            <a:ext cx="1823186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001685" y="1768401"/>
            <a:ext cx="1823186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812800" y="2143933"/>
            <a:ext cx="29890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91830" y="2143933"/>
            <a:ext cx="29541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4268461" y="3008915"/>
            <a:ext cx="679444" cy="761354"/>
          </a:xfrm>
          <a:custGeom>
            <a:avLst/>
            <a:gdLst>
              <a:gd name="T0" fmla="*/ 735741 w 3192"/>
              <a:gd name="T1" fmla="*/ 748655 h 3576"/>
              <a:gd name="T2" fmla="*/ 714591 w 3192"/>
              <a:gd name="T3" fmla="*/ 502963 h 3576"/>
              <a:gd name="T4" fmla="*/ 687900 w 3192"/>
              <a:gd name="T5" fmla="*/ 44305 h 3576"/>
              <a:gd name="T6" fmla="*/ 910990 w 3192"/>
              <a:gd name="T7" fmla="*/ 43802 h 3576"/>
              <a:gd name="T8" fmla="*/ 879767 w 3192"/>
              <a:gd name="T9" fmla="*/ 502963 h 3576"/>
              <a:gd name="T10" fmla="*/ 858113 w 3192"/>
              <a:gd name="T11" fmla="*/ 749158 h 3576"/>
              <a:gd name="T12" fmla="*/ 984513 w 3192"/>
              <a:gd name="T13" fmla="*/ 737075 h 3576"/>
              <a:gd name="T14" fmla="*/ 1457886 w 3192"/>
              <a:gd name="T15" fmla="*/ 371558 h 3576"/>
              <a:gd name="T16" fmla="*/ 1599897 w 3192"/>
              <a:gd name="T17" fmla="*/ 513033 h 3576"/>
              <a:gd name="T18" fmla="*/ 1498676 w 3192"/>
              <a:gd name="T19" fmla="*/ 661555 h 3576"/>
              <a:gd name="T20" fmla="*/ 1189977 w 3192"/>
              <a:gd name="T21" fmla="*/ 772821 h 3576"/>
              <a:gd name="T22" fmla="*/ 962859 w 3192"/>
              <a:gd name="T23" fmla="*/ 898688 h 3576"/>
              <a:gd name="T24" fmla="*/ 1157747 w 3192"/>
              <a:gd name="T25" fmla="*/ 1012472 h 3576"/>
              <a:gd name="T26" fmla="*/ 1607451 w 3192"/>
              <a:gd name="T27" fmla="*/ 1279812 h 3576"/>
              <a:gd name="T28" fmla="*/ 1467454 w 3192"/>
              <a:gd name="T29" fmla="*/ 1421287 h 3576"/>
              <a:gd name="T30" fmla="*/ 1093792 w 3192"/>
              <a:gd name="T31" fmla="*/ 1166532 h 3576"/>
              <a:gd name="T32" fmla="*/ 908472 w 3192"/>
              <a:gd name="T33" fmla="*/ 1031100 h 3576"/>
              <a:gd name="T34" fmla="*/ 898400 w 3192"/>
              <a:gd name="T35" fmla="*/ 1324117 h 3576"/>
              <a:gd name="T36" fmla="*/ 908472 w 3192"/>
              <a:gd name="T37" fmla="*/ 1751561 h 3576"/>
              <a:gd name="T38" fmla="*/ 694447 w 3192"/>
              <a:gd name="T39" fmla="*/ 1751561 h 3576"/>
              <a:gd name="T40" fmla="*/ 674807 w 3192"/>
              <a:gd name="T41" fmla="*/ 1447970 h 3576"/>
              <a:gd name="T42" fmla="*/ 750345 w 3192"/>
              <a:gd name="T43" fmla="*/ 1102089 h 3576"/>
              <a:gd name="T44" fmla="*/ 617902 w 3192"/>
              <a:gd name="T45" fmla="*/ 1067349 h 3576"/>
              <a:gd name="T46" fmla="*/ 258340 w 3192"/>
              <a:gd name="T47" fmla="*/ 1382016 h 3576"/>
              <a:gd name="T48" fmla="*/ 43309 w 3192"/>
              <a:gd name="T49" fmla="*/ 1380002 h 3576"/>
              <a:gd name="T50" fmla="*/ 29712 w 3192"/>
              <a:gd name="T51" fmla="*/ 1194727 h 3576"/>
              <a:gd name="T52" fmla="*/ 336900 w 3192"/>
              <a:gd name="T53" fmla="*/ 1046204 h 3576"/>
              <a:gd name="T54" fmla="*/ 648117 w 3192"/>
              <a:gd name="T55" fmla="*/ 906744 h 3576"/>
              <a:gd name="T56" fmla="*/ 450207 w 3192"/>
              <a:gd name="T57" fmla="*/ 789436 h 3576"/>
              <a:gd name="T58" fmla="*/ 0 w 3192"/>
              <a:gd name="T59" fmla="*/ 526626 h 3576"/>
              <a:gd name="T60" fmla="*/ 131940 w 3192"/>
              <a:gd name="T61" fmla="*/ 379110 h 3576"/>
              <a:gd name="T62" fmla="*/ 465818 w 3192"/>
              <a:gd name="T63" fmla="*/ 595098 h 357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192" h="3576">
                <a:moveTo>
                  <a:pt x="1367" y="1536"/>
                </a:moveTo>
                <a:cubicBezTo>
                  <a:pt x="1406" y="1536"/>
                  <a:pt x="1437" y="1519"/>
                  <a:pt x="1461" y="1487"/>
                </a:cubicBezTo>
                <a:cubicBezTo>
                  <a:pt x="1485" y="1455"/>
                  <a:pt x="1497" y="1416"/>
                  <a:pt x="1497" y="1370"/>
                </a:cubicBezTo>
                <a:cubicBezTo>
                  <a:pt x="1497" y="1315"/>
                  <a:pt x="1471" y="1191"/>
                  <a:pt x="1419" y="999"/>
                </a:cubicBezTo>
                <a:cubicBezTo>
                  <a:pt x="1336" y="687"/>
                  <a:pt x="1295" y="457"/>
                  <a:pt x="1295" y="308"/>
                </a:cubicBezTo>
                <a:cubicBezTo>
                  <a:pt x="1295" y="221"/>
                  <a:pt x="1318" y="148"/>
                  <a:pt x="1366" y="88"/>
                </a:cubicBezTo>
                <a:cubicBezTo>
                  <a:pt x="1414" y="29"/>
                  <a:pt x="1488" y="0"/>
                  <a:pt x="1588" y="0"/>
                </a:cubicBezTo>
                <a:cubicBezTo>
                  <a:pt x="1687" y="0"/>
                  <a:pt x="1761" y="29"/>
                  <a:pt x="1809" y="87"/>
                </a:cubicBezTo>
                <a:cubicBezTo>
                  <a:pt x="1858" y="145"/>
                  <a:pt x="1882" y="220"/>
                  <a:pt x="1882" y="311"/>
                </a:cubicBezTo>
                <a:cubicBezTo>
                  <a:pt x="1882" y="460"/>
                  <a:pt x="1837" y="689"/>
                  <a:pt x="1747" y="999"/>
                </a:cubicBezTo>
                <a:cubicBezTo>
                  <a:pt x="1693" y="1191"/>
                  <a:pt x="1665" y="1314"/>
                  <a:pt x="1665" y="1366"/>
                </a:cubicBezTo>
                <a:cubicBezTo>
                  <a:pt x="1665" y="1416"/>
                  <a:pt x="1678" y="1457"/>
                  <a:pt x="1704" y="1488"/>
                </a:cubicBezTo>
                <a:cubicBezTo>
                  <a:pt x="1730" y="1520"/>
                  <a:pt x="1760" y="1536"/>
                  <a:pt x="1794" y="1536"/>
                </a:cubicBezTo>
                <a:cubicBezTo>
                  <a:pt x="1837" y="1536"/>
                  <a:pt x="1891" y="1512"/>
                  <a:pt x="1955" y="1464"/>
                </a:cubicBezTo>
                <a:cubicBezTo>
                  <a:pt x="2019" y="1416"/>
                  <a:pt x="2115" y="1325"/>
                  <a:pt x="2243" y="1189"/>
                </a:cubicBezTo>
                <a:cubicBezTo>
                  <a:pt x="2524" y="888"/>
                  <a:pt x="2742" y="738"/>
                  <a:pt x="2895" y="738"/>
                </a:cubicBezTo>
                <a:cubicBezTo>
                  <a:pt x="2973" y="738"/>
                  <a:pt x="3039" y="764"/>
                  <a:pt x="3094" y="818"/>
                </a:cubicBezTo>
                <a:cubicBezTo>
                  <a:pt x="3149" y="871"/>
                  <a:pt x="3177" y="938"/>
                  <a:pt x="3177" y="1019"/>
                </a:cubicBezTo>
                <a:cubicBezTo>
                  <a:pt x="3177" y="1076"/>
                  <a:pt x="3164" y="1126"/>
                  <a:pt x="3137" y="1170"/>
                </a:cubicBezTo>
                <a:cubicBezTo>
                  <a:pt x="3111" y="1215"/>
                  <a:pt x="3057" y="1263"/>
                  <a:pt x="2976" y="1314"/>
                </a:cubicBezTo>
                <a:cubicBezTo>
                  <a:pt x="2895" y="1364"/>
                  <a:pt x="2813" y="1404"/>
                  <a:pt x="2730" y="1431"/>
                </a:cubicBezTo>
                <a:cubicBezTo>
                  <a:pt x="2647" y="1459"/>
                  <a:pt x="2525" y="1493"/>
                  <a:pt x="2363" y="1535"/>
                </a:cubicBezTo>
                <a:cubicBezTo>
                  <a:pt x="2159" y="1587"/>
                  <a:pt x="2033" y="1630"/>
                  <a:pt x="1984" y="1665"/>
                </a:cubicBezTo>
                <a:cubicBezTo>
                  <a:pt x="1936" y="1700"/>
                  <a:pt x="1912" y="1740"/>
                  <a:pt x="1912" y="1785"/>
                </a:cubicBezTo>
                <a:cubicBezTo>
                  <a:pt x="1912" y="1827"/>
                  <a:pt x="1931" y="1865"/>
                  <a:pt x="1969" y="1899"/>
                </a:cubicBezTo>
                <a:cubicBezTo>
                  <a:pt x="2007" y="1933"/>
                  <a:pt x="2117" y="1970"/>
                  <a:pt x="2299" y="2011"/>
                </a:cubicBezTo>
                <a:cubicBezTo>
                  <a:pt x="2614" y="2082"/>
                  <a:pt x="2841" y="2158"/>
                  <a:pt x="2982" y="2238"/>
                </a:cubicBezTo>
                <a:cubicBezTo>
                  <a:pt x="3122" y="2318"/>
                  <a:pt x="3192" y="2419"/>
                  <a:pt x="3192" y="2542"/>
                </a:cubicBezTo>
                <a:cubicBezTo>
                  <a:pt x="3192" y="2621"/>
                  <a:pt x="3165" y="2688"/>
                  <a:pt x="3109" y="2742"/>
                </a:cubicBezTo>
                <a:cubicBezTo>
                  <a:pt x="3054" y="2796"/>
                  <a:pt x="2989" y="2823"/>
                  <a:pt x="2914" y="2823"/>
                </a:cubicBezTo>
                <a:cubicBezTo>
                  <a:pt x="2835" y="2823"/>
                  <a:pt x="2746" y="2795"/>
                  <a:pt x="2649" y="2739"/>
                </a:cubicBezTo>
                <a:cubicBezTo>
                  <a:pt x="2552" y="2683"/>
                  <a:pt x="2392" y="2542"/>
                  <a:pt x="2172" y="2317"/>
                </a:cubicBezTo>
                <a:cubicBezTo>
                  <a:pt x="2058" y="2200"/>
                  <a:pt x="1978" y="2126"/>
                  <a:pt x="1933" y="2095"/>
                </a:cubicBezTo>
                <a:cubicBezTo>
                  <a:pt x="1888" y="2063"/>
                  <a:pt x="1845" y="2048"/>
                  <a:pt x="1804" y="2048"/>
                </a:cubicBezTo>
                <a:cubicBezTo>
                  <a:pt x="1731" y="2048"/>
                  <a:pt x="1694" y="2088"/>
                  <a:pt x="1694" y="2169"/>
                </a:cubicBezTo>
                <a:cubicBezTo>
                  <a:pt x="1694" y="2236"/>
                  <a:pt x="1724" y="2390"/>
                  <a:pt x="1784" y="2630"/>
                </a:cubicBezTo>
                <a:cubicBezTo>
                  <a:pt x="1849" y="2887"/>
                  <a:pt x="1882" y="3079"/>
                  <a:pt x="1882" y="3206"/>
                </a:cubicBezTo>
                <a:cubicBezTo>
                  <a:pt x="1882" y="3324"/>
                  <a:pt x="1856" y="3415"/>
                  <a:pt x="1804" y="3479"/>
                </a:cubicBezTo>
                <a:cubicBezTo>
                  <a:pt x="1752" y="3544"/>
                  <a:pt x="1681" y="3576"/>
                  <a:pt x="1592" y="3576"/>
                </a:cubicBezTo>
                <a:cubicBezTo>
                  <a:pt x="1501" y="3576"/>
                  <a:pt x="1430" y="3544"/>
                  <a:pt x="1379" y="3479"/>
                </a:cubicBezTo>
                <a:cubicBezTo>
                  <a:pt x="1328" y="3414"/>
                  <a:pt x="1302" y="3324"/>
                  <a:pt x="1302" y="3207"/>
                </a:cubicBezTo>
                <a:cubicBezTo>
                  <a:pt x="1302" y="3098"/>
                  <a:pt x="1315" y="2987"/>
                  <a:pt x="1340" y="2876"/>
                </a:cubicBezTo>
                <a:cubicBezTo>
                  <a:pt x="1365" y="2766"/>
                  <a:pt x="1404" y="2603"/>
                  <a:pt x="1458" y="2387"/>
                </a:cubicBezTo>
                <a:cubicBezTo>
                  <a:pt x="1479" y="2305"/>
                  <a:pt x="1490" y="2239"/>
                  <a:pt x="1490" y="2189"/>
                </a:cubicBezTo>
                <a:cubicBezTo>
                  <a:pt x="1490" y="2100"/>
                  <a:pt x="1455" y="2055"/>
                  <a:pt x="1386" y="2055"/>
                </a:cubicBezTo>
                <a:cubicBezTo>
                  <a:pt x="1339" y="2055"/>
                  <a:pt x="1286" y="2077"/>
                  <a:pt x="1227" y="2120"/>
                </a:cubicBezTo>
                <a:cubicBezTo>
                  <a:pt x="1168" y="2164"/>
                  <a:pt x="1060" y="2262"/>
                  <a:pt x="902" y="2415"/>
                </a:cubicBezTo>
                <a:cubicBezTo>
                  <a:pt x="728" y="2583"/>
                  <a:pt x="598" y="2692"/>
                  <a:pt x="513" y="2745"/>
                </a:cubicBezTo>
                <a:cubicBezTo>
                  <a:pt x="427" y="2797"/>
                  <a:pt x="347" y="2823"/>
                  <a:pt x="271" y="2823"/>
                </a:cubicBezTo>
                <a:cubicBezTo>
                  <a:pt x="200" y="2823"/>
                  <a:pt x="138" y="2796"/>
                  <a:pt x="86" y="2741"/>
                </a:cubicBezTo>
                <a:cubicBezTo>
                  <a:pt x="33" y="2686"/>
                  <a:pt x="7" y="2617"/>
                  <a:pt x="7" y="2534"/>
                </a:cubicBezTo>
                <a:cubicBezTo>
                  <a:pt x="7" y="2473"/>
                  <a:pt x="24" y="2419"/>
                  <a:pt x="59" y="2373"/>
                </a:cubicBezTo>
                <a:cubicBezTo>
                  <a:pt x="95" y="2327"/>
                  <a:pt x="163" y="2279"/>
                  <a:pt x="263" y="2228"/>
                </a:cubicBezTo>
                <a:cubicBezTo>
                  <a:pt x="364" y="2178"/>
                  <a:pt x="500" y="2128"/>
                  <a:pt x="669" y="2078"/>
                </a:cubicBezTo>
                <a:cubicBezTo>
                  <a:pt x="838" y="2028"/>
                  <a:pt x="956" y="1995"/>
                  <a:pt x="1021" y="1978"/>
                </a:cubicBezTo>
                <a:cubicBezTo>
                  <a:pt x="1198" y="1933"/>
                  <a:pt x="1287" y="1874"/>
                  <a:pt x="1287" y="1801"/>
                </a:cubicBezTo>
                <a:cubicBezTo>
                  <a:pt x="1287" y="1745"/>
                  <a:pt x="1260" y="1700"/>
                  <a:pt x="1207" y="1668"/>
                </a:cubicBezTo>
                <a:cubicBezTo>
                  <a:pt x="1154" y="1635"/>
                  <a:pt x="1049" y="1602"/>
                  <a:pt x="894" y="1568"/>
                </a:cubicBezTo>
                <a:cubicBezTo>
                  <a:pt x="660" y="1518"/>
                  <a:pt x="452" y="1449"/>
                  <a:pt x="271" y="1361"/>
                </a:cubicBezTo>
                <a:cubicBezTo>
                  <a:pt x="90" y="1272"/>
                  <a:pt x="0" y="1168"/>
                  <a:pt x="0" y="1046"/>
                </a:cubicBezTo>
                <a:cubicBezTo>
                  <a:pt x="0" y="974"/>
                  <a:pt x="22" y="906"/>
                  <a:pt x="68" y="845"/>
                </a:cubicBezTo>
                <a:cubicBezTo>
                  <a:pt x="114" y="783"/>
                  <a:pt x="178" y="753"/>
                  <a:pt x="262" y="753"/>
                </a:cubicBezTo>
                <a:cubicBezTo>
                  <a:pt x="351" y="753"/>
                  <a:pt x="448" y="783"/>
                  <a:pt x="551" y="843"/>
                </a:cubicBezTo>
                <a:cubicBezTo>
                  <a:pt x="654" y="903"/>
                  <a:pt x="779" y="1016"/>
                  <a:pt x="925" y="1182"/>
                </a:cubicBezTo>
                <a:cubicBezTo>
                  <a:pt x="1132" y="1418"/>
                  <a:pt x="1279" y="1536"/>
                  <a:pt x="1367" y="15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7968060" y="2952548"/>
            <a:ext cx="655568" cy="874091"/>
          </a:xfrm>
          <a:custGeom>
            <a:avLst/>
            <a:gdLst>
              <a:gd name="T0" fmla="*/ 433263854 w 4676"/>
              <a:gd name="T1" fmla="*/ 326073671 h 6235"/>
              <a:gd name="T2" fmla="*/ 419356764 w 4676"/>
              <a:gd name="T3" fmla="*/ 272863828 h 6235"/>
              <a:gd name="T4" fmla="*/ 397143001 w 4676"/>
              <a:gd name="T5" fmla="*/ 220494202 h 6235"/>
              <a:gd name="T6" fmla="*/ 369235627 w 4676"/>
              <a:gd name="T7" fmla="*/ 170364746 h 6235"/>
              <a:gd name="T8" fmla="*/ 334328111 w 4676"/>
              <a:gd name="T9" fmla="*/ 118181800 h 6235"/>
              <a:gd name="T10" fmla="*/ 277300025 w 4676"/>
              <a:gd name="T11" fmla="*/ 46862083 h 6235"/>
              <a:gd name="T12" fmla="*/ 243886036 w 4676"/>
              <a:gd name="T13" fmla="*/ 10642030 h 6235"/>
              <a:gd name="T14" fmla="*/ 233525765 w 4676"/>
              <a:gd name="T15" fmla="*/ 3454054 h 6235"/>
              <a:gd name="T16" fmla="*/ 221671968 w 4676"/>
              <a:gd name="T17" fmla="*/ 186681 h 6235"/>
              <a:gd name="T18" fmla="*/ 211311697 w 4676"/>
              <a:gd name="T19" fmla="*/ 653536 h 6235"/>
              <a:gd name="T20" fmla="*/ 199644896 w 4676"/>
              <a:gd name="T21" fmla="*/ 5040994 h 6235"/>
              <a:gd name="T22" fmla="*/ 189097935 w 4676"/>
              <a:gd name="T23" fmla="*/ 14096083 h 6235"/>
              <a:gd name="T24" fmla="*/ 144390221 w 4676"/>
              <a:gd name="T25" fmla="*/ 64038553 h 6235"/>
              <a:gd name="T26" fmla="*/ 88855356 w 4676"/>
              <a:gd name="T27" fmla="*/ 137038703 h 6235"/>
              <a:gd name="T28" fmla="*/ 58801496 w 4676"/>
              <a:gd name="T29" fmla="*/ 184367336 h 6235"/>
              <a:gd name="T30" fmla="*/ 32294150 w 4676"/>
              <a:gd name="T31" fmla="*/ 235243516 h 6235"/>
              <a:gd name="T32" fmla="*/ 12133681 w 4676"/>
              <a:gd name="T33" fmla="*/ 288079997 h 6235"/>
              <a:gd name="T34" fmla="*/ 1120145 w 4676"/>
              <a:gd name="T35" fmla="*/ 341289840 h 6235"/>
              <a:gd name="T36" fmla="*/ 653265 w 4676"/>
              <a:gd name="T37" fmla="*/ 380497092 h 6235"/>
              <a:gd name="T38" fmla="*/ 6906949 w 4676"/>
              <a:gd name="T39" fmla="*/ 418210593 h 6235"/>
              <a:gd name="T40" fmla="*/ 19320513 w 4676"/>
              <a:gd name="T41" fmla="*/ 453497242 h 6235"/>
              <a:gd name="T42" fmla="*/ 37240998 w 4676"/>
              <a:gd name="T43" fmla="*/ 485796387 h 6235"/>
              <a:gd name="T44" fmla="*/ 60294717 w 4676"/>
              <a:gd name="T45" fmla="*/ 514361610 h 6235"/>
              <a:gd name="T46" fmla="*/ 87735516 w 4676"/>
              <a:gd name="T47" fmla="*/ 538632868 h 6235"/>
              <a:gd name="T48" fmla="*/ 118909521 w 4676"/>
              <a:gd name="T49" fmla="*/ 558143002 h 6235"/>
              <a:gd name="T50" fmla="*/ 153350463 w 4676"/>
              <a:gd name="T51" fmla="*/ 572145592 h 6235"/>
              <a:gd name="T52" fmla="*/ 190497963 w 4676"/>
              <a:gd name="T53" fmla="*/ 580360465 h 6235"/>
              <a:gd name="T54" fmla="*/ 223912258 w 4676"/>
              <a:gd name="T55" fmla="*/ 581947405 h 6235"/>
              <a:gd name="T56" fmla="*/ 262086405 w 4676"/>
              <a:gd name="T57" fmla="*/ 577559947 h 6235"/>
              <a:gd name="T58" fmla="*/ 298207258 w 4676"/>
              <a:gd name="T59" fmla="*/ 566824730 h 6235"/>
              <a:gd name="T60" fmla="*/ 331341364 w 4676"/>
              <a:gd name="T61" fmla="*/ 550394983 h 6235"/>
              <a:gd name="T62" fmla="*/ 360928649 w 4676"/>
              <a:gd name="T63" fmla="*/ 528737562 h 6235"/>
              <a:gd name="T64" fmla="*/ 386502847 w 4676"/>
              <a:gd name="T65" fmla="*/ 502599496 h 6235"/>
              <a:gd name="T66" fmla="*/ 407503272 w 4676"/>
              <a:gd name="T67" fmla="*/ 472260652 h 6235"/>
              <a:gd name="T68" fmla="*/ 423183772 w 4676"/>
              <a:gd name="T69" fmla="*/ 438747623 h 6235"/>
              <a:gd name="T70" fmla="*/ 433077163 w 4676"/>
              <a:gd name="T71" fmla="*/ 402340889 h 6235"/>
              <a:gd name="T72" fmla="*/ 436437293 w 4676"/>
              <a:gd name="T73" fmla="*/ 363787172 h 6235"/>
              <a:gd name="T74" fmla="*/ 346741675 w 4676"/>
              <a:gd name="T75" fmla="*/ 477114965 h 6235"/>
              <a:gd name="T76" fmla="*/ 323594459 w 4676"/>
              <a:gd name="T77" fmla="*/ 496625098 h 6235"/>
              <a:gd name="T78" fmla="*/ 297740684 w 4676"/>
              <a:gd name="T79" fmla="*/ 507267128 h 6235"/>
              <a:gd name="T80" fmla="*/ 271699912 w 4676"/>
              <a:gd name="T81" fmla="*/ 508667387 h 6235"/>
              <a:gd name="T82" fmla="*/ 247619241 w 4676"/>
              <a:gd name="T83" fmla="*/ 499705790 h 6235"/>
              <a:gd name="T84" fmla="*/ 231565665 w 4676"/>
              <a:gd name="T85" fmla="*/ 484582809 h 6235"/>
              <a:gd name="T86" fmla="*/ 220738820 w 4676"/>
              <a:gd name="T87" fmla="*/ 460965087 h 6235"/>
              <a:gd name="T88" fmla="*/ 218498530 w 4676"/>
              <a:gd name="T89" fmla="*/ 433426761 h 6235"/>
              <a:gd name="T90" fmla="*/ 225125595 w 4676"/>
              <a:gd name="T91" fmla="*/ 404301496 h 6235"/>
              <a:gd name="T92" fmla="*/ 238005734 w 4676"/>
              <a:gd name="T93" fmla="*/ 380030237 h 6235"/>
              <a:gd name="T94" fmla="*/ 259473039 w 4676"/>
              <a:gd name="T95" fmla="*/ 357159238 h 6235"/>
              <a:gd name="T96" fmla="*/ 284486858 w 4676"/>
              <a:gd name="T97" fmla="*/ 342690099 h 6235"/>
              <a:gd name="T98" fmla="*/ 310714320 w 4676"/>
              <a:gd name="T99" fmla="*/ 337182250 h 6235"/>
              <a:gd name="T100" fmla="*/ 335914830 w 4676"/>
              <a:gd name="T101" fmla="*/ 341663201 h 6235"/>
              <a:gd name="T102" fmla="*/ 354582078 w 4676"/>
              <a:gd name="T103" fmla="*/ 353611997 h 6235"/>
              <a:gd name="T104" fmla="*/ 369142434 w 4676"/>
              <a:gd name="T105" fmla="*/ 374709375 h 6235"/>
              <a:gd name="T106" fmla="*/ 375022431 w 4676"/>
              <a:gd name="T107" fmla="*/ 400847442 h 6235"/>
              <a:gd name="T108" fmla="*/ 372222374 w 4676"/>
              <a:gd name="T109" fmla="*/ 429692839 h 6235"/>
              <a:gd name="T110" fmla="*/ 360368883 w 4676"/>
              <a:gd name="T111" fmla="*/ 458537930 h 623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676" h="6235">
                <a:moveTo>
                  <a:pt x="4676" y="3897"/>
                </a:moveTo>
                <a:lnTo>
                  <a:pt x="4676" y="3897"/>
                </a:lnTo>
                <a:lnTo>
                  <a:pt x="4674" y="3817"/>
                </a:lnTo>
                <a:lnTo>
                  <a:pt x="4671" y="3736"/>
                </a:lnTo>
                <a:lnTo>
                  <a:pt x="4663" y="3656"/>
                </a:lnTo>
                <a:lnTo>
                  <a:pt x="4653" y="3575"/>
                </a:lnTo>
                <a:lnTo>
                  <a:pt x="4642" y="3493"/>
                </a:lnTo>
                <a:lnTo>
                  <a:pt x="4627" y="3412"/>
                </a:lnTo>
                <a:lnTo>
                  <a:pt x="4610" y="3330"/>
                </a:lnTo>
                <a:lnTo>
                  <a:pt x="4590" y="3249"/>
                </a:lnTo>
                <a:lnTo>
                  <a:pt x="4569" y="3167"/>
                </a:lnTo>
                <a:lnTo>
                  <a:pt x="4546" y="3086"/>
                </a:lnTo>
                <a:lnTo>
                  <a:pt x="4520" y="3005"/>
                </a:lnTo>
                <a:lnTo>
                  <a:pt x="4493" y="2923"/>
                </a:lnTo>
                <a:lnTo>
                  <a:pt x="4463" y="2842"/>
                </a:lnTo>
                <a:lnTo>
                  <a:pt x="4432" y="2761"/>
                </a:lnTo>
                <a:lnTo>
                  <a:pt x="4400" y="2680"/>
                </a:lnTo>
                <a:lnTo>
                  <a:pt x="4366" y="2600"/>
                </a:lnTo>
                <a:lnTo>
                  <a:pt x="4330" y="2520"/>
                </a:lnTo>
                <a:lnTo>
                  <a:pt x="4293" y="2441"/>
                </a:lnTo>
                <a:lnTo>
                  <a:pt x="4255" y="2362"/>
                </a:lnTo>
                <a:lnTo>
                  <a:pt x="4215" y="2283"/>
                </a:lnTo>
                <a:lnTo>
                  <a:pt x="4173" y="2205"/>
                </a:lnTo>
                <a:lnTo>
                  <a:pt x="4133" y="2127"/>
                </a:lnTo>
                <a:lnTo>
                  <a:pt x="4089" y="2051"/>
                </a:lnTo>
                <a:lnTo>
                  <a:pt x="4046" y="1975"/>
                </a:lnTo>
                <a:lnTo>
                  <a:pt x="4002" y="1900"/>
                </a:lnTo>
                <a:lnTo>
                  <a:pt x="3956" y="1825"/>
                </a:lnTo>
                <a:lnTo>
                  <a:pt x="3910" y="1752"/>
                </a:lnTo>
                <a:lnTo>
                  <a:pt x="3865" y="1679"/>
                </a:lnTo>
                <a:lnTo>
                  <a:pt x="3818" y="1608"/>
                </a:lnTo>
                <a:lnTo>
                  <a:pt x="3771" y="1537"/>
                </a:lnTo>
                <a:lnTo>
                  <a:pt x="3724" y="1468"/>
                </a:lnTo>
                <a:lnTo>
                  <a:pt x="3676" y="1399"/>
                </a:lnTo>
                <a:lnTo>
                  <a:pt x="3582" y="1266"/>
                </a:lnTo>
                <a:lnTo>
                  <a:pt x="3487" y="1139"/>
                </a:lnTo>
                <a:lnTo>
                  <a:pt x="3395" y="1016"/>
                </a:lnTo>
                <a:lnTo>
                  <a:pt x="3303" y="899"/>
                </a:lnTo>
                <a:lnTo>
                  <a:pt x="3214" y="789"/>
                </a:lnTo>
                <a:lnTo>
                  <a:pt x="3129" y="686"/>
                </a:lnTo>
                <a:lnTo>
                  <a:pt x="3048" y="590"/>
                </a:lnTo>
                <a:lnTo>
                  <a:pt x="2971" y="502"/>
                </a:lnTo>
                <a:lnTo>
                  <a:pt x="2901" y="420"/>
                </a:lnTo>
                <a:lnTo>
                  <a:pt x="2835" y="349"/>
                </a:lnTo>
                <a:lnTo>
                  <a:pt x="2777" y="285"/>
                </a:lnTo>
                <a:lnTo>
                  <a:pt x="2727" y="230"/>
                </a:lnTo>
                <a:lnTo>
                  <a:pt x="2650" y="151"/>
                </a:lnTo>
                <a:lnTo>
                  <a:pt x="2613" y="114"/>
                </a:lnTo>
                <a:lnTo>
                  <a:pt x="2600" y="100"/>
                </a:lnTo>
                <a:lnTo>
                  <a:pt x="2584" y="87"/>
                </a:lnTo>
                <a:lnTo>
                  <a:pt x="2569" y="75"/>
                </a:lnTo>
                <a:lnTo>
                  <a:pt x="2553" y="64"/>
                </a:lnTo>
                <a:lnTo>
                  <a:pt x="2536" y="54"/>
                </a:lnTo>
                <a:lnTo>
                  <a:pt x="2520" y="44"/>
                </a:lnTo>
                <a:lnTo>
                  <a:pt x="2502" y="37"/>
                </a:lnTo>
                <a:lnTo>
                  <a:pt x="2485" y="28"/>
                </a:lnTo>
                <a:lnTo>
                  <a:pt x="2466" y="22"/>
                </a:lnTo>
                <a:lnTo>
                  <a:pt x="2449" y="16"/>
                </a:lnTo>
                <a:lnTo>
                  <a:pt x="2431" y="11"/>
                </a:lnTo>
                <a:lnTo>
                  <a:pt x="2412" y="7"/>
                </a:lnTo>
                <a:lnTo>
                  <a:pt x="2394" y="5"/>
                </a:lnTo>
                <a:lnTo>
                  <a:pt x="2375" y="2"/>
                </a:lnTo>
                <a:lnTo>
                  <a:pt x="2357" y="1"/>
                </a:lnTo>
                <a:lnTo>
                  <a:pt x="2338" y="0"/>
                </a:lnTo>
                <a:lnTo>
                  <a:pt x="2320" y="1"/>
                </a:lnTo>
                <a:lnTo>
                  <a:pt x="2301" y="2"/>
                </a:lnTo>
                <a:lnTo>
                  <a:pt x="2283" y="5"/>
                </a:lnTo>
                <a:lnTo>
                  <a:pt x="2264" y="7"/>
                </a:lnTo>
                <a:lnTo>
                  <a:pt x="2246" y="11"/>
                </a:lnTo>
                <a:lnTo>
                  <a:pt x="2227" y="16"/>
                </a:lnTo>
                <a:lnTo>
                  <a:pt x="2209" y="22"/>
                </a:lnTo>
                <a:lnTo>
                  <a:pt x="2191" y="28"/>
                </a:lnTo>
                <a:lnTo>
                  <a:pt x="2174" y="37"/>
                </a:lnTo>
                <a:lnTo>
                  <a:pt x="2157" y="44"/>
                </a:lnTo>
                <a:lnTo>
                  <a:pt x="2139" y="54"/>
                </a:lnTo>
                <a:lnTo>
                  <a:pt x="2123" y="64"/>
                </a:lnTo>
                <a:lnTo>
                  <a:pt x="2107" y="75"/>
                </a:lnTo>
                <a:lnTo>
                  <a:pt x="2093" y="87"/>
                </a:lnTo>
                <a:lnTo>
                  <a:pt x="2077" y="100"/>
                </a:lnTo>
                <a:lnTo>
                  <a:pt x="2063" y="114"/>
                </a:lnTo>
                <a:lnTo>
                  <a:pt x="2026" y="151"/>
                </a:lnTo>
                <a:lnTo>
                  <a:pt x="1949" y="230"/>
                </a:lnTo>
                <a:lnTo>
                  <a:pt x="1899" y="285"/>
                </a:lnTo>
                <a:lnTo>
                  <a:pt x="1841" y="349"/>
                </a:lnTo>
                <a:lnTo>
                  <a:pt x="1775" y="420"/>
                </a:lnTo>
                <a:lnTo>
                  <a:pt x="1705" y="502"/>
                </a:lnTo>
                <a:lnTo>
                  <a:pt x="1629" y="590"/>
                </a:lnTo>
                <a:lnTo>
                  <a:pt x="1547" y="686"/>
                </a:lnTo>
                <a:lnTo>
                  <a:pt x="1462" y="789"/>
                </a:lnTo>
                <a:lnTo>
                  <a:pt x="1373" y="899"/>
                </a:lnTo>
                <a:lnTo>
                  <a:pt x="1282" y="1016"/>
                </a:lnTo>
                <a:lnTo>
                  <a:pt x="1188" y="1139"/>
                </a:lnTo>
                <a:lnTo>
                  <a:pt x="1094" y="1266"/>
                </a:lnTo>
                <a:lnTo>
                  <a:pt x="999" y="1399"/>
                </a:lnTo>
                <a:lnTo>
                  <a:pt x="952" y="1468"/>
                </a:lnTo>
                <a:lnTo>
                  <a:pt x="905" y="1537"/>
                </a:lnTo>
                <a:lnTo>
                  <a:pt x="858" y="1608"/>
                </a:lnTo>
                <a:lnTo>
                  <a:pt x="812" y="1679"/>
                </a:lnTo>
                <a:lnTo>
                  <a:pt x="766" y="1752"/>
                </a:lnTo>
                <a:lnTo>
                  <a:pt x="719" y="1825"/>
                </a:lnTo>
                <a:lnTo>
                  <a:pt x="675" y="1900"/>
                </a:lnTo>
                <a:lnTo>
                  <a:pt x="630" y="1975"/>
                </a:lnTo>
                <a:lnTo>
                  <a:pt x="587" y="2051"/>
                </a:lnTo>
                <a:lnTo>
                  <a:pt x="544" y="2127"/>
                </a:lnTo>
                <a:lnTo>
                  <a:pt x="502" y="2205"/>
                </a:lnTo>
                <a:lnTo>
                  <a:pt x="461" y="2283"/>
                </a:lnTo>
                <a:lnTo>
                  <a:pt x="422" y="2362"/>
                </a:lnTo>
                <a:lnTo>
                  <a:pt x="383" y="2441"/>
                </a:lnTo>
                <a:lnTo>
                  <a:pt x="346" y="2520"/>
                </a:lnTo>
                <a:lnTo>
                  <a:pt x="311" y="2600"/>
                </a:lnTo>
                <a:lnTo>
                  <a:pt x="276" y="2680"/>
                </a:lnTo>
                <a:lnTo>
                  <a:pt x="243" y="2761"/>
                </a:lnTo>
                <a:lnTo>
                  <a:pt x="212" y="2842"/>
                </a:lnTo>
                <a:lnTo>
                  <a:pt x="183" y="2923"/>
                </a:lnTo>
                <a:lnTo>
                  <a:pt x="155" y="3005"/>
                </a:lnTo>
                <a:lnTo>
                  <a:pt x="130" y="3086"/>
                </a:lnTo>
                <a:lnTo>
                  <a:pt x="106" y="3167"/>
                </a:lnTo>
                <a:lnTo>
                  <a:pt x="85" y="3249"/>
                </a:lnTo>
                <a:lnTo>
                  <a:pt x="66" y="3330"/>
                </a:lnTo>
                <a:lnTo>
                  <a:pt x="49" y="3412"/>
                </a:lnTo>
                <a:lnTo>
                  <a:pt x="34" y="3493"/>
                </a:lnTo>
                <a:lnTo>
                  <a:pt x="22" y="3575"/>
                </a:lnTo>
                <a:lnTo>
                  <a:pt x="12" y="3656"/>
                </a:lnTo>
                <a:lnTo>
                  <a:pt x="6" y="3736"/>
                </a:lnTo>
                <a:lnTo>
                  <a:pt x="1" y="3817"/>
                </a:lnTo>
                <a:lnTo>
                  <a:pt x="0" y="3897"/>
                </a:lnTo>
                <a:lnTo>
                  <a:pt x="1" y="3957"/>
                </a:lnTo>
                <a:lnTo>
                  <a:pt x="3" y="4016"/>
                </a:lnTo>
                <a:lnTo>
                  <a:pt x="7" y="4076"/>
                </a:lnTo>
                <a:lnTo>
                  <a:pt x="12" y="4135"/>
                </a:lnTo>
                <a:lnTo>
                  <a:pt x="18" y="4194"/>
                </a:lnTo>
                <a:lnTo>
                  <a:pt x="27" y="4252"/>
                </a:lnTo>
                <a:lnTo>
                  <a:pt x="37" y="4310"/>
                </a:lnTo>
                <a:lnTo>
                  <a:pt x="48" y="4367"/>
                </a:lnTo>
                <a:lnTo>
                  <a:pt x="60" y="4424"/>
                </a:lnTo>
                <a:lnTo>
                  <a:pt x="74" y="4480"/>
                </a:lnTo>
                <a:lnTo>
                  <a:pt x="88" y="4536"/>
                </a:lnTo>
                <a:lnTo>
                  <a:pt x="104" y="4591"/>
                </a:lnTo>
                <a:lnTo>
                  <a:pt x="123" y="4646"/>
                </a:lnTo>
                <a:lnTo>
                  <a:pt x="141" y="4700"/>
                </a:lnTo>
                <a:lnTo>
                  <a:pt x="162" y="4753"/>
                </a:lnTo>
                <a:lnTo>
                  <a:pt x="183" y="4806"/>
                </a:lnTo>
                <a:lnTo>
                  <a:pt x="207" y="4858"/>
                </a:lnTo>
                <a:lnTo>
                  <a:pt x="230" y="4910"/>
                </a:lnTo>
                <a:lnTo>
                  <a:pt x="256" y="4960"/>
                </a:lnTo>
                <a:lnTo>
                  <a:pt x="282" y="5010"/>
                </a:lnTo>
                <a:lnTo>
                  <a:pt x="311" y="5059"/>
                </a:lnTo>
                <a:lnTo>
                  <a:pt x="339" y="5109"/>
                </a:lnTo>
                <a:lnTo>
                  <a:pt x="369" y="5157"/>
                </a:lnTo>
                <a:lnTo>
                  <a:pt x="399" y="5204"/>
                </a:lnTo>
                <a:lnTo>
                  <a:pt x="431" y="5249"/>
                </a:lnTo>
                <a:lnTo>
                  <a:pt x="465" y="5295"/>
                </a:lnTo>
                <a:lnTo>
                  <a:pt x="499" y="5339"/>
                </a:lnTo>
                <a:lnTo>
                  <a:pt x="534" y="5384"/>
                </a:lnTo>
                <a:lnTo>
                  <a:pt x="571" y="5426"/>
                </a:lnTo>
                <a:lnTo>
                  <a:pt x="608" y="5468"/>
                </a:lnTo>
                <a:lnTo>
                  <a:pt x="646" y="5510"/>
                </a:lnTo>
                <a:lnTo>
                  <a:pt x="686" y="5549"/>
                </a:lnTo>
                <a:lnTo>
                  <a:pt x="725" y="5589"/>
                </a:lnTo>
                <a:lnTo>
                  <a:pt x="767" y="5627"/>
                </a:lnTo>
                <a:lnTo>
                  <a:pt x="809" y="5664"/>
                </a:lnTo>
                <a:lnTo>
                  <a:pt x="851" y="5701"/>
                </a:lnTo>
                <a:lnTo>
                  <a:pt x="895" y="5735"/>
                </a:lnTo>
                <a:lnTo>
                  <a:pt x="940" y="5770"/>
                </a:lnTo>
                <a:lnTo>
                  <a:pt x="986" y="5803"/>
                </a:lnTo>
                <a:lnTo>
                  <a:pt x="1031" y="5835"/>
                </a:lnTo>
                <a:lnTo>
                  <a:pt x="1078" y="5866"/>
                </a:lnTo>
                <a:lnTo>
                  <a:pt x="1126" y="5896"/>
                </a:lnTo>
                <a:lnTo>
                  <a:pt x="1176" y="5924"/>
                </a:lnTo>
                <a:lnTo>
                  <a:pt x="1225" y="5953"/>
                </a:lnTo>
                <a:lnTo>
                  <a:pt x="1274" y="5979"/>
                </a:lnTo>
                <a:lnTo>
                  <a:pt x="1325" y="6004"/>
                </a:lnTo>
                <a:lnTo>
                  <a:pt x="1377" y="6028"/>
                </a:lnTo>
                <a:lnTo>
                  <a:pt x="1429" y="6051"/>
                </a:lnTo>
                <a:lnTo>
                  <a:pt x="1482" y="6072"/>
                </a:lnTo>
                <a:lnTo>
                  <a:pt x="1535" y="6093"/>
                </a:lnTo>
                <a:lnTo>
                  <a:pt x="1589" y="6112"/>
                </a:lnTo>
                <a:lnTo>
                  <a:pt x="1643" y="6129"/>
                </a:lnTo>
                <a:lnTo>
                  <a:pt x="1699" y="6146"/>
                </a:lnTo>
                <a:lnTo>
                  <a:pt x="1754" y="6161"/>
                </a:lnTo>
                <a:lnTo>
                  <a:pt x="1811" y="6175"/>
                </a:lnTo>
                <a:lnTo>
                  <a:pt x="1868" y="6187"/>
                </a:lnTo>
                <a:lnTo>
                  <a:pt x="1925" y="6198"/>
                </a:lnTo>
                <a:lnTo>
                  <a:pt x="1983" y="6208"/>
                </a:lnTo>
                <a:lnTo>
                  <a:pt x="2041" y="6217"/>
                </a:lnTo>
                <a:lnTo>
                  <a:pt x="2100" y="6223"/>
                </a:lnTo>
                <a:lnTo>
                  <a:pt x="2158" y="6228"/>
                </a:lnTo>
                <a:lnTo>
                  <a:pt x="2218" y="6232"/>
                </a:lnTo>
                <a:lnTo>
                  <a:pt x="2278" y="6234"/>
                </a:lnTo>
                <a:lnTo>
                  <a:pt x="2338" y="6235"/>
                </a:lnTo>
                <a:lnTo>
                  <a:pt x="2399" y="6234"/>
                </a:lnTo>
                <a:lnTo>
                  <a:pt x="2458" y="6232"/>
                </a:lnTo>
                <a:lnTo>
                  <a:pt x="2518" y="6228"/>
                </a:lnTo>
                <a:lnTo>
                  <a:pt x="2576" y="6223"/>
                </a:lnTo>
                <a:lnTo>
                  <a:pt x="2636" y="6217"/>
                </a:lnTo>
                <a:lnTo>
                  <a:pt x="2694" y="6208"/>
                </a:lnTo>
                <a:lnTo>
                  <a:pt x="2752" y="6198"/>
                </a:lnTo>
                <a:lnTo>
                  <a:pt x="2808" y="6187"/>
                </a:lnTo>
                <a:lnTo>
                  <a:pt x="2865" y="6175"/>
                </a:lnTo>
                <a:lnTo>
                  <a:pt x="2922" y="6161"/>
                </a:lnTo>
                <a:lnTo>
                  <a:pt x="2977" y="6146"/>
                </a:lnTo>
                <a:lnTo>
                  <a:pt x="3033" y="6129"/>
                </a:lnTo>
                <a:lnTo>
                  <a:pt x="3087" y="6112"/>
                </a:lnTo>
                <a:lnTo>
                  <a:pt x="3142" y="6093"/>
                </a:lnTo>
                <a:lnTo>
                  <a:pt x="3195" y="6072"/>
                </a:lnTo>
                <a:lnTo>
                  <a:pt x="3248" y="6051"/>
                </a:lnTo>
                <a:lnTo>
                  <a:pt x="3299" y="6028"/>
                </a:lnTo>
                <a:lnTo>
                  <a:pt x="3351" y="6004"/>
                </a:lnTo>
                <a:lnTo>
                  <a:pt x="3402" y="5979"/>
                </a:lnTo>
                <a:lnTo>
                  <a:pt x="3451" y="5953"/>
                </a:lnTo>
                <a:lnTo>
                  <a:pt x="3501" y="5924"/>
                </a:lnTo>
                <a:lnTo>
                  <a:pt x="3550" y="5896"/>
                </a:lnTo>
                <a:lnTo>
                  <a:pt x="3597" y="5866"/>
                </a:lnTo>
                <a:lnTo>
                  <a:pt x="3644" y="5835"/>
                </a:lnTo>
                <a:lnTo>
                  <a:pt x="3691" y="5803"/>
                </a:lnTo>
                <a:lnTo>
                  <a:pt x="3736" y="5770"/>
                </a:lnTo>
                <a:lnTo>
                  <a:pt x="3781" y="5735"/>
                </a:lnTo>
                <a:lnTo>
                  <a:pt x="3824" y="5701"/>
                </a:lnTo>
                <a:lnTo>
                  <a:pt x="3867" y="5664"/>
                </a:lnTo>
                <a:lnTo>
                  <a:pt x="3909" y="5627"/>
                </a:lnTo>
                <a:lnTo>
                  <a:pt x="3950" y="5589"/>
                </a:lnTo>
                <a:lnTo>
                  <a:pt x="3991" y="5549"/>
                </a:lnTo>
                <a:lnTo>
                  <a:pt x="4030" y="5510"/>
                </a:lnTo>
                <a:lnTo>
                  <a:pt x="4068" y="5468"/>
                </a:lnTo>
                <a:lnTo>
                  <a:pt x="4105" y="5426"/>
                </a:lnTo>
                <a:lnTo>
                  <a:pt x="4141" y="5384"/>
                </a:lnTo>
                <a:lnTo>
                  <a:pt x="4177" y="5339"/>
                </a:lnTo>
                <a:lnTo>
                  <a:pt x="4211" y="5295"/>
                </a:lnTo>
                <a:lnTo>
                  <a:pt x="4244" y="5249"/>
                </a:lnTo>
                <a:lnTo>
                  <a:pt x="4276" y="5204"/>
                </a:lnTo>
                <a:lnTo>
                  <a:pt x="4308" y="5157"/>
                </a:lnTo>
                <a:lnTo>
                  <a:pt x="4337" y="5109"/>
                </a:lnTo>
                <a:lnTo>
                  <a:pt x="4366" y="5059"/>
                </a:lnTo>
                <a:lnTo>
                  <a:pt x="4393" y="5010"/>
                </a:lnTo>
                <a:lnTo>
                  <a:pt x="4420" y="4960"/>
                </a:lnTo>
                <a:lnTo>
                  <a:pt x="4445" y="4910"/>
                </a:lnTo>
                <a:lnTo>
                  <a:pt x="4469" y="4858"/>
                </a:lnTo>
                <a:lnTo>
                  <a:pt x="4492" y="4806"/>
                </a:lnTo>
                <a:lnTo>
                  <a:pt x="4514" y="4753"/>
                </a:lnTo>
                <a:lnTo>
                  <a:pt x="4534" y="4700"/>
                </a:lnTo>
                <a:lnTo>
                  <a:pt x="4553" y="4646"/>
                </a:lnTo>
                <a:lnTo>
                  <a:pt x="4571" y="4591"/>
                </a:lnTo>
                <a:lnTo>
                  <a:pt x="4587" y="4536"/>
                </a:lnTo>
                <a:lnTo>
                  <a:pt x="4603" y="4480"/>
                </a:lnTo>
                <a:lnTo>
                  <a:pt x="4616" y="4424"/>
                </a:lnTo>
                <a:lnTo>
                  <a:pt x="4629" y="4367"/>
                </a:lnTo>
                <a:lnTo>
                  <a:pt x="4640" y="4310"/>
                </a:lnTo>
                <a:lnTo>
                  <a:pt x="4648" y="4252"/>
                </a:lnTo>
                <a:lnTo>
                  <a:pt x="4657" y="4194"/>
                </a:lnTo>
                <a:lnTo>
                  <a:pt x="4664" y="4135"/>
                </a:lnTo>
                <a:lnTo>
                  <a:pt x="4669" y="4076"/>
                </a:lnTo>
                <a:lnTo>
                  <a:pt x="4673" y="4016"/>
                </a:lnTo>
                <a:lnTo>
                  <a:pt x="4676" y="3957"/>
                </a:lnTo>
                <a:lnTo>
                  <a:pt x="4676" y="3897"/>
                </a:lnTo>
                <a:close/>
                <a:moveTo>
                  <a:pt x="3835" y="4954"/>
                </a:moveTo>
                <a:lnTo>
                  <a:pt x="3835" y="4954"/>
                </a:lnTo>
                <a:lnTo>
                  <a:pt x="3807" y="4996"/>
                </a:lnTo>
                <a:lnTo>
                  <a:pt x="3778" y="5036"/>
                </a:lnTo>
                <a:lnTo>
                  <a:pt x="3747" y="5075"/>
                </a:lnTo>
                <a:lnTo>
                  <a:pt x="3715" y="5111"/>
                </a:lnTo>
                <a:lnTo>
                  <a:pt x="3683" y="5147"/>
                </a:lnTo>
                <a:lnTo>
                  <a:pt x="3649" y="5180"/>
                </a:lnTo>
                <a:lnTo>
                  <a:pt x="3614" y="5211"/>
                </a:lnTo>
                <a:lnTo>
                  <a:pt x="3578" y="5241"/>
                </a:lnTo>
                <a:lnTo>
                  <a:pt x="3543" y="5269"/>
                </a:lnTo>
                <a:lnTo>
                  <a:pt x="3506" y="5295"/>
                </a:lnTo>
                <a:lnTo>
                  <a:pt x="3467" y="5320"/>
                </a:lnTo>
                <a:lnTo>
                  <a:pt x="3429" y="5342"/>
                </a:lnTo>
                <a:lnTo>
                  <a:pt x="3390" y="5362"/>
                </a:lnTo>
                <a:lnTo>
                  <a:pt x="3350" y="5380"/>
                </a:lnTo>
                <a:lnTo>
                  <a:pt x="3311" y="5396"/>
                </a:lnTo>
                <a:lnTo>
                  <a:pt x="3271" y="5411"/>
                </a:lnTo>
                <a:lnTo>
                  <a:pt x="3230" y="5423"/>
                </a:lnTo>
                <a:lnTo>
                  <a:pt x="3190" y="5434"/>
                </a:lnTo>
                <a:lnTo>
                  <a:pt x="3150" y="5443"/>
                </a:lnTo>
                <a:lnTo>
                  <a:pt x="3109" y="5449"/>
                </a:lnTo>
                <a:lnTo>
                  <a:pt x="3069" y="5453"/>
                </a:lnTo>
                <a:lnTo>
                  <a:pt x="3029" y="5455"/>
                </a:lnTo>
                <a:lnTo>
                  <a:pt x="2989" y="5455"/>
                </a:lnTo>
                <a:lnTo>
                  <a:pt x="2949" y="5453"/>
                </a:lnTo>
                <a:lnTo>
                  <a:pt x="2911" y="5449"/>
                </a:lnTo>
                <a:lnTo>
                  <a:pt x="2871" y="5442"/>
                </a:lnTo>
                <a:lnTo>
                  <a:pt x="2833" y="5433"/>
                </a:lnTo>
                <a:lnTo>
                  <a:pt x="2796" y="5422"/>
                </a:lnTo>
                <a:lnTo>
                  <a:pt x="2759" y="5408"/>
                </a:lnTo>
                <a:lnTo>
                  <a:pt x="2722" y="5392"/>
                </a:lnTo>
                <a:lnTo>
                  <a:pt x="2687" y="5374"/>
                </a:lnTo>
                <a:lnTo>
                  <a:pt x="2653" y="5353"/>
                </a:lnTo>
                <a:lnTo>
                  <a:pt x="2620" y="5331"/>
                </a:lnTo>
                <a:lnTo>
                  <a:pt x="2589" y="5306"/>
                </a:lnTo>
                <a:lnTo>
                  <a:pt x="2559" y="5280"/>
                </a:lnTo>
                <a:lnTo>
                  <a:pt x="2532" y="5252"/>
                </a:lnTo>
                <a:lnTo>
                  <a:pt x="2506" y="5222"/>
                </a:lnTo>
                <a:lnTo>
                  <a:pt x="2481" y="5191"/>
                </a:lnTo>
                <a:lnTo>
                  <a:pt x="2459" y="5159"/>
                </a:lnTo>
                <a:lnTo>
                  <a:pt x="2439" y="5125"/>
                </a:lnTo>
                <a:lnTo>
                  <a:pt x="2421" y="5090"/>
                </a:lnTo>
                <a:lnTo>
                  <a:pt x="2404" y="5054"/>
                </a:lnTo>
                <a:lnTo>
                  <a:pt x="2389" y="5016"/>
                </a:lnTo>
                <a:lnTo>
                  <a:pt x="2376" y="4978"/>
                </a:lnTo>
                <a:lnTo>
                  <a:pt x="2365" y="4938"/>
                </a:lnTo>
                <a:lnTo>
                  <a:pt x="2355" y="4899"/>
                </a:lnTo>
                <a:lnTo>
                  <a:pt x="2348" y="4857"/>
                </a:lnTo>
                <a:lnTo>
                  <a:pt x="2343" y="4816"/>
                </a:lnTo>
                <a:lnTo>
                  <a:pt x="2339" y="4773"/>
                </a:lnTo>
                <a:lnTo>
                  <a:pt x="2338" y="4730"/>
                </a:lnTo>
                <a:lnTo>
                  <a:pt x="2338" y="4687"/>
                </a:lnTo>
                <a:lnTo>
                  <a:pt x="2341" y="4643"/>
                </a:lnTo>
                <a:lnTo>
                  <a:pt x="2346" y="4599"/>
                </a:lnTo>
                <a:lnTo>
                  <a:pt x="2352" y="4554"/>
                </a:lnTo>
                <a:lnTo>
                  <a:pt x="2359" y="4510"/>
                </a:lnTo>
                <a:lnTo>
                  <a:pt x="2370" y="4464"/>
                </a:lnTo>
                <a:lnTo>
                  <a:pt x="2381" y="4420"/>
                </a:lnTo>
                <a:lnTo>
                  <a:pt x="2396" y="4376"/>
                </a:lnTo>
                <a:lnTo>
                  <a:pt x="2412" y="4331"/>
                </a:lnTo>
                <a:lnTo>
                  <a:pt x="2431" y="4287"/>
                </a:lnTo>
                <a:lnTo>
                  <a:pt x="2450" y="4242"/>
                </a:lnTo>
                <a:lnTo>
                  <a:pt x="2473" y="4199"/>
                </a:lnTo>
                <a:lnTo>
                  <a:pt x="2496" y="4156"/>
                </a:lnTo>
                <a:lnTo>
                  <a:pt x="2523" y="4113"/>
                </a:lnTo>
                <a:lnTo>
                  <a:pt x="2550" y="4071"/>
                </a:lnTo>
                <a:lnTo>
                  <a:pt x="2580" y="4031"/>
                </a:lnTo>
                <a:lnTo>
                  <a:pt x="2611" y="3993"/>
                </a:lnTo>
                <a:lnTo>
                  <a:pt x="2642" y="3956"/>
                </a:lnTo>
                <a:lnTo>
                  <a:pt x="2675" y="3921"/>
                </a:lnTo>
                <a:lnTo>
                  <a:pt x="2708" y="3888"/>
                </a:lnTo>
                <a:lnTo>
                  <a:pt x="2744" y="3856"/>
                </a:lnTo>
                <a:lnTo>
                  <a:pt x="2780" y="3826"/>
                </a:lnTo>
                <a:lnTo>
                  <a:pt x="2816" y="3799"/>
                </a:lnTo>
                <a:lnTo>
                  <a:pt x="2853" y="3773"/>
                </a:lnTo>
                <a:lnTo>
                  <a:pt x="2891" y="3749"/>
                </a:lnTo>
                <a:lnTo>
                  <a:pt x="2929" y="3726"/>
                </a:lnTo>
                <a:lnTo>
                  <a:pt x="2969" y="3705"/>
                </a:lnTo>
                <a:lnTo>
                  <a:pt x="3007" y="3687"/>
                </a:lnTo>
                <a:lnTo>
                  <a:pt x="3048" y="3671"/>
                </a:lnTo>
                <a:lnTo>
                  <a:pt x="3087" y="3656"/>
                </a:lnTo>
                <a:lnTo>
                  <a:pt x="3128" y="3644"/>
                </a:lnTo>
                <a:lnTo>
                  <a:pt x="3167" y="3634"/>
                </a:lnTo>
                <a:lnTo>
                  <a:pt x="3208" y="3625"/>
                </a:lnTo>
                <a:lnTo>
                  <a:pt x="3249" y="3619"/>
                </a:lnTo>
                <a:lnTo>
                  <a:pt x="3290" y="3614"/>
                </a:lnTo>
                <a:lnTo>
                  <a:pt x="3329" y="3612"/>
                </a:lnTo>
                <a:lnTo>
                  <a:pt x="3369" y="3612"/>
                </a:lnTo>
                <a:lnTo>
                  <a:pt x="3408" y="3614"/>
                </a:lnTo>
                <a:lnTo>
                  <a:pt x="3448" y="3619"/>
                </a:lnTo>
                <a:lnTo>
                  <a:pt x="3487" y="3625"/>
                </a:lnTo>
                <a:lnTo>
                  <a:pt x="3525" y="3634"/>
                </a:lnTo>
                <a:lnTo>
                  <a:pt x="3562" y="3646"/>
                </a:lnTo>
                <a:lnTo>
                  <a:pt x="3599" y="3660"/>
                </a:lnTo>
                <a:lnTo>
                  <a:pt x="3635" y="3675"/>
                </a:lnTo>
                <a:lnTo>
                  <a:pt x="3671" y="3693"/>
                </a:lnTo>
                <a:lnTo>
                  <a:pt x="3706" y="3714"/>
                </a:lnTo>
                <a:lnTo>
                  <a:pt x="3739" y="3736"/>
                </a:lnTo>
                <a:lnTo>
                  <a:pt x="3770" y="3761"/>
                </a:lnTo>
                <a:lnTo>
                  <a:pt x="3799" y="3788"/>
                </a:lnTo>
                <a:lnTo>
                  <a:pt x="3826" y="3815"/>
                </a:lnTo>
                <a:lnTo>
                  <a:pt x="3852" y="3845"/>
                </a:lnTo>
                <a:lnTo>
                  <a:pt x="3877" y="3876"/>
                </a:lnTo>
                <a:lnTo>
                  <a:pt x="3899" y="3909"/>
                </a:lnTo>
                <a:lnTo>
                  <a:pt x="3919" y="3942"/>
                </a:lnTo>
                <a:lnTo>
                  <a:pt x="3938" y="3977"/>
                </a:lnTo>
                <a:lnTo>
                  <a:pt x="3955" y="4014"/>
                </a:lnTo>
                <a:lnTo>
                  <a:pt x="3970" y="4051"/>
                </a:lnTo>
                <a:lnTo>
                  <a:pt x="3982" y="4089"/>
                </a:lnTo>
                <a:lnTo>
                  <a:pt x="3993" y="4129"/>
                </a:lnTo>
                <a:lnTo>
                  <a:pt x="4002" y="4169"/>
                </a:lnTo>
                <a:lnTo>
                  <a:pt x="4009" y="4210"/>
                </a:lnTo>
                <a:lnTo>
                  <a:pt x="4015" y="4252"/>
                </a:lnTo>
                <a:lnTo>
                  <a:pt x="4018" y="4294"/>
                </a:lnTo>
                <a:lnTo>
                  <a:pt x="4020" y="4337"/>
                </a:lnTo>
                <a:lnTo>
                  <a:pt x="4019" y="4380"/>
                </a:lnTo>
                <a:lnTo>
                  <a:pt x="4017" y="4425"/>
                </a:lnTo>
                <a:lnTo>
                  <a:pt x="4013" y="4468"/>
                </a:lnTo>
                <a:lnTo>
                  <a:pt x="4007" y="4513"/>
                </a:lnTo>
                <a:lnTo>
                  <a:pt x="3998" y="4558"/>
                </a:lnTo>
                <a:lnTo>
                  <a:pt x="3988" y="4603"/>
                </a:lnTo>
                <a:lnTo>
                  <a:pt x="3976" y="4647"/>
                </a:lnTo>
                <a:lnTo>
                  <a:pt x="3962" y="4691"/>
                </a:lnTo>
                <a:lnTo>
                  <a:pt x="3946" y="4737"/>
                </a:lnTo>
                <a:lnTo>
                  <a:pt x="3928" y="4780"/>
                </a:lnTo>
                <a:lnTo>
                  <a:pt x="3908" y="4825"/>
                </a:lnTo>
                <a:lnTo>
                  <a:pt x="3886" y="4869"/>
                </a:lnTo>
                <a:lnTo>
                  <a:pt x="3861" y="4912"/>
                </a:lnTo>
                <a:lnTo>
                  <a:pt x="3835" y="4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774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208"/>
          <p:cNvGrpSpPr/>
          <p:nvPr/>
        </p:nvGrpSpPr>
        <p:grpSpPr>
          <a:xfrm>
            <a:off x="6357384" y="4981940"/>
            <a:ext cx="194211" cy="679736"/>
            <a:chOff x="2752726" y="4344988"/>
            <a:chExt cx="184150" cy="644525"/>
          </a:xfrm>
          <a:solidFill>
            <a:schemeClr val="accent1"/>
          </a:solidFill>
        </p:grpSpPr>
        <p:sp>
          <p:nvSpPr>
            <p:cNvPr id="96" name="Freeform 101"/>
            <p:cNvSpPr/>
            <p:nvPr/>
          </p:nvSpPr>
          <p:spPr bwMode="auto">
            <a:xfrm>
              <a:off x="2762251" y="4427538"/>
              <a:ext cx="174625" cy="519113"/>
            </a:xfrm>
            <a:custGeom>
              <a:avLst/>
              <a:gdLst>
                <a:gd name="T0" fmla="*/ 34 w 110"/>
                <a:gd name="T1" fmla="*/ 267 h 327"/>
                <a:gd name="T2" fmla="*/ 67 w 110"/>
                <a:gd name="T3" fmla="*/ 327 h 327"/>
                <a:gd name="T4" fmla="*/ 95 w 110"/>
                <a:gd name="T5" fmla="*/ 323 h 327"/>
                <a:gd name="T6" fmla="*/ 110 w 110"/>
                <a:gd name="T7" fmla="*/ 256 h 327"/>
                <a:gd name="T8" fmla="*/ 76 w 110"/>
                <a:gd name="T9" fmla="*/ 0 h 327"/>
                <a:gd name="T10" fmla="*/ 0 w 110"/>
                <a:gd name="T11" fmla="*/ 10 h 327"/>
                <a:gd name="T12" fmla="*/ 34 w 110"/>
                <a:gd name="T13" fmla="*/ 26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327">
                  <a:moveTo>
                    <a:pt x="34" y="267"/>
                  </a:moveTo>
                  <a:lnTo>
                    <a:pt x="67" y="327"/>
                  </a:lnTo>
                  <a:lnTo>
                    <a:pt x="95" y="323"/>
                  </a:lnTo>
                  <a:lnTo>
                    <a:pt x="110" y="256"/>
                  </a:lnTo>
                  <a:lnTo>
                    <a:pt x="76" y="0"/>
                  </a:lnTo>
                  <a:lnTo>
                    <a:pt x="0" y="10"/>
                  </a:lnTo>
                  <a:lnTo>
                    <a:pt x="34" y="2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7" name="Freeform 102"/>
            <p:cNvSpPr/>
            <p:nvPr/>
          </p:nvSpPr>
          <p:spPr bwMode="auto">
            <a:xfrm>
              <a:off x="2754313" y="4344988"/>
              <a:ext cx="128588" cy="146050"/>
            </a:xfrm>
            <a:custGeom>
              <a:avLst/>
              <a:gdLst>
                <a:gd name="T0" fmla="*/ 5 w 81"/>
                <a:gd name="T1" fmla="*/ 58 h 92"/>
                <a:gd name="T2" fmla="*/ 5 w 81"/>
                <a:gd name="T3" fmla="*/ 58 h 92"/>
                <a:gd name="T4" fmla="*/ 7 w 81"/>
                <a:gd name="T5" fmla="*/ 66 h 92"/>
                <a:gd name="T6" fmla="*/ 10 w 81"/>
                <a:gd name="T7" fmla="*/ 73 h 92"/>
                <a:gd name="T8" fmla="*/ 15 w 81"/>
                <a:gd name="T9" fmla="*/ 78 h 92"/>
                <a:gd name="T10" fmla="*/ 20 w 81"/>
                <a:gd name="T11" fmla="*/ 84 h 92"/>
                <a:gd name="T12" fmla="*/ 26 w 81"/>
                <a:gd name="T13" fmla="*/ 88 h 92"/>
                <a:gd name="T14" fmla="*/ 33 w 81"/>
                <a:gd name="T15" fmla="*/ 90 h 92"/>
                <a:gd name="T16" fmla="*/ 39 w 81"/>
                <a:gd name="T17" fmla="*/ 92 h 92"/>
                <a:gd name="T18" fmla="*/ 47 w 81"/>
                <a:gd name="T19" fmla="*/ 90 h 92"/>
                <a:gd name="T20" fmla="*/ 49 w 81"/>
                <a:gd name="T21" fmla="*/ 90 h 92"/>
                <a:gd name="T22" fmla="*/ 49 w 81"/>
                <a:gd name="T23" fmla="*/ 90 h 92"/>
                <a:gd name="T24" fmla="*/ 56 w 81"/>
                <a:gd name="T25" fmla="*/ 89 h 92"/>
                <a:gd name="T26" fmla="*/ 62 w 81"/>
                <a:gd name="T27" fmla="*/ 86 h 92"/>
                <a:gd name="T28" fmla="*/ 69 w 81"/>
                <a:gd name="T29" fmla="*/ 81 h 92"/>
                <a:gd name="T30" fmla="*/ 73 w 81"/>
                <a:gd name="T31" fmla="*/ 77 h 92"/>
                <a:gd name="T32" fmla="*/ 77 w 81"/>
                <a:gd name="T33" fmla="*/ 70 h 92"/>
                <a:gd name="T34" fmla="*/ 80 w 81"/>
                <a:gd name="T35" fmla="*/ 63 h 92"/>
                <a:gd name="T36" fmla="*/ 81 w 81"/>
                <a:gd name="T37" fmla="*/ 56 h 92"/>
                <a:gd name="T38" fmla="*/ 81 w 81"/>
                <a:gd name="T39" fmla="*/ 48 h 92"/>
                <a:gd name="T40" fmla="*/ 76 w 81"/>
                <a:gd name="T41" fmla="*/ 13 h 92"/>
                <a:gd name="T42" fmla="*/ 76 w 81"/>
                <a:gd name="T43" fmla="*/ 13 h 92"/>
                <a:gd name="T44" fmla="*/ 75 w 81"/>
                <a:gd name="T45" fmla="*/ 8 h 92"/>
                <a:gd name="T46" fmla="*/ 72 w 81"/>
                <a:gd name="T47" fmla="*/ 2 h 92"/>
                <a:gd name="T48" fmla="*/ 68 w 81"/>
                <a:gd name="T49" fmla="*/ 1 h 92"/>
                <a:gd name="T50" fmla="*/ 64 w 81"/>
                <a:gd name="T51" fmla="*/ 0 h 92"/>
                <a:gd name="T52" fmla="*/ 51 w 81"/>
                <a:gd name="T53" fmla="*/ 0 h 92"/>
                <a:gd name="T54" fmla="*/ 37 w 81"/>
                <a:gd name="T55" fmla="*/ 2 h 92"/>
                <a:gd name="T56" fmla="*/ 35 w 81"/>
                <a:gd name="T57" fmla="*/ 2 h 92"/>
                <a:gd name="T58" fmla="*/ 35 w 81"/>
                <a:gd name="T59" fmla="*/ 2 h 92"/>
                <a:gd name="T60" fmla="*/ 22 w 81"/>
                <a:gd name="T61" fmla="*/ 4 h 92"/>
                <a:gd name="T62" fmla="*/ 10 w 81"/>
                <a:gd name="T63" fmla="*/ 6 h 92"/>
                <a:gd name="T64" fmla="*/ 5 w 81"/>
                <a:gd name="T65" fmla="*/ 9 h 92"/>
                <a:gd name="T66" fmla="*/ 3 w 81"/>
                <a:gd name="T67" fmla="*/ 12 h 92"/>
                <a:gd name="T68" fmla="*/ 0 w 81"/>
                <a:gd name="T69" fmla="*/ 17 h 92"/>
                <a:gd name="T70" fmla="*/ 0 w 81"/>
                <a:gd name="T71" fmla="*/ 24 h 92"/>
                <a:gd name="T72" fmla="*/ 5 w 81"/>
                <a:gd name="T73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" h="92">
                  <a:moveTo>
                    <a:pt x="5" y="58"/>
                  </a:moveTo>
                  <a:lnTo>
                    <a:pt x="5" y="58"/>
                  </a:lnTo>
                  <a:lnTo>
                    <a:pt x="7" y="66"/>
                  </a:lnTo>
                  <a:lnTo>
                    <a:pt x="10" y="73"/>
                  </a:lnTo>
                  <a:lnTo>
                    <a:pt x="15" y="78"/>
                  </a:lnTo>
                  <a:lnTo>
                    <a:pt x="20" y="84"/>
                  </a:lnTo>
                  <a:lnTo>
                    <a:pt x="26" y="88"/>
                  </a:lnTo>
                  <a:lnTo>
                    <a:pt x="33" y="90"/>
                  </a:lnTo>
                  <a:lnTo>
                    <a:pt x="39" y="92"/>
                  </a:lnTo>
                  <a:lnTo>
                    <a:pt x="47" y="90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6" y="89"/>
                  </a:lnTo>
                  <a:lnTo>
                    <a:pt x="62" y="86"/>
                  </a:lnTo>
                  <a:lnTo>
                    <a:pt x="69" y="81"/>
                  </a:lnTo>
                  <a:lnTo>
                    <a:pt x="73" y="77"/>
                  </a:lnTo>
                  <a:lnTo>
                    <a:pt x="77" y="70"/>
                  </a:lnTo>
                  <a:lnTo>
                    <a:pt x="80" y="63"/>
                  </a:lnTo>
                  <a:lnTo>
                    <a:pt x="81" y="56"/>
                  </a:lnTo>
                  <a:lnTo>
                    <a:pt x="81" y="48"/>
                  </a:lnTo>
                  <a:lnTo>
                    <a:pt x="76" y="13"/>
                  </a:lnTo>
                  <a:lnTo>
                    <a:pt x="76" y="13"/>
                  </a:lnTo>
                  <a:lnTo>
                    <a:pt x="75" y="8"/>
                  </a:lnTo>
                  <a:lnTo>
                    <a:pt x="72" y="2"/>
                  </a:lnTo>
                  <a:lnTo>
                    <a:pt x="68" y="1"/>
                  </a:lnTo>
                  <a:lnTo>
                    <a:pt x="64" y="0"/>
                  </a:lnTo>
                  <a:lnTo>
                    <a:pt x="51" y="0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22" y="4"/>
                  </a:lnTo>
                  <a:lnTo>
                    <a:pt x="10" y="6"/>
                  </a:lnTo>
                  <a:lnTo>
                    <a:pt x="5" y="9"/>
                  </a:lnTo>
                  <a:lnTo>
                    <a:pt x="3" y="12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5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8" name="Freeform 103"/>
            <p:cNvSpPr/>
            <p:nvPr/>
          </p:nvSpPr>
          <p:spPr bwMode="auto">
            <a:xfrm>
              <a:off x="2752726" y="4394200"/>
              <a:ext cx="149225" cy="142875"/>
            </a:xfrm>
            <a:custGeom>
              <a:avLst/>
              <a:gdLst>
                <a:gd name="T0" fmla="*/ 11 w 94"/>
                <a:gd name="T1" fmla="*/ 90 h 90"/>
                <a:gd name="T2" fmla="*/ 94 w 94"/>
                <a:gd name="T3" fmla="*/ 80 h 90"/>
                <a:gd name="T4" fmla="*/ 84 w 94"/>
                <a:gd name="T5" fmla="*/ 0 h 90"/>
                <a:gd name="T6" fmla="*/ 0 w 94"/>
                <a:gd name="T7" fmla="*/ 11 h 90"/>
                <a:gd name="T8" fmla="*/ 11 w 94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90">
                  <a:moveTo>
                    <a:pt x="11" y="90"/>
                  </a:moveTo>
                  <a:lnTo>
                    <a:pt x="94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9" name="Freeform 104"/>
            <p:cNvSpPr/>
            <p:nvPr/>
          </p:nvSpPr>
          <p:spPr bwMode="auto">
            <a:xfrm>
              <a:off x="2868613" y="4933950"/>
              <a:ext cx="44450" cy="55563"/>
            </a:xfrm>
            <a:custGeom>
              <a:avLst/>
              <a:gdLst>
                <a:gd name="T0" fmla="*/ 28 w 28"/>
                <a:gd name="T1" fmla="*/ 2 h 35"/>
                <a:gd name="T2" fmla="*/ 28 w 28"/>
                <a:gd name="T3" fmla="*/ 2 h 35"/>
                <a:gd name="T4" fmla="*/ 27 w 28"/>
                <a:gd name="T5" fmla="*/ 14 h 35"/>
                <a:gd name="T6" fmla="*/ 21 w 28"/>
                <a:gd name="T7" fmla="*/ 31 h 35"/>
                <a:gd name="T8" fmla="*/ 21 w 28"/>
                <a:gd name="T9" fmla="*/ 31 h 35"/>
                <a:gd name="T10" fmla="*/ 20 w 28"/>
                <a:gd name="T11" fmla="*/ 35 h 35"/>
                <a:gd name="T12" fmla="*/ 19 w 28"/>
                <a:gd name="T13" fmla="*/ 35 h 35"/>
                <a:gd name="T14" fmla="*/ 16 w 28"/>
                <a:gd name="T15" fmla="*/ 35 h 35"/>
                <a:gd name="T16" fmla="*/ 13 w 28"/>
                <a:gd name="T17" fmla="*/ 32 h 35"/>
                <a:gd name="T18" fmla="*/ 11 w 28"/>
                <a:gd name="T19" fmla="*/ 27 h 35"/>
                <a:gd name="T20" fmla="*/ 0 w 28"/>
                <a:gd name="T21" fmla="*/ 8 h 35"/>
                <a:gd name="T22" fmla="*/ 0 w 28"/>
                <a:gd name="T23" fmla="*/ 8 h 35"/>
                <a:gd name="T24" fmla="*/ 3 w 28"/>
                <a:gd name="T25" fmla="*/ 5 h 35"/>
                <a:gd name="T26" fmla="*/ 8 w 28"/>
                <a:gd name="T27" fmla="*/ 2 h 35"/>
                <a:gd name="T28" fmla="*/ 12 w 28"/>
                <a:gd name="T29" fmla="*/ 1 h 35"/>
                <a:gd name="T30" fmla="*/ 16 w 28"/>
                <a:gd name="T31" fmla="*/ 0 h 35"/>
                <a:gd name="T32" fmla="*/ 23 w 28"/>
                <a:gd name="T33" fmla="*/ 0 h 35"/>
                <a:gd name="T34" fmla="*/ 28 w 28"/>
                <a:gd name="T35" fmla="*/ 2 h 35"/>
                <a:gd name="T36" fmla="*/ 28 w 28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" h="35">
                  <a:moveTo>
                    <a:pt x="28" y="2"/>
                  </a:moveTo>
                  <a:lnTo>
                    <a:pt x="28" y="2"/>
                  </a:lnTo>
                  <a:lnTo>
                    <a:pt x="27" y="14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3" y="32"/>
                  </a:lnTo>
                  <a:lnTo>
                    <a:pt x="11" y="27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5"/>
                  </a:lnTo>
                  <a:lnTo>
                    <a:pt x="8" y="2"/>
                  </a:lnTo>
                  <a:lnTo>
                    <a:pt x="12" y="1"/>
                  </a:lnTo>
                  <a:lnTo>
                    <a:pt x="16" y="0"/>
                  </a:lnTo>
                  <a:lnTo>
                    <a:pt x="23" y="0"/>
                  </a:lnTo>
                  <a:lnTo>
                    <a:pt x="28" y="2"/>
                  </a:lnTo>
                  <a:lnTo>
                    <a:pt x="2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215"/>
          <p:cNvGrpSpPr/>
          <p:nvPr/>
        </p:nvGrpSpPr>
        <p:grpSpPr>
          <a:xfrm>
            <a:off x="5714482" y="5510830"/>
            <a:ext cx="1491734" cy="1625672"/>
            <a:chOff x="2143126" y="4930775"/>
            <a:chExt cx="1414463" cy="1541463"/>
          </a:xfrm>
        </p:grpSpPr>
        <p:sp>
          <p:nvSpPr>
            <p:cNvPr id="101" name="Freeform 5"/>
            <p:cNvSpPr/>
            <p:nvPr/>
          </p:nvSpPr>
          <p:spPr bwMode="auto">
            <a:xfrm>
              <a:off x="2143126" y="5083175"/>
              <a:ext cx="1414463" cy="1257300"/>
            </a:xfrm>
            <a:custGeom>
              <a:avLst/>
              <a:gdLst>
                <a:gd name="T0" fmla="*/ 334 w 891"/>
                <a:gd name="T1" fmla="*/ 790 h 792"/>
                <a:gd name="T2" fmla="*/ 228 w 891"/>
                <a:gd name="T3" fmla="*/ 775 h 792"/>
                <a:gd name="T4" fmla="*/ 212 w 891"/>
                <a:gd name="T5" fmla="*/ 764 h 792"/>
                <a:gd name="T6" fmla="*/ 190 w 891"/>
                <a:gd name="T7" fmla="*/ 734 h 792"/>
                <a:gd name="T8" fmla="*/ 110 w 891"/>
                <a:gd name="T9" fmla="*/ 683 h 792"/>
                <a:gd name="T10" fmla="*/ 65 w 891"/>
                <a:gd name="T11" fmla="*/ 631 h 792"/>
                <a:gd name="T12" fmla="*/ 56 w 891"/>
                <a:gd name="T13" fmla="*/ 597 h 792"/>
                <a:gd name="T14" fmla="*/ 61 w 891"/>
                <a:gd name="T15" fmla="*/ 560 h 792"/>
                <a:gd name="T16" fmla="*/ 45 w 891"/>
                <a:gd name="T17" fmla="*/ 545 h 792"/>
                <a:gd name="T18" fmla="*/ 26 w 891"/>
                <a:gd name="T19" fmla="*/ 528 h 792"/>
                <a:gd name="T20" fmla="*/ 48 w 891"/>
                <a:gd name="T21" fmla="*/ 513 h 792"/>
                <a:gd name="T22" fmla="*/ 61 w 891"/>
                <a:gd name="T23" fmla="*/ 501 h 792"/>
                <a:gd name="T24" fmla="*/ 56 w 891"/>
                <a:gd name="T25" fmla="*/ 465 h 792"/>
                <a:gd name="T26" fmla="*/ 65 w 891"/>
                <a:gd name="T27" fmla="*/ 442 h 792"/>
                <a:gd name="T28" fmla="*/ 48 w 891"/>
                <a:gd name="T29" fmla="*/ 435 h 792"/>
                <a:gd name="T30" fmla="*/ 23 w 891"/>
                <a:gd name="T31" fmla="*/ 425 h 792"/>
                <a:gd name="T32" fmla="*/ 34 w 891"/>
                <a:gd name="T33" fmla="*/ 405 h 792"/>
                <a:gd name="T34" fmla="*/ 56 w 891"/>
                <a:gd name="T35" fmla="*/ 393 h 792"/>
                <a:gd name="T36" fmla="*/ 55 w 891"/>
                <a:gd name="T37" fmla="*/ 365 h 792"/>
                <a:gd name="T38" fmla="*/ 56 w 891"/>
                <a:gd name="T39" fmla="*/ 343 h 792"/>
                <a:gd name="T40" fmla="*/ 53 w 891"/>
                <a:gd name="T41" fmla="*/ 320 h 792"/>
                <a:gd name="T42" fmla="*/ 32 w 891"/>
                <a:gd name="T43" fmla="*/ 310 h 792"/>
                <a:gd name="T44" fmla="*/ 36 w 891"/>
                <a:gd name="T45" fmla="*/ 291 h 792"/>
                <a:gd name="T46" fmla="*/ 60 w 891"/>
                <a:gd name="T47" fmla="*/ 281 h 792"/>
                <a:gd name="T48" fmla="*/ 64 w 891"/>
                <a:gd name="T49" fmla="*/ 262 h 792"/>
                <a:gd name="T50" fmla="*/ 61 w 891"/>
                <a:gd name="T51" fmla="*/ 245 h 792"/>
                <a:gd name="T52" fmla="*/ 71 w 891"/>
                <a:gd name="T53" fmla="*/ 218 h 792"/>
                <a:gd name="T54" fmla="*/ 59 w 891"/>
                <a:gd name="T55" fmla="*/ 214 h 792"/>
                <a:gd name="T56" fmla="*/ 34 w 891"/>
                <a:gd name="T57" fmla="*/ 203 h 792"/>
                <a:gd name="T58" fmla="*/ 0 w 891"/>
                <a:gd name="T59" fmla="*/ 0 h 792"/>
                <a:gd name="T60" fmla="*/ 873 w 891"/>
                <a:gd name="T61" fmla="*/ 147 h 792"/>
                <a:gd name="T62" fmla="*/ 854 w 891"/>
                <a:gd name="T63" fmla="*/ 164 h 792"/>
                <a:gd name="T64" fmla="*/ 835 w 891"/>
                <a:gd name="T65" fmla="*/ 168 h 792"/>
                <a:gd name="T66" fmla="*/ 832 w 891"/>
                <a:gd name="T67" fmla="*/ 180 h 792"/>
                <a:gd name="T68" fmla="*/ 839 w 891"/>
                <a:gd name="T69" fmla="*/ 205 h 792"/>
                <a:gd name="T70" fmla="*/ 832 w 891"/>
                <a:gd name="T71" fmla="*/ 228 h 792"/>
                <a:gd name="T72" fmla="*/ 848 w 891"/>
                <a:gd name="T73" fmla="*/ 237 h 792"/>
                <a:gd name="T74" fmla="*/ 871 w 891"/>
                <a:gd name="T75" fmla="*/ 254 h 792"/>
                <a:gd name="T76" fmla="*/ 854 w 891"/>
                <a:gd name="T77" fmla="*/ 271 h 792"/>
                <a:gd name="T78" fmla="*/ 841 w 891"/>
                <a:gd name="T79" fmla="*/ 281 h 792"/>
                <a:gd name="T80" fmla="*/ 845 w 891"/>
                <a:gd name="T81" fmla="*/ 310 h 792"/>
                <a:gd name="T82" fmla="*/ 841 w 891"/>
                <a:gd name="T83" fmla="*/ 336 h 792"/>
                <a:gd name="T84" fmla="*/ 856 w 891"/>
                <a:gd name="T85" fmla="*/ 355 h 792"/>
                <a:gd name="T86" fmla="*/ 877 w 891"/>
                <a:gd name="T87" fmla="*/ 369 h 792"/>
                <a:gd name="T88" fmla="*/ 863 w 891"/>
                <a:gd name="T89" fmla="*/ 386 h 792"/>
                <a:gd name="T90" fmla="*/ 836 w 891"/>
                <a:gd name="T91" fmla="*/ 390 h 792"/>
                <a:gd name="T92" fmla="*/ 843 w 891"/>
                <a:gd name="T93" fmla="*/ 411 h 792"/>
                <a:gd name="T94" fmla="*/ 841 w 891"/>
                <a:gd name="T95" fmla="*/ 435 h 792"/>
                <a:gd name="T96" fmla="*/ 844 w 891"/>
                <a:gd name="T97" fmla="*/ 463 h 792"/>
                <a:gd name="T98" fmla="*/ 867 w 891"/>
                <a:gd name="T99" fmla="*/ 474 h 792"/>
                <a:gd name="T100" fmla="*/ 870 w 891"/>
                <a:gd name="T101" fmla="*/ 490 h 792"/>
                <a:gd name="T102" fmla="*/ 845 w 891"/>
                <a:gd name="T103" fmla="*/ 503 h 792"/>
                <a:gd name="T104" fmla="*/ 841 w 891"/>
                <a:gd name="T105" fmla="*/ 535 h 792"/>
                <a:gd name="T106" fmla="*/ 844 w 891"/>
                <a:gd name="T107" fmla="*/ 554 h 792"/>
                <a:gd name="T108" fmla="*/ 858 w 891"/>
                <a:gd name="T109" fmla="*/ 572 h 792"/>
                <a:gd name="T110" fmla="*/ 856 w 891"/>
                <a:gd name="T111" fmla="*/ 595 h 792"/>
                <a:gd name="T112" fmla="*/ 820 w 891"/>
                <a:gd name="T113" fmla="*/ 653 h 792"/>
                <a:gd name="T114" fmla="*/ 776 w 891"/>
                <a:gd name="T115" fmla="*/ 695 h 792"/>
                <a:gd name="T116" fmla="*/ 711 w 891"/>
                <a:gd name="T117" fmla="*/ 742 h 792"/>
                <a:gd name="T118" fmla="*/ 695 w 891"/>
                <a:gd name="T119" fmla="*/ 764 h 792"/>
                <a:gd name="T120" fmla="*/ 675 w 891"/>
                <a:gd name="T121" fmla="*/ 775 h 792"/>
                <a:gd name="T122" fmla="*/ 548 w 891"/>
                <a:gd name="T123" fmla="*/ 79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1" h="792">
                  <a:moveTo>
                    <a:pt x="435" y="792"/>
                  </a:moveTo>
                  <a:lnTo>
                    <a:pt x="435" y="792"/>
                  </a:lnTo>
                  <a:lnTo>
                    <a:pt x="370" y="791"/>
                  </a:lnTo>
                  <a:lnTo>
                    <a:pt x="334" y="790"/>
                  </a:lnTo>
                  <a:lnTo>
                    <a:pt x="298" y="787"/>
                  </a:lnTo>
                  <a:lnTo>
                    <a:pt x="266" y="783"/>
                  </a:lnTo>
                  <a:lnTo>
                    <a:pt x="237" y="778"/>
                  </a:lnTo>
                  <a:lnTo>
                    <a:pt x="228" y="775"/>
                  </a:lnTo>
                  <a:lnTo>
                    <a:pt x="220" y="772"/>
                  </a:lnTo>
                  <a:lnTo>
                    <a:pt x="213" y="768"/>
                  </a:lnTo>
                  <a:lnTo>
                    <a:pt x="212" y="764"/>
                  </a:lnTo>
                  <a:lnTo>
                    <a:pt x="212" y="764"/>
                  </a:lnTo>
                  <a:lnTo>
                    <a:pt x="209" y="756"/>
                  </a:lnTo>
                  <a:lnTo>
                    <a:pt x="205" y="749"/>
                  </a:lnTo>
                  <a:lnTo>
                    <a:pt x="198" y="741"/>
                  </a:lnTo>
                  <a:lnTo>
                    <a:pt x="190" y="734"/>
                  </a:lnTo>
                  <a:lnTo>
                    <a:pt x="164" y="717"/>
                  </a:lnTo>
                  <a:lnTo>
                    <a:pt x="129" y="695"/>
                  </a:lnTo>
                  <a:lnTo>
                    <a:pt x="129" y="695"/>
                  </a:lnTo>
                  <a:lnTo>
                    <a:pt x="110" y="683"/>
                  </a:lnTo>
                  <a:lnTo>
                    <a:pt x="95" y="669"/>
                  </a:lnTo>
                  <a:lnTo>
                    <a:pt x="82" y="657"/>
                  </a:lnTo>
                  <a:lnTo>
                    <a:pt x="72" y="643"/>
                  </a:lnTo>
                  <a:lnTo>
                    <a:pt x="65" y="631"/>
                  </a:lnTo>
                  <a:lnTo>
                    <a:pt x="60" y="619"/>
                  </a:lnTo>
                  <a:lnTo>
                    <a:pt x="57" y="608"/>
                  </a:lnTo>
                  <a:lnTo>
                    <a:pt x="56" y="597"/>
                  </a:lnTo>
                  <a:lnTo>
                    <a:pt x="56" y="597"/>
                  </a:lnTo>
                  <a:lnTo>
                    <a:pt x="57" y="589"/>
                  </a:lnTo>
                  <a:lnTo>
                    <a:pt x="59" y="581"/>
                  </a:lnTo>
                  <a:lnTo>
                    <a:pt x="61" y="566"/>
                  </a:lnTo>
                  <a:lnTo>
                    <a:pt x="61" y="560"/>
                  </a:lnTo>
                  <a:lnTo>
                    <a:pt x="59" y="554"/>
                  </a:lnTo>
                  <a:lnTo>
                    <a:pt x="55" y="549"/>
                  </a:lnTo>
                  <a:lnTo>
                    <a:pt x="45" y="545"/>
                  </a:lnTo>
                  <a:lnTo>
                    <a:pt x="45" y="545"/>
                  </a:lnTo>
                  <a:lnTo>
                    <a:pt x="36" y="541"/>
                  </a:lnTo>
                  <a:lnTo>
                    <a:pt x="30" y="537"/>
                  </a:lnTo>
                  <a:lnTo>
                    <a:pt x="28" y="532"/>
                  </a:lnTo>
                  <a:lnTo>
                    <a:pt x="26" y="528"/>
                  </a:lnTo>
                  <a:lnTo>
                    <a:pt x="29" y="524"/>
                  </a:lnTo>
                  <a:lnTo>
                    <a:pt x="33" y="522"/>
                  </a:lnTo>
                  <a:lnTo>
                    <a:pt x="40" y="518"/>
                  </a:lnTo>
                  <a:lnTo>
                    <a:pt x="48" y="513"/>
                  </a:lnTo>
                  <a:lnTo>
                    <a:pt x="48" y="513"/>
                  </a:lnTo>
                  <a:lnTo>
                    <a:pt x="55" y="511"/>
                  </a:lnTo>
                  <a:lnTo>
                    <a:pt x="59" y="505"/>
                  </a:lnTo>
                  <a:lnTo>
                    <a:pt x="61" y="501"/>
                  </a:lnTo>
                  <a:lnTo>
                    <a:pt x="61" y="496"/>
                  </a:lnTo>
                  <a:lnTo>
                    <a:pt x="59" y="482"/>
                  </a:lnTo>
                  <a:lnTo>
                    <a:pt x="57" y="474"/>
                  </a:lnTo>
                  <a:lnTo>
                    <a:pt x="56" y="465"/>
                  </a:lnTo>
                  <a:lnTo>
                    <a:pt x="56" y="465"/>
                  </a:lnTo>
                  <a:lnTo>
                    <a:pt x="57" y="457"/>
                  </a:lnTo>
                  <a:lnTo>
                    <a:pt x="60" y="450"/>
                  </a:lnTo>
                  <a:lnTo>
                    <a:pt x="65" y="442"/>
                  </a:lnTo>
                  <a:lnTo>
                    <a:pt x="65" y="439"/>
                  </a:lnTo>
                  <a:lnTo>
                    <a:pt x="64" y="436"/>
                  </a:lnTo>
                  <a:lnTo>
                    <a:pt x="59" y="435"/>
                  </a:lnTo>
                  <a:lnTo>
                    <a:pt x="48" y="435"/>
                  </a:lnTo>
                  <a:lnTo>
                    <a:pt x="48" y="435"/>
                  </a:lnTo>
                  <a:lnTo>
                    <a:pt x="36" y="432"/>
                  </a:lnTo>
                  <a:lnTo>
                    <a:pt x="28" y="430"/>
                  </a:lnTo>
                  <a:lnTo>
                    <a:pt x="23" y="425"/>
                  </a:lnTo>
                  <a:lnTo>
                    <a:pt x="22" y="420"/>
                  </a:lnTo>
                  <a:lnTo>
                    <a:pt x="23" y="415"/>
                  </a:lnTo>
                  <a:lnTo>
                    <a:pt x="28" y="409"/>
                  </a:lnTo>
                  <a:lnTo>
                    <a:pt x="34" y="405"/>
                  </a:lnTo>
                  <a:lnTo>
                    <a:pt x="42" y="401"/>
                  </a:lnTo>
                  <a:lnTo>
                    <a:pt x="42" y="401"/>
                  </a:lnTo>
                  <a:lnTo>
                    <a:pt x="51" y="397"/>
                  </a:lnTo>
                  <a:lnTo>
                    <a:pt x="56" y="393"/>
                  </a:lnTo>
                  <a:lnTo>
                    <a:pt x="59" y="389"/>
                  </a:lnTo>
                  <a:lnTo>
                    <a:pt x="59" y="384"/>
                  </a:lnTo>
                  <a:lnTo>
                    <a:pt x="56" y="371"/>
                  </a:lnTo>
                  <a:lnTo>
                    <a:pt x="55" y="365"/>
                  </a:lnTo>
                  <a:lnTo>
                    <a:pt x="55" y="356"/>
                  </a:lnTo>
                  <a:lnTo>
                    <a:pt x="55" y="356"/>
                  </a:lnTo>
                  <a:lnTo>
                    <a:pt x="55" y="350"/>
                  </a:lnTo>
                  <a:lnTo>
                    <a:pt x="56" y="343"/>
                  </a:lnTo>
                  <a:lnTo>
                    <a:pt x="59" y="332"/>
                  </a:lnTo>
                  <a:lnTo>
                    <a:pt x="59" y="328"/>
                  </a:lnTo>
                  <a:lnTo>
                    <a:pt x="57" y="324"/>
                  </a:lnTo>
                  <a:lnTo>
                    <a:pt x="53" y="320"/>
                  </a:lnTo>
                  <a:lnTo>
                    <a:pt x="45" y="317"/>
                  </a:lnTo>
                  <a:lnTo>
                    <a:pt x="45" y="317"/>
                  </a:lnTo>
                  <a:lnTo>
                    <a:pt x="37" y="314"/>
                  </a:lnTo>
                  <a:lnTo>
                    <a:pt x="32" y="310"/>
                  </a:lnTo>
                  <a:lnTo>
                    <a:pt x="29" y="305"/>
                  </a:lnTo>
                  <a:lnTo>
                    <a:pt x="29" y="301"/>
                  </a:lnTo>
                  <a:lnTo>
                    <a:pt x="30" y="296"/>
                  </a:lnTo>
                  <a:lnTo>
                    <a:pt x="36" y="291"/>
                  </a:lnTo>
                  <a:lnTo>
                    <a:pt x="42" y="287"/>
                  </a:lnTo>
                  <a:lnTo>
                    <a:pt x="52" y="283"/>
                  </a:lnTo>
                  <a:lnTo>
                    <a:pt x="52" y="283"/>
                  </a:lnTo>
                  <a:lnTo>
                    <a:pt x="60" y="281"/>
                  </a:lnTo>
                  <a:lnTo>
                    <a:pt x="65" y="278"/>
                  </a:lnTo>
                  <a:lnTo>
                    <a:pt x="68" y="275"/>
                  </a:lnTo>
                  <a:lnTo>
                    <a:pt x="68" y="271"/>
                  </a:lnTo>
                  <a:lnTo>
                    <a:pt x="64" y="262"/>
                  </a:lnTo>
                  <a:lnTo>
                    <a:pt x="63" y="256"/>
                  </a:lnTo>
                  <a:lnTo>
                    <a:pt x="61" y="251"/>
                  </a:lnTo>
                  <a:lnTo>
                    <a:pt x="61" y="251"/>
                  </a:lnTo>
                  <a:lnTo>
                    <a:pt x="61" y="245"/>
                  </a:lnTo>
                  <a:lnTo>
                    <a:pt x="63" y="239"/>
                  </a:lnTo>
                  <a:lnTo>
                    <a:pt x="68" y="228"/>
                  </a:lnTo>
                  <a:lnTo>
                    <a:pt x="70" y="222"/>
                  </a:lnTo>
                  <a:lnTo>
                    <a:pt x="71" y="218"/>
                  </a:lnTo>
                  <a:lnTo>
                    <a:pt x="70" y="216"/>
                  </a:lnTo>
                  <a:lnTo>
                    <a:pt x="65" y="216"/>
                  </a:lnTo>
                  <a:lnTo>
                    <a:pt x="65" y="216"/>
                  </a:lnTo>
                  <a:lnTo>
                    <a:pt x="59" y="214"/>
                  </a:lnTo>
                  <a:lnTo>
                    <a:pt x="53" y="213"/>
                  </a:lnTo>
                  <a:lnTo>
                    <a:pt x="46" y="210"/>
                  </a:lnTo>
                  <a:lnTo>
                    <a:pt x="40" y="207"/>
                  </a:lnTo>
                  <a:lnTo>
                    <a:pt x="34" y="203"/>
                  </a:lnTo>
                  <a:lnTo>
                    <a:pt x="30" y="198"/>
                  </a:lnTo>
                  <a:lnTo>
                    <a:pt x="28" y="193"/>
                  </a:lnTo>
                  <a:lnTo>
                    <a:pt x="25" y="187"/>
                  </a:lnTo>
                  <a:lnTo>
                    <a:pt x="0" y="0"/>
                  </a:lnTo>
                  <a:lnTo>
                    <a:pt x="891" y="0"/>
                  </a:lnTo>
                  <a:lnTo>
                    <a:pt x="874" y="140"/>
                  </a:lnTo>
                  <a:lnTo>
                    <a:pt x="874" y="140"/>
                  </a:lnTo>
                  <a:lnTo>
                    <a:pt x="873" y="147"/>
                  </a:lnTo>
                  <a:lnTo>
                    <a:pt x="870" y="152"/>
                  </a:lnTo>
                  <a:lnTo>
                    <a:pt x="864" y="157"/>
                  </a:lnTo>
                  <a:lnTo>
                    <a:pt x="859" y="161"/>
                  </a:lnTo>
                  <a:lnTo>
                    <a:pt x="854" y="164"/>
                  </a:lnTo>
                  <a:lnTo>
                    <a:pt x="847" y="167"/>
                  </a:lnTo>
                  <a:lnTo>
                    <a:pt x="840" y="168"/>
                  </a:lnTo>
                  <a:lnTo>
                    <a:pt x="835" y="168"/>
                  </a:lnTo>
                  <a:lnTo>
                    <a:pt x="835" y="168"/>
                  </a:lnTo>
                  <a:lnTo>
                    <a:pt x="831" y="170"/>
                  </a:lnTo>
                  <a:lnTo>
                    <a:pt x="829" y="172"/>
                  </a:lnTo>
                  <a:lnTo>
                    <a:pt x="829" y="176"/>
                  </a:lnTo>
                  <a:lnTo>
                    <a:pt x="832" y="180"/>
                  </a:lnTo>
                  <a:lnTo>
                    <a:pt x="837" y="193"/>
                  </a:lnTo>
                  <a:lnTo>
                    <a:pt x="839" y="198"/>
                  </a:lnTo>
                  <a:lnTo>
                    <a:pt x="839" y="205"/>
                  </a:lnTo>
                  <a:lnTo>
                    <a:pt x="839" y="205"/>
                  </a:lnTo>
                  <a:lnTo>
                    <a:pt x="837" y="210"/>
                  </a:lnTo>
                  <a:lnTo>
                    <a:pt x="835" y="216"/>
                  </a:lnTo>
                  <a:lnTo>
                    <a:pt x="832" y="224"/>
                  </a:lnTo>
                  <a:lnTo>
                    <a:pt x="832" y="228"/>
                  </a:lnTo>
                  <a:lnTo>
                    <a:pt x="833" y="232"/>
                  </a:lnTo>
                  <a:lnTo>
                    <a:pt x="839" y="235"/>
                  </a:lnTo>
                  <a:lnTo>
                    <a:pt x="848" y="237"/>
                  </a:lnTo>
                  <a:lnTo>
                    <a:pt x="848" y="237"/>
                  </a:lnTo>
                  <a:lnTo>
                    <a:pt x="858" y="240"/>
                  </a:lnTo>
                  <a:lnTo>
                    <a:pt x="864" y="244"/>
                  </a:lnTo>
                  <a:lnTo>
                    <a:pt x="868" y="249"/>
                  </a:lnTo>
                  <a:lnTo>
                    <a:pt x="871" y="254"/>
                  </a:lnTo>
                  <a:lnTo>
                    <a:pt x="870" y="259"/>
                  </a:lnTo>
                  <a:lnTo>
                    <a:pt x="867" y="263"/>
                  </a:lnTo>
                  <a:lnTo>
                    <a:pt x="862" y="267"/>
                  </a:lnTo>
                  <a:lnTo>
                    <a:pt x="854" y="271"/>
                  </a:lnTo>
                  <a:lnTo>
                    <a:pt x="854" y="271"/>
                  </a:lnTo>
                  <a:lnTo>
                    <a:pt x="847" y="274"/>
                  </a:lnTo>
                  <a:lnTo>
                    <a:pt x="843" y="277"/>
                  </a:lnTo>
                  <a:lnTo>
                    <a:pt x="841" y="281"/>
                  </a:lnTo>
                  <a:lnTo>
                    <a:pt x="840" y="286"/>
                  </a:lnTo>
                  <a:lnTo>
                    <a:pt x="843" y="297"/>
                  </a:lnTo>
                  <a:lnTo>
                    <a:pt x="844" y="304"/>
                  </a:lnTo>
                  <a:lnTo>
                    <a:pt x="845" y="310"/>
                  </a:lnTo>
                  <a:lnTo>
                    <a:pt x="845" y="310"/>
                  </a:lnTo>
                  <a:lnTo>
                    <a:pt x="844" y="317"/>
                  </a:lnTo>
                  <a:lnTo>
                    <a:pt x="843" y="324"/>
                  </a:lnTo>
                  <a:lnTo>
                    <a:pt x="841" y="336"/>
                  </a:lnTo>
                  <a:lnTo>
                    <a:pt x="841" y="342"/>
                  </a:lnTo>
                  <a:lnTo>
                    <a:pt x="844" y="347"/>
                  </a:lnTo>
                  <a:lnTo>
                    <a:pt x="848" y="351"/>
                  </a:lnTo>
                  <a:lnTo>
                    <a:pt x="856" y="355"/>
                  </a:lnTo>
                  <a:lnTo>
                    <a:pt x="856" y="355"/>
                  </a:lnTo>
                  <a:lnTo>
                    <a:pt x="866" y="359"/>
                  </a:lnTo>
                  <a:lnTo>
                    <a:pt x="873" y="363"/>
                  </a:lnTo>
                  <a:lnTo>
                    <a:pt x="877" y="369"/>
                  </a:lnTo>
                  <a:lnTo>
                    <a:pt x="878" y="374"/>
                  </a:lnTo>
                  <a:lnTo>
                    <a:pt x="877" y="378"/>
                  </a:lnTo>
                  <a:lnTo>
                    <a:pt x="871" y="384"/>
                  </a:lnTo>
                  <a:lnTo>
                    <a:pt x="863" y="386"/>
                  </a:lnTo>
                  <a:lnTo>
                    <a:pt x="852" y="388"/>
                  </a:lnTo>
                  <a:lnTo>
                    <a:pt x="852" y="388"/>
                  </a:lnTo>
                  <a:lnTo>
                    <a:pt x="841" y="389"/>
                  </a:lnTo>
                  <a:lnTo>
                    <a:pt x="836" y="390"/>
                  </a:lnTo>
                  <a:lnTo>
                    <a:pt x="833" y="392"/>
                  </a:lnTo>
                  <a:lnTo>
                    <a:pt x="835" y="396"/>
                  </a:lnTo>
                  <a:lnTo>
                    <a:pt x="840" y="404"/>
                  </a:lnTo>
                  <a:lnTo>
                    <a:pt x="843" y="411"/>
                  </a:lnTo>
                  <a:lnTo>
                    <a:pt x="843" y="419"/>
                  </a:lnTo>
                  <a:lnTo>
                    <a:pt x="843" y="419"/>
                  </a:lnTo>
                  <a:lnTo>
                    <a:pt x="843" y="428"/>
                  </a:lnTo>
                  <a:lnTo>
                    <a:pt x="841" y="435"/>
                  </a:lnTo>
                  <a:lnTo>
                    <a:pt x="839" y="449"/>
                  </a:lnTo>
                  <a:lnTo>
                    <a:pt x="839" y="455"/>
                  </a:lnTo>
                  <a:lnTo>
                    <a:pt x="840" y="459"/>
                  </a:lnTo>
                  <a:lnTo>
                    <a:pt x="844" y="463"/>
                  </a:lnTo>
                  <a:lnTo>
                    <a:pt x="852" y="467"/>
                  </a:lnTo>
                  <a:lnTo>
                    <a:pt x="852" y="467"/>
                  </a:lnTo>
                  <a:lnTo>
                    <a:pt x="860" y="472"/>
                  </a:lnTo>
                  <a:lnTo>
                    <a:pt x="867" y="474"/>
                  </a:lnTo>
                  <a:lnTo>
                    <a:pt x="871" y="478"/>
                  </a:lnTo>
                  <a:lnTo>
                    <a:pt x="873" y="482"/>
                  </a:lnTo>
                  <a:lnTo>
                    <a:pt x="873" y="486"/>
                  </a:lnTo>
                  <a:lnTo>
                    <a:pt x="870" y="490"/>
                  </a:lnTo>
                  <a:lnTo>
                    <a:pt x="863" y="495"/>
                  </a:lnTo>
                  <a:lnTo>
                    <a:pt x="854" y="499"/>
                  </a:lnTo>
                  <a:lnTo>
                    <a:pt x="854" y="499"/>
                  </a:lnTo>
                  <a:lnTo>
                    <a:pt x="845" y="503"/>
                  </a:lnTo>
                  <a:lnTo>
                    <a:pt x="840" y="508"/>
                  </a:lnTo>
                  <a:lnTo>
                    <a:pt x="839" y="513"/>
                  </a:lnTo>
                  <a:lnTo>
                    <a:pt x="837" y="520"/>
                  </a:lnTo>
                  <a:lnTo>
                    <a:pt x="841" y="535"/>
                  </a:lnTo>
                  <a:lnTo>
                    <a:pt x="843" y="543"/>
                  </a:lnTo>
                  <a:lnTo>
                    <a:pt x="843" y="551"/>
                  </a:lnTo>
                  <a:lnTo>
                    <a:pt x="843" y="551"/>
                  </a:lnTo>
                  <a:lnTo>
                    <a:pt x="844" y="554"/>
                  </a:lnTo>
                  <a:lnTo>
                    <a:pt x="845" y="557"/>
                  </a:lnTo>
                  <a:lnTo>
                    <a:pt x="852" y="564"/>
                  </a:lnTo>
                  <a:lnTo>
                    <a:pt x="855" y="568"/>
                  </a:lnTo>
                  <a:lnTo>
                    <a:pt x="858" y="572"/>
                  </a:lnTo>
                  <a:lnTo>
                    <a:pt x="859" y="576"/>
                  </a:lnTo>
                  <a:lnTo>
                    <a:pt x="859" y="581"/>
                  </a:lnTo>
                  <a:lnTo>
                    <a:pt x="859" y="581"/>
                  </a:lnTo>
                  <a:lnTo>
                    <a:pt x="856" y="595"/>
                  </a:lnTo>
                  <a:lnTo>
                    <a:pt x="850" y="610"/>
                  </a:lnTo>
                  <a:lnTo>
                    <a:pt x="841" y="625"/>
                  </a:lnTo>
                  <a:lnTo>
                    <a:pt x="832" y="638"/>
                  </a:lnTo>
                  <a:lnTo>
                    <a:pt x="820" y="653"/>
                  </a:lnTo>
                  <a:lnTo>
                    <a:pt x="806" y="668"/>
                  </a:lnTo>
                  <a:lnTo>
                    <a:pt x="793" y="681"/>
                  </a:lnTo>
                  <a:lnTo>
                    <a:pt x="776" y="695"/>
                  </a:lnTo>
                  <a:lnTo>
                    <a:pt x="776" y="695"/>
                  </a:lnTo>
                  <a:lnTo>
                    <a:pt x="761" y="707"/>
                  </a:lnTo>
                  <a:lnTo>
                    <a:pt x="747" y="718"/>
                  </a:lnTo>
                  <a:lnTo>
                    <a:pt x="722" y="734"/>
                  </a:lnTo>
                  <a:lnTo>
                    <a:pt x="711" y="742"/>
                  </a:lnTo>
                  <a:lnTo>
                    <a:pt x="703" y="749"/>
                  </a:lnTo>
                  <a:lnTo>
                    <a:pt x="698" y="756"/>
                  </a:lnTo>
                  <a:lnTo>
                    <a:pt x="695" y="764"/>
                  </a:lnTo>
                  <a:lnTo>
                    <a:pt x="695" y="764"/>
                  </a:lnTo>
                  <a:lnTo>
                    <a:pt x="694" y="765"/>
                  </a:lnTo>
                  <a:lnTo>
                    <a:pt x="692" y="768"/>
                  </a:lnTo>
                  <a:lnTo>
                    <a:pt x="686" y="772"/>
                  </a:lnTo>
                  <a:lnTo>
                    <a:pt x="675" y="775"/>
                  </a:lnTo>
                  <a:lnTo>
                    <a:pt x="663" y="778"/>
                  </a:lnTo>
                  <a:lnTo>
                    <a:pt x="629" y="783"/>
                  </a:lnTo>
                  <a:lnTo>
                    <a:pt x="590" y="787"/>
                  </a:lnTo>
                  <a:lnTo>
                    <a:pt x="548" y="790"/>
                  </a:lnTo>
                  <a:lnTo>
                    <a:pt x="504" y="791"/>
                  </a:lnTo>
                  <a:lnTo>
                    <a:pt x="435" y="792"/>
                  </a:lnTo>
                  <a:lnTo>
                    <a:pt x="435" y="792"/>
                  </a:lnTo>
                  <a:close/>
                </a:path>
              </a:pathLst>
            </a:custGeom>
            <a:solidFill>
              <a:srgbClr val="93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6"/>
            <p:cNvSpPr/>
            <p:nvPr/>
          </p:nvSpPr>
          <p:spPr bwMode="auto">
            <a:xfrm>
              <a:off x="2446338" y="5083175"/>
              <a:ext cx="400050" cy="1257300"/>
            </a:xfrm>
            <a:custGeom>
              <a:avLst/>
              <a:gdLst>
                <a:gd name="T0" fmla="*/ 92 w 252"/>
                <a:gd name="T1" fmla="*/ 790 h 792"/>
                <a:gd name="T2" fmla="*/ 59 w 252"/>
                <a:gd name="T3" fmla="*/ 772 h 792"/>
                <a:gd name="T4" fmla="*/ 55 w 252"/>
                <a:gd name="T5" fmla="*/ 749 h 792"/>
                <a:gd name="T6" fmla="*/ 33 w 252"/>
                <a:gd name="T7" fmla="*/ 695 h 792"/>
                <a:gd name="T8" fmla="*/ 14 w 252"/>
                <a:gd name="T9" fmla="*/ 619 h 792"/>
                <a:gd name="T10" fmla="*/ 14 w 252"/>
                <a:gd name="T11" fmla="*/ 566 h 792"/>
                <a:gd name="T12" fmla="*/ 10 w 252"/>
                <a:gd name="T13" fmla="*/ 545 h 792"/>
                <a:gd name="T14" fmla="*/ 10 w 252"/>
                <a:gd name="T15" fmla="*/ 513 h 792"/>
                <a:gd name="T16" fmla="*/ 14 w 252"/>
                <a:gd name="T17" fmla="*/ 496 h 792"/>
                <a:gd name="T18" fmla="*/ 14 w 252"/>
                <a:gd name="T19" fmla="*/ 450 h 792"/>
                <a:gd name="T20" fmla="*/ 13 w 252"/>
                <a:gd name="T21" fmla="*/ 435 h 792"/>
                <a:gd name="T22" fmla="*/ 4 w 252"/>
                <a:gd name="T23" fmla="*/ 430 h 792"/>
                <a:gd name="T24" fmla="*/ 6 w 252"/>
                <a:gd name="T25" fmla="*/ 405 h 792"/>
                <a:gd name="T26" fmla="*/ 13 w 252"/>
                <a:gd name="T27" fmla="*/ 393 h 792"/>
                <a:gd name="T28" fmla="*/ 13 w 252"/>
                <a:gd name="T29" fmla="*/ 332 h 792"/>
                <a:gd name="T30" fmla="*/ 10 w 252"/>
                <a:gd name="T31" fmla="*/ 317 h 792"/>
                <a:gd name="T32" fmla="*/ 6 w 252"/>
                <a:gd name="T33" fmla="*/ 291 h 792"/>
                <a:gd name="T34" fmla="*/ 14 w 252"/>
                <a:gd name="T35" fmla="*/ 281 h 792"/>
                <a:gd name="T36" fmla="*/ 14 w 252"/>
                <a:gd name="T37" fmla="*/ 251 h 792"/>
                <a:gd name="T38" fmla="*/ 17 w 252"/>
                <a:gd name="T39" fmla="*/ 216 h 792"/>
                <a:gd name="T40" fmla="*/ 7 w 252"/>
                <a:gd name="T41" fmla="*/ 207 h 792"/>
                <a:gd name="T42" fmla="*/ 4 w 252"/>
                <a:gd name="T43" fmla="*/ 174 h 792"/>
                <a:gd name="T44" fmla="*/ 7 w 252"/>
                <a:gd name="T45" fmla="*/ 133 h 792"/>
                <a:gd name="T46" fmla="*/ 7 w 252"/>
                <a:gd name="T47" fmla="*/ 65 h 792"/>
                <a:gd name="T48" fmla="*/ 252 w 252"/>
                <a:gd name="T49" fmla="*/ 0 h 792"/>
                <a:gd name="T50" fmla="*/ 250 w 252"/>
                <a:gd name="T51" fmla="*/ 34 h 792"/>
                <a:gd name="T52" fmla="*/ 244 w 252"/>
                <a:gd name="T53" fmla="*/ 87 h 792"/>
                <a:gd name="T54" fmla="*/ 247 w 252"/>
                <a:gd name="T55" fmla="*/ 140 h 792"/>
                <a:gd name="T56" fmla="*/ 240 w 252"/>
                <a:gd name="T57" fmla="*/ 167 h 792"/>
                <a:gd name="T58" fmla="*/ 235 w 252"/>
                <a:gd name="T59" fmla="*/ 172 h 792"/>
                <a:gd name="T60" fmla="*/ 237 w 252"/>
                <a:gd name="T61" fmla="*/ 205 h 792"/>
                <a:gd name="T62" fmla="*/ 240 w 252"/>
                <a:gd name="T63" fmla="*/ 237 h 792"/>
                <a:gd name="T64" fmla="*/ 247 w 252"/>
                <a:gd name="T65" fmla="*/ 254 h 792"/>
                <a:gd name="T66" fmla="*/ 241 w 252"/>
                <a:gd name="T67" fmla="*/ 271 h 792"/>
                <a:gd name="T68" fmla="*/ 239 w 252"/>
                <a:gd name="T69" fmla="*/ 310 h 792"/>
                <a:gd name="T70" fmla="*/ 240 w 252"/>
                <a:gd name="T71" fmla="*/ 351 h 792"/>
                <a:gd name="T72" fmla="*/ 247 w 252"/>
                <a:gd name="T73" fmla="*/ 363 h 792"/>
                <a:gd name="T74" fmla="*/ 244 w 252"/>
                <a:gd name="T75" fmla="*/ 386 h 792"/>
                <a:gd name="T76" fmla="*/ 236 w 252"/>
                <a:gd name="T77" fmla="*/ 390 h 792"/>
                <a:gd name="T78" fmla="*/ 239 w 252"/>
                <a:gd name="T79" fmla="*/ 419 h 792"/>
                <a:gd name="T80" fmla="*/ 237 w 252"/>
                <a:gd name="T81" fmla="*/ 459 h 792"/>
                <a:gd name="T82" fmla="*/ 245 w 252"/>
                <a:gd name="T83" fmla="*/ 474 h 792"/>
                <a:gd name="T84" fmla="*/ 241 w 252"/>
                <a:gd name="T85" fmla="*/ 499 h 792"/>
                <a:gd name="T86" fmla="*/ 237 w 252"/>
                <a:gd name="T87" fmla="*/ 535 h 792"/>
                <a:gd name="T88" fmla="*/ 241 w 252"/>
                <a:gd name="T89" fmla="*/ 564 h 792"/>
                <a:gd name="T90" fmla="*/ 240 w 252"/>
                <a:gd name="T91" fmla="*/ 610 h 792"/>
                <a:gd name="T92" fmla="*/ 220 w 252"/>
                <a:gd name="T93" fmla="*/ 695 h 792"/>
                <a:gd name="T94" fmla="*/ 197 w 252"/>
                <a:gd name="T95" fmla="*/ 756 h 792"/>
                <a:gd name="T96" fmla="*/ 193 w 252"/>
                <a:gd name="T97" fmla="*/ 772 h 792"/>
                <a:gd name="T98" fmla="*/ 166 w 252"/>
                <a:gd name="T99" fmla="*/ 787 h 792"/>
                <a:gd name="T100" fmla="*/ 121 w 252"/>
                <a:gd name="T101" fmla="*/ 79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792">
                  <a:moveTo>
                    <a:pt x="121" y="792"/>
                  </a:moveTo>
                  <a:lnTo>
                    <a:pt x="121" y="792"/>
                  </a:lnTo>
                  <a:lnTo>
                    <a:pt x="103" y="791"/>
                  </a:lnTo>
                  <a:lnTo>
                    <a:pt x="92" y="790"/>
                  </a:lnTo>
                  <a:lnTo>
                    <a:pt x="82" y="787"/>
                  </a:lnTo>
                  <a:lnTo>
                    <a:pt x="72" y="783"/>
                  </a:lnTo>
                  <a:lnTo>
                    <a:pt x="64" y="778"/>
                  </a:lnTo>
                  <a:lnTo>
                    <a:pt x="59" y="772"/>
                  </a:lnTo>
                  <a:lnTo>
                    <a:pt x="57" y="768"/>
                  </a:lnTo>
                  <a:lnTo>
                    <a:pt x="57" y="764"/>
                  </a:lnTo>
                  <a:lnTo>
                    <a:pt x="57" y="764"/>
                  </a:lnTo>
                  <a:lnTo>
                    <a:pt x="55" y="749"/>
                  </a:lnTo>
                  <a:lnTo>
                    <a:pt x="50" y="734"/>
                  </a:lnTo>
                  <a:lnTo>
                    <a:pt x="44" y="717"/>
                  </a:lnTo>
                  <a:lnTo>
                    <a:pt x="33" y="695"/>
                  </a:lnTo>
                  <a:lnTo>
                    <a:pt x="33" y="695"/>
                  </a:lnTo>
                  <a:lnTo>
                    <a:pt x="27" y="683"/>
                  </a:lnTo>
                  <a:lnTo>
                    <a:pt x="23" y="669"/>
                  </a:lnTo>
                  <a:lnTo>
                    <a:pt x="17" y="643"/>
                  </a:lnTo>
                  <a:lnTo>
                    <a:pt x="14" y="619"/>
                  </a:lnTo>
                  <a:lnTo>
                    <a:pt x="13" y="597"/>
                  </a:lnTo>
                  <a:lnTo>
                    <a:pt x="13" y="597"/>
                  </a:lnTo>
                  <a:lnTo>
                    <a:pt x="13" y="581"/>
                  </a:lnTo>
                  <a:lnTo>
                    <a:pt x="14" y="566"/>
                  </a:lnTo>
                  <a:lnTo>
                    <a:pt x="13" y="554"/>
                  </a:lnTo>
                  <a:lnTo>
                    <a:pt x="11" y="549"/>
                  </a:lnTo>
                  <a:lnTo>
                    <a:pt x="10" y="545"/>
                  </a:lnTo>
                  <a:lnTo>
                    <a:pt x="10" y="545"/>
                  </a:lnTo>
                  <a:lnTo>
                    <a:pt x="4" y="537"/>
                  </a:lnTo>
                  <a:lnTo>
                    <a:pt x="4" y="528"/>
                  </a:lnTo>
                  <a:lnTo>
                    <a:pt x="6" y="522"/>
                  </a:lnTo>
                  <a:lnTo>
                    <a:pt x="10" y="513"/>
                  </a:lnTo>
                  <a:lnTo>
                    <a:pt x="10" y="513"/>
                  </a:lnTo>
                  <a:lnTo>
                    <a:pt x="13" y="511"/>
                  </a:lnTo>
                  <a:lnTo>
                    <a:pt x="13" y="505"/>
                  </a:lnTo>
                  <a:lnTo>
                    <a:pt x="14" y="496"/>
                  </a:lnTo>
                  <a:lnTo>
                    <a:pt x="13" y="482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14" y="450"/>
                  </a:lnTo>
                  <a:lnTo>
                    <a:pt x="15" y="442"/>
                  </a:lnTo>
                  <a:lnTo>
                    <a:pt x="15" y="439"/>
                  </a:lnTo>
                  <a:lnTo>
                    <a:pt x="14" y="436"/>
                  </a:lnTo>
                  <a:lnTo>
                    <a:pt x="13" y="435"/>
                  </a:lnTo>
                  <a:lnTo>
                    <a:pt x="10" y="435"/>
                  </a:lnTo>
                  <a:lnTo>
                    <a:pt x="10" y="435"/>
                  </a:lnTo>
                  <a:lnTo>
                    <a:pt x="7" y="432"/>
                  </a:lnTo>
                  <a:lnTo>
                    <a:pt x="4" y="430"/>
                  </a:lnTo>
                  <a:lnTo>
                    <a:pt x="3" y="425"/>
                  </a:lnTo>
                  <a:lnTo>
                    <a:pt x="3" y="420"/>
                  </a:lnTo>
                  <a:lnTo>
                    <a:pt x="4" y="409"/>
                  </a:lnTo>
                  <a:lnTo>
                    <a:pt x="6" y="405"/>
                  </a:lnTo>
                  <a:lnTo>
                    <a:pt x="9" y="401"/>
                  </a:lnTo>
                  <a:lnTo>
                    <a:pt x="9" y="401"/>
                  </a:lnTo>
                  <a:lnTo>
                    <a:pt x="11" y="397"/>
                  </a:lnTo>
                  <a:lnTo>
                    <a:pt x="13" y="393"/>
                  </a:lnTo>
                  <a:lnTo>
                    <a:pt x="13" y="384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3" y="332"/>
                  </a:lnTo>
                  <a:lnTo>
                    <a:pt x="13" y="324"/>
                  </a:lnTo>
                  <a:lnTo>
                    <a:pt x="11" y="320"/>
                  </a:lnTo>
                  <a:lnTo>
                    <a:pt x="10" y="317"/>
                  </a:lnTo>
                  <a:lnTo>
                    <a:pt x="10" y="317"/>
                  </a:lnTo>
                  <a:lnTo>
                    <a:pt x="7" y="314"/>
                  </a:lnTo>
                  <a:lnTo>
                    <a:pt x="6" y="310"/>
                  </a:lnTo>
                  <a:lnTo>
                    <a:pt x="4" y="301"/>
                  </a:lnTo>
                  <a:lnTo>
                    <a:pt x="6" y="291"/>
                  </a:lnTo>
                  <a:lnTo>
                    <a:pt x="9" y="287"/>
                  </a:lnTo>
                  <a:lnTo>
                    <a:pt x="11" y="283"/>
                  </a:lnTo>
                  <a:lnTo>
                    <a:pt x="11" y="283"/>
                  </a:lnTo>
                  <a:lnTo>
                    <a:pt x="14" y="281"/>
                  </a:lnTo>
                  <a:lnTo>
                    <a:pt x="15" y="278"/>
                  </a:lnTo>
                  <a:lnTo>
                    <a:pt x="15" y="271"/>
                  </a:lnTo>
                  <a:lnTo>
                    <a:pt x="14" y="251"/>
                  </a:lnTo>
                  <a:lnTo>
                    <a:pt x="14" y="251"/>
                  </a:lnTo>
                  <a:lnTo>
                    <a:pt x="14" y="239"/>
                  </a:lnTo>
                  <a:lnTo>
                    <a:pt x="15" y="228"/>
                  </a:lnTo>
                  <a:lnTo>
                    <a:pt x="17" y="218"/>
                  </a:lnTo>
                  <a:lnTo>
                    <a:pt x="17" y="216"/>
                  </a:lnTo>
                  <a:lnTo>
                    <a:pt x="15" y="216"/>
                  </a:lnTo>
                  <a:lnTo>
                    <a:pt x="15" y="216"/>
                  </a:lnTo>
                  <a:lnTo>
                    <a:pt x="11" y="213"/>
                  </a:lnTo>
                  <a:lnTo>
                    <a:pt x="7" y="207"/>
                  </a:lnTo>
                  <a:lnTo>
                    <a:pt x="4" y="198"/>
                  </a:lnTo>
                  <a:lnTo>
                    <a:pt x="3" y="187"/>
                  </a:lnTo>
                  <a:lnTo>
                    <a:pt x="3" y="187"/>
                  </a:lnTo>
                  <a:lnTo>
                    <a:pt x="4" y="174"/>
                  </a:lnTo>
                  <a:lnTo>
                    <a:pt x="6" y="163"/>
                  </a:lnTo>
                  <a:lnTo>
                    <a:pt x="7" y="149"/>
                  </a:lnTo>
                  <a:lnTo>
                    <a:pt x="7" y="133"/>
                  </a:lnTo>
                  <a:lnTo>
                    <a:pt x="7" y="133"/>
                  </a:lnTo>
                  <a:lnTo>
                    <a:pt x="9" y="96"/>
                  </a:lnTo>
                  <a:lnTo>
                    <a:pt x="7" y="80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3" y="34"/>
                  </a:lnTo>
                  <a:lnTo>
                    <a:pt x="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52" y="21"/>
                  </a:lnTo>
                  <a:lnTo>
                    <a:pt x="251" y="27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45" y="46"/>
                  </a:lnTo>
                  <a:lnTo>
                    <a:pt x="244" y="59"/>
                  </a:lnTo>
                  <a:lnTo>
                    <a:pt x="244" y="87"/>
                  </a:lnTo>
                  <a:lnTo>
                    <a:pt x="244" y="87"/>
                  </a:lnTo>
                  <a:lnTo>
                    <a:pt x="244" y="103"/>
                  </a:lnTo>
                  <a:lnTo>
                    <a:pt x="245" y="115"/>
                  </a:lnTo>
                  <a:lnTo>
                    <a:pt x="247" y="128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7" y="152"/>
                  </a:lnTo>
                  <a:lnTo>
                    <a:pt x="243" y="161"/>
                  </a:lnTo>
                  <a:lnTo>
                    <a:pt x="240" y="167"/>
                  </a:lnTo>
                  <a:lnTo>
                    <a:pt x="236" y="168"/>
                  </a:lnTo>
                  <a:lnTo>
                    <a:pt x="236" y="168"/>
                  </a:lnTo>
                  <a:lnTo>
                    <a:pt x="235" y="170"/>
                  </a:lnTo>
                  <a:lnTo>
                    <a:pt x="235" y="172"/>
                  </a:lnTo>
                  <a:lnTo>
                    <a:pt x="235" y="180"/>
                  </a:lnTo>
                  <a:lnTo>
                    <a:pt x="236" y="193"/>
                  </a:lnTo>
                  <a:lnTo>
                    <a:pt x="237" y="205"/>
                  </a:lnTo>
                  <a:lnTo>
                    <a:pt x="237" y="205"/>
                  </a:lnTo>
                  <a:lnTo>
                    <a:pt x="235" y="224"/>
                  </a:lnTo>
                  <a:lnTo>
                    <a:pt x="236" y="232"/>
                  </a:lnTo>
                  <a:lnTo>
                    <a:pt x="237" y="235"/>
                  </a:lnTo>
                  <a:lnTo>
                    <a:pt x="240" y="237"/>
                  </a:lnTo>
                  <a:lnTo>
                    <a:pt x="240" y="237"/>
                  </a:lnTo>
                  <a:lnTo>
                    <a:pt x="243" y="240"/>
                  </a:lnTo>
                  <a:lnTo>
                    <a:pt x="244" y="244"/>
                  </a:lnTo>
                  <a:lnTo>
                    <a:pt x="247" y="254"/>
                  </a:lnTo>
                  <a:lnTo>
                    <a:pt x="245" y="263"/>
                  </a:lnTo>
                  <a:lnTo>
                    <a:pt x="244" y="267"/>
                  </a:lnTo>
                  <a:lnTo>
                    <a:pt x="241" y="271"/>
                  </a:lnTo>
                  <a:lnTo>
                    <a:pt x="241" y="271"/>
                  </a:lnTo>
                  <a:lnTo>
                    <a:pt x="240" y="274"/>
                  </a:lnTo>
                  <a:lnTo>
                    <a:pt x="239" y="277"/>
                  </a:lnTo>
                  <a:lnTo>
                    <a:pt x="237" y="286"/>
                  </a:lnTo>
                  <a:lnTo>
                    <a:pt x="239" y="310"/>
                  </a:lnTo>
                  <a:lnTo>
                    <a:pt x="239" y="310"/>
                  </a:lnTo>
                  <a:lnTo>
                    <a:pt x="237" y="336"/>
                  </a:lnTo>
                  <a:lnTo>
                    <a:pt x="239" y="347"/>
                  </a:lnTo>
                  <a:lnTo>
                    <a:pt x="240" y="351"/>
                  </a:lnTo>
                  <a:lnTo>
                    <a:pt x="243" y="355"/>
                  </a:lnTo>
                  <a:lnTo>
                    <a:pt x="243" y="355"/>
                  </a:lnTo>
                  <a:lnTo>
                    <a:pt x="245" y="359"/>
                  </a:lnTo>
                  <a:lnTo>
                    <a:pt x="247" y="363"/>
                  </a:lnTo>
                  <a:lnTo>
                    <a:pt x="248" y="374"/>
                  </a:lnTo>
                  <a:lnTo>
                    <a:pt x="248" y="378"/>
                  </a:lnTo>
                  <a:lnTo>
                    <a:pt x="247" y="384"/>
                  </a:lnTo>
                  <a:lnTo>
                    <a:pt x="244" y="386"/>
                  </a:lnTo>
                  <a:lnTo>
                    <a:pt x="241" y="388"/>
                  </a:lnTo>
                  <a:lnTo>
                    <a:pt x="241" y="388"/>
                  </a:lnTo>
                  <a:lnTo>
                    <a:pt x="237" y="389"/>
                  </a:lnTo>
                  <a:lnTo>
                    <a:pt x="236" y="390"/>
                  </a:lnTo>
                  <a:lnTo>
                    <a:pt x="236" y="392"/>
                  </a:lnTo>
                  <a:lnTo>
                    <a:pt x="236" y="396"/>
                  </a:lnTo>
                  <a:lnTo>
                    <a:pt x="237" y="404"/>
                  </a:lnTo>
                  <a:lnTo>
                    <a:pt x="239" y="419"/>
                  </a:lnTo>
                  <a:lnTo>
                    <a:pt x="239" y="419"/>
                  </a:lnTo>
                  <a:lnTo>
                    <a:pt x="237" y="435"/>
                  </a:lnTo>
                  <a:lnTo>
                    <a:pt x="237" y="449"/>
                  </a:lnTo>
                  <a:lnTo>
                    <a:pt x="237" y="459"/>
                  </a:lnTo>
                  <a:lnTo>
                    <a:pt x="239" y="463"/>
                  </a:lnTo>
                  <a:lnTo>
                    <a:pt x="241" y="467"/>
                  </a:lnTo>
                  <a:lnTo>
                    <a:pt x="241" y="467"/>
                  </a:lnTo>
                  <a:lnTo>
                    <a:pt x="245" y="474"/>
                  </a:lnTo>
                  <a:lnTo>
                    <a:pt x="247" y="482"/>
                  </a:lnTo>
                  <a:lnTo>
                    <a:pt x="245" y="490"/>
                  </a:lnTo>
                  <a:lnTo>
                    <a:pt x="241" y="499"/>
                  </a:lnTo>
                  <a:lnTo>
                    <a:pt x="241" y="499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37" y="520"/>
                  </a:lnTo>
                  <a:lnTo>
                    <a:pt x="237" y="535"/>
                  </a:lnTo>
                  <a:lnTo>
                    <a:pt x="239" y="551"/>
                  </a:lnTo>
                  <a:lnTo>
                    <a:pt x="239" y="551"/>
                  </a:lnTo>
                  <a:lnTo>
                    <a:pt x="239" y="557"/>
                  </a:lnTo>
                  <a:lnTo>
                    <a:pt x="241" y="564"/>
                  </a:lnTo>
                  <a:lnTo>
                    <a:pt x="243" y="572"/>
                  </a:lnTo>
                  <a:lnTo>
                    <a:pt x="243" y="581"/>
                  </a:lnTo>
                  <a:lnTo>
                    <a:pt x="243" y="581"/>
                  </a:lnTo>
                  <a:lnTo>
                    <a:pt x="240" y="610"/>
                  </a:lnTo>
                  <a:lnTo>
                    <a:pt x="235" y="638"/>
                  </a:lnTo>
                  <a:lnTo>
                    <a:pt x="228" y="668"/>
                  </a:lnTo>
                  <a:lnTo>
                    <a:pt x="220" y="695"/>
                  </a:lnTo>
                  <a:lnTo>
                    <a:pt x="220" y="695"/>
                  </a:lnTo>
                  <a:lnTo>
                    <a:pt x="210" y="718"/>
                  </a:lnTo>
                  <a:lnTo>
                    <a:pt x="204" y="734"/>
                  </a:lnTo>
                  <a:lnTo>
                    <a:pt x="198" y="749"/>
                  </a:lnTo>
                  <a:lnTo>
                    <a:pt x="197" y="756"/>
                  </a:lnTo>
                  <a:lnTo>
                    <a:pt x="195" y="764"/>
                  </a:lnTo>
                  <a:lnTo>
                    <a:pt x="195" y="764"/>
                  </a:lnTo>
                  <a:lnTo>
                    <a:pt x="195" y="768"/>
                  </a:lnTo>
                  <a:lnTo>
                    <a:pt x="193" y="772"/>
                  </a:lnTo>
                  <a:lnTo>
                    <a:pt x="190" y="775"/>
                  </a:lnTo>
                  <a:lnTo>
                    <a:pt x="186" y="778"/>
                  </a:lnTo>
                  <a:lnTo>
                    <a:pt x="176" y="783"/>
                  </a:lnTo>
                  <a:lnTo>
                    <a:pt x="166" y="787"/>
                  </a:lnTo>
                  <a:lnTo>
                    <a:pt x="153" y="790"/>
                  </a:lnTo>
                  <a:lnTo>
                    <a:pt x="141" y="791"/>
                  </a:lnTo>
                  <a:lnTo>
                    <a:pt x="121" y="792"/>
                  </a:lnTo>
                  <a:lnTo>
                    <a:pt x="121" y="792"/>
                  </a:lnTo>
                  <a:close/>
                </a:path>
              </a:pathLst>
            </a:custGeom>
            <a:solidFill>
              <a:srgbClr val="B1B1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7"/>
            <p:cNvSpPr/>
            <p:nvPr/>
          </p:nvSpPr>
          <p:spPr bwMode="auto">
            <a:xfrm>
              <a:off x="2700338" y="6330950"/>
              <a:ext cx="322263" cy="141288"/>
            </a:xfrm>
            <a:custGeom>
              <a:avLst/>
              <a:gdLst>
                <a:gd name="T0" fmla="*/ 102 w 203"/>
                <a:gd name="T1" fmla="*/ 0 h 89"/>
                <a:gd name="T2" fmla="*/ 102 w 203"/>
                <a:gd name="T3" fmla="*/ 0 h 89"/>
                <a:gd name="T4" fmla="*/ 122 w 203"/>
                <a:gd name="T5" fmla="*/ 1 h 89"/>
                <a:gd name="T6" fmla="*/ 141 w 203"/>
                <a:gd name="T7" fmla="*/ 4 h 89"/>
                <a:gd name="T8" fmla="*/ 159 w 203"/>
                <a:gd name="T9" fmla="*/ 8 h 89"/>
                <a:gd name="T10" fmla="*/ 174 w 203"/>
                <a:gd name="T11" fmla="*/ 13 h 89"/>
                <a:gd name="T12" fmla="*/ 186 w 203"/>
                <a:gd name="T13" fmla="*/ 20 h 89"/>
                <a:gd name="T14" fmla="*/ 195 w 203"/>
                <a:gd name="T15" fmla="*/ 27 h 89"/>
                <a:gd name="T16" fmla="*/ 199 w 203"/>
                <a:gd name="T17" fmla="*/ 31 h 89"/>
                <a:gd name="T18" fmla="*/ 202 w 203"/>
                <a:gd name="T19" fmla="*/ 36 h 89"/>
                <a:gd name="T20" fmla="*/ 203 w 203"/>
                <a:gd name="T21" fmla="*/ 40 h 89"/>
                <a:gd name="T22" fmla="*/ 203 w 203"/>
                <a:gd name="T23" fmla="*/ 44 h 89"/>
                <a:gd name="T24" fmla="*/ 203 w 203"/>
                <a:gd name="T25" fmla="*/ 44 h 89"/>
                <a:gd name="T26" fmla="*/ 203 w 203"/>
                <a:gd name="T27" fmla="*/ 50 h 89"/>
                <a:gd name="T28" fmla="*/ 202 w 203"/>
                <a:gd name="T29" fmla="*/ 54 h 89"/>
                <a:gd name="T30" fmla="*/ 199 w 203"/>
                <a:gd name="T31" fmla="*/ 58 h 89"/>
                <a:gd name="T32" fmla="*/ 195 w 203"/>
                <a:gd name="T33" fmla="*/ 62 h 89"/>
                <a:gd name="T34" fmla="*/ 186 w 203"/>
                <a:gd name="T35" fmla="*/ 70 h 89"/>
                <a:gd name="T36" fmla="*/ 174 w 203"/>
                <a:gd name="T37" fmla="*/ 77 h 89"/>
                <a:gd name="T38" fmla="*/ 159 w 203"/>
                <a:gd name="T39" fmla="*/ 82 h 89"/>
                <a:gd name="T40" fmla="*/ 141 w 203"/>
                <a:gd name="T41" fmla="*/ 86 h 89"/>
                <a:gd name="T42" fmla="*/ 122 w 203"/>
                <a:gd name="T43" fmla="*/ 89 h 89"/>
                <a:gd name="T44" fmla="*/ 102 w 203"/>
                <a:gd name="T45" fmla="*/ 89 h 89"/>
                <a:gd name="T46" fmla="*/ 102 w 203"/>
                <a:gd name="T47" fmla="*/ 89 h 89"/>
                <a:gd name="T48" fmla="*/ 81 w 203"/>
                <a:gd name="T49" fmla="*/ 89 h 89"/>
                <a:gd name="T50" fmla="*/ 62 w 203"/>
                <a:gd name="T51" fmla="*/ 86 h 89"/>
                <a:gd name="T52" fmla="*/ 45 w 203"/>
                <a:gd name="T53" fmla="*/ 82 h 89"/>
                <a:gd name="T54" fmla="*/ 30 w 203"/>
                <a:gd name="T55" fmla="*/ 77 h 89"/>
                <a:gd name="T56" fmla="*/ 18 w 203"/>
                <a:gd name="T57" fmla="*/ 70 h 89"/>
                <a:gd name="T58" fmla="*/ 8 w 203"/>
                <a:gd name="T59" fmla="*/ 62 h 89"/>
                <a:gd name="T60" fmla="*/ 4 w 203"/>
                <a:gd name="T61" fmla="*/ 58 h 89"/>
                <a:gd name="T62" fmla="*/ 2 w 203"/>
                <a:gd name="T63" fmla="*/ 54 h 89"/>
                <a:gd name="T64" fmla="*/ 0 w 203"/>
                <a:gd name="T65" fmla="*/ 50 h 89"/>
                <a:gd name="T66" fmla="*/ 0 w 203"/>
                <a:gd name="T67" fmla="*/ 44 h 89"/>
                <a:gd name="T68" fmla="*/ 0 w 203"/>
                <a:gd name="T69" fmla="*/ 44 h 89"/>
                <a:gd name="T70" fmla="*/ 0 w 203"/>
                <a:gd name="T71" fmla="*/ 40 h 89"/>
                <a:gd name="T72" fmla="*/ 2 w 203"/>
                <a:gd name="T73" fmla="*/ 36 h 89"/>
                <a:gd name="T74" fmla="*/ 4 w 203"/>
                <a:gd name="T75" fmla="*/ 31 h 89"/>
                <a:gd name="T76" fmla="*/ 8 w 203"/>
                <a:gd name="T77" fmla="*/ 27 h 89"/>
                <a:gd name="T78" fmla="*/ 18 w 203"/>
                <a:gd name="T79" fmla="*/ 20 h 89"/>
                <a:gd name="T80" fmla="*/ 30 w 203"/>
                <a:gd name="T81" fmla="*/ 13 h 89"/>
                <a:gd name="T82" fmla="*/ 45 w 203"/>
                <a:gd name="T83" fmla="*/ 8 h 89"/>
                <a:gd name="T84" fmla="*/ 62 w 203"/>
                <a:gd name="T85" fmla="*/ 4 h 89"/>
                <a:gd name="T86" fmla="*/ 81 w 203"/>
                <a:gd name="T87" fmla="*/ 1 h 89"/>
                <a:gd name="T88" fmla="*/ 102 w 203"/>
                <a:gd name="T89" fmla="*/ 0 h 89"/>
                <a:gd name="T90" fmla="*/ 102 w 203"/>
                <a:gd name="T91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89">
                  <a:moveTo>
                    <a:pt x="102" y="0"/>
                  </a:moveTo>
                  <a:lnTo>
                    <a:pt x="102" y="0"/>
                  </a:lnTo>
                  <a:lnTo>
                    <a:pt x="122" y="1"/>
                  </a:lnTo>
                  <a:lnTo>
                    <a:pt x="141" y="4"/>
                  </a:lnTo>
                  <a:lnTo>
                    <a:pt x="159" y="8"/>
                  </a:lnTo>
                  <a:lnTo>
                    <a:pt x="174" y="13"/>
                  </a:lnTo>
                  <a:lnTo>
                    <a:pt x="186" y="20"/>
                  </a:lnTo>
                  <a:lnTo>
                    <a:pt x="195" y="27"/>
                  </a:lnTo>
                  <a:lnTo>
                    <a:pt x="199" y="31"/>
                  </a:lnTo>
                  <a:lnTo>
                    <a:pt x="202" y="36"/>
                  </a:lnTo>
                  <a:lnTo>
                    <a:pt x="203" y="40"/>
                  </a:lnTo>
                  <a:lnTo>
                    <a:pt x="203" y="44"/>
                  </a:lnTo>
                  <a:lnTo>
                    <a:pt x="203" y="44"/>
                  </a:lnTo>
                  <a:lnTo>
                    <a:pt x="203" y="50"/>
                  </a:lnTo>
                  <a:lnTo>
                    <a:pt x="202" y="54"/>
                  </a:lnTo>
                  <a:lnTo>
                    <a:pt x="199" y="58"/>
                  </a:lnTo>
                  <a:lnTo>
                    <a:pt x="195" y="62"/>
                  </a:lnTo>
                  <a:lnTo>
                    <a:pt x="186" y="70"/>
                  </a:lnTo>
                  <a:lnTo>
                    <a:pt x="174" y="77"/>
                  </a:lnTo>
                  <a:lnTo>
                    <a:pt x="159" y="82"/>
                  </a:lnTo>
                  <a:lnTo>
                    <a:pt x="141" y="86"/>
                  </a:lnTo>
                  <a:lnTo>
                    <a:pt x="122" y="89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81" y="89"/>
                  </a:lnTo>
                  <a:lnTo>
                    <a:pt x="62" y="86"/>
                  </a:lnTo>
                  <a:lnTo>
                    <a:pt x="45" y="82"/>
                  </a:lnTo>
                  <a:lnTo>
                    <a:pt x="30" y="77"/>
                  </a:lnTo>
                  <a:lnTo>
                    <a:pt x="18" y="70"/>
                  </a:lnTo>
                  <a:lnTo>
                    <a:pt x="8" y="62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6"/>
                  </a:lnTo>
                  <a:lnTo>
                    <a:pt x="4" y="31"/>
                  </a:lnTo>
                  <a:lnTo>
                    <a:pt x="8" y="27"/>
                  </a:lnTo>
                  <a:lnTo>
                    <a:pt x="18" y="20"/>
                  </a:lnTo>
                  <a:lnTo>
                    <a:pt x="30" y="13"/>
                  </a:lnTo>
                  <a:lnTo>
                    <a:pt x="45" y="8"/>
                  </a:lnTo>
                  <a:lnTo>
                    <a:pt x="62" y="4"/>
                  </a:lnTo>
                  <a:lnTo>
                    <a:pt x="81" y="1"/>
                  </a:lnTo>
                  <a:lnTo>
                    <a:pt x="102" y="0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8"/>
            <p:cNvSpPr/>
            <p:nvPr/>
          </p:nvSpPr>
          <p:spPr bwMode="auto">
            <a:xfrm>
              <a:off x="2579688" y="6265863"/>
              <a:ext cx="563563" cy="157163"/>
            </a:xfrm>
            <a:custGeom>
              <a:avLst/>
              <a:gdLst>
                <a:gd name="T0" fmla="*/ 178 w 355"/>
                <a:gd name="T1" fmla="*/ 0 h 99"/>
                <a:gd name="T2" fmla="*/ 178 w 355"/>
                <a:gd name="T3" fmla="*/ 0 h 99"/>
                <a:gd name="T4" fmla="*/ 213 w 355"/>
                <a:gd name="T5" fmla="*/ 1 h 99"/>
                <a:gd name="T6" fmla="*/ 247 w 355"/>
                <a:gd name="T7" fmla="*/ 4 h 99"/>
                <a:gd name="T8" fmla="*/ 277 w 355"/>
                <a:gd name="T9" fmla="*/ 8 h 99"/>
                <a:gd name="T10" fmla="*/ 302 w 355"/>
                <a:gd name="T11" fmla="*/ 15 h 99"/>
                <a:gd name="T12" fmla="*/ 324 w 355"/>
                <a:gd name="T13" fmla="*/ 22 h 99"/>
                <a:gd name="T14" fmla="*/ 333 w 355"/>
                <a:gd name="T15" fmla="*/ 26 h 99"/>
                <a:gd name="T16" fmla="*/ 340 w 355"/>
                <a:gd name="T17" fmla="*/ 30 h 99"/>
                <a:gd name="T18" fmla="*/ 347 w 355"/>
                <a:gd name="T19" fmla="*/ 34 h 99"/>
                <a:gd name="T20" fmla="*/ 351 w 355"/>
                <a:gd name="T21" fmla="*/ 39 h 99"/>
                <a:gd name="T22" fmla="*/ 354 w 355"/>
                <a:gd name="T23" fmla="*/ 45 h 99"/>
                <a:gd name="T24" fmla="*/ 355 w 355"/>
                <a:gd name="T25" fmla="*/ 49 h 99"/>
                <a:gd name="T26" fmla="*/ 355 w 355"/>
                <a:gd name="T27" fmla="*/ 49 h 99"/>
                <a:gd name="T28" fmla="*/ 354 w 355"/>
                <a:gd name="T29" fmla="*/ 54 h 99"/>
                <a:gd name="T30" fmla="*/ 351 w 355"/>
                <a:gd name="T31" fmla="*/ 60 h 99"/>
                <a:gd name="T32" fmla="*/ 347 w 355"/>
                <a:gd name="T33" fmla="*/ 64 h 99"/>
                <a:gd name="T34" fmla="*/ 340 w 355"/>
                <a:gd name="T35" fmla="*/ 68 h 99"/>
                <a:gd name="T36" fmla="*/ 333 w 355"/>
                <a:gd name="T37" fmla="*/ 73 h 99"/>
                <a:gd name="T38" fmla="*/ 324 w 355"/>
                <a:gd name="T39" fmla="*/ 77 h 99"/>
                <a:gd name="T40" fmla="*/ 302 w 355"/>
                <a:gd name="T41" fmla="*/ 84 h 99"/>
                <a:gd name="T42" fmla="*/ 277 w 355"/>
                <a:gd name="T43" fmla="*/ 89 h 99"/>
                <a:gd name="T44" fmla="*/ 247 w 355"/>
                <a:gd name="T45" fmla="*/ 95 h 99"/>
                <a:gd name="T46" fmla="*/ 213 w 355"/>
                <a:gd name="T47" fmla="*/ 98 h 99"/>
                <a:gd name="T48" fmla="*/ 178 w 355"/>
                <a:gd name="T49" fmla="*/ 99 h 99"/>
                <a:gd name="T50" fmla="*/ 178 w 355"/>
                <a:gd name="T51" fmla="*/ 99 h 99"/>
                <a:gd name="T52" fmla="*/ 143 w 355"/>
                <a:gd name="T53" fmla="*/ 98 h 99"/>
                <a:gd name="T54" fmla="*/ 109 w 355"/>
                <a:gd name="T55" fmla="*/ 95 h 99"/>
                <a:gd name="T56" fmla="*/ 79 w 355"/>
                <a:gd name="T57" fmla="*/ 89 h 99"/>
                <a:gd name="T58" fmla="*/ 53 w 355"/>
                <a:gd name="T59" fmla="*/ 84 h 99"/>
                <a:gd name="T60" fmla="*/ 31 w 355"/>
                <a:gd name="T61" fmla="*/ 77 h 99"/>
                <a:gd name="T62" fmla="*/ 22 w 355"/>
                <a:gd name="T63" fmla="*/ 73 h 99"/>
                <a:gd name="T64" fmla="*/ 15 w 355"/>
                <a:gd name="T65" fmla="*/ 68 h 99"/>
                <a:gd name="T66" fmla="*/ 8 w 355"/>
                <a:gd name="T67" fmla="*/ 64 h 99"/>
                <a:gd name="T68" fmla="*/ 4 w 355"/>
                <a:gd name="T69" fmla="*/ 60 h 99"/>
                <a:gd name="T70" fmla="*/ 2 w 355"/>
                <a:gd name="T71" fmla="*/ 54 h 99"/>
                <a:gd name="T72" fmla="*/ 0 w 355"/>
                <a:gd name="T73" fmla="*/ 49 h 99"/>
                <a:gd name="T74" fmla="*/ 0 w 355"/>
                <a:gd name="T75" fmla="*/ 49 h 99"/>
                <a:gd name="T76" fmla="*/ 2 w 355"/>
                <a:gd name="T77" fmla="*/ 45 h 99"/>
                <a:gd name="T78" fmla="*/ 4 w 355"/>
                <a:gd name="T79" fmla="*/ 39 h 99"/>
                <a:gd name="T80" fmla="*/ 8 w 355"/>
                <a:gd name="T81" fmla="*/ 34 h 99"/>
                <a:gd name="T82" fmla="*/ 15 w 355"/>
                <a:gd name="T83" fmla="*/ 30 h 99"/>
                <a:gd name="T84" fmla="*/ 22 w 355"/>
                <a:gd name="T85" fmla="*/ 26 h 99"/>
                <a:gd name="T86" fmla="*/ 31 w 355"/>
                <a:gd name="T87" fmla="*/ 22 h 99"/>
                <a:gd name="T88" fmla="*/ 53 w 355"/>
                <a:gd name="T89" fmla="*/ 15 h 99"/>
                <a:gd name="T90" fmla="*/ 79 w 355"/>
                <a:gd name="T91" fmla="*/ 8 h 99"/>
                <a:gd name="T92" fmla="*/ 109 w 355"/>
                <a:gd name="T93" fmla="*/ 4 h 99"/>
                <a:gd name="T94" fmla="*/ 143 w 355"/>
                <a:gd name="T95" fmla="*/ 1 h 99"/>
                <a:gd name="T96" fmla="*/ 178 w 355"/>
                <a:gd name="T97" fmla="*/ 0 h 99"/>
                <a:gd name="T98" fmla="*/ 178 w 355"/>
                <a:gd name="T9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5" h="99">
                  <a:moveTo>
                    <a:pt x="178" y="0"/>
                  </a:moveTo>
                  <a:lnTo>
                    <a:pt x="178" y="0"/>
                  </a:lnTo>
                  <a:lnTo>
                    <a:pt x="213" y="1"/>
                  </a:lnTo>
                  <a:lnTo>
                    <a:pt x="247" y="4"/>
                  </a:lnTo>
                  <a:lnTo>
                    <a:pt x="277" y="8"/>
                  </a:lnTo>
                  <a:lnTo>
                    <a:pt x="302" y="15"/>
                  </a:lnTo>
                  <a:lnTo>
                    <a:pt x="324" y="22"/>
                  </a:lnTo>
                  <a:lnTo>
                    <a:pt x="333" y="26"/>
                  </a:lnTo>
                  <a:lnTo>
                    <a:pt x="340" y="30"/>
                  </a:lnTo>
                  <a:lnTo>
                    <a:pt x="347" y="34"/>
                  </a:lnTo>
                  <a:lnTo>
                    <a:pt x="351" y="39"/>
                  </a:lnTo>
                  <a:lnTo>
                    <a:pt x="354" y="45"/>
                  </a:lnTo>
                  <a:lnTo>
                    <a:pt x="355" y="49"/>
                  </a:lnTo>
                  <a:lnTo>
                    <a:pt x="355" y="49"/>
                  </a:lnTo>
                  <a:lnTo>
                    <a:pt x="354" y="54"/>
                  </a:lnTo>
                  <a:lnTo>
                    <a:pt x="351" y="60"/>
                  </a:lnTo>
                  <a:lnTo>
                    <a:pt x="347" y="64"/>
                  </a:lnTo>
                  <a:lnTo>
                    <a:pt x="340" y="68"/>
                  </a:lnTo>
                  <a:lnTo>
                    <a:pt x="333" y="73"/>
                  </a:lnTo>
                  <a:lnTo>
                    <a:pt x="324" y="77"/>
                  </a:lnTo>
                  <a:lnTo>
                    <a:pt x="302" y="84"/>
                  </a:lnTo>
                  <a:lnTo>
                    <a:pt x="277" y="89"/>
                  </a:lnTo>
                  <a:lnTo>
                    <a:pt x="247" y="95"/>
                  </a:lnTo>
                  <a:lnTo>
                    <a:pt x="213" y="98"/>
                  </a:lnTo>
                  <a:lnTo>
                    <a:pt x="178" y="99"/>
                  </a:lnTo>
                  <a:lnTo>
                    <a:pt x="178" y="99"/>
                  </a:lnTo>
                  <a:lnTo>
                    <a:pt x="143" y="98"/>
                  </a:lnTo>
                  <a:lnTo>
                    <a:pt x="109" y="95"/>
                  </a:lnTo>
                  <a:lnTo>
                    <a:pt x="79" y="89"/>
                  </a:lnTo>
                  <a:lnTo>
                    <a:pt x="53" y="84"/>
                  </a:lnTo>
                  <a:lnTo>
                    <a:pt x="31" y="77"/>
                  </a:lnTo>
                  <a:lnTo>
                    <a:pt x="22" y="73"/>
                  </a:lnTo>
                  <a:lnTo>
                    <a:pt x="15" y="68"/>
                  </a:lnTo>
                  <a:lnTo>
                    <a:pt x="8" y="64"/>
                  </a:lnTo>
                  <a:lnTo>
                    <a:pt x="4" y="60"/>
                  </a:lnTo>
                  <a:lnTo>
                    <a:pt x="2" y="54"/>
                  </a:lnTo>
                  <a:lnTo>
                    <a:pt x="0" y="49"/>
                  </a:lnTo>
                  <a:lnTo>
                    <a:pt x="0" y="49"/>
                  </a:lnTo>
                  <a:lnTo>
                    <a:pt x="2" y="45"/>
                  </a:lnTo>
                  <a:lnTo>
                    <a:pt x="4" y="39"/>
                  </a:lnTo>
                  <a:lnTo>
                    <a:pt x="8" y="34"/>
                  </a:lnTo>
                  <a:lnTo>
                    <a:pt x="15" y="30"/>
                  </a:lnTo>
                  <a:lnTo>
                    <a:pt x="22" y="26"/>
                  </a:lnTo>
                  <a:lnTo>
                    <a:pt x="31" y="22"/>
                  </a:lnTo>
                  <a:lnTo>
                    <a:pt x="53" y="15"/>
                  </a:lnTo>
                  <a:lnTo>
                    <a:pt x="79" y="8"/>
                  </a:lnTo>
                  <a:lnTo>
                    <a:pt x="109" y="4"/>
                  </a:lnTo>
                  <a:lnTo>
                    <a:pt x="143" y="1"/>
                  </a:lnTo>
                  <a:lnTo>
                    <a:pt x="178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5757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9"/>
            <p:cNvSpPr/>
            <p:nvPr/>
          </p:nvSpPr>
          <p:spPr bwMode="auto">
            <a:xfrm>
              <a:off x="2505076" y="6310313"/>
              <a:ext cx="714375" cy="58738"/>
            </a:xfrm>
            <a:custGeom>
              <a:avLst/>
              <a:gdLst>
                <a:gd name="T0" fmla="*/ 207 w 450"/>
                <a:gd name="T1" fmla="*/ 37 h 37"/>
                <a:gd name="T2" fmla="*/ 207 w 450"/>
                <a:gd name="T3" fmla="*/ 37 h 37"/>
                <a:gd name="T4" fmla="*/ 149 w 450"/>
                <a:gd name="T5" fmla="*/ 37 h 37"/>
                <a:gd name="T6" fmla="*/ 115 w 450"/>
                <a:gd name="T7" fmla="*/ 34 h 37"/>
                <a:gd name="T8" fmla="*/ 83 w 450"/>
                <a:gd name="T9" fmla="*/ 32 h 37"/>
                <a:gd name="T10" fmla="*/ 53 w 450"/>
                <a:gd name="T11" fmla="*/ 29 h 37"/>
                <a:gd name="T12" fmla="*/ 27 w 450"/>
                <a:gd name="T13" fmla="*/ 23 h 37"/>
                <a:gd name="T14" fmla="*/ 18 w 450"/>
                <a:gd name="T15" fmla="*/ 21 h 37"/>
                <a:gd name="T16" fmla="*/ 9 w 450"/>
                <a:gd name="T17" fmla="*/ 18 h 37"/>
                <a:gd name="T18" fmla="*/ 5 w 450"/>
                <a:gd name="T19" fmla="*/ 15 h 37"/>
                <a:gd name="T20" fmla="*/ 3 w 450"/>
                <a:gd name="T21" fmla="*/ 11 h 37"/>
                <a:gd name="T22" fmla="*/ 3 w 450"/>
                <a:gd name="T23" fmla="*/ 11 h 37"/>
                <a:gd name="T24" fmla="*/ 0 w 450"/>
                <a:gd name="T25" fmla="*/ 2 h 37"/>
                <a:gd name="T26" fmla="*/ 0 w 450"/>
                <a:gd name="T27" fmla="*/ 2 h 37"/>
                <a:gd name="T28" fmla="*/ 19 w 450"/>
                <a:gd name="T29" fmla="*/ 7 h 37"/>
                <a:gd name="T30" fmla="*/ 42 w 450"/>
                <a:gd name="T31" fmla="*/ 10 h 37"/>
                <a:gd name="T32" fmla="*/ 69 w 450"/>
                <a:gd name="T33" fmla="*/ 14 h 37"/>
                <a:gd name="T34" fmla="*/ 97 w 450"/>
                <a:gd name="T35" fmla="*/ 15 h 37"/>
                <a:gd name="T36" fmla="*/ 156 w 450"/>
                <a:gd name="T37" fmla="*/ 19 h 37"/>
                <a:gd name="T38" fmla="*/ 206 w 450"/>
                <a:gd name="T39" fmla="*/ 19 h 37"/>
                <a:gd name="T40" fmla="*/ 206 w 450"/>
                <a:gd name="T41" fmla="*/ 19 h 37"/>
                <a:gd name="T42" fmla="*/ 263 w 450"/>
                <a:gd name="T43" fmla="*/ 18 h 37"/>
                <a:gd name="T44" fmla="*/ 332 w 450"/>
                <a:gd name="T45" fmla="*/ 15 h 37"/>
                <a:gd name="T46" fmla="*/ 367 w 450"/>
                <a:gd name="T47" fmla="*/ 13 h 37"/>
                <a:gd name="T48" fmla="*/ 399 w 450"/>
                <a:gd name="T49" fmla="*/ 10 h 37"/>
                <a:gd name="T50" fmla="*/ 428 w 450"/>
                <a:gd name="T51" fmla="*/ 6 h 37"/>
                <a:gd name="T52" fmla="*/ 450 w 450"/>
                <a:gd name="T53" fmla="*/ 0 h 37"/>
                <a:gd name="T54" fmla="*/ 450 w 450"/>
                <a:gd name="T55" fmla="*/ 0 h 37"/>
                <a:gd name="T56" fmla="*/ 447 w 450"/>
                <a:gd name="T57" fmla="*/ 11 h 37"/>
                <a:gd name="T58" fmla="*/ 447 w 450"/>
                <a:gd name="T59" fmla="*/ 11 h 37"/>
                <a:gd name="T60" fmla="*/ 444 w 450"/>
                <a:gd name="T61" fmla="*/ 15 h 37"/>
                <a:gd name="T62" fmla="*/ 437 w 450"/>
                <a:gd name="T63" fmla="*/ 18 h 37"/>
                <a:gd name="T64" fmla="*/ 429 w 450"/>
                <a:gd name="T65" fmla="*/ 21 h 37"/>
                <a:gd name="T66" fmla="*/ 417 w 450"/>
                <a:gd name="T67" fmla="*/ 23 h 37"/>
                <a:gd name="T68" fmla="*/ 386 w 450"/>
                <a:gd name="T69" fmla="*/ 29 h 37"/>
                <a:gd name="T70" fmla="*/ 351 w 450"/>
                <a:gd name="T71" fmla="*/ 32 h 37"/>
                <a:gd name="T72" fmla="*/ 311 w 450"/>
                <a:gd name="T73" fmla="*/ 34 h 37"/>
                <a:gd name="T74" fmla="*/ 272 w 450"/>
                <a:gd name="T75" fmla="*/ 37 h 37"/>
                <a:gd name="T76" fmla="*/ 207 w 450"/>
                <a:gd name="T77" fmla="*/ 37 h 37"/>
                <a:gd name="T78" fmla="*/ 207 w 450"/>
                <a:gd name="T7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0" h="37">
                  <a:moveTo>
                    <a:pt x="207" y="37"/>
                  </a:moveTo>
                  <a:lnTo>
                    <a:pt x="207" y="37"/>
                  </a:lnTo>
                  <a:lnTo>
                    <a:pt x="149" y="37"/>
                  </a:lnTo>
                  <a:lnTo>
                    <a:pt x="115" y="34"/>
                  </a:lnTo>
                  <a:lnTo>
                    <a:pt x="83" y="32"/>
                  </a:lnTo>
                  <a:lnTo>
                    <a:pt x="53" y="29"/>
                  </a:lnTo>
                  <a:lnTo>
                    <a:pt x="27" y="23"/>
                  </a:lnTo>
                  <a:lnTo>
                    <a:pt x="18" y="21"/>
                  </a:lnTo>
                  <a:lnTo>
                    <a:pt x="9" y="18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0" y="2"/>
                  </a:lnTo>
                  <a:lnTo>
                    <a:pt x="0" y="2"/>
                  </a:lnTo>
                  <a:lnTo>
                    <a:pt x="19" y="7"/>
                  </a:lnTo>
                  <a:lnTo>
                    <a:pt x="42" y="10"/>
                  </a:lnTo>
                  <a:lnTo>
                    <a:pt x="69" y="14"/>
                  </a:lnTo>
                  <a:lnTo>
                    <a:pt x="97" y="15"/>
                  </a:lnTo>
                  <a:lnTo>
                    <a:pt x="156" y="19"/>
                  </a:lnTo>
                  <a:lnTo>
                    <a:pt x="206" y="19"/>
                  </a:lnTo>
                  <a:lnTo>
                    <a:pt x="206" y="19"/>
                  </a:lnTo>
                  <a:lnTo>
                    <a:pt x="263" y="18"/>
                  </a:lnTo>
                  <a:lnTo>
                    <a:pt x="332" y="15"/>
                  </a:lnTo>
                  <a:lnTo>
                    <a:pt x="367" y="13"/>
                  </a:lnTo>
                  <a:lnTo>
                    <a:pt x="399" y="10"/>
                  </a:lnTo>
                  <a:lnTo>
                    <a:pt x="428" y="6"/>
                  </a:lnTo>
                  <a:lnTo>
                    <a:pt x="450" y="0"/>
                  </a:lnTo>
                  <a:lnTo>
                    <a:pt x="450" y="0"/>
                  </a:lnTo>
                  <a:lnTo>
                    <a:pt x="447" y="11"/>
                  </a:lnTo>
                  <a:lnTo>
                    <a:pt x="447" y="11"/>
                  </a:lnTo>
                  <a:lnTo>
                    <a:pt x="444" y="15"/>
                  </a:lnTo>
                  <a:lnTo>
                    <a:pt x="437" y="18"/>
                  </a:lnTo>
                  <a:lnTo>
                    <a:pt x="429" y="21"/>
                  </a:lnTo>
                  <a:lnTo>
                    <a:pt x="417" y="23"/>
                  </a:lnTo>
                  <a:lnTo>
                    <a:pt x="386" y="29"/>
                  </a:lnTo>
                  <a:lnTo>
                    <a:pt x="351" y="32"/>
                  </a:lnTo>
                  <a:lnTo>
                    <a:pt x="311" y="34"/>
                  </a:lnTo>
                  <a:lnTo>
                    <a:pt x="272" y="37"/>
                  </a:lnTo>
                  <a:lnTo>
                    <a:pt x="207" y="37"/>
                  </a:lnTo>
                  <a:lnTo>
                    <a:pt x="207" y="37"/>
                  </a:lnTo>
                  <a:close/>
                </a:path>
              </a:pathLst>
            </a:custGeom>
            <a:solidFill>
              <a:srgbClr val="4B4B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10"/>
            <p:cNvSpPr/>
            <p:nvPr/>
          </p:nvSpPr>
          <p:spPr bwMode="auto">
            <a:xfrm>
              <a:off x="2212976" y="5440363"/>
              <a:ext cx="1306513" cy="96838"/>
            </a:xfrm>
            <a:custGeom>
              <a:avLst/>
              <a:gdLst>
                <a:gd name="T0" fmla="*/ 20 w 823"/>
                <a:gd name="T1" fmla="*/ 37 h 61"/>
                <a:gd name="T2" fmla="*/ 788 w 823"/>
                <a:gd name="T3" fmla="*/ 0 h 61"/>
                <a:gd name="T4" fmla="*/ 788 w 823"/>
                <a:gd name="T5" fmla="*/ 0 h 61"/>
                <a:gd name="T6" fmla="*/ 788 w 823"/>
                <a:gd name="T7" fmla="*/ 4 h 61"/>
                <a:gd name="T8" fmla="*/ 791 w 823"/>
                <a:gd name="T9" fmla="*/ 7 h 61"/>
                <a:gd name="T10" fmla="*/ 795 w 823"/>
                <a:gd name="T11" fmla="*/ 10 h 61"/>
                <a:gd name="T12" fmla="*/ 804 w 823"/>
                <a:gd name="T13" fmla="*/ 12 h 61"/>
                <a:gd name="T14" fmla="*/ 804 w 823"/>
                <a:gd name="T15" fmla="*/ 12 h 61"/>
                <a:gd name="T16" fmla="*/ 810 w 823"/>
                <a:gd name="T17" fmla="*/ 15 h 61"/>
                <a:gd name="T18" fmla="*/ 816 w 823"/>
                <a:gd name="T19" fmla="*/ 16 h 61"/>
                <a:gd name="T20" fmla="*/ 820 w 823"/>
                <a:gd name="T21" fmla="*/ 19 h 61"/>
                <a:gd name="T22" fmla="*/ 823 w 823"/>
                <a:gd name="T23" fmla="*/ 23 h 61"/>
                <a:gd name="T24" fmla="*/ 0 w 823"/>
                <a:gd name="T25" fmla="*/ 61 h 61"/>
                <a:gd name="T26" fmla="*/ 0 w 823"/>
                <a:gd name="T27" fmla="*/ 61 h 61"/>
                <a:gd name="T28" fmla="*/ 8 w 823"/>
                <a:gd name="T29" fmla="*/ 58 h 61"/>
                <a:gd name="T30" fmla="*/ 8 w 823"/>
                <a:gd name="T31" fmla="*/ 58 h 61"/>
                <a:gd name="T32" fmla="*/ 15 w 823"/>
                <a:gd name="T33" fmla="*/ 57 h 61"/>
                <a:gd name="T34" fmla="*/ 20 w 823"/>
                <a:gd name="T35" fmla="*/ 54 h 61"/>
                <a:gd name="T36" fmla="*/ 23 w 823"/>
                <a:gd name="T37" fmla="*/ 52 h 61"/>
                <a:gd name="T38" fmla="*/ 24 w 823"/>
                <a:gd name="T39" fmla="*/ 49 h 61"/>
                <a:gd name="T40" fmla="*/ 24 w 823"/>
                <a:gd name="T41" fmla="*/ 46 h 61"/>
                <a:gd name="T42" fmla="*/ 23 w 823"/>
                <a:gd name="T43" fmla="*/ 43 h 61"/>
                <a:gd name="T44" fmla="*/ 20 w 823"/>
                <a:gd name="T45" fmla="*/ 37 h 61"/>
                <a:gd name="T46" fmla="*/ 20 w 823"/>
                <a:gd name="T47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3" h="61">
                  <a:moveTo>
                    <a:pt x="20" y="37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4"/>
                  </a:lnTo>
                  <a:lnTo>
                    <a:pt x="791" y="7"/>
                  </a:lnTo>
                  <a:lnTo>
                    <a:pt x="795" y="10"/>
                  </a:lnTo>
                  <a:lnTo>
                    <a:pt x="804" y="12"/>
                  </a:lnTo>
                  <a:lnTo>
                    <a:pt x="804" y="12"/>
                  </a:lnTo>
                  <a:lnTo>
                    <a:pt x="810" y="15"/>
                  </a:lnTo>
                  <a:lnTo>
                    <a:pt x="816" y="16"/>
                  </a:lnTo>
                  <a:lnTo>
                    <a:pt x="820" y="19"/>
                  </a:lnTo>
                  <a:lnTo>
                    <a:pt x="823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15" y="57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24" y="49"/>
                  </a:lnTo>
                  <a:lnTo>
                    <a:pt x="24" y="46"/>
                  </a:lnTo>
                  <a:lnTo>
                    <a:pt x="23" y="43"/>
                  </a:lnTo>
                  <a:lnTo>
                    <a:pt x="20" y="37"/>
                  </a:lnTo>
                  <a:lnTo>
                    <a:pt x="20" y="37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11"/>
            <p:cNvSpPr/>
            <p:nvPr/>
          </p:nvSpPr>
          <p:spPr bwMode="auto">
            <a:xfrm>
              <a:off x="2189163" y="5332413"/>
              <a:ext cx="1325563" cy="100013"/>
            </a:xfrm>
            <a:custGeom>
              <a:avLst/>
              <a:gdLst>
                <a:gd name="T0" fmla="*/ 0 w 835"/>
                <a:gd name="T1" fmla="*/ 40 h 63"/>
                <a:gd name="T2" fmla="*/ 835 w 835"/>
                <a:gd name="T3" fmla="*/ 0 h 63"/>
                <a:gd name="T4" fmla="*/ 835 w 835"/>
                <a:gd name="T5" fmla="*/ 0 h 63"/>
                <a:gd name="T6" fmla="*/ 829 w 835"/>
                <a:gd name="T7" fmla="*/ 6 h 63"/>
                <a:gd name="T8" fmla="*/ 821 w 835"/>
                <a:gd name="T9" fmla="*/ 9 h 63"/>
                <a:gd name="T10" fmla="*/ 812 w 835"/>
                <a:gd name="T11" fmla="*/ 11 h 63"/>
                <a:gd name="T12" fmla="*/ 806 w 835"/>
                <a:gd name="T13" fmla="*/ 11 h 63"/>
                <a:gd name="T14" fmla="*/ 806 w 835"/>
                <a:gd name="T15" fmla="*/ 11 h 63"/>
                <a:gd name="T16" fmla="*/ 800 w 835"/>
                <a:gd name="T17" fmla="*/ 13 h 63"/>
                <a:gd name="T18" fmla="*/ 800 w 835"/>
                <a:gd name="T19" fmla="*/ 14 h 63"/>
                <a:gd name="T20" fmla="*/ 800 w 835"/>
                <a:gd name="T21" fmla="*/ 17 h 63"/>
                <a:gd name="T22" fmla="*/ 802 w 835"/>
                <a:gd name="T23" fmla="*/ 21 h 63"/>
                <a:gd name="T24" fmla="*/ 804 w 835"/>
                <a:gd name="T25" fmla="*/ 26 h 63"/>
                <a:gd name="T26" fmla="*/ 42 w 835"/>
                <a:gd name="T27" fmla="*/ 63 h 63"/>
                <a:gd name="T28" fmla="*/ 42 w 835"/>
                <a:gd name="T29" fmla="*/ 63 h 63"/>
                <a:gd name="T30" fmla="*/ 42 w 835"/>
                <a:gd name="T31" fmla="*/ 60 h 63"/>
                <a:gd name="T32" fmla="*/ 41 w 835"/>
                <a:gd name="T33" fmla="*/ 60 h 63"/>
                <a:gd name="T34" fmla="*/ 36 w 835"/>
                <a:gd name="T35" fmla="*/ 59 h 63"/>
                <a:gd name="T36" fmla="*/ 36 w 835"/>
                <a:gd name="T37" fmla="*/ 59 h 63"/>
                <a:gd name="T38" fmla="*/ 27 w 835"/>
                <a:gd name="T39" fmla="*/ 57 h 63"/>
                <a:gd name="T40" fmla="*/ 16 w 835"/>
                <a:gd name="T41" fmla="*/ 53 h 63"/>
                <a:gd name="T42" fmla="*/ 7 w 835"/>
                <a:gd name="T43" fmla="*/ 48 h 63"/>
                <a:gd name="T44" fmla="*/ 3 w 835"/>
                <a:gd name="T45" fmla="*/ 44 h 63"/>
                <a:gd name="T46" fmla="*/ 0 w 835"/>
                <a:gd name="T47" fmla="*/ 40 h 63"/>
                <a:gd name="T48" fmla="*/ 0 w 835"/>
                <a:gd name="T49" fmla="*/ 4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5" h="63">
                  <a:moveTo>
                    <a:pt x="0" y="40"/>
                  </a:moveTo>
                  <a:lnTo>
                    <a:pt x="835" y="0"/>
                  </a:lnTo>
                  <a:lnTo>
                    <a:pt x="835" y="0"/>
                  </a:lnTo>
                  <a:lnTo>
                    <a:pt x="829" y="6"/>
                  </a:lnTo>
                  <a:lnTo>
                    <a:pt x="821" y="9"/>
                  </a:lnTo>
                  <a:lnTo>
                    <a:pt x="812" y="11"/>
                  </a:lnTo>
                  <a:lnTo>
                    <a:pt x="806" y="11"/>
                  </a:lnTo>
                  <a:lnTo>
                    <a:pt x="806" y="11"/>
                  </a:lnTo>
                  <a:lnTo>
                    <a:pt x="800" y="13"/>
                  </a:lnTo>
                  <a:lnTo>
                    <a:pt x="800" y="14"/>
                  </a:lnTo>
                  <a:lnTo>
                    <a:pt x="800" y="17"/>
                  </a:lnTo>
                  <a:lnTo>
                    <a:pt x="802" y="21"/>
                  </a:lnTo>
                  <a:lnTo>
                    <a:pt x="804" y="26"/>
                  </a:lnTo>
                  <a:lnTo>
                    <a:pt x="42" y="63"/>
                  </a:lnTo>
                  <a:lnTo>
                    <a:pt x="42" y="63"/>
                  </a:lnTo>
                  <a:lnTo>
                    <a:pt x="42" y="60"/>
                  </a:lnTo>
                  <a:lnTo>
                    <a:pt x="41" y="60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27" y="57"/>
                  </a:lnTo>
                  <a:lnTo>
                    <a:pt x="16" y="53"/>
                  </a:lnTo>
                  <a:lnTo>
                    <a:pt x="7" y="48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12"/>
            <p:cNvSpPr/>
            <p:nvPr/>
          </p:nvSpPr>
          <p:spPr bwMode="auto">
            <a:xfrm>
              <a:off x="2216151" y="5529263"/>
              <a:ext cx="1268413" cy="96838"/>
            </a:xfrm>
            <a:custGeom>
              <a:avLst/>
              <a:gdLst>
                <a:gd name="T0" fmla="*/ 0 w 799"/>
                <a:gd name="T1" fmla="*/ 36 h 61"/>
                <a:gd name="T2" fmla="*/ 795 w 799"/>
                <a:gd name="T3" fmla="*/ 0 h 61"/>
                <a:gd name="T4" fmla="*/ 795 w 799"/>
                <a:gd name="T5" fmla="*/ 0 h 61"/>
                <a:gd name="T6" fmla="*/ 794 w 799"/>
                <a:gd name="T7" fmla="*/ 4 h 61"/>
                <a:gd name="T8" fmla="*/ 795 w 799"/>
                <a:gd name="T9" fmla="*/ 10 h 61"/>
                <a:gd name="T10" fmla="*/ 799 w 799"/>
                <a:gd name="T11" fmla="*/ 23 h 61"/>
                <a:gd name="T12" fmla="*/ 11 w 799"/>
                <a:gd name="T13" fmla="*/ 61 h 61"/>
                <a:gd name="T14" fmla="*/ 11 w 799"/>
                <a:gd name="T15" fmla="*/ 61 h 61"/>
                <a:gd name="T16" fmla="*/ 13 w 799"/>
                <a:gd name="T17" fmla="*/ 52 h 61"/>
                <a:gd name="T18" fmla="*/ 13 w 799"/>
                <a:gd name="T19" fmla="*/ 46 h 61"/>
                <a:gd name="T20" fmla="*/ 11 w 799"/>
                <a:gd name="T21" fmla="*/ 43 h 61"/>
                <a:gd name="T22" fmla="*/ 10 w 799"/>
                <a:gd name="T23" fmla="*/ 40 h 61"/>
                <a:gd name="T24" fmla="*/ 6 w 799"/>
                <a:gd name="T25" fmla="*/ 39 h 61"/>
                <a:gd name="T26" fmla="*/ 0 w 799"/>
                <a:gd name="T27" fmla="*/ 36 h 61"/>
                <a:gd name="T28" fmla="*/ 0 w 799"/>
                <a:gd name="T2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9" h="61">
                  <a:moveTo>
                    <a:pt x="0" y="36"/>
                  </a:moveTo>
                  <a:lnTo>
                    <a:pt x="795" y="0"/>
                  </a:lnTo>
                  <a:lnTo>
                    <a:pt x="795" y="0"/>
                  </a:lnTo>
                  <a:lnTo>
                    <a:pt x="794" y="4"/>
                  </a:lnTo>
                  <a:lnTo>
                    <a:pt x="795" y="10"/>
                  </a:lnTo>
                  <a:lnTo>
                    <a:pt x="799" y="23"/>
                  </a:lnTo>
                  <a:lnTo>
                    <a:pt x="11" y="61"/>
                  </a:lnTo>
                  <a:lnTo>
                    <a:pt x="11" y="61"/>
                  </a:lnTo>
                  <a:lnTo>
                    <a:pt x="13" y="52"/>
                  </a:lnTo>
                  <a:lnTo>
                    <a:pt x="13" y="46"/>
                  </a:lnTo>
                  <a:lnTo>
                    <a:pt x="11" y="43"/>
                  </a:lnTo>
                  <a:lnTo>
                    <a:pt x="10" y="40"/>
                  </a:lnTo>
                  <a:lnTo>
                    <a:pt x="6" y="39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13"/>
            <p:cNvSpPr/>
            <p:nvPr/>
          </p:nvSpPr>
          <p:spPr bwMode="auto">
            <a:xfrm>
              <a:off x="2227263" y="5614988"/>
              <a:ext cx="1285875" cy="96838"/>
            </a:xfrm>
            <a:custGeom>
              <a:avLst/>
              <a:gdLst>
                <a:gd name="T0" fmla="*/ 3 w 810"/>
                <a:gd name="T1" fmla="*/ 36 h 61"/>
                <a:gd name="T2" fmla="*/ 788 w 810"/>
                <a:gd name="T3" fmla="*/ 0 h 61"/>
                <a:gd name="T4" fmla="*/ 788 w 810"/>
                <a:gd name="T5" fmla="*/ 0 h 61"/>
                <a:gd name="T6" fmla="*/ 788 w 810"/>
                <a:gd name="T7" fmla="*/ 5 h 61"/>
                <a:gd name="T8" fmla="*/ 790 w 810"/>
                <a:gd name="T9" fmla="*/ 11 h 61"/>
                <a:gd name="T10" fmla="*/ 795 w 810"/>
                <a:gd name="T11" fmla="*/ 16 h 61"/>
                <a:gd name="T12" fmla="*/ 803 w 810"/>
                <a:gd name="T13" fmla="*/ 20 h 61"/>
                <a:gd name="T14" fmla="*/ 803 w 810"/>
                <a:gd name="T15" fmla="*/ 20 h 61"/>
                <a:gd name="T16" fmla="*/ 810 w 810"/>
                <a:gd name="T17" fmla="*/ 23 h 61"/>
                <a:gd name="T18" fmla="*/ 0 w 810"/>
                <a:gd name="T19" fmla="*/ 61 h 61"/>
                <a:gd name="T20" fmla="*/ 0 w 810"/>
                <a:gd name="T21" fmla="*/ 61 h 61"/>
                <a:gd name="T22" fmla="*/ 4 w 810"/>
                <a:gd name="T23" fmla="*/ 55 h 61"/>
                <a:gd name="T24" fmla="*/ 6 w 810"/>
                <a:gd name="T25" fmla="*/ 50 h 61"/>
                <a:gd name="T26" fmla="*/ 4 w 810"/>
                <a:gd name="T27" fmla="*/ 43 h 61"/>
                <a:gd name="T28" fmla="*/ 3 w 810"/>
                <a:gd name="T29" fmla="*/ 36 h 61"/>
                <a:gd name="T30" fmla="*/ 3 w 810"/>
                <a:gd name="T31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0" h="61">
                  <a:moveTo>
                    <a:pt x="3" y="36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88" y="5"/>
                  </a:lnTo>
                  <a:lnTo>
                    <a:pt x="790" y="11"/>
                  </a:lnTo>
                  <a:lnTo>
                    <a:pt x="795" y="16"/>
                  </a:lnTo>
                  <a:lnTo>
                    <a:pt x="803" y="20"/>
                  </a:lnTo>
                  <a:lnTo>
                    <a:pt x="803" y="20"/>
                  </a:lnTo>
                  <a:lnTo>
                    <a:pt x="810" y="2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5"/>
                  </a:lnTo>
                  <a:lnTo>
                    <a:pt x="6" y="50"/>
                  </a:lnTo>
                  <a:lnTo>
                    <a:pt x="4" y="43"/>
                  </a:lnTo>
                  <a:lnTo>
                    <a:pt x="3" y="36"/>
                  </a:lnTo>
                  <a:lnTo>
                    <a:pt x="3" y="36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14"/>
            <p:cNvSpPr/>
            <p:nvPr/>
          </p:nvSpPr>
          <p:spPr bwMode="auto">
            <a:xfrm>
              <a:off x="2219326" y="5713413"/>
              <a:ext cx="1262063" cy="96838"/>
            </a:xfrm>
            <a:custGeom>
              <a:avLst/>
              <a:gdLst>
                <a:gd name="T0" fmla="*/ 0 w 795"/>
                <a:gd name="T1" fmla="*/ 38 h 61"/>
                <a:gd name="T2" fmla="*/ 788 w 795"/>
                <a:gd name="T3" fmla="*/ 0 h 61"/>
                <a:gd name="T4" fmla="*/ 788 w 795"/>
                <a:gd name="T5" fmla="*/ 0 h 61"/>
                <a:gd name="T6" fmla="*/ 792 w 795"/>
                <a:gd name="T7" fmla="*/ 8 h 61"/>
                <a:gd name="T8" fmla="*/ 795 w 795"/>
                <a:gd name="T9" fmla="*/ 15 h 61"/>
                <a:gd name="T10" fmla="*/ 795 w 795"/>
                <a:gd name="T11" fmla="*/ 22 h 61"/>
                <a:gd name="T12" fmla="*/ 795 w 795"/>
                <a:gd name="T13" fmla="*/ 22 h 61"/>
                <a:gd name="T14" fmla="*/ 795 w 795"/>
                <a:gd name="T15" fmla="*/ 24 h 61"/>
                <a:gd name="T16" fmla="*/ 9 w 795"/>
                <a:gd name="T17" fmla="*/ 61 h 61"/>
                <a:gd name="T18" fmla="*/ 9 w 795"/>
                <a:gd name="T19" fmla="*/ 61 h 61"/>
                <a:gd name="T20" fmla="*/ 11 w 795"/>
                <a:gd name="T21" fmla="*/ 56 h 61"/>
                <a:gd name="T22" fmla="*/ 13 w 795"/>
                <a:gd name="T23" fmla="*/ 50 h 61"/>
                <a:gd name="T24" fmla="*/ 17 w 795"/>
                <a:gd name="T25" fmla="*/ 43 h 61"/>
                <a:gd name="T26" fmla="*/ 17 w 795"/>
                <a:gd name="T27" fmla="*/ 41 h 61"/>
                <a:gd name="T28" fmla="*/ 15 w 795"/>
                <a:gd name="T29" fmla="*/ 39 h 61"/>
                <a:gd name="T30" fmla="*/ 9 w 795"/>
                <a:gd name="T31" fmla="*/ 38 h 61"/>
                <a:gd name="T32" fmla="*/ 0 w 795"/>
                <a:gd name="T33" fmla="*/ 38 h 61"/>
                <a:gd name="T34" fmla="*/ 0 w 795"/>
                <a:gd name="T35" fmla="*/ 3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5" h="61">
                  <a:moveTo>
                    <a:pt x="0" y="38"/>
                  </a:moveTo>
                  <a:lnTo>
                    <a:pt x="788" y="0"/>
                  </a:lnTo>
                  <a:lnTo>
                    <a:pt x="788" y="0"/>
                  </a:lnTo>
                  <a:lnTo>
                    <a:pt x="792" y="8"/>
                  </a:lnTo>
                  <a:lnTo>
                    <a:pt x="795" y="15"/>
                  </a:lnTo>
                  <a:lnTo>
                    <a:pt x="795" y="22"/>
                  </a:lnTo>
                  <a:lnTo>
                    <a:pt x="795" y="22"/>
                  </a:lnTo>
                  <a:lnTo>
                    <a:pt x="795" y="24"/>
                  </a:lnTo>
                  <a:lnTo>
                    <a:pt x="9" y="61"/>
                  </a:lnTo>
                  <a:lnTo>
                    <a:pt x="9" y="61"/>
                  </a:lnTo>
                  <a:lnTo>
                    <a:pt x="11" y="56"/>
                  </a:lnTo>
                  <a:lnTo>
                    <a:pt x="13" y="50"/>
                  </a:lnTo>
                  <a:lnTo>
                    <a:pt x="17" y="43"/>
                  </a:lnTo>
                  <a:lnTo>
                    <a:pt x="17" y="41"/>
                  </a:lnTo>
                  <a:lnTo>
                    <a:pt x="15" y="39"/>
                  </a:lnTo>
                  <a:lnTo>
                    <a:pt x="9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15"/>
            <p:cNvSpPr/>
            <p:nvPr/>
          </p:nvSpPr>
          <p:spPr bwMode="auto">
            <a:xfrm>
              <a:off x="2214563" y="5803900"/>
              <a:ext cx="1306513" cy="96838"/>
            </a:xfrm>
            <a:custGeom>
              <a:avLst/>
              <a:gdLst>
                <a:gd name="T0" fmla="*/ 15 w 823"/>
                <a:gd name="T1" fmla="*/ 36 h 61"/>
                <a:gd name="T2" fmla="*/ 794 w 823"/>
                <a:gd name="T3" fmla="*/ 0 h 61"/>
                <a:gd name="T4" fmla="*/ 794 w 823"/>
                <a:gd name="T5" fmla="*/ 0 h 61"/>
                <a:gd name="T6" fmla="*/ 794 w 823"/>
                <a:gd name="T7" fmla="*/ 4 h 61"/>
                <a:gd name="T8" fmla="*/ 796 w 823"/>
                <a:gd name="T9" fmla="*/ 7 h 61"/>
                <a:gd name="T10" fmla="*/ 800 w 823"/>
                <a:gd name="T11" fmla="*/ 11 h 61"/>
                <a:gd name="T12" fmla="*/ 807 w 823"/>
                <a:gd name="T13" fmla="*/ 13 h 61"/>
                <a:gd name="T14" fmla="*/ 807 w 823"/>
                <a:gd name="T15" fmla="*/ 13 h 61"/>
                <a:gd name="T16" fmla="*/ 817 w 823"/>
                <a:gd name="T17" fmla="*/ 18 h 61"/>
                <a:gd name="T18" fmla="*/ 823 w 823"/>
                <a:gd name="T19" fmla="*/ 22 h 61"/>
                <a:gd name="T20" fmla="*/ 0 w 823"/>
                <a:gd name="T21" fmla="*/ 61 h 61"/>
                <a:gd name="T22" fmla="*/ 0 w 823"/>
                <a:gd name="T23" fmla="*/ 61 h 61"/>
                <a:gd name="T24" fmla="*/ 3 w 823"/>
                <a:gd name="T25" fmla="*/ 59 h 61"/>
                <a:gd name="T26" fmla="*/ 3 w 823"/>
                <a:gd name="T27" fmla="*/ 59 h 61"/>
                <a:gd name="T28" fmla="*/ 11 w 823"/>
                <a:gd name="T29" fmla="*/ 55 h 61"/>
                <a:gd name="T30" fmla="*/ 14 w 823"/>
                <a:gd name="T31" fmla="*/ 53 h 61"/>
                <a:gd name="T32" fmla="*/ 15 w 823"/>
                <a:gd name="T33" fmla="*/ 50 h 61"/>
                <a:gd name="T34" fmla="*/ 16 w 823"/>
                <a:gd name="T35" fmla="*/ 43 h 61"/>
                <a:gd name="T36" fmla="*/ 15 w 823"/>
                <a:gd name="T37" fmla="*/ 36 h 61"/>
                <a:gd name="T38" fmla="*/ 15 w 823"/>
                <a:gd name="T39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23" h="61">
                  <a:moveTo>
                    <a:pt x="15" y="36"/>
                  </a:moveTo>
                  <a:lnTo>
                    <a:pt x="794" y="0"/>
                  </a:lnTo>
                  <a:lnTo>
                    <a:pt x="794" y="0"/>
                  </a:lnTo>
                  <a:lnTo>
                    <a:pt x="794" y="4"/>
                  </a:lnTo>
                  <a:lnTo>
                    <a:pt x="796" y="7"/>
                  </a:lnTo>
                  <a:lnTo>
                    <a:pt x="800" y="11"/>
                  </a:lnTo>
                  <a:lnTo>
                    <a:pt x="807" y="13"/>
                  </a:lnTo>
                  <a:lnTo>
                    <a:pt x="807" y="13"/>
                  </a:lnTo>
                  <a:lnTo>
                    <a:pt x="817" y="18"/>
                  </a:lnTo>
                  <a:lnTo>
                    <a:pt x="823" y="22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3" y="59"/>
                  </a:lnTo>
                  <a:lnTo>
                    <a:pt x="3" y="59"/>
                  </a:lnTo>
                  <a:lnTo>
                    <a:pt x="11" y="55"/>
                  </a:lnTo>
                  <a:lnTo>
                    <a:pt x="14" y="53"/>
                  </a:lnTo>
                  <a:lnTo>
                    <a:pt x="15" y="50"/>
                  </a:lnTo>
                  <a:lnTo>
                    <a:pt x="16" y="43"/>
                  </a:lnTo>
                  <a:lnTo>
                    <a:pt x="15" y="36"/>
                  </a:lnTo>
                  <a:lnTo>
                    <a:pt x="15" y="36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16"/>
            <p:cNvSpPr/>
            <p:nvPr/>
          </p:nvSpPr>
          <p:spPr bwMode="auto">
            <a:xfrm>
              <a:off x="2227263" y="5895975"/>
              <a:ext cx="1250950" cy="96838"/>
            </a:xfrm>
            <a:custGeom>
              <a:avLst/>
              <a:gdLst>
                <a:gd name="T0" fmla="*/ 0 w 788"/>
                <a:gd name="T1" fmla="*/ 37 h 61"/>
                <a:gd name="T2" fmla="*/ 786 w 788"/>
                <a:gd name="T3" fmla="*/ 0 h 61"/>
                <a:gd name="T4" fmla="*/ 786 w 788"/>
                <a:gd name="T5" fmla="*/ 0 h 61"/>
                <a:gd name="T6" fmla="*/ 784 w 788"/>
                <a:gd name="T7" fmla="*/ 6 h 61"/>
                <a:gd name="T8" fmla="*/ 786 w 788"/>
                <a:gd name="T9" fmla="*/ 11 h 61"/>
                <a:gd name="T10" fmla="*/ 788 w 788"/>
                <a:gd name="T11" fmla="*/ 25 h 61"/>
                <a:gd name="T12" fmla="*/ 7 w 788"/>
                <a:gd name="T13" fmla="*/ 61 h 61"/>
                <a:gd name="T14" fmla="*/ 7 w 788"/>
                <a:gd name="T15" fmla="*/ 61 h 61"/>
                <a:gd name="T16" fmla="*/ 8 w 788"/>
                <a:gd name="T17" fmla="*/ 54 h 61"/>
                <a:gd name="T18" fmla="*/ 8 w 788"/>
                <a:gd name="T19" fmla="*/ 48 h 61"/>
                <a:gd name="T20" fmla="*/ 6 w 788"/>
                <a:gd name="T21" fmla="*/ 42 h 61"/>
                <a:gd name="T22" fmla="*/ 0 w 788"/>
                <a:gd name="T23" fmla="*/ 37 h 61"/>
                <a:gd name="T24" fmla="*/ 0 w 788"/>
                <a:gd name="T25" fmla="*/ 3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8" h="61">
                  <a:moveTo>
                    <a:pt x="0" y="37"/>
                  </a:moveTo>
                  <a:lnTo>
                    <a:pt x="786" y="0"/>
                  </a:lnTo>
                  <a:lnTo>
                    <a:pt x="786" y="0"/>
                  </a:lnTo>
                  <a:lnTo>
                    <a:pt x="784" y="6"/>
                  </a:lnTo>
                  <a:lnTo>
                    <a:pt x="786" y="11"/>
                  </a:lnTo>
                  <a:lnTo>
                    <a:pt x="788" y="25"/>
                  </a:lnTo>
                  <a:lnTo>
                    <a:pt x="7" y="61"/>
                  </a:lnTo>
                  <a:lnTo>
                    <a:pt x="7" y="61"/>
                  </a:lnTo>
                  <a:lnTo>
                    <a:pt x="8" y="54"/>
                  </a:lnTo>
                  <a:lnTo>
                    <a:pt x="8" y="48"/>
                  </a:lnTo>
                  <a:lnTo>
                    <a:pt x="6" y="42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17"/>
            <p:cNvSpPr/>
            <p:nvPr/>
          </p:nvSpPr>
          <p:spPr bwMode="auto">
            <a:xfrm>
              <a:off x="2246313" y="6029325"/>
              <a:ext cx="1254125" cy="311150"/>
            </a:xfrm>
            <a:custGeom>
              <a:avLst/>
              <a:gdLst>
                <a:gd name="T0" fmla="*/ 370 w 790"/>
                <a:gd name="T1" fmla="*/ 196 h 196"/>
                <a:gd name="T2" fmla="*/ 370 w 790"/>
                <a:gd name="T3" fmla="*/ 196 h 196"/>
                <a:gd name="T4" fmla="*/ 305 w 790"/>
                <a:gd name="T5" fmla="*/ 195 h 196"/>
                <a:gd name="T6" fmla="*/ 269 w 790"/>
                <a:gd name="T7" fmla="*/ 194 h 196"/>
                <a:gd name="T8" fmla="*/ 233 w 790"/>
                <a:gd name="T9" fmla="*/ 191 h 196"/>
                <a:gd name="T10" fmla="*/ 201 w 790"/>
                <a:gd name="T11" fmla="*/ 187 h 196"/>
                <a:gd name="T12" fmla="*/ 172 w 790"/>
                <a:gd name="T13" fmla="*/ 182 h 196"/>
                <a:gd name="T14" fmla="*/ 163 w 790"/>
                <a:gd name="T15" fmla="*/ 179 h 196"/>
                <a:gd name="T16" fmla="*/ 155 w 790"/>
                <a:gd name="T17" fmla="*/ 176 h 196"/>
                <a:gd name="T18" fmla="*/ 148 w 790"/>
                <a:gd name="T19" fmla="*/ 172 h 196"/>
                <a:gd name="T20" fmla="*/ 147 w 790"/>
                <a:gd name="T21" fmla="*/ 168 h 196"/>
                <a:gd name="T22" fmla="*/ 147 w 790"/>
                <a:gd name="T23" fmla="*/ 168 h 196"/>
                <a:gd name="T24" fmla="*/ 144 w 790"/>
                <a:gd name="T25" fmla="*/ 160 h 196"/>
                <a:gd name="T26" fmla="*/ 140 w 790"/>
                <a:gd name="T27" fmla="*/ 153 h 196"/>
                <a:gd name="T28" fmla="*/ 133 w 790"/>
                <a:gd name="T29" fmla="*/ 145 h 196"/>
                <a:gd name="T30" fmla="*/ 125 w 790"/>
                <a:gd name="T31" fmla="*/ 138 h 196"/>
                <a:gd name="T32" fmla="*/ 99 w 790"/>
                <a:gd name="T33" fmla="*/ 121 h 196"/>
                <a:gd name="T34" fmla="*/ 64 w 790"/>
                <a:gd name="T35" fmla="*/ 99 h 196"/>
                <a:gd name="T36" fmla="*/ 64 w 790"/>
                <a:gd name="T37" fmla="*/ 99 h 196"/>
                <a:gd name="T38" fmla="*/ 52 w 790"/>
                <a:gd name="T39" fmla="*/ 92 h 196"/>
                <a:gd name="T40" fmla="*/ 42 w 790"/>
                <a:gd name="T41" fmla="*/ 84 h 196"/>
                <a:gd name="T42" fmla="*/ 33 w 790"/>
                <a:gd name="T43" fmla="*/ 76 h 196"/>
                <a:gd name="T44" fmla="*/ 23 w 790"/>
                <a:gd name="T45" fmla="*/ 68 h 196"/>
                <a:gd name="T46" fmla="*/ 11 w 790"/>
                <a:gd name="T47" fmla="*/ 53 h 196"/>
                <a:gd name="T48" fmla="*/ 0 w 790"/>
                <a:gd name="T49" fmla="*/ 37 h 196"/>
                <a:gd name="T50" fmla="*/ 790 w 790"/>
                <a:gd name="T51" fmla="*/ 0 h 196"/>
                <a:gd name="T52" fmla="*/ 790 w 790"/>
                <a:gd name="T53" fmla="*/ 0 h 196"/>
                <a:gd name="T54" fmla="*/ 786 w 790"/>
                <a:gd name="T55" fmla="*/ 12 h 196"/>
                <a:gd name="T56" fmla="*/ 778 w 790"/>
                <a:gd name="T57" fmla="*/ 24 h 196"/>
                <a:gd name="T58" fmla="*/ 770 w 790"/>
                <a:gd name="T59" fmla="*/ 38 h 196"/>
                <a:gd name="T60" fmla="*/ 760 w 790"/>
                <a:gd name="T61" fmla="*/ 50 h 196"/>
                <a:gd name="T62" fmla="*/ 749 w 790"/>
                <a:gd name="T63" fmla="*/ 62 h 196"/>
                <a:gd name="T64" fmla="*/ 738 w 790"/>
                <a:gd name="T65" fmla="*/ 76 h 196"/>
                <a:gd name="T66" fmla="*/ 711 w 790"/>
                <a:gd name="T67" fmla="*/ 99 h 196"/>
                <a:gd name="T68" fmla="*/ 711 w 790"/>
                <a:gd name="T69" fmla="*/ 99 h 196"/>
                <a:gd name="T70" fmla="*/ 696 w 790"/>
                <a:gd name="T71" fmla="*/ 111 h 196"/>
                <a:gd name="T72" fmla="*/ 682 w 790"/>
                <a:gd name="T73" fmla="*/ 122 h 196"/>
                <a:gd name="T74" fmla="*/ 657 w 790"/>
                <a:gd name="T75" fmla="*/ 138 h 196"/>
                <a:gd name="T76" fmla="*/ 646 w 790"/>
                <a:gd name="T77" fmla="*/ 146 h 196"/>
                <a:gd name="T78" fmla="*/ 638 w 790"/>
                <a:gd name="T79" fmla="*/ 153 h 196"/>
                <a:gd name="T80" fmla="*/ 633 w 790"/>
                <a:gd name="T81" fmla="*/ 160 h 196"/>
                <a:gd name="T82" fmla="*/ 630 w 790"/>
                <a:gd name="T83" fmla="*/ 168 h 196"/>
                <a:gd name="T84" fmla="*/ 630 w 790"/>
                <a:gd name="T85" fmla="*/ 168 h 196"/>
                <a:gd name="T86" fmla="*/ 629 w 790"/>
                <a:gd name="T87" fmla="*/ 169 h 196"/>
                <a:gd name="T88" fmla="*/ 627 w 790"/>
                <a:gd name="T89" fmla="*/ 172 h 196"/>
                <a:gd name="T90" fmla="*/ 621 w 790"/>
                <a:gd name="T91" fmla="*/ 176 h 196"/>
                <a:gd name="T92" fmla="*/ 610 w 790"/>
                <a:gd name="T93" fmla="*/ 179 h 196"/>
                <a:gd name="T94" fmla="*/ 598 w 790"/>
                <a:gd name="T95" fmla="*/ 182 h 196"/>
                <a:gd name="T96" fmla="*/ 564 w 790"/>
                <a:gd name="T97" fmla="*/ 187 h 196"/>
                <a:gd name="T98" fmla="*/ 525 w 790"/>
                <a:gd name="T99" fmla="*/ 191 h 196"/>
                <a:gd name="T100" fmla="*/ 483 w 790"/>
                <a:gd name="T101" fmla="*/ 194 h 196"/>
                <a:gd name="T102" fmla="*/ 439 w 790"/>
                <a:gd name="T103" fmla="*/ 195 h 196"/>
                <a:gd name="T104" fmla="*/ 370 w 790"/>
                <a:gd name="T105" fmla="*/ 196 h 196"/>
                <a:gd name="T106" fmla="*/ 370 w 790"/>
                <a:gd name="T10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90" h="196">
                  <a:moveTo>
                    <a:pt x="370" y="196"/>
                  </a:moveTo>
                  <a:lnTo>
                    <a:pt x="370" y="196"/>
                  </a:lnTo>
                  <a:lnTo>
                    <a:pt x="305" y="195"/>
                  </a:lnTo>
                  <a:lnTo>
                    <a:pt x="269" y="194"/>
                  </a:lnTo>
                  <a:lnTo>
                    <a:pt x="233" y="191"/>
                  </a:lnTo>
                  <a:lnTo>
                    <a:pt x="201" y="187"/>
                  </a:lnTo>
                  <a:lnTo>
                    <a:pt x="172" y="182"/>
                  </a:lnTo>
                  <a:lnTo>
                    <a:pt x="163" y="179"/>
                  </a:lnTo>
                  <a:lnTo>
                    <a:pt x="155" y="176"/>
                  </a:lnTo>
                  <a:lnTo>
                    <a:pt x="148" y="172"/>
                  </a:lnTo>
                  <a:lnTo>
                    <a:pt x="147" y="168"/>
                  </a:lnTo>
                  <a:lnTo>
                    <a:pt x="147" y="168"/>
                  </a:lnTo>
                  <a:lnTo>
                    <a:pt x="144" y="160"/>
                  </a:lnTo>
                  <a:lnTo>
                    <a:pt x="140" y="153"/>
                  </a:lnTo>
                  <a:lnTo>
                    <a:pt x="133" y="145"/>
                  </a:lnTo>
                  <a:lnTo>
                    <a:pt x="125" y="138"/>
                  </a:lnTo>
                  <a:lnTo>
                    <a:pt x="99" y="121"/>
                  </a:lnTo>
                  <a:lnTo>
                    <a:pt x="64" y="99"/>
                  </a:lnTo>
                  <a:lnTo>
                    <a:pt x="64" y="99"/>
                  </a:lnTo>
                  <a:lnTo>
                    <a:pt x="52" y="92"/>
                  </a:lnTo>
                  <a:lnTo>
                    <a:pt x="42" y="84"/>
                  </a:lnTo>
                  <a:lnTo>
                    <a:pt x="33" y="76"/>
                  </a:lnTo>
                  <a:lnTo>
                    <a:pt x="23" y="68"/>
                  </a:lnTo>
                  <a:lnTo>
                    <a:pt x="11" y="53"/>
                  </a:lnTo>
                  <a:lnTo>
                    <a:pt x="0" y="37"/>
                  </a:lnTo>
                  <a:lnTo>
                    <a:pt x="790" y="0"/>
                  </a:lnTo>
                  <a:lnTo>
                    <a:pt x="790" y="0"/>
                  </a:lnTo>
                  <a:lnTo>
                    <a:pt x="786" y="12"/>
                  </a:lnTo>
                  <a:lnTo>
                    <a:pt x="778" y="24"/>
                  </a:lnTo>
                  <a:lnTo>
                    <a:pt x="770" y="38"/>
                  </a:lnTo>
                  <a:lnTo>
                    <a:pt x="760" y="50"/>
                  </a:lnTo>
                  <a:lnTo>
                    <a:pt x="749" y="62"/>
                  </a:lnTo>
                  <a:lnTo>
                    <a:pt x="738" y="76"/>
                  </a:lnTo>
                  <a:lnTo>
                    <a:pt x="711" y="99"/>
                  </a:lnTo>
                  <a:lnTo>
                    <a:pt x="711" y="99"/>
                  </a:lnTo>
                  <a:lnTo>
                    <a:pt x="696" y="111"/>
                  </a:lnTo>
                  <a:lnTo>
                    <a:pt x="682" y="122"/>
                  </a:lnTo>
                  <a:lnTo>
                    <a:pt x="657" y="138"/>
                  </a:lnTo>
                  <a:lnTo>
                    <a:pt x="646" y="146"/>
                  </a:lnTo>
                  <a:lnTo>
                    <a:pt x="638" y="153"/>
                  </a:lnTo>
                  <a:lnTo>
                    <a:pt x="633" y="160"/>
                  </a:lnTo>
                  <a:lnTo>
                    <a:pt x="630" y="168"/>
                  </a:lnTo>
                  <a:lnTo>
                    <a:pt x="630" y="168"/>
                  </a:lnTo>
                  <a:lnTo>
                    <a:pt x="629" y="169"/>
                  </a:lnTo>
                  <a:lnTo>
                    <a:pt x="627" y="172"/>
                  </a:lnTo>
                  <a:lnTo>
                    <a:pt x="621" y="176"/>
                  </a:lnTo>
                  <a:lnTo>
                    <a:pt x="610" y="179"/>
                  </a:lnTo>
                  <a:lnTo>
                    <a:pt x="598" y="182"/>
                  </a:lnTo>
                  <a:lnTo>
                    <a:pt x="564" y="187"/>
                  </a:lnTo>
                  <a:lnTo>
                    <a:pt x="525" y="191"/>
                  </a:lnTo>
                  <a:lnTo>
                    <a:pt x="483" y="194"/>
                  </a:lnTo>
                  <a:lnTo>
                    <a:pt x="439" y="195"/>
                  </a:lnTo>
                  <a:lnTo>
                    <a:pt x="370" y="196"/>
                  </a:lnTo>
                  <a:lnTo>
                    <a:pt x="370" y="196"/>
                  </a:lnTo>
                  <a:close/>
                </a:path>
              </a:pathLst>
            </a:custGeom>
            <a:solidFill>
              <a:srgbClr val="6C6C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18"/>
            <p:cNvSpPr/>
            <p:nvPr/>
          </p:nvSpPr>
          <p:spPr bwMode="auto">
            <a:xfrm>
              <a:off x="2470151" y="6061075"/>
              <a:ext cx="361950" cy="279400"/>
            </a:xfrm>
            <a:custGeom>
              <a:avLst/>
              <a:gdLst>
                <a:gd name="T0" fmla="*/ 82 w 228"/>
                <a:gd name="T1" fmla="*/ 170 h 176"/>
                <a:gd name="T2" fmla="*/ 82 w 228"/>
                <a:gd name="T3" fmla="*/ 170 h 176"/>
                <a:gd name="T4" fmla="*/ 73 w 228"/>
                <a:gd name="T5" fmla="*/ 149 h 176"/>
                <a:gd name="T6" fmla="*/ 65 w 228"/>
                <a:gd name="T7" fmla="*/ 130 h 176"/>
                <a:gd name="T8" fmla="*/ 52 w 228"/>
                <a:gd name="T9" fmla="*/ 109 h 176"/>
                <a:gd name="T10" fmla="*/ 34 w 228"/>
                <a:gd name="T11" fmla="*/ 80 h 176"/>
                <a:gd name="T12" fmla="*/ 34 w 228"/>
                <a:gd name="T13" fmla="*/ 80 h 176"/>
                <a:gd name="T14" fmla="*/ 25 w 228"/>
                <a:gd name="T15" fmla="*/ 64 h 176"/>
                <a:gd name="T16" fmla="*/ 15 w 228"/>
                <a:gd name="T17" fmla="*/ 46 h 176"/>
                <a:gd name="T18" fmla="*/ 0 w 228"/>
                <a:gd name="T19" fmla="*/ 10 h 176"/>
                <a:gd name="T20" fmla="*/ 225 w 228"/>
                <a:gd name="T21" fmla="*/ 0 h 176"/>
                <a:gd name="T22" fmla="*/ 225 w 228"/>
                <a:gd name="T23" fmla="*/ 0 h 176"/>
                <a:gd name="T24" fmla="*/ 228 w 228"/>
                <a:gd name="T25" fmla="*/ 41 h 176"/>
                <a:gd name="T26" fmla="*/ 228 w 228"/>
                <a:gd name="T27" fmla="*/ 80 h 176"/>
                <a:gd name="T28" fmla="*/ 228 w 228"/>
                <a:gd name="T29" fmla="*/ 80 h 176"/>
                <a:gd name="T30" fmla="*/ 226 w 228"/>
                <a:gd name="T31" fmla="*/ 110 h 176"/>
                <a:gd name="T32" fmla="*/ 224 w 228"/>
                <a:gd name="T33" fmla="*/ 133 h 176"/>
                <a:gd name="T34" fmla="*/ 224 w 228"/>
                <a:gd name="T35" fmla="*/ 152 h 176"/>
                <a:gd name="T36" fmla="*/ 224 w 228"/>
                <a:gd name="T37" fmla="*/ 162 h 176"/>
                <a:gd name="T38" fmla="*/ 226 w 228"/>
                <a:gd name="T39" fmla="*/ 172 h 176"/>
                <a:gd name="T40" fmla="*/ 226 w 228"/>
                <a:gd name="T41" fmla="*/ 172 h 176"/>
                <a:gd name="T42" fmla="*/ 226 w 228"/>
                <a:gd name="T43" fmla="*/ 176 h 176"/>
                <a:gd name="T44" fmla="*/ 226 w 228"/>
                <a:gd name="T45" fmla="*/ 176 h 176"/>
                <a:gd name="T46" fmla="*/ 157 w 228"/>
                <a:gd name="T47" fmla="*/ 175 h 176"/>
                <a:gd name="T48" fmla="*/ 118 w 228"/>
                <a:gd name="T49" fmla="*/ 172 h 176"/>
                <a:gd name="T50" fmla="*/ 82 w 228"/>
                <a:gd name="T51" fmla="*/ 170 h 176"/>
                <a:gd name="T52" fmla="*/ 82 w 228"/>
                <a:gd name="T53" fmla="*/ 17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176">
                  <a:moveTo>
                    <a:pt x="82" y="170"/>
                  </a:moveTo>
                  <a:lnTo>
                    <a:pt x="82" y="170"/>
                  </a:lnTo>
                  <a:lnTo>
                    <a:pt x="73" y="149"/>
                  </a:lnTo>
                  <a:lnTo>
                    <a:pt x="65" y="130"/>
                  </a:lnTo>
                  <a:lnTo>
                    <a:pt x="52" y="109"/>
                  </a:lnTo>
                  <a:lnTo>
                    <a:pt x="34" y="80"/>
                  </a:lnTo>
                  <a:lnTo>
                    <a:pt x="34" y="80"/>
                  </a:lnTo>
                  <a:lnTo>
                    <a:pt x="25" y="64"/>
                  </a:lnTo>
                  <a:lnTo>
                    <a:pt x="15" y="46"/>
                  </a:lnTo>
                  <a:lnTo>
                    <a:pt x="0" y="10"/>
                  </a:lnTo>
                  <a:lnTo>
                    <a:pt x="225" y="0"/>
                  </a:lnTo>
                  <a:lnTo>
                    <a:pt x="225" y="0"/>
                  </a:lnTo>
                  <a:lnTo>
                    <a:pt x="228" y="41"/>
                  </a:lnTo>
                  <a:lnTo>
                    <a:pt x="228" y="80"/>
                  </a:lnTo>
                  <a:lnTo>
                    <a:pt x="228" y="80"/>
                  </a:lnTo>
                  <a:lnTo>
                    <a:pt x="226" y="110"/>
                  </a:lnTo>
                  <a:lnTo>
                    <a:pt x="224" y="133"/>
                  </a:lnTo>
                  <a:lnTo>
                    <a:pt x="224" y="152"/>
                  </a:lnTo>
                  <a:lnTo>
                    <a:pt x="224" y="162"/>
                  </a:lnTo>
                  <a:lnTo>
                    <a:pt x="226" y="172"/>
                  </a:lnTo>
                  <a:lnTo>
                    <a:pt x="226" y="172"/>
                  </a:lnTo>
                  <a:lnTo>
                    <a:pt x="226" y="176"/>
                  </a:lnTo>
                  <a:lnTo>
                    <a:pt x="226" y="176"/>
                  </a:lnTo>
                  <a:lnTo>
                    <a:pt x="157" y="175"/>
                  </a:lnTo>
                  <a:lnTo>
                    <a:pt x="118" y="172"/>
                  </a:lnTo>
                  <a:lnTo>
                    <a:pt x="82" y="170"/>
                  </a:lnTo>
                  <a:lnTo>
                    <a:pt x="82" y="170"/>
                  </a:lnTo>
                  <a:close/>
                </a:path>
              </a:pathLst>
            </a:custGeom>
            <a:solidFill>
              <a:srgbClr val="93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19"/>
            <p:cNvSpPr/>
            <p:nvPr/>
          </p:nvSpPr>
          <p:spPr bwMode="auto">
            <a:xfrm>
              <a:off x="3044826" y="5083175"/>
              <a:ext cx="512763" cy="271463"/>
            </a:xfrm>
            <a:custGeom>
              <a:avLst/>
              <a:gdLst>
                <a:gd name="T0" fmla="*/ 0 w 323"/>
                <a:gd name="T1" fmla="*/ 0 h 171"/>
                <a:gd name="T2" fmla="*/ 323 w 323"/>
                <a:gd name="T3" fmla="*/ 0 h 171"/>
                <a:gd name="T4" fmla="*/ 306 w 323"/>
                <a:gd name="T5" fmla="*/ 140 h 171"/>
                <a:gd name="T6" fmla="*/ 306 w 323"/>
                <a:gd name="T7" fmla="*/ 140 h 171"/>
                <a:gd name="T8" fmla="*/ 305 w 323"/>
                <a:gd name="T9" fmla="*/ 147 h 171"/>
                <a:gd name="T10" fmla="*/ 302 w 323"/>
                <a:gd name="T11" fmla="*/ 152 h 171"/>
                <a:gd name="T12" fmla="*/ 296 w 323"/>
                <a:gd name="T13" fmla="*/ 157 h 171"/>
                <a:gd name="T14" fmla="*/ 291 w 323"/>
                <a:gd name="T15" fmla="*/ 161 h 171"/>
                <a:gd name="T16" fmla="*/ 286 w 323"/>
                <a:gd name="T17" fmla="*/ 164 h 171"/>
                <a:gd name="T18" fmla="*/ 279 w 323"/>
                <a:gd name="T19" fmla="*/ 167 h 171"/>
                <a:gd name="T20" fmla="*/ 272 w 323"/>
                <a:gd name="T21" fmla="*/ 168 h 171"/>
                <a:gd name="T22" fmla="*/ 267 w 323"/>
                <a:gd name="T23" fmla="*/ 168 h 171"/>
                <a:gd name="T24" fmla="*/ 0 w 323"/>
                <a:gd name="T25" fmla="*/ 171 h 171"/>
                <a:gd name="T26" fmla="*/ 0 w 323"/>
                <a:gd name="T2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3" h="171">
                  <a:moveTo>
                    <a:pt x="0" y="0"/>
                  </a:moveTo>
                  <a:lnTo>
                    <a:pt x="323" y="0"/>
                  </a:lnTo>
                  <a:lnTo>
                    <a:pt x="306" y="140"/>
                  </a:lnTo>
                  <a:lnTo>
                    <a:pt x="306" y="140"/>
                  </a:lnTo>
                  <a:lnTo>
                    <a:pt x="305" y="147"/>
                  </a:lnTo>
                  <a:lnTo>
                    <a:pt x="302" y="152"/>
                  </a:lnTo>
                  <a:lnTo>
                    <a:pt x="296" y="157"/>
                  </a:lnTo>
                  <a:lnTo>
                    <a:pt x="291" y="161"/>
                  </a:lnTo>
                  <a:lnTo>
                    <a:pt x="286" y="164"/>
                  </a:lnTo>
                  <a:lnTo>
                    <a:pt x="279" y="167"/>
                  </a:lnTo>
                  <a:lnTo>
                    <a:pt x="272" y="168"/>
                  </a:lnTo>
                  <a:lnTo>
                    <a:pt x="267" y="168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3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20"/>
            <p:cNvSpPr/>
            <p:nvPr/>
          </p:nvSpPr>
          <p:spPr bwMode="auto">
            <a:xfrm>
              <a:off x="3049588" y="5083175"/>
              <a:ext cx="508000" cy="269875"/>
            </a:xfrm>
            <a:custGeom>
              <a:avLst/>
              <a:gdLst>
                <a:gd name="T0" fmla="*/ 0 w 320"/>
                <a:gd name="T1" fmla="*/ 0 h 170"/>
                <a:gd name="T2" fmla="*/ 0 w 320"/>
                <a:gd name="T3" fmla="*/ 0 h 170"/>
                <a:gd name="T4" fmla="*/ 320 w 320"/>
                <a:gd name="T5" fmla="*/ 0 h 170"/>
                <a:gd name="T6" fmla="*/ 320 w 320"/>
                <a:gd name="T7" fmla="*/ 0 h 170"/>
                <a:gd name="T8" fmla="*/ 303 w 320"/>
                <a:gd name="T9" fmla="*/ 140 h 170"/>
                <a:gd name="T10" fmla="*/ 303 w 320"/>
                <a:gd name="T11" fmla="*/ 140 h 170"/>
                <a:gd name="T12" fmla="*/ 302 w 320"/>
                <a:gd name="T13" fmla="*/ 147 h 170"/>
                <a:gd name="T14" fmla="*/ 299 w 320"/>
                <a:gd name="T15" fmla="*/ 152 h 170"/>
                <a:gd name="T16" fmla="*/ 293 w 320"/>
                <a:gd name="T17" fmla="*/ 157 h 170"/>
                <a:gd name="T18" fmla="*/ 288 w 320"/>
                <a:gd name="T19" fmla="*/ 161 h 170"/>
                <a:gd name="T20" fmla="*/ 283 w 320"/>
                <a:gd name="T21" fmla="*/ 164 h 170"/>
                <a:gd name="T22" fmla="*/ 276 w 320"/>
                <a:gd name="T23" fmla="*/ 167 h 170"/>
                <a:gd name="T24" fmla="*/ 269 w 320"/>
                <a:gd name="T25" fmla="*/ 168 h 170"/>
                <a:gd name="T26" fmla="*/ 264 w 320"/>
                <a:gd name="T27" fmla="*/ 168 h 170"/>
                <a:gd name="T28" fmla="*/ 264 w 320"/>
                <a:gd name="T29" fmla="*/ 168 h 170"/>
                <a:gd name="T30" fmla="*/ 1 w 320"/>
                <a:gd name="T31" fmla="*/ 170 h 170"/>
                <a:gd name="T32" fmla="*/ 1 w 320"/>
                <a:gd name="T33" fmla="*/ 170 h 170"/>
                <a:gd name="T34" fmla="*/ 0 w 320"/>
                <a:gd name="T35" fmla="*/ 0 h 170"/>
                <a:gd name="T36" fmla="*/ 0 w 320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0" h="170">
                  <a:moveTo>
                    <a:pt x="0" y="0"/>
                  </a:moveTo>
                  <a:lnTo>
                    <a:pt x="0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03" y="140"/>
                  </a:lnTo>
                  <a:lnTo>
                    <a:pt x="303" y="140"/>
                  </a:lnTo>
                  <a:lnTo>
                    <a:pt x="302" y="147"/>
                  </a:lnTo>
                  <a:lnTo>
                    <a:pt x="299" y="152"/>
                  </a:lnTo>
                  <a:lnTo>
                    <a:pt x="293" y="157"/>
                  </a:lnTo>
                  <a:lnTo>
                    <a:pt x="288" y="161"/>
                  </a:lnTo>
                  <a:lnTo>
                    <a:pt x="283" y="164"/>
                  </a:lnTo>
                  <a:lnTo>
                    <a:pt x="276" y="167"/>
                  </a:lnTo>
                  <a:lnTo>
                    <a:pt x="269" y="168"/>
                  </a:lnTo>
                  <a:lnTo>
                    <a:pt x="264" y="168"/>
                  </a:lnTo>
                  <a:lnTo>
                    <a:pt x="264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21"/>
            <p:cNvSpPr/>
            <p:nvPr/>
          </p:nvSpPr>
          <p:spPr bwMode="auto">
            <a:xfrm>
              <a:off x="3055938" y="5083175"/>
              <a:ext cx="501650" cy="269875"/>
            </a:xfrm>
            <a:custGeom>
              <a:avLst/>
              <a:gdLst>
                <a:gd name="T0" fmla="*/ 0 w 316"/>
                <a:gd name="T1" fmla="*/ 0 h 170"/>
                <a:gd name="T2" fmla="*/ 0 w 316"/>
                <a:gd name="T3" fmla="*/ 0 h 170"/>
                <a:gd name="T4" fmla="*/ 316 w 316"/>
                <a:gd name="T5" fmla="*/ 0 h 170"/>
                <a:gd name="T6" fmla="*/ 316 w 316"/>
                <a:gd name="T7" fmla="*/ 0 h 170"/>
                <a:gd name="T8" fmla="*/ 299 w 316"/>
                <a:gd name="T9" fmla="*/ 140 h 170"/>
                <a:gd name="T10" fmla="*/ 299 w 316"/>
                <a:gd name="T11" fmla="*/ 140 h 170"/>
                <a:gd name="T12" fmla="*/ 298 w 316"/>
                <a:gd name="T13" fmla="*/ 147 h 170"/>
                <a:gd name="T14" fmla="*/ 295 w 316"/>
                <a:gd name="T15" fmla="*/ 152 h 170"/>
                <a:gd name="T16" fmla="*/ 289 w 316"/>
                <a:gd name="T17" fmla="*/ 156 h 170"/>
                <a:gd name="T18" fmla="*/ 284 w 316"/>
                <a:gd name="T19" fmla="*/ 160 h 170"/>
                <a:gd name="T20" fmla="*/ 279 w 316"/>
                <a:gd name="T21" fmla="*/ 164 h 170"/>
                <a:gd name="T22" fmla="*/ 272 w 316"/>
                <a:gd name="T23" fmla="*/ 167 h 170"/>
                <a:gd name="T24" fmla="*/ 266 w 316"/>
                <a:gd name="T25" fmla="*/ 168 h 170"/>
                <a:gd name="T26" fmla="*/ 260 w 316"/>
                <a:gd name="T27" fmla="*/ 168 h 170"/>
                <a:gd name="T28" fmla="*/ 260 w 316"/>
                <a:gd name="T29" fmla="*/ 168 h 170"/>
                <a:gd name="T30" fmla="*/ 1 w 316"/>
                <a:gd name="T31" fmla="*/ 170 h 170"/>
                <a:gd name="T32" fmla="*/ 1 w 316"/>
                <a:gd name="T33" fmla="*/ 170 h 170"/>
                <a:gd name="T34" fmla="*/ 0 w 316"/>
                <a:gd name="T35" fmla="*/ 0 h 170"/>
                <a:gd name="T36" fmla="*/ 0 w 316"/>
                <a:gd name="T3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6" h="170">
                  <a:moveTo>
                    <a:pt x="0" y="0"/>
                  </a:moveTo>
                  <a:lnTo>
                    <a:pt x="0" y="0"/>
                  </a:lnTo>
                  <a:lnTo>
                    <a:pt x="316" y="0"/>
                  </a:lnTo>
                  <a:lnTo>
                    <a:pt x="316" y="0"/>
                  </a:lnTo>
                  <a:lnTo>
                    <a:pt x="299" y="140"/>
                  </a:lnTo>
                  <a:lnTo>
                    <a:pt x="299" y="140"/>
                  </a:lnTo>
                  <a:lnTo>
                    <a:pt x="298" y="147"/>
                  </a:lnTo>
                  <a:lnTo>
                    <a:pt x="295" y="152"/>
                  </a:lnTo>
                  <a:lnTo>
                    <a:pt x="289" y="156"/>
                  </a:lnTo>
                  <a:lnTo>
                    <a:pt x="284" y="160"/>
                  </a:lnTo>
                  <a:lnTo>
                    <a:pt x="279" y="164"/>
                  </a:lnTo>
                  <a:lnTo>
                    <a:pt x="272" y="167"/>
                  </a:lnTo>
                  <a:lnTo>
                    <a:pt x="266" y="168"/>
                  </a:lnTo>
                  <a:lnTo>
                    <a:pt x="260" y="168"/>
                  </a:lnTo>
                  <a:lnTo>
                    <a:pt x="260" y="168"/>
                  </a:lnTo>
                  <a:lnTo>
                    <a:pt x="1" y="170"/>
                  </a:lnTo>
                  <a:lnTo>
                    <a:pt x="1" y="17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22"/>
            <p:cNvSpPr/>
            <p:nvPr/>
          </p:nvSpPr>
          <p:spPr bwMode="auto">
            <a:xfrm>
              <a:off x="3062288" y="5083175"/>
              <a:ext cx="495300" cy="266700"/>
            </a:xfrm>
            <a:custGeom>
              <a:avLst/>
              <a:gdLst>
                <a:gd name="T0" fmla="*/ 0 w 312"/>
                <a:gd name="T1" fmla="*/ 0 h 168"/>
                <a:gd name="T2" fmla="*/ 0 w 312"/>
                <a:gd name="T3" fmla="*/ 0 h 168"/>
                <a:gd name="T4" fmla="*/ 312 w 312"/>
                <a:gd name="T5" fmla="*/ 0 h 168"/>
                <a:gd name="T6" fmla="*/ 312 w 312"/>
                <a:gd name="T7" fmla="*/ 0 h 168"/>
                <a:gd name="T8" fmla="*/ 295 w 312"/>
                <a:gd name="T9" fmla="*/ 140 h 168"/>
                <a:gd name="T10" fmla="*/ 295 w 312"/>
                <a:gd name="T11" fmla="*/ 140 h 168"/>
                <a:gd name="T12" fmla="*/ 294 w 312"/>
                <a:gd name="T13" fmla="*/ 147 h 168"/>
                <a:gd name="T14" fmla="*/ 291 w 312"/>
                <a:gd name="T15" fmla="*/ 152 h 168"/>
                <a:gd name="T16" fmla="*/ 285 w 312"/>
                <a:gd name="T17" fmla="*/ 156 h 168"/>
                <a:gd name="T18" fmla="*/ 280 w 312"/>
                <a:gd name="T19" fmla="*/ 160 h 168"/>
                <a:gd name="T20" fmla="*/ 275 w 312"/>
                <a:gd name="T21" fmla="*/ 164 h 168"/>
                <a:gd name="T22" fmla="*/ 269 w 312"/>
                <a:gd name="T23" fmla="*/ 167 h 168"/>
                <a:gd name="T24" fmla="*/ 262 w 312"/>
                <a:gd name="T25" fmla="*/ 168 h 168"/>
                <a:gd name="T26" fmla="*/ 257 w 312"/>
                <a:gd name="T27" fmla="*/ 168 h 168"/>
                <a:gd name="T28" fmla="*/ 257 w 312"/>
                <a:gd name="T29" fmla="*/ 168 h 168"/>
                <a:gd name="T30" fmla="*/ 0 w 312"/>
                <a:gd name="T31" fmla="*/ 168 h 168"/>
                <a:gd name="T32" fmla="*/ 0 w 312"/>
                <a:gd name="T33" fmla="*/ 168 h 168"/>
                <a:gd name="T34" fmla="*/ 0 w 312"/>
                <a:gd name="T35" fmla="*/ 0 h 168"/>
                <a:gd name="T36" fmla="*/ 0 w 312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2" h="168">
                  <a:moveTo>
                    <a:pt x="0" y="0"/>
                  </a:moveTo>
                  <a:lnTo>
                    <a:pt x="0" y="0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295" y="140"/>
                  </a:lnTo>
                  <a:lnTo>
                    <a:pt x="295" y="140"/>
                  </a:lnTo>
                  <a:lnTo>
                    <a:pt x="294" y="147"/>
                  </a:lnTo>
                  <a:lnTo>
                    <a:pt x="291" y="152"/>
                  </a:lnTo>
                  <a:lnTo>
                    <a:pt x="285" y="156"/>
                  </a:lnTo>
                  <a:lnTo>
                    <a:pt x="280" y="160"/>
                  </a:lnTo>
                  <a:lnTo>
                    <a:pt x="275" y="164"/>
                  </a:lnTo>
                  <a:lnTo>
                    <a:pt x="269" y="167"/>
                  </a:lnTo>
                  <a:lnTo>
                    <a:pt x="262" y="168"/>
                  </a:lnTo>
                  <a:lnTo>
                    <a:pt x="257" y="168"/>
                  </a:lnTo>
                  <a:lnTo>
                    <a:pt x="257" y="168"/>
                  </a:lnTo>
                  <a:lnTo>
                    <a:pt x="0" y="168"/>
                  </a:lnTo>
                  <a:lnTo>
                    <a:pt x="0" y="1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23"/>
            <p:cNvSpPr/>
            <p:nvPr/>
          </p:nvSpPr>
          <p:spPr bwMode="auto">
            <a:xfrm>
              <a:off x="3068638" y="5083175"/>
              <a:ext cx="488950" cy="266700"/>
            </a:xfrm>
            <a:custGeom>
              <a:avLst/>
              <a:gdLst>
                <a:gd name="T0" fmla="*/ 0 w 308"/>
                <a:gd name="T1" fmla="*/ 0 h 168"/>
                <a:gd name="T2" fmla="*/ 0 w 308"/>
                <a:gd name="T3" fmla="*/ 0 h 168"/>
                <a:gd name="T4" fmla="*/ 308 w 308"/>
                <a:gd name="T5" fmla="*/ 0 h 168"/>
                <a:gd name="T6" fmla="*/ 308 w 308"/>
                <a:gd name="T7" fmla="*/ 0 h 168"/>
                <a:gd name="T8" fmla="*/ 291 w 308"/>
                <a:gd name="T9" fmla="*/ 140 h 168"/>
                <a:gd name="T10" fmla="*/ 291 w 308"/>
                <a:gd name="T11" fmla="*/ 140 h 168"/>
                <a:gd name="T12" fmla="*/ 290 w 308"/>
                <a:gd name="T13" fmla="*/ 147 h 168"/>
                <a:gd name="T14" fmla="*/ 287 w 308"/>
                <a:gd name="T15" fmla="*/ 152 h 168"/>
                <a:gd name="T16" fmla="*/ 281 w 308"/>
                <a:gd name="T17" fmla="*/ 156 h 168"/>
                <a:gd name="T18" fmla="*/ 277 w 308"/>
                <a:gd name="T19" fmla="*/ 160 h 168"/>
                <a:gd name="T20" fmla="*/ 271 w 308"/>
                <a:gd name="T21" fmla="*/ 164 h 168"/>
                <a:gd name="T22" fmla="*/ 265 w 308"/>
                <a:gd name="T23" fmla="*/ 166 h 168"/>
                <a:gd name="T24" fmla="*/ 258 w 308"/>
                <a:gd name="T25" fmla="*/ 168 h 168"/>
                <a:gd name="T26" fmla="*/ 253 w 308"/>
                <a:gd name="T27" fmla="*/ 168 h 168"/>
                <a:gd name="T28" fmla="*/ 253 w 308"/>
                <a:gd name="T29" fmla="*/ 168 h 168"/>
                <a:gd name="T30" fmla="*/ 0 w 308"/>
                <a:gd name="T31" fmla="*/ 167 h 168"/>
                <a:gd name="T32" fmla="*/ 0 w 308"/>
                <a:gd name="T33" fmla="*/ 167 h 168"/>
                <a:gd name="T34" fmla="*/ 0 w 308"/>
                <a:gd name="T35" fmla="*/ 0 h 168"/>
                <a:gd name="T36" fmla="*/ 0 w 308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8" h="168">
                  <a:moveTo>
                    <a:pt x="0" y="0"/>
                  </a:moveTo>
                  <a:lnTo>
                    <a:pt x="0" y="0"/>
                  </a:lnTo>
                  <a:lnTo>
                    <a:pt x="308" y="0"/>
                  </a:lnTo>
                  <a:lnTo>
                    <a:pt x="308" y="0"/>
                  </a:lnTo>
                  <a:lnTo>
                    <a:pt x="291" y="140"/>
                  </a:lnTo>
                  <a:lnTo>
                    <a:pt x="291" y="140"/>
                  </a:lnTo>
                  <a:lnTo>
                    <a:pt x="290" y="147"/>
                  </a:lnTo>
                  <a:lnTo>
                    <a:pt x="287" y="152"/>
                  </a:lnTo>
                  <a:lnTo>
                    <a:pt x="281" y="156"/>
                  </a:lnTo>
                  <a:lnTo>
                    <a:pt x="277" y="160"/>
                  </a:lnTo>
                  <a:lnTo>
                    <a:pt x="271" y="164"/>
                  </a:lnTo>
                  <a:lnTo>
                    <a:pt x="265" y="166"/>
                  </a:lnTo>
                  <a:lnTo>
                    <a:pt x="258" y="168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0" y="167"/>
                  </a:lnTo>
                  <a:lnTo>
                    <a:pt x="0" y="16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9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24"/>
            <p:cNvSpPr/>
            <p:nvPr/>
          </p:nvSpPr>
          <p:spPr bwMode="auto">
            <a:xfrm>
              <a:off x="3074988" y="5083175"/>
              <a:ext cx="482600" cy="266700"/>
            </a:xfrm>
            <a:custGeom>
              <a:avLst/>
              <a:gdLst>
                <a:gd name="T0" fmla="*/ 0 w 304"/>
                <a:gd name="T1" fmla="*/ 0 h 168"/>
                <a:gd name="T2" fmla="*/ 0 w 304"/>
                <a:gd name="T3" fmla="*/ 0 h 168"/>
                <a:gd name="T4" fmla="*/ 304 w 304"/>
                <a:gd name="T5" fmla="*/ 0 h 168"/>
                <a:gd name="T6" fmla="*/ 304 w 304"/>
                <a:gd name="T7" fmla="*/ 0 h 168"/>
                <a:gd name="T8" fmla="*/ 287 w 304"/>
                <a:gd name="T9" fmla="*/ 140 h 168"/>
                <a:gd name="T10" fmla="*/ 287 w 304"/>
                <a:gd name="T11" fmla="*/ 140 h 168"/>
                <a:gd name="T12" fmla="*/ 286 w 304"/>
                <a:gd name="T13" fmla="*/ 147 h 168"/>
                <a:gd name="T14" fmla="*/ 283 w 304"/>
                <a:gd name="T15" fmla="*/ 152 h 168"/>
                <a:gd name="T16" fmla="*/ 279 w 304"/>
                <a:gd name="T17" fmla="*/ 156 h 168"/>
                <a:gd name="T18" fmla="*/ 273 w 304"/>
                <a:gd name="T19" fmla="*/ 160 h 168"/>
                <a:gd name="T20" fmla="*/ 267 w 304"/>
                <a:gd name="T21" fmla="*/ 164 h 168"/>
                <a:gd name="T22" fmla="*/ 261 w 304"/>
                <a:gd name="T23" fmla="*/ 166 h 168"/>
                <a:gd name="T24" fmla="*/ 254 w 304"/>
                <a:gd name="T25" fmla="*/ 167 h 168"/>
                <a:gd name="T26" fmla="*/ 249 w 304"/>
                <a:gd name="T27" fmla="*/ 168 h 168"/>
                <a:gd name="T28" fmla="*/ 249 w 304"/>
                <a:gd name="T29" fmla="*/ 168 h 168"/>
                <a:gd name="T30" fmla="*/ 0 w 304"/>
                <a:gd name="T31" fmla="*/ 166 h 168"/>
                <a:gd name="T32" fmla="*/ 0 w 304"/>
                <a:gd name="T33" fmla="*/ 166 h 168"/>
                <a:gd name="T34" fmla="*/ 0 w 304"/>
                <a:gd name="T35" fmla="*/ 0 h 168"/>
                <a:gd name="T36" fmla="*/ 0 w 304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4" h="168">
                  <a:moveTo>
                    <a:pt x="0" y="0"/>
                  </a:moveTo>
                  <a:lnTo>
                    <a:pt x="0" y="0"/>
                  </a:lnTo>
                  <a:lnTo>
                    <a:pt x="304" y="0"/>
                  </a:lnTo>
                  <a:lnTo>
                    <a:pt x="304" y="0"/>
                  </a:lnTo>
                  <a:lnTo>
                    <a:pt x="287" y="140"/>
                  </a:lnTo>
                  <a:lnTo>
                    <a:pt x="287" y="140"/>
                  </a:lnTo>
                  <a:lnTo>
                    <a:pt x="286" y="147"/>
                  </a:lnTo>
                  <a:lnTo>
                    <a:pt x="283" y="152"/>
                  </a:lnTo>
                  <a:lnTo>
                    <a:pt x="279" y="156"/>
                  </a:lnTo>
                  <a:lnTo>
                    <a:pt x="273" y="160"/>
                  </a:lnTo>
                  <a:lnTo>
                    <a:pt x="267" y="164"/>
                  </a:lnTo>
                  <a:lnTo>
                    <a:pt x="261" y="166"/>
                  </a:lnTo>
                  <a:lnTo>
                    <a:pt x="254" y="167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0" y="166"/>
                  </a:lnTo>
                  <a:lnTo>
                    <a:pt x="0" y="1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25"/>
            <p:cNvSpPr/>
            <p:nvPr/>
          </p:nvSpPr>
          <p:spPr bwMode="auto">
            <a:xfrm>
              <a:off x="3081338" y="5083175"/>
              <a:ext cx="476250" cy="266700"/>
            </a:xfrm>
            <a:custGeom>
              <a:avLst/>
              <a:gdLst>
                <a:gd name="T0" fmla="*/ 0 w 300"/>
                <a:gd name="T1" fmla="*/ 0 h 168"/>
                <a:gd name="T2" fmla="*/ 0 w 300"/>
                <a:gd name="T3" fmla="*/ 0 h 168"/>
                <a:gd name="T4" fmla="*/ 300 w 300"/>
                <a:gd name="T5" fmla="*/ 0 h 168"/>
                <a:gd name="T6" fmla="*/ 300 w 300"/>
                <a:gd name="T7" fmla="*/ 0 h 168"/>
                <a:gd name="T8" fmla="*/ 283 w 300"/>
                <a:gd name="T9" fmla="*/ 140 h 168"/>
                <a:gd name="T10" fmla="*/ 283 w 300"/>
                <a:gd name="T11" fmla="*/ 140 h 168"/>
                <a:gd name="T12" fmla="*/ 282 w 300"/>
                <a:gd name="T13" fmla="*/ 147 h 168"/>
                <a:gd name="T14" fmla="*/ 279 w 300"/>
                <a:gd name="T15" fmla="*/ 152 h 168"/>
                <a:gd name="T16" fmla="*/ 275 w 300"/>
                <a:gd name="T17" fmla="*/ 156 h 168"/>
                <a:gd name="T18" fmla="*/ 269 w 300"/>
                <a:gd name="T19" fmla="*/ 160 h 168"/>
                <a:gd name="T20" fmla="*/ 264 w 300"/>
                <a:gd name="T21" fmla="*/ 163 h 168"/>
                <a:gd name="T22" fmla="*/ 257 w 300"/>
                <a:gd name="T23" fmla="*/ 166 h 168"/>
                <a:gd name="T24" fmla="*/ 252 w 300"/>
                <a:gd name="T25" fmla="*/ 167 h 168"/>
                <a:gd name="T26" fmla="*/ 245 w 300"/>
                <a:gd name="T27" fmla="*/ 168 h 168"/>
                <a:gd name="T28" fmla="*/ 245 w 300"/>
                <a:gd name="T29" fmla="*/ 168 h 168"/>
                <a:gd name="T30" fmla="*/ 0 w 300"/>
                <a:gd name="T31" fmla="*/ 164 h 168"/>
                <a:gd name="T32" fmla="*/ 0 w 300"/>
                <a:gd name="T33" fmla="*/ 164 h 168"/>
                <a:gd name="T34" fmla="*/ 0 w 300"/>
                <a:gd name="T35" fmla="*/ 0 h 168"/>
                <a:gd name="T36" fmla="*/ 0 w 300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0" h="168">
                  <a:moveTo>
                    <a:pt x="0" y="0"/>
                  </a:moveTo>
                  <a:lnTo>
                    <a:pt x="0" y="0"/>
                  </a:lnTo>
                  <a:lnTo>
                    <a:pt x="300" y="0"/>
                  </a:lnTo>
                  <a:lnTo>
                    <a:pt x="300" y="0"/>
                  </a:lnTo>
                  <a:lnTo>
                    <a:pt x="283" y="140"/>
                  </a:lnTo>
                  <a:lnTo>
                    <a:pt x="283" y="140"/>
                  </a:lnTo>
                  <a:lnTo>
                    <a:pt x="282" y="147"/>
                  </a:lnTo>
                  <a:lnTo>
                    <a:pt x="279" y="152"/>
                  </a:lnTo>
                  <a:lnTo>
                    <a:pt x="275" y="156"/>
                  </a:lnTo>
                  <a:lnTo>
                    <a:pt x="269" y="160"/>
                  </a:lnTo>
                  <a:lnTo>
                    <a:pt x="264" y="163"/>
                  </a:lnTo>
                  <a:lnTo>
                    <a:pt x="257" y="166"/>
                  </a:lnTo>
                  <a:lnTo>
                    <a:pt x="252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97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26"/>
            <p:cNvSpPr/>
            <p:nvPr/>
          </p:nvSpPr>
          <p:spPr bwMode="auto">
            <a:xfrm>
              <a:off x="3086101" y="5083175"/>
              <a:ext cx="471488" cy="266700"/>
            </a:xfrm>
            <a:custGeom>
              <a:avLst/>
              <a:gdLst>
                <a:gd name="T0" fmla="*/ 0 w 297"/>
                <a:gd name="T1" fmla="*/ 0 h 168"/>
                <a:gd name="T2" fmla="*/ 0 w 297"/>
                <a:gd name="T3" fmla="*/ 0 h 168"/>
                <a:gd name="T4" fmla="*/ 297 w 297"/>
                <a:gd name="T5" fmla="*/ 0 h 168"/>
                <a:gd name="T6" fmla="*/ 297 w 297"/>
                <a:gd name="T7" fmla="*/ 0 h 168"/>
                <a:gd name="T8" fmla="*/ 280 w 297"/>
                <a:gd name="T9" fmla="*/ 140 h 168"/>
                <a:gd name="T10" fmla="*/ 280 w 297"/>
                <a:gd name="T11" fmla="*/ 140 h 168"/>
                <a:gd name="T12" fmla="*/ 279 w 297"/>
                <a:gd name="T13" fmla="*/ 147 h 168"/>
                <a:gd name="T14" fmla="*/ 276 w 297"/>
                <a:gd name="T15" fmla="*/ 152 h 168"/>
                <a:gd name="T16" fmla="*/ 272 w 297"/>
                <a:gd name="T17" fmla="*/ 156 h 168"/>
                <a:gd name="T18" fmla="*/ 266 w 297"/>
                <a:gd name="T19" fmla="*/ 160 h 168"/>
                <a:gd name="T20" fmla="*/ 261 w 297"/>
                <a:gd name="T21" fmla="*/ 163 h 168"/>
                <a:gd name="T22" fmla="*/ 254 w 297"/>
                <a:gd name="T23" fmla="*/ 166 h 168"/>
                <a:gd name="T24" fmla="*/ 249 w 297"/>
                <a:gd name="T25" fmla="*/ 167 h 168"/>
                <a:gd name="T26" fmla="*/ 243 w 297"/>
                <a:gd name="T27" fmla="*/ 168 h 168"/>
                <a:gd name="T28" fmla="*/ 243 w 297"/>
                <a:gd name="T29" fmla="*/ 168 h 168"/>
                <a:gd name="T30" fmla="*/ 1 w 297"/>
                <a:gd name="T31" fmla="*/ 163 h 168"/>
                <a:gd name="T32" fmla="*/ 1 w 297"/>
                <a:gd name="T33" fmla="*/ 163 h 168"/>
                <a:gd name="T34" fmla="*/ 0 w 297"/>
                <a:gd name="T35" fmla="*/ 0 h 168"/>
                <a:gd name="T36" fmla="*/ 0 w 297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168">
                  <a:moveTo>
                    <a:pt x="0" y="0"/>
                  </a:moveTo>
                  <a:lnTo>
                    <a:pt x="0" y="0"/>
                  </a:lnTo>
                  <a:lnTo>
                    <a:pt x="297" y="0"/>
                  </a:lnTo>
                  <a:lnTo>
                    <a:pt x="297" y="0"/>
                  </a:lnTo>
                  <a:lnTo>
                    <a:pt x="280" y="140"/>
                  </a:lnTo>
                  <a:lnTo>
                    <a:pt x="280" y="140"/>
                  </a:lnTo>
                  <a:lnTo>
                    <a:pt x="279" y="147"/>
                  </a:lnTo>
                  <a:lnTo>
                    <a:pt x="276" y="152"/>
                  </a:lnTo>
                  <a:lnTo>
                    <a:pt x="272" y="156"/>
                  </a:lnTo>
                  <a:lnTo>
                    <a:pt x="266" y="160"/>
                  </a:lnTo>
                  <a:lnTo>
                    <a:pt x="261" y="163"/>
                  </a:lnTo>
                  <a:lnTo>
                    <a:pt x="254" y="166"/>
                  </a:lnTo>
                  <a:lnTo>
                    <a:pt x="249" y="167"/>
                  </a:lnTo>
                  <a:lnTo>
                    <a:pt x="243" y="168"/>
                  </a:lnTo>
                  <a:lnTo>
                    <a:pt x="243" y="168"/>
                  </a:lnTo>
                  <a:lnTo>
                    <a:pt x="1" y="163"/>
                  </a:lnTo>
                  <a:lnTo>
                    <a:pt x="1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97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27"/>
            <p:cNvSpPr/>
            <p:nvPr/>
          </p:nvSpPr>
          <p:spPr bwMode="auto">
            <a:xfrm>
              <a:off x="3092451" y="5083175"/>
              <a:ext cx="465138" cy="266700"/>
            </a:xfrm>
            <a:custGeom>
              <a:avLst/>
              <a:gdLst>
                <a:gd name="T0" fmla="*/ 0 w 293"/>
                <a:gd name="T1" fmla="*/ 0 h 168"/>
                <a:gd name="T2" fmla="*/ 0 w 293"/>
                <a:gd name="T3" fmla="*/ 0 h 168"/>
                <a:gd name="T4" fmla="*/ 293 w 293"/>
                <a:gd name="T5" fmla="*/ 0 h 168"/>
                <a:gd name="T6" fmla="*/ 293 w 293"/>
                <a:gd name="T7" fmla="*/ 0 h 168"/>
                <a:gd name="T8" fmla="*/ 276 w 293"/>
                <a:gd name="T9" fmla="*/ 140 h 168"/>
                <a:gd name="T10" fmla="*/ 276 w 293"/>
                <a:gd name="T11" fmla="*/ 140 h 168"/>
                <a:gd name="T12" fmla="*/ 275 w 293"/>
                <a:gd name="T13" fmla="*/ 147 h 168"/>
                <a:gd name="T14" fmla="*/ 272 w 293"/>
                <a:gd name="T15" fmla="*/ 152 h 168"/>
                <a:gd name="T16" fmla="*/ 268 w 293"/>
                <a:gd name="T17" fmla="*/ 156 h 168"/>
                <a:gd name="T18" fmla="*/ 262 w 293"/>
                <a:gd name="T19" fmla="*/ 160 h 168"/>
                <a:gd name="T20" fmla="*/ 257 w 293"/>
                <a:gd name="T21" fmla="*/ 163 h 168"/>
                <a:gd name="T22" fmla="*/ 250 w 293"/>
                <a:gd name="T23" fmla="*/ 166 h 168"/>
                <a:gd name="T24" fmla="*/ 245 w 293"/>
                <a:gd name="T25" fmla="*/ 167 h 168"/>
                <a:gd name="T26" fmla="*/ 239 w 293"/>
                <a:gd name="T27" fmla="*/ 168 h 168"/>
                <a:gd name="T28" fmla="*/ 239 w 293"/>
                <a:gd name="T29" fmla="*/ 168 h 168"/>
                <a:gd name="T30" fmla="*/ 0 w 293"/>
                <a:gd name="T31" fmla="*/ 163 h 168"/>
                <a:gd name="T32" fmla="*/ 0 w 293"/>
                <a:gd name="T33" fmla="*/ 163 h 168"/>
                <a:gd name="T34" fmla="*/ 0 w 293"/>
                <a:gd name="T35" fmla="*/ 0 h 168"/>
                <a:gd name="T36" fmla="*/ 0 w 293"/>
                <a:gd name="T37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3" h="168">
                  <a:moveTo>
                    <a:pt x="0" y="0"/>
                  </a:moveTo>
                  <a:lnTo>
                    <a:pt x="0" y="0"/>
                  </a:lnTo>
                  <a:lnTo>
                    <a:pt x="293" y="0"/>
                  </a:lnTo>
                  <a:lnTo>
                    <a:pt x="293" y="0"/>
                  </a:lnTo>
                  <a:lnTo>
                    <a:pt x="276" y="140"/>
                  </a:lnTo>
                  <a:lnTo>
                    <a:pt x="276" y="140"/>
                  </a:lnTo>
                  <a:lnTo>
                    <a:pt x="275" y="147"/>
                  </a:lnTo>
                  <a:lnTo>
                    <a:pt x="272" y="152"/>
                  </a:lnTo>
                  <a:lnTo>
                    <a:pt x="268" y="156"/>
                  </a:lnTo>
                  <a:lnTo>
                    <a:pt x="262" y="160"/>
                  </a:lnTo>
                  <a:lnTo>
                    <a:pt x="257" y="163"/>
                  </a:lnTo>
                  <a:lnTo>
                    <a:pt x="250" y="166"/>
                  </a:lnTo>
                  <a:lnTo>
                    <a:pt x="245" y="167"/>
                  </a:lnTo>
                  <a:lnTo>
                    <a:pt x="239" y="168"/>
                  </a:lnTo>
                  <a:lnTo>
                    <a:pt x="239" y="168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8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28"/>
            <p:cNvSpPr/>
            <p:nvPr/>
          </p:nvSpPr>
          <p:spPr bwMode="auto">
            <a:xfrm>
              <a:off x="3098801" y="5083175"/>
              <a:ext cx="458788" cy="266700"/>
            </a:xfrm>
            <a:custGeom>
              <a:avLst/>
              <a:gdLst>
                <a:gd name="T0" fmla="*/ 0 w 289"/>
                <a:gd name="T1" fmla="*/ 0 h 168"/>
                <a:gd name="T2" fmla="*/ 0 w 289"/>
                <a:gd name="T3" fmla="*/ 0 h 168"/>
                <a:gd name="T4" fmla="*/ 289 w 289"/>
                <a:gd name="T5" fmla="*/ 0 h 168"/>
                <a:gd name="T6" fmla="*/ 289 w 289"/>
                <a:gd name="T7" fmla="*/ 0 h 168"/>
                <a:gd name="T8" fmla="*/ 272 w 289"/>
                <a:gd name="T9" fmla="*/ 140 h 168"/>
                <a:gd name="T10" fmla="*/ 272 w 289"/>
                <a:gd name="T11" fmla="*/ 140 h 168"/>
                <a:gd name="T12" fmla="*/ 271 w 289"/>
                <a:gd name="T13" fmla="*/ 147 h 168"/>
                <a:gd name="T14" fmla="*/ 268 w 289"/>
                <a:gd name="T15" fmla="*/ 151 h 168"/>
                <a:gd name="T16" fmla="*/ 264 w 289"/>
                <a:gd name="T17" fmla="*/ 156 h 168"/>
                <a:gd name="T18" fmla="*/ 258 w 289"/>
                <a:gd name="T19" fmla="*/ 160 h 168"/>
                <a:gd name="T20" fmla="*/ 253 w 289"/>
                <a:gd name="T21" fmla="*/ 163 h 168"/>
                <a:gd name="T22" fmla="*/ 248 w 289"/>
                <a:gd name="T23" fmla="*/ 166 h 168"/>
                <a:gd name="T24" fmla="*/ 235 w 289"/>
                <a:gd name="T25" fmla="*/ 168 h 168"/>
                <a:gd name="T26" fmla="*/ 235 w 289"/>
                <a:gd name="T27" fmla="*/ 168 h 168"/>
                <a:gd name="T28" fmla="*/ 0 w 289"/>
                <a:gd name="T29" fmla="*/ 161 h 168"/>
                <a:gd name="T30" fmla="*/ 0 w 289"/>
                <a:gd name="T31" fmla="*/ 161 h 168"/>
                <a:gd name="T32" fmla="*/ 0 w 289"/>
                <a:gd name="T33" fmla="*/ 0 h 168"/>
                <a:gd name="T34" fmla="*/ 0 w 289"/>
                <a:gd name="T35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9" h="168">
                  <a:moveTo>
                    <a:pt x="0" y="0"/>
                  </a:moveTo>
                  <a:lnTo>
                    <a:pt x="0" y="0"/>
                  </a:lnTo>
                  <a:lnTo>
                    <a:pt x="289" y="0"/>
                  </a:lnTo>
                  <a:lnTo>
                    <a:pt x="289" y="0"/>
                  </a:lnTo>
                  <a:lnTo>
                    <a:pt x="272" y="140"/>
                  </a:lnTo>
                  <a:lnTo>
                    <a:pt x="272" y="140"/>
                  </a:lnTo>
                  <a:lnTo>
                    <a:pt x="271" y="147"/>
                  </a:lnTo>
                  <a:lnTo>
                    <a:pt x="268" y="151"/>
                  </a:lnTo>
                  <a:lnTo>
                    <a:pt x="264" y="156"/>
                  </a:lnTo>
                  <a:lnTo>
                    <a:pt x="258" y="160"/>
                  </a:lnTo>
                  <a:lnTo>
                    <a:pt x="253" y="163"/>
                  </a:lnTo>
                  <a:lnTo>
                    <a:pt x="248" y="166"/>
                  </a:lnTo>
                  <a:lnTo>
                    <a:pt x="235" y="168"/>
                  </a:lnTo>
                  <a:lnTo>
                    <a:pt x="235" y="168"/>
                  </a:lnTo>
                  <a:lnTo>
                    <a:pt x="0" y="161"/>
                  </a:lnTo>
                  <a:lnTo>
                    <a:pt x="0" y="16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29"/>
            <p:cNvSpPr/>
            <p:nvPr/>
          </p:nvSpPr>
          <p:spPr bwMode="auto">
            <a:xfrm>
              <a:off x="3105151" y="5083175"/>
              <a:ext cx="452438" cy="265113"/>
            </a:xfrm>
            <a:custGeom>
              <a:avLst/>
              <a:gdLst>
                <a:gd name="T0" fmla="*/ 0 w 285"/>
                <a:gd name="T1" fmla="*/ 0 h 167"/>
                <a:gd name="T2" fmla="*/ 0 w 285"/>
                <a:gd name="T3" fmla="*/ 0 h 167"/>
                <a:gd name="T4" fmla="*/ 285 w 285"/>
                <a:gd name="T5" fmla="*/ 0 h 167"/>
                <a:gd name="T6" fmla="*/ 285 w 285"/>
                <a:gd name="T7" fmla="*/ 0 h 167"/>
                <a:gd name="T8" fmla="*/ 268 w 285"/>
                <a:gd name="T9" fmla="*/ 140 h 167"/>
                <a:gd name="T10" fmla="*/ 268 w 285"/>
                <a:gd name="T11" fmla="*/ 140 h 167"/>
                <a:gd name="T12" fmla="*/ 267 w 285"/>
                <a:gd name="T13" fmla="*/ 147 h 167"/>
                <a:gd name="T14" fmla="*/ 264 w 285"/>
                <a:gd name="T15" fmla="*/ 151 h 167"/>
                <a:gd name="T16" fmla="*/ 260 w 285"/>
                <a:gd name="T17" fmla="*/ 156 h 167"/>
                <a:gd name="T18" fmla="*/ 254 w 285"/>
                <a:gd name="T19" fmla="*/ 160 h 167"/>
                <a:gd name="T20" fmla="*/ 249 w 285"/>
                <a:gd name="T21" fmla="*/ 163 h 167"/>
                <a:gd name="T22" fmla="*/ 244 w 285"/>
                <a:gd name="T23" fmla="*/ 166 h 167"/>
                <a:gd name="T24" fmla="*/ 231 w 285"/>
                <a:gd name="T25" fmla="*/ 167 h 167"/>
                <a:gd name="T26" fmla="*/ 231 w 285"/>
                <a:gd name="T27" fmla="*/ 167 h 167"/>
                <a:gd name="T28" fmla="*/ 0 w 285"/>
                <a:gd name="T29" fmla="*/ 160 h 167"/>
                <a:gd name="T30" fmla="*/ 0 w 285"/>
                <a:gd name="T31" fmla="*/ 160 h 167"/>
                <a:gd name="T32" fmla="*/ 0 w 285"/>
                <a:gd name="T33" fmla="*/ 0 h 167"/>
                <a:gd name="T34" fmla="*/ 0 w 285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5" h="167">
                  <a:moveTo>
                    <a:pt x="0" y="0"/>
                  </a:moveTo>
                  <a:lnTo>
                    <a:pt x="0" y="0"/>
                  </a:lnTo>
                  <a:lnTo>
                    <a:pt x="285" y="0"/>
                  </a:lnTo>
                  <a:lnTo>
                    <a:pt x="285" y="0"/>
                  </a:lnTo>
                  <a:lnTo>
                    <a:pt x="268" y="140"/>
                  </a:lnTo>
                  <a:lnTo>
                    <a:pt x="268" y="140"/>
                  </a:lnTo>
                  <a:lnTo>
                    <a:pt x="267" y="147"/>
                  </a:lnTo>
                  <a:lnTo>
                    <a:pt x="264" y="151"/>
                  </a:lnTo>
                  <a:lnTo>
                    <a:pt x="260" y="156"/>
                  </a:lnTo>
                  <a:lnTo>
                    <a:pt x="254" y="160"/>
                  </a:lnTo>
                  <a:lnTo>
                    <a:pt x="249" y="163"/>
                  </a:lnTo>
                  <a:lnTo>
                    <a:pt x="244" y="166"/>
                  </a:lnTo>
                  <a:lnTo>
                    <a:pt x="231" y="167"/>
                  </a:lnTo>
                  <a:lnTo>
                    <a:pt x="231" y="167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30"/>
            <p:cNvSpPr/>
            <p:nvPr/>
          </p:nvSpPr>
          <p:spPr bwMode="auto">
            <a:xfrm>
              <a:off x="3111501" y="5083175"/>
              <a:ext cx="446088" cy="265113"/>
            </a:xfrm>
            <a:custGeom>
              <a:avLst/>
              <a:gdLst>
                <a:gd name="T0" fmla="*/ 0 w 281"/>
                <a:gd name="T1" fmla="*/ 0 h 167"/>
                <a:gd name="T2" fmla="*/ 0 w 281"/>
                <a:gd name="T3" fmla="*/ 0 h 167"/>
                <a:gd name="T4" fmla="*/ 281 w 281"/>
                <a:gd name="T5" fmla="*/ 0 h 167"/>
                <a:gd name="T6" fmla="*/ 281 w 281"/>
                <a:gd name="T7" fmla="*/ 0 h 167"/>
                <a:gd name="T8" fmla="*/ 264 w 281"/>
                <a:gd name="T9" fmla="*/ 140 h 167"/>
                <a:gd name="T10" fmla="*/ 264 w 281"/>
                <a:gd name="T11" fmla="*/ 140 h 167"/>
                <a:gd name="T12" fmla="*/ 263 w 281"/>
                <a:gd name="T13" fmla="*/ 145 h 167"/>
                <a:gd name="T14" fmla="*/ 260 w 281"/>
                <a:gd name="T15" fmla="*/ 151 h 167"/>
                <a:gd name="T16" fmla="*/ 256 w 281"/>
                <a:gd name="T17" fmla="*/ 156 h 167"/>
                <a:gd name="T18" fmla="*/ 250 w 281"/>
                <a:gd name="T19" fmla="*/ 160 h 167"/>
                <a:gd name="T20" fmla="*/ 245 w 281"/>
                <a:gd name="T21" fmla="*/ 163 h 167"/>
                <a:gd name="T22" fmla="*/ 240 w 281"/>
                <a:gd name="T23" fmla="*/ 166 h 167"/>
                <a:gd name="T24" fmla="*/ 229 w 281"/>
                <a:gd name="T25" fmla="*/ 167 h 167"/>
                <a:gd name="T26" fmla="*/ 229 w 281"/>
                <a:gd name="T27" fmla="*/ 167 h 167"/>
                <a:gd name="T28" fmla="*/ 0 w 281"/>
                <a:gd name="T29" fmla="*/ 159 h 167"/>
                <a:gd name="T30" fmla="*/ 0 w 281"/>
                <a:gd name="T31" fmla="*/ 159 h 167"/>
                <a:gd name="T32" fmla="*/ 0 w 281"/>
                <a:gd name="T33" fmla="*/ 0 h 167"/>
                <a:gd name="T34" fmla="*/ 0 w 281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1" h="167">
                  <a:moveTo>
                    <a:pt x="0" y="0"/>
                  </a:moveTo>
                  <a:lnTo>
                    <a:pt x="0" y="0"/>
                  </a:lnTo>
                  <a:lnTo>
                    <a:pt x="281" y="0"/>
                  </a:lnTo>
                  <a:lnTo>
                    <a:pt x="281" y="0"/>
                  </a:lnTo>
                  <a:lnTo>
                    <a:pt x="264" y="140"/>
                  </a:lnTo>
                  <a:lnTo>
                    <a:pt x="264" y="140"/>
                  </a:lnTo>
                  <a:lnTo>
                    <a:pt x="263" y="145"/>
                  </a:lnTo>
                  <a:lnTo>
                    <a:pt x="260" y="151"/>
                  </a:lnTo>
                  <a:lnTo>
                    <a:pt x="256" y="156"/>
                  </a:lnTo>
                  <a:lnTo>
                    <a:pt x="250" y="160"/>
                  </a:lnTo>
                  <a:lnTo>
                    <a:pt x="245" y="163"/>
                  </a:lnTo>
                  <a:lnTo>
                    <a:pt x="240" y="166"/>
                  </a:lnTo>
                  <a:lnTo>
                    <a:pt x="229" y="167"/>
                  </a:lnTo>
                  <a:lnTo>
                    <a:pt x="229" y="167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A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31"/>
            <p:cNvSpPr/>
            <p:nvPr/>
          </p:nvSpPr>
          <p:spPr bwMode="auto">
            <a:xfrm>
              <a:off x="3116263" y="5083175"/>
              <a:ext cx="441325" cy="265113"/>
            </a:xfrm>
            <a:custGeom>
              <a:avLst/>
              <a:gdLst>
                <a:gd name="T0" fmla="*/ 1 w 278"/>
                <a:gd name="T1" fmla="*/ 0 h 167"/>
                <a:gd name="T2" fmla="*/ 1 w 278"/>
                <a:gd name="T3" fmla="*/ 0 h 167"/>
                <a:gd name="T4" fmla="*/ 278 w 278"/>
                <a:gd name="T5" fmla="*/ 0 h 167"/>
                <a:gd name="T6" fmla="*/ 278 w 278"/>
                <a:gd name="T7" fmla="*/ 0 h 167"/>
                <a:gd name="T8" fmla="*/ 261 w 278"/>
                <a:gd name="T9" fmla="*/ 140 h 167"/>
                <a:gd name="T10" fmla="*/ 261 w 278"/>
                <a:gd name="T11" fmla="*/ 140 h 167"/>
                <a:gd name="T12" fmla="*/ 260 w 278"/>
                <a:gd name="T13" fmla="*/ 145 h 167"/>
                <a:gd name="T14" fmla="*/ 257 w 278"/>
                <a:gd name="T15" fmla="*/ 151 h 167"/>
                <a:gd name="T16" fmla="*/ 253 w 278"/>
                <a:gd name="T17" fmla="*/ 156 h 167"/>
                <a:gd name="T18" fmla="*/ 247 w 278"/>
                <a:gd name="T19" fmla="*/ 159 h 167"/>
                <a:gd name="T20" fmla="*/ 242 w 278"/>
                <a:gd name="T21" fmla="*/ 163 h 167"/>
                <a:gd name="T22" fmla="*/ 237 w 278"/>
                <a:gd name="T23" fmla="*/ 166 h 167"/>
                <a:gd name="T24" fmla="*/ 226 w 278"/>
                <a:gd name="T25" fmla="*/ 167 h 167"/>
                <a:gd name="T26" fmla="*/ 226 w 278"/>
                <a:gd name="T27" fmla="*/ 167 h 167"/>
                <a:gd name="T28" fmla="*/ 0 w 278"/>
                <a:gd name="T29" fmla="*/ 157 h 167"/>
                <a:gd name="T30" fmla="*/ 0 w 278"/>
                <a:gd name="T31" fmla="*/ 157 h 167"/>
                <a:gd name="T32" fmla="*/ 1 w 278"/>
                <a:gd name="T33" fmla="*/ 0 h 167"/>
                <a:gd name="T34" fmla="*/ 1 w 278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8" h="167">
                  <a:moveTo>
                    <a:pt x="1" y="0"/>
                  </a:moveTo>
                  <a:lnTo>
                    <a:pt x="1" y="0"/>
                  </a:lnTo>
                  <a:lnTo>
                    <a:pt x="278" y="0"/>
                  </a:lnTo>
                  <a:lnTo>
                    <a:pt x="278" y="0"/>
                  </a:lnTo>
                  <a:lnTo>
                    <a:pt x="261" y="140"/>
                  </a:lnTo>
                  <a:lnTo>
                    <a:pt x="261" y="140"/>
                  </a:lnTo>
                  <a:lnTo>
                    <a:pt x="260" y="145"/>
                  </a:lnTo>
                  <a:lnTo>
                    <a:pt x="257" y="151"/>
                  </a:lnTo>
                  <a:lnTo>
                    <a:pt x="253" y="156"/>
                  </a:lnTo>
                  <a:lnTo>
                    <a:pt x="247" y="159"/>
                  </a:lnTo>
                  <a:lnTo>
                    <a:pt x="242" y="163"/>
                  </a:lnTo>
                  <a:lnTo>
                    <a:pt x="237" y="166"/>
                  </a:lnTo>
                  <a:lnTo>
                    <a:pt x="226" y="167"/>
                  </a:lnTo>
                  <a:lnTo>
                    <a:pt x="226" y="167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A9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32"/>
            <p:cNvSpPr/>
            <p:nvPr/>
          </p:nvSpPr>
          <p:spPr bwMode="auto">
            <a:xfrm>
              <a:off x="3122613" y="5083175"/>
              <a:ext cx="434975" cy="265113"/>
            </a:xfrm>
            <a:custGeom>
              <a:avLst/>
              <a:gdLst>
                <a:gd name="T0" fmla="*/ 1 w 274"/>
                <a:gd name="T1" fmla="*/ 0 h 167"/>
                <a:gd name="T2" fmla="*/ 1 w 274"/>
                <a:gd name="T3" fmla="*/ 0 h 167"/>
                <a:gd name="T4" fmla="*/ 274 w 274"/>
                <a:gd name="T5" fmla="*/ 0 h 167"/>
                <a:gd name="T6" fmla="*/ 274 w 274"/>
                <a:gd name="T7" fmla="*/ 0 h 167"/>
                <a:gd name="T8" fmla="*/ 257 w 274"/>
                <a:gd name="T9" fmla="*/ 140 h 167"/>
                <a:gd name="T10" fmla="*/ 257 w 274"/>
                <a:gd name="T11" fmla="*/ 140 h 167"/>
                <a:gd name="T12" fmla="*/ 256 w 274"/>
                <a:gd name="T13" fmla="*/ 145 h 167"/>
                <a:gd name="T14" fmla="*/ 253 w 274"/>
                <a:gd name="T15" fmla="*/ 151 h 167"/>
                <a:gd name="T16" fmla="*/ 249 w 274"/>
                <a:gd name="T17" fmla="*/ 156 h 167"/>
                <a:gd name="T18" fmla="*/ 245 w 274"/>
                <a:gd name="T19" fmla="*/ 159 h 167"/>
                <a:gd name="T20" fmla="*/ 239 w 274"/>
                <a:gd name="T21" fmla="*/ 163 h 167"/>
                <a:gd name="T22" fmla="*/ 233 w 274"/>
                <a:gd name="T23" fmla="*/ 164 h 167"/>
                <a:gd name="T24" fmla="*/ 222 w 274"/>
                <a:gd name="T25" fmla="*/ 167 h 167"/>
                <a:gd name="T26" fmla="*/ 222 w 274"/>
                <a:gd name="T27" fmla="*/ 167 h 167"/>
                <a:gd name="T28" fmla="*/ 0 w 274"/>
                <a:gd name="T29" fmla="*/ 156 h 167"/>
                <a:gd name="T30" fmla="*/ 0 w 274"/>
                <a:gd name="T31" fmla="*/ 156 h 167"/>
                <a:gd name="T32" fmla="*/ 1 w 274"/>
                <a:gd name="T33" fmla="*/ 0 h 167"/>
                <a:gd name="T34" fmla="*/ 1 w 274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167">
                  <a:moveTo>
                    <a:pt x="1" y="0"/>
                  </a:moveTo>
                  <a:lnTo>
                    <a:pt x="1" y="0"/>
                  </a:lnTo>
                  <a:lnTo>
                    <a:pt x="274" y="0"/>
                  </a:lnTo>
                  <a:lnTo>
                    <a:pt x="274" y="0"/>
                  </a:lnTo>
                  <a:lnTo>
                    <a:pt x="257" y="140"/>
                  </a:lnTo>
                  <a:lnTo>
                    <a:pt x="257" y="140"/>
                  </a:lnTo>
                  <a:lnTo>
                    <a:pt x="256" y="145"/>
                  </a:lnTo>
                  <a:lnTo>
                    <a:pt x="253" y="151"/>
                  </a:lnTo>
                  <a:lnTo>
                    <a:pt x="249" y="156"/>
                  </a:lnTo>
                  <a:lnTo>
                    <a:pt x="245" y="159"/>
                  </a:lnTo>
                  <a:lnTo>
                    <a:pt x="239" y="163"/>
                  </a:lnTo>
                  <a:lnTo>
                    <a:pt x="233" y="164"/>
                  </a:lnTo>
                  <a:lnTo>
                    <a:pt x="222" y="167"/>
                  </a:lnTo>
                  <a:lnTo>
                    <a:pt x="222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B9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33"/>
            <p:cNvSpPr/>
            <p:nvPr/>
          </p:nvSpPr>
          <p:spPr bwMode="auto">
            <a:xfrm>
              <a:off x="3128963" y="5083175"/>
              <a:ext cx="428625" cy="265113"/>
            </a:xfrm>
            <a:custGeom>
              <a:avLst/>
              <a:gdLst>
                <a:gd name="T0" fmla="*/ 0 w 270"/>
                <a:gd name="T1" fmla="*/ 0 h 167"/>
                <a:gd name="T2" fmla="*/ 0 w 270"/>
                <a:gd name="T3" fmla="*/ 0 h 167"/>
                <a:gd name="T4" fmla="*/ 270 w 270"/>
                <a:gd name="T5" fmla="*/ 0 h 167"/>
                <a:gd name="T6" fmla="*/ 270 w 270"/>
                <a:gd name="T7" fmla="*/ 0 h 167"/>
                <a:gd name="T8" fmla="*/ 253 w 270"/>
                <a:gd name="T9" fmla="*/ 140 h 167"/>
                <a:gd name="T10" fmla="*/ 253 w 270"/>
                <a:gd name="T11" fmla="*/ 140 h 167"/>
                <a:gd name="T12" fmla="*/ 252 w 270"/>
                <a:gd name="T13" fmla="*/ 145 h 167"/>
                <a:gd name="T14" fmla="*/ 249 w 270"/>
                <a:gd name="T15" fmla="*/ 151 h 167"/>
                <a:gd name="T16" fmla="*/ 245 w 270"/>
                <a:gd name="T17" fmla="*/ 155 h 167"/>
                <a:gd name="T18" fmla="*/ 241 w 270"/>
                <a:gd name="T19" fmla="*/ 159 h 167"/>
                <a:gd name="T20" fmla="*/ 235 w 270"/>
                <a:gd name="T21" fmla="*/ 163 h 167"/>
                <a:gd name="T22" fmla="*/ 230 w 270"/>
                <a:gd name="T23" fmla="*/ 164 h 167"/>
                <a:gd name="T24" fmla="*/ 219 w 270"/>
                <a:gd name="T25" fmla="*/ 167 h 167"/>
                <a:gd name="T26" fmla="*/ 219 w 270"/>
                <a:gd name="T27" fmla="*/ 167 h 167"/>
                <a:gd name="T28" fmla="*/ 0 w 270"/>
                <a:gd name="T29" fmla="*/ 156 h 167"/>
                <a:gd name="T30" fmla="*/ 0 w 270"/>
                <a:gd name="T31" fmla="*/ 156 h 167"/>
                <a:gd name="T32" fmla="*/ 0 w 270"/>
                <a:gd name="T33" fmla="*/ 0 h 167"/>
                <a:gd name="T34" fmla="*/ 0 w 270"/>
                <a:gd name="T3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0" h="167">
                  <a:moveTo>
                    <a:pt x="0" y="0"/>
                  </a:moveTo>
                  <a:lnTo>
                    <a:pt x="0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253" y="140"/>
                  </a:lnTo>
                  <a:lnTo>
                    <a:pt x="253" y="140"/>
                  </a:lnTo>
                  <a:lnTo>
                    <a:pt x="252" y="145"/>
                  </a:lnTo>
                  <a:lnTo>
                    <a:pt x="249" y="151"/>
                  </a:lnTo>
                  <a:lnTo>
                    <a:pt x="245" y="155"/>
                  </a:lnTo>
                  <a:lnTo>
                    <a:pt x="241" y="159"/>
                  </a:lnTo>
                  <a:lnTo>
                    <a:pt x="235" y="163"/>
                  </a:lnTo>
                  <a:lnTo>
                    <a:pt x="230" y="164"/>
                  </a:lnTo>
                  <a:lnTo>
                    <a:pt x="219" y="167"/>
                  </a:lnTo>
                  <a:lnTo>
                    <a:pt x="219" y="1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34"/>
            <p:cNvSpPr/>
            <p:nvPr/>
          </p:nvSpPr>
          <p:spPr bwMode="auto">
            <a:xfrm>
              <a:off x="3135313" y="5083175"/>
              <a:ext cx="422275" cy="265113"/>
            </a:xfrm>
            <a:custGeom>
              <a:avLst/>
              <a:gdLst>
                <a:gd name="T0" fmla="*/ 0 w 266"/>
                <a:gd name="T1" fmla="*/ 0 h 167"/>
                <a:gd name="T2" fmla="*/ 0 w 266"/>
                <a:gd name="T3" fmla="*/ 0 h 167"/>
                <a:gd name="T4" fmla="*/ 266 w 266"/>
                <a:gd name="T5" fmla="*/ 0 h 167"/>
                <a:gd name="T6" fmla="*/ 266 w 266"/>
                <a:gd name="T7" fmla="*/ 0 h 167"/>
                <a:gd name="T8" fmla="*/ 249 w 266"/>
                <a:gd name="T9" fmla="*/ 140 h 167"/>
                <a:gd name="T10" fmla="*/ 249 w 266"/>
                <a:gd name="T11" fmla="*/ 140 h 167"/>
                <a:gd name="T12" fmla="*/ 248 w 266"/>
                <a:gd name="T13" fmla="*/ 145 h 167"/>
                <a:gd name="T14" fmla="*/ 245 w 266"/>
                <a:gd name="T15" fmla="*/ 151 h 167"/>
                <a:gd name="T16" fmla="*/ 241 w 266"/>
                <a:gd name="T17" fmla="*/ 155 h 167"/>
                <a:gd name="T18" fmla="*/ 237 w 266"/>
                <a:gd name="T19" fmla="*/ 159 h 167"/>
                <a:gd name="T20" fmla="*/ 226 w 266"/>
                <a:gd name="T21" fmla="*/ 164 h 167"/>
                <a:gd name="T22" fmla="*/ 215 w 266"/>
                <a:gd name="T23" fmla="*/ 167 h 167"/>
                <a:gd name="T24" fmla="*/ 215 w 266"/>
                <a:gd name="T25" fmla="*/ 167 h 167"/>
                <a:gd name="T26" fmla="*/ 0 w 266"/>
                <a:gd name="T27" fmla="*/ 155 h 167"/>
                <a:gd name="T28" fmla="*/ 0 w 266"/>
                <a:gd name="T29" fmla="*/ 155 h 167"/>
                <a:gd name="T30" fmla="*/ 0 w 266"/>
                <a:gd name="T31" fmla="*/ 0 h 167"/>
                <a:gd name="T32" fmla="*/ 0 w 266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6" h="167">
                  <a:moveTo>
                    <a:pt x="0" y="0"/>
                  </a:moveTo>
                  <a:lnTo>
                    <a:pt x="0" y="0"/>
                  </a:lnTo>
                  <a:lnTo>
                    <a:pt x="266" y="0"/>
                  </a:lnTo>
                  <a:lnTo>
                    <a:pt x="266" y="0"/>
                  </a:lnTo>
                  <a:lnTo>
                    <a:pt x="249" y="140"/>
                  </a:lnTo>
                  <a:lnTo>
                    <a:pt x="249" y="140"/>
                  </a:lnTo>
                  <a:lnTo>
                    <a:pt x="248" y="145"/>
                  </a:lnTo>
                  <a:lnTo>
                    <a:pt x="245" y="151"/>
                  </a:lnTo>
                  <a:lnTo>
                    <a:pt x="241" y="155"/>
                  </a:lnTo>
                  <a:lnTo>
                    <a:pt x="237" y="159"/>
                  </a:lnTo>
                  <a:lnTo>
                    <a:pt x="226" y="164"/>
                  </a:lnTo>
                  <a:lnTo>
                    <a:pt x="215" y="167"/>
                  </a:lnTo>
                  <a:lnTo>
                    <a:pt x="215" y="167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35"/>
            <p:cNvSpPr/>
            <p:nvPr/>
          </p:nvSpPr>
          <p:spPr bwMode="auto">
            <a:xfrm>
              <a:off x="3138488" y="5083175"/>
              <a:ext cx="419100" cy="265113"/>
            </a:xfrm>
            <a:custGeom>
              <a:avLst/>
              <a:gdLst>
                <a:gd name="T0" fmla="*/ 2 w 264"/>
                <a:gd name="T1" fmla="*/ 0 h 167"/>
                <a:gd name="T2" fmla="*/ 2 w 264"/>
                <a:gd name="T3" fmla="*/ 0 h 167"/>
                <a:gd name="T4" fmla="*/ 264 w 264"/>
                <a:gd name="T5" fmla="*/ 0 h 167"/>
                <a:gd name="T6" fmla="*/ 264 w 264"/>
                <a:gd name="T7" fmla="*/ 0 h 167"/>
                <a:gd name="T8" fmla="*/ 247 w 264"/>
                <a:gd name="T9" fmla="*/ 140 h 167"/>
                <a:gd name="T10" fmla="*/ 247 w 264"/>
                <a:gd name="T11" fmla="*/ 140 h 167"/>
                <a:gd name="T12" fmla="*/ 246 w 264"/>
                <a:gd name="T13" fmla="*/ 145 h 167"/>
                <a:gd name="T14" fmla="*/ 243 w 264"/>
                <a:gd name="T15" fmla="*/ 151 h 167"/>
                <a:gd name="T16" fmla="*/ 239 w 264"/>
                <a:gd name="T17" fmla="*/ 155 h 167"/>
                <a:gd name="T18" fmla="*/ 235 w 264"/>
                <a:gd name="T19" fmla="*/ 159 h 167"/>
                <a:gd name="T20" fmla="*/ 224 w 264"/>
                <a:gd name="T21" fmla="*/ 164 h 167"/>
                <a:gd name="T22" fmla="*/ 213 w 264"/>
                <a:gd name="T23" fmla="*/ 167 h 167"/>
                <a:gd name="T24" fmla="*/ 213 w 264"/>
                <a:gd name="T25" fmla="*/ 167 h 167"/>
                <a:gd name="T26" fmla="*/ 0 w 264"/>
                <a:gd name="T27" fmla="*/ 153 h 167"/>
                <a:gd name="T28" fmla="*/ 0 w 264"/>
                <a:gd name="T29" fmla="*/ 153 h 167"/>
                <a:gd name="T30" fmla="*/ 2 w 264"/>
                <a:gd name="T31" fmla="*/ 0 h 167"/>
                <a:gd name="T32" fmla="*/ 2 w 264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4" h="167">
                  <a:moveTo>
                    <a:pt x="2" y="0"/>
                  </a:moveTo>
                  <a:lnTo>
                    <a:pt x="2" y="0"/>
                  </a:lnTo>
                  <a:lnTo>
                    <a:pt x="264" y="0"/>
                  </a:lnTo>
                  <a:lnTo>
                    <a:pt x="264" y="0"/>
                  </a:lnTo>
                  <a:lnTo>
                    <a:pt x="247" y="140"/>
                  </a:lnTo>
                  <a:lnTo>
                    <a:pt x="247" y="140"/>
                  </a:lnTo>
                  <a:lnTo>
                    <a:pt x="246" y="145"/>
                  </a:lnTo>
                  <a:lnTo>
                    <a:pt x="243" y="151"/>
                  </a:lnTo>
                  <a:lnTo>
                    <a:pt x="239" y="155"/>
                  </a:lnTo>
                  <a:lnTo>
                    <a:pt x="235" y="159"/>
                  </a:lnTo>
                  <a:lnTo>
                    <a:pt x="224" y="164"/>
                  </a:lnTo>
                  <a:lnTo>
                    <a:pt x="213" y="167"/>
                  </a:lnTo>
                  <a:lnTo>
                    <a:pt x="213" y="167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D9D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36"/>
            <p:cNvSpPr/>
            <p:nvPr/>
          </p:nvSpPr>
          <p:spPr bwMode="auto">
            <a:xfrm>
              <a:off x="3144838" y="5083175"/>
              <a:ext cx="412750" cy="265113"/>
            </a:xfrm>
            <a:custGeom>
              <a:avLst/>
              <a:gdLst>
                <a:gd name="T0" fmla="*/ 2 w 260"/>
                <a:gd name="T1" fmla="*/ 0 h 167"/>
                <a:gd name="T2" fmla="*/ 2 w 260"/>
                <a:gd name="T3" fmla="*/ 0 h 167"/>
                <a:gd name="T4" fmla="*/ 260 w 260"/>
                <a:gd name="T5" fmla="*/ 0 h 167"/>
                <a:gd name="T6" fmla="*/ 260 w 260"/>
                <a:gd name="T7" fmla="*/ 0 h 167"/>
                <a:gd name="T8" fmla="*/ 243 w 260"/>
                <a:gd name="T9" fmla="*/ 140 h 167"/>
                <a:gd name="T10" fmla="*/ 243 w 260"/>
                <a:gd name="T11" fmla="*/ 140 h 167"/>
                <a:gd name="T12" fmla="*/ 242 w 260"/>
                <a:gd name="T13" fmla="*/ 145 h 167"/>
                <a:gd name="T14" fmla="*/ 239 w 260"/>
                <a:gd name="T15" fmla="*/ 151 h 167"/>
                <a:gd name="T16" fmla="*/ 235 w 260"/>
                <a:gd name="T17" fmla="*/ 155 h 167"/>
                <a:gd name="T18" fmla="*/ 231 w 260"/>
                <a:gd name="T19" fmla="*/ 159 h 167"/>
                <a:gd name="T20" fmla="*/ 220 w 260"/>
                <a:gd name="T21" fmla="*/ 164 h 167"/>
                <a:gd name="T22" fmla="*/ 209 w 260"/>
                <a:gd name="T23" fmla="*/ 167 h 167"/>
                <a:gd name="T24" fmla="*/ 209 w 260"/>
                <a:gd name="T25" fmla="*/ 167 h 167"/>
                <a:gd name="T26" fmla="*/ 0 w 260"/>
                <a:gd name="T27" fmla="*/ 152 h 167"/>
                <a:gd name="T28" fmla="*/ 0 w 260"/>
                <a:gd name="T29" fmla="*/ 152 h 167"/>
                <a:gd name="T30" fmla="*/ 2 w 260"/>
                <a:gd name="T31" fmla="*/ 0 h 167"/>
                <a:gd name="T32" fmla="*/ 2 w 260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0" h="167">
                  <a:moveTo>
                    <a:pt x="2" y="0"/>
                  </a:moveTo>
                  <a:lnTo>
                    <a:pt x="2" y="0"/>
                  </a:lnTo>
                  <a:lnTo>
                    <a:pt x="260" y="0"/>
                  </a:lnTo>
                  <a:lnTo>
                    <a:pt x="260" y="0"/>
                  </a:lnTo>
                  <a:lnTo>
                    <a:pt x="243" y="140"/>
                  </a:lnTo>
                  <a:lnTo>
                    <a:pt x="243" y="140"/>
                  </a:lnTo>
                  <a:lnTo>
                    <a:pt x="242" y="145"/>
                  </a:lnTo>
                  <a:lnTo>
                    <a:pt x="239" y="151"/>
                  </a:lnTo>
                  <a:lnTo>
                    <a:pt x="235" y="155"/>
                  </a:lnTo>
                  <a:lnTo>
                    <a:pt x="231" y="159"/>
                  </a:lnTo>
                  <a:lnTo>
                    <a:pt x="220" y="164"/>
                  </a:lnTo>
                  <a:lnTo>
                    <a:pt x="209" y="167"/>
                  </a:lnTo>
                  <a:lnTo>
                    <a:pt x="209" y="16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D9D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37"/>
            <p:cNvSpPr/>
            <p:nvPr/>
          </p:nvSpPr>
          <p:spPr bwMode="auto">
            <a:xfrm>
              <a:off x="3152776" y="5083175"/>
              <a:ext cx="404813" cy="265113"/>
            </a:xfrm>
            <a:custGeom>
              <a:avLst/>
              <a:gdLst>
                <a:gd name="T0" fmla="*/ 1 w 255"/>
                <a:gd name="T1" fmla="*/ 0 h 167"/>
                <a:gd name="T2" fmla="*/ 1 w 255"/>
                <a:gd name="T3" fmla="*/ 0 h 167"/>
                <a:gd name="T4" fmla="*/ 255 w 255"/>
                <a:gd name="T5" fmla="*/ 0 h 167"/>
                <a:gd name="T6" fmla="*/ 255 w 255"/>
                <a:gd name="T7" fmla="*/ 0 h 167"/>
                <a:gd name="T8" fmla="*/ 238 w 255"/>
                <a:gd name="T9" fmla="*/ 140 h 167"/>
                <a:gd name="T10" fmla="*/ 238 w 255"/>
                <a:gd name="T11" fmla="*/ 140 h 167"/>
                <a:gd name="T12" fmla="*/ 237 w 255"/>
                <a:gd name="T13" fmla="*/ 145 h 167"/>
                <a:gd name="T14" fmla="*/ 234 w 255"/>
                <a:gd name="T15" fmla="*/ 151 h 167"/>
                <a:gd name="T16" fmla="*/ 230 w 255"/>
                <a:gd name="T17" fmla="*/ 155 h 167"/>
                <a:gd name="T18" fmla="*/ 226 w 255"/>
                <a:gd name="T19" fmla="*/ 159 h 167"/>
                <a:gd name="T20" fmla="*/ 215 w 255"/>
                <a:gd name="T21" fmla="*/ 164 h 167"/>
                <a:gd name="T22" fmla="*/ 205 w 255"/>
                <a:gd name="T23" fmla="*/ 167 h 167"/>
                <a:gd name="T24" fmla="*/ 205 w 255"/>
                <a:gd name="T25" fmla="*/ 167 h 167"/>
                <a:gd name="T26" fmla="*/ 0 w 255"/>
                <a:gd name="T27" fmla="*/ 151 h 167"/>
                <a:gd name="T28" fmla="*/ 0 w 255"/>
                <a:gd name="T29" fmla="*/ 151 h 167"/>
                <a:gd name="T30" fmla="*/ 1 w 255"/>
                <a:gd name="T31" fmla="*/ 0 h 167"/>
                <a:gd name="T32" fmla="*/ 1 w 255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5" h="167">
                  <a:moveTo>
                    <a:pt x="1" y="0"/>
                  </a:moveTo>
                  <a:lnTo>
                    <a:pt x="1" y="0"/>
                  </a:lnTo>
                  <a:lnTo>
                    <a:pt x="255" y="0"/>
                  </a:lnTo>
                  <a:lnTo>
                    <a:pt x="255" y="0"/>
                  </a:lnTo>
                  <a:lnTo>
                    <a:pt x="238" y="140"/>
                  </a:lnTo>
                  <a:lnTo>
                    <a:pt x="238" y="140"/>
                  </a:lnTo>
                  <a:lnTo>
                    <a:pt x="237" y="145"/>
                  </a:lnTo>
                  <a:lnTo>
                    <a:pt x="234" y="151"/>
                  </a:lnTo>
                  <a:lnTo>
                    <a:pt x="230" y="155"/>
                  </a:lnTo>
                  <a:lnTo>
                    <a:pt x="226" y="159"/>
                  </a:lnTo>
                  <a:lnTo>
                    <a:pt x="215" y="164"/>
                  </a:lnTo>
                  <a:lnTo>
                    <a:pt x="205" y="167"/>
                  </a:lnTo>
                  <a:lnTo>
                    <a:pt x="205" y="167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E9E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38"/>
            <p:cNvSpPr/>
            <p:nvPr/>
          </p:nvSpPr>
          <p:spPr bwMode="auto">
            <a:xfrm>
              <a:off x="3159126" y="5083175"/>
              <a:ext cx="398463" cy="265113"/>
            </a:xfrm>
            <a:custGeom>
              <a:avLst/>
              <a:gdLst>
                <a:gd name="T0" fmla="*/ 1 w 251"/>
                <a:gd name="T1" fmla="*/ 0 h 167"/>
                <a:gd name="T2" fmla="*/ 1 w 251"/>
                <a:gd name="T3" fmla="*/ 0 h 167"/>
                <a:gd name="T4" fmla="*/ 251 w 251"/>
                <a:gd name="T5" fmla="*/ 0 h 167"/>
                <a:gd name="T6" fmla="*/ 251 w 251"/>
                <a:gd name="T7" fmla="*/ 0 h 167"/>
                <a:gd name="T8" fmla="*/ 234 w 251"/>
                <a:gd name="T9" fmla="*/ 140 h 167"/>
                <a:gd name="T10" fmla="*/ 234 w 251"/>
                <a:gd name="T11" fmla="*/ 140 h 167"/>
                <a:gd name="T12" fmla="*/ 233 w 251"/>
                <a:gd name="T13" fmla="*/ 145 h 167"/>
                <a:gd name="T14" fmla="*/ 230 w 251"/>
                <a:gd name="T15" fmla="*/ 151 h 167"/>
                <a:gd name="T16" fmla="*/ 226 w 251"/>
                <a:gd name="T17" fmla="*/ 155 h 167"/>
                <a:gd name="T18" fmla="*/ 222 w 251"/>
                <a:gd name="T19" fmla="*/ 159 h 167"/>
                <a:gd name="T20" fmla="*/ 212 w 251"/>
                <a:gd name="T21" fmla="*/ 164 h 167"/>
                <a:gd name="T22" fmla="*/ 201 w 251"/>
                <a:gd name="T23" fmla="*/ 167 h 167"/>
                <a:gd name="T24" fmla="*/ 201 w 251"/>
                <a:gd name="T25" fmla="*/ 167 h 167"/>
                <a:gd name="T26" fmla="*/ 0 w 251"/>
                <a:gd name="T27" fmla="*/ 149 h 167"/>
                <a:gd name="T28" fmla="*/ 0 w 251"/>
                <a:gd name="T29" fmla="*/ 149 h 167"/>
                <a:gd name="T30" fmla="*/ 1 w 251"/>
                <a:gd name="T31" fmla="*/ 0 h 167"/>
                <a:gd name="T32" fmla="*/ 1 w 251"/>
                <a:gd name="T3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167">
                  <a:moveTo>
                    <a:pt x="1" y="0"/>
                  </a:moveTo>
                  <a:lnTo>
                    <a:pt x="1" y="0"/>
                  </a:lnTo>
                  <a:lnTo>
                    <a:pt x="251" y="0"/>
                  </a:lnTo>
                  <a:lnTo>
                    <a:pt x="251" y="0"/>
                  </a:lnTo>
                  <a:lnTo>
                    <a:pt x="234" y="140"/>
                  </a:lnTo>
                  <a:lnTo>
                    <a:pt x="234" y="140"/>
                  </a:lnTo>
                  <a:lnTo>
                    <a:pt x="233" y="145"/>
                  </a:lnTo>
                  <a:lnTo>
                    <a:pt x="230" y="151"/>
                  </a:lnTo>
                  <a:lnTo>
                    <a:pt x="226" y="155"/>
                  </a:lnTo>
                  <a:lnTo>
                    <a:pt x="222" y="159"/>
                  </a:lnTo>
                  <a:lnTo>
                    <a:pt x="212" y="164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0" y="149"/>
                  </a:lnTo>
                  <a:lnTo>
                    <a:pt x="0" y="149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F9F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5" name="Freeform 39"/>
            <p:cNvSpPr/>
            <p:nvPr/>
          </p:nvSpPr>
          <p:spPr bwMode="auto">
            <a:xfrm>
              <a:off x="3162301" y="5083175"/>
              <a:ext cx="395288" cy="263525"/>
            </a:xfrm>
            <a:custGeom>
              <a:avLst/>
              <a:gdLst>
                <a:gd name="T0" fmla="*/ 2 w 249"/>
                <a:gd name="T1" fmla="*/ 0 h 166"/>
                <a:gd name="T2" fmla="*/ 2 w 249"/>
                <a:gd name="T3" fmla="*/ 0 h 166"/>
                <a:gd name="T4" fmla="*/ 249 w 249"/>
                <a:gd name="T5" fmla="*/ 0 h 166"/>
                <a:gd name="T6" fmla="*/ 249 w 249"/>
                <a:gd name="T7" fmla="*/ 0 h 166"/>
                <a:gd name="T8" fmla="*/ 232 w 249"/>
                <a:gd name="T9" fmla="*/ 140 h 166"/>
                <a:gd name="T10" fmla="*/ 232 w 249"/>
                <a:gd name="T11" fmla="*/ 140 h 166"/>
                <a:gd name="T12" fmla="*/ 231 w 249"/>
                <a:gd name="T13" fmla="*/ 145 h 166"/>
                <a:gd name="T14" fmla="*/ 228 w 249"/>
                <a:gd name="T15" fmla="*/ 151 h 166"/>
                <a:gd name="T16" fmla="*/ 225 w 249"/>
                <a:gd name="T17" fmla="*/ 155 h 166"/>
                <a:gd name="T18" fmla="*/ 220 w 249"/>
                <a:gd name="T19" fmla="*/ 159 h 166"/>
                <a:gd name="T20" fmla="*/ 210 w 249"/>
                <a:gd name="T21" fmla="*/ 164 h 166"/>
                <a:gd name="T22" fmla="*/ 199 w 249"/>
                <a:gd name="T23" fmla="*/ 166 h 166"/>
                <a:gd name="T24" fmla="*/ 199 w 249"/>
                <a:gd name="T25" fmla="*/ 166 h 166"/>
                <a:gd name="T26" fmla="*/ 0 w 249"/>
                <a:gd name="T27" fmla="*/ 148 h 166"/>
                <a:gd name="T28" fmla="*/ 0 w 249"/>
                <a:gd name="T29" fmla="*/ 148 h 166"/>
                <a:gd name="T30" fmla="*/ 2 w 249"/>
                <a:gd name="T31" fmla="*/ 0 h 166"/>
                <a:gd name="T32" fmla="*/ 2 w 249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66">
                  <a:moveTo>
                    <a:pt x="2" y="0"/>
                  </a:moveTo>
                  <a:lnTo>
                    <a:pt x="2" y="0"/>
                  </a:lnTo>
                  <a:lnTo>
                    <a:pt x="249" y="0"/>
                  </a:lnTo>
                  <a:lnTo>
                    <a:pt x="249" y="0"/>
                  </a:lnTo>
                  <a:lnTo>
                    <a:pt x="232" y="140"/>
                  </a:lnTo>
                  <a:lnTo>
                    <a:pt x="232" y="140"/>
                  </a:lnTo>
                  <a:lnTo>
                    <a:pt x="231" y="145"/>
                  </a:lnTo>
                  <a:lnTo>
                    <a:pt x="228" y="151"/>
                  </a:lnTo>
                  <a:lnTo>
                    <a:pt x="225" y="155"/>
                  </a:lnTo>
                  <a:lnTo>
                    <a:pt x="220" y="159"/>
                  </a:lnTo>
                  <a:lnTo>
                    <a:pt x="210" y="164"/>
                  </a:lnTo>
                  <a:lnTo>
                    <a:pt x="199" y="166"/>
                  </a:lnTo>
                  <a:lnTo>
                    <a:pt x="199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9F9F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6" name="Freeform 40"/>
            <p:cNvSpPr/>
            <p:nvPr/>
          </p:nvSpPr>
          <p:spPr bwMode="auto">
            <a:xfrm>
              <a:off x="3168651" y="5083175"/>
              <a:ext cx="388938" cy="263525"/>
            </a:xfrm>
            <a:custGeom>
              <a:avLst/>
              <a:gdLst>
                <a:gd name="T0" fmla="*/ 2 w 245"/>
                <a:gd name="T1" fmla="*/ 0 h 166"/>
                <a:gd name="T2" fmla="*/ 2 w 245"/>
                <a:gd name="T3" fmla="*/ 0 h 166"/>
                <a:gd name="T4" fmla="*/ 245 w 245"/>
                <a:gd name="T5" fmla="*/ 0 h 166"/>
                <a:gd name="T6" fmla="*/ 245 w 245"/>
                <a:gd name="T7" fmla="*/ 0 h 166"/>
                <a:gd name="T8" fmla="*/ 228 w 245"/>
                <a:gd name="T9" fmla="*/ 140 h 166"/>
                <a:gd name="T10" fmla="*/ 228 w 245"/>
                <a:gd name="T11" fmla="*/ 140 h 166"/>
                <a:gd name="T12" fmla="*/ 227 w 245"/>
                <a:gd name="T13" fmla="*/ 145 h 166"/>
                <a:gd name="T14" fmla="*/ 224 w 245"/>
                <a:gd name="T15" fmla="*/ 151 h 166"/>
                <a:gd name="T16" fmla="*/ 221 w 245"/>
                <a:gd name="T17" fmla="*/ 155 h 166"/>
                <a:gd name="T18" fmla="*/ 216 w 245"/>
                <a:gd name="T19" fmla="*/ 159 h 166"/>
                <a:gd name="T20" fmla="*/ 206 w 245"/>
                <a:gd name="T21" fmla="*/ 163 h 166"/>
                <a:gd name="T22" fmla="*/ 195 w 245"/>
                <a:gd name="T23" fmla="*/ 166 h 166"/>
                <a:gd name="T24" fmla="*/ 195 w 245"/>
                <a:gd name="T25" fmla="*/ 166 h 166"/>
                <a:gd name="T26" fmla="*/ 0 w 245"/>
                <a:gd name="T27" fmla="*/ 148 h 166"/>
                <a:gd name="T28" fmla="*/ 0 w 245"/>
                <a:gd name="T29" fmla="*/ 148 h 166"/>
                <a:gd name="T30" fmla="*/ 2 w 245"/>
                <a:gd name="T31" fmla="*/ 0 h 166"/>
                <a:gd name="T32" fmla="*/ 2 w 245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5" h="166">
                  <a:moveTo>
                    <a:pt x="2" y="0"/>
                  </a:moveTo>
                  <a:lnTo>
                    <a:pt x="2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28" y="140"/>
                  </a:lnTo>
                  <a:lnTo>
                    <a:pt x="228" y="140"/>
                  </a:lnTo>
                  <a:lnTo>
                    <a:pt x="227" y="145"/>
                  </a:lnTo>
                  <a:lnTo>
                    <a:pt x="224" y="151"/>
                  </a:lnTo>
                  <a:lnTo>
                    <a:pt x="221" y="155"/>
                  </a:lnTo>
                  <a:lnTo>
                    <a:pt x="216" y="159"/>
                  </a:lnTo>
                  <a:lnTo>
                    <a:pt x="206" y="163"/>
                  </a:lnTo>
                  <a:lnTo>
                    <a:pt x="195" y="166"/>
                  </a:lnTo>
                  <a:lnTo>
                    <a:pt x="195" y="166"/>
                  </a:lnTo>
                  <a:lnTo>
                    <a:pt x="0" y="148"/>
                  </a:lnTo>
                  <a:lnTo>
                    <a:pt x="0" y="148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0A0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41"/>
            <p:cNvSpPr/>
            <p:nvPr/>
          </p:nvSpPr>
          <p:spPr bwMode="auto">
            <a:xfrm>
              <a:off x="3175001" y="5083175"/>
              <a:ext cx="382588" cy="263525"/>
            </a:xfrm>
            <a:custGeom>
              <a:avLst/>
              <a:gdLst>
                <a:gd name="T0" fmla="*/ 2 w 241"/>
                <a:gd name="T1" fmla="*/ 0 h 166"/>
                <a:gd name="T2" fmla="*/ 2 w 241"/>
                <a:gd name="T3" fmla="*/ 0 h 166"/>
                <a:gd name="T4" fmla="*/ 241 w 241"/>
                <a:gd name="T5" fmla="*/ 0 h 166"/>
                <a:gd name="T6" fmla="*/ 241 w 241"/>
                <a:gd name="T7" fmla="*/ 0 h 166"/>
                <a:gd name="T8" fmla="*/ 224 w 241"/>
                <a:gd name="T9" fmla="*/ 140 h 166"/>
                <a:gd name="T10" fmla="*/ 224 w 241"/>
                <a:gd name="T11" fmla="*/ 140 h 166"/>
                <a:gd name="T12" fmla="*/ 223 w 241"/>
                <a:gd name="T13" fmla="*/ 145 h 166"/>
                <a:gd name="T14" fmla="*/ 220 w 241"/>
                <a:gd name="T15" fmla="*/ 151 h 166"/>
                <a:gd name="T16" fmla="*/ 217 w 241"/>
                <a:gd name="T17" fmla="*/ 155 h 166"/>
                <a:gd name="T18" fmla="*/ 212 w 241"/>
                <a:gd name="T19" fmla="*/ 157 h 166"/>
                <a:gd name="T20" fmla="*/ 202 w 241"/>
                <a:gd name="T21" fmla="*/ 163 h 166"/>
                <a:gd name="T22" fmla="*/ 193 w 241"/>
                <a:gd name="T23" fmla="*/ 166 h 166"/>
                <a:gd name="T24" fmla="*/ 193 w 241"/>
                <a:gd name="T25" fmla="*/ 166 h 166"/>
                <a:gd name="T26" fmla="*/ 0 w 241"/>
                <a:gd name="T27" fmla="*/ 147 h 166"/>
                <a:gd name="T28" fmla="*/ 0 w 241"/>
                <a:gd name="T29" fmla="*/ 147 h 166"/>
                <a:gd name="T30" fmla="*/ 2 w 241"/>
                <a:gd name="T31" fmla="*/ 0 h 166"/>
                <a:gd name="T32" fmla="*/ 2 w 241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166">
                  <a:moveTo>
                    <a:pt x="2" y="0"/>
                  </a:moveTo>
                  <a:lnTo>
                    <a:pt x="2" y="0"/>
                  </a:lnTo>
                  <a:lnTo>
                    <a:pt x="241" y="0"/>
                  </a:lnTo>
                  <a:lnTo>
                    <a:pt x="241" y="0"/>
                  </a:lnTo>
                  <a:lnTo>
                    <a:pt x="224" y="140"/>
                  </a:lnTo>
                  <a:lnTo>
                    <a:pt x="224" y="140"/>
                  </a:lnTo>
                  <a:lnTo>
                    <a:pt x="223" y="145"/>
                  </a:lnTo>
                  <a:lnTo>
                    <a:pt x="220" y="151"/>
                  </a:lnTo>
                  <a:lnTo>
                    <a:pt x="217" y="155"/>
                  </a:lnTo>
                  <a:lnTo>
                    <a:pt x="212" y="157"/>
                  </a:lnTo>
                  <a:lnTo>
                    <a:pt x="202" y="163"/>
                  </a:lnTo>
                  <a:lnTo>
                    <a:pt x="193" y="166"/>
                  </a:lnTo>
                  <a:lnTo>
                    <a:pt x="193" y="166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1A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42"/>
            <p:cNvSpPr/>
            <p:nvPr/>
          </p:nvSpPr>
          <p:spPr bwMode="auto">
            <a:xfrm>
              <a:off x="3182938" y="5083175"/>
              <a:ext cx="374650" cy="263525"/>
            </a:xfrm>
            <a:custGeom>
              <a:avLst/>
              <a:gdLst>
                <a:gd name="T0" fmla="*/ 1 w 236"/>
                <a:gd name="T1" fmla="*/ 0 h 166"/>
                <a:gd name="T2" fmla="*/ 1 w 236"/>
                <a:gd name="T3" fmla="*/ 0 h 166"/>
                <a:gd name="T4" fmla="*/ 236 w 236"/>
                <a:gd name="T5" fmla="*/ 0 h 166"/>
                <a:gd name="T6" fmla="*/ 236 w 236"/>
                <a:gd name="T7" fmla="*/ 0 h 166"/>
                <a:gd name="T8" fmla="*/ 219 w 236"/>
                <a:gd name="T9" fmla="*/ 140 h 166"/>
                <a:gd name="T10" fmla="*/ 219 w 236"/>
                <a:gd name="T11" fmla="*/ 140 h 166"/>
                <a:gd name="T12" fmla="*/ 218 w 236"/>
                <a:gd name="T13" fmla="*/ 145 h 166"/>
                <a:gd name="T14" fmla="*/ 215 w 236"/>
                <a:gd name="T15" fmla="*/ 151 h 166"/>
                <a:gd name="T16" fmla="*/ 212 w 236"/>
                <a:gd name="T17" fmla="*/ 155 h 166"/>
                <a:gd name="T18" fmla="*/ 208 w 236"/>
                <a:gd name="T19" fmla="*/ 157 h 166"/>
                <a:gd name="T20" fmla="*/ 197 w 236"/>
                <a:gd name="T21" fmla="*/ 163 h 166"/>
                <a:gd name="T22" fmla="*/ 188 w 236"/>
                <a:gd name="T23" fmla="*/ 166 h 166"/>
                <a:gd name="T24" fmla="*/ 188 w 236"/>
                <a:gd name="T25" fmla="*/ 166 h 166"/>
                <a:gd name="T26" fmla="*/ 0 w 236"/>
                <a:gd name="T27" fmla="*/ 145 h 166"/>
                <a:gd name="T28" fmla="*/ 0 w 236"/>
                <a:gd name="T29" fmla="*/ 145 h 166"/>
                <a:gd name="T30" fmla="*/ 1 w 236"/>
                <a:gd name="T31" fmla="*/ 0 h 166"/>
                <a:gd name="T32" fmla="*/ 1 w 23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6" h="166">
                  <a:moveTo>
                    <a:pt x="1" y="0"/>
                  </a:moveTo>
                  <a:lnTo>
                    <a:pt x="1" y="0"/>
                  </a:lnTo>
                  <a:lnTo>
                    <a:pt x="236" y="0"/>
                  </a:lnTo>
                  <a:lnTo>
                    <a:pt x="236" y="0"/>
                  </a:lnTo>
                  <a:lnTo>
                    <a:pt x="219" y="140"/>
                  </a:lnTo>
                  <a:lnTo>
                    <a:pt x="219" y="140"/>
                  </a:lnTo>
                  <a:lnTo>
                    <a:pt x="218" y="145"/>
                  </a:lnTo>
                  <a:lnTo>
                    <a:pt x="215" y="151"/>
                  </a:lnTo>
                  <a:lnTo>
                    <a:pt x="212" y="155"/>
                  </a:lnTo>
                  <a:lnTo>
                    <a:pt x="208" y="157"/>
                  </a:lnTo>
                  <a:lnTo>
                    <a:pt x="197" y="163"/>
                  </a:lnTo>
                  <a:lnTo>
                    <a:pt x="188" y="166"/>
                  </a:lnTo>
                  <a:lnTo>
                    <a:pt x="188" y="166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1A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43"/>
            <p:cNvSpPr/>
            <p:nvPr/>
          </p:nvSpPr>
          <p:spPr bwMode="auto">
            <a:xfrm>
              <a:off x="3189288" y="5083175"/>
              <a:ext cx="368300" cy="263525"/>
            </a:xfrm>
            <a:custGeom>
              <a:avLst/>
              <a:gdLst>
                <a:gd name="T0" fmla="*/ 1 w 232"/>
                <a:gd name="T1" fmla="*/ 0 h 166"/>
                <a:gd name="T2" fmla="*/ 1 w 232"/>
                <a:gd name="T3" fmla="*/ 0 h 166"/>
                <a:gd name="T4" fmla="*/ 232 w 232"/>
                <a:gd name="T5" fmla="*/ 0 h 166"/>
                <a:gd name="T6" fmla="*/ 232 w 232"/>
                <a:gd name="T7" fmla="*/ 0 h 166"/>
                <a:gd name="T8" fmla="*/ 215 w 232"/>
                <a:gd name="T9" fmla="*/ 140 h 166"/>
                <a:gd name="T10" fmla="*/ 215 w 232"/>
                <a:gd name="T11" fmla="*/ 140 h 166"/>
                <a:gd name="T12" fmla="*/ 214 w 232"/>
                <a:gd name="T13" fmla="*/ 145 h 166"/>
                <a:gd name="T14" fmla="*/ 211 w 232"/>
                <a:gd name="T15" fmla="*/ 151 h 166"/>
                <a:gd name="T16" fmla="*/ 208 w 232"/>
                <a:gd name="T17" fmla="*/ 155 h 166"/>
                <a:gd name="T18" fmla="*/ 204 w 232"/>
                <a:gd name="T19" fmla="*/ 157 h 166"/>
                <a:gd name="T20" fmla="*/ 195 w 232"/>
                <a:gd name="T21" fmla="*/ 163 h 166"/>
                <a:gd name="T22" fmla="*/ 184 w 232"/>
                <a:gd name="T23" fmla="*/ 166 h 166"/>
                <a:gd name="T24" fmla="*/ 184 w 232"/>
                <a:gd name="T25" fmla="*/ 166 h 166"/>
                <a:gd name="T26" fmla="*/ 0 w 232"/>
                <a:gd name="T27" fmla="*/ 144 h 166"/>
                <a:gd name="T28" fmla="*/ 0 w 232"/>
                <a:gd name="T29" fmla="*/ 144 h 166"/>
                <a:gd name="T30" fmla="*/ 1 w 232"/>
                <a:gd name="T31" fmla="*/ 0 h 166"/>
                <a:gd name="T32" fmla="*/ 1 w 23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2" h="166">
                  <a:moveTo>
                    <a:pt x="1" y="0"/>
                  </a:moveTo>
                  <a:lnTo>
                    <a:pt x="1" y="0"/>
                  </a:lnTo>
                  <a:lnTo>
                    <a:pt x="232" y="0"/>
                  </a:lnTo>
                  <a:lnTo>
                    <a:pt x="232" y="0"/>
                  </a:lnTo>
                  <a:lnTo>
                    <a:pt x="215" y="140"/>
                  </a:lnTo>
                  <a:lnTo>
                    <a:pt x="215" y="140"/>
                  </a:lnTo>
                  <a:lnTo>
                    <a:pt x="214" y="145"/>
                  </a:lnTo>
                  <a:lnTo>
                    <a:pt x="211" y="151"/>
                  </a:lnTo>
                  <a:lnTo>
                    <a:pt x="208" y="155"/>
                  </a:lnTo>
                  <a:lnTo>
                    <a:pt x="204" y="157"/>
                  </a:lnTo>
                  <a:lnTo>
                    <a:pt x="195" y="163"/>
                  </a:lnTo>
                  <a:lnTo>
                    <a:pt x="184" y="166"/>
                  </a:lnTo>
                  <a:lnTo>
                    <a:pt x="184" y="166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2A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44"/>
            <p:cNvSpPr/>
            <p:nvPr/>
          </p:nvSpPr>
          <p:spPr bwMode="auto">
            <a:xfrm>
              <a:off x="3192463" y="5083175"/>
              <a:ext cx="365125" cy="263525"/>
            </a:xfrm>
            <a:custGeom>
              <a:avLst/>
              <a:gdLst>
                <a:gd name="T0" fmla="*/ 3 w 230"/>
                <a:gd name="T1" fmla="*/ 0 h 166"/>
                <a:gd name="T2" fmla="*/ 3 w 230"/>
                <a:gd name="T3" fmla="*/ 0 h 166"/>
                <a:gd name="T4" fmla="*/ 230 w 230"/>
                <a:gd name="T5" fmla="*/ 0 h 166"/>
                <a:gd name="T6" fmla="*/ 230 w 230"/>
                <a:gd name="T7" fmla="*/ 0 h 166"/>
                <a:gd name="T8" fmla="*/ 213 w 230"/>
                <a:gd name="T9" fmla="*/ 140 h 166"/>
                <a:gd name="T10" fmla="*/ 213 w 230"/>
                <a:gd name="T11" fmla="*/ 140 h 166"/>
                <a:gd name="T12" fmla="*/ 212 w 230"/>
                <a:gd name="T13" fmla="*/ 145 h 166"/>
                <a:gd name="T14" fmla="*/ 209 w 230"/>
                <a:gd name="T15" fmla="*/ 149 h 166"/>
                <a:gd name="T16" fmla="*/ 206 w 230"/>
                <a:gd name="T17" fmla="*/ 153 h 166"/>
                <a:gd name="T18" fmla="*/ 202 w 230"/>
                <a:gd name="T19" fmla="*/ 157 h 166"/>
                <a:gd name="T20" fmla="*/ 193 w 230"/>
                <a:gd name="T21" fmla="*/ 163 h 166"/>
                <a:gd name="T22" fmla="*/ 183 w 230"/>
                <a:gd name="T23" fmla="*/ 166 h 166"/>
                <a:gd name="T24" fmla="*/ 183 w 230"/>
                <a:gd name="T25" fmla="*/ 166 h 166"/>
                <a:gd name="T26" fmla="*/ 0 w 230"/>
                <a:gd name="T27" fmla="*/ 143 h 166"/>
                <a:gd name="T28" fmla="*/ 0 w 230"/>
                <a:gd name="T29" fmla="*/ 143 h 166"/>
                <a:gd name="T30" fmla="*/ 3 w 230"/>
                <a:gd name="T31" fmla="*/ 0 h 166"/>
                <a:gd name="T32" fmla="*/ 3 w 230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0" h="166">
                  <a:moveTo>
                    <a:pt x="3" y="0"/>
                  </a:moveTo>
                  <a:lnTo>
                    <a:pt x="3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3" y="140"/>
                  </a:lnTo>
                  <a:lnTo>
                    <a:pt x="213" y="140"/>
                  </a:lnTo>
                  <a:lnTo>
                    <a:pt x="212" y="145"/>
                  </a:lnTo>
                  <a:lnTo>
                    <a:pt x="209" y="149"/>
                  </a:lnTo>
                  <a:lnTo>
                    <a:pt x="206" y="153"/>
                  </a:lnTo>
                  <a:lnTo>
                    <a:pt x="202" y="157"/>
                  </a:lnTo>
                  <a:lnTo>
                    <a:pt x="193" y="163"/>
                  </a:lnTo>
                  <a:lnTo>
                    <a:pt x="183" y="166"/>
                  </a:lnTo>
                  <a:lnTo>
                    <a:pt x="183" y="166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2A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45"/>
            <p:cNvSpPr/>
            <p:nvPr/>
          </p:nvSpPr>
          <p:spPr bwMode="auto">
            <a:xfrm>
              <a:off x="3198813" y="5083175"/>
              <a:ext cx="358775" cy="263525"/>
            </a:xfrm>
            <a:custGeom>
              <a:avLst/>
              <a:gdLst>
                <a:gd name="T0" fmla="*/ 3 w 226"/>
                <a:gd name="T1" fmla="*/ 0 h 166"/>
                <a:gd name="T2" fmla="*/ 3 w 226"/>
                <a:gd name="T3" fmla="*/ 0 h 166"/>
                <a:gd name="T4" fmla="*/ 226 w 226"/>
                <a:gd name="T5" fmla="*/ 0 h 166"/>
                <a:gd name="T6" fmla="*/ 226 w 226"/>
                <a:gd name="T7" fmla="*/ 0 h 166"/>
                <a:gd name="T8" fmla="*/ 209 w 226"/>
                <a:gd name="T9" fmla="*/ 140 h 166"/>
                <a:gd name="T10" fmla="*/ 209 w 226"/>
                <a:gd name="T11" fmla="*/ 140 h 166"/>
                <a:gd name="T12" fmla="*/ 208 w 226"/>
                <a:gd name="T13" fmla="*/ 145 h 166"/>
                <a:gd name="T14" fmla="*/ 205 w 226"/>
                <a:gd name="T15" fmla="*/ 149 h 166"/>
                <a:gd name="T16" fmla="*/ 202 w 226"/>
                <a:gd name="T17" fmla="*/ 153 h 166"/>
                <a:gd name="T18" fmla="*/ 198 w 226"/>
                <a:gd name="T19" fmla="*/ 157 h 166"/>
                <a:gd name="T20" fmla="*/ 189 w 226"/>
                <a:gd name="T21" fmla="*/ 163 h 166"/>
                <a:gd name="T22" fmla="*/ 179 w 226"/>
                <a:gd name="T23" fmla="*/ 166 h 166"/>
                <a:gd name="T24" fmla="*/ 179 w 226"/>
                <a:gd name="T25" fmla="*/ 166 h 166"/>
                <a:gd name="T26" fmla="*/ 0 w 226"/>
                <a:gd name="T27" fmla="*/ 141 h 166"/>
                <a:gd name="T28" fmla="*/ 0 w 226"/>
                <a:gd name="T29" fmla="*/ 141 h 166"/>
                <a:gd name="T30" fmla="*/ 3 w 226"/>
                <a:gd name="T31" fmla="*/ 0 h 166"/>
                <a:gd name="T32" fmla="*/ 3 w 226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6" h="166">
                  <a:moveTo>
                    <a:pt x="3" y="0"/>
                  </a:moveTo>
                  <a:lnTo>
                    <a:pt x="3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09" y="140"/>
                  </a:lnTo>
                  <a:lnTo>
                    <a:pt x="209" y="140"/>
                  </a:lnTo>
                  <a:lnTo>
                    <a:pt x="208" y="145"/>
                  </a:lnTo>
                  <a:lnTo>
                    <a:pt x="205" y="149"/>
                  </a:lnTo>
                  <a:lnTo>
                    <a:pt x="202" y="153"/>
                  </a:lnTo>
                  <a:lnTo>
                    <a:pt x="198" y="157"/>
                  </a:lnTo>
                  <a:lnTo>
                    <a:pt x="189" y="163"/>
                  </a:lnTo>
                  <a:lnTo>
                    <a:pt x="179" y="166"/>
                  </a:lnTo>
                  <a:lnTo>
                    <a:pt x="179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3A3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2" name="Freeform 46"/>
            <p:cNvSpPr/>
            <p:nvPr/>
          </p:nvSpPr>
          <p:spPr bwMode="auto">
            <a:xfrm>
              <a:off x="3205163" y="5083175"/>
              <a:ext cx="352425" cy="263525"/>
            </a:xfrm>
            <a:custGeom>
              <a:avLst/>
              <a:gdLst>
                <a:gd name="T0" fmla="*/ 2 w 222"/>
                <a:gd name="T1" fmla="*/ 0 h 166"/>
                <a:gd name="T2" fmla="*/ 2 w 222"/>
                <a:gd name="T3" fmla="*/ 0 h 166"/>
                <a:gd name="T4" fmla="*/ 222 w 222"/>
                <a:gd name="T5" fmla="*/ 0 h 166"/>
                <a:gd name="T6" fmla="*/ 222 w 222"/>
                <a:gd name="T7" fmla="*/ 0 h 166"/>
                <a:gd name="T8" fmla="*/ 205 w 222"/>
                <a:gd name="T9" fmla="*/ 140 h 166"/>
                <a:gd name="T10" fmla="*/ 205 w 222"/>
                <a:gd name="T11" fmla="*/ 140 h 166"/>
                <a:gd name="T12" fmla="*/ 204 w 222"/>
                <a:gd name="T13" fmla="*/ 145 h 166"/>
                <a:gd name="T14" fmla="*/ 201 w 222"/>
                <a:gd name="T15" fmla="*/ 149 h 166"/>
                <a:gd name="T16" fmla="*/ 198 w 222"/>
                <a:gd name="T17" fmla="*/ 153 h 166"/>
                <a:gd name="T18" fmla="*/ 194 w 222"/>
                <a:gd name="T19" fmla="*/ 157 h 166"/>
                <a:gd name="T20" fmla="*/ 185 w 222"/>
                <a:gd name="T21" fmla="*/ 163 h 166"/>
                <a:gd name="T22" fmla="*/ 175 w 222"/>
                <a:gd name="T23" fmla="*/ 166 h 166"/>
                <a:gd name="T24" fmla="*/ 175 w 222"/>
                <a:gd name="T25" fmla="*/ 166 h 166"/>
                <a:gd name="T26" fmla="*/ 0 w 222"/>
                <a:gd name="T27" fmla="*/ 141 h 166"/>
                <a:gd name="T28" fmla="*/ 0 w 222"/>
                <a:gd name="T29" fmla="*/ 141 h 166"/>
                <a:gd name="T30" fmla="*/ 2 w 222"/>
                <a:gd name="T31" fmla="*/ 0 h 166"/>
                <a:gd name="T32" fmla="*/ 2 w 222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2" h="166">
                  <a:moveTo>
                    <a:pt x="2" y="0"/>
                  </a:moveTo>
                  <a:lnTo>
                    <a:pt x="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05" y="140"/>
                  </a:lnTo>
                  <a:lnTo>
                    <a:pt x="205" y="140"/>
                  </a:lnTo>
                  <a:lnTo>
                    <a:pt x="204" y="145"/>
                  </a:lnTo>
                  <a:lnTo>
                    <a:pt x="201" y="149"/>
                  </a:lnTo>
                  <a:lnTo>
                    <a:pt x="198" y="153"/>
                  </a:lnTo>
                  <a:lnTo>
                    <a:pt x="194" y="157"/>
                  </a:lnTo>
                  <a:lnTo>
                    <a:pt x="185" y="163"/>
                  </a:lnTo>
                  <a:lnTo>
                    <a:pt x="175" y="166"/>
                  </a:lnTo>
                  <a:lnTo>
                    <a:pt x="175" y="16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4A4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47"/>
            <p:cNvSpPr/>
            <p:nvPr/>
          </p:nvSpPr>
          <p:spPr bwMode="auto">
            <a:xfrm>
              <a:off x="3211513" y="5083175"/>
              <a:ext cx="346075" cy="263525"/>
            </a:xfrm>
            <a:custGeom>
              <a:avLst/>
              <a:gdLst>
                <a:gd name="T0" fmla="*/ 2 w 218"/>
                <a:gd name="T1" fmla="*/ 0 h 166"/>
                <a:gd name="T2" fmla="*/ 2 w 218"/>
                <a:gd name="T3" fmla="*/ 0 h 166"/>
                <a:gd name="T4" fmla="*/ 218 w 218"/>
                <a:gd name="T5" fmla="*/ 0 h 166"/>
                <a:gd name="T6" fmla="*/ 218 w 218"/>
                <a:gd name="T7" fmla="*/ 0 h 166"/>
                <a:gd name="T8" fmla="*/ 201 w 218"/>
                <a:gd name="T9" fmla="*/ 140 h 166"/>
                <a:gd name="T10" fmla="*/ 201 w 218"/>
                <a:gd name="T11" fmla="*/ 140 h 166"/>
                <a:gd name="T12" fmla="*/ 200 w 218"/>
                <a:gd name="T13" fmla="*/ 145 h 166"/>
                <a:gd name="T14" fmla="*/ 197 w 218"/>
                <a:gd name="T15" fmla="*/ 149 h 166"/>
                <a:gd name="T16" fmla="*/ 194 w 218"/>
                <a:gd name="T17" fmla="*/ 153 h 166"/>
                <a:gd name="T18" fmla="*/ 190 w 218"/>
                <a:gd name="T19" fmla="*/ 157 h 166"/>
                <a:gd name="T20" fmla="*/ 181 w 218"/>
                <a:gd name="T21" fmla="*/ 163 h 166"/>
                <a:gd name="T22" fmla="*/ 171 w 218"/>
                <a:gd name="T23" fmla="*/ 166 h 166"/>
                <a:gd name="T24" fmla="*/ 171 w 218"/>
                <a:gd name="T25" fmla="*/ 166 h 166"/>
                <a:gd name="T26" fmla="*/ 0 w 218"/>
                <a:gd name="T27" fmla="*/ 140 h 166"/>
                <a:gd name="T28" fmla="*/ 0 w 218"/>
                <a:gd name="T29" fmla="*/ 140 h 166"/>
                <a:gd name="T30" fmla="*/ 2 w 218"/>
                <a:gd name="T31" fmla="*/ 0 h 166"/>
                <a:gd name="T32" fmla="*/ 2 w 218"/>
                <a:gd name="T33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8" h="166">
                  <a:moveTo>
                    <a:pt x="2" y="0"/>
                  </a:moveTo>
                  <a:lnTo>
                    <a:pt x="2" y="0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01" y="140"/>
                  </a:lnTo>
                  <a:lnTo>
                    <a:pt x="201" y="140"/>
                  </a:lnTo>
                  <a:lnTo>
                    <a:pt x="200" y="145"/>
                  </a:lnTo>
                  <a:lnTo>
                    <a:pt x="197" y="149"/>
                  </a:lnTo>
                  <a:lnTo>
                    <a:pt x="194" y="153"/>
                  </a:lnTo>
                  <a:lnTo>
                    <a:pt x="190" y="157"/>
                  </a:lnTo>
                  <a:lnTo>
                    <a:pt x="181" y="163"/>
                  </a:lnTo>
                  <a:lnTo>
                    <a:pt x="171" y="166"/>
                  </a:lnTo>
                  <a:lnTo>
                    <a:pt x="171" y="166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4A4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48"/>
            <p:cNvSpPr/>
            <p:nvPr/>
          </p:nvSpPr>
          <p:spPr bwMode="auto">
            <a:xfrm>
              <a:off x="3216276" y="5083175"/>
              <a:ext cx="341313" cy="260350"/>
            </a:xfrm>
            <a:custGeom>
              <a:avLst/>
              <a:gdLst>
                <a:gd name="T0" fmla="*/ 3 w 215"/>
                <a:gd name="T1" fmla="*/ 0 h 164"/>
                <a:gd name="T2" fmla="*/ 3 w 215"/>
                <a:gd name="T3" fmla="*/ 0 h 164"/>
                <a:gd name="T4" fmla="*/ 215 w 215"/>
                <a:gd name="T5" fmla="*/ 0 h 164"/>
                <a:gd name="T6" fmla="*/ 215 w 215"/>
                <a:gd name="T7" fmla="*/ 0 h 164"/>
                <a:gd name="T8" fmla="*/ 198 w 215"/>
                <a:gd name="T9" fmla="*/ 140 h 164"/>
                <a:gd name="T10" fmla="*/ 198 w 215"/>
                <a:gd name="T11" fmla="*/ 140 h 164"/>
                <a:gd name="T12" fmla="*/ 197 w 215"/>
                <a:gd name="T13" fmla="*/ 145 h 164"/>
                <a:gd name="T14" fmla="*/ 195 w 215"/>
                <a:gd name="T15" fmla="*/ 149 h 164"/>
                <a:gd name="T16" fmla="*/ 191 w 215"/>
                <a:gd name="T17" fmla="*/ 153 h 164"/>
                <a:gd name="T18" fmla="*/ 187 w 215"/>
                <a:gd name="T19" fmla="*/ 157 h 164"/>
                <a:gd name="T20" fmla="*/ 178 w 215"/>
                <a:gd name="T21" fmla="*/ 163 h 164"/>
                <a:gd name="T22" fmla="*/ 169 w 215"/>
                <a:gd name="T23" fmla="*/ 164 h 164"/>
                <a:gd name="T24" fmla="*/ 169 w 215"/>
                <a:gd name="T25" fmla="*/ 164 h 164"/>
                <a:gd name="T26" fmla="*/ 0 w 215"/>
                <a:gd name="T27" fmla="*/ 138 h 164"/>
                <a:gd name="T28" fmla="*/ 0 w 215"/>
                <a:gd name="T29" fmla="*/ 138 h 164"/>
                <a:gd name="T30" fmla="*/ 3 w 215"/>
                <a:gd name="T31" fmla="*/ 0 h 164"/>
                <a:gd name="T32" fmla="*/ 3 w 215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" h="164">
                  <a:moveTo>
                    <a:pt x="3" y="0"/>
                  </a:moveTo>
                  <a:lnTo>
                    <a:pt x="3" y="0"/>
                  </a:lnTo>
                  <a:lnTo>
                    <a:pt x="215" y="0"/>
                  </a:lnTo>
                  <a:lnTo>
                    <a:pt x="215" y="0"/>
                  </a:lnTo>
                  <a:lnTo>
                    <a:pt x="198" y="140"/>
                  </a:lnTo>
                  <a:lnTo>
                    <a:pt x="198" y="140"/>
                  </a:lnTo>
                  <a:lnTo>
                    <a:pt x="197" y="145"/>
                  </a:lnTo>
                  <a:lnTo>
                    <a:pt x="195" y="149"/>
                  </a:lnTo>
                  <a:lnTo>
                    <a:pt x="191" y="153"/>
                  </a:lnTo>
                  <a:lnTo>
                    <a:pt x="187" y="157"/>
                  </a:lnTo>
                  <a:lnTo>
                    <a:pt x="178" y="163"/>
                  </a:lnTo>
                  <a:lnTo>
                    <a:pt x="169" y="164"/>
                  </a:lnTo>
                  <a:lnTo>
                    <a:pt x="169" y="164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5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5" name="Freeform 49"/>
            <p:cNvSpPr/>
            <p:nvPr/>
          </p:nvSpPr>
          <p:spPr bwMode="auto">
            <a:xfrm>
              <a:off x="3222626" y="5083175"/>
              <a:ext cx="334963" cy="260350"/>
            </a:xfrm>
            <a:custGeom>
              <a:avLst/>
              <a:gdLst>
                <a:gd name="T0" fmla="*/ 3 w 211"/>
                <a:gd name="T1" fmla="*/ 0 h 164"/>
                <a:gd name="T2" fmla="*/ 3 w 211"/>
                <a:gd name="T3" fmla="*/ 0 h 164"/>
                <a:gd name="T4" fmla="*/ 211 w 211"/>
                <a:gd name="T5" fmla="*/ 0 h 164"/>
                <a:gd name="T6" fmla="*/ 211 w 211"/>
                <a:gd name="T7" fmla="*/ 0 h 164"/>
                <a:gd name="T8" fmla="*/ 194 w 211"/>
                <a:gd name="T9" fmla="*/ 140 h 164"/>
                <a:gd name="T10" fmla="*/ 194 w 211"/>
                <a:gd name="T11" fmla="*/ 140 h 164"/>
                <a:gd name="T12" fmla="*/ 193 w 211"/>
                <a:gd name="T13" fmla="*/ 145 h 164"/>
                <a:gd name="T14" fmla="*/ 191 w 211"/>
                <a:gd name="T15" fmla="*/ 149 h 164"/>
                <a:gd name="T16" fmla="*/ 187 w 211"/>
                <a:gd name="T17" fmla="*/ 153 h 164"/>
                <a:gd name="T18" fmla="*/ 183 w 211"/>
                <a:gd name="T19" fmla="*/ 157 h 164"/>
                <a:gd name="T20" fmla="*/ 175 w 211"/>
                <a:gd name="T21" fmla="*/ 161 h 164"/>
                <a:gd name="T22" fmla="*/ 165 w 211"/>
                <a:gd name="T23" fmla="*/ 164 h 164"/>
                <a:gd name="T24" fmla="*/ 165 w 211"/>
                <a:gd name="T25" fmla="*/ 164 h 164"/>
                <a:gd name="T26" fmla="*/ 0 w 211"/>
                <a:gd name="T27" fmla="*/ 137 h 164"/>
                <a:gd name="T28" fmla="*/ 0 w 211"/>
                <a:gd name="T29" fmla="*/ 137 h 164"/>
                <a:gd name="T30" fmla="*/ 3 w 211"/>
                <a:gd name="T31" fmla="*/ 0 h 164"/>
                <a:gd name="T32" fmla="*/ 3 w 211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1" h="164">
                  <a:moveTo>
                    <a:pt x="3" y="0"/>
                  </a:moveTo>
                  <a:lnTo>
                    <a:pt x="3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194" y="140"/>
                  </a:lnTo>
                  <a:lnTo>
                    <a:pt x="194" y="140"/>
                  </a:lnTo>
                  <a:lnTo>
                    <a:pt x="193" y="145"/>
                  </a:lnTo>
                  <a:lnTo>
                    <a:pt x="191" y="149"/>
                  </a:lnTo>
                  <a:lnTo>
                    <a:pt x="187" y="153"/>
                  </a:lnTo>
                  <a:lnTo>
                    <a:pt x="183" y="157"/>
                  </a:lnTo>
                  <a:lnTo>
                    <a:pt x="175" y="161"/>
                  </a:lnTo>
                  <a:lnTo>
                    <a:pt x="165" y="164"/>
                  </a:lnTo>
                  <a:lnTo>
                    <a:pt x="165" y="164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6A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6" name="Freeform 50"/>
            <p:cNvSpPr/>
            <p:nvPr/>
          </p:nvSpPr>
          <p:spPr bwMode="auto">
            <a:xfrm>
              <a:off x="3228976" y="5083175"/>
              <a:ext cx="328613" cy="260350"/>
            </a:xfrm>
            <a:custGeom>
              <a:avLst/>
              <a:gdLst>
                <a:gd name="T0" fmla="*/ 3 w 207"/>
                <a:gd name="T1" fmla="*/ 0 h 164"/>
                <a:gd name="T2" fmla="*/ 3 w 207"/>
                <a:gd name="T3" fmla="*/ 0 h 164"/>
                <a:gd name="T4" fmla="*/ 207 w 207"/>
                <a:gd name="T5" fmla="*/ 0 h 164"/>
                <a:gd name="T6" fmla="*/ 207 w 207"/>
                <a:gd name="T7" fmla="*/ 0 h 164"/>
                <a:gd name="T8" fmla="*/ 190 w 207"/>
                <a:gd name="T9" fmla="*/ 140 h 164"/>
                <a:gd name="T10" fmla="*/ 190 w 207"/>
                <a:gd name="T11" fmla="*/ 140 h 164"/>
                <a:gd name="T12" fmla="*/ 189 w 207"/>
                <a:gd name="T13" fmla="*/ 145 h 164"/>
                <a:gd name="T14" fmla="*/ 187 w 207"/>
                <a:gd name="T15" fmla="*/ 149 h 164"/>
                <a:gd name="T16" fmla="*/ 183 w 207"/>
                <a:gd name="T17" fmla="*/ 153 h 164"/>
                <a:gd name="T18" fmla="*/ 179 w 207"/>
                <a:gd name="T19" fmla="*/ 156 h 164"/>
                <a:gd name="T20" fmla="*/ 171 w 207"/>
                <a:gd name="T21" fmla="*/ 161 h 164"/>
                <a:gd name="T22" fmla="*/ 161 w 207"/>
                <a:gd name="T23" fmla="*/ 164 h 164"/>
                <a:gd name="T24" fmla="*/ 161 w 207"/>
                <a:gd name="T25" fmla="*/ 164 h 164"/>
                <a:gd name="T26" fmla="*/ 0 w 207"/>
                <a:gd name="T27" fmla="*/ 136 h 164"/>
                <a:gd name="T28" fmla="*/ 0 w 207"/>
                <a:gd name="T29" fmla="*/ 136 h 164"/>
                <a:gd name="T30" fmla="*/ 3 w 207"/>
                <a:gd name="T31" fmla="*/ 0 h 164"/>
                <a:gd name="T32" fmla="*/ 3 w 207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7" h="164">
                  <a:moveTo>
                    <a:pt x="3" y="0"/>
                  </a:moveTo>
                  <a:lnTo>
                    <a:pt x="3" y="0"/>
                  </a:lnTo>
                  <a:lnTo>
                    <a:pt x="207" y="0"/>
                  </a:lnTo>
                  <a:lnTo>
                    <a:pt x="207" y="0"/>
                  </a:lnTo>
                  <a:lnTo>
                    <a:pt x="190" y="140"/>
                  </a:lnTo>
                  <a:lnTo>
                    <a:pt x="190" y="140"/>
                  </a:lnTo>
                  <a:lnTo>
                    <a:pt x="189" y="145"/>
                  </a:lnTo>
                  <a:lnTo>
                    <a:pt x="187" y="149"/>
                  </a:lnTo>
                  <a:lnTo>
                    <a:pt x="183" y="153"/>
                  </a:lnTo>
                  <a:lnTo>
                    <a:pt x="179" y="156"/>
                  </a:lnTo>
                  <a:lnTo>
                    <a:pt x="171" y="161"/>
                  </a:lnTo>
                  <a:lnTo>
                    <a:pt x="161" y="164"/>
                  </a:lnTo>
                  <a:lnTo>
                    <a:pt x="161" y="164"/>
                  </a:lnTo>
                  <a:lnTo>
                    <a:pt x="0" y="136"/>
                  </a:lnTo>
                  <a:lnTo>
                    <a:pt x="0" y="13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6A6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51"/>
            <p:cNvSpPr/>
            <p:nvPr/>
          </p:nvSpPr>
          <p:spPr bwMode="auto">
            <a:xfrm>
              <a:off x="3235326" y="5083175"/>
              <a:ext cx="322263" cy="260350"/>
            </a:xfrm>
            <a:custGeom>
              <a:avLst/>
              <a:gdLst>
                <a:gd name="T0" fmla="*/ 3 w 203"/>
                <a:gd name="T1" fmla="*/ 0 h 164"/>
                <a:gd name="T2" fmla="*/ 3 w 203"/>
                <a:gd name="T3" fmla="*/ 0 h 164"/>
                <a:gd name="T4" fmla="*/ 203 w 203"/>
                <a:gd name="T5" fmla="*/ 0 h 164"/>
                <a:gd name="T6" fmla="*/ 203 w 203"/>
                <a:gd name="T7" fmla="*/ 0 h 164"/>
                <a:gd name="T8" fmla="*/ 186 w 203"/>
                <a:gd name="T9" fmla="*/ 140 h 164"/>
                <a:gd name="T10" fmla="*/ 186 w 203"/>
                <a:gd name="T11" fmla="*/ 140 h 164"/>
                <a:gd name="T12" fmla="*/ 185 w 203"/>
                <a:gd name="T13" fmla="*/ 145 h 164"/>
                <a:gd name="T14" fmla="*/ 183 w 203"/>
                <a:gd name="T15" fmla="*/ 149 h 164"/>
                <a:gd name="T16" fmla="*/ 179 w 203"/>
                <a:gd name="T17" fmla="*/ 153 h 164"/>
                <a:gd name="T18" fmla="*/ 176 w 203"/>
                <a:gd name="T19" fmla="*/ 156 h 164"/>
                <a:gd name="T20" fmla="*/ 167 w 203"/>
                <a:gd name="T21" fmla="*/ 161 h 164"/>
                <a:gd name="T22" fmla="*/ 157 w 203"/>
                <a:gd name="T23" fmla="*/ 164 h 164"/>
                <a:gd name="T24" fmla="*/ 157 w 203"/>
                <a:gd name="T25" fmla="*/ 164 h 164"/>
                <a:gd name="T26" fmla="*/ 0 w 203"/>
                <a:gd name="T27" fmla="*/ 134 h 164"/>
                <a:gd name="T28" fmla="*/ 0 w 203"/>
                <a:gd name="T29" fmla="*/ 134 h 164"/>
                <a:gd name="T30" fmla="*/ 3 w 203"/>
                <a:gd name="T31" fmla="*/ 0 h 164"/>
                <a:gd name="T32" fmla="*/ 3 w 203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164">
                  <a:moveTo>
                    <a:pt x="3" y="0"/>
                  </a:moveTo>
                  <a:lnTo>
                    <a:pt x="3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86" y="140"/>
                  </a:lnTo>
                  <a:lnTo>
                    <a:pt x="186" y="140"/>
                  </a:lnTo>
                  <a:lnTo>
                    <a:pt x="185" y="145"/>
                  </a:lnTo>
                  <a:lnTo>
                    <a:pt x="183" y="149"/>
                  </a:lnTo>
                  <a:lnTo>
                    <a:pt x="179" y="153"/>
                  </a:lnTo>
                  <a:lnTo>
                    <a:pt x="176" y="156"/>
                  </a:lnTo>
                  <a:lnTo>
                    <a:pt x="167" y="161"/>
                  </a:lnTo>
                  <a:lnTo>
                    <a:pt x="157" y="164"/>
                  </a:lnTo>
                  <a:lnTo>
                    <a:pt x="157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7A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52"/>
            <p:cNvSpPr/>
            <p:nvPr/>
          </p:nvSpPr>
          <p:spPr bwMode="auto">
            <a:xfrm>
              <a:off x="3240088" y="5083175"/>
              <a:ext cx="317500" cy="260350"/>
            </a:xfrm>
            <a:custGeom>
              <a:avLst/>
              <a:gdLst>
                <a:gd name="T0" fmla="*/ 3 w 200"/>
                <a:gd name="T1" fmla="*/ 0 h 164"/>
                <a:gd name="T2" fmla="*/ 3 w 200"/>
                <a:gd name="T3" fmla="*/ 0 h 164"/>
                <a:gd name="T4" fmla="*/ 200 w 200"/>
                <a:gd name="T5" fmla="*/ 0 h 164"/>
                <a:gd name="T6" fmla="*/ 200 w 200"/>
                <a:gd name="T7" fmla="*/ 0 h 164"/>
                <a:gd name="T8" fmla="*/ 183 w 200"/>
                <a:gd name="T9" fmla="*/ 140 h 164"/>
                <a:gd name="T10" fmla="*/ 183 w 200"/>
                <a:gd name="T11" fmla="*/ 140 h 164"/>
                <a:gd name="T12" fmla="*/ 182 w 200"/>
                <a:gd name="T13" fmla="*/ 145 h 164"/>
                <a:gd name="T14" fmla="*/ 180 w 200"/>
                <a:gd name="T15" fmla="*/ 149 h 164"/>
                <a:gd name="T16" fmla="*/ 176 w 200"/>
                <a:gd name="T17" fmla="*/ 153 h 164"/>
                <a:gd name="T18" fmla="*/ 173 w 200"/>
                <a:gd name="T19" fmla="*/ 156 h 164"/>
                <a:gd name="T20" fmla="*/ 164 w 200"/>
                <a:gd name="T21" fmla="*/ 161 h 164"/>
                <a:gd name="T22" fmla="*/ 156 w 200"/>
                <a:gd name="T23" fmla="*/ 164 h 164"/>
                <a:gd name="T24" fmla="*/ 156 w 200"/>
                <a:gd name="T25" fmla="*/ 164 h 164"/>
                <a:gd name="T26" fmla="*/ 0 w 200"/>
                <a:gd name="T27" fmla="*/ 134 h 164"/>
                <a:gd name="T28" fmla="*/ 0 w 200"/>
                <a:gd name="T29" fmla="*/ 134 h 164"/>
                <a:gd name="T30" fmla="*/ 3 w 200"/>
                <a:gd name="T31" fmla="*/ 0 h 164"/>
                <a:gd name="T32" fmla="*/ 3 w 200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164">
                  <a:moveTo>
                    <a:pt x="3" y="0"/>
                  </a:moveTo>
                  <a:lnTo>
                    <a:pt x="3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183" y="140"/>
                  </a:lnTo>
                  <a:lnTo>
                    <a:pt x="183" y="140"/>
                  </a:lnTo>
                  <a:lnTo>
                    <a:pt x="182" y="145"/>
                  </a:lnTo>
                  <a:lnTo>
                    <a:pt x="180" y="149"/>
                  </a:lnTo>
                  <a:lnTo>
                    <a:pt x="176" y="153"/>
                  </a:lnTo>
                  <a:lnTo>
                    <a:pt x="173" y="156"/>
                  </a:lnTo>
                  <a:lnTo>
                    <a:pt x="164" y="161"/>
                  </a:lnTo>
                  <a:lnTo>
                    <a:pt x="156" y="164"/>
                  </a:lnTo>
                  <a:lnTo>
                    <a:pt x="156" y="164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7A7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9" name="Freeform 53"/>
            <p:cNvSpPr/>
            <p:nvPr/>
          </p:nvSpPr>
          <p:spPr bwMode="auto">
            <a:xfrm>
              <a:off x="3246438" y="5083175"/>
              <a:ext cx="311150" cy="260350"/>
            </a:xfrm>
            <a:custGeom>
              <a:avLst/>
              <a:gdLst>
                <a:gd name="T0" fmla="*/ 3 w 196"/>
                <a:gd name="T1" fmla="*/ 0 h 164"/>
                <a:gd name="T2" fmla="*/ 3 w 196"/>
                <a:gd name="T3" fmla="*/ 0 h 164"/>
                <a:gd name="T4" fmla="*/ 196 w 196"/>
                <a:gd name="T5" fmla="*/ 0 h 164"/>
                <a:gd name="T6" fmla="*/ 196 w 196"/>
                <a:gd name="T7" fmla="*/ 0 h 164"/>
                <a:gd name="T8" fmla="*/ 179 w 196"/>
                <a:gd name="T9" fmla="*/ 140 h 164"/>
                <a:gd name="T10" fmla="*/ 179 w 196"/>
                <a:gd name="T11" fmla="*/ 140 h 164"/>
                <a:gd name="T12" fmla="*/ 178 w 196"/>
                <a:gd name="T13" fmla="*/ 145 h 164"/>
                <a:gd name="T14" fmla="*/ 176 w 196"/>
                <a:gd name="T15" fmla="*/ 149 h 164"/>
                <a:gd name="T16" fmla="*/ 172 w 196"/>
                <a:gd name="T17" fmla="*/ 153 h 164"/>
                <a:gd name="T18" fmla="*/ 169 w 196"/>
                <a:gd name="T19" fmla="*/ 156 h 164"/>
                <a:gd name="T20" fmla="*/ 160 w 196"/>
                <a:gd name="T21" fmla="*/ 161 h 164"/>
                <a:gd name="T22" fmla="*/ 152 w 196"/>
                <a:gd name="T23" fmla="*/ 164 h 164"/>
                <a:gd name="T24" fmla="*/ 152 w 196"/>
                <a:gd name="T25" fmla="*/ 164 h 164"/>
                <a:gd name="T26" fmla="*/ 0 w 196"/>
                <a:gd name="T27" fmla="*/ 133 h 164"/>
                <a:gd name="T28" fmla="*/ 0 w 196"/>
                <a:gd name="T29" fmla="*/ 133 h 164"/>
                <a:gd name="T30" fmla="*/ 3 w 196"/>
                <a:gd name="T31" fmla="*/ 0 h 164"/>
                <a:gd name="T32" fmla="*/ 3 w 196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6" h="164">
                  <a:moveTo>
                    <a:pt x="3" y="0"/>
                  </a:moveTo>
                  <a:lnTo>
                    <a:pt x="3" y="0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79" y="140"/>
                  </a:lnTo>
                  <a:lnTo>
                    <a:pt x="179" y="140"/>
                  </a:lnTo>
                  <a:lnTo>
                    <a:pt x="178" y="145"/>
                  </a:lnTo>
                  <a:lnTo>
                    <a:pt x="176" y="149"/>
                  </a:lnTo>
                  <a:lnTo>
                    <a:pt x="172" y="153"/>
                  </a:lnTo>
                  <a:lnTo>
                    <a:pt x="169" y="156"/>
                  </a:lnTo>
                  <a:lnTo>
                    <a:pt x="160" y="161"/>
                  </a:lnTo>
                  <a:lnTo>
                    <a:pt x="152" y="164"/>
                  </a:lnTo>
                  <a:lnTo>
                    <a:pt x="152" y="164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8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5" name="Freeform 54"/>
            <p:cNvSpPr/>
            <p:nvPr/>
          </p:nvSpPr>
          <p:spPr bwMode="auto">
            <a:xfrm>
              <a:off x="3252788" y="5083175"/>
              <a:ext cx="304800" cy="260350"/>
            </a:xfrm>
            <a:custGeom>
              <a:avLst/>
              <a:gdLst>
                <a:gd name="T0" fmla="*/ 3 w 192"/>
                <a:gd name="T1" fmla="*/ 0 h 164"/>
                <a:gd name="T2" fmla="*/ 3 w 192"/>
                <a:gd name="T3" fmla="*/ 0 h 164"/>
                <a:gd name="T4" fmla="*/ 192 w 192"/>
                <a:gd name="T5" fmla="*/ 0 h 164"/>
                <a:gd name="T6" fmla="*/ 192 w 192"/>
                <a:gd name="T7" fmla="*/ 0 h 164"/>
                <a:gd name="T8" fmla="*/ 175 w 192"/>
                <a:gd name="T9" fmla="*/ 140 h 164"/>
                <a:gd name="T10" fmla="*/ 175 w 192"/>
                <a:gd name="T11" fmla="*/ 140 h 164"/>
                <a:gd name="T12" fmla="*/ 174 w 192"/>
                <a:gd name="T13" fmla="*/ 145 h 164"/>
                <a:gd name="T14" fmla="*/ 172 w 192"/>
                <a:gd name="T15" fmla="*/ 149 h 164"/>
                <a:gd name="T16" fmla="*/ 169 w 192"/>
                <a:gd name="T17" fmla="*/ 153 h 164"/>
                <a:gd name="T18" fmla="*/ 165 w 192"/>
                <a:gd name="T19" fmla="*/ 156 h 164"/>
                <a:gd name="T20" fmla="*/ 157 w 192"/>
                <a:gd name="T21" fmla="*/ 161 h 164"/>
                <a:gd name="T22" fmla="*/ 148 w 192"/>
                <a:gd name="T23" fmla="*/ 164 h 164"/>
                <a:gd name="T24" fmla="*/ 148 w 192"/>
                <a:gd name="T25" fmla="*/ 164 h 164"/>
                <a:gd name="T26" fmla="*/ 0 w 192"/>
                <a:gd name="T27" fmla="*/ 132 h 164"/>
                <a:gd name="T28" fmla="*/ 0 w 192"/>
                <a:gd name="T29" fmla="*/ 132 h 164"/>
                <a:gd name="T30" fmla="*/ 3 w 192"/>
                <a:gd name="T31" fmla="*/ 0 h 164"/>
                <a:gd name="T32" fmla="*/ 3 w 192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164">
                  <a:moveTo>
                    <a:pt x="3" y="0"/>
                  </a:moveTo>
                  <a:lnTo>
                    <a:pt x="3" y="0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175" y="140"/>
                  </a:lnTo>
                  <a:lnTo>
                    <a:pt x="175" y="140"/>
                  </a:lnTo>
                  <a:lnTo>
                    <a:pt x="174" y="145"/>
                  </a:lnTo>
                  <a:lnTo>
                    <a:pt x="172" y="149"/>
                  </a:lnTo>
                  <a:lnTo>
                    <a:pt x="169" y="153"/>
                  </a:lnTo>
                  <a:lnTo>
                    <a:pt x="165" y="156"/>
                  </a:lnTo>
                  <a:lnTo>
                    <a:pt x="157" y="161"/>
                  </a:lnTo>
                  <a:lnTo>
                    <a:pt x="148" y="164"/>
                  </a:lnTo>
                  <a:lnTo>
                    <a:pt x="148" y="164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9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6" name="Freeform 55"/>
            <p:cNvSpPr/>
            <p:nvPr/>
          </p:nvSpPr>
          <p:spPr bwMode="auto">
            <a:xfrm>
              <a:off x="3259138" y="5083175"/>
              <a:ext cx="298450" cy="260350"/>
            </a:xfrm>
            <a:custGeom>
              <a:avLst/>
              <a:gdLst>
                <a:gd name="T0" fmla="*/ 3 w 188"/>
                <a:gd name="T1" fmla="*/ 0 h 164"/>
                <a:gd name="T2" fmla="*/ 3 w 188"/>
                <a:gd name="T3" fmla="*/ 0 h 164"/>
                <a:gd name="T4" fmla="*/ 188 w 188"/>
                <a:gd name="T5" fmla="*/ 0 h 164"/>
                <a:gd name="T6" fmla="*/ 188 w 188"/>
                <a:gd name="T7" fmla="*/ 0 h 164"/>
                <a:gd name="T8" fmla="*/ 171 w 188"/>
                <a:gd name="T9" fmla="*/ 140 h 164"/>
                <a:gd name="T10" fmla="*/ 171 w 188"/>
                <a:gd name="T11" fmla="*/ 140 h 164"/>
                <a:gd name="T12" fmla="*/ 170 w 188"/>
                <a:gd name="T13" fmla="*/ 145 h 164"/>
                <a:gd name="T14" fmla="*/ 168 w 188"/>
                <a:gd name="T15" fmla="*/ 149 h 164"/>
                <a:gd name="T16" fmla="*/ 165 w 188"/>
                <a:gd name="T17" fmla="*/ 153 h 164"/>
                <a:gd name="T18" fmla="*/ 161 w 188"/>
                <a:gd name="T19" fmla="*/ 156 h 164"/>
                <a:gd name="T20" fmla="*/ 153 w 188"/>
                <a:gd name="T21" fmla="*/ 161 h 164"/>
                <a:gd name="T22" fmla="*/ 144 w 188"/>
                <a:gd name="T23" fmla="*/ 164 h 164"/>
                <a:gd name="T24" fmla="*/ 144 w 188"/>
                <a:gd name="T25" fmla="*/ 164 h 164"/>
                <a:gd name="T26" fmla="*/ 0 w 188"/>
                <a:gd name="T27" fmla="*/ 130 h 164"/>
                <a:gd name="T28" fmla="*/ 0 w 188"/>
                <a:gd name="T29" fmla="*/ 130 h 164"/>
                <a:gd name="T30" fmla="*/ 3 w 188"/>
                <a:gd name="T31" fmla="*/ 0 h 164"/>
                <a:gd name="T32" fmla="*/ 3 w 188"/>
                <a:gd name="T3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8" h="164">
                  <a:moveTo>
                    <a:pt x="3" y="0"/>
                  </a:moveTo>
                  <a:lnTo>
                    <a:pt x="3" y="0"/>
                  </a:lnTo>
                  <a:lnTo>
                    <a:pt x="188" y="0"/>
                  </a:lnTo>
                  <a:lnTo>
                    <a:pt x="188" y="0"/>
                  </a:lnTo>
                  <a:lnTo>
                    <a:pt x="171" y="140"/>
                  </a:lnTo>
                  <a:lnTo>
                    <a:pt x="171" y="140"/>
                  </a:lnTo>
                  <a:lnTo>
                    <a:pt x="170" y="145"/>
                  </a:lnTo>
                  <a:lnTo>
                    <a:pt x="168" y="149"/>
                  </a:lnTo>
                  <a:lnTo>
                    <a:pt x="165" y="153"/>
                  </a:lnTo>
                  <a:lnTo>
                    <a:pt x="161" y="156"/>
                  </a:lnTo>
                  <a:lnTo>
                    <a:pt x="153" y="161"/>
                  </a:lnTo>
                  <a:lnTo>
                    <a:pt x="144" y="164"/>
                  </a:lnTo>
                  <a:lnTo>
                    <a:pt x="144" y="164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9A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7" name="Freeform 56"/>
            <p:cNvSpPr/>
            <p:nvPr/>
          </p:nvSpPr>
          <p:spPr bwMode="auto">
            <a:xfrm>
              <a:off x="3265488" y="5083175"/>
              <a:ext cx="292100" cy="260350"/>
            </a:xfrm>
            <a:custGeom>
              <a:avLst/>
              <a:gdLst>
                <a:gd name="T0" fmla="*/ 3 w 184"/>
                <a:gd name="T1" fmla="*/ 0 h 164"/>
                <a:gd name="T2" fmla="*/ 3 w 184"/>
                <a:gd name="T3" fmla="*/ 0 h 164"/>
                <a:gd name="T4" fmla="*/ 184 w 184"/>
                <a:gd name="T5" fmla="*/ 0 h 164"/>
                <a:gd name="T6" fmla="*/ 184 w 184"/>
                <a:gd name="T7" fmla="*/ 0 h 164"/>
                <a:gd name="T8" fmla="*/ 167 w 184"/>
                <a:gd name="T9" fmla="*/ 140 h 164"/>
                <a:gd name="T10" fmla="*/ 167 w 184"/>
                <a:gd name="T11" fmla="*/ 140 h 164"/>
                <a:gd name="T12" fmla="*/ 166 w 184"/>
                <a:gd name="T13" fmla="*/ 145 h 164"/>
                <a:gd name="T14" fmla="*/ 164 w 184"/>
                <a:gd name="T15" fmla="*/ 149 h 164"/>
                <a:gd name="T16" fmla="*/ 157 w 184"/>
                <a:gd name="T17" fmla="*/ 156 h 164"/>
                <a:gd name="T18" fmla="*/ 149 w 184"/>
                <a:gd name="T19" fmla="*/ 161 h 164"/>
                <a:gd name="T20" fmla="*/ 141 w 184"/>
                <a:gd name="T21" fmla="*/ 164 h 164"/>
                <a:gd name="T22" fmla="*/ 141 w 184"/>
                <a:gd name="T23" fmla="*/ 164 h 164"/>
                <a:gd name="T24" fmla="*/ 0 w 184"/>
                <a:gd name="T25" fmla="*/ 129 h 164"/>
                <a:gd name="T26" fmla="*/ 0 w 184"/>
                <a:gd name="T27" fmla="*/ 129 h 164"/>
                <a:gd name="T28" fmla="*/ 3 w 184"/>
                <a:gd name="T29" fmla="*/ 0 h 164"/>
                <a:gd name="T30" fmla="*/ 3 w 184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4" h="164">
                  <a:moveTo>
                    <a:pt x="3" y="0"/>
                  </a:moveTo>
                  <a:lnTo>
                    <a:pt x="3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67" y="140"/>
                  </a:lnTo>
                  <a:lnTo>
                    <a:pt x="167" y="140"/>
                  </a:lnTo>
                  <a:lnTo>
                    <a:pt x="166" y="145"/>
                  </a:lnTo>
                  <a:lnTo>
                    <a:pt x="164" y="149"/>
                  </a:lnTo>
                  <a:lnTo>
                    <a:pt x="157" y="156"/>
                  </a:lnTo>
                  <a:lnTo>
                    <a:pt x="149" y="161"/>
                  </a:lnTo>
                  <a:lnTo>
                    <a:pt x="141" y="164"/>
                  </a:lnTo>
                  <a:lnTo>
                    <a:pt x="141" y="164"/>
                  </a:lnTo>
                  <a:lnTo>
                    <a:pt x="0" y="129"/>
                  </a:lnTo>
                  <a:lnTo>
                    <a:pt x="0" y="129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A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8" name="Freeform 57"/>
            <p:cNvSpPr/>
            <p:nvPr/>
          </p:nvSpPr>
          <p:spPr bwMode="auto">
            <a:xfrm>
              <a:off x="3270251" y="5083175"/>
              <a:ext cx="287338" cy="260350"/>
            </a:xfrm>
            <a:custGeom>
              <a:avLst/>
              <a:gdLst>
                <a:gd name="T0" fmla="*/ 4 w 181"/>
                <a:gd name="T1" fmla="*/ 0 h 164"/>
                <a:gd name="T2" fmla="*/ 4 w 181"/>
                <a:gd name="T3" fmla="*/ 0 h 164"/>
                <a:gd name="T4" fmla="*/ 181 w 181"/>
                <a:gd name="T5" fmla="*/ 0 h 164"/>
                <a:gd name="T6" fmla="*/ 181 w 181"/>
                <a:gd name="T7" fmla="*/ 0 h 164"/>
                <a:gd name="T8" fmla="*/ 164 w 181"/>
                <a:gd name="T9" fmla="*/ 140 h 164"/>
                <a:gd name="T10" fmla="*/ 164 w 181"/>
                <a:gd name="T11" fmla="*/ 140 h 164"/>
                <a:gd name="T12" fmla="*/ 163 w 181"/>
                <a:gd name="T13" fmla="*/ 145 h 164"/>
                <a:gd name="T14" fmla="*/ 161 w 181"/>
                <a:gd name="T15" fmla="*/ 149 h 164"/>
                <a:gd name="T16" fmla="*/ 154 w 181"/>
                <a:gd name="T17" fmla="*/ 156 h 164"/>
                <a:gd name="T18" fmla="*/ 146 w 181"/>
                <a:gd name="T19" fmla="*/ 160 h 164"/>
                <a:gd name="T20" fmla="*/ 138 w 181"/>
                <a:gd name="T21" fmla="*/ 164 h 164"/>
                <a:gd name="T22" fmla="*/ 138 w 181"/>
                <a:gd name="T23" fmla="*/ 164 h 164"/>
                <a:gd name="T24" fmla="*/ 0 w 181"/>
                <a:gd name="T25" fmla="*/ 128 h 164"/>
                <a:gd name="T26" fmla="*/ 0 w 181"/>
                <a:gd name="T27" fmla="*/ 128 h 164"/>
                <a:gd name="T28" fmla="*/ 4 w 181"/>
                <a:gd name="T29" fmla="*/ 0 h 164"/>
                <a:gd name="T30" fmla="*/ 4 w 181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1" h="164">
                  <a:moveTo>
                    <a:pt x="4" y="0"/>
                  </a:moveTo>
                  <a:lnTo>
                    <a:pt x="4" y="0"/>
                  </a:lnTo>
                  <a:lnTo>
                    <a:pt x="181" y="0"/>
                  </a:lnTo>
                  <a:lnTo>
                    <a:pt x="181" y="0"/>
                  </a:lnTo>
                  <a:lnTo>
                    <a:pt x="164" y="140"/>
                  </a:lnTo>
                  <a:lnTo>
                    <a:pt x="164" y="140"/>
                  </a:lnTo>
                  <a:lnTo>
                    <a:pt x="163" y="145"/>
                  </a:lnTo>
                  <a:lnTo>
                    <a:pt x="161" y="149"/>
                  </a:lnTo>
                  <a:lnTo>
                    <a:pt x="154" y="156"/>
                  </a:lnTo>
                  <a:lnTo>
                    <a:pt x="146" y="160"/>
                  </a:lnTo>
                  <a:lnTo>
                    <a:pt x="138" y="164"/>
                  </a:lnTo>
                  <a:lnTo>
                    <a:pt x="138" y="164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AAA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0" name="Freeform 58"/>
            <p:cNvSpPr/>
            <p:nvPr/>
          </p:nvSpPr>
          <p:spPr bwMode="auto">
            <a:xfrm>
              <a:off x="3276601" y="5083175"/>
              <a:ext cx="280988" cy="258763"/>
            </a:xfrm>
            <a:custGeom>
              <a:avLst/>
              <a:gdLst>
                <a:gd name="T0" fmla="*/ 4 w 177"/>
                <a:gd name="T1" fmla="*/ 0 h 163"/>
                <a:gd name="T2" fmla="*/ 4 w 177"/>
                <a:gd name="T3" fmla="*/ 0 h 163"/>
                <a:gd name="T4" fmla="*/ 177 w 177"/>
                <a:gd name="T5" fmla="*/ 0 h 163"/>
                <a:gd name="T6" fmla="*/ 177 w 177"/>
                <a:gd name="T7" fmla="*/ 0 h 163"/>
                <a:gd name="T8" fmla="*/ 160 w 177"/>
                <a:gd name="T9" fmla="*/ 140 h 163"/>
                <a:gd name="T10" fmla="*/ 160 w 177"/>
                <a:gd name="T11" fmla="*/ 140 h 163"/>
                <a:gd name="T12" fmla="*/ 159 w 177"/>
                <a:gd name="T13" fmla="*/ 145 h 163"/>
                <a:gd name="T14" fmla="*/ 157 w 177"/>
                <a:gd name="T15" fmla="*/ 149 h 163"/>
                <a:gd name="T16" fmla="*/ 150 w 177"/>
                <a:gd name="T17" fmla="*/ 156 h 163"/>
                <a:gd name="T18" fmla="*/ 142 w 177"/>
                <a:gd name="T19" fmla="*/ 160 h 163"/>
                <a:gd name="T20" fmla="*/ 134 w 177"/>
                <a:gd name="T21" fmla="*/ 163 h 163"/>
                <a:gd name="T22" fmla="*/ 134 w 177"/>
                <a:gd name="T23" fmla="*/ 163 h 163"/>
                <a:gd name="T24" fmla="*/ 0 w 177"/>
                <a:gd name="T25" fmla="*/ 128 h 163"/>
                <a:gd name="T26" fmla="*/ 0 w 177"/>
                <a:gd name="T27" fmla="*/ 128 h 163"/>
                <a:gd name="T28" fmla="*/ 4 w 177"/>
                <a:gd name="T29" fmla="*/ 0 h 163"/>
                <a:gd name="T30" fmla="*/ 4 w 17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7" h="163">
                  <a:moveTo>
                    <a:pt x="4" y="0"/>
                  </a:moveTo>
                  <a:lnTo>
                    <a:pt x="4" y="0"/>
                  </a:lnTo>
                  <a:lnTo>
                    <a:pt x="177" y="0"/>
                  </a:lnTo>
                  <a:lnTo>
                    <a:pt x="177" y="0"/>
                  </a:lnTo>
                  <a:lnTo>
                    <a:pt x="160" y="140"/>
                  </a:lnTo>
                  <a:lnTo>
                    <a:pt x="160" y="140"/>
                  </a:lnTo>
                  <a:lnTo>
                    <a:pt x="159" y="145"/>
                  </a:lnTo>
                  <a:lnTo>
                    <a:pt x="157" y="149"/>
                  </a:lnTo>
                  <a:lnTo>
                    <a:pt x="150" y="156"/>
                  </a:lnTo>
                  <a:lnTo>
                    <a:pt x="142" y="160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BAB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1" name="Freeform 59"/>
            <p:cNvSpPr/>
            <p:nvPr/>
          </p:nvSpPr>
          <p:spPr bwMode="auto">
            <a:xfrm>
              <a:off x="3282951" y="5083175"/>
              <a:ext cx="274638" cy="258763"/>
            </a:xfrm>
            <a:custGeom>
              <a:avLst/>
              <a:gdLst>
                <a:gd name="T0" fmla="*/ 3 w 173"/>
                <a:gd name="T1" fmla="*/ 0 h 163"/>
                <a:gd name="T2" fmla="*/ 3 w 173"/>
                <a:gd name="T3" fmla="*/ 0 h 163"/>
                <a:gd name="T4" fmla="*/ 173 w 173"/>
                <a:gd name="T5" fmla="*/ 0 h 163"/>
                <a:gd name="T6" fmla="*/ 173 w 173"/>
                <a:gd name="T7" fmla="*/ 0 h 163"/>
                <a:gd name="T8" fmla="*/ 156 w 173"/>
                <a:gd name="T9" fmla="*/ 140 h 163"/>
                <a:gd name="T10" fmla="*/ 156 w 173"/>
                <a:gd name="T11" fmla="*/ 140 h 163"/>
                <a:gd name="T12" fmla="*/ 155 w 173"/>
                <a:gd name="T13" fmla="*/ 145 h 163"/>
                <a:gd name="T14" fmla="*/ 153 w 173"/>
                <a:gd name="T15" fmla="*/ 149 h 163"/>
                <a:gd name="T16" fmla="*/ 146 w 173"/>
                <a:gd name="T17" fmla="*/ 156 h 163"/>
                <a:gd name="T18" fmla="*/ 140 w 173"/>
                <a:gd name="T19" fmla="*/ 160 h 163"/>
                <a:gd name="T20" fmla="*/ 132 w 173"/>
                <a:gd name="T21" fmla="*/ 163 h 163"/>
                <a:gd name="T22" fmla="*/ 132 w 173"/>
                <a:gd name="T23" fmla="*/ 163 h 163"/>
                <a:gd name="T24" fmla="*/ 0 w 173"/>
                <a:gd name="T25" fmla="*/ 126 h 163"/>
                <a:gd name="T26" fmla="*/ 0 w 173"/>
                <a:gd name="T27" fmla="*/ 126 h 163"/>
                <a:gd name="T28" fmla="*/ 3 w 173"/>
                <a:gd name="T29" fmla="*/ 0 h 163"/>
                <a:gd name="T30" fmla="*/ 3 w 17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163">
                  <a:moveTo>
                    <a:pt x="3" y="0"/>
                  </a:moveTo>
                  <a:lnTo>
                    <a:pt x="3" y="0"/>
                  </a:lnTo>
                  <a:lnTo>
                    <a:pt x="173" y="0"/>
                  </a:lnTo>
                  <a:lnTo>
                    <a:pt x="173" y="0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5" y="145"/>
                  </a:lnTo>
                  <a:lnTo>
                    <a:pt x="153" y="149"/>
                  </a:lnTo>
                  <a:lnTo>
                    <a:pt x="146" y="156"/>
                  </a:lnTo>
                  <a:lnTo>
                    <a:pt x="140" y="160"/>
                  </a:lnTo>
                  <a:lnTo>
                    <a:pt x="132" y="163"/>
                  </a:lnTo>
                  <a:lnTo>
                    <a:pt x="132" y="16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CAC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2" name="Freeform 60"/>
            <p:cNvSpPr/>
            <p:nvPr/>
          </p:nvSpPr>
          <p:spPr bwMode="auto">
            <a:xfrm>
              <a:off x="3289301" y="5083175"/>
              <a:ext cx="268288" cy="258763"/>
            </a:xfrm>
            <a:custGeom>
              <a:avLst/>
              <a:gdLst>
                <a:gd name="T0" fmla="*/ 3 w 169"/>
                <a:gd name="T1" fmla="*/ 0 h 163"/>
                <a:gd name="T2" fmla="*/ 3 w 169"/>
                <a:gd name="T3" fmla="*/ 0 h 163"/>
                <a:gd name="T4" fmla="*/ 169 w 169"/>
                <a:gd name="T5" fmla="*/ 0 h 163"/>
                <a:gd name="T6" fmla="*/ 169 w 169"/>
                <a:gd name="T7" fmla="*/ 0 h 163"/>
                <a:gd name="T8" fmla="*/ 152 w 169"/>
                <a:gd name="T9" fmla="*/ 140 h 163"/>
                <a:gd name="T10" fmla="*/ 152 w 169"/>
                <a:gd name="T11" fmla="*/ 140 h 163"/>
                <a:gd name="T12" fmla="*/ 151 w 169"/>
                <a:gd name="T13" fmla="*/ 144 h 163"/>
                <a:gd name="T14" fmla="*/ 149 w 169"/>
                <a:gd name="T15" fmla="*/ 148 h 163"/>
                <a:gd name="T16" fmla="*/ 142 w 169"/>
                <a:gd name="T17" fmla="*/ 155 h 163"/>
                <a:gd name="T18" fmla="*/ 136 w 169"/>
                <a:gd name="T19" fmla="*/ 160 h 163"/>
                <a:gd name="T20" fmla="*/ 128 w 169"/>
                <a:gd name="T21" fmla="*/ 163 h 163"/>
                <a:gd name="T22" fmla="*/ 128 w 169"/>
                <a:gd name="T23" fmla="*/ 163 h 163"/>
                <a:gd name="T24" fmla="*/ 0 w 169"/>
                <a:gd name="T25" fmla="*/ 125 h 163"/>
                <a:gd name="T26" fmla="*/ 0 w 169"/>
                <a:gd name="T27" fmla="*/ 125 h 163"/>
                <a:gd name="T28" fmla="*/ 3 w 169"/>
                <a:gd name="T29" fmla="*/ 0 h 163"/>
                <a:gd name="T30" fmla="*/ 3 w 169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9" h="163">
                  <a:moveTo>
                    <a:pt x="3" y="0"/>
                  </a:moveTo>
                  <a:lnTo>
                    <a:pt x="3" y="0"/>
                  </a:lnTo>
                  <a:lnTo>
                    <a:pt x="169" y="0"/>
                  </a:lnTo>
                  <a:lnTo>
                    <a:pt x="169" y="0"/>
                  </a:lnTo>
                  <a:lnTo>
                    <a:pt x="152" y="140"/>
                  </a:lnTo>
                  <a:lnTo>
                    <a:pt x="152" y="140"/>
                  </a:lnTo>
                  <a:lnTo>
                    <a:pt x="151" y="144"/>
                  </a:lnTo>
                  <a:lnTo>
                    <a:pt x="149" y="148"/>
                  </a:lnTo>
                  <a:lnTo>
                    <a:pt x="142" y="155"/>
                  </a:lnTo>
                  <a:lnTo>
                    <a:pt x="136" y="160"/>
                  </a:lnTo>
                  <a:lnTo>
                    <a:pt x="128" y="163"/>
                  </a:lnTo>
                  <a:lnTo>
                    <a:pt x="128" y="163"/>
                  </a:lnTo>
                  <a:lnTo>
                    <a:pt x="0" y="125"/>
                  </a:lnTo>
                  <a:lnTo>
                    <a:pt x="0" y="125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ACAC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3" name="Freeform 61"/>
            <p:cNvSpPr/>
            <p:nvPr/>
          </p:nvSpPr>
          <p:spPr bwMode="auto">
            <a:xfrm>
              <a:off x="3294063" y="5083175"/>
              <a:ext cx="263525" cy="258763"/>
            </a:xfrm>
            <a:custGeom>
              <a:avLst/>
              <a:gdLst>
                <a:gd name="T0" fmla="*/ 4 w 166"/>
                <a:gd name="T1" fmla="*/ 0 h 163"/>
                <a:gd name="T2" fmla="*/ 4 w 166"/>
                <a:gd name="T3" fmla="*/ 0 h 163"/>
                <a:gd name="T4" fmla="*/ 166 w 166"/>
                <a:gd name="T5" fmla="*/ 0 h 163"/>
                <a:gd name="T6" fmla="*/ 166 w 166"/>
                <a:gd name="T7" fmla="*/ 0 h 163"/>
                <a:gd name="T8" fmla="*/ 149 w 166"/>
                <a:gd name="T9" fmla="*/ 140 h 163"/>
                <a:gd name="T10" fmla="*/ 149 w 166"/>
                <a:gd name="T11" fmla="*/ 140 h 163"/>
                <a:gd name="T12" fmla="*/ 148 w 166"/>
                <a:gd name="T13" fmla="*/ 144 h 163"/>
                <a:gd name="T14" fmla="*/ 146 w 166"/>
                <a:gd name="T15" fmla="*/ 148 h 163"/>
                <a:gd name="T16" fmla="*/ 141 w 166"/>
                <a:gd name="T17" fmla="*/ 155 h 163"/>
                <a:gd name="T18" fmla="*/ 133 w 166"/>
                <a:gd name="T19" fmla="*/ 160 h 163"/>
                <a:gd name="T20" fmla="*/ 125 w 166"/>
                <a:gd name="T21" fmla="*/ 163 h 163"/>
                <a:gd name="T22" fmla="*/ 125 w 166"/>
                <a:gd name="T23" fmla="*/ 163 h 163"/>
                <a:gd name="T24" fmla="*/ 0 w 166"/>
                <a:gd name="T25" fmla="*/ 124 h 163"/>
                <a:gd name="T26" fmla="*/ 0 w 166"/>
                <a:gd name="T27" fmla="*/ 124 h 163"/>
                <a:gd name="T28" fmla="*/ 4 w 166"/>
                <a:gd name="T29" fmla="*/ 0 h 163"/>
                <a:gd name="T30" fmla="*/ 4 w 166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6" h="163">
                  <a:moveTo>
                    <a:pt x="4" y="0"/>
                  </a:moveTo>
                  <a:lnTo>
                    <a:pt x="4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49" y="140"/>
                  </a:lnTo>
                  <a:lnTo>
                    <a:pt x="149" y="140"/>
                  </a:lnTo>
                  <a:lnTo>
                    <a:pt x="148" y="144"/>
                  </a:lnTo>
                  <a:lnTo>
                    <a:pt x="146" y="148"/>
                  </a:lnTo>
                  <a:lnTo>
                    <a:pt x="141" y="155"/>
                  </a:lnTo>
                  <a:lnTo>
                    <a:pt x="133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0" y="124"/>
                  </a:lnTo>
                  <a:lnTo>
                    <a:pt x="0" y="12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DAD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4" name="Freeform 62"/>
            <p:cNvSpPr/>
            <p:nvPr/>
          </p:nvSpPr>
          <p:spPr bwMode="auto">
            <a:xfrm>
              <a:off x="3300413" y="5083175"/>
              <a:ext cx="257175" cy="258763"/>
            </a:xfrm>
            <a:custGeom>
              <a:avLst/>
              <a:gdLst>
                <a:gd name="T0" fmla="*/ 4 w 162"/>
                <a:gd name="T1" fmla="*/ 0 h 163"/>
                <a:gd name="T2" fmla="*/ 4 w 162"/>
                <a:gd name="T3" fmla="*/ 0 h 163"/>
                <a:gd name="T4" fmla="*/ 162 w 162"/>
                <a:gd name="T5" fmla="*/ 0 h 163"/>
                <a:gd name="T6" fmla="*/ 162 w 162"/>
                <a:gd name="T7" fmla="*/ 0 h 163"/>
                <a:gd name="T8" fmla="*/ 145 w 162"/>
                <a:gd name="T9" fmla="*/ 140 h 163"/>
                <a:gd name="T10" fmla="*/ 145 w 162"/>
                <a:gd name="T11" fmla="*/ 140 h 163"/>
                <a:gd name="T12" fmla="*/ 144 w 162"/>
                <a:gd name="T13" fmla="*/ 144 h 163"/>
                <a:gd name="T14" fmla="*/ 142 w 162"/>
                <a:gd name="T15" fmla="*/ 148 h 163"/>
                <a:gd name="T16" fmla="*/ 137 w 162"/>
                <a:gd name="T17" fmla="*/ 155 h 163"/>
                <a:gd name="T18" fmla="*/ 129 w 162"/>
                <a:gd name="T19" fmla="*/ 160 h 163"/>
                <a:gd name="T20" fmla="*/ 121 w 162"/>
                <a:gd name="T21" fmla="*/ 163 h 163"/>
                <a:gd name="T22" fmla="*/ 121 w 162"/>
                <a:gd name="T23" fmla="*/ 163 h 163"/>
                <a:gd name="T24" fmla="*/ 0 w 162"/>
                <a:gd name="T25" fmla="*/ 122 h 163"/>
                <a:gd name="T26" fmla="*/ 0 w 162"/>
                <a:gd name="T27" fmla="*/ 122 h 163"/>
                <a:gd name="T28" fmla="*/ 4 w 162"/>
                <a:gd name="T29" fmla="*/ 0 h 163"/>
                <a:gd name="T30" fmla="*/ 4 w 162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2" h="163">
                  <a:moveTo>
                    <a:pt x="4" y="0"/>
                  </a:moveTo>
                  <a:lnTo>
                    <a:pt x="4" y="0"/>
                  </a:lnTo>
                  <a:lnTo>
                    <a:pt x="162" y="0"/>
                  </a:lnTo>
                  <a:lnTo>
                    <a:pt x="162" y="0"/>
                  </a:lnTo>
                  <a:lnTo>
                    <a:pt x="145" y="140"/>
                  </a:lnTo>
                  <a:lnTo>
                    <a:pt x="145" y="140"/>
                  </a:lnTo>
                  <a:lnTo>
                    <a:pt x="144" y="144"/>
                  </a:lnTo>
                  <a:lnTo>
                    <a:pt x="142" y="148"/>
                  </a:lnTo>
                  <a:lnTo>
                    <a:pt x="137" y="155"/>
                  </a:lnTo>
                  <a:lnTo>
                    <a:pt x="129" y="160"/>
                  </a:lnTo>
                  <a:lnTo>
                    <a:pt x="121" y="163"/>
                  </a:lnTo>
                  <a:lnTo>
                    <a:pt x="121" y="16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EAE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5" name="Freeform 63"/>
            <p:cNvSpPr/>
            <p:nvPr/>
          </p:nvSpPr>
          <p:spPr bwMode="auto">
            <a:xfrm>
              <a:off x="3306763" y="5083175"/>
              <a:ext cx="250825" cy="258763"/>
            </a:xfrm>
            <a:custGeom>
              <a:avLst/>
              <a:gdLst>
                <a:gd name="T0" fmla="*/ 4 w 158"/>
                <a:gd name="T1" fmla="*/ 0 h 163"/>
                <a:gd name="T2" fmla="*/ 4 w 158"/>
                <a:gd name="T3" fmla="*/ 0 h 163"/>
                <a:gd name="T4" fmla="*/ 158 w 158"/>
                <a:gd name="T5" fmla="*/ 0 h 163"/>
                <a:gd name="T6" fmla="*/ 158 w 158"/>
                <a:gd name="T7" fmla="*/ 0 h 163"/>
                <a:gd name="T8" fmla="*/ 141 w 158"/>
                <a:gd name="T9" fmla="*/ 140 h 163"/>
                <a:gd name="T10" fmla="*/ 141 w 158"/>
                <a:gd name="T11" fmla="*/ 140 h 163"/>
                <a:gd name="T12" fmla="*/ 140 w 158"/>
                <a:gd name="T13" fmla="*/ 144 h 163"/>
                <a:gd name="T14" fmla="*/ 138 w 158"/>
                <a:gd name="T15" fmla="*/ 148 h 163"/>
                <a:gd name="T16" fmla="*/ 133 w 158"/>
                <a:gd name="T17" fmla="*/ 155 h 163"/>
                <a:gd name="T18" fmla="*/ 125 w 158"/>
                <a:gd name="T19" fmla="*/ 160 h 163"/>
                <a:gd name="T20" fmla="*/ 118 w 158"/>
                <a:gd name="T21" fmla="*/ 163 h 163"/>
                <a:gd name="T22" fmla="*/ 118 w 158"/>
                <a:gd name="T23" fmla="*/ 163 h 163"/>
                <a:gd name="T24" fmla="*/ 0 w 158"/>
                <a:gd name="T25" fmla="*/ 121 h 163"/>
                <a:gd name="T26" fmla="*/ 0 w 158"/>
                <a:gd name="T27" fmla="*/ 121 h 163"/>
                <a:gd name="T28" fmla="*/ 4 w 158"/>
                <a:gd name="T29" fmla="*/ 0 h 163"/>
                <a:gd name="T30" fmla="*/ 4 w 158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163">
                  <a:moveTo>
                    <a:pt x="4" y="0"/>
                  </a:moveTo>
                  <a:lnTo>
                    <a:pt x="4" y="0"/>
                  </a:lnTo>
                  <a:lnTo>
                    <a:pt x="158" y="0"/>
                  </a:lnTo>
                  <a:lnTo>
                    <a:pt x="158" y="0"/>
                  </a:lnTo>
                  <a:lnTo>
                    <a:pt x="141" y="140"/>
                  </a:lnTo>
                  <a:lnTo>
                    <a:pt x="141" y="140"/>
                  </a:lnTo>
                  <a:lnTo>
                    <a:pt x="140" y="144"/>
                  </a:lnTo>
                  <a:lnTo>
                    <a:pt x="138" y="148"/>
                  </a:lnTo>
                  <a:lnTo>
                    <a:pt x="133" y="155"/>
                  </a:lnTo>
                  <a:lnTo>
                    <a:pt x="125" y="160"/>
                  </a:lnTo>
                  <a:lnTo>
                    <a:pt x="118" y="163"/>
                  </a:lnTo>
                  <a:lnTo>
                    <a:pt x="118" y="16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EAE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6" name="Freeform 64"/>
            <p:cNvSpPr/>
            <p:nvPr/>
          </p:nvSpPr>
          <p:spPr bwMode="auto">
            <a:xfrm>
              <a:off x="3313113" y="5083175"/>
              <a:ext cx="244475" cy="258763"/>
            </a:xfrm>
            <a:custGeom>
              <a:avLst/>
              <a:gdLst>
                <a:gd name="T0" fmla="*/ 4 w 154"/>
                <a:gd name="T1" fmla="*/ 0 h 163"/>
                <a:gd name="T2" fmla="*/ 4 w 154"/>
                <a:gd name="T3" fmla="*/ 0 h 163"/>
                <a:gd name="T4" fmla="*/ 154 w 154"/>
                <a:gd name="T5" fmla="*/ 0 h 163"/>
                <a:gd name="T6" fmla="*/ 154 w 154"/>
                <a:gd name="T7" fmla="*/ 0 h 163"/>
                <a:gd name="T8" fmla="*/ 137 w 154"/>
                <a:gd name="T9" fmla="*/ 140 h 163"/>
                <a:gd name="T10" fmla="*/ 137 w 154"/>
                <a:gd name="T11" fmla="*/ 140 h 163"/>
                <a:gd name="T12" fmla="*/ 136 w 154"/>
                <a:gd name="T13" fmla="*/ 144 h 163"/>
                <a:gd name="T14" fmla="*/ 134 w 154"/>
                <a:gd name="T15" fmla="*/ 148 h 163"/>
                <a:gd name="T16" fmla="*/ 129 w 154"/>
                <a:gd name="T17" fmla="*/ 155 h 163"/>
                <a:gd name="T18" fmla="*/ 122 w 154"/>
                <a:gd name="T19" fmla="*/ 160 h 163"/>
                <a:gd name="T20" fmla="*/ 114 w 154"/>
                <a:gd name="T21" fmla="*/ 163 h 163"/>
                <a:gd name="T22" fmla="*/ 114 w 154"/>
                <a:gd name="T23" fmla="*/ 163 h 163"/>
                <a:gd name="T24" fmla="*/ 0 w 154"/>
                <a:gd name="T25" fmla="*/ 119 h 163"/>
                <a:gd name="T26" fmla="*/ 0 w 154"/>
                <a:gd name="T27" fmla="*/ 119 h 163"/>
                <a:gd name="T28" fmla="*/ 4 w 154"/>
                <a:gd name="T29" fmla="*/ 0 h 163"/>
                <a:gd name="T30" fmla="*/ 4 w 154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4" h="163">
                  <a:moveTo>
                    <a:pt x="4" y="0"/>
                  </a:moveTo>
                  <a:lnTo>
                    <a:pt x="4" y="0"/>
                  </a:lnTo>
                  <a:lnTo>
                    <a:pt x="154" y="0"/>
                  </a:lnTo>
                  <a:lnTo>
                    <a:pt x="154" y="0"/>
                  </a:lnTo>
                  <a:lnTo>
                    <a:pt x="137" y="140"/>
                  </a:lnTo>
                  <a:lnTo>
                    <a:pt x="137" y="140"/>
                  </a:lnTo>
                  <a:lnTo>
                    <a:pt x="136" y="144"/>
                  </a:lnTo>
                  <a:lnTo>
                    <a:pt x="134" y="148"/>
                  </a:lnTo>
                  <a:lnTo>
                    <a:pt x="129" y="155"/>
                  </a:lnTo>
                  <a:lnTo>
                    <a:pt x="122" y="160"/>
                  </a:lnTo>
                  <a:lnTo>
                    <a:pt x="114" y="163"/>
                  </a:lnTo>
                  <a:lnTo>
                    <a:pt x="114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FAF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7" name="Freeform 65"/>
            <p:cNvSpPr/>
            <p:nvPr/>
          </p:nvSpPr>
          <p:spPr bwMode="auto">
            <a:xfrm>
              <a:off x="3317876" y="5083175"/>
              <a:ext cx="239713" cy="258763"/>
            </a:xfrm>
            <a:custGeom>
              <a:avLst/>
              <a:gdLst>
                <a:gd name="T0" fmla="*/ 4 w 151"/>
                <a:gd name="T1" fmla="*/ 0 h 163"/>
                <a:gd name="T2" fmla="*/ 4 w 151"/>
                <a:gd name="T3" fmla="*/ 0 h 163"/>
                <a:gd name="T4" fmla="*/ 151 w 151"/>
                <a:gd name="T5" fmla="*/ 0 h 163"/>
                <a:gd name="T6" fmla="*/ 151 w 151"/>
                <a:gd name="T7" fmla="*/ 0 h 163"/>
                <a:gd name="T8" fmla="*/ 134 w 151"/>
                <a:gd name="T9" fmla="*/ 140 h 163"/>
                <a:gd name="T10" fmla="*/ 134 w 151"/>
                <a:gd name="T11" fmla="*/ 140 h 163"/>
                <a:gd name="T12" fmla="*/ 133 w 151"/>
                <a:gd name="T13" fmla="*/ 144 h 163"/>
                <a:gd name="T14" fmla="*/ 131 w 151"/>
                <a:gd name="T15" fmla="*/ 148 h 163"/>
                <a:gd name="T16" fmla="*/ 126 w 151"/>
                <a:gd name="T17" fmla="*/ 155 h 163"/>
                <a:gd name="T18" fmla="*/ 119 w 151"/>
                <a:gd name="T19" fmla="*/ 160 h 163"/>
                <a:gd name="T20" fmla="*/ 111 w 151"/>
                <a:gd name="T21" fmla="*/ 163 h 163"/>
                <a:gd name="T22" fmla="*/ 111 w 151"/>
                <a:gd name="T23" fmla="*/ 163 h 163"/>
                <a:gd name="T24" fmla="*/ 0 w 151"/>
                <a:gd name="T25" fmla="*/ 119 h 163"/>
                <a:gd name="T26" fmla="*/ 0 w 151"/>
                <a:gd name="T27" fmla="*/ 119 h 163"/>
                <a:gd name="T28" fmla="*/ 4 w 151"/>
                <a:gd name="T29" fmla="*/ 0 h 163"/>
                <a:gd name="T30" fmla="*/ 4 w 151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1" h="163">
                  <a:moveTo>
                    <a:pt x="4" y="0"/>
                  </a:moveTo>
                  <a:lnTo>
                    <a:pt x="4" y="0"/>
                  </a:lnTo>
                  <a:lnTo>
                    <a:pt x="151" y="0"/>
                  </a:lnTo>
                  <a:lnTo>
                    <a:pt x="151" y="0"/>
                  </a:lnTo>
                  <a:lnTo>
                    <a:pt x="134" y="140"/>
                  </a:lnTo>
                  <a:lnTo>
                    <a:pt x="134" y="140"/>
                  </a:lnTo>
                  <a:lnTo>
                    <a:pt x="133" y="144"/>
                  </a:lnTo>
                  <a:lnTo>
                    <a:pt x="131" y="148"/>
                  </a:lnTo>
                  <a:lnTo>
                    <a:pt x="126" y="155"/>
                  </a:lnTo>
                  <a:lnTo>
                    <a:pt x="119" y="160"/>
                  </a:lnTo>
                  <a:lnTo>
                    <a:pt x="111" y="163"/>
                  </a:lnTo>
                  <a:lnTo>
                    <a:pt x="111" y="163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AFAF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4" name="Freeform 66"/>
            <p:cNvSpPr/>
            <p:nvPr/>
          </p:nvSpPr>
          <p:spPr bwMode="auto">
            <a:xfrm>
              <a:off x="3324226" y="5083175"/>
              <a:ext cx="233363" cy="258763"/>
            </a:xfrm>
            <a:custGeom>
              <a:avLst/>
              <a:gdLst>
                <a:gd name="T0" fmla="*/ 4 w 147"/>
                <a:gd name="T1" fmla="*/ 0 h 163"/>
                <a:gd name="T2" fmla="*/ 4 w 147"/>
                <a:gd name="T3" fmla="*/ 0 h 163"/>
                <a:gd name="T4" fmla="*/ 147 w 147"/>
                <a:gd name="T5" fmla="*/ 0 h 163"/>
                <a:gd name="T6" fmla="*/ 147 w 147"/>
                <a:gd name="T7" fmla="*/ 0 h 163"/>
                <a:gd name="T8" fmla="*/ 130 w 147"/>
                <a:gd name="T9" fmla="*/ 140 h 163"/>
                <a:gd name="T10" fmla="*/ 130 w 147"/>
                <a:gd name="T11" fmla="*/ 140 h 163"/>
                <a:gd name="T12" fmla="*/ 129 w 147"/>
                <a:gd name="T13" fmla="*/ 144 h 163"/>
                <a:gd name="T14" fmla="*/ 127 w 147"/>
                <a:gd name="T15" fmla="*/ 148 h 163"/>
                <a:gd name="T16" fmla="*/ 122 w 147"/>
                <a:gd name="T17" fmla="*/ 155 h 163"/>
                <a:gd name="T18" fmla="*/ 115 w 147"/>
                <a:gd name="T19" fmla="*/ 159 h 163"/>
                <a:gd name="T20" fmla="*/ 107 w 147"/>
                <a:gd name="T21" fmla="*/ 163 h 163"/>
                <a:gd name="T22" fmla="*/ 107 w 147"/>
                <a:gd name="T23" fmla="*/ 163 h 163"/>
                <a:gd name="T24" fmla="*/ 0 w 147"/>
                <a:gd name="T25" fmla="*/ 118 h 163"/>
                <a:gd name="T26" fmla="*/ 0 w 147"/>
                <a:gd name="T27" fmla="*/ 118 h 163"/>
                <a:gd name="T28" fmla="*/ 4 w 147"/>
                <a:gd name="T29" fmla="*/ 0 h 163"/>
                <a:gd name="T30" fmla="*/ 4 w 147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7" h="163">
                  <a:moveTo>
                    <a:pt x="4" y="0"/>
                  </a:moveTo>
                  <a:lnTo>
                    <a:pt x="4" y="0"/>
                  </a:lnTo>
                  <a:lnTo>
                    <a:pt x="147" y="0"/>
                  </a:lnTo>
                  <a:lnTo>
                    <a:pt x="147" y="0"/>
                  </a:lnTo>
                  <a:lnTo>
                    <a:pt x="130" y="140"/>
                  </a:lnTo>
                  <a:lnTo>
                    <a:pt x="130" y="140"/>
                  </a:lnTo>
                  <a:lnTo>
                    <a:pt x="129" y="144"/>
                  </a:lnTo>
                  <a:lnTo>
                    <a:pt x="127" y="148"/>
                  </a:lnTo>
                  <a:lnTo>
                    <a:pt x="122" y="155"/>
                  </a:lnTo>
                  <a:lnTo>
                    <a:pt x="115" y="159"/>
                  </a:lnTo>
                  <a:lnTo>
                    <a:pt x="107" y="163"/>
                  </a:lnTo>
                  <a:lnTo>
                    <a:pt x="107" y="163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0B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5" name="Freeform 67"/>
            <p:cNvSpPr/>
            <p:nvPr/>
          </p:nvSpPr>
          <p:spPr bwMode="auto">
            <a:xfrm>
              <a:off x="3330576" y="5083175"/>
              <a:ext cx="227013" cy="258763"/>
            </a:xfrm>
            <a:custGeom>
              <a:avLst/>
              <a:gdLst>
                <a:gd name="T0" fmla="*/ 4 w 143"/>
                <a:gd name="T1" fmla="*/ 0 h 163"/>
                <a:gd name="T2" fmla="*/ 4 w 143"/>
                <a:gd name="T3" fmla="*/ 0 h 163"/>
                <a:gd name="T4" fmla="*/ 143 w 143"/>
                <a:gd name="T5" fmla="*/ 0 h 163"/>
                <a:gd name="T6" fmla="*/ 143 w 143"/>
                <a:gd name="T7" fmla="*/ 0 h 163"/>
                <a:gd name="T8" fmla="*/ 126 w 143"/>
                <a:gd name="T9" fmla="*/ 140 h 163"/>
                <a:gd name="T10" fmla="*/ 126 w 143"/>
                <a:gd name="T11" fmla="*/ 140 h 163"/>
                <a:gd name="T12" fmla="*/ 125 w 143"/>
                <a:gd name="T13" fmla="*/ 144 h 163"/>
                <a:gd name="T14" fmla="*/ 123 w 143"/>
                <a:gd name="T15" fmla="*/ 148 h 163"/>
                <a:gd name="T16" fmla="*/ 118 w 143"/>
                <a:gd name="T17" fmla="*/ 155 h 163"/>
                <a:gd name="T18" fmla="*/ 111 w 143"/>
                <a:gd name="T19" fmla="*/ 159 h 163"/>
                <a:gd name="T20" fmla="*/ 104 w 143"/>
                <a:gd name="T21" fmla="*/ 163 h 163"/>
                <a:gd name="T22" fmla="*/ 104 w 143"/>
                <a:gd name="T23" fmla="*/ 163 h 163"/>
                <a:gd name="T24" fmla="*/ 0 w 143"/>
                <a:gd name="T25" fmla="*/ 117 h 163"/>
                <a:gd name="T26" fmla="*/ 0 w 143"/>
                <a:gd name="T27" fmla="*/ 117 h 163"/>
                <a:gd name="T28" fmla="*/ 4 w 143"/>
                <a:gd name="T29" fmla="*/ 0 h 163"/>
                <a:gd name="T30" fmla="*/ 4 w 143"/>
                <a:gd name="T3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63">
                  <a:moveTo>
                    <a:pt x="4" y="0"/>
                  </a:moveTo>
                  <a:lnTo>
                    <a:pt x="4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126" y="140"/>
                  </a:lnTo>
                  <a:lnTo>
                    <a:pt x="126" y="140"/>
                  </a:lnTo>
                  <a:lnTo>
                    <a:pt x="125" y="144"/>
                  </a:lnTo>
                  <a:lnTo>
                    <a:pt x="123" y="148"/>
                  </a:lnTo>
                  <a:lnTo>
                    <a:pt x="118" y="155"/>
                  </a:lnTo>
                  <a:lnTo>
                    <a:pt x="111" y="159"/>
                  </a:lnTo>
                  <a:lnTo>
                    <a:pt x="104" y="163"/>
                  </a:lnTo>
                  <a:lnTo>
                    <a:pt x="104" y="163"/>
                  </a:lnTo>
                  <a:lnTo>
                    <a:pt x="0" y="117"/>
                  </a:lnTo>
                  <a:lnTo>
                    <a:pt x="0" y="11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1B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6" name="Freeform 68"/>
            <p:cNvSpPr/>
            <p:nvPr/>
          </p:nvSpPr>
          <p:spPr bwMode="auto">
            <a:xfrm>
              <a:off x="3336926" y="5083175"/>
              <a:ext cx="220663" cy="255588"/>
            </a:xfrm>
            <a:custGeom>
              <a:avLst/>
              <a:gdLst>
                <a:gd name="T0" fmla="*/ 4 w 139"/>
                <a:gd name="T1" fmla="*/ 0 h 161"/>
                <a:gd name="T2" fmla="*/ 4 w 139"/>
                <a:gd name="T3" fmla="*/ 0 h 161"/>
                <a:gd name="T4" fmla="*/ 139 w 139"/>
                <a:gd name="T5" fmla="*/ 0 h 161"/>
                <a:gd name="T6" fmla="*/ 139 w 139"/>
                <a:gd name="T7" fmla="*/ 0 h 161"/>
                <a:gd name="T8" fmla="*/ 122 w 139"/>
                <a:gd name="T9" fmla="*/ 140 h 161"/>
                <a:gd name="T10" fmla="*/ 122 w 139"/>
                <a:gd name="T11" fmla="*/ 140 h 161"/>
                <a:gd name="T12" fmla="*/ 121 w 139"/>
                <a:gd name="T13" fmla="*/ 144 h 161"/>
                <a:gd name="T14" fmla="*/ 119 w 139"/>
                <a:gd name="T15" fmla="*/ 148 h 161"/>
                <a:gd name="T16" fmla="*/ 114 w 139"/>
                <a:gd name="T17" fmla="*/ 155 h 161"/>
                <a:gd name="T18" fmla="*/ 107 w 139"/>
                <a:gd name="T19" fmla="*/ 159 h 161"/>
                <a:gd name="T20" fmla="*/ 100 w 139"/>
                <a:gd name="T21" fmla="*/ 161 h 161"/>
                <a:gd name="T22" fmla="*/ 100 w 139"/>
                <a:gd name="T23" fmla="*/ 161 h 161"/>
                <a:gd name="T24" fmla="*/ 0 w 139"/>
                <a:gd name="T25" fmla="*/ 115 h 161"/>
                <a:gd name="T26" fmla="*/ 0 w 139"/>
                <a:gd name="T27" fmla="*/ 115 h 161"/>
                <a:gd name="T28" fmla="*/ 4 w 139"/>
                <a:gd name="T29" fmla="*/ 0 h 161"/>
                <a:gd name="T30" fmla="*/ 4 w 139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61">
                  <a:moveTo>
                    <a:pt x="4" y="0"/>
                  </a:moveTo>
                  <a:lnTo>
                    <a:pt x="4" y="0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21" y="144"/>
                  </a:lnTo>
                  <a:lnTo>
                    <a:pt x="119" y="148"/>
                  </a:lnTo>
                  <a:lnTo>
                    <a:pt x="114" y="155"/>
                  </a:lnTo>
                  <a:lnTo>
                    <a:pt x="107" y="159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1B1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7" name="Freeform 69"/>
            <p:cNvSpPr/>
            <p:nvPr/>
          </p:nvSpPr>
          <p:spPr bwMode="auto">
            <a:xfrm>
              <a:off x="3343276" y="5083175"/>
              <a:ext cx="214313" cy="255588"/>
            </a:xfrm>
            <a:custGeom>
              <a:avLst/>
              <a:gdLst>
                <a:gd name="T0" fmla="*/ 4 w 135"/>
                <a:gd name="T1" fmla="*/ 0 h 161"/>
                <a:gd name="T2" fmla="*/ 4 w 135"/>
                <a:gd name="T3" fmla="*/ 0 h 161"/>
                <a:gd name="T4" fmla="*/ 135 w 135"/>
                <a:gd name="T5" fmla="*/ 0 h 161"/>
                <a:gd name="T6" fmla="*/ 135 w 135"/>
                <a:gd name="T7" fmla="*/ 0 h 161"/>
                <a:gd name="T8" fmla="*/ 118 w 135"/>
                <a:gd name="T9" fmla="*/ 140 h 161"/>
                <a:gd name="T10" fmla="*/ 118 w 135"/>
                <a:gd name="T11" fmla="*/ 140 h 161"/>
                <a:gd name="T12" fmla="*/ 117 w 135"/>
                <a:gd name="T13" fmla="*/ 144 h 161"/>
                <a:gd name="T14" fmla="*/ 115 w 135"/>
                <a:gd name="T15" fmla="*/ 148 h 161"/>
                <a:gd name="T16" fmla="*/ 110 w 135"/>
                <a:gd name="T17" fmla="*/ 155 h 161"/>
                <a:gd name="T18" fmla="*/ 103 w 135"/>
                <a:gd name="T19" fmla="*/ 159 h 161"/>
                <a:gd name="T20" fmla="*/ 96 w 135"/>
                <a:gd name="T21" fmla="*/ 161 h 161"/>
                <a:gd name="T22" fmla="*/ 96 w 135"/>
                <a:gd name="T23" fmla="*/ 161 h 161"/>
                <a:gd name="T24" fmla="*/ 0 w 135"/>
                <a:gd name="T25" fmla="*/ 114 h 161"/>
                <a:gd name="T26" fmla="*/ 0 w 135"/>
                <a:gd name="T27" fmla="*/ 114 h 161"/>
                <a:gd name="T28" fmla="*/ 4 w 135"/>
                <a:gd name="T29" fmla="*/ 0 h 161"/>
                <a:gd name="T30" fmla="*/ 4 w 135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61">
                  <a:moveTo>
                    <a:pt x="4" y="0"/>
                  </a:moveTo>
                  <a:lnTo>
                    <a:pt x="4" y="0"/>
                  </a:lnTo>
                  <a:lnTo>
                    <a:pt x="135" y="0"/>
                  </a:lnTo>
                  <a:lnTo>
                    <a:pt x="135" y="0"/>
                  </a:lnTo>
                  <a:lnTo>
                    <a:pt x="118" y="140"/>
                  </a:lnTo>
                  <a:lnTo>
                    <a:pt x="118" y="140"/>
                  </a:lnTo>
                  <a:lnTo>
                    <a:pt x="117" y="144"/>
                  </a:lnTo>
                  <a:lnTo>
                    <a:pt x="115" y="148"/>
                  </a:lnTo>
                  <a:lnTo>
                    <a:pt x="110" y="155"/>
                  </a:lnTo>
                  <a:lnTo>
                    <a:pt x="103" y="159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2B2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8" name="Freeform 70"/>
            <p:cNvSpPr/>
            <p:nvPr/>
          </p:nvSpPr>
          <p:spPr bwMode="auto">
            <a:xfrm>
              <a:off x="3348038" y="5083175"/>
              <a:ext cx="209550" cy="255588"/>
            </a:xfrm>
            <a:custGeom>
              <a:avLst/>
              <a:gdLst>
                <a:gd name="T0" fmla="*/ 5 w 132"/>
                <a:gd name="T1" fmla="*/ 0 h 161"/>
                <a:gd name="T2" fmla="*/ 5 w 132"/>
                <a:gd name="T3" fmla="*/ 0 h 161"/>
                <a:gd name="T4" fmla="*/ 132 w 132"/>
                <a:gd name="T5" fmla="*/ 0 h 161"/>
                <a:gd name="T6" fmla="*/ 132 w 132"/>
                <a:gd name="T7" fmla="*/ 0 h 161"/>
                <a:gd name="T8" fmla="*/ 115 w 132"/>
                <a:gd name="T9" fmla="*/ 140 h 161"/>
                <a:gd name="T10" fmla="*/ 115 w 132"/>
                <a:gd name="T11" fmla="*/ 140 h 161"/>
                <a:gd name="T12" fmla="*/ 114 w 132"/>
                <a:gd name="T13" fmla="*/ 144 h 161"/>
                <a:gd name="T14" fmla="*/ 112 w 132"/>
                <a:gd name="T15" fmla="*/ 148 h 161"/>
                <a:gd name="T16" fmla="*/ 108 w 132"/>
                <a:gd name="T17" fmla="*/ 153 h 161"/>
                <a:gd name="T18" fmla="*/ 101 w 132"/>
                <a:gd name="T19" fmla="*/ 159 h 161"/>
                <a:gd name="T20" fmla="*/ 95 w 132"/>
                <a:gd name="T21" fmla="*/ 161 h 161"/>
                <a:gd name="T22" fmla="*/ 95 w 132"/>
                <a:gd name="T23" fmla="*/ 161 h 161"/>
                <a:gd name="T24" fmla="*/ 0 w 132"/>
                <a:gd name="T25" fmla="*/ 113 h 161"/>
                <a:gd name="T26" fmla="*/ 0 w 132"/>
                <a:gd name="T27" fmla="*/ 113 h 161"/>
                <a:gd name="T28" fmla="*/ 5 w 132"/>
                <a:gd name="T29" fmla="*/ 0 h 161"/>
                <a:gd name="T30" fmla="*/ 5 w 132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" h="161">
                  <a:moveTo>
                    <a:pt x="5" y="0"/>
                  </a:moveTo>
                  <a:lnTo>
                    <a:pt x="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5" y="140"/>
                  </a:lnTo>
                  <a:lnTo>
                    <a:pt x="115" y="140"/>
                  </a:lnTo>
                  <a:lnTo>
                    <a:pt x="114" y="144"/>
                  </a:lnTo>
                  <a:lnTo>
                    <a:pt x="112" y="148"/>
                  </a:lnTo>
                  <a:lnTo>
                    <a:pt x="108" y="153"/>
                  </a:lnTo>
                  <a:lnTo>
                    <a:pt x="101" y="159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2B2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9" name="Freeform 71"/>
            <p:cNvSpPr/>
            <p:nvPr/>
          </p:nvSpPr>
          <p:spPr bwMode="auto">
            <a:xfrm>
              <a:off x="3354388" y="5083175"/>
              <a:ext cx="203200" cy="255588"/>
            </a:xfrm>
            <a:custGeom>
              <a:avLst/>
              <a:gdLst>
                <a:gd name="T0" fmla="*/ 4 w 128"/>
                <a:gd name="T1" fmla="*/ 0 h 161"/>
                <a:gd name="T2" fmla="*/ 4 w 128"/>
                <a:gd name="T3" fmla="*/ 0 h 161"/>
                <a:gd name="T4" fmla="*/ 128 w 128"/>
                <a:gd name="T5" fmla="*/ 0 h 161"/>
                <a:gd name="T6" fmla="*/ 128 w 128"/>
                <a:gd name="T7" fmla="*/ 0 h 161"/>
                <a:gd name="T8" fmla="*/ 111 w 128"/>
                <a:gd name="T9" fmla="*/ 140 h 161"/>
                <a:gd name="T10" fmla="*/ 111 w 128"/>
                <a:gd name="T11" fmla="*/ 140 h 161"/>
                <a:gd name="T12" fmla="*/ 111 w 128"/>
                <a:gd name="T13" fmla="*/ 144 h 161"/>
                <a:gd name="T14" fmla="*/ 108 w 128"/>
                <a:gd name="T15" fmla="*/ 148 h 161"/>
                <a:gd name="T16" fmla="*/ 104 w 128"/>
                <a:gd name="T17" fmla="*/ 153 h 161"/>
                <a:gd name="T18" fmla="*/ 97 w 128"/>
                <a:gd name="T19" fmla="*/ 159 h 161"/>
                <a:gd name="T20" fmla="*/ 91 w 128"/>
                <a:gd name="T21" fmla="*/ 161 h 161"/>
                <a:gd name="T22" fmla="*/ 91 w 128"/>
                <a:gd name="T23" fmla="*/ 161 h 161"/>
                <a:gd name="T24" fmla="*/ 0 w 128"/>
                <a:gd name="T25" fmla="*/ 113 h 161"/>
                <a:gd name="T26" fmla="*/ 0 w 128"/>
                <a:gd name="T27" fmla="*/ 113 h 161"/>
                <a:gd name="T28" fmla="*/ 4 w 128"/>
                <a:gd name="T29" fmla="*/ 0 h 161"/>
                <a:gd name="T30" fmla="*/ 4 w 128"/>
                <a:gd name="T3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161">
                  <a:moveTo>
                    <a:pt x="4" y="0"/>
                  </a:moveTo>
                  <a:lnTo>
                    <a:pt x="4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4"/>
                  </a:lnTo>
                  <a:lnTo>
                    <a:pt x="108" y="148"/>
                  </a:lnTo>
                  <a:lnTo>
                    <a:pt x="104" y="153"/>
                  </a:lnTo>
                  <a:lnTo>
                    <a:pt x="97" y="159"/>
                  </a:lnTo>
                  <a:lnTo>
                    <a:pt x="91" y="161"/>
                  </a:lnTo>
                  <a:lnTo>
                    <a:pt x="91" y="161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3B3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0" name="Freeform 72"/>
            <p:cNvSpPr/>
            <p:nvPr/>
          </p:nvSpPr>
          <p:spPr bwMode="auto">
            <a:xfrm>
              <a:off x="3360738" y="5083175"/>
              <a:ext cx="196850" cy="255588"/>
            </a:xfrm>
            <a:custGeom>
              <a:avLst/>
              <a:gdLst>
                <a:gd name="T0" fmla="*/ 4 w 124"/>
                <a:gd name="T1" fmla="*/ 0 h 161"/>
                <a:gd name="T2" fmla="*/ 4 w 124"/>
                <a:gd name="T3" fmla="*/ 0 h 161"/>
                <a:gd name="T4" fmla="*/ 124 w 124"/>
                <a:gd name="T5" fmla="*/ 0 h 161"/>
                <a:gd name="T6" fmla="*/ 124 w 124"/>
                <a:gd name="T7" fmla="*/ 0 h 161"/>
                <a:gd name="T8" fmla="*/ 107 w 124"/>
                <a:gd name="T9" fmla="*/ 140 h 161"/>
                <a:gd name="T10" fmla="*/ 107 w 124"/>
                <a:gd name="T11" fmla="*/ 140 h 161"/>
                <a:gd name="T12" fmla="*/ 104 w 124"/>
                <a:gd name="T13" fmla="*/ 148 h 161"/>
                <a:gd name="T14" fmla="*/ 100 w 124"/>
                <a:gd name="T15" fmla="*/ 153 h 161"/>
                <a:gd name="T16" fmla="*/ 93 w 124"/>
                <a:gd name="T17" fmla="*/ 159 h 161"/>
                <a:gd name="T18" fmla="*/ 87 w 124"/>
                <a:gd name="T19" fmla="*/ 161 h 161"/>
                <a:gd name="T20" fmla="*/ 87 w 124"/>
                <a:gd name="T21" fmla="*/ 161 h 161"/>
                <a:gd name="T22" fmla="*/ 0 w 124"/>
                <a:gd name="T23" fmla="*/ 111 h 161"/>
                <a:gd name="T24" fmla="*/ 0 w 124"/>
                <a:gd name="T25" fmla="*/ 111 h 161"/>
                <a:gd name="T26" fmla="*/ 4 w 124"/>
                <a:gd name="T27" fmla="*/ 0 h 161"/>
                <a:gd name="T28" fmla="*/ 4 w 124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161">
                  <a:moveTo>
                    <a:pt x="4" y="0"/>
                  </a:moveTo>
                  <a:lnTo>
                    <a:pt x="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07" y="140"/>
                  </a:lnTo>
                  <a:lnTo>
                    <a:pt x="107" y="140"/>
                  </a:lnTo>
                  <a:lnTo>
                    <a:pt x="104" y="148"/>
                  </a:lnTo>
                  <a:lnTo>
                    <a:pt x="100" y="153"/>
                  </a:lnTo>
                  <a:lnTo>
                    <a:pt x="93" y="159"/>
                  </a:lnTo>
                  <a:lnTo>
                    <a:pt x="87" y="161"/>
                  </a:lnTo>
                  <a:lnTo>
                    <a:pt x="87" y="16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4B4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1" name="Freeform 73"/>
            <p:cNvSpPr/>
            <p:nvPr/>
          </p:nvSpPr>
          <p:spPr bwMode="auto">
            <a:xfrm>
              <a:off x="3367088" y="5083175"/>
              <a:ext cx="190500" cy="255588"/>
            </a:xfrm>
            <a:custGeom>
              <a:avLst/>
              <a:gdLst>
                <a:gd name="T0" fmla="*/ 4 w 120"/>
                <a:gd name="T1" fmla="*/ 0 h 161"/>
                <a:gd name="T2" fmla="*/ 4 w 120"/>
                <a:gd name="T3" fmla="*/ 0 h 161"/>
                <a:gd name="T4" fmla="*/ 120 w 120"/>
                <a:gd name="T5" fmla="*/ 0 h 161"/>
                <a:gd name="T6" fmla="*/ 120 w 120"/>
                <a:gd name="T7" fmla="*/ 0 h 161"/>
                <a:gd name="T8" fmla="*/ 103 w 120"/>
                <a:gd name="T9" fmla="*/ 140 h 161"/>
                <a:gd name="T10" fmla="*/ 103 w 120"/>
                <a:gd name="T11" fmla="*/ 140 h 161"/>
                <a:gd name="T12" fmla="*/ 100 w 120"/>
                <a:gd name="T13" fmla="*/ 148 h 161"/>
                <a:gd name="T14" fmla="*/ 96 w 120"/>
                <a:gd name="T15" fmla="*/ 153 h 161"/>
                <a:gd name="T16" fmla="*/ 89 w 120"/>
                <a:gd name="T17" fmla="*/ 159 h 161"/>
                <a:gd name="T18" fmla="*/ 83 w 120"/>
                <a:gd name="T19" fmla="*/ 161 h 161"/>
                <a:gd name="T20" fmla="*/ 83 w 120"/>
                <a:gd name="T21" fmla="*/ 161 h 161"/>
                <a:gd name="T22" fmla="*/ 0 w 120"/>
                <a:gd name="T23" fmla="*/ 110 h 161"/>
                <a:gd name="T24" fmla="*/ 0 w 120"/>
                <a:gd name="T25" fmla="*/ 110 h 161"/>
                <a:gd name="T26" fmla="*/ 4 w 120"/>
                <a:gd name="T27" fmla="*/ 0 h 161"/>
                <a:gd name="T28" fmla="*/ 4 w 120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61">
                  <a:moveTo>
                    <a:pt x="4" y="0"/>
                  </a:moveTo>
                  <a:lnTo>
                    <a:pt x="4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03" y="140"/>
                  </a:lnTo>
                  <a:lnTo>
                    <a:pt x="103" y="140"/>
                  </a:lnTo>
                  <a:lnTo>
                    <a:pt x="100" y="148"/>
                  </a:lnTo>
                  <a:lnTo>
                    <a:pt x="96" y="153"/>
                  </a:lnTo>
                  <a:lnTo>
                    <a:pt x="89" y="159"/>
                  </a:lnTo>
                  <a:lnTo>
                    <a:pt x="83" y="161"/>
                  </a:lnTo>
                  <a:lnTo>
                    <a:pt x="83" y="16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B4B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2" name="Freeform 74"/>
            <p:cNvSpPr/>
            <p:nvPr/>
          </p:nvSpPr>
          <p:spPr bwMode="auto">
            <a:xfrm>
              <a:off x="3371851" y="5083175"/>
              <a:ext cx="185738" cy="255588"/>
            </a:xfrm>
            <a:custGeom>
              <a:avLst/>
              <a:gdLst>
                <a:gd name="T0" fmla="*/ 5 w 117"/>
                <a:gd name="T1" fmla="*/ 0 h 161"/>
                <a:gd name="T2" fmla="*/ 5 w 117"/>
                <a:gd name="T3" fmla="*/ 0 h 161"/>
                <a:gd name="T4" fmla="*/ 117 w 117"/>
                <a:gd name="T5" fmla="*/ 0 h 161"/>
                <a:gd name="T6" fmla="*/ 117 w 117"/>
                <a:gd name="T7" fmla="*/ 0 h 161"/>
                <a:gd name="T8" fmla="*/ 100 w 117"/>
                <a:gd name="T9" fmla="*/ 140 h 161"/>
                <a:gd name="T10" fmla="*/ 100 w 117"/>
                <a:gd name="T11" fmla="*/ 140 h 161"/>
                <a:gd name="T12" fmla="*/ 97 w 117"/>
                <a:gd name="T13" fmla="*/ 148 h 161"/>
                <a:gd name="T14" fmla="*/ 93 w 117"/>
                <a:gd name="T15" fmla="*/ 153 h 161"/>
                <a:gd name="T16" fmla="*/ 86 w 117"/>
                <a:gd name="T17" fmla="*/ 157 h 161"/>
                <a:gd name="T18" fmla="*/ 81 w 117"/>
                <a:gd name="T19" fmla="*/ 161 h 161"/>
                <a:gd name="T20" fmla="*/ 81 w 117"/>
                <a:gd name="T21" fmla="*/ 161 h 161"/>
                <a:gd name="T22" fmla="*/ 0 w 117"/>
                <a:gd name="T23" fmla="*/ 109 h 161"/>
                <a:gd name="T24" fmla="*/ 0 w 117"/>
                <a:gd name="T25" fmla="*/ 109 h 161"/>
                <a:gd name="T26" fmla="*/ 5 w 117"/>
                <a:gd name="T27" fmla="*/ 0 h 161"/>
                <a:gd name="T28" fmla="*/ 5 w 117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61">
                  <a:moveTo>
                    <a:pt x="5" y="0"/>
                  </a:moveTo>
                  <a:lnTo>
                    <a:pt x="5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00" y="140"/>
                  </a:lnTo>
                  <a:lnTo>
                    <a:pt x="100" y="140"/>
                  </a:lnTo>
                  <a:lnTo>
                    <a:pt x="97" y="148"/>
                  </a:lnTo>
                  <a:lnTo>
                    <a:pt x="93" y="153"/>
                  </a:lnTo>
                  <a:lnTo>
                    <a:pt x="86" y="157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0" y="109"/>
                  </a:lnTo>
                  <a:lnTo>
                    <a:pt x="0" y="109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5B5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3" name="Freeform 75"/>
            <p:cNvSpPr/>
            <p:nvPr/>
          </p:nvSpPr>
          <p:spPr bwMode="auto">
            <a:xfrm>
              <a:off x="3378201" y="5083175"/>
              <a:ext cx="179388" cy="255588"/>
            </a:xfrm>
            <a:custGeom>
              <a:avLst/>
              <a:gdLst>
                <a:gd name="T0" fmla="*/ 5 w 113"/>
                <a:gd name="T1" fmla="*/ 0 h 161"/>
                <a:gd name="T2" fmla="*/ 5 w 113"/>
                <a:gd name="T3" fmla="*/ 0 h 161"/>
                <a:gd name="T4" fmla="*/ 113 w 113"/>
                <a:gd name="T5" fmla="*/ 0 h 161"/>
                <a:gd name="T6" fmla="*/ 113 w 113"/>
                <a:gd name="T7" fmla="*/ 0 h 161"/>
                <a:gd name="T8" fmla="*/ 96 w 113"/>
                <a:gd name="T9" fmla="*/ 140 h 161"/>
                <a:gd name="T10" fmla="*/ 96 w 113"/>
                <a:gd name="T11" fmla="*/ 140 h 161"/>
                <a:gd name="T12" fmla="*/ 93 w 113"/>
                <a:gd name="T13" fmla="*/ 147 h 161"/>
                <a:gd name="T14" fmla="*/ 89 w 113"/>
                <a:gd name="T15" fmla="*/ 153 h 161"/>
                <a:gd name="T16" fmla="*/ 84 w 113"/>
                <a:gd name="T17" fmla="*/ 157 h 161"/>
                <a:gd name="T18" fmla="*/ 77 w 113"/>
                <a:gd name="T19" fmla="*/ 161 h 161"/>
                <a:gd name="T20" fmla="*/ 77 w 113"/>
                <a:gd name="T21" fmla="*/ 161 h 161"/>
                <a:gd name="T22" fmla="*/ 0 w 113"/>
                <a:gd name="T23" fmla="*/ 107 h 161"/>
                <a:gd name="T24" fmla="*/ 0 w 113"/>
                <a:gd name="T25" fmla="*/ 107 h 161"/>
                <a:gd name="T26" fmla="*/ 5 w 113"/>
                <a:gd name="T27" fmla="*/ 0 h 161"/>
                <a:gd name="T28" fmla="*/ 5 w 113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61">
                  <a:moveTo>
                    <a:pt x="5" y="0"/>
                  </a:moveTo>
                  <a:lnTo>
                    <a:pt x="5" y="0"/>
                  </a:lnTo>
                  <a:lnTo>
                    <a:pt x="113" y="0"/>
                  </a:lnTo>
                  <a:lnTo>
                    <a:pt x="113" y="0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93" y="147"/>
                  </a:lnTo>
                  <a:lnTo>
                    <a:pt x="89" y="153"/>
                  </a:lnTo>
                  <a:lnTo>
                    <a:pt x="84" y="157"/>
                  </a:lnTo>
                  <a:lnTo>
                    <a:pt x="77" y="161"/>
                  </a:lnTo>
                  <a:lnTo>
                    <a:pt x="77" y="161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6B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76"/>
            <p:cNvSpPr/>
            <p:nvPr/>
          </p:nvSpPr>
          <p:spPr bwMode="auto">
            <a:xfrm>
              <a:off x="3384551" y="5083175"/>
              <a:ext cx="173038" cy="255588"/>
            </a:xfrm>
            <a:custGeom>
              <a:avLst/>
              <a:gdLst>
                <a:gd name="T0" fmla="*/ 5 w 109"/>
                <a:gd name="T1" fmla="*/ 0 h 161"/>
                <a:gd name="T2" fmla="*/ 5 w 109"/>
                <a:gd name="T3" fmla="*/ 0 h 161"/>
                <a:gd name="T4" fmla="*/ 109 w 109"/>
                <a:gd name="T5" fmla="*/ 0 h 161"/>
                <a:gd name="T6" fmla="*/ 109 w 109"/>
                <a:gd name="T7" fmla="*/ 0 h 161"/>
                <a:gd name="T8" fmla="*/ 92 w 109"/>
                <a:gd name="T9" fmla="*/ 140 h 161"/>
                <a:gd name="T10" fmla="*/ 92 w 109"/>
                <a:gd name="T11" fmla="*/ 140 h 161"/>
                <a:gd name="T12" fmla="*/ 89 w 109"/>
                <a:gd name="T13" fmla="*/ 147 h 161"/>
                <a:gd name="T14" fmla="*/ 85 w 109"/>
                <a:gd name="T15" fmla="*/ 153 h 161"/>
                <a:gd name="T16" fmla="*/ 80 w 109"/>
                <a:gd name="T17" fmla="*/ 157 h 161"/>
                <a:gd name="T18" fmla="*/ 73 w 109"/>
                <a:gd name="T19" fmla="*/ 161 h 161"/>
                <a:gd name="T20" fmla="*/ 73 w 109"/>
                <a:gd name="T21" fmla="*/ 161 h 161"/>
                <a:gd name="T22" fmla="*/ 0 w 109"/>
                <a:gd name="T23" fmla="*/ 106 h 161"/>
                <a:gd name="T24" fmla="*/ 0 w 109"/>
                <a:gd name="T25" fmla="*/ 106 h 161"/>
                <a:gd name="T26" fmla="*/ 5 w 109"/>
                <a:gd name="T27" fmla="*/ 0 h 161"/>
                <a:gd name="T28" fmla="*/ 5 w 109"/>
                <a:gd name="T2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9" h="161">
                  <a:moveTo>
                    <a:pt x="5" y="0"/>
                  </a:moveTo>
                  <a:lnTo>
                    <a:pt x="5" y="0"/>
                  </a:lnTo>
                  <a:lnTo>
                    <a:pt x="109" y="0"/>
                  </a:lnTo>
                  <a:lnTo>
                    <a:pt x="109" y="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9" y="147"/>
                  </a:lnTo>
                  <a:lnTo>
                    <a:pt x="85" y="153"/>
                  </a:lnTo>
                  <a:lnTo>
                    <a:pt x="80" y="157"/>
                  </a:lnTo>
                  <a:lnTo>
                    <a:pt x="73" y="161"/>
                  </a:lnTo>
                  <a:lnTo>
                    <a:pt x="73" y="161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6B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5" name="Freeform 77"/>
            <p:cNvSpPr/>
            <p:nvPr/>
          </p:nvSpPr>
          <p:spPr bwMode="auto">
            <a:xfrm>
              <a:off x="3390901" y="5083175"/>
              <a:ext cx="166688" cy="254000"/>
            </a:xfrm>
            <a:custGeom>
              <a:avLst/>
              <a:gdLst>
                <a:gd name="T0" fmla="*/ 5 w 105"/>
                <a:gd name="T1" fmla="*/ 0 h 160"/>
                <a:gd name="T2" fmla="*/ 5 w 105"/>
                <a:gd name="T3" fmla="*/ 0 h 160"/>
                <a:gd name="T4" fmla="*/ 105 w 105"/>
                <a:gd name="T5" fmla="*/ 0 h 160"/>
                <a:gd name="T6" fmla="*/ 105 w 105"/>
                <a:gd name="T7" fmla="*/ 0 h 160"/>
                <a:gd name="T8" fmla="*/ 88 w 105"/>
                <a:gd name="T9" fmla="*/ 140 h 160"/>
                <a:gd name="T10" fmla="*/ 88 w 105"/>
                <a:gd name="T11" fmla="*/ 140 h 160"/>
                <a:gd name="T12" fmla="*/ 87 w 105"/>
                <a:gd name="T13" fmla="*/ 147 h 160"/>
                <a:gd name="T14" fmla="*/ 81 w 105"/>
                <a:gd name="T15" fmla="*/ 153 h 160"/>
                <a:gd name="T16" fmla="*/ 76 w 105"/>
                <a:gd name="T17" fmla="*/ 157 h 160"/>
                <a:gd name="T18" fmla="*/ 69 w 105"/>
                <a:gd name="T19" fmla="*/ 160 h 160"/>
                <a:gd name="T20" fmla="*/ 69 w 105"/>
                <a:gd name="T21" fmla="*/ 160 h 160"/>
                <a:gd name="T22" fmla="*/ 0 w 105"/>
                <a:gd name="T23" fmla="*/ 106 h 160"/>
                <a:gd name="T24" fmla="*/ 0 w 105"/>
                <a:gd name="T25" fmla="*/ 106 h 160"/>
                <a:gd name="T26" fmla="*/ 5 w 105"/>
                <a:gd name="T27" fmla="*/ 0 h 160"/>
                <a:gd name="T28" fmla="*/ 5 w 10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5" h="160">
                  <a:moveTo>
                    <a:pt x="5" y="0"/>
                  </a:moveTo>
                  <a:lnTo>
                    <a:pt x="5" y="0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88" y="140"/>
                  </a:lnTo>
                  <a:lnTo>
                    <a:pt x="88" y="140"/>
                  </a:lnTo>
                  <a:lnTo>
                    <a:pt x="87" y="147"/>
                  </a:lnTo>
                  <a:lnTo>
                    <a:pt x="81" y="153"/>
                  </a:lnTo>
                  <a:lnTo>
                    <a:pt x="76" y="157"/>
                  </a:lnTo>
                  <a:lnTo>
                    <a:pt x="69" y="160"/>
                  </a:lnTo>
                  <a:lnTo>
                    <a:pt x="69" y="160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7B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6" name="Freeform 78"/>
            <p:cNvSpPr/>
            <p:nvPr/>
          </p:nvSpPr>
          <p:spPr bwMode="auto">
            <a:xfrm>
              <a:off x="3395663" y="5083175"/>
              <a:ext cx="161925" cy="254000"/>
            </a:xfrm>
            <a:custGeom>
              <a:avLst/>
              <a:gdLst>
                <a:gd name="T0" fmla="*/ 5 w 102"/>
                <a:gd name="T1" fmla="*/ 0 h 160"/>
                <a:gd name="T2" fmla="*/ 5 w 102"/>
                <a:gd name="T3" fmla="*/ 0 h 160"/>
                <a:gd name="T4" fmla="*/ 102 w 102"/>
                <a:gd name="T5" fmla="*/ 0 h 160"/>
                <a:gd name="T6" fmla="*/ 102 w 102"/>
                <a:gd name="T7" fmla="*/ 0 h 160"/>
                <a:gd name="T8" fmla="*/ 85 w 102"/>
                <a:gd name="T9" fmla="*/ 140 h 160"/>
                <a:gd name="T10" fmla="*/ 85 w 102"/>
                <a:gd name="T11" fmla="*/ 140 h 160"/>
                <a:gd name="T12" fmla="*/ 84 w 102"/>
                <a:gd name="T13" fmla="*/ 147 h 160"/>
                <a:gd name="T14" fmla="*/ 78 w 102"/>
                <a:gd name="T15" fmla="*/ 153 h 160"/>
                <a:gd name="T16" fmla="*/ 73 w 102"/>
                <a:gd name="T17" fmla="*/ 157 h 160"/>
                <a:gd name="T18" fmla="*/ 67 w 102"/>
                <a:gd name="T19" fmla="*/ 160 h 160"/>
                <a:gd name="T20" fmla="*/ 67 w 102"/>
                <a:gd name="T21" fmla="*/ 160 h 160"/>
                <a:gd name="T22" fmla="*/ 0 w 102"/>
                <a:gd name="T23" fmla="*/ 105 h 160"/>
                <a:gd name="T24" fmla="*/ 0 w 102"/>
                <a:gd name="T25" fmla="*/ 105 h 160"/>
                <a:gd name="T26" fmla="*/ 5 w 102"/>
                <a:gd name="T27" fmla="*/ 0 h 160"/>
                <a:gd name="T28" fmla="*/ 5 w 102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60">
                  <a:moveTo>
                    <a:pt x="5" y="0"/>
                  </a:moveTo>
                  <a:lnTo>
                    <a:pt x="5" y="0"/>
                  </a:lnTo>
                  <a:lnTo>
                    <a:pt x="102" y="0"/>
                  </a:lnTo>
                  <a:lnTo>
                    <a:pt x="102" y="0"/>
                  </a:lnTo>
                  <a:lnTo>
                    <a:pt x="85" y="140"/>
                  </a:lnTo>
                  <a:lnTo>
                    <a:pt x="85" y="140"/>
                  </a:lnTo>
                  <a:lnTo>
                    <a:pt x="84" y="147"/>
                  </a:lnTo>
                  <a:lnTo>
                    <a:pt x="78" y="153"/>
                  </a:lnTo>
                  <a:lnTo>
                    <a:pt x="73" y="157"/>
                  </a:lnTo>
                  <a:lnTo>
                    <a:pt x="67" y="160"/>
                  </a:lnTo>
                  <a:lnTo>
                    <a:pt x="67" y="160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7B7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7" name="Freeform 79"/>
            <p:cNvSpPr/>
            <p:nvPr/>
          </p:nvSpPr>
          <p:spPr bwMode="auto">
            <a:xfrm>
              <a:off x="3402013" y="5083175"/>
              <a:ext cx="155575" cy="254000"/>
            </a:xfrm>
            <a:custGeom>
              <a:avLst/>
              <a:gdLst>
                <a:gd name="T0" fmla="*/ 5 w 98"/>
                <a:gd name="T1" fmla="*/ 0 h 160"/>
                <a:gd name="T2" fmla="*/ 5 w 98"/>
                <a:gd name="T3" fmla="*/ 0 h 160"/>
                <a:gd name="T4" fmla="*/ 98 w 98"/>
                <a:gd name="T5" fmla="*/ 0 h 160"/>
                <a:gd name="T6" fmla="*/ 98 w 98"/>
                <a:gd name="T7" fmla="*/ 0 h 160"/>
                <a:gd name="T8" fmla="*/ 81 w 98"/>
                <a:gd name="T9" fmla="*/ 140 h 160"/>
                <a:gd name="T10" fmla="*/ 81 w 98"/>
                <a:gd name="T11" fmla="*/ 140 h 160"/>
                <a:gd name="T12" fmla="*/ 80 w 98"/>
                <a:gd name="T13" fmla="*/ 147 h 160"/>
                <a:gd name="T14" fmla="*/ 74 w 98"/>
                <a:gd name="T15" fmla="*/ 152 h 160"/>
                <a:gd name="T16" fmla="*/ 69 w 98"/>
                <a:gd name="T17" fmla="*/ 157 h 160"/>
                <a:gd name="T18" fmla="*/ 63 w 98"/>
                <a:gd name="T19" fmla="*/ 160 h 160"/>
                <a:gd name="T20" fmla="*/ 63 w 98"/>
                <a:gd name="T21" fmla="*/ 160 h 160"/>
                <a:gd name="T22" fmla="*/ 0 w 98"/>
                <a:gd name="T23" fmla="*/ 103 h 160"/>
                <a:gd name="T24" fmla="*/ 0 w 98"/>
                <a:gd name="T25" fmla="*/ 103 h 160"/>
                <a:gd name="T26" fmla="*/ 5 w 98"/>
                <a:gd name="T27" fmla="*/ 0 h 160"/>
                <a:gd name="T28" fmla="*/ 5 w 9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8" h="160">
                  <a:moveTo>
                    <a:pt x="5" y="0"/>
                  </a:moveTo>
                  <a:lnTo>
                    <a:pt x="5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81" y="140"/>
                  </a:lnTo>
                  <a:lnTo>
                    <a:pt x="81" y="140"/>
                  </a:lnTo>
                  <a:lnTo>
                    <a:pt x="80" y="147"/>
                  </a:lnTo>
                  <a:lnTo>
                    <a:pt x="74" y="152"/>
                  </a:lnTo>
                  <a:lnTo>
                    <a:pt x="69" y="157"/>
                  </a:lnTo>
                  <a:lnTo>
                    <a:pt x="63" y="160"/>
                  </a:lnTo>
                  <a:lnTo>
                    <a:pt x="63" y="160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8B8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80"/>
            <p:cNvSpPr/>
            <p:nvPr/>
          </p:nvSpPr>
          <p:spPr bwMode="auto">
            <a:xfrm>
              <a:off x="3408363" y="5083175"/>
              <a:ext cx="149225" cy="254000"/>
            </a:xfrm>
            <a:custGeom>
              <a:avLst/>
              <a:gdLst>
                <a:gd name="T0" fmla="*/ 5 w 94"/>
                <a:gd name="T1" fmla="*/ 0 h 160"/>
                <a:gd name="T2" fmla="*/ 5 w 94"/>
                <a:gd name="T3" fmla="*/ 0 h 160"/>
                <a:gd name="T4" fmla="*/ 94 w 94"/>
                <a:gd name="T5" fmla="*/ 0 h 160"/>
                <a:gd name="T6" fmla="*/ 94 w 94"/>
                <a:gd name="T7" fmla="*/ 0 h 160"/>
                <a:gd name="T8" fmla="*/ 77 w 94"/>
                <a:gd name="T9" fmla="*/ 140 h 160"/>
                <a:gd name="T10" fmla="*/ 77 w 94"/>
                <a:gd name="T11" fmla="*/ 140 h 160"/>
                <a:gd name="T12" fmla="*/ 76 w 94"/>
                <a:gd name="T13" fmla="*/ 147 h 160"/>
                <a:gd name="T14" fmla="*/ 71 w 94"/>
                <a:gd name="T15" fmla="*/ 152 h 160"/>
                <a:gd name="T16" fmla="*/ 66 w 94"/>
                <a:gd name="T17" fmla="*/ 157 h 160"/>
                <a:gd name="T18" fmla="*/ 59 w 94"/>
                <a:gd name="T19" fmla="*/ 160 h 160"/>
                <a:gd name="T20" fmla="*/ 59 w 94"/>
                <a:gd name="T21" fmla="*/ 160 h 160"/>
                <a:gd name="T22" fmla="*/ 0 w 94"/>
                <a:gd name="T23" fmla="*/ 102 h 160"/>
                <a:gd name="T24" fmla="*/ 0 w 94"/>
                <a:gd name="T25" fmla="*/ 102 h 160"/>
                <a:gd name="T26" fmla="*/ 5 w 94"/>
                <a:gd name="T27" fmla="*/ 0 h 160"/>
                <a:gd name="T28" fmla="*/ 5 w 94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60">
                  <a:moveTo>
                    <a:pt x="5" y="0"/>
                  </a:moveTo>
                  <a:lnTo>
                    <a:pt x="5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76" y="147"/>
                  </a:lnTo>
                  <a:lnTo>
                    <a:pt x="71" y="152"/>
                  </a:lnTo>
                  <a:lnTo>
                    <a:pt x="66" y="157"/>
                  </a:lnTo>
                  <a:lnTo>
                    <a:pt x="59" y="160"/>
                  </a:lnTo>
                  <a:lnTo>
                    <a:pt x="59" y="160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9B9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81"/>
            <p:cNvSpPr/>
            <p:nvPr/>
          </p:nvSpPr>
          <p:spPr bwMode="auto">
            <a:xfrm>
              <a:off x="3414713" y="5083175"/>
              <a:ext cx="142875" cy="254000"/>
            </a:xfrm>
            <a:custGeom>
              <a:avLst/>
              <a:gdLst>
                <a:gd name="T0" fmla="*/ 5 w 90"/>
                <a:gd name="T1" fmla="*/ 0 h 160"/>
                <a:gd name="T2" fmla="*/ 5 w 90"/>
                <a:gd name="T3" fmla="*/ 0 h 160"/>
                <a:gd name="T4" fmla="*/ 90 w 90"/>
                <a:gd name="T5" fmla="*/ 0 h 160"/>
                <a:gd name="T6" fmla="*/ 90 w 90"/>
                <a:gd name="T7" fmla="*/ 0 h 160"/>
                <a:gd name="T8" fmla="*/ 73 w 90"/>
                <a:gd name="T9" fmla="*/ 140 h 160"/>
                <a:gd name="T10" fmla="*/ 73 w 90"/>
                <a:gd name="T11" fmla="*/ 140 h 160"/>
                <a:gd name="T12" fmla="*/ 72 w 90"/>
                <a:gd name="T13" fmla="*/ 147 h 160"/>
                <a:gd name="T14" fmla="*/ 67 w 90"/>
                <a:gd name="T15" fmla="*/ 152 h 160"/>
                <a:gd name="T16" fmla="*/ 62 w 90"/>
                <a:gd name="T17" fmla="*/ 157 h 160"/>
                <a:gd name="T18" fmla="*/ 55 w 90"/>
                <a:gd name="T19" fmla="*/ 160 h 160"/>
                <a:gd name="T20" fmla="*/ 55 w 90"/>
                <a:gd name="T21" fmla="*/ 160 h 160"/>
                <a:gd name="T22" fmla="*/ 0 w 90"/>
                <a:gd name="T23" fmla="*/ 101 h 160"/>
                <a:gd name="T24" fmla="*/ 0 w 90"/>
                <a:gd name="T25" fmla="*/ 101 h 160"/>
                <a:gd name="T26" fmla="*/ 5 w 90"/>
                <a:gd name="T27" fmla="*/ 0 h 160"/>
                <a:gd name="T28" fmla="*/ 5 w 90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60">
                  <a:moveTo>
                    <a:pt x="5" y="0"/>
                  </a:moveTo>
                  <a:lnTo>
                    <a:pt x="5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73" y="140"/>
                  </a:lnTo>
                  <a:lnTo>
                    <a:pt x="73" y="140"/>
                  </a:lnTo>
                  <a:lnTo>
                    <a:pt x="72" y="147"/>
                  </a:lnTo>
                  <a:lnTo>
                    <a:pt x="67" y="152"/>
                  </a:lnTo>
                  <a:lnTo>
                    <a:pt x="62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9B9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82"/>
            <p:cNvSpPr/>
            <p:nvPr/>
          </p:nvSpPr>
          <p:spPr bwMode="auto">
            <a:xfrm>
              <a:off x="3417888" y="5083175"/>
              <a:ext cx="139700" cy="254000"/>
            </a:xfrm>
            <a:custGeom>
              <a:avLst/>
              <a:gdLst>
                <a:gd name="T0" fmla="*/ 7 w 88"/>
                <a:gd name="T1" fmla="*/ 0 h 160"/>
                <a:gd name="T2" fmla="*/ 7 w 88"/>
                <a:gd name="T3" fmla="*/ 0 h 160"/>
                <a:gd name="T4" fmla="*/ 88 w 88"/>
                <a:gd name="T5" fmla="*/ 0 h 160"/>
                <a:gd name="T6" fmla="*/ 88 w 88"/>
                <a:gd name="T7" fmla="*/ 0 h 160"/>
                <a:gd name="T8" fmla="*/ 71 w 88"/>
                <a:gd name="T9" fmla="*/ 140 h 160"/>
                <a:gd name="T10" fmla="*/ 71 w 88"/>
                <a:gd name="T11" fmla="*/ 140 h 160"/>
                <a:gd name="T12" fmla="*/ 70 w 88"/>
                <a:gd name="T13" fmla="*/ 147 h 160"/>
                <a:gd name="T14" fmla="*/ 65 w 88"/>
                <a:gd name="T15" fmla="*/ 152 h 160"/>
                <a:gd name="T16" fmla="*/ 60 w 88"/>
                <a:gd name="T17" fmla="*/ 157 h 160"/>
                <a:gd name="T18" fmla="*/ 55 w 88"/>
                <a:gd name="T19" fmla="*/ 160 h 160"/>
                <a:gd name="T20" fmla="*/ 55 w 88"/>
                <a:gd name="T21" fmla="*/ 160 h 160"/>
                <a:gd name="T22" fmla="*/ 0 w 88"/>
                <a:gd name="T23" fmla="*/ 99 h 160"/>
                <a:gd name="T24" fmla="*/ 0 w 88"/>
                <a:gd name="T25" fmla="*/ 99 h 160"/>
                <a:gd name="T26" fmla="*/ 7 w 88"/>
                <a:gd name="T27" fmla="*/ 0 h 160"/>
                <a:gd name="T28" fmla="*/ 7 w 88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60">
                  <a:moveTo>
                    <a:pt x="7" y="0"/>
                  </a:moveTo>
                  <a:lnTo>
                    <a:pt x="7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71" y="140"/>
                  </a:lnTo>
                  <a:lnTo>
                    <a:pt x="71" y="140"/>
                  </a:lnTo>
                  <a:lnTo>
                    <a:pt x="70" y="147"/>
                  </a:lnTo>
                  <a:lnTo>
                    <a:pt x="65" y="152"/>
                  </a:lnTo>
                  <a:lnTo>
                    <a:pt x="60" y="157"/>
                  </a:lnTo>
                  <a:lnTo>
                    <a:pt x="55" y="160"/>
                  </a:lnTo>
                  <a:lnTo>
                    <a:pt x="55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ABA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83"/>
            <p:cNvSpPr/>
            <p:nvPr/>
          </p:nvSpPr>
          <p:spPr bwMode="auto">
            <a:xfrm>
              <a:off x="3425826" y="5083175"/>
              <a:ext cx="131763" cy="254000"/>
            </a:xfrm>
            <a:custGeom>
              <a:avLst/>
              <a:gdLst>
                <a:gd name="T0" fmla="*/ 6 w 83"/>
                <a:gd name="T1" fmla="*/ 0 h 160"/>
                <a:gd name="T2" fmla="*/ 6 w 83"/>
                <a:gd name="T3" fmla="*/ 0 h 160"/>
                <a:gd name="T4" fmla="*/ 83 w 83"/>
                <a:gd name="T5" fmla="*/ 0 h 160"/>
                <a:gd name="T6" fmla="*/ 83 w 83"/>
                <a:gd name="T7" fmla="*/ 0 h 160"/>
                <a:gd name="T8" fmla="*/ 66 w 83"/>
                <a:gd name="T9" fmla="*/ 140 h 160"/>
                <a:gd name="T10" fmla="*/ 66 w 83"/>
                <a:gd name="T11" fmla="*/ 140 h 160"/>
                <a:gd name="T12" fmla="*/ 65 w 83"/>
                <a:gd name="T13" fmla="*/ 147 h 160"/>
                <a:gd name="T14" fmla="*/ 60 w 83"/>
                <a:gd name="T15" fmla="*/ 152 h 160"/>
                <a:gd name="T16" fmla="*/ 55 w 83"/>
                <a:gd name="T17" fmla="*/ 156 h 160"/>
                <a:gd name="T18" fmla="*/ 50 w 83"/>
                <a:gd name="T19" fmla="*/ 160 h 160"/>
                <a:gd name="T20" fmla="*/ 50 w 83"/>
                <a:gd name="T21" fmla="*/ 160 h 160"/>
                <a:gd name="T22" fmla="*/ 0 w 83"/>
                <a:gd name="T23" fmla="*/ 99 h 160"/>
                <a:gd name="T24" fmla="*/ 0 w 83"/>
                <a:gd name="T25" fmla="*/ 99 h 160"/>
                <a:gd name="T26" fmla="*/ 6 w 83"/>
                <a:gd name="T27" fmla="*/ 0 h 160"/>
                <a:gd name="T28" fmla="*/ 6 w 83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160">
                  <a:moveTo>
                    <a:pt x="6" y="0"/>
                  </a:moveTo>
                  <a:lnTo>
                    <a:pt x="6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66" y="140"/>
                  </a:lnTo>
                  <a:lnTo>
                    <a:pt x="66" y="140"/>
                  </a:lnTo>
                  <a:lnTo>
                    <a:pt x="65" y="147"/>
                  </a:lnTo>
                  <a:lnTo>
                    <a:pt x="60" y="152"/>
                  </a:lnTo>
                  <a:lnTo>
                    <a:pt x="55" y="156"/>
                  </a:lnTo>
                  <a:lnTo>
                    <a:pt x="50" y="160"/>
                  </a:lnTo>
                  <a:lnTo>
                    <a:pt x="50" y="160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BBB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84"/>
            <p:cNvSpPr/>
            <p:nvPr/>
          </p:nvSpPr>
          <p:spPr bwMode="auto">
            <a:xfrm>
              <a:off x="3432176" y="5083175"/>
              <a:ext cx="125413" cy="254000"/>
            </a:xfrm>
            <a:custGeom>
              <a:avLst/>
              <a:gdLst>
                <a:gd name="T0" fmla="*/ 5 w 79"/>
                <a:gd name="T1" fmla="*/ 0 h 160"/>
                <a:gd name="T2" fmla="*/ 5 w 79"/>
                <a:gd name="T3" fmla="*/ 0 h 160"/>
                <a:gd name="T4" fmla="*/ 79 w 79"/>
                <a:gd name="T5" fmla="*/ 0 h 160"/>
                <a:gd name="T6" fmla="*/ 79 w 79"/>
                <a:gd name="T7" fmla="*/ 0 h 160"/>
                <a:gd name="T8" fmla="*/ 62 w 79"/>
                <a:gd name="T9" fmla="*/ 140 h 160"/>
                <a:gd name="T10" fmla="*/ 62 w 79"/>
                <a:gd name="T11" fmla="*/ 140 h 160"/>
                <a:gd name="T12" fmla="*/ 61 w 79"/>
                <a:gd name="T13" fmla="*/ 147 h 160"/>
                <a:gd name="T14" fmla="*/ 56 w 79"/>
                <a:gd name="T15" fmla="*/ 152 h 160"/>
                <a:gd name="T16" fmla="*/ 51 w 79"/>
                <a:gd name="T17" fmla="*/ 156 h 160"/>
                <a:gd name="T18" fmla="*/ 46 w 79"/>
                <a:gd name="T19" fmla="*/ 160 h 160"/>
                <a:gd name="T20" fmla="*/ 46 w 79"/>
                <a:gd name="T21" fmla="*/ 160 h 160"/>
                <a:gd name="T22" fmla="*/ 0 w 79"/>
                <a:gd name="T23" fmla="*/ 98 h 160"/>
                <a:gd name="T24" fmla="*/ 0 w 79"/>
                <a:gd name="T25" fmla="*/ 98 h 160"/>
                <a:gd name="T26" fmla="*/ 5 w 79"/>
                <a:gd name="T27" fmla="*/ 0 h 160"/>
                <a:gd name="T28" fmla="*/ 5 w 79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60">
                  <a:moveTo>
                    <a:pt x="5" y="0"/>
                  </a:moveTo>
                  <a:lnTo>
                    <a:pt x="5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62" y="140"/>
                  </a:lnTo>
                  <a:lnTo>
                    <a:pt x="62" y="140"/>
                  </a:lnTo>
                  <a:lnTo>
                    <a:pt x="61" y="147"/>
                  </a:lnTo>
                  <a:lnTo>
                    <a:pt x="56" y="152"/>
                  </a:lnTo>
                  <a:lnTo>
                    <a:pt x="51" y="156"/>
                  </a:lnTo>
                  <a:lnTo>
                    <a:pt x="46" y="160"/>
                  </a:lnTo>
                  <a:lnTo>
                    <a:pt x="46" y="16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BBB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85"/>
            <p:cNvSpPr/>
            <p:nvPr/>
          </p:nvSpPr>
          <p:spPr bwMode="auto">
            <a:xfrm>
              <a:off x="3438526" y="5083175"/>
              <a:ext cx="119063" cy="254000"/>
            </a:xfrm>
            <a:custGeom>
              <a:avLst/>
              <a:gdLst>
                <a:gd name="T0" fmla="*/ 5 w 75"/>
                <a:gd name="T1" fmla="*/ 0 h 160"/>
                <a:gd name="T2" fmla="*/ 5 w 75"/>
                <a:gd name="T3" fmla="*/ 0 h 160"/>
                <a:gd name="T4" fmla="*/ 75 w 75"/>
                <a:gd name="T5" fmla="*/ 0 h 160"/>
                <a:gd name="T6" fmla="*/ 75 w 75"/>
                <a:gd name="T7" fmla="*/ 0 h 160"/>
                <a:gd name="T8" fmla="*/ 58 w 75"/>
                <a:gd name="T9" fmla="*/ 140 h 160"/>
                <a:gd name="T10" fmla="*/ 58 w 75"/>
                <a:gd name="T11" fmla="*/ 140 h 160"/>
                <a:gd name="T12" fmla="*/ 57 w 75"/>
                <a:gd name="T13" fmla="*/ 147 h 160"/>
                <a:gd name="T14" fmla="*/ 52 w 75"/>
                <a:gd name="T15" fmla="*/ 152 h 160"/>
                <a:gd name="T16" fmla="*/ 48 w 75"/>
                <a:gd name="T17" fmla="*/ 156 h 160"/>
                <a:gd name="T18" fmla="*/ 43 w 75"/>
                <a:gd name="T19" fmla="*/ 160 h 160"/>
                <a:gd name="T20" fmla="*/ 43 w 75"/>
                <a:gd name="T21" fmla="*/ 160 h 160"/>
                <a:gd name="T22" fmla="*/ 0 w 75"/>
                <a:gd name="T23" fmla="*/ 96 h 160"/>
                <a:gd name="T24" fmla="*/ 0 w 75"/>
                <a:gd name="T25" fmla="*/ 96 h 160"/>
                <a:gd name="T26" fmla="*/ 5 w 75"/>
                <a:gd name="T27" fmla="*/ 0 h 160"/>
                <a:gd name="T28" fmla="*/ 5 w 75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160">
                  <a:moveTo>
                    <a:pt x="5" y="0"/>
                  </a:moveTo>
                  <a:lnTo>
                    <a:pt x="5" y="0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58" y="140"/>
                  </a:lnTo>
                  <a:lnTo>
                    <a:pt x="58" y="140"/>
                  </a:lnTo>
                  <a:lnTo>
                    <a:pt x="57" y="147"/>
                  </a:lnTo>
                  <a:lnTo>
                    <a:pt x="52" y="152"/>
                  </a:lnTo>
                  <a:lnTo>
                    <a:pt x="48" y="156"/>
                  </a:lnTo>
                  <a:lnTo>
                    <a:pt x="43" y="160"/>
                  </a:lnTo>
                  <a:lnTo>
                    <a:pt x="43" y="16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C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4" name="Freeform 86"/>
            <p:cNvSpPr/>
            <p:nvPr/>
          </p:nvSpPr>
          <p:spPr bwMode="auto">
            <a:xfrm>
              <a:off x="3444876" y="5083175"/>
              <a:ext cx="112713" cy="254000"/>
            </a:xfrm>
            <a:custGeom>
              <a:avLst/>
              <a:gdLst>
                <a:gd name="T0" fmla="*/ 5 w 71"/>
                <a:gd name="T1" fmla="*/ 0 h 160"/>
                <a:gd name="T2" fmla="*/ 5 w 71"/>
                <a:gd name="T3" fmla="*/ 0 h 160"/>
                <a:gd name="T4" fmla="*/ 71 w 71"/>
                <a:gd name="T5" fmla="*/ 0 h 160"/>
                <a:gd name="T6" fmla="*/ 71 w 71"/>
                <a:gd name="T7" fmla="*/ 0 h 160"/>
                <a:gd name="T8" fmla="*/ 54 w 71"/>
                <a:gd name="T9" fmla="*/ 140 h 160"/>
                <a:gd name="T10" fmla="*/ 54 w 71"/>
                <a:gd name="T11" fmla="*/ 140 h 160"/>
                <a:gd name="T12" fmla="*/ 53 w 71"/>
                <a:gd name="T13" fmla="*/ 147 h 160"/>
                <a:gd name="T14" fmla="*/ 48 w 71"/>
                <a:gd name="T15" fmla="*/ 152 h 160"/>
                <a:gd name="T16" fmla="*/ 44 w 71"/>
                <a:gd name="T17" fmla="*/ 156 h 160"/>
                <a:gd name="T18" fmla="*/ 39 w 71"/>
                <a:gd name="T19" fmla="*/ 160 h 160"/>
                <a:gd name="T20" fmla="*/ 39 w 71"/>
                <a:gd name="T21" fmla="*/ 160 h 160"/>
                <a:gd name="T22" fmla="*/ 0 w 71"/>
                <a:gd name="T23" fmla="*/ 95 h 160"/>
                <a:gd name="T24" fmla="*/ 0 w 71"/>
                <a:gd name="T25" fmla="*/ 95 h 160"/>
                <a:gd name="T26" fmla="*/ 5 w 71"/>
                <a:gd name="T27" fmla="*/ 0 h 160"/>
                <a:gd name="T28" fmla="*/ 5 w 71"/>
                <a:gd name="T2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160">
                  <a:moveTo>
                    <a:pt x="5" y="0"/>
                  </a:moveTo>
                  <a:lnTo>
                    <a:pt x="5" y="0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54" y="140"/>
                  </a:lnTo>
                  <a:lnTo>
                    <a:pt x="54" y="140"/>
                  </a:lnTo>
                  <a:lnTo>
                    <a:pt x="53" y="147"/>
                  </a:lnTo>
                  <a:lnTo>
                    <a:pt x="48" y="152"/>
                  </a:lnTo>
                  <a:lnTo>
                    <a:pt x="44" y="156"/>
                  </a:lnTo>
                  <a:lnTo>
                    <a:pt x="39" y="160"/>
                  </a:lnTo>
                  <a:lnTo>
                    <a:pt x="39" y="160"/>
                  </a:lnTo>
                  <a:lnTo>
                    <a:pt x="0" y="95"/>
                  </a:lnTo>
                  <a:lnTo>
                    <a:pt x="0" y="95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BCBC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5" name="Freeform 87"/>
            <p:cNvSpPr/>
            <p:nvPr/>
          </p:nvSpPr>
          <p:spPr bwMode="auto">
            <a:xfrm>
              <a:off x="3448051" y="5083175"/>
              <a:ext cx="109538" cy="252413"/>
            </a:xfrm>
            <a:custGeom>
              <a:avLst/>
              <a:gdLst>
                <a:gd name="T0" fmla="*/ 7 w 69"/>
                <a:gd name="T1" fmla="*/ 0 h 159"/>
                <a:gd name="T2" fmla="*/ 7 w 69"/>
                <a:gd name="T3" fmla="*/ 0 h 159"/>
                <a:gd name="T4" fmla="*/ 69 w 69"/>
                <a:gd name="T5" fmla="*/ 0 h 159"/>
                <a:gd name="T6" fmla="*/ 69 w 69"/>
                <a:gd name="T7" fmla="*/ 0 h 159"/>
                <a:gd name="T8" fmla="*/ 52 w 69"/>
                <a:gd name="T9" fmla="*/ 140 h 159"/>
                <a:gd name="T10" fmla="*/ 52 w 69"/>
                <a:gd name="T11" fmla="*/ 140 h 159"/>
                <a:gd name="T12" fmla="*/ 51 w 69"/>
                <a:gd name="T13" fmla="*/ 147 h 159"/>
                <a:gd name="T14" fmla="*/ 46 w 69"/>
                <a:gd name="T15" fmla="*/ 152 h 159"/>
                <a:gd name="T16" fmla="*/ 42 w 69"/>
                <a:gd name="T17" fmla="*/ 156 h 159"/>
                <a:gd name="T18" fmla="*/ 37 w 69"/>
                <a:gd name="T19" fmla="*/ 159 h 159"/>
                <a:gd name="T20" fmla="*/ 37 w 69"/>
                <a:gd name="T21" fmla="*/ 159 h 159"/>
                <a:gd name="T22" fmla="*/ 0 w 69"/>
                <a:gd name="T23" fmla="*/ 94 h 159"/>
                <a:gd name="T24" fmla="*/ 0 w 69"/>
                <a:gd name="T25" fmla="*/ 94 h 159"/>
                <a:gd name="T26" fmla="*/ 7 w 69"/>
                <a:gd name="T27" fmla="*/ 0 h 159"/>
                <a:gd name="T28" fmla="*/ 7 w 6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59">
                  <a:moveTo>
                    <a:pt x="7" y="0"/>
                  </a:moveTo>
                  <a:lnTo>
                    <a:pt x="7" y="0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2" y="140"/>
                  </a:lnTo>
                  <a:lnTo>
                    <a:pt x="52" y="140"/>
                  </a:lnTo>
                  <a:lnTo>
                    <a:pt x="51" y="147"/>
                  </a:lnTo>
                  <a:lnTo>
                    <a:pt x="46" y="152"/>
                  </a:lnTo>
                  <a:lnTo>
                    <a:pt x="42" y="156"/>
                  </a:lnTo>
                  <a:lnTo>
                    <a:pt x="37" y="159"/>
                  </a:lnTo>
                  <a:lnTo>
                    <a:pt x="37" y="159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DBD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88"/>
            <p:cNvSpPr/>
            <p:nvPr/>
          </p:nvSpPr>
          <p:spPr bwMode="auto">
            <a:xfrm>
              <a:off x="3454401" y="5083175"/>
              <a:ext cx="103188" cy="252413"/>
            </a:xfrm>
            <a:custGeom>
              <a:avLst/>
              <a:gdLst>
                <a:gd name="T0" fmla="*/ 7 w 65"/>
                <a:gd name="T1" fmla="*/ 0 h 159"/>
                <a:gd name="T2" fmla="*/ 7 w 65"/>
                <a:gd name="T3" fmla="*/ 0 h 159"/>
                <a:gd name="T4" fmla="*/ 65 w 65"/>
                <a:gd name="T5" fmla="*/ 0 h 159"/>
                <a:gd name="T6" fmla="*/ 65 w 65"/>
                <a:gd name="T7" fmla="*/ 0 h 159"/>
                <a:gd name="T8" fmla="*/ 48 w 65"/>
                <a:gd name="T9" fmla="*/ 140 h 159"/>
                <a:gd name="T10" fmla="*/ 48 w 65"/>
                <a:gd name="T11" fmla="*/ 140 h 159"/>
                <a:gd name="T12" fmla="*/ 47 w 65"/>
                <a:gd name="T13" fmla="*/ 147 h 159"/>
                <a:gd name="T14" fmla="*/ 42 w 65"/>
                <a:gd name="T15" fmla="*/ 152 h 159"/>
                <a:gd name="T16" fmla="*/ 38 w 65"/>
                <a:gd name="T17" fmla="*/ 156 h 159"/>
                <a:gd name="T18" fmla="*/ 33 w 65"/>
                <a:gd name="T19" fmla="*/ 159 h 159"/>
                <a:gd name="T20" fmla="*/ 33 w 65"/>
                <a:gd name="T21" fmla="*/ 159 h 159"/>
                <a:gd name="T22" fmla="*/ 0 w 65"/>
                <a:gd name="T23" fmla="*/ 92 h 159"/>
                <a:gd name="T24" fmla="*/ 0 w 65"/>
                <a:gd name="T25" fmla="*/ 92 h 159"/>
                <a:gd name="T26" fmla="*/ 7 w 65"/>
                <a:gd name="T27" fmla="*/ 0 h 159"/>
                <a:gd name="T28" fmla="*/ 7 w 6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59">
                  <a:moveTo>
                    <a:pt x="7" y="0"/>
                  </a:moveTo>
                  <a:lnTo>
                    <a:pt x="7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48" y="140"/>
                  </a:lnTo>
                  <a:lnTo>
                    <a:pt x="48" y="140"/>
                  </a:lnTo>
                  <a:lnTo>
                    <a:pt x="47" y="147"/>
                  </a:lnTo>
                  <a:lnTo>
                    <a:pt x="42" y="152"/>
                  </a:lnTo>
                  <a:lnTo>
                    <a:pt x="38" y="156"/>
                  </a:lnTo>
                  <a:lnTo>
                    <a:pt x="33" y="159"/>
                  </a:lnTo>
                  <a:lnTo>
                    <a:pt x="33" y="159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EBE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7" name="Freeform 89"/>
            <p:cNvSpPr/>
            <p:nvPr/>
          </p:nvSpPr>
          <p:spPr bwMode="auto">
            <a:xfrm>
              <a:off x="3462338" y="5083175"/>
              <a:ext cx="95250" cy="252413"/>
            </a:xfrm>
            <a:custGeom>
              <a:avLst/>
              <a:gdLst>
                <a:gd name="T0" fmla="*/ 6 w 60"/>
                <a:gd name="T1" fmla="*/ 0 h 159"/>
                <a:gd name="T2" fmla="*/ 6 w 60"/>
                <a:gd name="T3" fmla="*/ 0 h 159"/>
                <a:gd name="T4" fmla="*/ 60 w 60"/>
                <a:gd name="T5" fmla="*/ 0 h 159"/>
                <a:gd name="T6" fmla="*/ 60 w 60"/>
                <a:gd name="T7" fmla="*/ 0 h 159"/>
                <a:gd name="T8" fmla="*/ 43 w 60"/>
                <a:gd name="T9" fmla="*/ 140 h 159"/>
                <a:gd name="T10" fmla="*/ 43 w 60"/>
                <a:gd name="T11" fmla="*/ 140 h 159"/>
                <a:gd name="T12" fmla="*/ 42 w 60"/>
                <a:gd name="T13" fmla="*/ 147 h 159"/>
                <a:gd name="T14" fmla="*/ 39 w 60"/>
                <a:gd name="T15" fmla="*/ 151 h 159"/>
                <a:gd name="T16" fmla="*/ 33 w 60"/>
                <a:gd name="T17" fmla="*/ 156 h 159"/>
                <a:gd name="T18" fmla="*/ 29 w 60"/>
                <a:gd name="T19" fmla="*/ 159 h 159"/>
                <a:gd name="T20" fmla="*/ 29 w 60"/>
                <a:gd name="T21" fmla="*/ 159 h 159"/>
                <a:gd name="T22" fmla="*/ 0 w 60"/>
                <a:gd name="T23" fmla="*/ 91 h 159"/>
                <a:gd name="T24" fmla="*/ 0 w 60"/>
                <a:gd name="T25" fmla="*/ 91 h 159"/>
                <a:gd name="T26" fmla="*/ 6 w 60"/>
                <a:gd name="T27" fmla="*/ 0 h 159"/>
                <a:gd name="T28" fmla="*/ 6 w 6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59">
                  <a:moveTo>
                    <a:pt x="6" y="0"/>
                  </a:moveTo>
                  <a:lnTo>
                    <a:pt x="6" y="0"/>
                  </a:lnTo>
                  <a:lnTo>
                    <a:pt x="60" y="0"/>
                  </a:lnTo>
                  <a:lnTo>
                    <a:pt x="60" y="0"/>
                  </a:lnTo>
                  <a:lnTo>
                    <a:pt x="43" y="140"/>
                  </a:lnTo>
                  <a:lnTo>
                    <a:pt x="43" y="140"/>
                  </a:lnTo>
                  <a:lnTo>
                    <a:pt x="42" y="147"/>
                  </a:lnTo>
                  <a:lnTo>
                    <a:pt x="39" y="151"/>
                  </a:lnTo>
                  <a:lnTo>
                    <a:pt x="33" y="156"/>
                  </a:lnTo>
                  <a:lnTo>
                    <a:pt x="29" y="159"/>
                  </a:lnTo>
                  <a:lnTo>
                    <a:pt x="29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EBE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8" name="Freeform 90"/>
            <p:cNvSpPr/>
            <p:nvPr/>
          </p:nvSpPr>
          <p:spPr bwMode="auto">
            <a:xfrm>
              <a:off x="3468688" y="5083175"/>
              <a:ext cx="88900" cy="252413"/>
            </a:xfrm>
            <a:custGeom>
              <a:avLst/>
              <a:gdLst>
                <a:gd name="T0" fmla="*/ 6 w 56"/>
                <a:gd name="T1" fmla="*/ 0 h 159"/>
                <a:gd name="T2" fmla="*/ 6 w 56"/>
                <a:gd name="T3" fmla="*/ 0 h 159"/>
                <a:gd name="T4" fmla="*/ 56 w 56"/>
                <a:gd name="T5" fmla="*/ 0 h 159"/>
                <a:gd name="T6" fmla="*/ 56 w 56"/>
                <a:gd name="T7" fmla="*/ 0 h 159"/>
                <a:gd name="T8" fmla="*/ 39 w 56"/>
                <a:gd name="T9" fmla="*/ 140 h 159"/>
                <a:gd name="T10" fmla="*/ 39 w 56"/>
                <a:gd name="T11" fmla="*/ 140 h 159"/>
                <a:gd name="T12" fmla="*/ 38 w 56"/>
                <a:gd name="T13" fmla="*/ 147 h 159"/>
                <a:gd name="T14" fmla="*/ 35 w 56"/>
                <a:gd name="T15" fmla="*/ 151 h 159"/>
                <a:gd name="T16" fmla="*/ 29 w 56"/>
                <a:gd name="T17" fmla="*/ 156 h 159"/>
                <a:gd name="T18" fmla="*/ 25 w 56"/>
                <a:gd name="T19" fmla="*/ 159 h 159"/>
                <a:gd name="T20" fmla="*/ 25 w 56"/>
                <a:gd name="T21" fmla="*/ 159 h 159"/>
                <a:gd name="T22" fmla="*/ 0 w 56"/>
                <a:gd name="T23" fmla="*/ 91 h 159"/>
                <a:gd name="T24" fmla="*/ 0 w 56"/>
                <a:gd name="T25" fmla="*/ 91 h 159"/>
                <a:gd name="T26" fmla="*/ 6 w 56"/>
                <a:gd name="T27" fmla="*/ 0 h 159"/>
                <a:gd name="T28" fmla="*/ 6 w 5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159">
                  <a:moveTo>
                    <a:pt x="6" y="0"/>
                  </a:moveTo>
                  <a:lnTo>
                    <a:pt x="6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9" y="140"/>
                  </a:lnTo>
                  <a:lnTo>
                    <a:pt x="39" y="140"/>
                  </a:lnTo>
                  <a:lnTo>
                    <a:pt x="38" y="147"/>
                  </a:lnTo>
                  <a:lnTo>
                    <a:pt x="35" y="151"/>
                  </a:lnTo>
                  <a:lnTo>
                    <a:pt x="29" y="156"/>
                  </a:lnTo>
                  <a:lnTo>
                    <a:pt x="25" y="159"/>
                  </a:lnTo>
                  <a:lnTo>
                    <a:pt x="25" y="159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FBF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9" name="Freeform 91"/>
            <p:cNvSpPr/>
            <p:nvPr/>
          </p:nvSpPr>
          <p:spPr bwMode="auto">
            <a:xfrm>
              <a:off x="3471863" y="5083175"/>
              <a:ext cx="85725" cy="252413"/>
            </a:xfrm>
            <a:custGeom>
              <a:avLst/>
              <a:gdLst>
                <a:gd name="T0" fmla="*/ 7 w 54"/>
                <a:gd name="T1" fmla="*/ 0 h 159"/>
                <a:gd name="T2" fmla="*/ 7 w 54"/>
                <a:gd name="T3" fmla="*/ 0 h 159"/>
                <a:gd name="T4" fmla="*/ 54 w 54"/>
                <a:gd name="T5" fmla="*/ 0 h 159"/>
                <a:gd name="T6" fmla="*/ 54 w 54"/>
                <a:gd name="T7" fmla="*/ 0 h 159"/>
                <a:gd name="T8" fmla="*/ 37 w 54"/>
                <a:gd name="T9" fmla="*/ 140 h 159"/>
                <a:gd name="T10" fmla="*/ 37 w 54"/>
                <a:gd name="T11" fmla="*/ 140 h 159"/>
                <a:gd name="T12" fmla="*/ 36 w 54"/>
                <a:gd name="T13" fmla="*/ 145 h 159"/>
                <a:gd name="T14" fmla="*/ 33 w 54"/>
                <a:gd name="T15" fmla="*/ 151 h 159"/>
                <a:gd name="T16" fmla="*/ 29 w 54"/>
                <a:gd name="T17" fmla="*/ 155 h 159"/>
                <a:gd name="T18" fmla="*/ 23 w 54"/>
                <a:gd name="T19" fmla="*/ 159 h 159"/>
                <a:gd name="T20" fmla="*/ 23 w 54"/>
                <a:gd name="T21" fmla="*/ 159 h 159"/>
                <a:gd name="T22" fmla="*/ 0 w 54"/>
                <a:gd name="T23" fmla="*/ 90 h 159"/>
                <a:gd name="T24" fmla="*/ 0 w 54"/>
                <a:gd name="T25" fmla="*/ 90 h 159"/>
                <a:gd name="T26" fmla="*/ 7 w 54"/>
                <a:gd name="T27" fmla="*/ 0 h 159"/>
                <a:gd name="T28" fmla="*/ 7 w 54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159">
                  <a:moveTo>
                    <a:pt x="7" y="0"/>
                  </a:moveTo>
                  <a:lnTo>
                    <a:pt x="7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37" y="140"/>
                  </a:lnTo>
                  <a:lnTo>
                    <a:pt x="37" y="140"/>
                  </a:lnTo>
                  <a:lnTo>
                    <a:pt x="36" y="145"/>
                  </a:lnTo>
                  <a:lnTo>
                    <a:pt x="33" y="151"/>
                  </a:lnTo>
                  <a:lnTo>
                    <a:pt x="29" y="155"/>
                  </a:lnTo>
                  <a:lnTo>
                    <a:pt x="23" y="159"/>
                  </a:lnTo>
                  <a:lnTo>
                    <a:pt x="23" y="159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BFBF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92"/>
            <p:cNvSpPr/>
            <p:nvPr/>
          </p:nvSpPr>
          <p:spPr bwMode="auto">
            <a:xfrm>
              <a:off x="3478213" y="5083175"/>
              <a:ext cx="79375" cy="252413"/>
            </a:xfrm>
            <a:custGeom>
              <a:avLst/>
              <a:gdLst>
                <a:gd name="T0" fmla="*/ 7 w 50"/>
                <a:gd name="T1" fmla="*/ 0 h 159"/>
                <a:gd name="T2" fmla="*/ 7 w 50"/>
                <a:gd name="T3" fmla="*/ 0 h 159"/>
                <a:gd name="T4" fmla="*/ 50 w 50"/>
                <a:gd name="T5" fmla="*/ 0 h 159"/>
                <a:gd name="T6" fmla="*/ 50 w 50"/>
                <a:gd name="T7" fmla="*/ 0 h 159"/>
                <a:gd name="T8" fmla="*/ 33 w 50"/>
                <a:gd name="T9" fmla="*/ 140 h 159"/>
                <a:gd name="T10" fmla="*/ 33 w 50"/>
                <a:gd name="T11" fmla="*/ 140 h 159"/>
                <a:gd name="T12" fmla="*/ 32 w 50"/>
                <a:gd name="T13" fmla="*/ 145 h 159"/>
                <a:gd name="T14" fmla="*/ 29 w 50"/>
                <a:gd name="T15" fmla="*/ 151 h 159"/>
                <a:gd name="T16" fmla="*/ 25 w 50"/>
                <a:gd name="T17" fmla="*/ 155 h 159"/>
                <a:gd name="T18" fmla="*/ 19 w 50"/>
                <a:gd name="T19" fmla="*/ 159 h 159"/>
                <a:gd name="T20" fmla="*/ 19 w 50"/>
                <a:gd name="T21" fmla="*/ 159 h 159"/>
                <a:gd name="T22" fmla="*/ 0 w 50"/>
                <a:gd name="T23" fmla="*/ 88 h 159"/>
                <a:gd name="T24" fmla="*/ 0 w 50"/>
                <a:gd name="T25" fmla="*/ 88 h 159"/>
                <a:gd name="T26" fmla="*/ 7 w 50"/>
                <a:gd name="T27" fmla="*/ 0 h 159"/>
                <a:gd name="T28" fmla="*/ 7 w 50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59">
                  <a:moveTo>
                    <a:pt x="7" y="0"/>
                  </a:moveTo>
                  <a:lnTo>
                    <a:pt x="7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33" y="140"/>
                  </a:lnTo>
                  <a:lnTo>
                    <a:pt x="33" y="140"/>
                  </a:lnTo>
                  <a:lnTo>
                    <a:pt x="32" y="145"/>
                  </a:lnTo>
                  <a:lnTo>
                    <a:pt x="29" y="151"/>
                  </a:lnTo>
                  <a:lnTo>
                    <a:pt x="25" y="155"/>
                  </a:lnTo>
                  <a:lnTo>
                    <a:pt x="19" y="159"/>
                  </a:lnTo>
                  <a:lnTo>
                    <a:pt x="19" y="159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0C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93"/>
            <p:cNvSpPr/>
            <p:nvPr/>
          </p:nvSpPr>
          <p:spPr bwMode="auto">
            <a:xfrm>
              <a:off x="3484563" y="5083175"/>
              <a:ext cx="73025" cy="252413"/>
            </a:xfrm>
            <a:custGeom>
              <a:avLst/>
              <a:gdLst>
                <a:gd name="T0" fmla="*/ 7 w 46"/>
                <a:gd name="T1" fmla="*/ 0 h 159"/>
                <a:gd name="T2" fmla="*/ 7 w 46"/>
                <a:gd name="T3" fmla="*/ 0 h 159"/>
                <a:gd name="T4" fmla="*/ 46 w 46"/>
                <a:gd name="T5" fmla="*/ 0 h 159"/>
                <a:gd name="T6" fmla="*/ 46 w 46"/>
                <a:gd name="T7" fmla="*/ 0 h 159"/>
                <a:gd name="T8" fmla="*/ 29 w 46"/>
                <a:gd name="T9" fmla="*/ 140 h 159"/>
                <a:gd name="T10" fmla="*/ 29 w 46"/>
                <a:gd name="T11" fmla="*/ 140 h 159"/>
                <a:gd name="T12" fmla="*/ 28 w 46"/>
                <a:gd name="T13" fmla="*/ 145 h 159"/>
                <a:gd name="T14" fmla="*/ 25 w 46"/>
                <a:gd name="T15" fmla="*/ 151 h 159"/>
                <a:gd name="T16" fmla="*/ 21 w 46"/>
                <a:gd name="T17" fmla="*/ 155 h 159"/>
                <a:gd name="T18" fmla="*/ 17 w 46"/>
                <a:gd name="T19" fmla="*/ 159 h 159"/>
                <a:gd name="T20" fmla="*/ 17 w 46"/>
                <a:gd name="T21" fmla="*/ 159 h 159"/>
                <a:gd name="T22" fmla="*/ 0 w 46"/>
                <a:gd name="T23" fmla="*/ 87 h 159"/>
                <a:gd name="T24" fmla="*/ 0 w 46"/>
                <a:gd name="T25" fmla="*/ 87 h 159"/>
                <a:gd name="T26" fmla="*/ 7 w 46"/>
                <a:gd name="T27" fmla="*/ 0 h 159"/>
                <a:gd name="T28" fmla="*/ 7 w 46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159">
                  <a:moveTo>
                    <a:pt x="7" y="0"/>
                  </a:moveTo>
                  <a:lnTo>
                    <a:pt x="7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29" y="140"/>
                  </a:lnTo>
                  <a:lnTo>
                    <a:pt x="29" y="140"/>
                  </a:lnTo>
                  <a:lnTo>
                    <a:pt x="28" y="145"/>
                  </a:lnTo>
                  <a:lnTo>
                    <a:pt x="25" y="151"/>
                  </a:lnTo>
                  <a:lnTo>
                    <a:pt x="21" y="155"/>
                  </a:lnTo>
                  <a:lnTo>
                    <a:pt x="17" y="159"/>
                  </a:lnTo>
                  <a:lnTo>
                    <a:pt x="17" y="159"/>
                  </a:lnTo>
                  <a:lnTo>
                    <a:pt x="0" y="87"/>
                  </a:lnTo>
                  <a:lnTo>
                    <a:pt x="0" y="87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1C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94"/>
            <p:cNvSpPr/>
            <p:nvPr/>
          </p:nvSpPr>
          <p:spPr bwMode="auto">
            <a:xfrm>
              <a:off x="3492501" y="5083175"/>
              <a:ext cx="65088" cy="252413"/>
            </a:xfrm>
            <a:custGeom>
              <a:avLst/>
              <a:gdLst>
                <a:gd name="T0" fmla="*/ 6 w 41"/>
                <a:gd name="T1" fmla="*/ 0 h 159"/>
                <a:gd name="T2" fmla="*/ 6 w 41"/>
                <a:gd name="T3" fmla="*/ 0 h 159"/>
                <a:gd name="T4" fmla="*/ 41 w 41"/>
                <a:gd name="T5" fmla="*/ 0 h 159"/>
                <a:gd name="T6" fmla="*/ 41 w 41"/>
                <a:gd name="T7" fmla="*/ 0 h 159"/>
                <a:gd name="T8" fmla="*/ 24 w 41"/>
                <a:gd name="T9" fmla="*/ 140 h 159"/>
                <a:gd name="T10" fmla="*/ 24 w 41"/>
                <a:gd name="T11" fmla="*/ 140 h 159"/>
                <a:gd name="T12" fmla="*/ 23 w 41"/>
                <a:gd name="T13" fmla="*/ 145 h 159"/>
                <a:gd name="T14" fmla="*/ 20 w 41"/>
                <a:gd name="T15" fmla="*/ 151 h 159"/>
                <a:gd name="T16" fmla="*/ 16 w 41"/>
                <a:gd name="T17" fmla="*/ 155 h 159"/>
                <a:gd name="T18" fmla="*/ 12 w 41"/>
                <a:gd name="T19" fmla="*/ 159 h 159"/>
                <a:gd name="T20" fmla="*/ 12 w 41"/>
                <a:gd name="T21" fmla="*/ 159 h 159"/>
                <a:gd name="T22" fmla="*/ 0 w 41"/>
                <a:gd name="T23" fmla="*/ 86 h 159"/>
                <a:gd name="T24" fmla="*/ 0 w 41"/>
                <a:gd name="T25" fmla="*/ 86 h 159"/>
                <a:gd name="T26" fmla="*/ 6 w 41"/>
                <a:gd name="T27" fmla="*/ 0 h 159"/>
                <a:gd name="T28" fmla="*/ 6 w 41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59">
                  <a:moveTo>
                    <a:pt x="6" y="0"/>
                  </a:moveTo>
                  <a:lnTo>
                    <a:pt x="6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24" y="140"/>
                  </a:lnTo>
                  <a:lnTo>
                    <a:pt x="24" y="140"/>
                  </a:lnTo>
                  <a:lnTo>
                    <a:pt x="23" y="145"/>
                  </a:lnTo>
                  <a:lnTo>
                    <a:pt x="20" y="151"/>
                  </a:lnTo>
                  <a:lnTo>
                    <a:pt x="16" y="155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C1C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95"/>
            <p:cNvSpPr/>
            <p:nvPr/>
          </p:nvSpPr>
          <p:spPr bwMode="auto">
            <a:xfrm>
              <a:off x="3495676" y="5083175"/>
              <a:ext cx="61913" cy="252413"/>
            </a:xfrm>
            <a:custGeom>
              <a:avLst/>
              <a:gdLst>
                <a:gd name="T0" fmla="*/ 8 w 39"/>
                <a:gd name="T1" fmla="*/ 0 h 159"/>
                <a:gd name="T2" fmla="*/ 8 w 39"/>
                <a:gd name="T3" fmla="*/ 0 h 159"/>
                <a:gd name="T4" fmla="*/ 39 w 39"/>
                <a:gd name="T5" fmla="*/ 0 h 159"/>
                <a:gd name="T6" fmla="*/ 39 w 39"/>
                <a:gd name="T7" fmla="*/ 0 h 159"/>
                <a:gd name="T8" fmla="*/ 22 w 39"/>
                <a:gd name="T9" fmla="*/ 140 h 159"/>
                <a:gd name="T10" fmla="*/ 22 w 39"/>
                <a:gd name="T11" fmla="*/ 140 h 159"/>
                <a:gd name="T12" fmla="*/ 21 w 39"/>
                <a:gd name="T13" fmla="*/ 145 h 159"/>
                <a:gd name="T14" fmla="*/ 18 w 39"/>
                <a:gd name="T15" fmla="*/ 151 h 159"/>
                <a:gd name="T16" fmla="*/ 14 w 39"/>
                <a:gd name="T17" fmla="*/ 155 h 159"/>
                <a:gd name="T18" fmla="*/ 10 w 39"/>
                <a:gd name="T19" fmla="*/ 159 h 159"/>
                <a:gd name="T20" fmla="*/ 10 w 39"/>
                <a:gd name="T21" fmla="*/ 159 h 159"/>
                <a:gd name="T22" fmla="*/ 0 w 39"/>
                <a:gd name="T23" fmla="*/ 84 h 159"/>
                <a:gd name="T24" fmla="*/ 0 w 39"/>
                <a:gd name="T25" fmla="*/ 84 h 159"/>
                <a:gd name="T26" fmla="*/ 8 w 39"/>
                <a:gd name="T27" fmla="*/ 0 h 159"/>
                <a:gd name="T28" fmla="*/ 8 w 39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159">
                  <a:moveTo>
                    <a:pt x="8" y="0"/>
                  </a:moveTo>
                  <a:lnTo>
                    <a:pt x="8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1" y="145"/>
                  </a:lnTo>
                  <a:lnTo>
                    <a:pt x="18" y="151"/>
                  </a:lnTo>
                  <a:lnTo>
                    <a:pt x="14" y="155"/>
                  </a:lnTo>
                  <a:lnTo>
                    <a:pt x="10" y="159"/>
                  </a:lnTo>
                  <a:lnTo>
                    <a:pt x="10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2C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96"/>
            <p:cNvSpPr/>
            <p:nvPr/>
          </p:nvSpPr>
          <p:spPr bwMode="auto">
            <a:xfrm>
              <a:off x="3502026" y="5083175"/>
              <a:ext cx="55563" cy="252413"/>
            </a:xfrm>
            <a:custGeom>
              <a:avLst/>
              <a:gdLst>
                <a:gd name="T0" fmla="*/ 8 w 35"/>
                <a:gd name="T1" fmla="*/ 0 h 159"/>
                <a:gd name="T2" fmla="*/ 8 w 35"/>
                <a:gd name="T3" fmla="*/ 0 h 159"/>
                <a:gd name="T4" fmla="*/ 35 w 35"/>
                <a:gd name="T5" fmla="*/ 0 h 159"/>
                <a:gd name="T6" fmla="*/ 35 w 35"/>
                <a:gd name="T7" fmla="*/ 0 h 159"/>
                <a:gd name="T8" fmla="*/ 18 w 35"/>
                <a:gd name="T9" fmla="*/ 140 h 159"/>
                <a:gd name="T10" fmla="*/ 18 w 35"/>
                <a:gd name="T11" fmla="*/ 140 h 159"/>
                <a:gd name="T12" fmla="*/ 17 w 35"/>
                <a:gd name="T13" fmla="*/ 145 h 159"/>
                <a:gd name="T14" fmla="*/ 14 w 35"/>
                <a:gd name="T15" fmla="*/ 151 h 159"/>
                <a:gd name="T16" fmla="*/ 11 w 35"/>
                <a:gd name="T17" fmla="*/ 155 h 159"/>
                <a:gd name="T18" fmla="*/ 7 w 35"/>
                <a:gd name="T19" fmla="*/ 159 h 159"/>
                <a:gd name="T20" fmla="*/ 7 w 35"/>
                <a:gd name="T21" fmla="*/ 159 h 159"/>
                <a:gd name="T22" fmla="*/ 0 w 35"/>
                <a:gd name="T23" fmla="*/ 84 h 159"/>
                <a:gd name="T24" fmla="*/ 0 w 35"/>
                <a:gd name="T25" fmla="*/ 84 h 159"/>
                <a:gd name="T26" fmla="*/ 8 w 35"/>
                <a:gd name="T27" fmla="*/ 0 h 159"/>
                <a:gd name="T28" fmla="*/ 8 w 35"/>
                <a:gd name="T29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159">
                  <a:moveTo>
                    <a:pt x="8" y="0"/>
                  </a:moveTo>
                  <a:lnTo>
                    <a:pt x="8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18" y="140"/>
                  </a:lnTo>
                  <a:lnTo>
                    <a:pt x="18" y="140"/>
                  </a:lnTo>
                  <a:lnTo>
                    <a:pt x="17" y="145"/>
                  </a:lnTo>
                  <a:lnTo>
                    <a:pt x="14" y="151"/>
                  </a:lnTo>
                  <a:lnTo>
                    <a:pt x="11" y="155"/>
                  </a:lnTo>
                  <a:lnTo>
                    <a:pt x="7" y="159"/>
                  </a:lnTo>
                  <a:lnTo>
                    <a:pt x="7" y="159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3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97"/>
            <p:cNvSpPr/>
            <p:nvPr/>
          </p:nvSpPr>
          <p:spPr bwMode="auto">
            <a:xfrm>
              <a:off x="3508376" y="5083175"/>
              <a:ext cx="49213" cy="249238"/>
            </a:xfrm>
            <a:custGeom>
              <a:avLst/>
              <a:gdLst>
                <a:gd name="T0" fmla="*/ 7 w 31"/>
                <a:gd name="T1" fmla="*/ 0 h 157"/>
                <a:gd name="T2" fmla="*/ 7 w 31"/>
                <a:gd name="T3" fmla="*/ 0 h 157"/>
                <a:gd name="T4" fmla="*/ 31 w 31"/>
                <a:gd name="T5" fmla="*/ 0 h 157"/>
                <a:gd name="T6" fmla="*/ 31 w 31"/>
                <a:gd name="T7" fmla="*/ 0 h 157"/>
                <a:gd name="T8" fmla="*/ 14 w 31"/>
                <a:gd name="T9" fmla="*/ 140 h 157"/>
                <a:gd name="T10" fmla="*/ 14 w 31"/>
                <a:gd name="T11" fmla="*/ 140 h 157"/>
                <a:gd name="T12" fmla="*/ 13 w 31"/>
                <a:gd name="T13" fmla="*/ 145 h 157"/>
                <a:gd name="T14" fmla="*/ 10 w 31"/>
                <a:gd name="T15" fmla="*/ 151 h 157"/>
                <a:gd name="T16" fmla="*/ 7 w 31"/>
                <a:gd name="T17" fmla="*/ 155 h 157"/>
                <a:gd name="T18" fmla="*/ 3 w 31"/>
                <a:gd name="T19" fmla="*/ 157 h 157"/>
                <a:gd name="T20" fmla="*/ 3 w 31"/>
                <a:gd name="T21" fmla="*/ 157 h 157"/>
                <a:gd name="T22" fmla="*/ 0 w 31"/>
                <a:gd name="T23" fmla="*/ 83 h 157"/>
                <a:gd name="T24" fmla="*/ 0 w 31"/>
                <a:gd name="T25" fmla="*/ 83 h 157"/>
                <a:gd name="T26" fmla="*/ 7 w 31"/>
                <a:gd name="T27" fmla="*/ 0 h 157"/>
                <a:gd name="T28" fmla="*/ 7 w 31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57">
                  <a:moveTo>
                    <a:pt x="7" y="0"/>
                  </a:moveTo>
                  <a:lnTo>
                    <a:pt x="7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14" y="140"/>
                  </a:lnTo>
                  <a:lnTo>
                    <a:pt x="14" y="140"/>
                  </a:lnTo>
                  <a:lnTo>
                    <a:pt x="13" y="145"/>
                  </a:lnTo>
                  <a:lnTo>
                    <a:pt x="10" y="151"/>
                  </a:lnTo>
                  <a:lnTo>
                    <a:pt x="7" y="155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0" y="83"/>
                  </a:lnTo>
                  <a:lnTo>
                    <a:pt x="0" y="8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C3C3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98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8 w 28"/>
                <a:gd name="T1" fmla="*/ 0 h 157"/>
                <a:gd name="T2" fmla="*/ 8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7 w 28"/>
                <a:gd name="T15" fmla="*/ 151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1 w 28"/>
                <a:gd name="T23" fmla="*/ 82 h 157"/>
                <a:gd name="T24" fmla="*/ 1 w 28"/>
                <a:gd name="T25" fmla="*/ 82 h 157"/>
                <a:gd name="T26" fmla="*/ 8 w 28"/>
                <a:gd name="T27" fmla="*/ 0 h 157"/>
                <a:gd name="T28" fmla="*/ 8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8" y="0"/>
                  </a:moveTo>
                  <a:lnTo>
                    <a:pt x="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7" y="151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C4C4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99"/>
            <p:cNvSpPr/>
            <p:nvPr/>
          </p:nvSpPr>
          <p:spPr bwMode="auto">
            <a:xfrm>
              <a:off x="3513138" y="5083175"/>
              <a:ext cx="44450" cy="249238"/>
            </a:xfrm>
            <a:custGeom>
              <a:avLst/>
              <a:gdLst>
                <a:gd name="T0" fmla="*/ 12 w 28"/>
                <a:gd name="T1" fmla="*/ 0 h 157"/>
                <a:gd name="T2" fmla="*/ 12 w 28"/>
                <a:gd name="T3" fmla="*/ 0 h 157"/>
                <a:gd name="T4" fmla="*/ 28 w 28"/>
                <a:gd name="T5" fmla="*/ 0 h 157"/>
                <a:gd name="T6" fmla="*/ 28 w 28"/>
                <a:gd name="T7" fmla="*/ 0 h 157"/>
                <a:gd name="T8" fmla="*/ 11 w 28"/>
                <a:gd name="T9" fmla="*/ 140 h 157"/>
                <a:gd name="T10" fmla="*/ 11 w 28"/>
                <a:gd name="T11" fmla="*/ 140 h 157"/>
                <a:gd name="T12" fmla="*/ 10 w 28"/>
                <a:gd name="T13" fmla="*/ 145 h 157"/>
                <a:gd name="T14" fmla="*/ 8 w 28"/>
                <a:gd name="T15" fmla="*/ 149 h 157"/>
                <a:gd name="T16" fmla="*/ 4 w 28"/>
                <a:gd name="T17" fmla="*/ 155 h 157"/>
                <a:gd name="T18" fmla="*/ 0 w 28"/>
                <a:gd name="T19" fmla="*/ 157 h 157"/>
                <a:gd name="T20" fmla="*/ 0 w 28"/>
                <a:gd name="T21" fmla="*/ 157 h 157"/>
                <a:gd name="T22" fmla="*/ 5 w 28"/>
                <a:gd name="T23" fmla="*/ 80 h 157"/>
                <a:gd name="T24" fmla="*/ 5 w 28"/>
                <a:gd name="T25" fmla="*/ 80 h 157"/>
                <a:gd name="T26" fmla="*/ 12 w 28"/>
                <a:gd name="T27" fmla="*/ 0 h 157"/>
                <a:gd name="T28" fmla="*/ 12 w 28"/>
                <a:gd name="T2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157">
                  <a:moveTo>
                    <a:pt x="12" y="0"/>
                  </a:moveTo>
                  <a:lnTo>
                    <a:pt x="12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10" y="145"/>
                  </a:lnTo>
                  <a:lnTo>
                    <a:pt x="8" y="149"/>
                  </a:lnTo>
                  <a:lnTo>
                    <a:pt x="4" y="155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5" y="80"/>
                  </a:lnTo>
                  <a:lnTo>
                    <a:pt x="5" y="80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C4C4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8" name="Freeform 100"/>
            <p:cNvSpPr/>
            <p:nvPr/>
          </p:nvSpPr>
          <p:spPr bwMode="auto">
            <a:xfrm>
              <a:off x="3514726" y="5083175"/>
              <a:ext cx="42863" cy="249238"/>
            </a:xfrm>
            <a:custGeom>
              <a:avLst/>
              <a:gdLst>
                <a:gd name="T0" fmla="*/ 15 w 27"/>
                <a:gd name="T1" fmla="*/ 0 h 157"/>
                <a:gd name="T2" fmla="*/ 27 w 27"/>
                <a:gd name="T3" fmla="*/ 0 h 157"/>
                <a:gd name="T4" fmla="*/ 10 w 27"/>
                <a:gd name="T5" fmla="*/ 140 h 157"/>
                <a:gd name="T6" fmla="*/ 10 w 27"/>
                <a:gd name="T7" fmla="*/ 140 h 157"/>
                <a:gd name="T8" fmla="*/ 9 w 27"/>
                <a:gd name="T9" fmla="*/ 145 h 157"/>
                <a:gd name="T10" fmla="*/ 7 w 27"/>
                <a:gd name="T11" fmla="*/ 149 h 157"/>
                <a:gd name="T12" fmla="*/ 3 w 27"/>
                <a:gd name="T13" fmla="*/ 153 h 157"/>
                <a:gd name="T14" fmla="*/ 0 w 27"/>
                <a:gd name="T15" fmla="*/ 157 h 157"/>
                <a:gd name="T16" fmla="*/ 15 w 27"/>
                <a:gd name="T1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57">
                  <a:moveTo>
                    <a:pt x="15" y="0"/>
                  </a:moveTo>
                  <a:lnTo>
                    <a:pt x="27" y="0"/>
                  </a:lnTo>
                  <a:lnTo>
                    <a:pt x="10" y="140"/>
                  </a:lnTo>
                  <a:lnTo>
                    <a:pt x="10" y="140"/>
                  </a:lnTo>
                  <a:lnTo>
                    <a:pt x="9" y="145"/>
                  </a:lnTo>
                  <a:lnTo>
                    <a:pt x="7" y="149"/>
                  </a:lnTo>
                  <a:lnTo>
                    <a:pt x="3" y="153"/>
                  </a:lnTo>
                  <a:lnTo>
                    <a:pt x="0" y="157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C5C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9" name="Freeform 108"/>
            <p:cNvSpPr/>
            <p:nvPr/>
          </p:nvSpPr>
          <p:spPr bwMode="auto">
            <a:xfrm>
              <a:off x="2687638" y="4930775"/>
              <a:ext cx="47625" cy="55563"/>
            </a:xfrm>
            <a:custGeom>
              <a:avLst/>
              <a:gdLst>
                <a:gd name="T0" fmla="*/ 30 w 30"/>
                <a:gd name="T1" fmla="*/ 2 h 35"/>
                <a:gd name="T2" fmla="*/ 30 w 30"/>
                <a:gd name="T3" fmla="*/ 2 h 35"/>
                <a:gd name="T4" fmla="*/ 27 w 30"/>
                <a:gd name="T5" fmla="*/ 14 h 35"/>
                <a:gd name="T6" fmla="*/ 23 w 30"/>
                <a:gd name="T7" fmla="*/ 30 h 35"/>
                <a:gd name="T8" fmla="*/ 23 w 30"/>
                <a:gd name="T9" fmla="*/ 30 h 35"/>
                <a:gd name="T10" fmla="*/ 20 w 30"/>
                <a:gd name="T11" fmla="*/ 34 h 35"/>
                <a:gd name="T12" fmla="*/ 19 w 30"/>
                <a:gd name="T13" fmla="*/ 35 h 35"/>
                <a:gd name="T14" fmla="*/ 16 w 30"/>
                <a:gd name="T15" fmla="*/ 34 h 35"/>
                <a:gd name="T16" fmla="*/ 14 w 30"/>
                <a:gd name="T17" fmla="*/ 31 h 35"/>
                <a:gd name="T18" fmla="*/ 11 w 30"/>
                <a:gd name="T19" fmla="*/ 26 h 35"/>
                <a:gd name="T20" fmla="*/ 0 w 30"/>
                <a:gd name="T21" fmla="*/ 7 h 35"/>
                <a:gd name="T22" fmla="*/ 0 w 30"/>
                <a:gd name="T23" fmla="*/ 7 h 35"/>
                <a:gd name="T24" fmla="*/ 3 w 30"/>
                <a:gd name="T25" fmla="*/ 6 h 35"/>
                <a:gd name="T26" fmla="*/ 8 w 30"/>
                <a:gd name="T27" fmla="*/ 2 h 35"/>
                <a:gd name="T28" fmla="*/ 12 w 30"/>
                <a:gd name="T29" fmla="*/ 0 h 35"/>
                <a:gd name="T30" fmla="*/ 18 w 30"/>
                <a:gd name="T31" fmla="*/ 0 h 35"/>
                <a:gd name="T32" fmla="*/ 23 w 30"/>
                <a:gd name="T33" fmla="*/ 0 h 35"/>
                <a:gd name="T34" fmla="*/ 30 w 30"/>
                <a:gd name="T35" fmla="*/ 2 h 35"/>
                <a:gd name="T36" fmla="*/ 30 w 30"/>
                <a:gd name="T37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35">
                  <a:moveTo>
                    <a:pt x="30" y="2"/>
                  </a:moveTo>
                  <a:lnTo>
                    <a:pt x="30" y="2"/>
                  </a:lnTo>
                  <a:lnTo>
                    <a:pt x="27" y="14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20" y="34"/>
                  </a:lnTo>
                  <a:lnTo>
                    <a:pt x="19" y="35"/>
                  </a:lnTo>
                  <a:lnTo>
                    <a:pt x="16" y="34"/>
                  </a:lnTo>
                  <a:lnTo>
                    <a:pt x="14" y="31"/>
                  </a:lnTo>
                  <a:lnTo>
                    <a:pt x="11" y="26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6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30" y="2"/>
                  </a:lnTo>
                  <a:lnTo>
                    <a:pt x="30" y="2"/>
                  </a:lnTo>
                  <a:close/>
                </a:path>
              </a:pathLst>
            </a:custGeom>
            <a:solidFill>
              <a:srgbClr val="F246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20" name="组合 209"/>
          <p:cNvGrpSpPr/>
          <p:nvPr/>
        </p:nvGrpSpPr>
        <p:grpSpPr>
          <a:xfrm>
            <a:off x="6149778" y="4976918"/>
            <a:ext cx="214301" cy="634531"/>
            <a:chOff x="2555876" y="4340225"/>
            <a:chExt cx="203200" cy="601663"/>
          </a:xfrm>
          <a:solidFill>
            <a:schemeClr val="accent2"/>
          </a:solidFill>
        </p:grpSpPr>
        <p:sp>
          <p:nvSpPr>
            <p:cNvPr id="221" name="Freeform 105"/>
            <p:cNvSpPr/>
            <p:nvPr/>
          </p:nvSpPr>
          <p:spPr bwMode="auto">
            <a:xfrm>
              <a:off x="2582863" y="4424363"/>
              <a:ext cx="176213" cy="517525"/>
            </a:xfrm>
            <a:custGeom>
              <a:avLst/>
              <a:gdLst>
                <a:gd name="T0" fmla="*/ 35 w 111"/>
                <a:gd name="T1" fmla="*/ 266 h 326"/>
                <a:gd name="T2" fmla="*/ 66 w 111"/>
                <a:gd name="T3" fmla="*/ 326 h 326"/>
                <a:gd name="T4" fmla="*/ 94 w 111"/>
                <a:gd name="T5" fmla="*/ 322 h 326"/>
                <a:gd name="T6" fmla="*/ 111 w 111"/>
                <a:gd name="T7" fmla="*/ 256 h 326"/>
                <a:gd name="T8" fmla="*/ 76 w 111"/>
                <a:gd name="T9" fmla="*/ 0 h 326"/>
                <a:gd name="T10" fmla="*/ 0 w 111"/>
                <a:gd name="T11" fmla="*/ 11 h 326"/>
                <a:gd name="T12" fmla="*/ 35 w 111"/>
                <a:gd name="T13" fmla="*/ 26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326">
                  <a:moveTo>
                    <a:pt x="35" y="266"/>
                  </a:moveTo>
                  <a:lnTo>
                    <a:pt x="66" y="326"/>
                  </a:lnTo>
                  <a:lnTo>
                    <a:pt x="94" y="322"/>
                  </a:lnTo>
                  <a:lnTo>
                    <a:pt x="111" y="256"/>
                  </a:lnTo>
                  <a:lnTo>
                    <a:pt x="76" y="0"/>
                  </a:lnTo>
                  <a:lnTo>
                    <a:pt x="0" y="11"/>
                  </a:lnTo>
                  <a:lnTo>
                    <a:pt x="35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2" name="Freeform 106"/>
            <p:cNvSpPr/>
            <p:nvPr/>
          </p:nvSpPr>
          <p:spPr bwMode="auto">
            <a:xfrm>
              <a:off x="2576513" y="4340225"/>
              <a:ext cx="127000" cy="146050"/>
            </a:xfrm>
            <a:custGeom>
              <a:avLst/>
              <a:gdLst>
                <a:gd name="T0" fmla="*/ 4 w 80"/>
                <a:gd name="T1" fmla="*/ 59 h 92"/>
                <a:gd name="T2" fmla="*/ 4 w 80"/>
                <a:gd name="T3" fmla="*/ 59 h 92"/>
                <a:gd name="T4" fmla="*/ 5 w 80"/>
                <a:gd name="T5" fmla="*/ 66 h 92"/>
                <a:gd name="T6" fmla="*/ 9 w 80"/>
                <a:gd name="T7" fmla="*/ 73 h 92"/>
                <a:gd name="T8" fmla="*/ 13 w 80"/>
                <a:gd name="T9" fmla="*/ 80 h 92"/>
                <a:gd name="T10" fmla="*/ 19 w 80"/>
                <a:gd name="T11" fmla="*/ 84 h 92"/>
                <a:gd name="T12" fmla="*/ 24 w 80"/>
                <a:gd name="T13" fmla="*/ 88 h 92"/>
                <a:gd name="T14" fmla="*/ 31 w 80"/>
                <a:gd name="T15" fmla="*/ 91 h 92"/>
                <a:gd name="T16" fmla="*/ 39 w 80"/>
                <a:gd name="T17" fmla="*/ 92 h 92"/>
                <a:gd name="T18" fmla="*/ 46 w 80"/>
                <a:gd name="T19" fmla="*/ 92 h 92"/>
                <a:gd name="T20" fmla="*/ 47 w 80"/>
                <a:gd name="T21" fmla="*/ 92 h 92"/>
                <a:gd name="T22" fmla="*/ 47 w 80"/>
                <a:gd name="T23" fmla="*/ 92 h 92"/>
                <a:gd name="T24" fmla="*/ 55 w 80"/>
                <a:gd name="T25" fmla="*/ 89 h 92"/>
                <a:gd name="T26" fmla="*/ 62 w 80"/>
                <a:gd name="T27" fmla="*/ 87 h 92"/>
                <a:gd name="T28" fmla="*/ 67 w 80"/>
                <a:gd name="T29" fmla="*/ 82 h 92"/>
                <a:gd name="T30" fmla="*/ 71 w 80"/>
                <a:gd name="T31" fmla="*/ 77 h 92"/>
                <a:gd name="T32" fmla="*/ 75 w 80"/>
                <a:gd name="T33" fmla="*/ 70 h 92"/>
                <a:gd name="T34" fmla="*/ 78 w 80"/>
                <a:gd name="T35" fmla="*/ 64 h 92"/>
                <a:gd name="T36" fmla="*/ 80 w 80"/>
                <a:gd name="T37" fmla="*/ 57 h 92"/>
                <a:gd name="T38" fmla="*/ 80 w 80"/>
                <a:gd name="T39" fmla="*/ 49 h 92"/>
                <a:gd name="T40" fmla="*/ 75 w 80"/>
                <a:gd name="T41" fmla="*/ 15 h 92"/>
                <a:gd name="T42" fmla="*/ 75 w 80"/>
                <a:gd name="T43" fmla="*/ 15 h 92"/>
                <a:gd name="T44" fmla="*/ 73 w 80"/>
                <a:gd name="T45" fmla="*/ 8 h 92"/>
                <a:gd name="T46" fmla="*/ 70 w 80"/>
                <a:gd name="T47" fmla="*/ 4 h 92"/>
                <a:gd name="T48" fmla="*/ 66 w 80"/>
                <a:gd name="T49" fmla="*/ 1 h 92"/>
                <a:gd name="T50" fmla="*/ 62 w 80"/>
                <a:gd name="T51" fmla="*/ 0 h 92"/>
                <a:gd name="T52" fmla="*/ 50 w 80"/>
                <a:gd name="T53" fmla="*/ 1 h 92"/>
                <a:gd name="T54" fmla="*/ 35 w 80"/>
                <a:gd name="T55" fmla="*/ 3 h 92"/>
                <a:gd name="T56" fmla="*/ 35 w 80"/>
                <a:gd name="T57" fmla="*/ 3 h 92"/>
                <a:gd name="T58" fmla="*/ 35 w 80"/>
                <a:gd name="T59" fmla="*/ 3 h 92"/>
                <a:gd name="T60" fmla="*/ 20 w 80"/>
                <a:gd name="T61" fmla="*/ 5 h 92"/>
                <a:gd name="T62" fmla="*/ 8 w 80"/>
                <a:gd name="T63" fmla="*/ 7 h 92"/>
                <a:gd name="T64" fmla="*/ 4 w 80"/>
                <a:gd name="T65" fmla="*/ 9 h 92"/>
                <a:gd name="T66" fmla="*/ 1 w 80"/>
                <a:gd name="T67" fmla="*/ 13 h 92"/>
                <a:gd name="T68" fmla="*/ 0 w 80"/>
                <a:gd name="T69" fmla="*/ 17 h 92"/>
                <a:gd name="T70" fmla="*/ 0 w 80"/>
                <a:gd name="T71" fmla="*/ 24 h 92"/>
                <a:gd name="T72" fmla="*/ 4 w 80"/>
                <a:gd name="T73" fmla="*/ 5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" h="92">
                  <a:moveTo>
                    <a:pt x="4" y="59"/>
                  </a:moveTo>
                  <a:lnTo>
                    <a:pt x="4" y="59"/>
                  </a:lnTo>
                  <a:lnTo>
                    <a:pt x="5" y="66"/>
                  </a:lnTo>
                  <a:lnTo>
                    <a:pt x="9" y="73"/>
                  </a:lnTo>
                  <a:lnTo>
                    <a:pt x="13" y="80"/>
                  </a:lnTo>
                  <a:lnTo>
                    <a:pt x="19" y="84"/>
                  </a:lnTo>
                  <a:lnTo>
                    <a:pt x="24" y="88"/>
                  </a:lnTo>
                  <a:lnTo>
                    <a:pt x="31" y="91"/>
                  </a:lnTo>
                  <a:lnTo>
                    <a:pt x="39" y="92"/>
                  </a:lnTo>
                  <a:lnTo>
                    <a:pt x="46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55" y="89"/>
                  </a:lnTo>
                  <a:lnTo>
                    <a:pt x="62" y="87"/>
                  </a:lnTo>
                  <a:lnTo>
                    <a:pt x="67" y="82"/>
                  </a:lnTo>
                  <a:lnTo>
                    <a:pt x="71" y="77"/>
                  </a:lnTo>
                  <a:lnTo>
                    <a:pt x="75" y="70"/>
                  </a:lnTo>
                  <a:lnTo>
                    <a:pt x="78" y="64"/>
                  </a:lnTo>
                  <a:lnTo>
                    <a:pt x="80" y="57"/>
                  </a:lnTo>
                  <a:lnTo>
                    <a:pt x="80" y="49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3" y="8"/>
                  </a:lnTo>
                  <a:lnTo>
                    <a:pt x="70" y="4"/>
                  </a:lnTo>
                  <a:lnTo>
                    <a:pt x="66" y="1"/>
                  </a:lnTo>
                  <a:lnTo>
                    <a:pt x="62" y="0"/>
                  </a:lnTo>
                  <a:lnTo>
                    <a:pt x="50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20" y="5"/>
                  </a:lnTo>
                  <a:lnTo>
                    <a:pt x="8" y="7"/>
                  </a:lnTo>
                  <a:lnTo>
                    <a:pt x="4" y="9"/>
                  </a:lnTo>
                  <a:lnTo>
                    <a:pt x="1" y="13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4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3" name="Freeform 107"/>
            <p:cNvSpPr/>
            <p:nvPr/>
          </p:nvSpPr>
          <p:spPr bwMode="auto">
            <a:xfrm>
              <a:off x="2571751" y="4389438"/>
              <a:ext cx="150813" cy="144463"/>
            </a:xfrm>
            <a:custGeom>
              <a:avLst/>
              <a:gdLst>
                <a:gd name="T0" fmla="*/ 11 w 95"/>
                <a:gd name="T1" fmla="*/ 91 h 91"/>
                <a:gd name="T2" fmla="*/ 95 w 95"/>
                <a:gd name="T3" fmla="*/ 80 h 91"/>
                <a:gd name="T4" fmla="*/ 84 w 95"/>
                <a:gd name="T5" fmla="*/ 0 h 91"/>
                <a:gd name="T6" fmla="*/ 0 w 95"/>
                <a:gd name="T7" fmla="*/ 11 h 91"/>
                <a:gd name="T8" fmla="*/ 11 w 95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91">
                  <a:moveTo>
                    <a:pt x="11" y="91"/>
                  </a:moveTo>
                  <a:lnTo>
                    <a:pt x="95" y="80"/>
                  </a:lnTo>
                  <a:lnTo>
                    <a:pt x="84" y="0"/>
                  </a:lnTo>
                  <a:lnTo>
                    <a:pt x="0" y="11"/>
                  </a:lnTo>
                  <a:lnTo>
                    <a:pt x="11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4" name="Freeform 109"/>
            <p:cNvSpPr/>
            <p:nvPr/>
          </p:nvSpPr>
          <p:spPr bwMode="auto">
            <a:xfrm>
              <a:off x="2555876" y="4430713"/>
              <a:ext cx="44450" cy="260350"/>
            </a:xfrm>
            <a:custGeom>
              <a:avLst/>
              <a:gdLst>
                <a:gd name="T0" fmla="*/ 21 w 28"/>
                <a:gd name="T1" fmla="*/ 0 h 164"/>
                <a:gd name="T2" fmla="*/ 21 w 28"/>
                <a:gd name="T3" fmla="*/ 0 h 164"/>
                <a:gd name="T4" fmla="*/ 11 w 28"/>
                <a:gd name="T5" fmla="*/ 7 h 164"/>
                <a:gd name="T6" fmla="*/ 5 w 28"/>
                <a:gd name="T7" fmla="*/ 13 h 164"/>
                <a:gd name="T8" fmla="*/ 2 w 28"/>
                <a:gd name="T9" fmla="*/ 17 h 164"/>
                <a:gd name="T10" fmla="*/ 0 w 28"/>
                <a:gd name="T11" fmla="*/ 20 h 164"/>
                <a:gd name="T12" fmla="*/ 0 w 28"/>
                <a:gd name="T13" fmla="*/ 20 h 164"/>
                <a:gd name="T14" fmla="*/ 3 w 28"/>
                <a:gd name="T15" fmla="*/ 44 h 164"/>
                <a:gd name="T16" fmla="*/ 9 w 28"/>
                <a:gd name="T17" fmla="*/ 90 h 164"/>
                <a:gd name="T18" fmla="*/ 18 w 28"/>
                <a:gd name="T19" fmla="*/ 154 h 164"/>
                <a:gd name="T20" fmla="*/ 18 w 28"/>
                <a:gd name="T21" fmla="*/ 154 h 164"/>
                <a:gd name="T22" fmla="*/ 17 w 28"/>
                <a:gd name="T23" fmla="*/ 155 h 164"/>
                <a:gd name="T24" fmla="*/ 18 w 28"/>
                <a:gd name="T25" fmla="*/ 160 h 164"/>
                <a:gd name="T26" fmla="*/ 19 w 28"/>
                <a:gd name="T27" fmla="*/ 161 h 164"/>
                <a:gd name="T28" fmla="*/ 21 w 28"/>
                <a:gd name="T29" fmla="*/ 162 h 164"/>
                <a:gd name="T30" fmla="*/ 23 w 28"/>
                <a:gd name="T31" fmla="*/ 164 h 164"/>
                <a:gd name="T32" fmla="*/ 28 w 28"/>
                <a:gd name="T33" fmla="*/ 164 h 164"/>
                <a:gd name="T34" fmla="*/ 13 w 28"/>
                <a:gd name="T35" fmla="*/ 58 h 164"/>
                <a:gd name="T36" fmla="*/ 19 w 28"/>
                <a:gd name="T37" fmla="*/ 44 h 164"/>
                <a:gd name="T38" fmla="*/ 21 w 28"/>
                <a:gd name="T39" fmla="*/ 0 h 164"/>
                <a:gd name="T40" fmla="*/ 21 w 28"/>
                <a:gd name="T4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164">
                  <a:moveTo>
                    <a:pt x="21" y="0"/>
                  </a:moveTo>
                  <a:lnTo>
                    <a:pt x="21" y="0"/>
                  </a:lnTo>
                  <a:lnTo>
                    <a:pt x="11" y="7"/>
                  </a:lnTo>
                  <a:lnTo>
                    <a:pt x="5" y="13"/>
                  </a:lnTo>
                  <a:lnTo>
                    <a:pt x="2" y="17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3" y="44"/>
                  </a:lnTo>
                  <a:lnTo>
                    <a:pt x="9" y="90"/>
                  </a:lnTo>
                  <a:lnTo>
                    <a:pt x="18" y="154"/>
                  </a:lnTo>
                  <a:lnTo>
                    <a:pt x="18" y="154"/>
                  </a:lnTo>
                  <a:lnTo>
                    <a:pt x="17" y="155"/>
                  </a:lnTo>
                  <a:lnTo>
                    <a:pt x="18" y="160"/>
                  </a:lnTo>
                  <a:lnTo>
                    <a:pt x="19" y="161"/>
                  </a:lnTo>
                  <a:lnTo>
                    <a:pt x="21" y="162"/>
                  </a:lnTo>
                  <a:lnTo>
                    <a:pt x="23" y="164"/>
                  </a:lnTo>
                  <a:lnTo>
                    <a:pt x="28" y="164"/>
                  </a:lnTo>
                  <a:lnTo>
                    <a:pt x="13" y="58"/>
                  </a:lnTo>
                  <a:lnTo>
                    <a:pt x="19" y="44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" name="组合 207"/>
          <p:cNvGrpSpPr/>
          <p:nvPr/>
        </p:nvGrpSpPr>
        <p:grpSpPr>
          <a:xfrm>
            <a:off x="6638653" y="4983613"/>
            <a:ext cx="840461" cy="646252"/>
            <a:chOff x="3019426" y="4346575"/>
            <a:chExt cx="796925" cy="612776"/>
          </a:xfrm>
          <a:solidFill>
            <a:schemeClr val="accent4"/>
          </a:solidFill>
        </p:grpSpPr>
        <p:sp>
          <p:nvSpPr>
            <p:cNvPr id="226" name="Freeform 110"/>
            <p:cNvSpPr/>
            <p:nvPr/>
          </p:nvSpPr>
          <p:spPr bwMode="auto">
            <a:xfrm>
              <a:off x="3040063" y="4346575"/>
              <a:ext cx="776288" cy="347663"/>
            </a:xfrm>
            <a:custGeom>
              <a:avLst/>
              <a:gdLst>
                <a:gd name="T0" fmla="*/ 247 w 489"/>
                <a:gd name="T1" fmla="*/ 219 h 219"/>
                <a:gd name="T2" fmla="*/ 489 w 489"/>
                <a:gd name="T3" fmla="*/ 110 h 219"/>
                <a:gd name="T4" fmla="*/ 240 w 489"/>
                <a:gd name="T5" fmla="*/ 0 h 219"/>
                <a:gd name="T6" fmla="*/ 0 w 489"/>
                <a:gd name="T7" fmla="*/ 107 h 219"/>
                <a:gd name="T8" fmla="*/ 247 w 489"/>
                <a:gd name="T9" fmla="*/ 21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19">
                  <a:moveTo>
                    <a:pt x="247" y="219"/>
                  </a:moveTo>
                  <a:lnTo>
                    <a:pt x="489" y="110"/>
                  </a:lnTo>
                  <a:lnTo>
                    <a:pt x="240" y="0"/>
                  </a:lnTo>
                  <a:lnTo>
                    <a:pt x="0" y="107"/>
                  </a:lnTo>
                  <a:lnTo>
                    <a:pt x="247" y="2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7" name="Rectangle 111"/>
            <p:cNvSpPr>
              <a:spLocks noChangeArrowheads="1"/>
            </p:cNvSpPr>
            <p:nvPr/>
          </p:nvSpPr>
          <p:spPr bwMode="auto">
            <a:xfrm>
              <a:off x="3049588" y="4510088"/>
              <a:ext cx="22225" cy="255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8" name="Freeform 112"/>
            <p:cNvSpPr/>
            <p:nvPr/>
          </p:nvSpPr>
          <p:spPr bwMode="auto">
            <a:xfrm>
              <a:off x="3022601" y="4735513"/>
              <a:ext cx="76200" cy="77788"/>
            </a:xfrm>
            <a:custGeom>
              <a:avLst/>
              <a:gdLst>
                <a:gd name="T0" fmla="*/ 0 w 48"/>
                <a:gd name="T1" fmla="*/ 24 h 49"/>
                <a:gd name="T2" fmla="*/ 0 w 48"/>
                <a:gd name="T3" fmla="*/ 24 h 49"/>
                <a:gd name="T4" fmla="*/ 0 w 48"/>
                <a:gd name="T5" fmla="*/ 20 h 49"/>
                <a:gd name="T6" fmla="*/ 2 w 48"/>
                <a:gd name="T7" fmla="*/ 15 h 49"/>
                <a:gd name="T8" fmla="*/ 4 w 48"/>
                <a:gd name="T9" fmla="*/ 11 h 49"/>
                <a:gd name="T10" fmla="*/ 7 w 48"/>
                <a:gd name="T11" fmla="*/ 8 h 49"/>
                <a:gd name="T12" fmla="*/ 11 w 48"/>
                <a:gd name="T13" fmla="*/ 4 h 49"/>
                <a:gd name="T14" fmla="*/ 15 w 48"/>
                <a:gd name="T15" fmla="*/ 3 h 49"/>
                <a:gd name="T16" fmla="*/ 19 w 48"/>
                <a:gd name="T17" fmla="*/ 1 h 49"/>
                <a:gd name="T18" fmla="*/ 25 w 48"/>
                <a:gd name="T19" fmla="*/ 0 h 49"/>
                <a:gd name="T20" fmla="*/ 25 w 48"/>
                <a:gd name="T21" fmla="*/ 0 h 49"/>
                <a:gd name="T22" fmla="*/ 29 w 48"/>
                <a:gd name="T23" fmla="*/ 1 h 49"/>
                <a:gd name="T24" fmla="*/ 34 w 48"/>
                <a:gd name="T25" fmla="*/ 3 h 49"/>
                <a:gd name="T26" fmla="*/ 38 w 48"/>
                <a:gd name="T27" fmla="*/ 4 h 49"/>
                <a:gd name="T28" fmla="*/ 41 w 48"/>
                <a:gd name="T29" fmla="*/ 8 h 49"/>
                <a:gd name="T30" fmla="*/ 44 w 48"/>
                <a:gd name="T31" fmla="*/ 11 h 49"/>
                <a:gd name="T32" fmla="*/ 46 w 48"/>
                <a:gd name="T33" fmla="*/ 15 h 49"/>
                <a:gd name="T34" fmla="*/ 48 w 48"/>
                <a:gd name="T35" fmla="*/ 20 h 49"/>
                <a:gd name="T36" fmla="*/ 48 w 48"/>
                <a:gd name="T37" fmla="*/ 24 h 49"/>
                <a:gd name="T38" fmla="*/ 48 w 48"/>
                <a:gd name="T39" fmla="*/ 24 h 49"/>
                <a:gd name="T40" fmla="*/ 48 w 48"/>
                <a:gd name="T41" fmla="*/ 30 h 49"/>
                <a:gd name="T42" fmla="*/ 46 w 48"/>
                <a:gd name="T43" fmla="*/ 34 h 49"/>
                <a:gd name="T44" fmla="*/ 44 w 48"/>
                <a:gd name="T45" fmla="*/ 38 h 49"/>
                <a:gd name="T46" fmla="*/ 41 w 48"/>
                <a:gd name="T47" fmla="*/ 42 h 49"/>
                <a:gd name="T48" fmla="*/ 38 w 48"/>
                <a:gd name="T49" fmla="*/ 45 h 49"/>
                <a:gd name="T50" fmla="*/ 34 w 48"/>
                <a:gd name="T51" fmla="*/ 47 h 49"/>
                <a:gd name="T52" fmla="*/ 29 w 48"/>
                <a:gd name="T53" fmla="*/ 49 h 49"/>
                <a:gd name="T54" fmla="*/ 25 w 48"/>
                <a:gd name="T55" fmla="*/ 49 h 49"/>
                <a:gd name="T56" fmla="*/ 25 w 48"/>
                <a:gd name="T57" fmla="*/ 49 h 49"/>
                <a:gd name="T58" fmla="*/ 19 w 48"/>
                <a:gd name="T59" fmla="*/ 49 h 49"/>
                <a:gd name="T60" fmla="*/ 15 w 48"/>
                <a:gd name="T61" fmla="*/ 47 h 49"/>
                <a:gd name="T62" fmla="*/ 11 w 48"/>
                <a:gd name="T63" fmla="*/ 45 h 49"/>
                <a:gd name="T64" fmla="*/ 7 w 48"/>
                <a:gd name="T65" fmla="*/ 42 h 49"/>
                <a:gd name="T66" fmla="*/ 4 w 48"/>
                <a:gd name="T67" fmla="*/ 38 h 49"/>
                <a:gd name="T68" fmla="*/ 2 w 48"/>
                <a:gd name="T69" fmla="*/ 34 h 49"/>
                <a:gd name="T70" fmla="*/ 0 w 48"/>
                <a:gd name="T71" fmla="*/ 30 h 49"/>
                <a:gd name="T72" fmla="*/ 0 w 48"/>
                <a:gd name="T73" fmla="*/ 24 h 49"/>
                <a:gd name="T74" fmla="*/ 0 w 48"/>
                <a:gd name="T75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8" h="49">
                  <a:moveTo>
                    <a:pt x="0" y="24"/>
                  </a:moveTo>
                  <a:lnTo>
                    <a:pt x="0" y="24"/>
                  </a:lnTo>
                  <a:lnTo>
                    <a:pt x="0" y="20"/>
                  </a:lnTo>
                  <a:lnTo>
                    <a:pt x="2" y="15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5" y="3"/>
                  </a:lnTo>
                  <a:lnTo>
                    <a:pt x="19" y="1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9" y="1"/>
                  </a:lnTo>
                  <a:lnTo>
                    <a:pt x="34" y="3"/>
                  </a:lnTo>
                  <a:lnTo>
                    <a:pt x="38" y="4"/>
                  </a:lnTo>
                  <a:lnTo>
                    <a:pt x="41" y="8"/>
                  </a:lnTo>
                  <a:lnTo>
                    <a:pt x="44" y="11"/>
                  </a:lnTo>
                  <a:lnTo>
                    <a:pt x="46" y="15"/>
                  </a:lnTo>
                  <a:lnTo>
                    <a:pt x="48" y="20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30"/>
                  </a:lnTo>
                  <a:lnTo>
                    <a:pt x="46" y="34"/>
                  </a:lnTo>
                  <a:lnTo>
                    <a:pt x="44" y="38"/>
                  </a:lnTo>
                  <a:lnTo>
                    <a:pt x="41" y="42"/>
                  </a:lnTo>
                  <a:lnTo>
                    <a:pt x="38" y="45"/>
                  </a:lnTo>
                  <a:lnTo>
                    <a:pt x="34" y="47"/>
                  </a:lnTo>
                  <a:lnTo>
                    <a:pt x="29" y="49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19" y="49"/>
                  </a:lnTo>
                  <a:lnTo>
                    <a:pt x="15" y="47"/>
                  </a:lnTo>
                  <a:lnTo>
                    <a:pt x="11" y="45"/>
                  </a:lnTo>
                  <a:lnTo>
                    <a:pt x="7" y="42"/>
                  </a:lnTo>
                  <a:lnTo>
                    <a:pt x="4" y="38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9" name="Freeform 113"/>
            <p:cNvSpPr/>
            <p:nvPr/>
          </p:nvSpPr>
          <p:spPr bwMode="auto">
            <a:xfrm>
              <a:off x="3052763" y="4778375"/>
              <a:ext cx="46038" cy="169863"/>
            </a:xfrm>
            <a:custGeom>
              <a:avLst/>
              <a:gdLst>
                <a:gd name="T0" fmla="*/ 17 w 29"/>
                <a:gd name="T1" fmla="*/ 5 h 107"/>
                <a:gd name="T2" fmla="*/ 17 w 29"/>
                <a:gd name="T3" fmla="*/ 5 h 107"/>
                <a:gd name="T4" fmla="*/ 19 w 29"/>
                <a:gd name="T5" fmla="*/ 12 h 107"/>
                <a:gd name="T6" fmla="*/ 22 w 29"/>
                <a:gd name="T7" fmla="*/ 22 h 107"/>
                <a:gd name="T8" fmla="*/ 25 w 29"/>
                <a:gd name="T9" fmla="*/ 33 h 107"/>
                <a:gd name="T10" fmla="*/ 27 w 29"/>
                <a:gd name="T11" fmla="*/ 47 h 107"/>
                <a:gd name="T12" fmla="*/ 29 w 29"/>
                <a:gd name="T13" fmla="*/ 65 h 107"/>
                <a:gd name="T14" fmla="*/ 29 w 29"/>
                <a:gd name="T15" fmla="*/ 84 h 107"/>
                <a:gd name="T16" fmla="*/ 27 w 29"/>
                <a:gd name="T17" fmla="*/ 107 h 107"/>
                <a:gd name="T18" fmla="*/ 0 w 29"/>
                <a:gd name="T19" fmla="*/ 107 h 107"/>
                <a:gd name="T20" fmla="*/ 0 w 29"/>
                <a:gd name="T21" fmla="*/ 0 h 107"/>
                <a:gd name="T22" fmla="*/ 0 w 29"/>
                <a:gd name="T23" fmla="*/ 0 h 107"/>
                <a:gd name="T24" fmla="*/ 8 w 29"/>
                <a:gd name="T25" fmla="*/ 4 h 107"/>
                <a:gd name="T26" fmla="*/ 14 w 29"/>
                <a:gd name="T27" fmla="*/ 5 h 107"/>
                <a:gd name="T28" fmla="*/ 15 w 29"/>
                <a:gd name="T29" fmla="*/ 5 h 107"/>
                <a:gd name="T30" fmla="*/ 17 w 29"/>
                <a:gd name="T31" fmla="*/ 5 h 107"/>
                <a:gd name="T32" fmla="*/ 17 w 29"/>
                <a:gd name="T33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107">
                  <a:moveTo>
                    <a:pt x="17" y="5"/>
                  </a:moveTo>
                  <a:lnTo>
                    <a:pt x="17" y="5"/>
                  </a:lnTo>
                  <a:lnTo>
                    <a:pt x="19" y="12"/>
                  </a:lnTo>
                  <a:lnTo>
                    <a:pt x="22" y="22"/>
                  </a:lnTo>
                  <a:lnTo>
                    <a:pt x="25" y="33"/>
                  </a:lnTo>
                  <a:lnTo>
                    <a:pt x="27" y="47"/>
                  </a:lnTo>
                  <a:lnTo>
                    <a:pt x="29" y="65"/>
                  </a:lnTo>
                  <a:lnTo>
                    <a:pt x="29" y="84"/>
                  </a:lnTo>
                  <a:lnTo>
                    <a:pt x="27" y="107"/>
                  </a:lnTo>
                  <a:lnTo>
                    <a:pt x="0" y="107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4"/>
                  </a:lnTo>
                  <a:lnTo>
                    <a:pt x="14" y="5"/>
                  </a:lnTo>
                  <a:lnTo>
                    <a:pt x="15" y="5"/>
                  </a:lnTo>
                  <a:lnTo>
                    <a:pt x="17" y="5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0" name="Freeform 114"/>
            <p:cNvSpPr/>
            <p:nvPr/>
          </p:nvSpPr>
          <p:spPr bwMode="auto">
            <a:xfrm>
              <a:off x="3019426" y="4778375"/>
              <a:ext cx="46038" cy="169863"/>
            </a:xfrm>
            <a:custGeom>
              <a:avLst/>
              <a:gdLst>
                <a:gd name="T0" fmla="*/ 13 w 29"/>
                <a:gd name="T1" fmla="*/ 5 h 107"/>
                <a:gd name="T2" fmla="*/ 13 w 29"/>
                <a:gd name="T3" fmla="*/ 5 h 107"/>
                <a:gd name="T4" fmla="*/ 10 w 29"/>
                <a:gd name="T5" fmla="*/ 12 h 107"/>
                <a:gd name="T6" fmla="*/ 4 w 29"/>
                <a:gd name="T7" fmla="*/ 33 h 107"/>
                <a:gd name="T8" fmla="*/ 2 w 29"/>
                <a:gd name="T9" fmla="*/ 47 h 107"/>
                <a:gd name="T10" fmla="*/ 0 w 29"/>
                <a:gd name="T11" fmla="*/ 65 h 107"/>
                <a:gd name="T12" fmla="*/ 0 w 29"/>
                <a:gd name="T13" fmla="*/ 84 h 107"/>
                <a:gd name="T14" fmla="*/ 1 w 29"/>
                <a:gd name="T15" fmla="*/ 107 h 107"/>
                <a:gd name="T16" fmla="*/ 29 w 29"/>
                <a:gd name="T17" fmla="*/ 107 h 107"/>
                <a:gd name="T18" fmla="*/ 29 w 29"/>
                <a:gd name="T19" fmla="*/ 0 h 107"/>
                <a:gd name="T20" fmla="*/ 29 w 29"/>
                <a:gd name="T21" fmla="*/ 0 h 107"/>
                <a:gd name="T22" fmla="*/ 21 w 29"/>
                <a:gd name="T23" fmla="*/ 4 h 107"/>
                <a:gd name="T24" fmla="*/ 16 w 29"/>
                <a:gd name="T25" fmla="*/ 5 h 107"/>
                <a:gd name="T26" fmla="*/ 13 w 29"/>
                <a:gd name="T27" fmla="*/ 5 h 107"/>
                <a:gd name="T28" fmla="*/ 13 w 29"/>
                <a:gd name="T29" fmla="*/ 5 h 107"/>
                <a:gd name="T30" fmla="*/ 13 w 29"/>
                <a:gd name="T31" fmla="*/ 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107">
                  <a:moveTo>
                    <a:pt x="13" y="5"/>
                  </a:moveTo>
                  <a:lnTo>
                    <a:pt x="13" y="5"/>
                  </a:lnTo>
                  <a:lnTo>
                    <a:pt x="10" y="12"/>
                  </a:lnTo>
                  <a:lnTo>
                    <a:pt x="4" y="33"/>
                  </a:lnTo>
                  <a:lnTo>
                    <a:pt x="2" y="47"/>
                  </a:lnTo>
                  <a:lnTo>
                    <a:pt x="0" y="65"/>
                  </a:lnTo>
                  <a:lnTo>
                    <a:pt x="0" y="84"/>
                  </a:lnTo>
                  <a:lnTo>
                    <a:pt x="1" y="107"/>
                  </a:lnTo>
                  <a:lnTo>
                    <a:pt x="29" y="107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1" y="4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1" name="Freeform 115"/>
            <p:cNvSpPr/>
            <p:nvPr/>
          </p:nvSpPr>
          <p:spPr bwMode="auto">
            <a:xfrm>
              <a:off x="3211513" y="4624388"/>
              <a:ext cx="449263" cy="334963"/>
            </a:xfrm>
            <a:custGeom>
              <a:avLst/>
              <a:gdLst>
                <a:gd name="T0" fmla="*/ 0 w 283"/>
                <a:gd name="T1" fmla="*/ 0 h 211"/>
                <a:gd name="T2" fmla="*/ 0 w 283"/>
                <a:gd name="T3" fmla="*/ 0 h 211"/>
                <a:gd name="T4" fmla="*/ 63 w 283"/>
                <a:gd name="T5" fmla="*/ 29 h 211"/>
                <a:gd name="T6" fmla="*/ 143 w 283"/>
                <a:gd name="T7" fmla="*/ 67 h 211"/>
                <a:gd name="T8" fmla="*/ 143 w 283"/>
                <a:gd name="T9" fmla="*/ 67 h 211"/>
                <a:gd name="T10" fmla="*/ 221 w 283"/>
                <a:gd name="T11" fmla="*/ 29 h 211"/>
                <a:gd name="T12" fmla="*/ 283 w 283"/>
                <a:gd name="T13" fmla="*/ 0 h 211"/>
                <a:gd name="T14" fmla="*/ 283 w 283"/>
                <a:gd name="T15" fmla="*/ 163 h 211"/>
                <a:gd name="T16" fmla="*/ 283 w 283"/>
                <a:gd name="T17" fmla="*/ 163 h 211"/>
                <a:gd name="T18" fmla="*/ 277 w 283"/>
                <a:gd name="T19" fmla="*/ 170 h 211"/>
                <a:gd name="T20" fmla="*/ 267 w 283"/>
                <a:gd name="T21" fmla="*/ 177 h 211"/>
                <a:gd name="T22" fmla="*/ 259 w 283"/>
                <a:gd name="T23" fmla="*/ 182 h 211"/>
                <a:gd name="T24" fmla="*/ 250 w 283"/>
                <a:gd name="T25" fmla="*/ 188 h 211"/>
                <a:gd name="T26" fmla="*/ 229 w 283"/>
                <a:gd name="T27" fmla="*/ 196 h 211"/>
                <a:gd name="T28" fmla="*/ 209 w 283"/>
                <a:gd name="T29" fmla="*/ 201 h 211"/>
                <a:gd name="T30" fmla="*/ 190 w 283"/>
                <a:gd name="T31" fmla="*/ 205 h 211"/>
                <a:gd name="T32" fmla="*/ 172 w 283"/>
                <a:gd name="T33" fmla="*/ 208 h 211"/>
                <a:gd name="T34" fmla="*/ 147 w 283"/>
                <a:gd name="T35" fmla="*/ 211 h 211"/>
                <a:gd name="T36" fmla="*/ 147 w 283"/>
                <a:gd name="T37" fmla="*/ 211 h 211"/>
                <a:gd name="T38" fmla="*/ 147 w 283"/>
                <a:gd name="T39" fmla="*/ 211 h 211"/>
                <a:gd name="T40" fmla="*/ 143 w 283"/>
                <a:gd name="T41" fmla="*/ 211 h 211"/>
                <a:gd name="T42" fmla="*/ 143 w 283"/>
                <a:gd name="T43" fmla="*/ 211 h 211"/>
                <a:gd name="T44" fmla="*/ 139 w 283"/>
                <a:gd name="T45" fmla="*/ 211 h 211"/>
                <a:gd name="T46" fmla="*/ 139 w 283"/>
                <a:gd name="T47" fmla="*/ 211 h 211"/>
                <a:gd name="T48" fmla="*/ 139 w 283"/>
                <a:gd name="T49" fmla="*/ 211 h 211"/>
                <a:gd name="T50" fmla="*/ 113 w 283"/>
                <a:gd name="T51" fmla="*/ 208 h 211"/>
                <a:gd name="T52" fmla="*/ 94 w 283"/>
                <a:gd name="T53" fmla="*/ 205 h 211"/>
                <a:gd name="T54" fmla="*/ 75 w 283"/>
                <a:gd name="T55" fmla="*/ 201 h 211"/>
                <a:gd name="T56" fmla="*/ 55 w 283"/>
                <a:gd name="T57" fmla="*/ 196 h 211"/>
                <a:gd name="T58" fmla="*/ 36 w 283"/>
                <a:gd name="T59" fmla="*/ 188 h 211"/>
                <a:gd name="T60" fmla="*/ 26 w 283"/>
                <a:gd name="T61" fmla="*/ 182 h 211"/>
                <a:gd name="T62" fmla="*/ 17 w 283"/>
                <a:gd name="T63" fmla="*/ 177 h 211"/>
                <a:gd name="T64" fmla="*/ 9 w 283"/>
                <a:gd name="T65" fmla="*/ 170 h 211"/>
                <a:gd name="T66" fmla="*/ 0 w 283"/>
                <a:gd name="T67" fmla="*/ 163 h 211"/>
                <a:gd name="T68" fmla="*/ 0 w 283"/>
                <a:gd name="T69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3" h="211">
                  <a:moveTo>
                    <a:pt x="0" y="0"/>
                  </a:moveTo>
                  <a:lnTo>
                    <a:pt x="0" y="0"/>
                  </a:lnTo>
                  <a:lnTo>
                    <a:pt x="63" y="29"/>
                  </a:lnTo>
                  <a:lnTo>
                    <a:pt x="143" y="67"/>
                  </a:lnTo>
                  <a:lnTo>
                    <a:pt x="143" y="67"/>
                  </a:lnTo>
                  <a:lnTo>
                    <a:pt x="221" y="29"/>
                  </a:lnTo>
                  <a:lnTo>
                    <a:pt x="283" y="0"/>
                  </a:lnTo>
                  <a:lnTo>
                    <a:pt x="283" y="163"/>
                  </a:lnTo>
                  <a:lnTo>
                    <a:pt x="283" y="163"/>
                  </a:lnTo>
                  <a:lnTo>
                    <a:pt x="277" y="170"/>
                  </a:lnTo>
                  <a:lnTo>
                    <a:pt x="267" y="177"/>
                  </a:lnTo>
                  <a:lnTo>
                    <a:pt x="259" y="182"/>
                  </a:lnTo>
                  <a:lnTo>
                    <a:pt x="250" y="188"/>
                  </a:lnTo>
                  <a:lnTo>
                    <a:pt x="229" y="196"/>
                  </a:lnTo>
                  <a:lnTo>
                    <a:pt x="209" y="201"/>
                  </a:lnTo>
                  <a:lnTo>
                    <a:pt x="190" y="205"/>
                  </a:lnTo>
                  <a:lnTo>
                    <a:pt x="172" y="208"/>
                  </a:lnTo>
                  <a:lnTo>
                    <a:pt x="147" y="211"/>
                  </a:lnTo>
                  <a:lnTo>
                    <a:pt x="147" y="211"/>
                  </a:lnTo>
                  <a:lnTo>
                    <a:pt x="147" y="211"/>
                  </a:lnTo>
                  <a:lnTo>
                    <a:pt x="143" y="211"/>
                  </a:lnTo>
                  <a:lnTo>
                    <a:pt x="143" y="211"/>
                  </a:lnTo>
                  <a:lnTo>
                    <a:pt x="139" y="211"/>
                  </a:lnTo>
                  <a:lnTo>
                    <a:pt x="139" y="211"/>
                  </a:lnTo>
                  <a:lnTo>
                    <a:pt x="139" y="211"/>
                  </a:lnTo>
                  <a:lnTo>
                    <a:pt x="113" y="208"/>
                  </a:lnTo>
                  <a:lnTo>
                    <a:pt x="94" y="205"/>
                  </a:lnTo>
                  <a:lnTo>
                    <a:pt x="75" y="201"/>
                  </a:lnTo>
                  <a:lnTo>
                    <a:pt x="55" y="196"/>
                  </a:lnTo>
                  <a:lnTo>
                    <a:pt x="36" y="188"/>
                  </a:lnTo>
                  <a:lnTo>
                    <a:pt x="26" y="182"/>
                  </a:lnTo>
                  <a:lnTo>
                    <a:pt x="17" y="177"/>
                  </a:lnTo>
                  <a:lnTo>
                    <a:pt x="9" y="170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32" name="Freeform 116"/>
          <p:cNvSpPr>
            <a:spLocks noEditPoints="1"/>
          </p:cNvSpPr>
          <p:nvPr/>
        </p:nvSpPr>
        <p:spPr bwMode="auto">
          <a:xfrm>
            <a:off x="7705135" y="2651253"/>
            <a:ext cx="413534" cy="519010"/>
          </a:xfrm>
          <a:custGeom>
            <a:avLst/>
            <a:gdLst>
              <a:gd name="T0" fmla="*/ 82 w 247"/>
              <a:gd name="T1" fmla="*/ 150 h 310"/>
              <a:gd name="T2" fmla="*/ 87 w 247"/>
              <a:gd name="T3" fmla="*/ 132 h 310"/>
              <a:gd name="T4" fmla="*/ 87 w 247"/>
              <a:gd name="T5" fmla="*/ 59 h 310"/>
              <a:gd name="T6" fmla="*/ 79 w 247"/>
              <a:gd name="T7" fmla="*/ 50 h 310"/>
              <a:gd name="T8" fmla="*/ 80 w 247"/>
              <a:gd name="T9" fmla="*/ 17 h 310"/>
              <a:gd name="T10" fmla="*/ 80 w 247"/>
              <a:gd name="T11" fmla="*/ 13 h 310"/>
              <a:gd name="T12" fmla="*/ 92 w 247"/>
              <a:gd name="T13" fmla="*/ 5 h 310"/>
              <a:gd name="T14" fmla="*/ 125 w 247"/>
              <a:gd name="T15" fmla="*/ 0 h 310"/>
              <a:gd name="T16" fmla="*/ 162 w 247"/>
              <a:gd name="T17" fmla="*/ 6 h 310"/>
              <a:gd name="T18" fmla="*/ 168 w 247"/>
              <a:gd name="T19" fmla="*/ 16 h 310"/>
              <a:gd name="T20" fmla="*/ 170 w 247"/>
              <a:gd name="T21" fmla="*/ 17 h 310"/>
              <a:gd name="T22" fmla="*/ 168 w 247"/>
              <a:gd name="T23" fmla="*/ 50 h 310"/>
              <a:gd name="T24" fmla="*/ 162 w 247"/>
              <a:gd name="T25" fmla="*/ 58 h 310"/>
              <a:gd name="T26" fmla="*/ 156 w 247"/>
              <a:gd name="T27" fmla="*/ 132 h 310"/>
              <a:gd name="T28" fmla="*/ 157 w 247"/>
              <a:gd name="T29" fmla="*/ 140 h 310"/>
              <a:gd name="T30" fmla="*/ 166 w 247"/>
              <a:gd name="T31" fmla="*/ 150 h 310"/>
              <a:gd name="T32" fmla="*/ 190 w 247"/>
              <a:gd name="T33" fmla="*/ 171 h 310"/>
              <a:gd name="T34" fmla="*/ 231 w 247"/>
              <a:gd name="T35" fmla="*/ 222 h 310"/>
              <a:gd name="T36" fmla="*/ 246 w 247"/>
              <a:gd name="T37" fmla="*/ 253 h 310"/>
              <a:gd name="T38" fmla="*/ 243 w 247"/>
              <a:gd name="T39" fmla="*/ 278 h 310"/>
              <a:gd name="T40" fmla="*/ 236 w 247"/>
              <a:gd name="T41" fmla="*/ 285 h 310"/>
              <a:gd name="T42" fmla="*/ 187 w 247"/>
              <a:gd name="T43" fmla="*/ 304 h 310"/>
              <a:gd name="T44" fmla="*/ 141 w 247"/>
              <a:gd name="T45" fmla="*/ 310 h 310"/>
              <a:gd name="T46" fmla="*/ 113 w 247"/>
              <a:gd name="T47" fmla="*/ 310 h 310"/>
              <a:gd name="T48" fmla="*/ 51 w 247"/>
              <a:gd name="T49" fmla="*/ 303 h 310"/>
              <a:gd name="T50" fmla="*/ 63 w 247"/>
              <a:gd name="T51" fmla="*/ 285 h 310"/>
              <a:gd name="T52" fmla="*/ 83 w 247"/>
              <a:gd name="T53" fmla="*/ 287 h 310"/>
              <a:gd name="T54" fmla="*/ 61 w 247"/>
              <a:gd name="T55" fmla="*/ 280 h 310"/>
              <a:gd name="T56" fmla="*/ 51 w 247"/>
              <a:gd name="T57" fmla="*/ 211 h 310"/>
              <a:gd name="T58" fmla="*/ 76 w 247"/>
              <a:gd name="T59" fmla="*/ 180 h 310"/>
              <a:gd name="T60" fmla="*/ 51 w 247"/>
              <a:gd name="T61" fmla="*/ 203 h 310"/>
              <a:gd name="T62" fmla="*/ 68 w 247"/>
              <a:gd name="T63" fmla="*/ 159 h 310"/>
              <a:gd name="T64" fmla="*/ 51 w 247"/>
              <a:gd name="T65" fmla="*/ 303 h 310"/>
              <a:gd name="T66" fmla="*/ 30 w 247"/>
              <a:gd name="T67" fmla="*/ 296 h 310"/>
              <a:gd name="T68" fmla="*/ 11 w 247"/>
              <a:gd name="T69" fmla="*/ 285 h 310"/>
              <a:gd name="T70" fmla="*/ 2 w 247"/>
              <a:gd name="T71" fmla="*/ 270 h 310"/>
              <a:gd name="T72" fmla="*/ 3 w 247"/>
              <a:gd name="T73" fmla="*/ 251 h 310"/>
              <a:gd name="T74" fmla="*/ 27 w 247"/>
              <a:gd name="T75" fmla="*/ 205 h 310"/>
              <a:gd name="T76" fmla="*/ 51 w 247"/>
              <a:gd name="T77" fmla="*/ 203 h 310"/>
              <a:gd name="T78" fmla="*/ 27 w 247"/>
              <a:gd name="T79" fmla="*/ 228 h 310"/>
              <a:gd name="T80" fmla="*/ 18 w 247"/>
              <a:gd name="T81" fmla="*/ 249 h 310"/>
              <a:gd name="T82" fmla="*/ 18 w 247"/>
              <a:gd name="T83" fmla="*/ 261 h 310"/>
              <a:gd name="T84" fmla="*/ 27 w 247"/>
              <a:gd name="T85" fmla="*/ 273 h 310"/>
              <a:gd name="T86" fmla="*/ 51 w 247"/>
              <a:gd name="T87" fmla="*/ 303 h 310"/>
              <a:gd name="T88" fmla="*/ 51 w 247"/>
              <a:gd name="T89" fmla="*/ 211 h 310"/>
              <a:gd name="T90" fmla="*/ 34 w 247"/>
              <a:gd name="T91" fmla="*/ 243 h 310"/>
              <a:gd name="T92" fmla="*/ 36 w 247"/>
              <a:gd name="T93" fmla="*/ 259 h 310"/>
              <a:gd name="T94" fmla="*/ 51 w 247"/>
              <a:gd name="T95" fmla="*/ 274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7" h="310">
                <a:moveTo>
                  <a:pt x="80" y="150"/>
                </a:moveTo>
                <a:lnTo>
                  <a:pt x="80" y="150"/>
                </a:lnTo>
                <a:lnTo>
                  <a:pt x="82" y="150"/>
                </a:lnTo>
                <a:lnTo>
                  <a:pt x="84" y="146"/>
                </a:lnTo>
                <a:lnTo>
                  <a:pt x="86" y="140"/>
                </a:lnTo>
                <a:lnTo>
                  <a:pt x="87" y="132"/>
                </a:lnTo>
                <a:lnTo>
                  <a:pt x="87" y="132"/>
                </a:lnTo>
                <a:lnTo>
                  <a:pt x="87" y="59"/>
                </a:lnTo>
                <a:lnTo>
                  <a:pt x="87" y="59"/>
                </a:lnTo>
                <a:lnTo>
                  <a:pt x="82" y="55"/>
                </a:lnTo>
                <a:lnTo>
                  <a:pt x="80" y="50"/>
                </a:lnTo>
                <a:lnTo>
                  <a:pt x="79" y="50"/>
                </a:lnTo>
                <a:lnTo>
                  <a:pt x="79" y="17"/>
                </a:lnTo>
                <a:lnTo>
                  <a:pt x="80" y="17"/>
                </a:lnTo>
                <a:lnTo>
                  <a:pt x="80" y="17"/>
                </a:lnTo>
                <a:lnTo>
                  <a:pt x="80" y="16"/>
                </a:lnTo>
                <a:lnTo>
                  <a:pt x="80" y="16"/>
                </a:lnTo>
                <a:lnTo>
                  <a:pt x="80" y="13"/>
                </a:lnTo>
                <a:lnTo>
                  <a:pt x="83" y="10"/>
                </a:lnTo>
                <a:lnTo>
                  <a:pt x="87" y="6"/>
                </a:lnTo>
                <a:lnTo>
                  <a:pt x="92" y="5"/>
                </a:lnTo>
                <a:lnTo>
                  <a:pt x="107" y="1"/>
                </a:lnTo>
                <a:lnTo>
                  <a:pt x="125" y="0"/>
                </a:lnTo>
                <a:lnTo>
                  <a:pt x="125" y="0"/>
                </a:lnTo>
                <a:lnTo>
                  <a:pt x="141" y="1"/>
                </a:lnTo>
                <a:lnTo>
                  <a:pt x="156" y="5"/>
                </a:lnTo>
                <a:lnTo>
                  <a:pt x="162" y="6"/>
                </a:lnTo>
                <a:lnTo>
                  <a:pt x="166" y="10"/>
                </a:lnTo>
                <a:lnTo>
                  <a:pt x="168" y="13"/>
                </a:lnTo>
                <a:lnTo>
                  <a:pt x="168" y="16"/>
                </a:lnTo>
                <a:lnTo>
                  <a:pt x="168" y="16"/>
                </a:lnTo>
                <a:lnTo>
                  <a:pt x="168" y="17"/>
                </a:lnTo>
                <a:lnTo>
                  <a:pt x="170" y="17"/>
                </a:lnTo>
                <a:lnTo>
                  <a:pt x="170" y="50"/>
                </a:lnTo>
                <a:lnTo>
                  <a:pt x="168" y="50"/>
                </a:lnTo>
                <a:lnTo>
                  <a:pt x="168" y="50"/>
                </a:lnTo>
                <a:lnTo>
                  <a:pt x="168" y="52"/>
                </a:lnTo>
                <a:lnTo>
                  <a:pt x="166" y="55"/>
                </a:lnTo>
                <a:lnTo>
                  <a:pt x="162" y="58"/>
                </a:lnTo>
                <a:lnTo>
                  <a:pt x="156" y="59"/>
                </a:lnTo>
                <a:lnTo>
                  <a:pt x="156" y="59"/>
                </a:lnTo>
                <a:lnTo>
                  <a:pt x="156" y="132"/>
                </a:lnTo>
                <a:lnTo>
                  <a:pt x="156" y="132"/>
                </a:lnTo>
                <a:lnTo>
                  <a:pt x="156" y="136"/>
                </a:lnTo>
                <a:lnTo>
                  <a:pt x="157" y="140"/>
                </a:lnTo>
                <a:lnTo>
                  <a:pt x="160" y="146"/>
                </a:lnTo>
                <a:lnTo>
                  <a:pt x="164" y="150"/>
                </a:lnTo>
                <a:lnTo>
                  <a:pt x="166" y="150"/>
                </a:lnTo>
                <a:lnTo>
                  <a:pt x="166" y="150"/>
                </a:lnTo>
                <a:lnTo>
                  <a:pt x="175" y="158"/>
                </a:lnTo>
                <a:lnTo>
                  <a:pt x="190" y="171"/>
                </a:lnTo>
                <a:lnTo>
                  <a:pt x="206" y="189"/>
                </a:lnTo>
                <a:lnTo>
                  <a:pt x="222" y="211"/>
                </a:lnTo>
                <a:lnTo>
                  <a:pt x="231" y="222"/>
                </a:lnTo>
                <a:lnTo>
                  <a:pt x="236" y="232"/>
                </a:lnTo>
                <a:lnTo>
                  <a:pt x="241" y="243"/>
                </a:lnTo>
                <a:lnTo>
                  <a:pt x="246" y="253"/>
                </a:lnTo>
                <a:lnTo>
                  <a:pt x="247" y="262"/>
                </a:lnTo>
                <a:lnTo>
                  <a:pt x="246" y="272"/>
                </a:lnTo>
                <a:lnTo>
                  <a:pt x="243" y="278"/>
                </a:lnTo>
                <a:lnTo>
                  <a:pt x="240" y="282"/>
                </a:lnTo>
                <a:lnTo>
                  <a:pt x="236" y="285"/>
                </a:lnTo>
                <a:lnTo>
                  <a:pt x="236" y="285"/>
                </a:lnTo>
                <a:lnTo>
                  <a:pt x="221" y="293"/>
                </a:lnTo>
                <a:lnTo>
                  <a:pt x="205" y="300"/>
                </a:lnTo>
                <a:lnTo>
                  <a:pt x="187" y="304"/>
                </a:lnTo>
                <a:lnTo>
                  <a:pt x="171" y="307"/>
                </a:lnTo>
                <a:lnTo>
                  <a:pt x="155" y="310"/>
                </a:lnTo>
                <a:lnTo>
                  <a:pt x="141" y="310"/>
                </a:lnTo>
                <a:lnTo>
                  <a:pt x="124" y="310"/>
                </a:lnTo>
                <a:lnTo>
                  <a:pt x="124" y="310"/>
                </a:lnTo>
                <a:lnTo>
                  <a:pt x="113" y="310"/>
                </a:lnTo>
                <a:lnTo>
                  <a:pt x="95" y="310"/>
                </a:lnTo>
                <a:lnTo>
                  <a:pt x="74" y="307"/>
                </a:lnTo>
                <a:lnTo>
                  <a:pt x="51" y="303"/>
                </a:lnTo>
                <a:lnTo>
                  <a:pt x="51" y="282"/>
                </a:lnTo>
                <a:lnTo>
                  <a:pt x="51" y="282"/>
                </a:lnTo>
                <a:lnTo>
                  <a:pt x="63" y="285"/>
                </a:lnTo>
                <a:lnTo>
                  <a:pt x="72" y="287"/>
                </a:lnTo>
                <a:lnTo>
                  <a:pt x="83" y="287"/>
                </a:lnTo>
                <a:lnTo>
                  <a:pt x="83" y="287"/>
                </a:lnTo>
                <a:lnTo>
                  <a:pt x="83" y="287"/>
                </a:lnTo>
                <a:lnTo>
                  <a:pt x="72" y="284"/>
                </a:lnTo>
                <a:lnTo>
                  <a:pt x="61" y="280"/>
                </a:lnTo>
                <a:lnTo>
                  <a:pt x="51" y="274"/>
                </a:lnTo>
                <a:lnTo>
                  <a:pt x="51" y="211"/>
                </a:lnTo>
                <a:lnTo>
                  <a:pt x="51" y="211"/>
                </a:lnTo>
                <a:lnTo>
                  <a:pt x="60" y="199"/>
                </a:lnTo>
                <a:lnTo>
                  <a:pt x="68" y="189"/>
                </a:lnTo>
                <a:lnTo>
                  <a:pt x="76" y="180"/>
                </a:lnTo>
                <a:lnTo>
                  <a:pt x="76" y="180"/>
                </a:lnTo>
                <a:lnTo>
                  <a:pt x="68" y="186"/>
                </a:lnTo>
                <a:lnTo>
                  <a:pt x="51" y="203"/>
                </a:lnTo>
                <a:lnTo>
                  <a:pt x="51" y="178"/>
                </a:lnTo>
                <a:lnTo>
                  <a:pt x="51" y="178"/>
                </a:lnTo>
                <a:lnTo>
                  <a:pt x="68" y="159"/>
                </a:lnTo>
                <a:lnTo>
                  <a:pt x="80" y="150"/>
                </a:lnTo>
                <a:lnTo>
                  <a:pt x="80" y="150"/>
                </a:lnTo>
                <a:close/>
                <a:moveTo>
                  <a:pt x="51" y="303"/>
                </a:moveTo>
                <a:lnTo>
                  <a:pt x="51" y="303"/>
                </a:lnTo>
                <a:lnTo>
                  <a:pt x="40" y="299"/>
                </a:lnTo>
                <a:lnTo>
                  <a:pt x="30" y="296"/>
                </a:lnTo>
                <a:lnTo>
                  <a:pt x="21" y="291"/>
                </a:lnTo>
                <a:lnTo>
                  <a:pt x="11" y="285"/>
                </a:lnTo>
                <a:lnTo>
                  <a:pt x="11" y="285"/>
                </a:lnTo>
                <a:lnTo>
                  <a:pt x="6" y="281"/>
                </a:lnTo>
                <a:lnTo>
                  <a:pt x="3" y="276"/>
                </a:lnTo>
                <a:lnTo>
                  <a:pt x="2" y="270"/>
                </a:lnTo>
                <a:lnTo>
                  <a:pt x="0" y="265"/>
                </a:lnTo>
                <a:lnTo>
                  <a:pt x="0" y="258"/>
                </a:lnTo>
                <a:lnTo>
                  <a:pt x="3" y="251"/>
                </a:lnTo>
                <a:lnTo>
                  <a:pt x="9" y="236"/>
                </a:lnTo>
                <a:lnTo>
                  <a:pt x="17" y="222"/>
                </a:lnTo>
                <a:lnTo>
                  <a:pt x="27" y="205"/>
                </a:lnTo>
                <a:lnTo>
                  <a:pt x="38" y="192"/>
                </a:lnTo>
                <a:lnTo>
                  <a:pt x="51" y="178"/>
                </a:lnTo>
                <a:lnTo>
                  <a:pt x="51" y="203"/>
                </a:lnTo>
                <a:lnTo>
                  <a:pt x="51" y="203"/>
                </a:lnTo>
                <a:lnTo>
                  <a:pt x="38" y="215"/>
                </a:lnTo>
                <a:lnTo>
                  <a:pt x="27" y="228"/>
                </a:lnTo>
                <a:lnTo>
                  <a:pt x="23" y="235"/>
                </a:lnTo>
                <a:lnTo>
                  <a:pt x="21" y="242"/>
                </a:lnTo>
                <a:lnTo>
                  <a:pt x="18" y="249"/>
                </a:lnTo>
                <a:lnTo>
                  <a:pt x="18" y="255"/>
                </a:lnTo>
                <a:lnTo>
                  <a:pt x="18" y="255"/>
                </a:lnTo>
                <a:lnTo>
                  <a:pt x="18" y="261"/>
                </a:lnTo>
                <a:lnTo>
                  <a:pt x="21" y="266"/>
                </a:lnTo>
                <a:lnTo>
                  <a:pt x="23" y="270"/>
                </a:lnTo>
                <a:lnTo>
                  <a:pt x="27" y="273"/>
                </a:lnTo>
                <a:lnTo>
                  <a:pt x="38" y="278"/>
                </a:lnTo>
                <a:lnTo>
                  <a:pt x="51" y="282"/>
                </a:lnTo>
                <a:lnTo>
                  <a:pt x="51" y="303"/>
                </a:lnTo>
                <a:lnTo>
                  <a:pt x="51" y="303"/>
                </a:lnTo>
                <a:close/>
                <a:moveTo>
                  <a:pt x="51" y="211"/>
                </a:moveTo>
                <a:lnTo>
                  <a:pt x="51" y="211"/>
                </a:lnTo>
                <a:lnTo>
                  <a:pt x="44" y="222"/>
                </a:lnTo>
                <a:lnTo>
                  <a:pt x="38" y="232"/>
                </a:lnTo>
                <a:lnTo>
                  <a:pt x="34" y="243"/>
                </a:lnTo>
                <a:lnTo>
                  <a:pt x="33" y="253"/>
                </a:lnTo>
                <a:lnTo>
                  <a:pt x="33" y="253"/>
                </a:lnTo>
                <a:lnTo>
                  <a:pt x="36" y="259"/>
                </a:lnTo>
                <a:lnTo>
                  <a:pt x="38" y="265"/>
                </a:lnTo>
                <a:lnTo>
                  <a:pt x="44" y="270"/>
                </a:lnTo>
                <a:lnTo>
                  <a:pt x="51" y="274"/>
                </a:lnTo>
                <a:lnTo>
                  <a:pt x="51" y="2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38" name="组合 201"/>
          <p:cNvGrpSpPr/>
          <p:nvPr/>
        </p:nvGrpSpPr>
        <p:grpSpPr>
          <a:xfrm>
            <a:off x="5680998" y="2117177"/>
            <a:ext cx="634531" cy="634531"/>
            <a:chOff x="2111376" y="1712913"/>
            <a:chExt cx="601663" cy="601663"/>
          </a:xfrm>
          <a:solidFill>
            <a:schemeClr val="accent5"/>
          </a:solidFill>
        </p:grpSpPr>
        <p:sp>
          <p:nvSpPr>
            <p:cNvPr id="239" name="Freeform 121"/>
            <p:cNvSpPr>
              <a:spLocks noEditPoints="1"/>
            </p:cNvSpPr>
            <p:nvPr/>
          </p:nvSpPr>
          <p:spPr bwMode="auto">
            <a:xfrm>
              <a:off x="2300288" y="1712913"/>
              <a:ext cx="223838" cy="601663"/>
            </a:xfrm>
            <a:custGeom>
              <a:avLst/>
              <a:gdLst>
                <a:gd name="T0" fmla="*/ 71 w 141"/>
                <a:gd name="T1" fmla="*/ 0 h 379"/>
                <a:gd name="T2" fmla="*/ 84 w 141"/>
                <a:gd name="T3" fmla="*/ 4 h 379"/>
                <a:gd name="T4" fmla="*/ 98 w 141"/>
                <a:gd name="T5" fmla="*/ 15 h 379"/>
                <a:gd name="T6" fmla="*/ 110 w 141"/>
                <a:gd name="T7" fmla="*/ 33 h 379"/>
                <a:gd name="T8" fmla="*/ 119 w 141"/>
                <a:gd name="T9" fmla="*/ 56 h 379"/>
                <a:gd name="T10" fmla="*/ 136 w 141"/>
                <a:gd name="T11" fmla="*/ 117 h 379"/>
                <a:gd name="T12" fmla="*/ 141 w 141"/>
                <a:gd name="T13" fmla="*/ 190 h 379"/>
                <a:gd name="T14" fmla="*/ 140 w 141"/>
                <a:gd name="T15" fmla="*/ 228 h 379"/>
                <a:gd name="T16" fmla="*/ 129 w 141"/>
                <a:gd name="T17" fmla="*/ 295 h 379"/>
                <a:gd name="T18" fmla="*/ 115 w 141"/>
                <a:gd name="T19" fmla="*/ 336 h 379"/>
                <a:gd name="T20" fmla="*/ 105 w 141"/>
                <a:gd name="T21" fmla="*/ 356 h 379"/>
                <a:gd name="T22" fmla="*/ 91 w 141"/>
                <a:gd name="T23" fmla="*/ 371 h 379"/>
                <a:gd name="T24" fmla="*/ 77 w 141"/>
                <a:gd name="T25" fmla="*/ 378 h 379"/>
                <a:gd name="T26" fmla="*/ 71 w 141"/>
                <a:gd name="T27" fmla="*/ 379 h 379"/>
                <a:gd name="T28" fmla="*/ 71 w 141"/>
                <a:gd name="T29" fmla="*/ 348 h 379"/>
                <a:gd name="T30" fmla="*/ 71 w 141"/>
                <a:gd name="T31" fmla="*/ 348 h 379"/>
                <a:gd name="T32" fmla="*/ 83 w 141"/>
                <a:gd name="T33" fmla="*/ 346 h 379"/>
                <a:gd name="T34" fmla="*/ 94 w 141"/>
                <a:gd name="T35" fmla="*/ 336 h 379"/>
                <a:gd name="T36" fmla="*/ 103 w 141"/>
                <a:gd name="T37" fmla="*/ 321 h 379"/>
                <a:gd name="T38" fmla="*/ 119 w 141"/>
                <a:gd name="T39" fmla="*/ 279 h 379"/>
                <a:gd name="T40" fmla="*/ 128 w 141"/>
                <a:gd name="T41" fmla="*/ 222 h 379"/>
                <a:gd name="T42" fmla="*/ 129 w 141"/>
                <a:gd name="T43" fmla="*/ 190 h 379"/>
                <a:gd name="T44" fmla="*/ 125 w 141"/>
                <a:gd name="T45" fmla="*/ 128 h 379"/>
                <a:gd name="T46" fmla="*/ 113 w 141"/>
                <a:gd name="T47" fmla="*/ 77 h 379"/>
                <a:gd name="T48" fmla="*/ 99 w 141"/>
                <a:gd name="T49" fmla="*/ 50 h 379"/>
                <a:gd name="T50" fmla="*/ 88 w 141"/>
                <a:gd name="T51" fmla="*/ 38 h 379"/>
                <a:gd name="T52" fmla="*/ 76 w 141"/>
                <a:gd name="T53" fmla="*/ 31 h 379"/>
                <a:gd name="T54" fmla="*/ 71 w 141"/>
                <a:gd name="T55" fmla="*/ 31 h 379"/>
                <a:gd name="T56" fmla="*/ 71 w 141"/>
                <a:gd name="T57" fmla="*/ 0 h 379"/>
                <a:gd name="T58" fmla="*/ 71 w 141"/>
                <a:gd name="T59" fmla="*/ 379 h 379"/>
                <a:gd name="T60" fmla="*/ 57 w 141"/>
                <a:gd name="T61" fmla="*/ 375 h 379"/>
                <a:gd name="T62" fmla="*/ 44 w 141"/>
                <a:gd name="T63" fmla="*/ 365 h 379"/>
                <a:gd name="T64" fmla="*/ 31 w 141"/>
                <a:gd name="T65" fmla="*/ 347 h 379"/>
                <a:gd name="T66" fmla="*/ 22 w 141"/>
                <a:gd name="T67" fmla="*/ 324 h 379"/>
                <a:gd name="T68" fmla="*/ 7 w 141"/>
                <a:gd name="T69" fmla="*/ 264 h 379"/>
                <a:gd name="T70" fmla="*/ 0 w 141"/>
                <a:gd name="T71" fmla="*/ 190 h 379"/>
                <a:gd name="T72" fmla="*/ 3 w 141"/>
                <a:gd name="T73" fmla="*/ 152 h 379"/>
                <a:gd name="T74" fmla="*/ 12 w 141"/>
                <a:gd name="T75" fmla="*/ 84 h 379"/>
                <a:gd name="T76" fmla="*/ 26 w 141"/>
                <a:gd name="T77" fmla="*/ 44 h 379"/>
                <a:gd name="T78" fmla="*/ 37 w 141"/>
                <a:gd name="T79" fmla="*/ 23 h 379"/>
                <a:gd name="T80" fmla="*/ 50 w 141"/>
                <a:gd name="T81" fmla="*/ 8 h 379"/>
                <a:gd name="T82" fmla="*/ 64 w 141"/>
                <a:gd name="T83" fmla="*/ 2 h 379"/>
                <a:gd name="T84" fmla="*/ 71 w 141"/>
                <a:gd name="T85" fmla="*/ 31 h 379"/>
                <a:gd name="T86" fmla="*/ 65 w 141"/>
                <a:gd name="T87" fmla="*/ 31 h 379"/>
                <a:gd name="T88" fmla="*/ 53 w 141"/>
                <a:gd name="T89" fmla="*/ 38 h 379"/>
                <a:gd name="T90" fmla="*/ 42 w 141"/>
                <a:gd name="T91" fmla="*/ 50 h 379"/>
                <a:gd name="T92" fmla="*/ 29 w 141"/>
                <a:gd name="T93" fmla="*/ 77 h 379"/>
                <a:gd name="T94" fmla="*/ 17 w 141"/>
                <a:gd name="T95" fmla="*/ 128 h 379"/>
                <a:gd name="T96" fmla="*/ 12 w 141"/>
                <a:gd name="T97" fmla="*/ 190 h 379"/>
                <a:gd name="T98" fmla="*/ 14 w 141"/>
                <a:gd name="T99" fmla="*/ 222 h 379"/>
                <a:gd name="T100" fmla="*/ 22 w 141"/>
                <a:gd name="T101" fmla="*/ 279 h 379"/>
                <a:gd name="T102" fmla="*/ 38 w 141"/>
                <a:gd name="T103" fmla="*/ 321 h 379"/>
                <a:gd name="T104" fmla="*/ 48 w 141"/>
                <a:gd name="T105" fmla="*/ 336 h 379"/>
                <a:gd name="T106" fmla="*/ 59 w 141"/>
                <a:gd name="T107" fmla="*/ 346 h 379"/>
                <a:gd name="T108" fmla="*/ 71 w 141"/>
                <a:gd name="T109" fmla="*/ 348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1" h="379">
                  <a:moveTo>
                    <a:pt x="71" y="0"/>
                  </a:moveTo>
                  <a:lnTo>
                    <a:pt x="71" y="0"/>
                  </a:lnTo>
                  <a:lnTo>
                    <a:pt x="77" y="2"/>
                  </a:lnTo>
                  <a:lnTo>
                    <a:pt x="84" y="4"/>
                  </a:lnTo>
                  <a:lnTo>
                    <a:pt x="91" y="8"/>
                  </a:lnTo>
                  <a:lnTo>
                    <a:pt x="98" y="15"/>
                  </a:lnTo>
                  <a:lnTo>
                    <a:pt x="105" y="23"/>
                  </a:lnTo>
                  <a:lnTo>
                    <a:pt x="110" y="33"/>
                  </a:lnTo>
                  <a:lnTo>
                    <a:pt x="115" y="44"/>
                  </a:lnTo>
                  <a:lnTo>
                    <a:pt x="119" y="56"/>
                  </a:lnTo>
                  <a:lnTo>
                    <a:pt x="129" y="84"/>
                  </a:lnTo>
                  <a:lnTo>
                    <a:pt x="136" y="117"/>
                  </a:lnTo>
                  <a:lnTo>
                    <a:pt x="140" y="152"/>
                  </a:lnTo>
                  <a:lnTo>
                    <a:pt x="141" y="190"/>
                  </a:lnTo>
                  <a:lnTo>
                    <a:pt x="141" y="190"/>
                  </a:lnTo>
                  <a:lnTo>
                    <a:pt x="140" y="228"/>
                  </a:lnTo>
                  <a:lnTo>
                    <a:pt x="136" y="264"/>
                  </a:lnTo>
                  <a:lnTo>
                    <a:pt x="129" y="295"/>
                  </a:lnTo>
                  <a:lnTo>
                    <a:pt x="119" y="324"/>
                  </a:lnTo>
                  <a:lnTo>
                    <a:pt x="115" y="336"/>
                  </a:lnTo>
                  <a:lnTo>
                    <a:pt x="110" y="347"/>
                  </a:lnTo>
                  <a:lnTo>
                    <a:pt x="105" y="356"/>
                  </a:lnTo>
                  <a:lnTo>
                    <a:pt x="98" y="365"/>
                  </a:lnTo>
                  <a:lnTo>
                    <a:pt x="91" y="371"/>
                  </a:lnTo>
                  <a:lnTo>
                    <a:pt x="84" y="375"/>
                  </a:lnTo>
                  <a:lnTo>
                    <a:pt x="77" y="378"/>
                  </a:lnTo>
                  <a:lnTo>
                    <a:pt x="71" y="379"/>
                  </a:lnTo>
                  <a:lnTo>
                    <a:pt x="71" y="379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1" y="348"/>
                  </a:lnTo>
                  <a:lnTo>
                    <a:pt x="76" y="348"/>
                  </a:lnTo>
                  <a:lnTo>
                    <a:pt x="83" y="346"/>
                  </a:lnTo>
                  <a:lnTo>
                    <a:pt x="88" y="342"/>
                  </a:lnTo>
                  <a:lnTo>
                    <a:pt x="94" y="336"/>
                  </a:lnTo>
                  <a:lnTo>
                    <a:pt x="99" y="329"/>
                  </a:lnTo>
                  <a:lnTo>
                    <a:pt x="103" y="321"/>
                  </a:lnTo>
                  <a:lnTo>
                    <a:pt x="113" y="302"/>
                  </a:lnTo>
                  <a:lnTo>
                    <a:pt x="119" y="279"/>
                  </a:lnTo>
                  <a:lnTo>
                    <a:pt x="125" y="252"/>
                  </a:lnTo>
                  <a:lnTo>
                    <a:pt x="128" y="222"/>
                  </a:lnTo>
                  <a:lnTo>
                    <a:pt x="129" y="190"/>
                  </a:lnTo>
                  <a:lnTo>
                    <a:pt x="129" y="190"/>
                  </a:lnTo>
                  <a:lnTo>
                    <a:pt x="128" y="157"/>
                  </a:lnTo>
                  <a:lnTo>
                    <a:pt x="125" y="128"/>
                  </a:lnTo>
                  <a:lnTo>
                    <a:pt x="119" y="102"/>
                  </a:lnTo>
                  <a:lnTo>
                    <a:pt x="113" y="77"/>
                  </a:lnTo>
                  <a:lnTo>
                    <a:pt x="103" y="59"/>
                  </a:lnTo>
                  <a:lnTo>
                    <a:pt x="99" y="50"/>
                  </a:lnTo>
                  <a:lnTo>
                    <a:pt x="94" y="44"/>
                  </a:lnTo>
                  <a:lnTo>
                    <a:pt x="88" y="38"/>
                  </a:lnTo>
                  <a:lnTo>
                    <a:pt x="83" y="34"/>
                  </a:lnTo>
                  <a:lnTo>
                    <a:pt x="76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0"/>
                  </a:lnTo>
                  <a:lnTo>
                    <a:pt x="71" y="0"/>
                  </a:lnTo>
                  <a:close/>
                  <a:moveTo>
                    <a:pt x="71" y="379"/>
                  </a:moveTo>
                  <a:lnTo>
                    <a:pt x="71" y="379"/>
                  </a:lnTo>
                  <a:lnTo>
                    <a:pt x="64" y="378"/>
                  </a:lnTo>
                  <a:lnTo>
                    <a:pt x="57" y="375"/>
                  </a:lnTo>
                  <a:lnTo>
                    <a:pt x="50" y="371"/>
                  </a:lnTo>
                  <a:lnTo>
                    <a:pt x="44" y="365"/>
                  </a:lnTo>
                  <a:lnTo>
                    <a:pt x="37" y="356"/>
                  </a:lnTo>
                  <a:lnTo>
                    <a:pt x="31" y="347"/>
                  </a:lnTo>
                  <a:lnTo>
                    <a:pt x="26" y="336"/>
                  </a:lnTo>
                  <a:lnTo>
                    <a:pt x="22" y="324"/>
                  </a:lnTo>
                  <a:lnTo>
                    <a:pt x="12" y="295"/>
                  </a:lnTo>
                  <a:lnTo>
                    <a:pt x="7" y="264"/>
                  </a:lnTo>
                  <a:lnTo>
                    <a:pt x="3" y="228"/>
                  </a:lnTo>
                  <a:lnTo>
                    <a:pt x="0" y="190"/>
                  </a:lnTo>
                  <a:lnTo>
                    <a:pt x="0" y="190"/>
                  </a:lnTo>
                  <a:lnTo>
                    <a:pt x="3" y="152"/>
                  </a:lnTo>
                  <a:lnTo>
                    <a:pt x="7" y="117"/>
                  </a:lnTo>
                  <a:lnTo>
                    <a:pt x="12" y="84"/>
                  </a:lnTo>
                  <a:lnTo>
                    <a:pt x="22" y="56"/>
                  </a:lnTo>
                  <a:lnTo>
                    <a:pt x="26" y="44"/>
                  </a:lnTo>
                  <a:lnTo>
                    <a:pt x="31" y="33"/>
                  </a:lnTo>
                  <a:lnTo>
                    <a:pt x="37" y="23"/>
                  </a:lnTo>
                  <a:lnTo>
                    <a:pt x="44" y="15"/>
                  </a:lnTo>
                  <a:lnTo>
                    <a:pt x="50" y="8"/>
                  </a:lnTo>
                  <a:lnTo>
                    <a:pt x="57" y="4"/>
                  </a:lnTo>
                  <a:lnTo>
                    <a:pt x="64" y="2"/>
                  </a:lnTo>
                  <a:lnTo>
                    <a:pt x="71" y="0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65" y="31"/>
                  </a:lnTo>
                  <a:lnTo>
                    <a:pt x="59" y="34"/>
                  </a:lnTo>
                  <a:lnTo>
                    <a:pt x="53" y="38"/>
                  </a:lnTo>
                  <a:lnTo>
                    <a:pt x="48" y="44"/>
                  </a:lnTo>
                  <a:lnTo>
                    <a:pt x="42" y="50"/>
                  </a:lnTo>
                  <a:lnTo>
                    <a:pt x="38" y="59"/>
                  </a:lnTo>
                  <a:lnTo>
                    <a:pt x="29" y="77"/>
                  </a:lnTo>
                  <a:lnTo>
                    <a:pt x="22" y="102"/>
                  </a:lnTo>
                  <a:lnTo>
                    <a:pt x="17" y="128"/>
                  </a:lnTo>
                  <a:lnTo>
                    <a:pt x="14" y="157"/>
                  </a:lnTo>
                  <a:lnTo>
                    <a:pt x="12" y="190"/>
                  </a:lnTo>
                  <a:lnTo>
                    <a:pt x="12" y="190"/>
                  </a:lnTo>
                  <a:lnTo>
                    <a:pt x="14" y="222"/>
                  </a:lnTo>
                  <a:lnTo>
                    <a:pt x="17" y="252"/>
                  </a:lnTo>
                  <a:lnTo>
                    <a:pt x="22" y="279"/>
                  </a:lnTo>
                  <a:lnTo>
                    <a:pt x="29" y="302"/>
                  </a:lnTo>
                  <a:lnTo>
                    <a:pt x="38" y="321"/>
                  </a:lnTo>
                  <a:lnTo>
                    <a:pt x="42" y="329"/>
                  </a:lnTo>
                  <a:lnTo>
                    <a:pt x="48" y="336"/>
                  </a:lnTo>
                  <a:lnTo>
                    <a:pt x="53" y="342"/>
                  </a:lnTo>
                  <a:lnTo>
                    <a:pt x="59" y="346"/>
                  </a:lnTo>
                  <a:lnTo>
                    <a:pt x="65" y="348"/>
                  </a:lnTo>
                  <a:lnTo>
                    <a:pt x="71" y="348"/>
                  </a:lnTo>
                  <a:lnTo>
                    <a:pt x="71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0" name="Freeform 122"/>
            <p:cNvSpPr>
              <a:spLocks noEditPoints="1"/>
            </p:cNvSpPr>
            <p:nvPr/>
          </p:nvSpPr>
          <p:spPr bwMode="auto">
            <a:xfrm>
              <a:off x="2111376" y="1905000"/>
              <a:ext cx="601663" cy="220663"/>
            </a:xfrm>
            <a:custGeom>
              <a:avLst/>
              <a:gdLst>
                <a:gd name="T0" fmla="*/ 190 w 379"/>
                <a:gd name="T1" fmla="*/ 0 h 139"/>
                <a:gd name="T2" fmla="*/ 228 w 379"/>
                <a:gd name="T3" fmla="*/ 1 h 139"/>
                <a:gd name="T4" fmla="*/ 295 w 379"/>
                <a:gd name="T5" fmla="*/ 11 h 139"/>
                <a:gd name="T6" fmla="*/ 336 w 379"/>
                <a:gd name="T7" fmla="*/ 24 h 139"/>
                <a:gd name="T8" fmla="*/ 356 w 379"/>
                <a:gd name="T9" fmla="*/ 35 h 139"/>
                <a:gd name="T10" fmla="*/ 371 w 379"/>
                <a:gd name="T11" fmla="*/ 49 h 139"/>
                <a:gd name="T12" fmla="*/ 378 w 379"/>
                <a:gd name="T13" fmla="*/ 62 h 139"/>
                <a:gd name="T14" fmla="*/ 379 w 379"/>
                <a:gd name="T15" fmla="*/ 69 h 139"/>
                <a:gd name="T16" fmla="*/ 375 w 379"/>
                <a:gd name="T17" fmla="*/ 82 h 139"/>
                <a:gd name="T18" fmla="*/ 364 w 379"/>
                <a:gd name="T19" fmla="*/ 96 h 139"/>
                <a:gd name="T20" fmla="*/ 347 w 379"/>
                <a:gd name="T21" fmla="*/ 108 h 139"/>
                <a:gd name="T22" fmla="*/ 324 w 379"/>
                <a:gd name="T23" fmla="*/ 119 h 139"/>
                <a:gd name="T24" fmla="*/ 264 w 379"/>
                <a:gd name="T25" fmla="*/ 134 h 139"/>
                <a:gd name="T26" fmla="*/ 190 w 379"/>
                <a:gd name="T27" fmla="*/ 139 h 139"/>
                <a:gd name="T28" fmla="*/ 190 w 379"/>
                <a:gd name="T29" fmla="*/ 127 h 139"/>
                <a:gd name="T30" fmla="*/ 190 w 379"/>
                <a:gd name="T31" fmla="*/ 127 h 139"/>
                <a:gd name="T32" fmla="*/ 252 w 379"/>
                <a:gd name="T33" fmla="*/ 123 h 139"/>
                <a:gd name="T34" fmla="*/ 302 w 379"/>
                <a:gd name="T35" fmla="*/ 111 h 139"/>
                <a:gd name="T36" fmla="*/ 329 w 379"/>
                <a:gd name="T37" fmla="*/ 97 h 139"/>
                <a:gd name="T38" fmla="*/ 341 w 379"/>
                <a:gd name="T39" fmla="*/ 86 h 139"/>
                <a:gd name="T40" fmla="*/ 348 w 379"/>
                <a:gd name="T41" fmla="*/ 74 h 139"/>
                <a:gd name="T42" fmla="*/ 348 w 379"/>
                <a:gd name="T43" fmla="*/ 69 h 139"/>
                <a:gd name="T44" fmla="*/ 348 w 379"/>
                <a:gd name="T45" fmla="*/ 63 h 139"/>
                <a:gd name="T46" fmla="*/ 341 w 379"/>
                <a:gd name="T47" fmla="*/ 51 h 139"/>
                <a:gd name="T48" fmla="*/ 329 w 379"/>
                <a:gd name="T49" fmla="*/ 40 h 139"/>
                <a:gd name="T50" fmla="*/ 302 w 379"/>
                <a:gd name="T51" fmla="*/ 28 h 139"/>
                <a:gd name="T52" fmla="*/ 252 w 379"/>
                <a:gd name="T53" fmla="*/ 15 h 139"/>
                <a:gd name="T54" fmla="*/ 190 w 379"/>
                <a:gd name="T55" fmla="*/ 11 h 139"/>
                <a:gd name="T56" fmla="*/ 190 w 379"/>
                <a:gd name="T57" fmla="*/ 0 h 139"/>
                <a:gd name="T58" fmla="*/ 0 w 379"/>
                <a:gd name="T59" fmla="*/ 69 h 139"/>
                <a:gd name="T60" fmla="*/ 4 w 379"/>
                <a:gd name="T61" fmla="*/ 55 h 139"/>
                <a:gd name="T62" fmla="*/ 15 w 379"/>
                <a:gd name="T63" fmla="*/ 42 h 139"/>
                <a:gd name="T64" fmla="*/ 33 w 379"/>
                <a:gd name="T65" fmla="*/ 30 h 139"/>
                <a:gd name="T66" fmla="*/ 56 w 379"/>
                <a:gd name="T67" fmla="*/ 20 h 139"/>
                <a:gd name="T68" fmla="*/ 117 w 379"/>
                <a:gd name="T69" fmla="*/ 5 h 139"/>
                <a:gd name="T70" fmla="*/ 190 w 379"/>
                <a:gd name="T71" fmla="*/ 0 h 139"/>
                <a:gd name="T72" fmla="*/ 190 w 379"/>
                <a:gd name="T73" fmla="*/ 11 h 139"/>
                <a:gd name="T74" fmla="*/ 127 w 379"/>
                <a:gd name="T75" fmla="*/ 15 h 139"/>
                <a:gd name="T76" fmla="*/ 77 w 379"/>
                <a:gd name="T77" fmla="*/ 28 h 139"/>
                <a:gd name="T78" fmla="*/ 50 w 379"/>
                <a:gd name="T79" fmla="*/ 40 h 139"/>
                <a:gd name="T80" fmla="*/ 38 w 379"/>
                <a:gd name="T81" fmla="*/ 51 h 139"/>
                <a:gd name="T82" fmla="*/ 31 w 379"/>
                <a:gd name="T83" fmla="*/ 63 h 139"/>
                <a:gd name="T84" fmla="*/ 31 w 379"/>
                <a:gd name="T85" fmla="*/ 69 h 139"/>
                <a:gd name="T86" fmla="*/ 34 w 379"/>
                <a:gd name="T87" fmla="*/ 81 h 139"/>
                <a:gd name="T88" fmla="*/ 43 w 379"/>
                <a:gd name="T89" fmla="*/ 92 h 139"/>
                <a:gd name="T90" fmla="*/ 58 w 379"/>
                <a:gd name="T91" fmla="*/ 101 h 139"/>
                <a:gd name="T92" fmla="*/ 102 w 379"/>
                <a:gd name="T93" fmla="*/ 118 h 139"/>
                <a:gd name="T94" fmla="*/ 157 w 379"/>
                <a:gd name="T95" fmla="*/ 126 h 139"/>
                <a:gd name="T96" fmla="*/ 190 w 379"/>
                <a:gd name="T97" fmla="*/ 139 h 139"/>
                <a:gd name="T98" fmla="*/ 152 w 379"/>
                <a:gd name="T99" fmla="*/ 138 h 139"/>
                <a:gd name="T100" fmla="*/ 84 w 379"/>
                <a:gd name="T101" fmla="*/ 127 h 139"/>
                <a:gd name="T102" fmla="*/ 43 w 379"/>
                <a:gd name="T103" fmla="*/ 114 h 139"/>
                <a:gd name="T104" fmla="*/ 23 w 379"/>
                <a:gd name="T105" fmla="*/ 103 h 139"/>
                <a:gd name="T106" fmla="*/ 8 w 379"/>
                <a:gd name="T107" fmla="*/ 89 h 139"/>
                <a:gd name="T108" fmla="*/ 1 w 379"/>
                <a:gd name="T109" fmla="*/ 76 h 139"/>
                <a:gd name="T110" fmla="*/ 0 w 379"/>
                <a:gd name="T111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79" h="139">
                  <a:moveTo>
                    <a:pt x="190" y="0"/>
                  </a:moveTo>
                  <a:lnTo>
                    <a:pt x="190" y="0"/>
                  </a:lnTo>
                  <a:lnTo>
                    <a:pt x="190" y="0"/>
                  </a:lnTo>
                  <a:lnTo>
                    <a:pt x="228" y="1"/>
                  </a:lnTo>
                  <a:lnTo>
                    <a:pt x="264" y="5"/>
                  </a:lnTo>
                  <a:lnTo>
                    <a:pt x="295" y="11"/>
                  </a:lnTo>
                  <a:lnTo>
                    <a:pt x="324" y="20"/>
                  </a:lnTo>
                  <a:lnTo>
                    <a:pt x="336" y="24"/>
                  </a:lnTo>
                  <a:lnTo>
                    <a:pt x="347" y="30"/>
                  </a:lnTo>
                  <a:lnTo>
                    <a:pt x="356" y="35"/>
                  </a:lnTo>
                  <a:lnTo>
                    <a:pt x="364" y="42"/>
                  </a:lnTo>
                  <a:lnTo>
                    <a:pt x="371" y="49"/>
                  </a:lnTo>
                  <a:lnTo>
                    <a:pt x="375" y="55"/>
                  </a:lnTo>
                  <a:lnTo>
                    <a:pt x="378" y="62"/>
                  </a:lnTo>
                  <a:lnTo>
                    <a:pt x="379" y="69"/>
                  </a:lnTo>
                  <a:lnTo>
                    <a:pt x="379" y="69"/>
                  </a:lnTo>
                  <a:lnTo>
                    <a:pt x="378" y="76"/>
                  </a:lnTo>
                  <a:lnTo>
                    <a:pt x="375" y="82"/>
                  </a:lnTo>
                  <a:lnTo>
                    <a:pt x="371" y="89"/>
                  </a:lnTo>
                  <a:lnTo>
                    <a:pt x="364" y="96"/>
                  </a:lnTo>
                  <a:lnTo>
                    <a:pt x="356" y="103"/>
                  </a:lnTo>
                  <a:lnTo>
                    <a:pt x="347" y="108"/>
                  </a:lnTo>
                  <a:lnTo>
                    <a:pt x="336" y="114"/>
                  </a:lnTo>
                  <a:lnTo>
                    <a:pt x="324" y="119"/>
                  </a:lnTo>
                  <a:lnTo>
                    <a:pt x="295" y="127"/>
                  </a:lnTo>
                  <a:lnTo>
                    <a:pt x="264" y="134"/>
                  </a:lnTo>
                  <a:lnTo>
                    <a:pt x="228" y="138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190" y="127"/>
                  </a:lnTo>
                  <a:lnTo>
                    <a:pt x="222" y="126"/>
                  </a:lnTo>
                  <a:lnTo>
                    <a:pt x="252" y="123"/>
                  </a:lnTo>
                  <a:lnTo>
                    <a:pt x="279" y="118"/>
                  </a:lnTo>
                  <a:lnTo>
                    <a:pt x="302" y="111"/>
                  </a:lnTo>
                  <a:lnTo>
                    <a:pt x="321" y="101"/>
                  </a:lnTo>
                  <a:lnTo>
                    <a:pt x="329" y="97"/>
                  </a:lnTo>
                  <a:lnTo>
                    <a:pt x="336" y="92"/>
                  </a:lnTo>
                  <a:lnTo>
                    <a:pt x="341" y="86"/>
                  </a:lnTo>
                  <a:lnTo>
                    <a:pt x="345" y="81"/>
                  </a:lnTo>
                  <a:lnTo>
                    <a:pt x="348" y="74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9"/>
                  </a:lnTo>
                  <a:lnTo>
                    <a:pt x="348" y="63"/>
                  </a:lnTo>
                  <a:lnTo>
                    <a:pt x="345" y="57"/>
                  </a:lnTo>
                  <a:lnTo>
                    <a:pt x="341" y="51"/>
                  </a:lnTo>
                  <a:lnTo>
                    <a:pt x="336" y="46"/>
                  </a:lnTo>
                  <a:lnTo>
                    <a:pt x="329" y="40"/>
                  </a:lnTo>
                  <a:lnTo>
                    <a:pt x="321" y="36"/>
                  </a:lnTo>
                  <a:lnTo>
                    <a:pt x="302" y="28"/>
                  </a:lnTo>
                  <a:lnTo>
                    <a:pt x="279" y="20"/>
                  </a:lnTo>
                  <a:lnTo>
                    <a:pt x="252" y="15"/>
                  </a:lnTo>
                  <a:lnTo>
                    <a:pt x="222" y="12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90" y="0"/>
                  </a:lnTo>
                  <a:close/>
                  <a:moveTo>
                    <a:pt x="0" y="69"/>
                  </a:moveTo>
                  <a:lnTo>
                    <a:pt x="0" y="69"/>
                  </a:lnTo>
                  <a:lnTo>
                    <a:pt x="1" y="62"/>
                  </a:lnTo>
                  <a:lnTo>
                    <a:pt x="4" y="55"/>
                  </a:lnTo>
                  <a:lnTo>
                    <a:pt x="8" y="49"/>
                  </a:lnTo>
                  <a:lnTo>
                    <a:pt x="15" y="42"/>
                  </a:lnTo>
                  <a:lnTo>
                    <a:pt x="23" y="36"/>
                  </a:lnTo>
                  <a:lnTo>
                    <a:pt x="33" y="30"/>
                  </a:lnTo>
                  <a:lnTo>
                    <a:pt x="43" y="24"/>
                  </a:lnTo>
                  <a:lnTo>
                    <a:pt x="56" y="20"/>
                  </a:lnTo>
                  <a:lnTo>
                    <a:pt x="84" y="11"/>
                  </a:lnTo>
                  <a:lnTo>
                    <a:pt x="117" y="5"/>
                  </a:lnTo>
                  <a:lnTo>
                    <a:pt x="152" y="1"/>
                  </a:lnTo>
                  <a:lnTo>
                    <a:pt x="190" y="0"/>
                  </a:lnTo>
                  <a:lnTo>
                    <a:pt x="190" y="11"/>
                  </a:lnTo>
                  <a:lnTo>
                    <a:pt x="190" y="11"/>
                  </a:lnTo>
                  <a:lnTo>
                    <a:pt x="157" y="12"/>
                  </a:lnTo>
                  <a:lnTo>
                    <a:pt x="127" y="15"/>
                  </a:lnTo>
                  <a:lnTo>
                    <a:pt x="102" y="20"/>
                  </a:lnTo>
                  <a:lnTo>
                    <a:pt x="77" y="28"/>
                  </a:lnTo>
                  <a:lnTo>
                    <a:pt x="58" y="36"/>
                  </a:lnTo>
                  <a:lnTo>
                    <a:pt x="50" y="40"/>
                  </a:lnTo>
                  <a:lnTo>
                    <a:pt x="43" y="46"/>
                  </a:lnTo>
                  <a:lnTo>
                    <a:pt x="38" y="51"/>
                  </a:lnTo>
                  <a:lnTo>
                    <a:pt x="34" y="57"/>
                  </a:lnTo>
                  <a:lnTo>
                    <a:pt x="31" y="63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74"/>
                  </a:lnTo>
                  <a:lnTo>
                    <a:pt x="34" y="81"/>
                  </a:lnTo>
                  <a:lnTo>
                    <a:pt x="38" y="86"/>
                  </a:lnTo>
                  <a:lnTo>
                    <a:pt x="43" y="92"/>
                  </a:lnTo>
                  <a:lnTo>
                    <a:pt x="50" y="97"/>
                  </a:lnTo>
                  <a:lnTo>
                    <a:pt x="58" y="101"/>
                  </a:lnTo>
                  <a:lnTo>
                    <a:pt x="77" y="111"/>
                  </a:lnTo>
                  <a:lnTo>
                    <a:pt x="102" y="118"/>
                  </a:lnTo>
                  <a:lnTo>
                    <a:pt x="127" y="123"/>
                  </a:lnTo>
                  <a:lnTo>
                    <a:pt x="157" y="126"/>
                  </a:lnTo>
                  <a:lnTo>
                    <a:pt x="190" y="127"/>
                  </a:lnTo>
                  <a:lnTo>
                    <a:pt x="190" y="139"/>
                  </a:lnTo>
                  <a:lnTo>
                    <a:pt x="190" y="139"/>
                  </a:lnTo>
                  <a:lnTo>
                    <a:pt x="152" y="138"/>
                  </a:lnTo>
                  <a:lnTo>
                    <a:pt x="117" y="134"/>
                  </a:lnTo>
                  <a:lnTo>
                    <a:pt x="84" y="127"/>
                  </a:lnTo>
                  <a:lnTo>
                    <a:pt x="56" y="119"/>
                  </a:lnTo>
                  <a:lnTo>
                    <a:pt x="43" y="114"/>
                  </a:lnTo>
                  <a:lnTo>
                    <a:pt x="33" y="108"/>
                  </a:lnTo>
                  <a:lnTo>
                    <a:pt x="23" y="103"/>
                  </a:lnTo>
                  <a:lnTo>
                    <a:pt x="15" y="96"/>
                  </a:lnTo>
                  <a:lnTo>
                    <a:pt x="8" y="89"/>
                  </a:lnTo>
                  <a:lnTo>
                    <a:pt x="4" y="82"/>
                  </a:lnTo>
                  <a:lnTo>
                    <a:pt x="1" y="76"/>
                  </a:lnTo>
                  <a:lnTo>
                    <a:pt x="0" y="69"/>
                  </a:lnTo>
                  <a:lnTo>
                    <a:pt x="0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1" name="Freeform 123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90 w 284"/>
                <a:gd name="T3" fmla="*/ 93 h 285"/>
                <a:gd name="T4" fmla="*/ 218 w 284"/>
                <a:gd name="T5" fmla="*/ 120 h 285"/>
                <a:gd name="T6" fmla="*/ 258 w 284"/>
                <a:gd name="T7" fmla="*/ 176 h 285"/>
                <a:gd name="T8" fmla="*/ 277 w 284"/>
                <a:gd name="T9" fmla="*/ 214 h 285"/>
                <a:gd name="T10" fmla="*/ 283 w 284"/>
                <a:gd name="T11" fmla="*/ 237 h 285"/>
                <a:gd name="T12" fmla="*/ 284 w 284"/>
                <a:gd name="T13" fmla="*/ 256 h 285"/>
                <a:gd name="T14" fmla="*/ 280 w 284"/>
                <a:gd name="T15" fmla="*/ 271 h 285"/>
                <a:gd name="T16" fmla="*/ 276 w 284"/>
                <a:gd name="T17" fmla="*/ 276 h 285"/>
                <a:gd name="T18" fmla="*/ 266 w 284"/>
                <a:gd name="T19" fmla="*/ 283 h 285"/>
                <a:gd name="T20" fmla="*/ 254 w 284"/>
                <a:gd name="T21" fmla="*/ 285 h 285"/>
                <a:gd name="T22" fmla="*/ 223 w 284"/>
                <a:gd name="T23" fmla="*/ 280 h 285"/>
                <a:gd name="T24" fmla="*/ 184 w 284"/>
                <a:gd name="T25" fmla="*/ 262 h 285"/>
                <a:gd name="T26" fmla="*/ 142 w 284"/>
                <a:gd name="T27" fmla="*/ 235 h 285"/>
                <a:gd name="T28" fmla="*/ 142 w 284"/>
                <a:gd name="T29" fmla="*/ 219 h 285"/>
                <a:gd name="T30" fmla="*/ 177 w 284"/>
                <a:gd name="T31" fmla="*/ 243 h 285"/>
                <a:gd name="T32" fmla="*/ 209 w 284"/>
                <a:gd name="T33" fmla="*/ 257 h 285"/>
                <a:gd name="T34" fmla="*/ 235 w 284"/>
                <a:gd name="T35" fmla="*/ 261 h 285"/>
                <a:gd name="T36" fmla="*/ 246 w 284"/>
                <a:gd name="T37" fmla="*/ 260 h 285"/>
                <a:gd name="T38" fmla="*/ 254 w 284"/>
                <a:gd name="T39" fmla="*/ 254 h 285"/>
                <a:gd name="T40" fmla="*/ 254 w 284"/>
                <a:gd name="T41" fmla="*/ 254 h 285"/>
                <a:gd name="T42" fmla="*/ 260 w 284"/>
                <a:gd name="T43" fmla="*/ 243 h 285"/>
                <a:gd name="T44" fmla="*/ 261 w 284"/>
                <a:gd name="T45" fmla="*/ 230 h 285"/>
                <a:gd name="T46" fmla="*/ 258 w 284"/>
                <a:gd name="T47" fmla="*/ 212 h 285"/>
                <a:gd name="T48" fmla="*/ 239 w 284"/>
                <a:gd name="T49" fmla="*/ 170 h 285"/>
                <a:gd name="T50" fmla="*/ 205 w 284"/>
                <a:gd name="T51" fmla="*/ 124 h 285"/>
                <a:gd name="T52" fmla="*/ 184 w 284"/>
                <a:gd name="T53" fmla="*/ 101 h 285"/>
                <a:gd name="T54" fmla="*/ 142 w 284"/>
                <a:gd name="T55" fmla="*/ 65 h 285"/>
                <a:gd name="T56" fmla="*/ 8 w 284"/>
                <a:gd name="T57" fmla="*/ 8 h 285"/>
                <a:gd name="T58" fmla="*/ 12 w 284"/>
                <a:gd name="T59" fmla="*/ 5 h 285"/>
                <a:gd name="T60" fmla="*/ 23 w 284"/>
                <a:gd name="T61" fmla="*/ 0 h 285"/>
                <a:gd name="T62" fmla="*/ 44 w 284"/>
                <a:gd name="T63" fmla="*/ 0 h 285"/>
                <a:gd name="T64" fmla="*/ 79 w 284"/>
                <a:gd name="T65" fmla="*/ 11 h 285"/>
                <a:gd name="T66" fmla="*/ 120 w 284"/>
                <a:gd name="T67" fmla="*/ 34 h 285"/>
                <a:gd name="T68" fmla="*/ 142 w 284"/>
                <a:gd name="T69" fmla="*/ 65 h 285"/>
                <a:gd name="T70" fmla="*/ 124 w 284"/>
                <a:gd name="T71" fmla="*/ 51 h 285"/>
                <a:gd name="T72" fmla="*/ 89 w 284"/>
                <a:gd name="T73" fmla="*/ 32 h 285"/>
                <a:gd name="T74" fmla="*/ 60 w 284"/>
                <a:gd name="T75" fmla="*/ 23 h 285"/>
                <a:gd name="T76" fmla="*/ 43 w 284"/>
                <a:gd name="T77" fmla="*/ 23 h 285"/>
                <a:gd name="T78" fmla="*/ 33 w 284"/>
                <a:gd name="T79" fmla="*/ 27 h 285"/>
                <a:gd name="T80" fmla="*/ 29 w 284"/>
                <a:gd name="T81" fmla="*/ 29 h 285"/>
                <a:gd name="T82" fmla="*/ 24 w 284"/>
                <a:gd name="T83" fmla="*/ 40 h 285"/>
                <a:gd name="T84" fmla="*/ 23 w 284"/>
                <a:gd name="T85" fmla="*/ 55 h 285"/>
                <a:gd name="T86" fmla="*/ 25 w 284"/>
                <a:gd name="T87" fmla="*/ 71 h 285"/>
                <a:gd name="T88" fmla="*/ 44 w 284"/>
                <a:gd name="T89" fmla="*/ 113 h 285"/>
                <a:gd name="T90" fmla="*/ 78 w 284"/>
                <a:gd name="T91" fmla="*/ 159 h 285"/>
                <a:gd name="T92" fmla="*/ 100 w 284"/>
                <a:gd name="T93" fmla="*/ 184 h 285"/>
                <a:gd name="T94" fmla="*/ 142 w 284"/>
                <a:gd name="T95" fmla="*/ 219 h 285"/>
                <a:gd name="T96" fmla="*/ 142 w 284"/>
                <a:gd name="T97" fmla="*/ 235 h 285"/>
                <a:gd name="T98" fmla="*/ 93 w 284"/>
                <a:gd name="T99" fmla="*/ 192 h 285"/>
                <a:gd name="T100" fmla="*/ 66 w 284"/>
                <a:gd name="T101" fmla="*/ 164 h 285"/>
                <a:gd name="T102" fmla="*/ 25 w 284"/>
                <a:gd name="T103" fmla="*/ 108 h 285"/>
                <a:gd name="T104" fmla="*/ 6 w 284"/>
                <a:gd name="T105" fmla="*/ 70 h 285"/>
                <a:gd name="T106" fmla="*/ 1 w 284"/>
                <a:gd name="T107" fmla="*/ 47 h 285"/>
                <a:gd name="T108" fmla="*/ 0 w 284"/>
                <a:gd name="T109" fmla="*/ 28 h 285"/>
                <a:gd name="T110" fmla="*/ 4 w 284"/>
                <a:gd name="T111" fmla="*/ 13 h 285"/>
                <a:gd name="T112" fmla="*/ 8 w 284"/>
                <a:gd name="T113" fmla="*/ 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6" y="70"/>
                  </a:lnTo>
                  <a:lnTo>
                    <a:pt x="190" y="93"/>
                  </a:lnTo>
                  <a:lnTo>
                    <a:pt x="190" y="93"/>
                  </a:lnTo>
                  <a:lnTo>
                    <a:pt x="218" y="120"/>
                  </a:lnTo>
                  <a:lnTo>
                    <a:pt x="239" y="149"/>
                  </a:lnTo>
                  <a:lnTo>
                    <a:pt x="258" y="176"/>
                  </a:lnTo>
                  <a:lnTo>
                    <a:pt x="272" y="201"/>
                  </a:lnTo>
                  <a:lnTo>
                    <a:pt x="277" y="214"/>
                  </a:lnTo>
                  <a:lnTo>
                    <a:pt x="280" y="226"/>
                  </a:lnTo>
                  <a:lnTo>
                    <a:pt x="283" y="237"/>
                  </a:lnTo>
                  <a:lnTo>
                    <a:pt x="284" y="246"/>
                  </a:lnTo>
                  <a:lnTo>
                    <a:pt x="284" y="256"/>
                  </a:lnTo>
                  <a:lnTo>
                    <a:pt x="283" y="264"/>
                  </a:lnTo>
                  <a:lnTo>
                    <a:pt x="280" y="271"/>
                  </a:lnTo>
                  <a:lnTo>
                    <a:pt x="276" y="276"/>
                  </a:lnTo>
                  <a:lnTo>
                    <a:pt x="276" y="276"/>
                  </a:lnTo>
                  <a:lnTo>
                    <a:pt x="272" y="280"/>
                  </a:lnTo>
                  <a:lnTo>
                    <a:pt x="266" y="283"/>
                  </a:lnTo>
                  <a:lnTo>
                    <a:pt x="261" y="284"/>
                  </a:lnTo>
                  <a:lnTo>
                    <a:pt x="254" y="285"/>
                  </a:lnTo>
                  <a:lnTo>
                    <a:pt x="239" y="284"/>
                  </a:lnTo>
                  <a:lnTo>
                    <a:pt x="223" y="280"/>
                  </a:lnTo>
                  <a:lnTo>
                    <a:pt x="204" y="273"/>
                  </a:lnTo>
                  <a:lnTo>
                    <a:pt x="184" y="262"/>
                  </a:lnTo>
                  <a:lnTo>
                    <a:pt x="163" y="250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59" y="233"/>
                  </a:lnTo>
                  <a:lnTo>
                    <a:pt x="177" y="243"/>
                  </a:lnTo>
                  <a:lnTo>
                    <a:pt x="195" y="252"/>
                  </a:lnTo>
                  <a:lnTo>
                    <a:pt x="209" y="257"/>
                  </a:lnTo>
                  <a:lnTo>
                    <a:pt x="223" y="261"/>
                  </a:lnTo>
                  <a:lnTo>
                    <a:pt x="235" y="261"/>
                  </a:lnTo>
                  <a:lnTo>
                    <a:pt x="241" y="261"/>
                  </a:lnTo>
                  <a:lnTo>
                    <a:pt x="246" y="260"/>
                  </a:lnTo>
                  <a:lnTo>
                    <a:pt x="250" y="257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4" y="254"/>
                  </a:lnTo>
                  <a:lnTo>
                    <a:pt x="258" y="249"/>
                  </a:lnTo>
                  <a:lnTo>
                    <a:pt x="260" y="243"/>
                  </a:lnTo>
                  <a:lnTo>
                    <a:pt x="261" y="237"/>
                  </a:lnTo>
                  <a:lnTo>
                    <a:pt x="261" y="230"/>
                  </a:lnTo>
                  <a:lnTo>
                    <a:pt x="260" y="220"/>
                  </a:lnTo>
                  <a:lnTo>
                    <a:pt x="258" y="212"/>
                  </a:lnTo>
                  <a:lnTo>
                    <a:pt x="250" y="192"/>
                  </a:lnTo>
                  <a:lnTo>
                    <a:pt x="239" y="170"/>
                  </a:lnTo>
                  <a:lnTo>
                    <a:pt x="223" y="147"/>
                  </a:lnTo>
                  <a:lnTo>
                    <a:pt x="205" y="124"/>
                  </a:lnTo>
                  <a:lnTo>
                    <a:pt x="184" y="101"/>
                  </a:lnTo>
                  <a:lnTo>
                    <a:pt x="184" y="101"/>
                  </a:lnTo>
                  <a:lnTo>
                    <a:pt x="162" y="8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44" y="0"/>
                  </a:lnTo>
                  <a:lnTo>
                    <a:pt x="60" y="4"/>
                  </a:lnTo>
                  <a:lnTo>
                    <a:pt x="79" y="11"/>
                  </a:lnTo>
                  <a:lnTo>
                    <a:pt x="100" y="21"/>
                  </a:lnTo>
                  <a:lnTo>
                    <a:pt x="120" y="34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4" y="51"/>
                  </a:lnTo>
                  <a:lnTo>
                    <a:pt x="107" y="40"/>
                  </a:lnTo>
                  <a:lnTo>
                    <a:pt x="89" y="32"/>
                  </a:lnTo>
                  <a:lnTo>
                    <a:pt x="74" y="27"/>
                  </a:lnTo>
                  <a:lnTo>
                    <a:pt x="60" y="23"/>
                  </a:lnTo>
                  <a:lnTo>
                    <a:pt x="48" y="23"/>
                  </a:lnTo>
                  <a:lnTo>
                    <a:pt x="43" y="23"/>
                  </a:lnTo>
                  <a:lnTo>
                    <a:pt x="37" y="24"/>
                  </a:lnTo>
                  <a:lnTo>
                    <a:pt x="33" y="27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5" y="35"/>
                  </a:lnTo>
                  <a:lnTo>
                    <a:pt x="24" y="40"/>
                  </a:lnTo>
                  <a:lnTo>
                    <a:pt x="23" y="47"/>
                  </a:lnTo>
                  <a:lnTo>
                    <a:pt x="23" y="55"/>
                  </a:lnTo>
                  <a:lnTo>
                    <a:pt x="24" y="63"/>
                  </a:lnTo>
                  <a:lnTo>
                    <a:pt x="25" y="71"/>
                  </a:lnTo>
                  <a:lnTo>
                    <a:pt x="33" y="92"/>
                  </a:lnTo>
                  <a:lnTo>
                    <a:pt x="44" y="113"/>
                  </a:lnTo>
                  <a:lnTo>
                    <a:pt x="60" y="136"/>
                  </a:lnTo>
                  <a:lnTo>
                    <a:pt x="78" y="159"/>
                  </a:lnTo>
                  <a:lnTo>
                    <a:pt x="100" y="184"/>
                  </a:lnTo>
                  <a:lnTo>
                    <a:pt x="100" y="184"/>
                  </a:lnTo>
                  <a:lnTo>
                    <a:pt x="121" y="20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17" y="215"/>
                  </a:lnTo>
                  <a:lnTo>
                    <a:pt x="93" y="192"/>
                  </a:lnTo>
                  <a:lnTo>
                    <a:pt x="93" y="192"/>
                  </a:lnTo>
                  <a:lnTo>
                    <a:pt x="66" y="164"/>
                  </a:lnTo>
                  <a:lnTo>
                    <a:pt x="44" y="135"/>
                  </a:lnTo>
                  <a:lnTo>
                    <a:pt x="25" y="108"/>
                  </a:lnTo>
                  <a:lnTo>
                    <a:pt x="12" y="82"/>
                  </a:lnTo>
                  <a:lnTo>
                    <a:pt x="6" y="70"/>
                  </a:lnTo>
                  <a:lnTo>
                    <a:pt x="4" y="58"/>
                  </a:lnTo>
                  <a:lnTo>
                    <a:pt x="1" y="47"/>
                  </a:lnTo>
                  <a:lnTo>
                    <a:pt x="0" y="38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4" y="13"/>
                  </a:lnTo>
                  <a:lnTo>
                    <a:pt x="8" y="8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2" name="Freeform 124"/>
            <p:cNvSpPr>
              <a:spLocks noEditPoints="1"/>
            </p:cNvSpPr>
            <p:nvPr/>
          </p:nvSpPr>
          <p:spPr bwMode="auto">
            <a:xfrm>
              <a:off x="2187576" y="1789113"/>
              <a:ext cx="450850" cy="452438"/>
            </a:xfrm>
            <a:custGeom>
              <a:avLst/>
              <a:gdLst>
                <a:gd name="T0" fmla="*/ 142 w 284"/>
                <a:gd name="T1" fmla="*/ 50 h 285"/>
                <a:gd name="T2" fmla="*/ 184 w 284"/>
                <a:gd name="T3" fmla="*/ 21 h 285"/>
                <a:gd name="T4" fmla="*/ 223 w 284"/>
                <a:gd name="T5" fmla="*/ 4 h 285"/>
                <a:gd name="T6" fmla="*/ 254 w 284"/>
                <a:gd name="T7" fmla="*/ 0 h 285"/>
                <a:gd name="T8" fmla="*/ 266 w 284"/>
                <a:gd name="T9" fmla="*/ 2 h 285"/>
                <a:gd name="T10" fmla="*/ 276 w 284"/>
                <a:gd name="T11" fmla="*/ 8 h 285"/>
                <a:gd name="T12" fmla="*/ 280 w 284"/>
                <a:gd name="T13" fmla="*/ 13 h 285"/>
                <a:gd name="T14" fmla="*/ 284 w 284"/>
                <a:gd name="T15" fmla="*/ 28 h 285"/>
                <a:gd name="T16" fmla="*/ 283 w 284"/>
                <a:gd name="T17" fmla="*/ 47 h 285"/>
                <a:gd name="T18" fmla="*/ 277 w 284"/>
                <a:gd name="T19" fmla="*/ 70 h 285"/>
                <a:gd name="T20" fmla="*/ 258 w 284"/>
                <a:gd name="T21" fmla="*/ 108 h 285"/>
                <a:gd name="T22" fmla="*/ 218 w 284"/>
                <a:gd name="T23" fmla="*/ 164 h 285"/>
                <a:gd name="T24" fmla="*/ 190 w 284"/>
                <a:gd name="T25" fmla="*/ 192 h 285"/>
                <a:gd name="T26" fmla="*/ 142 w 284"/>
                <a:gd name="T27" fmla="*/ 235 h 285"/>
                <a:gd name="T28" fmla="*/ 142 w 284"/>
                <a:gd name="T29" fmla="*/ 219 h 285"/>
                <a:gd name="T30" fmla="*/ 184 w 284"/>
                <a:gd name="T31" fmla="*/ 184 h 285"/>
                <a:gd name="T32" fmla="*/ 205 w 284"/>
                <a:gd name="T33" fmla="*/ 159 h 285"/>
                <a:gd name="T34" fmla="*/ 239 w 284"/>
                <a:gd name="T35" fmla="*/ 113 h 285"/>
                <a:gd name="T36" fmla="*/ 258 w 284"/>
                <a:gd name="T37" fmla="*/ 71 h 285"/>
                <a:gd name="T38" fmla="*/ 261 w 284"/>
                <a:gd name="T39" fmla="*/ 55 h 285"/>
                <a:gd name="T40" fmla="*/ 260 w 284"/>
                <a:gd name="T41" fmla="*/ 40 h 285"/>
                <a:gd name="T42" fmla="*/ 254 w 284"/>
                <a:gd name="T43" fmla="*/ 29 h 285"/>
                <a:gd name="T44" fmla="*/ 254 w 284"/>
                <a:gd name="T45" fmla="*/ 29 h 285"/>
                <a:gd name="T46" fmla="*/ 246 w 284"/>
                <a:gd name="T47" fmla="*/ 24 h 285"/>
                <a:gd name="T48" fmla="*/ 235 w 284"/>
                <a:gd name="T49" fmla="*/ 23 h 285"/>
                <a:gd name="T50" fmla="*/ 209 w 284"/>
                <a:gd name="T51" fmla="*/ 27 h 285"/>
                <a:gd name="T52" fmla="*/ 177 w 284"/>
                <a:gd name="T53" fmla="*/ 40 h 285"/>
                <a:gd name="T54" fmla="*/ 142 w 284"/>
                <a:gd name="T55" fmla="*/ 65 h 285"/>
                <a:gd name="T56" fmla="*/ 8 w 284"/>
                <a:gd name="T57" fmla="*/ 276 h 285"/>
                <a:gd name="T58" fmla="*/ 4 w 284"/>
                <a:gd name="T59" fmla="*/ 271 h 285"/>
                <a:gd name="T60" fmla="*/ 0 w 284"/>
                <a:gd name="T61" fmla="*/ 256 h 285"/>
                <a:gd name="T62" fmla="*/ 1 w 284"/>
                <a:gd name="T63" fmla="*/ 237 h 285"/>
                <a:gd name="T64" fmla="*/ 6 w 284"/>
                <a:gd name="T65" fmla="*/ 214 h 285"/>
                <a:gd name="T66" fmla="*/ 25 w 284"/>
                <a:gd name="T67" fmla="*/ 176 h 285"/>
                <a:gd name="T68" fmla="*/ 66 w 284"/>
                <a:gd name="T69" fmla="*/ 120 h 285"/>
                <a:gd name="T70" fmla="*/ 93 w 284"/>
                <a:gd name="T71" fmla="*/ 93 h 285"/>
                <a:gd name="T72" fmla="*/ 142 w 284"/>
                <a:gd name="T73" fmla="*/ 50 h 285"/>
                <a:gd name="T74" fmla="*/ 142 w 284"/>
                <a:gd name="T75" fmla="*/ 65 h 285"/>
                <a:gd name="T76" fmla="*/ 100 w 284"/>
                <a:gd name="T77" fmla="*/ 101 h 285"/>
                <a:gd name="T78" fmla="*/ 78 w 284"/>
                <a:gd name="T79" fmla="*/ 124 h 285"/>
                <a:gd name="T80" fmla="*/ 44 w 284"/>
                <a:gd name="T81" fmla="*/ 170 h 285"/>
                <a:gd name="T82" fmla="*/ 25 w 284"/>
                <a:gd name="T83" fmla="*/ 212 h 285"/>
                <a:gd name="T84" fmla="*/ 23 w 284"/>
                <a:gd name="T85" fmla="*/ 230 h 285"/>
                <a:gd name="T86" fmla="*/ 24 w 284"/>
                <a:gd name="T87" fmla="*/ 243 h 285"/>
                <a:gd name="T88" fmla="*/ 29 w 284"/>
                <a:gd name="T89" fmla="*/ 254 h 285"/>
                <a:gd name="T90" fmla="*/ 33 w 284"/>
                <a:gd name="T91" fmla="*/ 257 h 285"/>
                <a:gd name="T92" fmla="*/ 43 w 284"/>
                <a:gd name="T93" fmla="*/ 261 h 285"/>
                <a:gd name="T94" fmla="*/ 60 w 284"/>
                <a:gd name="T95" fmla="*/ 261 h 285"/>
                <a:gd name="T96" fmla="*/ 89 w 284"/>
                <a:gd name="T97" fmla="*/ 252 h 285"/>
                <a:gd name="T98" fmla="*/ 124 w 284"/>
                <a:gd name="T99" fmla="*/ 233 h 285"/>
                <a:gd name="T100" fmla="*/ 142 w 284"/>
                <a:gd name="T101" fmla="*/ 235 h 285"/>
                <a:gd name="T102" fmla="*/ 120 w 284"/>
                <a:gd name="T103" fmla="*/ 250 h 285"/>
                <a:gd name="T104" fmla="*/ 79 w 284"/>
                <a:gd name="T105" fmla="*/ 273 h 285"/>
                <a:gd name="T106" fmla="*/ 44 w 284"/>
                <a:gd name="T107" fmla="*/ 284 h 285"/>
                <a:gd name="T108" fmla="*/ 23 w 284"/>
                <a:gd name="T109" fmla="*/ 284 h 285"/>
                <a:gd name="T110" fmla="*/ 12 w 284"/>
                <a:gd name="T111" fmla="*/ 280 h 285"/>
                <a:gd name="T112" fmla="*/ 8 w 284"/>
                <a:gd name="T113" fmla="*/ 27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4" h="285">
                  <a:moveTo>
                    <a:pt x="142" y="50"/>
                  </a:moveTo>
                  <a:lnTo>
                    <a:pt x="142" y="50"/>
                  </a:lnTo>
                  <a:lnTo>
                    <a:pt x="163" y="34"/>
                  </a:lnTo>
                  <a:lnTo>
                    <a:pt x="184" y="21"/>
                  </a:lnTo>
                  <a:lnTo>
                    <a:pt x="204" y="11"/>
                  </a:lnTo>
                  <a:lnTo>
                    <a:pt x="223" y="4"/>
                  </a:lnTo>
                  <a:lnTo>
                    <a:pt x="239" y="0"/>
                  </a:lnTo>
                  <a:lnTo>
                    <a:pt x="254" y="0"/>
                  </a:lnTo>
                  <a:lnTo>
                    <a:pt x="261" y="0"/>
                  </a:lnTo>
                  <a:lnTo>
                    <a:pt x="266" y="2"/>
                  </a:lnTo>
                  <a:lnTo>
                    <a:pt x="272" y="4"/>
                  </a:lnTo>
                  <a:lnTo>
                    <a:pt x="276" y="8"/>
                  </a:lnTo>
                  <a:lnTo>
                    <a:pt x="276" y="8"/>
                  </a:lnTo>
                  <a:lnTo>
                    <a:pt x="280" y="13"/>
                  </a:lnTo>
                  <a:lnTo>
                    <a:pt x="283" y="20"/>
                  </a:lnTo>
                  <a:lnTo>
                    <a:pt x="284" y="28"/>
                  </a:lnTo>
                  <a:lnTo>
                    <a:pt x="284" y="38"/>
                  </a:lnTo>
                  <a:lnTo>
                    <a:pt x="283" y="47"/>
                  </a:lnTo>
                  <a:lnTo>
                    <a:pt x="280" y="58"/>
                  </a:lnTo>
                  <a:lnTo>
                    <a:pt x="277" y="70"/>
                  </a:lnTo>
                  <a:lnTo>
                    <a:pt x="272" y="82"/>
                  </a:lnTo>
                  <a:lnTo>
                    <a:pt x="258" y="108"/>
                  </a:lnTo>
                  <a:lnTo>
                    <a:pt x="239" y="135"/>
                  </a:lnTo>
                  <a:lnTo>
                    <a:pt x="218" y="164"/>
                  </a:lnTo>
                  <a:lnTo>
                    <a:pt x="190" y="192"/>
                  </a:lnTo>
                  <a:lnTo>
                    <a:pt x="190" y="192"/>
                  </a:lnTo>
                  <a:lnTo>
                    <a:pt x="166" y="215"/>
                  </a:lnTo>
                  <a:lnTo>
                    <a:pt x="142" y="235"/>
                  </a:lnTo>
                  <a:lnTo>
                    <a:pt x="142" y="219"/>
                  </a:lnTo>
                  <a:lnTo>
                    <a:pt x="142" y="219"/>
                  </a:lnTo>
                  <a:lnTo>
                    <a:pt x="162" y="203"/>
                  </a:lnTo>
                  <a:lnTo>
                    <a:pt x="184" y="184"/>
                  </a:lnTo>
                  <a:lnTo>
                    <a:pt x="184" y="184"/>
                  </a:lnTo>
                  <a:lnTo>
                    <a:pt x="205" y="159"/>
                  </a:lnTo>
                  <a:lnTo>
                    <a:pt x="223" y="136"/>
                  </a:lnTo>
                  <a:lnTo>
                    <a:pt x="239" y="113"/>
                  </a:lnTo>
                  <a:lnTo>
                    <a:pt x="250" y="92"/>
                  </a:lnTo>
                  <a:lnTo>
                    <a:pt x="258" y="71"/>
                  </a:lnTo>
                  <a:lnTo>
                    <a:pt x="260" y="63"/>
                  </a:lnTo>
                  <a:lnTo>
                    <a:pt x="261" y="55"/>
                  </a:lnTo>
                  <a:lnTo>
                    <a:pt x="261" y="47"/>
                  </a:lnTo>
                  <a:lnTo>
                    <a:pt x="260" y="40"/>
                  </a:lnTo>
                  <a:lnTo>
                    <a:pt x="258" y="35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4" y="29"/>
                  </a:lnTo>
                  <a:lnTo>
                    <a:pt x="250" y="27"/>
                  </a:lnTo>
                  <a:lnTo>
                    <a:pt x="246" y="24"/>
                  </a:lnTo>
                  <a:lnTo>
                    <a:pt x="241" y="23"/>
                  </a:lnTo>
                  <a:lnTo>
                    <a:pt x="235" y="23"/>
                  </a:lnTo>
                  <a:lnTo>
                    <a:pt x="223" y="23"/>
                  </a:lnTo>
                  <a:lnTo>
                    <a:pt x="209" y="27"/>
                  </a:lnTo>
                  <a:lnTo>
                    <a:pt x="195" y="32"/>
                  </a:lnTo>
                  <a:lnTo>
                    <a:pt x="177" y="40"/>
                  </a:lnTo>
                  <a:lnTo>
                    <a:pt x="159" y="51"/>
                  </a:lnTo>
                  <a:lnTo>
                    <a:pt x="142" y="65"/>
                  </a:lnTo>
                  <a:lnTo>
                    <a:pt x="142" y="50"/>
                  </a:lnTo>
                  <a:close/>
                  <a:moveTo>
                    <a:pt x="8" y="276"/>
                  </a:moveTo>
                  <a:lnTo>
                    <a:pt x="8" y="276"/>
                  </a:lnTo>
                  <a:lnTo>
                    <a:pt x="4" y="271"/>
                  </a:lnTo>
                  <a:lnTo>
                    <a:pt x="1" y="264"/>
                  </a:lnTo>
                  <a:lnTo>
                    <a:pt x="0" y="256"/>
                  </a:lnTo>
                  <a:lnTo>
                    <a:pt x="0" y="246"/>
                  </a:lnTo>
                  <a:lnTo>
                    <a:pt x="1" y="237"/>
                  </a:lnTo>
                  <a:lnTo>
                    <a:pt x="4" y="226"/>
                  </a:lnTo>
                  <a:lnTo>
                    <a:pt x="6" y="214"/>
                  </a:lnTo>
                  <a:lnTo>
                    <a:pt x="12" y="201"/>
                  </a:lnTo>
                  <a:lnTo>
                    <a:pt x="25" y="176"/>
                  </a:lnTo>
                  <a:lnTo>
                    <a:pt x="44" y="149"/>
                  </a:lnTo>
                  <a:lnTo>
                    <a:pt x="66" y="120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117" y="70"/>
                  </a:lnTo>
                  <a:lnTo>
                    <a:pt x="142" y="50"/>
                  </a:lnTo>
                  <a:lnTo>
                    <a:pt x="142" y="65"/>
                  </a:lnTo>
                  <a:lnTo>
                    <a:pt x="142" y="65"/>
                  </a:lnTo>
                  <a:lnTo>
                    <a:pt x="121" y="8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78" y="124"/>
                  </a:lnTo>
                  <a:lnTo>
                    <a:pt x="60" y="147"/>
                  </a:lnTo>
                  <a:lnTo>
                    <a:pt x="44" y="170"/>
                  </a:lnTo>
                  <a:lnTo>
                    <a:pt x="33" y="192"/>
                  </a:lnTo>
                  <a:lnTo>
                    <a:pt x="25" y="212"/>
                  </a:lnTo>
                  <a:lnTo>
                    <a:pt x="24" y="220"/>
                  </a:lnTo>
                  <a:lnTo>
                    <a:pt x="23" y="230"/>
                  </a:lnTo>
                  <a:lnTo>
                    <a:pt x="23" y="237"/>
                  </a:lnTo>
                  <a:lnTo>
                    <a:pt x="24" y="243"/>
                  </a:lnTo>
                  <a:lnTo>
                    <a:pt x="25" y="249"/>
                  </a:lnTo>
                  <a:lnTo>
                    <a:pt x="29" y="254"/>
                  </a:lnTo>
                  <a:lnTo>
                    <a:pt x="29" y="254"/>
                  </a:lnTo>
                  <a:lnTo>
                    <a:pt x="33" y="257"/>
                  </a:lnTo>
                  <a:lnTo>
                    <a:pt x="37" y="260"/>
                  </a:lnTo>
                  <a:lnTo>
                    <a:pt x="43" y="261"/>
                  </a:lnTo>
                  <a:lnTo>
                    <a:pt x="48" y="261"/>
                  </a:lnTo>
                  <a:lnTo>
                    <a:pt x="60" y="261"/>
                  </a:lnTo>
                  <a:lnTo>
                    <a:pt x="74" y="257"/>
                  </a:lnTo>
                  <a:lnTo>
                    <a:pt x="89" y="252"/>
                  </a:lnTo>
                  <a:lnTo>
                    <a:pt x="107" y="243"/>
                  </a:lnTo>
                  <a:lnTo>
                    <a:pt x="124" y="233"/>
                  </a:lnTo>
                  <a:lnTo>
                    <a:pt x="142" y="219"/>
                  </a:lnTo>
                  <a:lnTo>
                    <a:pt x="142" y="235"/>
                  </a:lnTo>
                  <a:lnTo>
                    <a:pt x="142" y="235"/>
                  </a:lnTo>
                  <a:lnTo>
                    <a:pt x="120" y="250"/>
                  </a:lnTo>
                  <a:lnTo>
                    <a:pt x="100" y="262"/>
                  </a:lnTo>
                  <a:lnTo>
                    <a:pt x="79" y="273"/>
                  </a:lnTo>
                  <a:lnTo>
                    <a:pt x="60" y="280"/>
                  </a:lnTo>
                  <a:lnTo>
                    <a:pt x="44" y="284"/>
                  </a:lnTo>
                  <a:lnTo>
                    <a:pt x="29" y="285"/>
                  </a:lnTo>
                  <a:lnTo>
                    <a:pt x="23" y="284"/>
                  </a:lnTo>
                  <a:lnTo>
                    <a:pt x="17" y="283"/>
                  </a:lnTo>
                  <a:lnTo>
                    <a:pt x="12" y="280"/>
                  </a:lnTo>
                  <a:lnTo>
                    <a:pt x="8" y="276"/>
                  </a:lnTo>
                  <a:lnTo>
                    <a:pt x="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3" name="Freeform 125"/>
            <p:cNvSpPr/>
            <p:nvPr/>
          </p:nvSpPr>
          <p:spPr bwMode="auto">
            <a:xfrm>
              <a:off x="2365376" y="1966913"/>
              <a:ext cx="92075" cy="95250"/>
            </a:xfrm>
            <a:custGeom>
              <a:avLst/>
              <a:gdLst>
                <a:gd name="T0" fmla="*/ 0 w 58"/>
                <a:gd name="T1" fmla="*/ 30 h 60"/>
                <a:gd name="T2" fmla="*/ 0 w 58"/>
                <a:gd name="T3" fmla="*/ 30 h 60"/>
                <a:gd name="T4" fmla="*/ 1 w 58"/>
                <a:gd name="T5" fmla="*/ 24 h 60"/>
                <a:gd name="T6" fmla="*/ 3 w 58"/>
                <a:gd name="T7" fmla="*/ 19 h 60"/>
                <a:gd name="T8" fmla="*/ 5 w 58"/>
                <a:gd name="T9" fmla="*/ 14 h 60"/>
                <a:gd name="T10" fmla="*/ 9 w 58"/>
                <a:gd name="T11" fmla="*/ 10 h 60"/>
                <a:gd name="T12" fmla="*/ 13 w 58"/>
                <a:gd name="T13" fmla="*/ 6 h 60"/>
                <a:gd name="T14" fmla="*/ 18 w 58"/>
                <a:gd name="T15" fmla="*/ 3 h 60"/>
                <a:gd name="T16" fmla="*/ 24 w 58"/>
                <a:gd name="T17" fmla="*/ 1 h 60"/>
                <a:gd name="T18" fmla="*/ 30 w 58"/>
                <a:gd name="T19" fmla="*/ 0 h 60"/>
                <a:gd name="T20" fmla="*/ 30 w 58"/>
                <a:gd name="T21" fmla="*/ 0 h 60"/>
                <a:gd name="T22" fmla="*/ 35 w 58"/>
                <a:gd name="T23" fmla="*/ 1 h 60"/>
                <a:gd name="T24" fmla="*/ 41 w 58"/>
                <a:gd name="T25" fmla="*/ 3 h 60"/>
                <a:gd name="T26" fmla="*/ 46 w 58"/>
                <a:gd name="T27" fmla="*/ 6 h 60"/>
                <a:gd name="T28" fmla="*/ 50 w 58"/>
                <a:gd name="T29" fmla="*/ 10 h 60"/>
                <a:gd name="T30" fmla="*/ 54 w 58"/>
                <a:gd name="T31" fmla="*/ 14 h 60"/>
                <a:gd name="T32" fmla="*/ 57 w 58"/>
                <a:gd name="T33" fmla="*/ 19 h 60"/>
                <a:gd name="T34" fmla="*/ 58 w 58"/>
                <a:gd name="T35" fmla="*/ 24 h 60"/>
                <a:gd name="T36" fmla="*/ 58 w 58"/>
                <a:gd name="T37" fmla="*/ 30 h 60"/>
                <a:gd name="T38" fmla="*/ 58 w 58"/>
                <a:gd name="T39" fmla="*/ 30 h 60"/>
                <a:gd name="T40" fmla="*/ 58 w 58"/>
                <a:gd name="T41" fmla="*/ 35 h 60"/>
                <a:gd name="T42" fmla="*/ 57 w 58"/>
                <a:gd name="T43" fmla="*/ 41 h 60"/>
                <a:gd name="T44" fmla="*/ 54 w 58"/>
                <a:gd name="T45" fmla="*/ 46 h 60"/>
                <a:gd name="T46" fmla="*/ 50 w 58"/>
                <a:gd name="T47" fmla="*/ 50 h 60"/>
                <a:gd name="T48" fmla="*/ 46 w 58"/>
                <a:gd name="T49" fmla="*/ 54 h 60"/>
                <a:gd name="T50" fmla="*/ 41 w 58"/>
                <a:gd name="T51" fmla="*/ 57 h 60"/>
                <a:gd name="T52" fmla="*/ 35 w 58"/>
                <a:gd name="T53" fmla="*/ 58 h 60"/>
                <a:gd name="T54" fmla="*/ 30 w 58"/>
                <a:gd name="T55" fmla="*/ 60 h 60"/>
                <a:gd name="T56" fmla="*/ 30 w 58"/>
                <a:gd name="T57" fmla="*/ 60 h 60"/>
                <a:gd name="T58" fmla="*/ 24 w 58"/>
                <a:gd name="T59" fmla="*/ 58 h 60"/>
                <a:gd name="T60" fmla="*/ 18 w 58"/>
                <a:gd name="T61" fmla="*/ 57 h 60"/>
                <a:gd name="T62" fmla="*/ 13 w 58"/>
                <a:gd name="T63" fmla="*/ 54 h 60"/>
                <a:gd name="T64" fmla="*/ 9 w 58"/>
                <a:gd name="T65" fmla="*/ 50 h 60"/>
                <a:gd name="T66" fmla="*/ 5 w 58"/>
                <a:gd name="T67" fmla="*/ 46 h 60"/>
                <a:gd name="T68" fmla="*/ 3 w 58"/>
                <a:gd name="T69" fmla="*/ 41 h 60"/>
                <a:gd name="T70" fmla="*/ 1 w 58"/>
                <a:gd name="T71" fmla="*/ 35 h 60"/>
                <a:gd name="T72" fmla="*/ 0 w 58"/>
                <a:gd name="T73" fmla="*/ 30 h 60"/>
                <a:gd name="T74" fmla="*/ 0 w 58"/>
                <a:gd name="T75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8" h="60">
                  <a:moveTo>
                    <a:pt x="0" y="30"/>
                  </a:moveTo>
                  <a:lnTo>
                    <a:pt x="0" y="30"/>
                  </a:lnTo>
                  <a:lnTo>
                    <a:pt x="1" y="24"/>
                  </a:lnTo>
                  <a:lnTo>
                    <a:pt x="3" y="19"/>
                  </a:lnTo>
                  <a:lnTo>
                    <a:pt x="5" y="14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3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1"/>
                  </a:lnTo>
                  <a:lnTo>
                    <a:pt x="41" y="3"/>
                  </a:lnTo>
                  <a:lnTo>
                    <a:pt x="46" y="6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7" y="19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8" y="35"/>
                  </a:lnTo>
                  <a:lnTo>
                    <a:pt x="57" y="41"/>
                  </a:lnTo>
                  <a:lnTo>
                    <a:pt x="54" y="46"/>
                  </a:lnTo>
                  <a:lnTo>
                    <a:pt x="50" y="50"/>
                  </a:lnTo>
                  <a:lnTo>
                    <a:pt x="46" y="54"/>
                  </a:lnTo>
                  <a:lnTo>
                    <a:pt x="41" y="57"/>
                  </a:lnTo>
                  <a:lnTo>
                    <a:pt x="35" y="58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24" y="58"/>
                  </a:lnTo>
                  <a:lnTo>
                    <a:pt x="18" y="57"/>
                  </a:lnTo>
                  <a:lnTo>
                    <a:pt x="13" y="54"/>
                  </a:lnTo>
                  <a:lnTo>
                    <a:pt x="9" y="50"/>
                  </a:lnTo>
                  <a:lnTo>
                    <a:pt x="5" y="46"/>
                  </a:lnTo>
                  <a:lnTo>
                    <a:pt x="3" y="41"/>
                  </a:lnTo>
                  <a:lnTo>
                    <a:pt x="1" y="35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4" name="组合 203"/>
          <p:cNvGrpSpPr/>
          <p:nvPr/>
        </p:nvGrpSpPr>
        <p:grpSpPr>
          <a:xfrm>
            <a:off x="5029723" y="1936360"/>
            <a:ext cx="401814" cy="510638"/>
            <a:chOff x="1493838" y="1541463"/>
            <a:chExt cx="381000" cy="484187"/>
          </a:xfrm>
          <a:solidFill>
            <a:schemeClr val="accent1"/>
          </a:solidFill>
        </p:grpSpPr>
        <p:sp>
          <p:nvSpPr>
            <p:cNvPr id="245" name="Freeform 126"/>
            <p:cNvSpPr>
              <a:spLocks noEditPoints="1"/>
            </p:cNvSpPr>
            <p:nvPr/>
          </p:nvSpPr>
          <p:spPr bwMode="auto">
            <a:xfrm>
              <a:off x="1493838" y="1546225"/>
              <a:ext cx="254000" cy="479425"/>
            </a:xfrm>
            <a:custGeom>
              <a:avLst/>
              <a:gdLst>
                <a:gd name="T0" fmla="*/ 160 w 160"/>
                <a:gd name="T1" fmla="*/ 0 h 302"/>
                <a:gd name="T2" fmla="*/ 160 w 160"/>
                <a:gd name="T3" fmla="*/ 302 h 302"/>
                <a:gd name="T4" fmla="*/ 94 w 160"/>
                <a:gd name="T5" fmla="*/ 302 h 302"/>
                <a:gd name="T6" fmla="*/ 94 w 160"/>
                <a:gd name="T7" fmla="*/ 261 h 302"/>
                <a:gd name="T8" fmla="*/ 136 w 160"/>
                <a:gd name="T9" fmla="*/ 261 h 302"/>
                <a:gd name="T10" fmla="*/ 136 w 160"/>
                <a:gd name="T11" fmla="*/ 116 h 302"/>
                <a:gd name="T12" fmla="*/ 136 w 160"/>
                <a:gd name="T13" fmla="*/ 116 h 302"/>
                <a:gd name="T14" fmla="*/ 94 w 160"/>
                <a:gd name="T15" fmla="*/ 189 h 302"/>
                <a:gd name="T16" fmla="*/ 94 w 160"/>
                <a:gd name="T17" fmla="*/ 124 h 302"/>
                <a:gd name="T18" fmla="*/ 160 w 160"/>
                <a:gd name="T19" fmla="*/ 0 h 302"/>
                <a:gd name="T20" fmla="*/ 94 w 160"/>
                <a:gd name="T21" fmla="*/ 302 h 302"/>
                <a:gd name="T22" fmla="*/ 0 w 160"/>
                <a:gd name="T23" fmla="*/ 302 h 302"/>
                <a:gd name="T24" fmla="*/ 94 w 160"/>
                <a:gd name="T25" fmla="*/ 124 h 302"/>
                <a:gd name="T26" fmla="*/ 94 w 160"/>
                <a:gd name="T27" fmla="*/ 189 h 302"/>
                <a:gd name="T28" fmla="*/ 53 w 160"/>
                <a:gd name="T29" fmla="*/ 261 h 302"/>
                <a:gd name="T30" fmla="*/ 94 w 160"/>
                <a:gd name="T31" fmla="*/ 261 h 302"/>
                <a:gd name="T32" fmla="*/ 94 w 160"/>
                <a:gd name="T33" fmla="*/ 302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302">
                  <a:moveTo>
                    <a:pt x="160" y="0"/>
                  </a:moveTo>
                  <a:lnTo>
                    <a:pt x="160" y="302"/>
                  </a:lnTo>
                  <a:lnTo>
                    <a:pt x="94" y="302"/>
                  </a:lnTo>
                  <a:lnTo>
                    <a:pt x="94" y="261"/>
                  </a:lnTo>
                  <a:lnTo>
                    <a:pt x="136" y="261"/>
                  </a:lnTo>
                  <a:lnTo>
                    <a:pt x="136" y="116"/>
                  </a:lnTo>
                  <a:lnTo>
                    <a:pt x="136" y="116"/>
                  </a:lnTo>
                  <a:lnTo>
                    <a:pt x="94" y="189"/>
                  </a:lnTo>
                  <a:lnTo>
                    <a:pt x="94" y="124"/>
                  </a:lnTo>
                  <a:lnTo>
                    <a:pt x="160" y="0"/>
                  </a:lnTo>
                  <a:close/>
                  <a:moveTo>
                    <a:pt x="94" y="302"/>
                  </a:moveTo>
                  <a:lnTo>
                    <a:pt x="0" y="302"/>
                  </a:lnTo>
                  <a:lnTo>
                    <a:pt x="94" y="124"/>
                  </a:lnTo>
                  <a:lnTo>
                    <a:pt x="94" y="189"/>
                  </a:lnTo>
                  <a:lnTo>
                    <a:pt x="53" y="261"/>
                  </a:lnTo>
                  <a:lnTo>
                    <a:pt x="94" y="261"/>
                  </a:lnTo>
                  <a:lnTo>
                    <a:pt x="94" y="3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6" name="Rectangle 127"/>
            <p:cNvSpPr>
              <a:spLocks noChangeArrowheads="1"/>
            </p:cNvSpPr>
            <p:nvPr/>
          </p:nvSpPr>
          <p:spPr bwMode="auto">
            <a:xfrm>
              <a:off x="1811338" y="1541463"/>
              <a:ext cx="63500" cy="471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47" name="Freeform 128"/>
          <p:cNvSpPr>
            <a:spLocks noEditPoints="1"/>
          </p:cNvSpPr>
          <p:nvPr/>
        </p:nvSpPr>
        <p:spPr bwMode="auto">
          <a:xfrm>
            <a:off x="7050512" y="4521528"/>
            <a:ext cx="535752" cy="418556"/>
          </a:xfrm>
          <a:custGeom>
            <a:avLst/>
            <a:gdLst>
              <a:gd name="T0" fmla="*/ 298 w 320"/>
              <a:gd name="T1" fmla="*/ 57 h 250"/>
              <a:gd name="T2" fmla="*/ 320 w 320"/>
              <a:gd name="T3" fmla="*/ 138 h 250"/>
              <a:gd name="T4" fmla="*/ 303 w 320"/>
              <a:gd name="T5" fmla="*/ 212 h 250"/>
              <a:gd name="T6" fmla="*/ 271 w 320"/>
              <a:gd name="T7" fmla="*/ 245 h 250"/>
              <a:gd name="T8" fmla="*/ 263 w 320"/>
              <a:gd name="T9" fmla="*/ 233 h 250"/>
              <a:gd name="T10" fmla="*/ 279 w 320"/>
              <a:gd name="T11" fmla="*/ 214 h 250"/>
              <a:gd name="T12" fmla="*/ 276 w 320"/>
              <a:gd name="T13" fmla="*/ 191 h 250"/>
              <a:gd name="T14" fmla="*/ 261 w 320"/>
              <a:gd name="T15" fmla="*/ 165 h 250"/>
              <a:gd name="T16" fmla="*/ 287 w 320"/>
              <a:gd name="T17" fmla="*/ 165 h 250"/>
              <a:gd name="T18" fmla="*/ 299 w 320"/>
              <a:gd name="T19" fmla="*/ 153 h 250"/>
              <a:gd name="T20" fmla="*/ 299 w 320"/>
              <a:gd name="T21" fmla="*/ 126 h 250"/>
              <a:gd name="T22" fmla="*/ 283 w 320"/>
              <a:gd name="T23" fmla="*/ 112 h 250"/>
              <a:gd name="T24" fmla="*/ 261 w 320"/>
              <a:gd name="T25" fmla="*/ 100 h 250"/>
              <a:gd name="T26" fmla="*/ 278 w 320"/>
              <a:gd name="T27" fmla="*/ 96 h 250"/>
              <a:gd name="T28" fmla="*/ 287 w 320"/>
              <a:gd name="T29" fmla="*/ 74 h 250"/>
              <a:gd name="T30" fmla="*/ 280 w 320"/>
              <a:gd name="T31" fmla="*/ 58 h 250"/>
              <a:gd name="T32" fmla="*/ 238 w 320"/>
              <a:gd name="T33" fmla="*/ 8 h 250"/>
              <a:gd name="T34" fmla="*/ 261 w 320"/>
              <a:gd name="T35" fmla="*/ 50 h 250"/>
              <a:gd name="T36" fmla="*/ 242 w 320"/>
              <a:gd name="T37" fmla="*/ 59 h 250"/>
              <a:gd name="T38" fmla="*/ 238 w 320"/>
              <a:gd name="T39" fmla="*/ 34 h 250"/>
              <a:gd name="T40" fmla="*/ 261 w 320"/>
              <a:gd name="T41" fmla="*/ 247 h 250"/>
              <a:gd name="T42" fmla="*/ 244 w 320"/>
              <a:gd name="T43" fmla="*/ 235 h 250"/>
              <a:gd name="T44" fmla="*/ 261 w 320"/>
              <a:gd name="T45" fmla="*/ 247 h 250"/>
              <a:gd name="T46" fmla="*/ 261 w 320"/>
              <a:gd name="T47" fmla="*/ 113 h 250"/>
              <a:gd name="T48" fmla="*/ 245 w 320"/>
              <a:gd name="T49" fmla="*/ 135 h 250"/>
              <a:gd name="T50" fmla="*/ 252 w 320"/>
              <a:gd name="T51" fmla="*/ 155 h 250"/>
              <a:gd name="T52" fmla="*/ 256 w 320"/>
              <a:gd name="T53" fmla="*/ 174 h 250"/>
              <a:gd name="T54" fmla="*/ 238 w 320"/>
              <a:gd name="T55" fmla="*/ 82 h 250"/>
              <a:gd name="T56" fmla="*/ 255 w 320"/>
              <a:gd name="T57" fmla="*/ 100 h 250"/>
              <a:gd name="T58" fmla="*/ 238 w 320"/>
              <a:gd name="T59" fmla="*/ 8 h 250"/>
              <a:gd name="T60" fmla="*/ 234 w 320"/>
              <a:gd name="T61" fmla="*/ 20 h 250"/>
              <a:gd name="T62" fmla="*/ 219 w 320"/>
              <a:gd name="T63" fmla="*/ 2 h 250"/>
              <a:gd name="T64" fmla="*/ 219 w 320"/>
              <a:gd name="T65" fmla="*/ 215 h 250"/>
              <a:gd name="T66" fmla="*/ 229 w 320"/>
              <a:gd name="T67" fmla="*/ 227 h 250"/>
              <a:gd name="T68" fmla="*/ 238 w 320"/>
              <a:gd name="T69" fmla="*/ 39 h 250"/>
              <a:gd name="T70" fmla="*/ 238 w 320"/>
              <a:gd name="T71" fmla="*/ 174 h 250"/>
              <a:gd name="T72" fmla="*/ 226 w 320"/>
              <a:gd name="T73" fmla="*/ 184 h 250"/>
              <a:gd name="T74" fmla="*/ 225 w 320"/>
              <a:gd name="T75" fmla="*/ 51 h 250"/>
              <a:gd name="T76" fmla="*/ 238 w 320"/>
              <a:gd name="T77" fmla="*/ 39 h 250"/>
              <a:gd name="T78" fmla="*/ 134 w 320"/>
              <a:gd name="T79" fmla="*/ 8 h 250"/>
              <a:gd name="T80" fmla="*/ 219 w 320"/>
              <a:gd name="T81" fmla="*/ 2 h 250"/>
              <a:gd name="T82" fmla="*/ 211 w 320"/>
              <a:gd name="T83" fmla="*/ 16 h 250"/>
              <a:gd name="T84" fmla="*/ 203 w 320"/>
              <a:gd name="T85" fmla="*/ 42 h 250"/>
              <a:gd name="T86" fmla="*/ 219 w 320"/>
              <a:gd name="T87" fmla="*/ 53 h 250"/>
              <a:gd name="T88" fmla="*/ 218 w 320"/>
              <a:gd name="T89" fmla="*/ 210 h 250"/>
              <a:gd name="T90" fmla="*/ 194 w 320"/>
              <a:gd name="T91" fmla="*/ 230 h 250"/>
              <a:gd name="T92" fmla="*/ 125 w 320"/>
              <a:gd name="T93" fmla="*/ 192 h 250"/>
              <a:gd name="T94" fmla="*/ 68 w 320"/>
              <a:gd name="T95" fmla="*/ 164 h 250"/>
              <a:gd name="T96" fmla="*/ 84 w 320"/>
              <a:gd name="T97" fmla="*/ 159 h 250"/>
              <a:gd name="T98" fmla="*/ 104 w 320"/>
              <a:gd name="T99" fmla="*/ 131 h 250"/>
              <a:gd name="T100" fmla="*/ 95 w 320"/>
              <a:gd name="T101" fmla="*/ 100 h 250"/>
              <a:gd name="T102" fmla="*/ 0 w 320"/>
              <a:gd name="T103" fmla="*/ 136 h 250"/>
              <a:gd name="T104" fmla="*/ 5 w 320"/>
              <a:gd name="T105" fmla="*/ 96 h 250"/>
              <a:gd name="T106" fmla="*/ 45 w 320"/>
              <a:gd name="T107" fmla="*/ 44 h 250"/>
              <a:gd name="T108" fmla="*/ 68 w 320"/>
              <a:gd name="T109" fmla="*/ 88 h 250"/>
              <a:gd name="T110" fmla="*/ 38 w 320"/>
              <a:gd name="T111" fmla="*/ 101 h 250"/>
              <a:gd name="T112" fmla="*/ 31 w 320"/>
              <a:gd name="T113" fmla="*/ 135 h 250"/>
              <a:gd name="T114" fmla="*/ 57 w 320"/>
              <a:gd name="T115" fmla="*/ 162 h 250"/>
              <a:gd name="T116" fmla="*/ 42 w 320"/>
              <a:gd name="T117" fmla="*/ 189 h 250"/>
              <a:gd name="T118" fmla="*/ 3 w 320"/>
              <a:gd name="T119" fmla="*/ 1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20" h="250">
                <a:moveTo>
                  <a:pt x="261" y="19"/>
                </a:moveTo>
                <a:lnTo>
                  <a:pt x="261" y="19"/>
                </a:lnTo>
                <a:lnTo>
                  <a:pt x="276" y="30"/>
                </a:lnTo>
                <a:lnTo>
                  <a:pt x="288" y="42"/>
                </a:lnTo>
                <a:lnTo>
                  <a:pt x="298" y="57"/>
                </a:lnTo>
                <a:lnTo>
                  <a:pt x="306" y="71"/>
                </a:lnTo>
                <a:lnTo>
                  <a:pt x="312" y="88"/>
                </a:lnTo>
                <a:lnTo>
                  <a:pt x="316" y="104"/>
                </a:lnTo>
                <a:lnTo>
                  <a:pt x="318" y="120"/>
                </a:lnTo>
                <a:lnTo>
                  <a:pt x="320" y="138"/>
                </a:lnTo>
                <a:lnTo>
                  <a:pt x="320" y="154"/>
                </a:lnTo>
                <a:lnTo>
                  <a:pt x="317" y="170"/>
                </a:lnTo>
                <a:lnTo>
                  <a:pt x="314" y="185"/>
                </a:lnTo>
                <a:lnTo>
                  <a:pt x="310" y="200"/>
                </a:lnTo>
                <a:lnTo>
                  <a:pt x="303" y="212"/>
                </a:lnTo>
                <a:lnTo>
                  <a:pt x="297" y="223"/>
                </a:lnTo>
                <a:lnTo>
                  <a:pt x="290" y="233"/>
                </a:lnTo>
                <a:lnTo>
                  <a:pt x="282" y="239"/>
                </a:lnTo>
                <a:lnTo>
                  <a:pt x="282" y="239"/>
                </a:lnTo>
                <a:lnTo>
                  <a:pt x="271" y="245"/>
                </a:lnTo>
                <a:lnTo>
                  <a:pt x="261" y="247"/>
                </a:lnTo>
                <a:lnTo>
                  <a:pt x="261" y="233"/>
                </a:lnTo>
                <a:lnTo>
                  <a:pt x="261" y="233"/>
                </a:lnTo>
                <a:lnTo>
                  <a:pt x="263" y="233"/>
                </a:lnTo>
                <a:lnTo>
                  <a:pt x="263" y="233"/>
                </a:lnTo>
                <a:lnTo>
                  <a:pt x="263" y="233"/>
                </a:lnTo>
                <a:lnTo>
                  <a:pt x="268" y="229"/>
                </a:lnTo>
                <a:lnTo>
                  <a:pt x="272" y="224"/>
                </a:lnTo>
                <a:lnTo>
                  <a:pt x="276" y="219"/>
                </a:lnTo>
                <a:lnTo>
                  <a:pt x="279" y="214"/>
                </a:lnTo>
                <a:lnTo>
                  <a:pt x="280" y="208"/>
                </a:lnTo>
                <a:lnTo>
                  <a:pt x="280" y="203"/>
                </a:lnTo>
                <a:lnTo>
                  <a:pt x="279" y="196"/>
                </a:lnTo>
                <a:lnTo>
                  <a:pt x="276" y="191"/>
                </a:lnTo>
                <a:lnTo>
                  <a:pt x="276" y="191"/>
                </a:lnTo>
                <a:lnTo>
                  <a:pt x="274" y="185"/>
                </a:lnTo>
                <a:lnTo>
                  <a:pt x="271" y="181"/>
                </a:lnTo>
                <a:lnTo>
                  <a:pt x="267" y="178"/>
                </a:lnTo>
                <a:lnTo>
                  <a:pt x="261" y="176"/>
                </a:lnTo>
                <a:lnTo>
                  <a:pt x="261" y="165"/>
                </a:lnTo>
                <a:lnTo>
                  <a:pt x="261" y="165"/>
                </a:lnTo>
                <a:lnTo>
                  <a:pt x="268" y="168"/>
                </a:lnTo>
                <a:lnTo>
                  <a:pt x="275" y="168"/>
                </a:lnTo>
                <a:lnTo>
                  <a:pt x="280" y="168"/>
                </a:lnTo>
                <a:lnTo>
                  <a:pt x="287" y="165"/>
                </a:lnTo>
                <a:lnTo>
                  <a:pt x="287" y="165"/>
                </a:lnTo>
                <a:lnTo>
                  <a:pt x="287" y="165"/>
                </a:lnTo>
                <a:lnTo>
                  <a:pt x="293" y="162"/>
                </a:lnTo>
                <a:lnTo>
                  <a:pt x="297" y="158"/>
                </a:lnTo>
                <a:lnTo>
                  <a:pt x="299" y="153"/>
                </a:lnTo>
                <a:lnTo>
                  <a:pt x="302" y="149"/>
                </a:lnTo>
                <a:lnTo>
                  <a:pt x="303" y="143"/>
                </a:lnTo>
                <a:lnTo>
                  <a:pt x="303" y="136"/>
                </a:lnTo>
                <a:lnTo>
                  <a:pt x="302" y="131"/>
                </a:lnTo>
                <a:lnTo>
                  <a:pt x="299" y="126"/>
                </a:lnTo>
                <a:lnTo>
                  <a:pt x="299" y="126"/>
                </a:lnTo>
                <a:lnTo>
                  <a:pt x="297" y="122"/>
                </a:lnTo>
                <a:lnTo>
                  <a:pt x="293" y="118"/>
                </a:lnTo>
                <a:lnTo>
                  <a:pt x="288" y="113"/>
                </a:lnTo>
                <a:lnTo>
                  <a:pt x="283" y="112"/>
                </a:lnTo>
                <a:lnTo>
                  <a:pt x="279" y="111"/>
                </a:lnTo>
                <a:lnTo>
                  <a:pt x="272" y="109"/>
                </a:lnTo>
                <a:lnTo>
                  <a:pt x="267" y="111"/>
                </a:lnTo>
                <a:lnTo>
                  <a:pt x="261" y="112"/>
                </a:lnTo>
                <a:lnTo>
                  <a:pt x="261" y="100"/>
                </a:lnTo>
                <a:lnTo>
                  <a:pt x="261" y="100"/>
                </a:lnTo>
                <a:lnTo>
                  <a:pt x="268" y="100"/>
                </a:lnTo>
                <a:lnTo>
                  <a:pt x="274" y="99"/>
                </a:lnTo>
                <a:lnTo>
                  <a:pt x="274" y="99"/>
                </a:lnTo>
                <a:lnTo>
                  <a:pt x="278" y="96"/>
                </a:lnTo>
                <a:lnTo>
                  <a:pt x="282" y="92"/>
                </a:lnTo>
                <a:lnTo>
                  <a:pt x="284" y="88"/>
                </a:lnTo>
                <a:lnTo>
                  <a:pt x="286" y="84"/>
                </a:lnTo>
                <a:lnTo>
                  <a:pt x="287" y="78"/>
                </a:lnTo>
                <a:lnTo>
                  <a:pt x="287" y="74"/>
                </a:lnTo>
                <a:lnTo>
                  <a:pt x="286" y="69"/>
                </a:lnTo>
                <a:lnTo>
                  <a:pt x="284" y="63"/>
                </a:lnTo>
                <a:lnTo>
                  <a:pt x="284" y="63"/>
                </a:lnTo>
                <a:lnTo>
                  <a:pt x="284" y="63"/>
                </a:lnTo>
                <a:lnTo>
                  <a:pt x="280" y="58"/>
                </a:lnTo>
                <a:lnTo>
                  <a:pt x="275" y="54"/>
                </a:lnTo>
                <a:lnTo>
                  <a:pt x="270" y="51"/>
                </a:lnTo>
                <a:lnTo>
                  <a:pt x="261" y="50"/>
                </a:lnTo>
                <a:lnTo>
                  <a:pt x="261" y="19"/>
                </a:lnTo>
                <a:close/>
                <a:moveTo>
                  <a:pt x="238" y="8"/>
                </a:moveTo>
                <a:lnTo>
                  <a:pt x="238" y="8"/>
                </a:lnTo>
                <a:lnTo>
                  <a:pt x="251" y="12"/>
                </a:lnTo>
                <a:lnTo>
                  <a:pt x="261" y="19"/>
                </a:lnTo>
                <a:lnTo>
                  <a:pt x="261" y="50"/>
                </a:lnTo>
                <a:lnTo>
                  <a:pt x="261" y="50"/>
                </a:lnTo>
                <a:lnTo>
                  <a:pt x="256" y="50"/>
                </a:lnTo>
                <a:lnTo>
                  <a:pt x="251" y="53"/>
                </a:lnTo>
                <a:lnTo>
                  <a:pt x="251" y="53"/>
                </a:lnTo>
                <a:lnTo>
                  <a:pt x="247" y="55"/>
                </a:lnTo>
                <a:lnTo>
                  <a:pt x="242" y="59"/>
                </a:lnTo>
                <a:lnTo>
                  <a:pt x="240" y="63"/>
                </a:lnTo>
                <a:lnTo>
                  <a:pt x="238" y="67"/>
                </a:lnTo>
                <a:lnTo>
                  <a:pt x="238" y="39"/>
                </a:lnTo>
                <a:lnTo>
                  <a:pt x="238" y="39"/>
                </a:lnTo>
                <a:lnTo>
                  <a:pt x="238" y="34"/>
                </a:lnTo>
                <a:lnTo>
                  <a:pt x="238" y="27"/>
                </a:lnTo>
                <a:lnTo>
                  <a:pt x="238" y="8"/>
                </a:lnTo>
                <a:lnTo>
                  <a:pt x="238" y="8"/>
                </a:lnTo>
                <a:close/>
                <a:moveTo>
                  <a:pt x="261" y="247"/>
                </a:moveTo>
                <a:lnTo>
                  <a:pt x="261" y="247"/>
                </a:lnTo>
                <a:lnTo>
                  <a:pt x="249" y="250"/>
                </a:lnTo>
                <a:lnTo>
                  <a:pt x="238" y="250"/>
                </a:lnTo>
                <a:lnTo>
                  <a:pt x="238" y="233"/>
                </a:lnTo>
                <a:lnTo>
                  <a:pt x="238" y="233"/>
                </a:lnTo>
                <a:lnTo>
                  <a:pt x="244" y="235"/>
                </a:lnTo>
                <a:lnTo>
                  <a:pt x="249" y="235"/>
                </a:lnTo>
                <a:lnTo>
                  <a:pt x="256" y="235"/>
                </a:lnTo>
                <a:lnTo>
                  <a:pt x="261" y="233"/>
                </a:lnTo>
                <a:lnTo>
                  <a:pt x="261" y="247"/>
                </a:lnTo>
                <a:lnTo>
                  <a:pt x="261" y="247"/>
                </a:lnTo>
                <a:close/>
                <a:moveTo>
                  <a:pt x="261" y="100"/>
                </a:moveTo>
                <a:lnTo>
                  <a:pt x="261" y="112"/>
                </a:lnTo>
                <a:lnTo>
                  <a:pt x="261" y="112"/>
                </a:lnTo>
                <a:lnTo>
                  <a:pt x="261" y="113"/>
                </a:lnTo>
                <a:lnTo>
                  <a:pt x="261" y="113"/>
                </a:lnTo>
                <a:lnTo>
                  <a:pt x="256" y="116"/>
                </a:lnTo>
                <a:lnTo>
                  <a:pt x="252" y="120"/>
                </a:lnTo>
                <a:lnTo>
                  <a:pt x="249" y="124"/>
                </a:lnTo>
                <a:lnTo>
                  <a:pt x="247" y="130"/>
                </a:lnTo>
                <a:lnTo>
                  <a:pt x="245" y="135"/>
                </a:lnTo>
                <a:lnTo>
                  <a:pt x="245" y="141"/>
                </a:lnTo>
                <a:lnTo>
                  <a:pt x="247" y="146"/>
                </a:lnTo>
                <a:lnTo>
                  <a:pt x="249" y="151"/>
                </a:lnTo>
                <a:lnTo>
                  <a:pt x="249" y="151"/>
                </a:lnTo>
                <a:lnTo>
                  <a:pt x="252" y="155"/>
                </a:lnTo>
                <a:lnTo>
                  <a:pt x="255" y="159"/>
                </a:lnTo>
                <a:lnTo>
                  <a:pt x="261" y="165"/>
                </a:lnTo>
                <a:lnTo>
                  <a:pt x="261" y="176"/>
                </a:lnTo>
                <a:lnTo>
                  <a:pt x="261" y="176"/>
                </a:lnTo>
                <a:lnTo>
                  <a:pt x="256" y="174"/>
                </a:lnTo>
                <a:lnTo>
                  <a:pt x="251" y="173"/>
                </a:lnTo>
                <a:lnTo>
                  <a:pt x="244" y="173"/>
                </a:lnTo>
                <a:lnTo>
                  <a:pt x="238" y="174"/>
                </a:lnTo>
                <a:lnTo>
                  <a:pt x="238" y="82"/>
                </a:lnTo>
                <a:lnTo>
                  <a:pt x="238" y="82"/>
                </a:lnTo>
                <a:lnTo>
                  <a:pt x="240" y="86"/>
                </a:lnTo>
                <a:lnTo>
                  <a:pt x="240" y="86"/>
                </a:lnTo>
                <a:lnTo>
                  <a:pt x="244" y="92"/>
                </a:lnTo>
                <a:lnTo>
                  <a:pt x="249" y="97"/>
                </a:lnTo>
                <a:lnTo>
                  <a:pt x="255" y="100"/>
                </a:lnTo>
                <a:lnTo>
                  <a:pt x="261" y="100"/>
                </a:lnTo>
                <a:lnTo>
                  <a:pt x="261" y="100"/>
                </a:lnTo>
                <a:close/>
                <a:moveTo>
                  <a:pt x="219" y="2"/>
                </a:moveTo>
                <a:lnTo>
                  <a:pt x="219" y="2"/>
                </a:lnTo>
                <a:lnTo>
                  <a:pt x="238" y="8"/>
                </a:lnTo>
                <a:lnTo>
                  <a:pt x="238" y="27"/>
                </a:lnTo>
                <a:lnTo>
                  <a:pt x="238" y="27"/>
                </a:lnTo>
                <a:lnTo>
                  <a:pt x="237" y="24"/>
                </a:lnTo>
                <a:lnTo>
                  <a:pt x="237" y="24"/>
                </a:lnTo>
                <a:lnTo>
                  <a:pt x="234" y="20"/>
                </a:lnTo>
                <a:lnTo>
                  <a:pt x="230" y="17"/>
                </a:lnTo>
                <a:lnTo>
                  <a:pt x="225" y="15"/>
                </a:lnTo>
                <a:lnTo>
                  <a:pt x="219" y="15"/>
                </a:lnTo>
                <a:lnTo>
                  <a:pt x="219" y="2"/>
                </a:lnTo>
                <a:lnTo>
                  <a:pt x="219" y="2"/>
                </a:lnTo>
                <a:close/>
                <a:moveTo>
                  <a:pt x="238" y="250"/>
                </a:moveTo>
                <a:lnTo>
                  <a:pt x="238" y="250"/>
                </a:lnTo>
                <a:lnTo>
                  <a:pt x="229" y="247"/>
                </a:lnTo>
                <a:lnTo>
                  <a:pt x="219" y="245"/>
                </a:lnTo>
                <a:lnTo>
                  <a:pt x="219" y="215"/>
                </a:lnTo>
                <a:lnTo>
                  <a:pt x="219" y="215"/>
                </a:lnTo>
                <a:lnTo>
                  <a:pt x="221" y="218"/>
                </a:lnTo>
                <a:lnTo>
                  <a:pt x="221" y="218"/>
                </a:lnTo>
                <a:lnTo>
                  <a:pt x="225" y="223"/>
                </a:lnTo>
                <a:lnTo>
                  <a:pt x="229" y="227"/>
                </a:lnTo>
                <a:lnTo>
                  <a:pt x="233" y="231"/>
                </a:lnTo>
                <a:lnTo>
                  <a:pt x="238" y="233"/>
                </a:lnTo>
                <a:lnTo>
                  <a:pt x="238" y="250"/>
                </a:lnTo>
                <a:lnTo>
                  <a:pt x="238" y="250"/>
                </a:lnTo>
                <a:close/>
                <a:moveTo>
                  <a:pt x="238" y="39"/>
                </a:moveTo>
                <a:lnTo>
                  <a:pt x="238" y="67"/>
                </a:lnTo>
                <a:lnTo>
                  <a:pt x="238" y="67"/>
                </a:lnTo>
                <a:lnTo>
                  <a:pt x="237" y="74"/>
                </a:lnTo>
                <a:lnTo>
                  <a:pt x="238" y="82"/>
                </a:lnTo>
                <a:lnTo>
                  <a:pt x="238" y="174"/>
                </a:lnTo>
                <a:lnTo>
                  <a:pt x="238" y="174"/>
                </a:lnTo>
                <a:lnTo>
                  <a:pt x="236" y="176"/>
                </a:lnTo>
                <a:lnTo>
                  <a:pt x="236" y="176"/>
                </a:lnTo>
                <a:lnTo>
                  <a:pt x="230" y="180"/>
                </a:lnTo>
                <a:lnTo>
                  <a:pt x="226" y="184"/>
                </a:lnTo>
                <a:lnTo>
                  <a:pt x="222" y="188"/>
                </a:lnTo>
                <a:lnTo>
                  <a:pt x="219" y="193"/>
                </a:lnTo>
                <a:lnTo>
                  <a:pt x="219" y="53"/>
                </a:lnTo>
                <a:lnTo>
                  <a:pt x="219" y="53"/>
                </a:lnTo>
                <a:lnTo>
                  <a:pt x="225" y="51"/>
                </a:lnTo>
                <a:lnTo>
                  <a:pt x="229" y="50"/>
                </a:lnTo>
                <a:lnTo>
                  <a:pt x="229" y="50"/>
                </a:lnTo>
                <a:lnTo>
                  <a:pt x="234" y="46"/>
                </a:lnTo>
                <a:lnTo>
                  <a:pt x="238" y="39"/>
                </a:lnTo>
                <a:lnTo>
                  <a:pt x="238" y="39"/>
                </a:lnTo>
                <a:close/>
                <a:moveTo>
                  <a:pt x="68" y="31"/>
                </a:moveTo>
                <a:lnTo>
                  <a:pt x="68" y="31"/>
                </a:lnTo>
                <a:lnTo>
                  <a:pt x="91" y="21"/>
                </a:lnTo>
                <a:lnTo>
                  <a:pt x="112" y="13"/>
                </a:lnTo>
                <a:lnTo>
                  <a:pt x="134" y="8"/>
                </a:lnTo>
                <a:lnTo>
                  <a:pt x="153" y="4"/>
                </a:lnTo>
                <a:lnTo>
                  <a:pt x="172" y="1"/>
                </a:lnTo>
                <a:lnTo>
                  <a:pt x="190" y="0"/>
                </a:lnTo>
                <a:lnTo>
                  <a:pt x="205" y="1"/>
                </a:lnTo>
                <a:lnTo>
                  <a:pt x="219" y="2"/>
                </a:lnTo>
                <a:lnTo>
                  <a:pt x="219" y="15"/>
                </a:lnTo>
                <a:lnTo>
                  <a:pt x="219" y="15"/>
                </a:lnTo>
                <a:lnTo>
                  <a:pt x="215" y="15"/>
                </a:lnTo>
                <a:lnTo>
                  <a:pt x="211" y="16"/>
                </a:lnTo>
                <a:lnTo>
                  <a:pt x="211" y="16"/>
                </a:lnTo>
                <a:lnTo>
                  <a:pt x="211" y="16"/>
                </a:lnTo>
                <a:lnTo>
                  <a:pt x="206" y="20"/>
                </a:lnTo>
                <a:lnTo>
                  <a:pt x="202" y="27"/>
                </a:lnTo>
                <a:lnTo>
                  <a:pt x="200" y="34"/>
                </a:lnTo>
                <a:lnTo>
                  <a:pt x="203" y="42"/>
                </a:lnTo>
                <a:lnTo>
                  <a:pt x="203" y="42"/>
                </a:lnTo>
                <a:lnTo>
                  <a:pt x="206" y="46"/>
                </a:lnTo>
                <a:lnTo>
                  <a:pt x="210" y="50"/>
                </a:lnTo>
                <a:lnTo>
                  <a:pt x="215" y="51"/>
                </a:lnTo>
                <a:lnTo>
                  <a:pt x="219" y="53"/>
                </a:lnTo>
                <a:lnTo>
                  <a:pt x="219" y="193"/>
                </a:lnTo>
                <a:lnTo>
                  <a:pt x="219" y="193"/>
                </a:lnTo>
                <a:lnTo>
                  <a:pt x="218" y="199"/>
                </a:lnTo>
                <a:lnTo>
                  <a:pt x="218" y="204"/>
                </a:lnTo>
                <a:lnTo>
                  <a:pt x="218" y="210"/>
                </a:lnTo>
                <a:lnTo>
                  <a:pt x="219" y="215"/>
                </a:lnTo>
                <a:lnTo>
                  <a:pt x="219" y="245"/>
                </a:lnTo>
                <a:lnTo>
                  <a:pt x="219" y="245"/>
                </a:lnTo>
                <a:lnTo>
                  <a:pt x="207" y="238"/>
                </a:lnTo>
                <a:lnTo>
                  <a:pt x="194" y="230"/>
                </a:lnTo>
                <a:lnTo>
                  <a:pt x="169" y="212"/>
                </a:lnTo>
                <a:lnTo>
                  <a:pt x="157" y="203"/>
                </a:lnTo>
                <a:lnTo>
                  <a:pt x="145" y="196"/>
                </a:lnTo>
                <a:lnTo>
                  <a:pt x="131" y="192"/>
                </a:lnTo>
                <a:lnTo>
                  <a:pt x="125" y="192"/>
                </a:lnTo>
                <a:lnTo>
                  <a:pt x="118" y="192"/>
                </a:lnTo>
                <a:lnTo>
                  <a:pt x="118" y="192"/>
                </a:lnTo>
                <a:lnTo>
                  <a:pt x="92" y="193"/>
                </a:lnTo>
                <a:lnTo>
                  <a:pt x="68" y="193"/>
                </a:lnTo>
                <a:lnTo>
                  <a:pt x="68" y="164"/>
                </a:lnTo>
                <a:lnTo>
                  <a:pt x="68" y="164"/>
                </a:lnTo>
                <a:lnTo>
                  <a:pt x="76" y="162"/>
                </a:lnTo>
                <a:lnTo>
                  <a:pt x="84" y="159"/>
                </a:lnTo>
                <a:lnTo>
                  <a:pt x="84" y="159"/>
                </a:lnTo>
                <a:lnTo>
                  <a:pt x="84" y="159"/>
                </a:lnTo>
                <a:lnTo>
                  <a:pt x="91" y="155"/>
                </a:lnTo>
                <a:lnTo>
                  <a:pt x="96" y="150"/>
                </a:lnTo>
                <a:lnTo>
                  <a:pt x="100" y="145"/>
                </a:lnTo>
                <a:lnTo>
                  <a:pt x="103" y="138"/>
                </a:lnTo>
                <a:lnTo>
                  <a:pt x="104" y="131"/>
                </a:lnTo>
                <a:lnTo>
                  <a:pt x="104" y="123"/>
                </a:lnTo>
                <a:lnTo>
                  <a:pt x="103" y="116"/>
                </a:lnTo>
                <a:lnTo>
                  <a:pt x="100" y="109"/>
                </a:lnTo>
                <a:lnTo>
                  <a:pt x="100" y="109"/>
                </a:lnTo>
                <a:lnTo>
                  <a:pt x="95" y="100"/>
                </a:lnTo>
                <a:lnTo>
                  <a:pt x="87" y="93"/>
                </a:lnTo>
                <a:lnTo>
                  <a:pt x="77" y="89"/>
                </a:lnTo>
                <a:lnTo>
                  <a:pt x="68" y="88"/>
                </a:lnTo>
                <a:lnTo>
                  <a:pt x="68" y="31"/>
                </a:lnTo>
                <a:close/>
                <a:moveTo>
                  <a:pt x="0" y="136"/>
                </a:moveTo>
                <a:lnTo>
                  <a:pt x="0" y="136"/>
                </a:lnTo>
                <a:lnTo>
                  <a:pt x="0" y="124"/>
                </a:lnTo>
                <a:lnTo>
                  <a:pt x="0" y="115"/>
                </a:lnTo>
                <a:lnTo>
                  <a:pt x="3" y="104"/>
                </a:lnTo>
                <a:lnTo>
                  <a:pt x="5" y="96"/>
                </a:lnTo>
                <a:lnTo>
                  <a:pt x="10" y="86"/>
                </a:lnTo>
                <a:lnTo>
                  <a:pt x="14" y="78"/>
                </a:lnTo>
                <a:lnTo>
                  <a:pt x="24" y="65"/>
                </a:lnTo>
                <a:lnTo>
                  <a:pt x="35" y="53"/>
                </a:lnTo>
                <a:lnTo>
                  <a:pt x="45" y="44"/>
                </a:lnTo>
                <a:lnTo>
                  <a:pt x="54" y="38"/>
                </a:lnTo>
                <a:lnTo>
                  <a:pt x="54" y="38"/>
                </a:lnTo>
                <a:lnTo>
                  <a:pt x="68" y="31"/>
                </a:lnTo>
                <a:lnTo>
                  <a:pt x="68" y="88"/>
                </a:lnTo>
                <a:lnTo>
                  <a:pt x="68" y="88"/>
                </a:lnTo>
                <a:lnTo>
                  <a:pt x="58" y="89"/>
                </a:lnTo>
                <a:lnTo>
                  <a:pt x="50" y="92"/>
                </a:lnTo>
                <a:lnTo>
                  <a:pt x="50" y="92"/>
                </a:lnTo>
                <a:lnTo>
                  <a:pt x="43" y="96"/>
                </a:lnTo>
                <a:lnTo>
                  <a:pt x="38" y="101"/>
                </a:lnTo>
                <a:lnTo>
                  <a:pt x="34" y="108"/>
                </a:lnTo>
                <a:lnTo>
                  <a:pt x="31" y="113"/>
                </a:lnTo>
                <a:lnTo>
                  <a:pt x="30" y="122"/>
                </a:lnTo>
                <a:lnTo>
                  <a:pt x="30" y="128"/>
                </a:lnTo>
                <a:lnTo>
                  <a:pt x="31" y="135"/>
                </a:lnTo>
                <a:lnTo>
                  <a:pt x="34" y="143"/>
                </a:lnTo>
                <a:lnTo>
                  <a:pt x="34" y="143"/>
                </a:lnTo>
                <a:lnTo>
                  <a:pt x="39" y="151"/>
                </a:lnTo>
                <a:lnTo>
                  <a:pt x="47" y="158"/>
                </a:lnTo>
                <a:lnTo>
                  <a:pt x="57" y="162"/>
                </a:lnTo>
                <a:lnTo>
                  <a:pt x="68" y="164"/>
                </a:lnTo>
                <a:lnTo>
                  <a:pt x="68" y="193"/>
                </a:lnTo>
                <a:lnTo>
                  <a:pt x="68" y="193"/>
                </a:lnTo>
                <a:lnTo>
                  <a:pt x="54" y="192"/>
                </a:lnTo>
                <a:lnTo>
                  <a:pt x="42" y="189"/>
                </a:lnTo>
                <a:lnTo>
                  <a:pt x="31" y="185"/>
                </a:lnTo>
                <a:lnTo>
                  <a:pt x="22" y="178"/>
                </a:lnTo>
                <a:lnTo>
                  <a:pt x="14" y="172"/>
                </a:lnTo>
                <a:lnTo>
                  <a:pt x="8" y="162"/>
                </a:lnTo>
                <a:lnTo>
                  <a:pt x="3" y="150"/>
                </a:lnTo>
                <a:lnTo>
                  <a:pt x="0" y="136"/>
                </a:lnTo>
                <a:lnTo>
                  <a:pt x="0" y="1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48" name="组合 206"/>
          <p:cNvGrpSpPr/>
          <p:nvPr/>
        </p:nvGrpSpPr>
        <p:grpSpPr>
          <a:xfrm>
            <a:off x="5451627" y="4940084"/>
            <a:ext cx="522358" cy="679737"/>
            <a:chOff x="1893888" y="4305300"/>
            <a:chExt cx="495300" cy="644526"/>
          </a:xfrm>
          <a:solidFill>
            <a:schemeClr val="accent5"/>
          </a:solidFill>
        </p:grpSpPr>
        <p:sp>
          <p:nvSpPr>
            <p:cNvPr id="249" name="Freeform 129"/>
            <p:cNvSpPr/>
            <p:nvPr/>
          </p:nvSpPr>
          <p:spPr bwMode="auto">
            <a:xfrm>
              <a:off x="1893888" y="4305300"/>
              <a:ext cx="495300" cy="496888"/>
            </a:xfrm>
            <a:custGeom>
              <a:avLst/>
              <a:gdLst>
                <a:gd name="T0" fmla="*/ 83 w 312"/>
                <a:gd name="T1" fmla="*/ 16 h 313"/>
                <a:gd name="T2" fmla="*/ 57 w 312"/>
                <a:gd name="T3" fmla="*/ 41 h 313"/>
                <a:gd name="T4" fmla="*/ 37 w 312"/>
                <a:gd name="T5" fmla="*/ 71 h 313"/>
                <a:gd name="T6" fmla="*/ 25 w 312"/>
                <a:gd name="T7" fmla="*/ 103 h 313"/>
                <a:gd name="T8" fmla="*/ 21 w 312"/>
                <a:gd name="T9" fmla="*/ 140 h 313"/>
                <a:gd name="T10" fmla="*/ 21 w 312"/>
                <a:gd name="T11" fmla="*/ 156 h 313"/>
                <a:gd name="T12" fmla="*/ 27 w 312"/>
                <a:gd name="T13" fmla="*/ 186 h 313"/>
                <a:gd name="T14" fmla="*/ 40 w 312"/>
                <a:gd name="T15" fmla="*/ 213 h 313"/>
                <a:gd name="T16" fmla="*/ 56 w 312"/>
                <a:gd name="T17" fmla="*/ 237 h 313"/>
                <a:gd name="T18" fmla="*/ 76 w 312"/>
                <a:gd name="T19" fmla="*/ 259 h 313"/>
                <a:gd name="T20" fmla="*/ 101 w 312"/>
                <a:gd name="T21" fmla="*/ 275 h 313"/>
                <a:gd name="T22" fmla="*/ 128 w 312"/>
                <a:gd name="T23" fmla="*/ 287 h 313"/>
                <a:gd name="T24" fmla="*/ 157 w 312"/>
                <a:gd name="T25" fmla="*/ 293 h 313"/>
                <a:gd name="T26" fmla="*/ 174 w 312"/>
                <a:gd name="T27" fmla="*/ 294 h 313"/>
                <a:gd name="T28" fmla="*/ 210 w 312"/>
                <a:gd name="T29" fmla="*/ 289 h 313"/>
                <a:gd name="T30" fmla="*/ 243 w 312"/>
                <a:gd name="T31" fmla="*/ 276 h 313"/>
                <a:gd name="T32" fmla="*/ 273 w 312"/>
                <a:gd name="T33" fmla="*/ 257 h 313"/>
                <a:gd name="T34" fmla="*/ 296 w 312"/>
                <a:gd name="T35" fmla="*/ 233 h 313"/>
                <a:gd name="T36" fmla="*/ 312 w 312"/>
                <a:gd name="T37" fmla="*/ 245 h 313"/>
                <a:gd name="T38" fmla="*/ 285 w 312"/>
                <a:gd name="T39" fmla="*/ 274 h 313"/>
                <a:gd name="T40" fmla="*/ 252 w 312"/>
                <a:gd name="T41" fmla="*/ 295 h 313"/>
                <a:gd name="T42" fmla="*/ 214 w 312"/>
                <a:gd name="T43" fmla="*/ 309 h 313"/>
                <a:gd name="T44" fmla="*/ 174 w 312"/>
                <a:gd name="T45" fmla="*/ 313 h 313"/>
                <a:gd name="T46" fmla="*/ 156 w 312"/>
                <a:gd name="T47" fmla="*/ 313 h 313"/>
                <a:gd name="T48" fmla="*/ 122 w 312"/>
                <a:gd name="T49" fmla="*/ 306 h 313"/>
                <a:gd name="T50" fmla="*/ 91 w 312"/>
                <a:gd name="T51" fmla="*/ 293 h 313"/>
                <a:gd name="T52" fmla="*/ 64 w 312"/>
                <a:gd name="T53" fmla="*/ 274 h 313"/>
                <a:gd name="T54" fmla="*/ 40 w 312"/>
                <a:gd name="T55" fmla="*/ 251 h 313"/>
                <a:gd name="T56" fmla="*/ 21 w 312"/>
                <a:gd name="T57" fmla="*/ 222 h 313"/>
                <a:gd name="T58" fmla="*/ 8 w 312"/>
                <a:gd name="T59" fmla="*/ 191 h 313"/>
                <a:gd name="T60" fmla="*/ 2 w 312"/>
                <a:gd name="T61" fmla="*/ 159 h 313"/>
                <a:gd name="T62" fmla="*/ 0 w 312"/>
                <a:gd name="T63" fmla="*/ 140 h 313"/>
                <a:gd name="T64" fmla="*/ 6 w 312"/>
                <a:gd name="T65" fmla="*/ 99 h 313"/>
                <a:gd name="T66" fmla="*/ 19 w 312"/>
                <a:gd name="T67" fmla="*/ 61 h 313"/>
                <a:gd name="T68" fmla="*/ 42 w 312"/>
                <a:gd name="T69" fmla="*/ 27 h 313"/>
                <a:gd name="T70" fmla="*/ 71 w 312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2" h="313">
                  <a:moveTo>
                    <a:pt x="83" y="16"/>
                  </a:moveTo>
                  <a:lnTo>
                    <a:pt x="83" y="16"/>
                  </a:lnTo>
                  <a:lnTo>
                    <a:pt x="69" y="29"/>
                  </a:lnTo>
                  <a:lnTo>
                    <a:pt x="57" y="41"/>
                  </a:lnTo>
                  <a:lnTo>
                    <a:pt x="46" y="54"/>
                  </a:lnTo>
                  <a:lnTo>
                    <a:pt x="37" y="71"/>
                  </a:lnTo>
                  <a:lnTo>
                    <a:pt x="30" y="87"/>
                  </a:lnTo>
                  <a:lnTo>
                    <a:pt x="25" y="103"/>
                  </a:lnTo>
                  <a:lnTo>
                    <a:pt x="22" y="122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56"/>
                  </a:lnTo>
                  <a:lnTo>
                    <a:pt x="23" y="171"/>
                  </a:lnTo>
                  <a:lnTo>
                    <a:pt x="27" y="186"/>
                  </a:lnTo>
                  <a:lnTo>
                    <a:pt x="33" y="199"/>
                  </a:lnTo>
                  <a:lnTo>
                    <a:pt x="40" y="213"/>
                  </a:lnTo>
                  <a:lnTo>
                    <a:pt x="46" y="226"/>
                  </a:lnTo>
                  <a:lnTo>
                    <a:pt x="56" y="237"/>
                  </a:lnTo>
                  <a:lnTo>
                    <a:pt x="65" y="248"/>
                  </a:lnTo>
                  <a:lnTo>
                    <a:pt x="76" y="259"/>
                  </a:lnTo>
                  <a:lnTo>
                    <a:pt x="88" y="267"/>
                  </a:lnTo>
                  <a:lnTo>
                    <a:pt x="101" y="275"/>
                  </a:lnTo>
                  <a:lnTo>
                    <a:pt x="114" y="282"/>
                  </a:lnTo>
                  <a:lnTo>
                    <a:pt x="128" y="287"/>
                  </a:lnTo>
                  <a:lnTo>
                    <a:pt x="143" y="290"/>
                  </a:lnTo>
                  <a:lnTo>
                    <a:pt x="157" y="293"/>
                  </a:lnTo>
                  <a:lnTo>
                    <a:pt x="174" y="294"/>
                  </a:lnTo>
                  <a:lnTo>
                    <a:pt x="174" y="294"/>
                  </a:lnTo>
                  <a:lnTo>
                    <a:pt x="193" y="293"/>
                  </a:lnTo>
                  <a:lnTo>
                    <a:pt x="210" y="289"/>
                  </a:lnTo>
                  <a:lnTo>
                    <a:pt x="227" y="285"/>
                  </a:lnTo>
                  <a:lnTo>
                    <a:pt x="243" y="276"/>
                  </a:lnTo>
                  <a:lnTo>
                    <a:pt x="258" y="268"/>
                  </a:lnTo>
                  <a:lnTo>
                    <a:pt x="273" y="257"/>
                  </a:lnTo>
                  <a:lnTo>
                    <a:pt x="285" y="247"/>
                  </a:lnTo>
                  <a:lnTo>
                    <a:pt x="296" y="233"/>
                  </a:lnTo>
                  <a:lnTo>
                    <a:pt x="312" y="245"/>
                  </a:lnTo>
                  <a:lnTo>
                    <a:pt x="312" y="245"/>
                  </a:lnTo>
                  <a:lnTo>
                    <a:pt x="298" y="260"/>
                  </a:lnTo>
                  <a:lnTo>
                    <a:pt x="285" y="274"/>
                  </a:lnTo>
                  <a:lnTo>
                    <a:pt x="268" y="285"/>
                  </a:lnTo>
                  <a:lnTo>
                    <a:pt x="252" y="295"/>
                  </a:lnTo>
                  <a:lnTo>
                    <a:pt x="233" y="303"/>
                  </a:lnTo>
                  <a:lnTo>
                    <a:pt x="214" y="309"/>
                  </a:lnTo>
                  <a:lnTo>
                    <a:pt x="194" y="312"/>
                  </a:lnTo>
                  <a:lnTo>
                    <a:pt x="174" y="313"/>
                  </a:lnTo>
                  <a:lnTo>
                    <a:pt x="174" y="313"/>
                  </a:lnTo>
                  <a:lnTo>
                    <a:pt x="156" y="313"/>
                  </a:lnTo>
                  <a:lnTo>
                    <a:pt x="138" y="310"/>
                  </a:lnTo>
                  <a:lnTo>
                    <a:pt x="122" y="306"/>
                  </a:lnTo>
                  <a:lnTo>
                    <a:pt x="106" y="299"/>
                  </a:lnTo>
                  <a:lnTo>
                    <a:pt x="91" y="293"/>
                  </a:lnTo>
                  <a:lnTo>
                    <a:pt x="76" y="285"/>
                  </a:lnTo>
                  <a:lnTo>
                    <a:pt x="64" y="274"/>
                  </a:lnTo>
                  <a:lnTo>
                    <a:pt x="52" y="263"/>
                  </a:lnTo>
                  <a:lnTo>
                    <a:pt x="40" y="251"/>
                  </a:lnTo>
                  <a:lnTo>
                    <a:pt x="30" y="237"/>
                  </a:lnTo>
                  <a:lnTo>
                    <a:pt x="21" y="222"/>
                  </a:lnTo>
                  <a:lnTo>
                    <a:pt x="14" y="207"/>
                  </a:lnTo>
                  <a:lnTo>
                    <a:pt x="8" y="191"/>
                  </a:lnTo>
                  <a:lnTo>
                    <a:pt x="4" y="175"/>
                  </a:lnTo>
                  <a:lnTo>
                    <a:pt x="2" y="159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19"/>
                  </a:lnTo>
                  <a:lnTo>
                    <a:pt x="6" y="99"/>
                  </a:lnTo>
                  <a:lnTo>
                    <a:pt x="11" y="79"/>
                  </a:lnTo>
                  <a:lnTo>
                    <a:pt x="19" y="61"/>
                  </a:lnTo>
                  <a:lnTo>
                    <a:pt x="30" y="44"/>
                  </a:lnTo>
                  <a:lnTo>
                    <a:pt x="42" y="27"/>
                  </a:lnTo>
                  <a:lnTo>
                    <a:pt x="56" y="14"/>
                  </a:lnTo>
                  <a:lnTo>
                    <a:pt x="71" y="0"/>
                  </a:lnTo>
                  <a:lnTo>
                    <a:pt x="83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0" name="Freeform 130"/>
            <p:cNvSpPr>
              <a:spLocks noEditPoints="1"/>
            </p:cNvSpPr>
            <p:nvPr/>
          </p:nvSpPr>
          <p:spPr bwMode="auto">
            <a:xfrm>
              <a:off x="1947863" y="4314825"/>
              <a:ext cx="436563" cy="434975"/>
            </a:xfrm>
            <a:custGeom>
              <a:avLst/>
              <a:gdLst>
                <a:gd name="T0" fmla="*/ 152 w 275"/>
                <a:gd name="T1" fmla="*/ 1 h 274"/>
                <a:gd name="T2" fmla="*/ 191 w 275"/>
                <a:gd name="T3" fmla="*/ 10 h 274"/>
                <a:gd name="T4" fmla="*/ 225 w 275"/>
                <a:gd name="T5" fmla="*/ 32 h 274"/>
                <a:gd name="T6" fmla="*/ 252 w 275"/>
                <a:gd name="T7" fmla="*/ 61 h 274"/>
                <a:gd name="T8" fmla="*/ 268 w 275"/>
                <a:gd name="T9" fmla="*/ 97 h 274"/>
                <a:gd name="T10" fmla="*/ 275 w 275"/>
                <a:gd name="T11" fmla="*/ 138 h 274"/>
                <a:gd name="T12" fmla="*/ 272 w 275"/>
                <a:gd name="T13" fmla="*/ 165 h 274"/>
                <a:gd name="T14" fmla="*/ 259 w 275"/>
                <a:gd name="T15" fmla="*/ 203 h 274"/>
                <a:gd name="T16" fmla="*/ 234 w 275"/>
                <a:gd name="T17" fmla="*/ 235 h 274"/>
                <a:gd name="T18" fmla="*/ 203 w 275"/>
                <a:gd name="T19" fmla="*/ 258 h 274"/>
                <a:gd name="T20" fmla="*/ 165 w 275"/>
                <a:gd name="T21" fmla="*/ 272 h 274"/>
                <a:gd name="T22" fmla="*/ 137 w 275"/>
                <a:gd name="T23" fmla="*/ 274 h 274"/>
                <a:gd name="T24" fmla="*/ 137 w 275"/>
                <a:gd name="T25" fmla="*/ 269 h 274"/>
                <a:gd name="T26" fmla="*/ 164 w 275"/>
                <a:gd name="T27" fmla="*/ 266 h 274"/>
                <a:gd name="T28" fmla="*/ 201 w 275"/>
                <a:gd name="T29" fmla="*/ 253 h 274"/>
                <a:gd name="T30" fmla="*/ 230 w 275"/>
                <a:gd name="T31" fmla="*/ 230 h 274"/>
                <a:gd name="T32" fmla="*/ 253 w 275"/>
                <a:gd name="T33" fmla="*/ 200 h 274"/>
                <a:gd name="T34" fmla="*/ 266 w 275"/>
                <a:gd name="T35" fmla="*/ 163 h 274"/>
                <a:gd name="T36" fmla="*/ 268 w 275"/>
                <a:gd name="T37" fmla="*/ 138 h 274"/>
                <a:gd name="T38" fmla="*/ 263 w 275"/>
                <a:gd name="T39" fmla="*/ 98 h 274"/>
                <a:gd name="T40" fmla="*/ 247 w 275"/>
                <a:gd name="T41" fmla="*/ 65 h 274"/>
                <a:gd name="T42" fmla="*/ 221 w 275"/>
                <a:gd name="T43" fmla="*/ 36 h 274"/>
                <a:gd name="T44" fmla="*/ 188 w 275"/>
                <a:gd name="T45" fmla="*/ 17 h 274"/>
                <a:gd name="T46" fmla="*/ 151 w 275"/>
                <a:gd name="T47" fmla="*/ 8 h 274"/>
                <a:gd name="T48" fmla="*/ 137 w 275"/>
                <a:gd name="T49" fmla="*/ 0 h 274"/>
                <a:gd name="T50" fmla="*/ 137 w 275"/>
                <a:gd name="T51" fmla="*/ 274 h 274"/>
                <a:gd name="T52" fmla="*/ 96 w 275"/>
                <a:gd name="T53" fmla="*/ 269 h 274"/>
                <a:gd name="T54" fmla="*/ 61 w 275"/>
                <a:gd name="T55" fmla="*/ 251 h 274"/>
                <a:gd name="T56" fmla="*/ 31 w 275"/>
                <a:gd name="T57" fmla="*/ 224 h 274"/>
                <a:gd name="T58" fmla="*/ 11 w 275"/>
                <a:gd name="T59" fmla="*/ 191 h 274"/>
                <a:gd name="T60" fmla="*/ 2 w 275"/>
                <a:gd name="T61" fmla="*/ 151 h 274"/>
                <a:gd name="T62" fmla="*/ 2 w 275"/>
                <a:gd name="T63" fmla="*/ 123 h 274"/>
                <a:gd name="T64" fmla="*/ 11 w 275"/>
                <a:gd name="T65" fmla="*/ 84 h 274"/>
                <a:gd name="T66" fmla="*/ 31 w 275"/>
                <a:gd name="T67" fmla="*/ 50 h 274"/>
                <a:gd name="T68" fmla="*/ 61 w 275"/>
                <a:gd name="T69" fmla="*/ 24 h 274"/>
                <a:gd name="T70" fmla="*/ 96 w 275"/>
                <a:gd name="T71" fmla="*/ 6 h 274"/>
                <a:gd name="T72" fmla="*/ 137 w 275"/>
                <a:gd name="T73" fmla="*/ 0 h 274"/>
                <a:gd name="T74" fmla="*/ 125 w 275"/>
                <a:gd name="T75" fmla="*/ 8 h 274"/>
                <a:gd name="T76" fmla="*/ 87 w 275"/>
                <a:gd name="T77" fmla="*/ 17 h 274"/>
                <a:gd name="T78" fmla="*/ 54 w 275"/>
                <a:gd name="T79" fmla="*/ 36 h 274"/>
                <a:gd name="T80" fmla="*/ 29 w 275"/>
                <a:gd name="T81" fmla="*/ 65 h 274"/>
                <a:gd name="T82" fmla="*/ 12 w 275"/>
                <a:gd name="T83" fmla="*/ 98 h 274"/>
                <a:gd name="T84" fmla="*/ 7 w 275"/>
                <a:gd name="T85" fmla="*/ 138 h 274"/>
                <a:gd name="T86" fmla="*/ 10 w 275"/>
                <a:gd name="T87" fmla="*/ 163 h 274"/>
                <a:gd name="T88" fmla="*/ 22 w 275"/>
                <a:gd name="T89" fmla="*/ 200 h 274"/>
                <a:gd name="T90" fmla="*/ 45 w 275"/>
                <a:gd name="T91" fmla="*/ 230 h 274"/>
                <a:gd name="T92" fmla="*/ 75 w 275"/>
                <a:gd name="T93" fmla="*/ 253 h 274"/>
                <a:gd name="T94" fmla="*/ 111 w 275"/>
                <a:gd name="T95" fmla="*/ 266 h 274"/>
                <a:gd name="T96" fmla="*/ 137 w 275"/>
                <a:gd name="T97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5" h="274">
                  <a:moveTo>
                    <a:pt x="137" y="0"/>
                  </a:moveTo>
                  <a:lnTo>
                    <a:pt x="137" y="0"/>
                  </a:lnTo>
                  <a:lnTo>
                    <a:pt x="152" y="1"/>
                  </a:lnTo>
                  <a:lnTo>
                    <a:pt x="165" y="2"/>
                  </a:lnTo>
                  <a:lnTo>
                    <a:pt x="179" y="6"/>
                  </a:lnTo>
                  <a:lnTo>
                    <a:pt x="191" y="10"/>
                  </a:lnTo>
                  <a:lnTo>
                    <a:pt x="203" y="17"/>
                  </a:lnTo>
                  <a:lnTo>
                    <a:pt x="214" y="24"/>
                  </a:lnTo>
                  <a:lnTo>
                    <a:pt x="225" y="32"/>
                  </a:lnTo>
                  <a:lnTo>
                    <a:pt x="234" y="40"/>
                  </a:lnTo>
                  <a:lnTo>
                    <a:pt x="244" y="50"/>
                  </a:lnTo>
                  <a:lnTo>
                    <a:pt x="252" y="61"/>
                  </a:lnTo>
                  <a:lnTo>
                    <a:pt x="259" y="71"/>
                  </a:lnTo>
                  <a:lnTo>
                    <a:pt x="264" y="84"/>
                  </a:lnTo>
                  <a:lnTo>
                    <a:pt x="268" y="97"/>
                  </a:lnTo>
                  <a:lnTo>
                    <a:pt x="272" y="109"/>
                  </a:lnTo>
                  <a:lnTo>
                    <a:pt x="274" y="123"/>
                  </a:lnTo>
                  <a:lnTo>
                    <a:pt x="275" y="138"/>
                  </a:lnTo>
                  <a:lnTo>
                    <a:pt x="275" y="138"/>
                  </a:lnTo>
                  <a:lnTo>
                    <a:pt x="274" y="151"/>
                  </a:lnTo>
                  <a:lnTo>
                    <a:pt x="272" y="165"/>
                  </a:lnTo>
                  <a:lnTo>
                    <a:pt x="268" y="178"/>
                  </a:lnTo>
                  <a:lnTo>
                    <a:pt x="264" y="191"/>
                  </a:lnTo>
                  <a:lnTo>
                    <a:pt x="259" y="203"/>
                  </a:lnTo>
                  <a:lnTo>
                    <a:pt x="252" y="215"/>
                  </a:lnTo>
                  <a:lnTo>
                    <a:pt x="244" y="224"/>
                  </a:lnTo>
                  <a:lnTo>
                    <a:pt x="234" y="235"/>
                  </a:lnTo>
                  <a:lnTo>
                    <a:pt x="225" y="243"/>
                  </a:lnTo>
                  <a:lnTo>
                    <a:pt x="214" y="251"/>
                  </a:lnTo>
                  <a:lnTo>
                    <a:pt x="203" y="258"/>
                  </a:lnTo>
                  <a:lnTo>
                    <a:pt x="191" y="264"/>
                  </a:lnTo>
                  <a:lnTo>
                    <a:pt x="179" y="269"/>
                  </a:lnTo>
                  <a:lnTo>
                    <a:pt x="165" y="272"/>
                  </a:lnTo>
                  <a:lnTo>
                    <a:pt x="152" y="274"/>
                  </a:lnTo>
                  <a:lnTo>
                    <a:pt x="137" y="274"/>
                  </a:lnTo>
                  <a:lnTo>
                    <a:pt x="137" y="274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51" y="268"/>
                  </a:lnTo>
                  <a:lnTo>
                    <a:pt x="164" y="266"/>
                  </a:lnTo>
                  <a:lnTo>
                    <a:pt x="176" y="262"/>
                  </a:lnTo>
                  <a:lnTo>
                    <a:pt x="188" y="258"/>
                  </a:lnTo>
                  <a:lnTo>
                    <a:pt x="201" y="253"/>
                  </a:lnTo>
                  <a:lnTo>
                    <a:pt x="211" y="246"/>
                  </a:lnTo>
                  <a:lnTo>
                    <a:pt x="221" y="238"/>
                  </a:lnTo>
                  <a:lnTo>
                    <a:pt x="230" y="230"/>
                  </a:lnTo>
                  <a:lnTo>
                    <a:pt x="239" y="220"/>
                  </a:lnTo>
                  <a:lnTo>
                    <a:pt x="247" y="211"/>
                  </a:lnTo>
                  <a:lnTo>
                    <a:pt x="253" y="200"/>
                  </a:lnTo>
                  <a:lnTo>
                    <a:pt x="259" y="188"/>
                  </a:lnTo>
                  <a:lnTo>
                    <a:pt x="263" y="177"/>
                  </a:lnTo>
                  <a:lnTo>
                    <a:pt x="266" y="163"/>
                  </a:lnTo>
                  <a:lnTo>
                    <a:pt x="268" y="151"/>
                  </a:lnTo>
                  <a:lnTo>
                    <a:pt x="268" y="138"/>
                  </a:lnTo>
                  <a:lnTo>
                    <a:pt x="268" y="138"/>
                  </a:lnTo>
                  <a:lnTo>
                    <a:pt x="268" y="124"/>
                  </a:lnTo>
                  <a:lnTo>
                    <a:pt x="266" y="111"/>
                  </a:lnTo>
                  <a:lnTo>
                    <a:pt x="263" y="98"/>
                  </a:lnTo>
                  <a:lnTo>
                    <a:pt x="259" y="86"/>
                  </a:lnTo>
                  <a:lnTo>
                    <a:pt x="253" y="75"/>
                  </a:lnTo>
                  <a:lnTo>
                    <a:pt x="247" y="65"/>
                  </a:lnTo>
                  <a:lnTo>
                    <a:pt x="239" y="54"/>
                  </a:lnTo>
                  <a:lnTo>
                    <a:pt x="230" y="44"/>
                  </a:lnTo>
                  <a:lnTo>
                    <a:pt x="221" y="36"/>
                  </a:lnTo>
                  <a:lnTo>
                    <a:pt x="211" y="29"/>
                  </a:lnTo>
                  <a:lnTo>
                    <a:pt x="201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4" y="9"/>
                  </a:lnTo>
                  <a:lnTo>
                    <a:pt x="151" y="8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37" y="0"/>
                  </a:lnTo>
                  <a:lnTo>
                    <a:pt x="137" y="0"/>
                  </a:lnTo>
                  <a:close/>
                  <a:moveTo>
                    <a:pt x="137" y="274"/>
                  </a:moveTo>
                  <a:lnTo>
                    <a:pt x="137" y="274"/>
                  </a:lnTo>
                  <a:lnTo>
                    <a:pt x="123" y="274"/>
                  </a:lnTo>
                  <a:lnTo>
                    <a:pt x="110" y="272"/>
                  </a:lnTo>
                  <a:lnTo>
                    <a:pt x="96" y="269"/>
                  </a:lnTo>
                  <a:lnTo>
                    <a:pt x="84" y="264"/>
                  </a:lnTo>
                  <a:lnTo>
                    <a:pt x="72" y="258"/>
                  </a:lnTo>
                  <a:lnTo>
                    <a:pt x="61" y="251"/>
                  </a:lnTo>
                  <a:lnTo>
                    <a:pt x="50" y="243"/>
                  </a:lnTo>
                  <a:lnTo>
                    <a:pt x="41" y="235"/>
                  </a:lnTo>
                  <a:lnTo>
                    <a:pt x="31" y="224"/>
                  </a:lnTo>
                  <a:lnTo>
                    <a:pt x="23" y="215"/>
                  </a:lnTo>
                  <a:lnTo>
                    <a:pt x="16" y="203"/>
                  </a:lnTo>
                  <a:lnTo>
                    <a:pt x="11" y="191"/>
                  </a:lnTo>
                  <a:lnTo>
                    <a:pt x="7" y="178"/>
                  </a:lnTo>
                  <a:lnTo>
                    <a:pt x="3" y="165"/>
                  </a:lnTo>
                  <a:lnTo>
                    <a:pt x="2" y="151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3"/>
                  </a:lnTo>
                  <a:lnTo>
                    <a:pt x="3" y="109"/>
                  </a:lnTo>
                  <a:lnTo>
                    <a:pt x="7" y="97"/>
                  </a:lnTo>
                  <a:lnTo>
                    <a:pt x="11" y="84"/>
                  </a:lnTo>
                  <a:lnTo>
                    <a:pt x="16" y="71"/>
                  </a:lnTo>
                  <a:lnTo>
                    <a:pt x="23" y="61"/>
                  </a:lnTo>
                  <a:lnTo>
                    <a:pt x="31" y="50"/>
                  </a:lnTo>
                  <a:lnTo>
                    <a:pt x="41" y="40"/>
                  </a:lnTo>
                  <a:lnTo>
                    <a:pt x="50" y="32"/>
                  </a:lnTo>
                  <a:lnTo>
                    <a:pt x="61" y="24"/>
                  </a:lnTo>
                  <a:lnTo>
                    <a:pt x="72" y="17"/>
                  </a:lnTo>
                  <a:lnTo>
                    <a:pt x="84" y="10"/>
                  </a:lnTo>
                  <a:lnTo>
                    <a:pt x="96" y="6"/>
                  </a:lnTo>
                  <a:lnTo>
                    <a:pt x="110" y="2"/>
                  </a:lnTo>
                  <a:lnTo>
                    <a:pt x="123" y="1"/>
                  </a:lnTo>
                  <a:lnTo>
                    <a:pt x="137" y="0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25" y="8"/>
                  </a:lnTo>
                  <a:lnTo>
                    <a:pt x="111" y="9"/>
                  </a:lnTo>
                  <a:lnTo>
                    <a:pt x="99" y="12"/>
                  </a:lnTo>
                  <a:lnTo>
                    <a:pt x="87" y="17"/>
                  </a:lnTo>
                  <a:lnTo>
                    <a:pt x="75" y="23"/>
                  </a:lnTo>
                  <a:lnTo>
                    <a:pt x="64" y="29"/>
                  </a:lnTo>
                  <a:lnTo>
                    <a:pt x="54" y="36"/>
                  </a:lnTo>
                  <a:lnTo>
                    <a:pt x="45" y="44"/>
                  </a:lnTo>
                  <a:lnTo>
                    <a:pt x="37" y="54"/>
                  </a:lnTo>
                  <a:lnTo>
                    <a:pt x="29" y="65"/>
                  </a:lnTo>
                  <a:lnTo>
                    <a:pt x="22" y="75"/>
                  </a:lnTo>
                  <a:lnTo>
                    <a:pt x="16" y="86"/>
                  </a:lnTo>
                  <a:lnTo>
                    <a:pt x="12" y="98"/>
                  </a:lnTo>
                  <a:lnTo>
                    <a:pt x="10" y="111"/>
                  </a:lnTo>
                  <a:lnTo>
                    <a:pt x="7" y="124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7" y="151"/>
                  </a:lnTo>
                  <a:lnTo>
                    <a:pt x="10" y="163"/>
                  </a:lnTo>
                  <a:lnTo>
                    <a:pt x="12" y="177"/>
                  </a:lnTo>
                  <a:lnTo>
                    <a:pt x="16" y="188"/>
                  </a:lnTo>
                  <a:lnTo>
                    <a:pt x="22" y="200"/>
                  </a:lnTo>
                  <a:lnTo>
                    <a:pt x="29" y="211"/>
                  </a:lnTo>
                  <a:lnTo>
                    <a:pt x="37" y="220"/>
                  </a:lnTo>
                  <a:lnTo>
                    <a:pt x="45" y="230"/>
                  </a:lnTo>
                  <a:lnTo>
                    <a:pt x="54" y="238"/>
                  </a:lnTo>
                  <a:lnTo>
                    <a:pt x="64" y="246"/>
                  </a:lnTo>
                  <a:lnTo>
                    <a:pt x="75" y="253"/>
                  </a:lnTo>
                  <a:lnTo>
                    <a:pt x="87" y="258"/>
                  </a:lnTo>
                  <a:lnTo>
                    <a:pt x="99" y="262"/>
                  </a:lnTo>
                  <a:lnTo>
                    <a:pt x="111" y="266"/>
                  </a:lnTo>
                  <a:lnTo>
                    <a:pt x="125" y="268"/>
                  </a:lnTo>
                  <a:lnTo>
                    <a:pt x="137" y="269"/>
                  </a:lnTo>
                  <a:lnTo>
                    <a:pt x="137" y="2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1" name="Freeform 131"/>
            <p:cNvSpPr/>
            <p:nvPr/>
          </p:nvSpPr>
          <p:spPr bwMode="auto">
            <a:xfrm>
              <a:off x="1941513" y="4322763"/>
              <a:ext cx="434975" cy="423863"/>
            </a:xfrm>
            <a:custGeom>
              <a:avLst/>
              <a:gdLst>
                <a:gd name="T0" fmla="*/ 199 w 274"/>
                <a:gd name="T1" fmla="*/ 18 h 267"/>
                <a:gd name="T2" fmla="*/ 203 w 274"/>
                <a:gd name="T3" fmla="*/ 37 h 267"/>
                <a:gd name="T4" fmla="*/ 214 w 274"/>
                <a:gd name="T5" fmla="*/ 35 h 267"/>
                <a:gd name="T6" fmla="*/ 221 w 274"/>
                <a:gd name="T7" fmla="*/ 43 h 267"/>
                <a:gd name="T8" fmla="*/ 238 w 274"/>
                <a:gd name="T9" fmla="*/ 56 h 267"/>
                <a:gd name="T10" fmla="*/ 257 w 274"/>
                <a:gd name="T11" fmla="*/ 80 h 267"/>
                <a:gd name="T12" fmla="*/ 251 w 274"/>
                <a:gd name="T13" fmla="*/ 91 h 267"/>
                <a:gd name="T14" fmla="*/ 256 w 274"/>
                <a:gd name="T15" fmla="*/ 93 h 267"/>
                <a:gd name="T16" fmla="*/ 262 w 274"/>
                <a:gd name="T17" fmla="*/ 85 h 267"/>
                <a:gd name="T18" fmla="*/ 264 w 274"/>
                <a:gd name="T19" fmla="*/ 93 h 267"/>
                <a:gd name="T20" fmla="*/ 259 w 274"/>
                <a:gd name="T21" fmla="*/ 110 h 267"/>
                <a:gd name="T22" fmla="*/ 247 w 274"/>
                <a:gd name="T23" fmla="*/ 112 h 267"/>
                <a:gd name="T24" fmla="*/ 232 w 274"/>
                <a:gd name="T25" fmla="*/ 127 h 267"/>
                <a:gd name="T26" fmla="*/ 220 w 274"/>
                <a:gd name="T27" fmla="*/ 141 h 267"/>
                <a:gd name="T28" fmla="*/ 202 w 274"/>
                <a:gd name="T29" fmla="*/ 154 h 267"/>
                <a:gd name="T30" fmla="*/ 209 w 274"/>
                <a:gd name="T31" fmla="*/ 183 h 267"/>
                <a:gd name="T32" fmla="*/ 218 w 274"/>
                <a:gd name="T33" fmla="*/ 214 h 267"/>
                <a:gd name="T34" fmla="*/ 210 w 274"/>
                <a:gd name="T35" fmla="*/ 237 h 267"/>
                <a:gd name="T36" fmla="*/ 226 w 274"/>
                <a:gd name="T37" fmla="*/ 228 h 267"/>
                <a:gd name="T38" fmla="*/ 247 w 274"/>
                <a:gd name="T39" fmla="*/ 192 h 267"/>
                <a:gd name="T40" fmla="*/ 264 w 274"/>
                <a:gd name="T41" fmla="*/ 141 h 267"/>
                <a:gd name="T42" fmla="*/ 274 w 274"/>
                <a:gd name="T43" fmla="*/ 115 h 267"/>
                <a:gd name="T44" fmla="*/ 155 w 274"/>
                <a:gd name="T45" fmla="*/ 267 h 267"/>
                <a:gd name="T46" fmla="*/ 178 w 274"/>
                <a:gd name="T47" fmla="*/ 246 h 267"/>
                <a:gd name="T48" fmla="*/ 153 w 274"/>
                <a:gd name="T49" fmla="*/ 245 h 267"/>
                <a:gd name="T50" fmla="*/ 145 w 274"/>
                <a:gd name="T51" fmla="*/ 252 h 267"/>
                <a:gd name="T52" fmla="*/ 125 w 274"/>
                <a:gd name="T53" fmla="*/ 248 h 267"/>
                <a:gd name="T54" fmla="*/ 99 w 274"/>
                <a:gd name="T55" fmla="*/ 249 h 267"/>
                <a:gd name="T56" fmla="*/ 121 w 274"/>
                <a:gd name="T57" fmla="*/ 267 h 267"/>
                <a:gd name="T58" fmla="*/ 0 w 274"/>
                <a:gd name="T59" fmla="*/ 129 h 267"/>
                <a:gd name="T60" fmla="*/ 62 w 274"/>
                <a:gd name="T61" fmla="*/ 26 h 267"/>
                <a:gd name="T62" fmla="*/ 19 w 274"/>
                <a:gd name="T63" fmla="*/ 87 h 267"/>
                <a:gd name="T64" fmla="*/ 31 w 274"/>
                <a:gd name="T65" fmla="*/ 84 h 267"/>
                <a:gd name="T66" fmla="*/ 50 w 274"/>
                <a:gd name="T67" fmla="*/ 91 h 267"/>
                <a:gd name="T68" fmla="*/ 60 w 274"/>
                <a:gd name="T69" fmla="*/ 88 h 267"/>
                <a:gd name="T70" fmla="*/ 46 w 274"/>
                <a:gd name="T71" fmla="*/ 106 h 267"/>
                <a:gd name="T72" fmla="*/ 35 w 274"/>
                <a:gd name="T73" fmla="*/ 122 h 267"/>
                <a:gd name="T74" fmla="*/ 45 w 274"/>
                <a:gd name="T75" fmla="*/ 157 h 267"/>
                <a:gd name="T76" fmla="*/ 54 w 274"/>
                <a:gd name="T77" fmla="*/ 180 h 267"/>
                <a:gd name="T78" fmla="*/ 87 w 274"/>
                <a:gd name="T79" fmla="*/ 210 h 267"/>
                <a:gd name="T80" fmla="*/ 95 w 274"/>
                <a:gd name="T81" fmla="*/ 188 h 267"/>
                <a:gd name="T82" fmla="*/ 98 w 274"/>
                <a:gd name="T83" fmla="*/ 169 h 267"/>
                <a:gd name="T84" fmla="*/ 104 w 274"/>
                <a:gd name="T85" fmla="*/ 137 h 267"/>
                <a:gd name="T86" fmla="*/ 117 w 274"/>
                <a:gd name="T87" fmla="*/ 122 h 267"/>
                <a:gd name="T88" fmla="*/ 152 w 274"/>
                <a:gd name="T89" fmla="*/ 125 h 267"/>
                <a:gd name="T90" fmla="*/ 165 w 274"/>
                <a:gd name="T91" fmla="*/ 106 h 267"/>
                <a:gd name="T92" fmla="*/ 161 w 274"/>
                <a:gd name="T93" fmla="*/ 81 h 267"/>
                <a:gd name="T94" fmla="*/ 134 w 274"/>
                <a:gd name="T95" fmla="*/ 58 h 267"/>
                <a:gd name="T96" fmla="*/ 111 w 274"/>
                <a:gd name="T97" fmla="*/ 57 h 267"/>
                <a:gd name="T98" fmla="*/ 92 w 274"/>
                <a:gd name="T99" fmla="*/ 68 h 267"/>
                <a:gd name="T100" fmla="*/ 69 w 274"/>
                <a:gd name="T101" fmla="*/ 64 h 267"/>
                <a:gd name="T102" fmla="*/ 73 w 274"/>
                <a:gd name="T103" fmla="*/ 56 h 267"/>
                <a:gd name="T104" fmla="*/ 80 w 274"/>
                <a:gd name="T105" fmla="*/ 45 h 267"/>
                <a:gd name="T106" fmla="*/ 81 w 274"/>
                <a:gd name="T107" fmla="*/ 38 h 267"/>
                <a:gd name="T108" fmla="*/ 96 w 274"/>
                <a:gd name="T109" fmla="*/ 49 h 267"/>
                <a:gd name="T110" fmla="*/ 119 w 274"/>
                <a:gd name="T111" fmla="*/ 47 h 267"/>
                <a:gd name="T112" fmla="*/ 137 w 274"/>
                <a:gd name="T113" fmla="*/ 45 h 267"/>
                <a:gd name="T114" fmla="*/ 141 w 274"/>
                <a:gd name="T115" fmla="*/ 28 h 267"/>
                <a:gd name="T116" fmla="*/ 161 w 274"/>
                <a:gd name="T117" fmla="*/ 22 h 267"/>
                <a:gd name="T118" fmla="*/ 132 w 274"/>
                <a:gd name="T119" fmla="*/ 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267">
                  <a:moveTo>
                    <a:pt x="161" y="1"/>
                  </a:moveTo>
                  <a:lnTo>
                    <a:pt x="161" y="1"/>
                  </a:lnTo>
                  <a:lnTo>
                    <a:pt x="169" y="3"/>
                  </a:lnTo>
                  <a:lnTo>
                    <a:pt x="178" y="5"/>
                  </a:lnTo>
                  <a:lnTo>
                    <a:pt x="188" y="8"/>
                  </a:lnTo>
                  <a:lnTo>
                    <a:pt x="201" y="14"/>
                  </a:lnTo>
                  <a:lnTo>
                    <a:pt x="214" y="22"/>
                  </a:lnTo>
                  <a:lnTo>
                    <a:pt x="226" y="31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4" y="39"/>
                  </a:lnTo>
                  <a:lnTo>
                    <a:pt x="225" y="31"/>
                  </a:lnTo>
                  <a:lnTo>
                    <a:pt x="213" y="22"/>
                  </a:lnTo>
                  <a:lnTo>
                    <a:pt x="206" y="19"/>
                  </a:lnTo>
                  <a:lnTo>
                    <a:pt x="199" y="18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8" y="22"/>
                  </a:lnTo>
                  <a:lnTo>
                    <a:pt x="198" y="22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199" y="27"/>
                  </a:lnTo>
                  <a:lnTo>
                    <a:pt x="201" y="30"/>
                  </a:lnTo>
                  <a:lnTo>
                    <a:pt x="201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3" y="33"/>
                  </a:lnTo>
                  <a:lnTo>
                    <a:pt x="203" y="33"/>
                  </a:lnTo>
                  <a:lnTo>
                    <a:pt x="203" y="34"/>
                  </a:lnTo>
                  <a:lnTo>
                    <a:pt x="203" y="37"/>
                  </a:lnTo>
                  <a:lnTo>
                    <a:pt x="203" y="39"/>
                  </a:lnTo>
                  <a:lnTo>
                    <a:pt x="206" y="39"/>
                  </a:lnTo>
                  <a:lnTo>
                    <a:pt x="206" y="39"/>
                  </a:lnTo>
                  <a:lnTo>
                    <a:pt x="209" y="39"/>
                  </a:lnTo>
                  <a:lnTo>
                    <a:pt x="209" y="39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9" y="34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35"/>
                  </a:lnTo>
                  <a:lnTo>
                    <a:pt x="215" y="37"/>
                  </a:lnTo>
                  <a:lnTo>
                    <a:pt x="215" y="37"/>
                  </a:lnTo>
                  <a:lnTo>
                    <a:pt x="217" y="39"/>
                  </a:lnTo>
                  <a:lnTo>
                    <a:pt x="217" y="39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4" y="42"/>
                  </a:lnTo>
                  <a:lnTo>
                    <a:pt x="214" y="42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21" y="43"/>
                  </a:lnTo>
                  <a:lnTo>
                    <a:pt x="221" y="43"/>
                  </a:lnTo>
                  <a:lnTo>
                    <a:pt x="224" y="43"/>
                  </a:lnTo>
                  <a:lnTo>
                    <a:pt x="224" y="43"/>
                  </a:lnTo>
                  <a:lnTo>
                    <a:pt x="225" y="45"/>
                  </a:lnTo>
                  <a:lnTo>
                    <a:pt x="225" y="45"/>
                  </a:lnTo>
                  <a:lnTo>
                    <a:pt x="229" y="47"/>
                  </a:lnTo>
                  <a:lnTo>
                    <a:pt x="229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51"/>
                  </a:lnTo>
                  <a:lnTo>
                    <a:pt x="232" y="51"/>
                  </a:lnTo>
                  <a:lnTo>
                    <a:pt x="234" y="53"/>
                  </a:lnTo>
                  <a:lnTo>
                    <a:pt x="234" y="53"/>
                  </a:lnTo>
                  <a:lnTo>
                    <a:pt x="237" y="54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5" y="62"/>
                  </a:lnTo>
                  <a:lnTo>
                    <a:pt x="245" y="62"/>
                  </a:lnTo>
                  <a:lnTo>
                    <a:pt x="248" y="65"/>
                  </a:lnTo>
                  <a:lnTo>
                    <a:pt x="248" y="65"/>
                  </a:lnTo>
                  <a:lnTo>
                    <a:pt x="248" y="69"/>
                  </a:lnTo>
                  <a:lnTo>
                    <a:pt x="248" y="69"/>
                  </a:lnTo>
                  <a:lnTo>
                    <a:pt x="249" y="73"/>
                  </a:lnTo>
                  <a:lnTo>
                    <a:pt x="249" y="73"/>
                  </a:lnTo>
                  <a:lnTo>
                    <a:pt x="251" y="76"/>
                  </a:lnTo>
                  <a:lnTo>
                    <a:pt x="251" y="76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7" y="80"/>
                  </a:lnTo>
                  <a:lnTo>
                    <a:pt x="257" y="80"/>
                  </a:lnTo>
                  <a:lnTo>
                    <a:pt x="259" y="81"/>
                  </a:lnTo>
                  <a:lnTo>
                    <a:pt x="259" y="83"/>
                  </a:lnTo>
                  <a:lnTo>
                    <a:pt x="259" y="83"/>
                  </a:lnTo>
                  <a:lnTo>
                    <a:pt x="257" y="84"/>
                  </a:lnTo>
                  <a:lnTo>
                    <a:pt x="257" y="84"/>
                  </a:lnTo>
                  <a:lnTo>
                    <a:pt x="255" y="84"/>
                  </a:lnTo>
                  <a:lnTo>
                    <a:pt x="255" y="84"/>
                  </a:lnTo>
                  <a:lnTo>
                    <a:pt x="255" y="87"/>
                  </a:lnTo>
                  <a:lnTo>
                    <a:pt x="255" y="87"/>
                  </a:lnTo>
                  <a:lnTo>
                    <a:pt x="255" y="88"/>
                  </a:lnTo>
                  <a:lnTo>
                    <a:pt x="255" y="89"/>
                  </a:lnTo>
                  <a:lnTo>
                    <a:pt x="255" y="89"/>
                  </a:lnTo>
                  <a:lnTo>
                    <a:pt x="252" y="91"/>
                  </a:lnTo>
                  <a:lnTo>
                    <a:pt x="251" y="91"/>
                  </a:lnTo>
                  <a:lnTo>
                    <a:pt x="248" y="92"/>
                  </a:lnTo>
                  <a:lnTo>
                    <a:pt x="247" y="93"/>
                  </a:lnTo>
                  <a:lnTo>
                    <a:pt x="247" y="93"/>
                  </a:lnTo>
                  <a:lnTo>
                    <a:pt x="247" y="95"/>
                  </a:lnTo>
                  <a:lnTo>
                    <a:pt x="247" y="95"/>
                  </a:lnTo>
                  <a:lnTo>
                    <a:pt x="249" y="96"/>
                  </a:lnTo>
                  <a:lnTo>
                    <a:pt x="249" y="96"/>
                  </a:lnTo>
                  <a:lnTo>
                    <a:pt x="249" y="95"/>
                  </a:lnTo>
                  <a:lnTo>
                    <a:pt x="249" y="95"/>
                  </a:lnTo>
                  <a:lnTo>
                    <a:pt x="249" y="93"/>
                  </a:lnTo>
                  <a:lnTo>
                    <a:pt x="251" y="93"/>
                  </a:lnTo>
                  <a:lnTo>
                    <a:pt x="251" y="93"/>
                  </a:lnTo>
                  <a:lnTo>
                    <a:pt x="253" y="93"/>
                  </a:lnTo>
                  <a:lnTo>
                    <a:pt x="253" y="93"/>
                  </a:lnTo>
                  <a:lnTo>
                    <a:pt x="256" y="93"/>
                  </a:lnTo>
                  <a:lnTo>
                    <a:pt x="256" y="93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89"/>
                  </a:lnTo>
                  <a:lnTo>
                    <a:pt x="256" y="89"/>
                  </a:lnTo>
                  <a:lnTo>
                    <a:pt x="257" y="87"/>
                  </a:lnTo>
                  <a:lnTo>
                    <a:pt x="257" y="87"/>
                  </a:lnTo>
                  <a:lnTo>
                    <a:pt x="257" y="88"/>
                  </a:lnTo>
                  <a:lnTo>
                    <a:pt x="259" y="87"/>
                  </a:lnTo>
                  <a:lnTo>
                    <a:pt x="259" y="87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3"/>
                  </a:lnTo>
                  <a:lnTo>
                    <a:pt x="262" y="83"/>
                  </a:lnTo>
                  <a:lnTo>
                    <a:pt x="260" y="80"/>
                  </a:lnTo>
                  <a:lnTo>
                    <a:pt x="260" y="80"/>
                  </a:lnTo>
                  <a:lnTo>
                    <a:pt x="260" y="75"/>
                  </a:lnTo>
                  <a:lnTo>
                    <a:pt x="260" y="75"/>
                  </a:lnTo>
                  <a:lnTo>
                    <a:pt x="263" y="80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64" y="89"/>
                  </a:lnTo>
                  <a:lnTo>
                    <a:pt x="264" y="91"/>
                  </a:lnTo>
                  <a:lnTo>
                    <a:pt x="264" y="91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4" y="98"/>
                  </a:lnTo>
                  <a:lnTo>
                    <a:pt x="264" y="98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12"/>
                  </a:lnTo>
                  <a:lnTo>
                    <a:pt x="264" y="112"/>
                  </a:lnTo>
                  <a:lnTo>
                    <a:pt x="263" y="114"/>
                  </a:lnTo>
                  <a:lnTo>
                    <a:pt x="263" y="114"/>
                  </a:lnTo>
                  <a:lnTo>
                    <a:pt x="263" y="115"/>
                  </a:lnTo>
                  <a:lnTo>
                    <a:pt x="262" y="114"/>
                  </a:lnTo>
                  <a:lnTo>
                    <a:pt x="262" y="114"/>
                  </a:lnTo>
                  <a:lnTo>
                    <a:pt x="260" y="110"/>
                  </a:lnTo>
                  <a:lnTo>
                    <a:pt x="259" y="110"/>
                  </a:lnTo>
                  <a:lnTo>
                    <a:pt x="259" y="110"/>
                  </a:lnTo>
                  <a:lnTo>
                    <a:pt x="259" y="108"/>
                  </a:lnTo>
                  <a:lnTo>
                    <a:pt x="256" y="108"/>
                  </a:lnTo>
                  <a:lnTo>
                    <a:pt x="256" y="108"/>
                  </a:lnTo>
                  <a:lnTo>
                    <a:pt x="255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11"/>
                  </a:lnTo>
                  <a:lnTo>
                    <a:pt x="253" y="112"/>
                  </a:lnTo>
                  <a:lnTo>
                    <a:pt x="253" y="112"/>
                  </a:lnTo>
                  <a:lnTo>
                    <a:pt x="248" y="111"/>
                  </a:lnTo>
                  <a:lnTo>
                    <a:pt x="248" y="111"/>
                  </a:lnTo>
                  <a:lnTo>
                    <a:pt x="247" y="111"/>
                  </a:lnTo>
                  <a:lnTo>
                    <a:pt x="247" y="112"/>
                  </a:lnTo>
                  <a:lnTo>
                    <a:pt x="247" y="112"/>
                  </a:lnTo>
                  <a:lnTo>
                    <a:pt x="245" y="115"/>
                  </a:lnTo>
                  <a:lnTo>
                    <a:pt x="244" y="116"/>
                  </a:lnTo>
                  <a:lnTo>
                    <a:pt x="244" y="116"/>
                  </a:lnTo>
                  <a:lnTo>
                    <a:pt x="244" y="118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1" y="122"/>
                  </a:lnTo>
                  <a:lnTo>
                    <a:pt x="238" y="122"/>
                  </a:lnTo>
                  <a:lnTo>
                    <a:pt x="238" y="122"/>
                  </a:lnTo>
                  <a:lnTo>
                    <a:pt x="234" y="123"/>
                  </a:lnTo>
                  <a:lnTo>
                    <a:pt x="234" y="123"/>
                  </a:lnTo>
                  <a:lnTo>
                    <a:pt x="234" y="125"/>
                  </a:lnTo>
                  <a:lnTo>
                    <a:pt x="233" y="126"/>
                  </a:lnTo>
                  <a:lnTo>
                    <a:pt x="233" y="126"/>
                  </a:lnTo>
                  <a:lnTo>
                    <a:pt x="232" y="127"/>
                  </a:lnTo>
                  <a:lnTo>
                    <a:pt x="230" y="129"/>
                  </a:lnTo>
                  <a:lnTo>
                    <a:pt x="230" y="129"/>
                  </a:lnTo>
                  <a:lnTo>
                    <a:pt x="230" y="133"/>
                  </a:lnTo>
                  <a:lnTo>
                    <a:pt x="230" y="133"/>
                  </a:lnTo>
                  <a:lnTo>
                    <a:pt x="230" y="134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8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0" y="142"/>
                  </a:lnTo>
                  <a:lnTo>
                    <a:pt x="220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3" y="144"/>
                  </a:lnTo>
                  <a:lnTo>
                    <a:pt x="211" y="145"/>
                  </a:lnTo>
                  <a:lnTo>
                    <a:pt x="209" y="148"/>
                  </a:lnTo>
                  <a:lnTo>
                    <a:pt x="209" y="148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2" y="154"/>
                  </a:lnTo>
                  <a:lnTo>
                    <a:pt x="202" y="157"/>
                  </a:lnTo>
                  <a:lnTo>
                    <a:pt x="203" y="158"/>
                  </a:lnTo>
                  <a:lnTo>
                    <a:pt x="203" y="158"/>
                  </a:lnTo>
                  <a:lnTo>
                    <a:pt x="207" y="164"/>
                  </a:lnTo>
                  <a:lnTo>
                    <a:pt x="207" y="164"/>
                  </a:lnTo>
                  <a:lnTo>
                    <a:pt x="209" y="167"/>
                  </a:lnTo>
                  <a:lnTo>
                    <a:pt x="207" y="169"/>
                  </a:lnTo>
                  <a:lnTo>
                    <a:pt x="207" y="169"/>
                  </a:lnTo>
                  <a:lnTo>
                    <a:pt x="206" y="173"/>
                  </a:lnTo>
                  <a:lnTo>
                    <a:pt x="206" y="173"/>
                  </a:lnTo>
                  <a:lnTo>
                    <a:pt x="206" y="176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09" y="183"/>
                  </a:lnTo>
                  <a:lnTo>
                    <a:pt x="209" y="183"/>
                  </a:lnTo>
                  <a:lnTo>
                    <a:pt x="207" y="184"/>
                  </a:lnTo>
                  <a:lnTo>
                    <a:pt x="207" y="186"/>
                  </a:lnTo>
                  <a:lnTo>
                    <a:pt x="207" y="187"/>
                  </a:lnTo>
                  <a:lnTo>
                    <a:pt x="207" y="187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7" y="194"/>
                  </a:lnTo>
                  <a:lnTo>
                    <a:pt x="217" y="194"/>
                  </a:lnTo>
                  <a:lnTo>
                    <a:pt x="217" y="199"/>
                  </a:lnTo>
                  <a:lnTo>
                    <a:pt x="217" y="199"/>
                  </a:lnTo>
                  <a:lnTo>
                    <a:pt x="220" y="204"/>
                  </a:lnTo>
                  <a:lnTo>
                    <a:pt x="221" y="209"/>
                  </a:lnTo>
                  <a:lnTo>
                    <a:pt x="220" y="211"/>
                  </a:lnTo>
                  <a:lnTo>
                    <a:pt x="220" y="211"/>
                  </a:lnTo>
                  <a:lnTo>
                    <a:pt x="218" y="214"/>
                  </a:lnTo>
                  <a:lnTo>
                    <a:pt x="218" y="215"/>
                  </a:lnTo>
                  <a:lnTo>
                    <a:pt x="218" y="215"/>
                  </a:lnTo>
                  <a:lnTo>
                    <a:pt x="220" y="218"/>
                  </a:lnTo>
                  <a:lnTo>
                    <a:pt x="220" y="218"/>
                  </a:lnTo>
                  <a:lnTo>
                    <a:pt x="222" y="219"/>
                  </a:lnTo>
                  <a:lnTo>
                    <a:pt x="222" y="219"/>
                  </a:lnTo>
                  <a:lnTo>
                    <a:pt x="222" y="221"/>
                  </a:lnTo>
                  <a:lnTo>
                    <a:pt x="222" y="221"/>
                  </a:lnTo>
                  <a:lnTo>
                    <a:pt x="218" y="226"/>
                  </a:lnTo>
                  <a:lnTo>
                    <a:pt x="218" y="226"/>
                  </a:lnTo>
                  <a:lnTo>
                    <a:pt x="217" y="230"/>
                  </a:lnTo>
                  <a:lnTo>
                    <a:pt x="217" y="230"/>
                  </a:lnTo>
                  <a:lnTo>
                    <a:pt x="213" y="236"/>
                  </a:lnTo>
                  <a:lnTo>
                    <a:pt x="213" y="236"/>
                  </a:lnTo>
                  <a:lnTo>
                    <a:pt x="210" y="237"/>
                  </a:lnTo>
                  <a:lnTo>
                    <a:pt x="210" y="238"/>
                  </a:lnTo>
                  <a:lnTo>
                    <a:pt x="210" y="238"/>
                  </a:lnTo>
                  <a:lnTo>
                    <a:pt x="209" y="241"/>
                  </a:lnTo>
                  <a:lnTo>
                    <a:pt x="209" y="242"/>
                  </a:lnTo>
                  <a:lnTo>
                    <a:pt x="210" y="241"/>
                  </a:lnTo>
                  <a:lnTo>
                    <a:pt x="210" y="241"/>
                  </a:lnTo>
                  <a:lnTo>
                    <a:pt x="215" y="237"/>
                  </a:lnTo>
                  <a:lnTo>
                    <a:pt x="215" y="237"/>
                  </a:lnTo>
                  <a:lnTo>
                    <a:pt x="221" y="234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5" y="232"/>
                  </a:lnTo>
                  <a:lnTo>
                    <a:pt x="225" y="233"/>
                  </a:lnTo>
                  <a:lnTo>
                    <a:pt x="226" y="228"/>
                  </a:lnTo>
                  <a:lnTo>
                    <a:pt x="226" y="228"/>
                  </a:lnTo>
                  <a:lnTo>
                    <a:pt x="230" y="219"/>
                  </a:lnTo>
                  <a:lnTo>
                    <a:pt x="233" y="217"/>
                  </a:lnTo>
                  <a:lnTo>
                    <a:pt x="233" y="217"/>
                  </a:lnTo>
                  <a:lnTo>
                    <a:pt x="236" y="211"/>
                  </a:lnTo>
                  <a:lnTo>
                    <a:pt x="236" y="211"/>
                  </a:lnTo>
                  <a:lnTo>
                    <a:pt x="238" y="206"/>
                  </a:lnTo>
                  <a:lnTo>
                    <a:pt x="238" y="206"/>
                  </a:lnTo>
                  <a:lnTo>
                    <a:pt x="240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3" y="200"/>
                  </a:lnTo>
                  <a:lnTo>
                    <a:pt x="243" y="200"/>
                  </a:lnTo>
                  <a:lnTo>
                    <a:pt x="244" y="196"/>
                  </a:lnTo>
                  <a:lnTo>
                    <a:pt x="247" y="192"/>
                  </a:lnTo>
                  <a:lnTo>
                    <a:pt x="247" y="192"/>
                  </a:lnTo>
                  <a:lnTo>
                    <a:pt x="247" y="188"/>
                  </a:lnTo>
                  <a:lnTo>
                    <a:pt x="247" y="186"/>
                  </a:lnTo>
                  <a:lnTo>
                    <a:pt x="247" y="184"/>
                  </a:lnTo>
                  <a:lnTo>
                    <a:pt x="248" y="181"/>
                  </a:lnTo>
                  <a:lnTo>
                    <a:pt x="248" y="181"/>
                  </a:lnTo>
                  <a:lnTo>
                    <a:pt x="252" y="179"/>
                  </a:lnTo>
                  <a:lnTo>
                    <a:pt x="253" y="177"/>
                  </a:lnTo>
                  <a:lnTo>
                    <a:pt x="253" y="177"/>
                  </a:lnTo>
                  <a:lnTo>
                    <a:pt x="256" y="172"/>
                  </a:lnTo>
                  <a:lnTo>
                    <a:pt x="256" y="172"/>
                  </a:lnTo>
                  <a:lnTo>
                    <a:pt x="262" y="164"/>
                  </a:lnTo>
                  <a:lnTo>
                    <a:pt x="263" y="160"/>
                  </a:lnTo>
                  <a:lnTo>
                    <a:pt x="264" y="153"/>
                  </a:lnTo>
                  <a:lnTo>
                    <a:pt x="264" y="153"/>
                  </a:lnTo>
                  <a:lnTo>
                    <a:pt x="264" y="141"/>
                  </a:lnTo>
                  <a:lnTo>
                    <a:pt x="264" y="141"/>
                  </a:lnTo>
                  <a:lnTo>
                    <a:pt x="266" y="138"/>
                  </a:lnTo>
                  <a:lnTo>
                    <a:pt x="267" y="135"/>
                  </a:lnTo>
                  <a:lnTo>
                    <a:pt x="267" y="131"/>
                  </a:lnTo>
                  <a:lnTo>
                    <a:pt x="267" y="131"/>
                  </a:lnTo>
                  <a:lnTo>
                    <a:pt x="266" y="127"/>
                  </a:lnTo>
                  <a:lnTo>
                    <a:pt x="266" y="126"/>
                  </a:lnTo>
                  <a:lnTo>
                    <a:pt x="266" y="126"/>
                  </a:lnTo>
                  <a:lnTo>
                    <a:pt x="267" y="123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71" y="118"/>
                  </a:lnTo>
                  <a:lnTo>
                    <a:pt x="271" y="118"/>
                  </a:lnTo>
                  <a:lnTo>
                    <a:pt x="272" y="114"/>
                  </a:lnTo>
                  <a:lnTo>
                    <a:pt x="274" y="115"/>
                  </a:lnTo>
                  <a:lnTo>
                    <a:pt x="274" y="115"/>
                  </a:lnTo>
                  <a:lnTo>
                    <a:pt x="274" y="121"/>
                  </a:lnTo>
                  <a:lnTo>
                    <a:pt x="274" y="135"/>
                  </a:lnTo>
                  <a:lnTo>
                    <a:pt x="270" y="157"/>
                  </a:lnTo>
                  <a:lnTo>
                    <a:pt x="267" y="171"/>
                  </a:lnTo>
                  <a:lnTo>
                    <a:pt x="263" y="183"/>
                  </a:lnTo>
                  <a:lnTo>
                    <a:pt x="257" y="196"/>
                  </a:lnTo>
                  <a:lnTo>
                    <a:pt x="249" y="210"/>
                  </a:lnTo>
                  <a:lnTo>
                    <a:pt x="240" y="223"/>
                  </a:lnTo>
                  <a:lnTo>
                    <a:pt x="229" y="234"/>
                  </a:lnTo>
                  <a:lnTo>
                    <a:pt x="214" y="245"/>
                  </a:lnTo>
                  <a:lnTo>
                    <a:pt x="198" y="255"/>
                  </a:lnTo>
                  <a:lnTo>
                    <a:pt x="178" y="261"/>
                  </a:lnTo>
                  <a:lnTo>
                    <a:pt x="155" y="267"/>
                  </a:lnTo>
                  <a:lnTo>
                    <a:pt x="155" y="267"/>
                  </a:lnTo>
                  <a:lnTo>
                    <a:pt x="169" y="263"/>
                  </a:lnTo>
                  <a:lnTo>
                    <a:pt x="182" y="259"/>
                  </a:lnTo>
                  <a:lnTo>
                    <a:pt x="186" y="256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7" y="252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4" y="249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78" y="245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3" y="246"/>
                  </a:lnTo>
                  <a:lnTo>
                    <a:pt x="173" y="246"/>
                  </a:lnTo>
                  <a:lnTo>
                    <a:pt x="168" y="246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161" y="242"/>
                  </a:lnTo>
                  <a:lnTo>
                    <a:pt x="160" y="241"/>
                  </a:lnTo>
                  <a:lnTo>
                    <a:pt x="159" y="242"/>
                  </a:lnTo>
                  <a:lnTo>
                    <a:pt x="159" y="242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7" y="245"/>
                  </a:lnTo>
                  <a:lnTo>
                    <a:pt x="157" y="245"/>
                  </a:lnTo>
                  <a:lnTo>
                    <a:pt x="156" y="245"/>
                  </a:lnTo>
                  <a:lnTo>
                    <a:pt x="153" y="245"/>
                  </a:lnTo>
                  <a:lnTo>
                    <a:pt x="149" y="245"/>
                  </a:lnTo>
                  <a:lnTo>
                    <a:pt x="149" y="245"/>
                  </a:lnTo>
                  <a:lnTo>
                    <a:pt x="145" y="245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38" y="242"/>
                  </a:lnTo>
                  <a:lnTo>
                    <a:pt x="137" y="242"/>
                  </a:lnTo>
                  <a:lnTo>
                    <a:pt x="137" y="242"/>
                  </a:lnTo>
                  <a:lnTo>
                    <a:pt x="136" y="244"/>
                  </a:lnTo>
                  <a:lnTo>
                    <a:pt x="134" y="245"/>
                  </a:lnTo>
                  <a:lnTo>
                    <a:pt x="140" y="248"/>
                  </a:lnTo>
                  <a:lnTo>
                    <a:pt x="144" y="251"/>
                  </a:lnTo>
                  <a:lnTo>
                    <a:pt x="144" y="251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2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4" y="256"/>
                  </a:lnTo>
                  <a:lnTo>
                    <a:pt x="133" y="256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27" y="249"/>
                  </a:lnTo>
                  <a:lnTo>
                    <a:pt x="126" y="248"/>
                  </a:lnTo>
                  <a:lnTo>
                    <a:pt x="125" y="248"/>
                  </a:lnTo>
                  <a:lnTo>
                    <a:pt x="125" y="248"/>
                  </a:lnTo>
                  <a:lnTo>
                    <a:pt x="121" y="248"/>
                  </a:lnTo>
                  <a:lnTo>
                    <a:pt x="123" y="252"/>
                  </a:lnTo>
                  <a:lnTo>
                    <a:pt x="123" y="252"/>
                  </a:lnTo>
                  <a:lnTo>
                    <a:pt x="118" y="252"/>
                  </a:lnTo>
                  <a:lnTo>
                    <a:pt x="118" y="252"/>
                  </a:lnTo>
                  <a:lnTo>
                    <a:pt x="115" y="253"/>
                  </a:lnTo>
                  <a:lnTo>
                    <a:pt x="115" y="253"/>
                  </a:lnTo>
                  <a:lnTo>
                    <a:pt x="114" y="252"/>
                  </a:lnTo>
                  <a:lnTo>
                    <a:pt x="114" y="252"/>
                  </a:lnTo>
                  <a:lnTo>
                    <a:pt x="111" y="251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5" y="252"/>
                  </a:lnTo>
                  <a:lnTo>
                    <a:pt x="92" y="252"/>
                  </a:lnTo>
                  <a:lnTo>
                    <a:pt x="92" y="252"/>
                  </a:lnTo>
                  <a:lnTo>
                    <a:pt x="88" y="252"/>
                  </a:lnTo>
                  <a:lnTo>
                    <a:pt x="85" y="252"/>
                  </a:lnTo>
                  <a:lnTo>
                    <a:pt x="85" y="252"/>
                  </a:lnTo>
                  <a:lnTo>
                    <a:pt x="88" y="255"/>
                  </a:lnTo>
                  <a:lnTo>
                    <a:pt x="98" y="259"/>
                  </a:lnTo>
                  <a:lnTo>
                    <a:pt x="104" y="261"/>
                  </a:lnTo>
                  <a:lnTo>
                    <a:pt x="113" y="264"/>
                  </a:lnTo>
                  <a:lnTo>
                    <a:pt x="122" y="265"/>
                  </a:lnTo>
                  <a:lnTo>
                    <a:pt x="133" y="267"/>
                  </a:lnTo>
                  <a:lnTo>
                    <a:pt x="133" y="267"/>
                  </a:lnTo>
                  <a:lnTo>
                    <a:pt x="121" y="267"/>
                  </a:lnTo>
                  <a:lnTo>
                    <a:pt x="108" y="264"/>
                  </a:lnTo>
                  <a:lnTo>
                    <a:pt x="92" y="260"/>
                  </a:lnTo>
                  <a:lnTo>
                    <a:pt x="73" y="252"/>
                  </a:lnTo>
                  <a:lnTo>
                    <a:pt x="64" y="246"/>
                  </a:lnTo>
                  <a:lnTo>
                    <a:pt x="54" y="240"/>
                  </a:lnTo>
                  <a:lnTo>
                    <a:pt x="45" y="232"/>
                  </a:lnTo>
                  <a:lnTo>
                    <a:pt x="35" y="222"/>
                  </a:lnTo>
                  <a:lnTo>
                    <a:pt x="27" y="211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2" y="186"/>
                  </a:lnTo>
                  <a:lnTo>
                    <a:pt x="7" y="172"/>
                  </a:lnTo>
                  <a:lnTo>
                    <a:pt x="3" y="157"/>
                  </a:lnTo>
                  <a:lnTo>
                    <a:pt x="2" y="142"/>
                  </a:lnTo>
                  <a:lnTo>
                    <a:pt x="0" y="129"/>
                  </a:lnTo>
                  <a:lnTo>
                    <a:pt x="2" y="114"/>
                  </a:lnTo>
                  <a:lnTo>
                    <a:pt x="4" y="100"/>
                  </a:lnTo>
                  <a:lnTo>
                    <a:pt x="10" y="87"/>
                  </a:lnTo>
                  <a:lnTo>
                    <a:pt x="15" y="73"/>
                  </a:lnTo>
                  <a:lnTo>
                    <a:pt x="23" y="61"/>
                  </a:lnTo>
                  <a:lnTo>
                    <a:pt x="31" y="49"/>
                  </a:lnTo>
                  <a:lnTo>
                    <a:pt x="42" y="38"/>
                  </a:lnTo>
                  <a:lnTo>
                    <a:pt x="54" y="28"/>
                  </a:lnTo>
                  <a:lnTo>
                    <a:pt x="68" y="19"/>
                  </a:lnTo>
                  <a:lnTo>
                    <a:pt x="84" y="11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77" y="16"/>
                  </a:lnTo>
                  <a:lnTo>
                    <a:pt x="62" y="26"/>
                  </a:lnTo>
                  <a:lnTo>
                    <a:pt x="48" y="38"/>
                  </a:lnTo>
                  <a:lnTo>
                    <a:pt x="41" y="46"/>
                  </a:lnTo>
                  <a:lnTo>
                    <a:pt x="33" y="54"/>
                  </a:lnTo>
                  <a:lnTo>
                    <a:pt x="27" y="64"/>
                  </a:lnTo>
                  <a:lnTo>
                    <a:pt x="20" y="75"/>
                  </a:lnTo>
                  <a:lnTo>
                    <a:pt x="15" y="85"/>
                  </a:lnTo>
                  <a:lnTo>
                    <a:pt x="11" y="98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4" y="98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19" y="87"/>
                  </a:lnTo>
                  <a:lnTo>
                    <a:pt x="19" y="87"/>
                  </a:lnTo>
                  <a:lnTo>
                    <a:pt x="23" y="84"/>
                  </a:lnTo>
                  <a:lnTo>
                    <a:pt x="23" y="8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9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7"/>
                  </a:lnTo>
                  <a:lnTo>
                    <a:pt x="31" y="80"/>
                  </a:lnTo>
                  <a:lnTo>
                    <a:pt x="31" y="84"/>
                  </a:lnTo>
                  <a:lnTo>
                    <a:pt x="31" y="84"/>
                  </a:lnTo>
                  <a:lnTo>
                    <a:pt x="29" y="91"/>
                  </a:lnTo>
                  <a:lnTo>
                    <a:pt x="29" y="9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1" y="98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8" y="95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50" y="89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3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6" y="81"/>
                  </a:lnTo>
                  <a:lnTo>
                    <a:pt x="56" y="81"/>
                  </a:lnTo>
                  <a:lnTo>
                    <a:pt x="58" y="81"/>
                  </a:lnTo>
                  <a:lnTo>
                    <a:pt x="60" y="81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60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7" y="89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3" y="96"/>
                  </a:lnTo>
                  <a:lnTo>
                    <a:pt x="52" y="99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6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3" y="108"/>
                  </a:lnTo>
                  <a:lnTo>
                    <a:pt x="42" y="108"/>
                  </a:lnTo>
                  <a:lnTo>
                    <a:pt x="42" y="108"/>
                  </a:lnTo>
                  <a:lnTo>
                    <a:pt x="39" y="108"/>
                  </a:lnTo>
                  <a:lnTo>
                    <a:pt x="39" y="108"/>
                  </a:lnTo>
                  <a:lnTo>
                    <a:pt x="34" y="107"/>
                  </a:lnTo>
                  <a:lnTo>
                    <a:pt x="34" y="107"/>
                  </a:lnTo>
                  <a:lnTo>
                    <a:pt x="33" y="108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3" y="116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7"/>
                  </a:lnTo>
                  <a:lnTo>
                    <a:pt x="35" y="130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39" y="134"/>
                  </a:lnTo>
                  <a:lnTo>
                    <a:pt x="41" y="137"/>
                  </a:lnTo>
                  <a:lnTo>
                    <a:pt x="41" y="137"/>
                  </a:lnTo>
                  <a:lnTo>
                    <a:pt x="42" y="139"/>
                  </a:lnTo>
                  <a:lnTo>
                    <a:pt x="42" y="144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7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8" y="165"/>
                  </a:lnTo>
                  <a:lnTo>
                    <a:pt x="49" y="167"/>
                  </a:lnTo>
                  <a:lnTo>
                    <a:pt x="49" y="167"/>
                  </a:lnTo>
                  <a:lnTo>
                    <a:pt x="46" y="169"/>
                  </a:lnTo>
                  <a:lnTo>
                    <a:pt x="46" y="171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50" y="175"/>
                  </a:lnTo>
                  <a:lnTo>
                    <a:pt x="52" y="177"/>
                  </a:lnTo>
                  <a:lnTo>
                    <a:pt x="52" y="177"/>
                  </a:lnTo>
                  <a:lnTo>
                    <a:pt x="53" y="179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7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8" y="187"/>
                  </a:lnTo>
                  <a:lnTo>
                    <a:pt x="64" y="194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9" y="200"/>
                  </a:lnTo>
                  <a:lnTo>
                    <a:pt x="69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80" y="206"/>
                  </a:lnTo>
                  <a:lnTo>
                    <a:pt x="80" y="206"/>
                  </a:lnTo>
                  <a:lnTo>
                    <a:pt x="83" y="209"/>
                  </a:lnTo>
                  <a:lnTo>
                    <a:pt x="87" y="210"/>
                  </a:lnTo>
                  <a:lnTo>
                    <a:pt x="87" y="210"/>
                  </a:lnTo>
                  <a:lnTo>
                    <a:pt x="88" y="210"/>
                  </a:lnTo>
                  <a:lnTo>
                    <a:pt x="88" y="211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1" y="206"/>
                  </a:lnTo>
                  <a:lnTo>
                    <a:pt x="92" y="203"/>
                  </a:lnTo>
                  <a:lnTo>
                    <a:pt x="92" y="203"/>
                  </a:lnTo>
                  <a:lnTo>
                    <a:pt x="94" y="199"/>
                  </a:lnTo>
                  <a:lnTo>
                    <a:pt x="94" y="198"/>
                  </a:lnTo>
                  <a:lnTo>
                    <a:pt x="94" y="198"/>
                  </a:lnTo>
                  <a:lnTo>
                    <a:pt x="94" y="194"/>
                  </a:lnTo>
                  <a:lnTo>
                    <a:pt x="94" y="194"/>
                  </a:lnTo>
                  <a:lnTo>
                    <a:pt x="94" y="191"/>
                  </a:lnTo>
                  <a:lnTo>
                    <a:pt x="95" y="188"/>
                  </a:lnTo>
                  <a:lnTo>
                    <a:pt x="95" y="188"/>
                  </a:lnTo>
                  <a:lnTo>
                    <a:pt x="96" y="186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79"/>
                  </a:lnTo>
                  <a:lnTo>
                    <a:pt x="102" y="179"/>
                  </a:lnTo>
                  <a:lnTo>
                    <a:pt x="100" y="177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99" y="171"/>
                  </a:lnTo>
                  <a:lnTo>
                    <a:pt x="98" y="169"/>
                  </a:lnTo>
                  <a:lnTo>
                    <a:pt x="98" y="169"/>
                  </a:lnTo>
                  <a:lnTo>
                    <a:pt x="95" y="167"/>
                  </a:lnTo>
                  <a:lnTo>
                    <a:pt x="94" y="165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5" y="158"/>
                  </a:lnTo>
                  <a:lnTo>
                    <a:pt x="95" y="158"/>
                  </a:lnTo>
                  <a:lnTo>
                    <a:pt x="98" y="154"/>
                  </a:lnTo>
                  <a:lnTo>
                    <a:pt x="98" y="154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3" y="146"/>
                  </a:lnTo>
                  <a:lnTo>
                    <a:pt x="103" y="146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6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1" y="126"/>
                  </a:lnTo>
                  <a:lnTo>
                    <a:pt x="113" y="127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3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9" y="121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5" y="123"/>
                  </a:lnTo>
                  <a:lnTo>
                    <a:pt x="129" y="125"/>
                  </a:lnTo>
                  <a:lnTo>
                    <a:pt x="129" y="125"/>
                  </a:lnTo>
                  <a:lnTo>
                    <a:pt x="133" y="126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42" y="126"/>
                  </a:lnTo>
                  <a:lnTo>
                    <a:pt x="145" y="126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3" y="121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7" y="118"/>
                  </a:lnTo>
                  <a:lnTo>
                    <a:pt x="159" y="115"/>
                  </a:lnTo>
                  <a:lnTo>
                    <a:pt x="159" y="115"/>
                  </a:lnTo>
                  <a:lnTo>
                    <a:pt x="159" y="112"/>
                  </a:lnTo>
                  <a:lnTo>
                    <a:pt x="160" y="111"/>
                  </a:lnTo>
                  <a:lnTo>
                    <a:pt x="160" y="111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4" y="106"/>
                  </a:lnTo>
                  <a:lnTo>
                    <a:pt x="165" y="106"/>
                  </a:lnTo>
                  <a:lnTo>
                    <a:pt x="165" y="106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4" y="102"/>
                  </a:lnTo>
                  <a:lnTo>
                    <a:pt x="163" y="99"/>
                  </a:lnTo>
                  <a:lnTo>
                    <a:pt x="163" y="99"/>
                  </a:lnTo>
                  <a:lnTo>
                    <a:pt x="163" y="98"/>
                  </a:lnTo>
                  <a:lnTo>
                    <a:pt x="161" y="98"/>
                  </a:lnTo>
                  <a:lnTo>
                    <a:pt x="160" y="96"/>
                  </a:lnTo>
                  <a:lnTo>
                    <a:pt x="161" y="93"/>
                  </a:lnTo>
                  <a:lnTo>
                    <a:pt x="161" y="93"/>
                  </a:lnTo>
                  <a:lnTo>
                    <a:pt x="164" y="87"/>
                  </a:lnTo>
                  <a:lnTo>
                    <a:pt x="164" y="84"/>
                  </a:lnTo>
                  <a:lnTo>
                    <a:pt x="161" y="81"/>
                  </a:lnTo>
                  <a:lnTo>
                    <a:pt x="161" y="81"/>
                  </a:lnTo>
                  <a:lnTo>
                    <a:pt x="160" y="77"/>
                  </a:lnTo>
                  <a:lnTo>
                    <a:pt x="157" y="76"/>
                  </a:lnTo>
                  <a:lnTo>
                    <a:pt x="155" y="73"/>
                  </a:lnTo>
                  <a:lnTo>
                    <a:pt x="155" y="73"/>
                  </a:lnTo>
                  <a:lnTo>
                    <a:pt x="153" y="70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49" y="66"/>
                  </a:lnTo>
                  <a:lnTo>
                    <a:pt x="148" y="66"/>
                  </a:lnTo>
                  <a:lnTo>
                    <a:pt x="148" y="66"/>
                  </a:lnTo>
                  <a:lnTo>
                    <a:pt x="144" y="65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37" y="60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25" y="57"/>
                  </a:lnTo>
                  <a:lnTo>
                    <a:pt x="125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17" y="56"/>
                  </a:lnTo>
                  <a:lnTo>
                    <a:pt x="117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3" y="56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1" y="57"/>
                  </a:lnTo>
                  <a:lnTo>
                    <a:pt x="111" y="61"/>
                  </a:lnTo>
                  <a:lnTo>
                    <a:pt x="111" y="62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3" y="64"/>
                  </a:lnTo>
                  <a:lnTo>
                    <a:pt x="100" y="65"/>
                  </a:lnTo>
                  <a:lnTo>
                    <a:pt x="100" y="65"/>
                  </a:lnTo>
                  <a:lnTo>
                    <a:pt x="99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91" y="65"/>
                  </a:lnTo>
                  <a:lnTo>
                    <a:pt x="92" y="64"/>
                  </a:lnTo>
                  <a:lnTo>
                    <a:pt x="91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1" y="65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7" y="65"/>
                  </a:lnTo>
                  <a:lnTo>
                    <a:pt x="75" y="64"/>
                  </a:lnTo>
                  <a:lnTo>
                    <a:pt x="75" y="64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5" y="61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2" y="57"/>
                  </a:lnTo>
                  <a:lnTo>
                    <a:pt x="72" y="56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3"/>
                  </a:lnTo>
                  <a:lnTo>
                    <a:pt x="88" y="53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4" y="47"/>
                  </a:lnTo>
                  <a:lnTo>
                    <a:pt x="83" y="46"/>
                  </a:lnTo>
                  <a:lnTo>
                    <a:pt x="81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77" y="47"/>
                  </a:lnTo>
                  <a:lnTo>
                    <a:pt x="77" y="47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2" y="45"/>
                  </a:lnTo>
                  <a:lnTo>
                    <a:pt x="72" y="43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6" y="3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1" y="38"/>
                  </a:lnTo>
                  <a:lnTo>
                    <a:pt x="84" y="41"/>
                  </a:lnTo>
                  <a:lnTo>
                    <a:pt x="87" y="43"/>
                  </a:lnTo>
                  <a:lnTo>
                    <a:pt x="88" y="43"/>
                  </a:lnTo>
                  <a:lnTo>
                    <a:pt x="88" y="43"/>
                  </a:lnTo>
                  <a:lnTo>
                    <a:pt x="91" y="42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4" y="45"/>
                  </a:lnTo>
                  <a:lnTo>
                    <a:pt x="94" y="49"/>
                  </a:lnTo>
                  <a:lnTo>
                    <a:pt x="94" y="49"/>
                  </a:lnTo>
                  <a:lnTo>
                    <a:pt x="94" y="51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8" y="49"/>
                  </a:lnTo>
                  <a:lnTo>
                    <a:pt x="96" y="49"/>
                  </a:lnTo>
                  <a:lnTo>
                    <a:pt x="96" y="47"/>
                  </a:lnTo>
                  <a:lnTo>
                    <a:pt x="100" y="46"/>
                  </a:lnTo>
                  <a:lnTo>
                    <a:pt x="100" y="46"/>
                  </a:lnTo>
                  <a:lnTo>
                    <a:pt x="107" y="45"/>
                  </a:lnTo>
                  <a:lnTo>
                    <a:pt x="110" y="43"/>
                  </a:lnTo>
                  <a:lnTo>
                    <a:pt x="113" y="43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7" y="46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7"/>
                  </a:lnTo>
                  <a:lnTo>
                    <a:pt x="118" y="4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22" y="46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37" y="51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7" y="45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25" y="41"/>
                  </a:lnTo>
                  <a:lnTo>
                    <a:pt x="123" y="39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29" y="38"/>
                  </a:lnTo>
                  <a:lnTo>
                    <a:pt x="127" y="37"/>
                  </a:lnTo>
                  <a:lnTo>
                    <a:pt x="127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7" y="31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3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5" y="24"/>
                  </a:lnTo>
                  <a:lnTo>
                    <a:pt x="155" y="26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1" y="23"/>
                  </a:lnTo>
                  <a:lnTo>
                    <a:pt x="161" y="23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59" y="18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5" y="12"/>
                  </a:lnTo>
                  <a:lnTo>
                    <a:pt x="153" y="10"/>
                  </a:lnTo>
                  <a:lnTo>
                    <a:pt x="152" y="7"/>
                  </a:lnTo>
                  <a:lnTo>
                    <a:pt x="150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4" y="10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34" y="10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6" y="7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9" y="0"/>
                  </a:lnTo>
                  <a:lnTo>
                    <a:pt x="161" y="1"/>
                  </a:lnTo>
                  <a:lnTo>
                    <a:pt x="16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2" name="Freeform 132"/>
            <p:cNvSpPr/>
            <p:nvPr/>
          </p:nvSpPr>
          <p:spPr bwMode="auto">
            <a:xfrm>
              <a:off x="2139951" y="4786313"/>
              <a:ext cx="136525" cy="163513"/>
            </a:xfrm>
            <a:custGeom>
              <a:avLst/>
              <a:gdLst>
                <a:gd name="T0" fmla="*/ 27 w 86"/>
                <a:gd name="T1" fmla="*/ 6 h 103"/>
                <a:gd name="T2" fmla="*/ 27 w 86"/>
                <a:gd name="T3" fmla="*/ 38 h 103"/>
                <a:gd name="T4" fmla="*/ 27 w 86"/>
                <a:gd name="T5" fmla="*/ 38 h 103"/>
                <a:gd name="T6" fmla="*/ 28 w 86"/>
                <a:gd name="T7" fmla="*/ 41 h 103"/>
                <a:gd name="T8" fmla="*/ 34 w 86"/>
                <a:gd name="T9" fmla="*/ 47 h 103"/>
                <a:gd name="T10" fmla="*/ 42 w 86"/>
                <a:gd name="T11" fmla="*/ 55 h 103"/>
                <a:gd name="T12" fmla="*/ 47 w 86"/>
                <a:gd name="T13" fmla="*/ 57 h 103"/>
                <a:gd name="T14" fmla="*/ 54 w 86"/>
                <a:gd name="T15" fmla="*/ 60 h 103"/>
                <a:gd name="T16" fmla="*/ 54 w 86"/>
                <a:gd name="T17" fmla="*/ 60 h 103"/>
                <a:gd name="T18" fmla="*/ 66 w 86"/>
                <a:gd name="T19" fmla="*/ 65 h 103"/>
                <a:gd name="T20" fmla="*/ 78 w 86"/>
                <a:gd name="T21" fmla="*/ 72 h 103"/>
                <a:gd name="T22" fmla="*/ 82 w 86"/>
                <a:gd name="T23" fmla="*/ 75 h 103"/>
                <a:gd name="T24" fmla="*/ 85 w 86"/>
                <a:gd name="T25" fmla="*/ 79 h 103"/>
                <a:gd name="T26" fmla="*/ 86 w 86"/>
                <a:gd name="T27" fmla="*/ 82 h 103"/>
                <a:gd name="T28" fmla="*/ 86 w 86"/>
                <a:gd name="T29" fmla="*/ 86 h 103"/>
                <a:gd name="T30" fmla="*/ 86 w 86"/>
                <a:gd name="T31" fmla="*/ 86 h 103"/>
                <a:gd name="T32" fmla="*/ 85 w 86"/>
                <a:gd name="T33" fmla="*/ 90 h 103"/>
                <a:gd name="T34" fmla="*/ 81 w 86"/>
                <a:gd name="T35" fmla="*/ 93 h 103"/>
                <a:gd name="T36" fmla="*/ 76 w 86"/>
                <a:gd name="T37" fmla="*/ 95 h 103"/>
                <a:gd name="T38" fmla="*/ 66 w 86"/>
                <a:gd name="T39" fmla="*/ 98 h 103"/>
                <a:gd name="T40" fmla="*/ 55 w 86"/>
                <a:gd name="T41" fmla="*/ 101 h 103"/>
                <a:gd name="T42" fmla="*/ 40 w 86"/>
                <a:gd name="T43" fmla="*/ 102 h 103"/>
                <a:gd name="T44" fmla="*/ 21 w 86"/>
                <a:gd name="T45" fmla="*/ 103 h 103"/>
                <a:gd name="T46" fmla="*/ 0 w 86"/>
                <a:gd name="T47" fmla="*/ 103 h 103"/>
                <a:gd name="T48" fmla="*/ 0 w 86"/>
                <a:gd name="T49" fmla="*/ 0 h 103"/>
                <a:gd name="T50" fmla="*/ 27 w 86"/>
                <a:gd name="T51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6" h="103">
                  <a:moveTo>
                    <a:pt x="27" y="6"/>
                  </a:moveTo>
                  <a:lnTo>
                    <a:pt x="27" y="38"/>
                  </a:lnTo>
                  <a:lnTo>
                    <a:pt x="27" y="38"/>
                  </a:lnTo>
                  <a:lnTo>
                    <a:pt x="28" y="41"/>
                  </a:lnTo>
                  <a:lnTo>
                    <a:pt x="34" y="47"/>
                  </a:lnTo>
                  <a:lnTo>
                    <a:pt x="42" y="55"/>
                  </a:lnTo>
                  <a:lnTo>
                    <a:pt x="47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66" y="65"/>
                  </a:lnTo>
                  <a:lnTo>
                    <a:pt x="78" y="72"/>
                  </a:lnTo>
                  <a:lnTo>
                    <a:pt x="82" y="75"/>
                  </a:lnTo>
                  <a:lnTo>
                    <a:pt x="85" y="79"/>
                  </a:lnTo>
                  <a:lnTo>
                    <a:pt x="86" y="82"/>
                  </a:lnTo>
                  <a:lnTo>
                    <a:pt x="86" y="86"/>
                  </a:lnTo>
                  <a:lnTo>
                    <a:pt x="86" y="86"/>
                  </a:lnTo>
                  <a:lnTo>
                    <a:pt x="85" y="90"/>
                  </a:lnTo>
                  <a:lnTo>
                    <a:pt x="81" y="93"/>
                  </a:lnTo>
                  <a:lnTo>
                    <a:pt x="76" y="95"/>
                  </a:lnTo>
                  <a:lnTo>
                    <a:pt x="66" y="98"/>
                  </a:lnTo>
                  <a:lnTo>
                    <a:pt x="55" y="101"/>
                  </a:lnTo>
                  <a:lnTo>
                    <a:pt x="40" y="102"/>
                  </a:lnTo>
                  <a:lnTo>
                    <a:pt x="21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7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3" name="Freeform 133"/>
            <p:cNvSpPr/>
            <p:nvPr/>
          </p:nvSpPr>
          <p:spPr bwMode="auto">
            <a:xfrm>
              <a:off x="2024063" y="4786313"/>
              <a:ext cx="130175" cy="163513"/>
            </a:xfrm>
            <a:custGeom>
              <a:avLst/>
              <a:gdLst>
                <a:gd name="T0" fmla="*/ 63 w 82"/>
                <a:gd name="T1" fmla="*/ 6 h 103"/>
                <a:gd name="T2" fmla="*/ 63 w 82"/>
                <a:gd name="T3" fmla="*/ 38 h 103"/>
                <a:gd name="T4" fmla="*/ 63 w 82"/>
                <a:gd name="T5" fmla="*/ 38 h 103"/>
                <a:gd name="T6" fmla="*/ 62 w 82"/>
                <a:gd name="T7" fmla="*/ 41 h 103"/>
                <a:gd name="T8" fmla="*/ 58 w 82"/>
                <a:gd name="T9" fmla="*/ 47 h 103"/>
                <a:gd name="T10" fmla="*/ 51 w 82"/>
                <a:gd name="T11" fmla="*/ 55 h 103"/>
                <a:gd name="T12" fmla="*/ 46 w 82"/>
                <a:gd name="T13" fmla="*/ 57 h 103"/>
                <a:gd name="T14" fmla="*/ 39 w 82"/>
                <a:gd name="T15" fmla="*/ 60 h 103"/>
                <a:gd name="T16" fmla="*/ 39 w 82"/>
                <a:gd name="T17" fmla="*/ 60 h 103"/>
                <a:gd name="T18" fmla="*/ 25 w 82"/>
                <a:gd name="T19" fmla="*/ 65 h 103"/>
                <a:gd name="T20" fmla="*/ 12 w 82"/>
                <a:gd name="T21" fmla="*/ 72 h 103"/>
                <a:gd name="T22" fmla="*/ 6 w 82"/>
                <a:gd name="T23" fmla="*/ 75 h 103"/>
                <a:gd name="T24" fmla="*/ 4 w 82"/>
                <a:gd name="T25" fmla="*/ 79 h 103"/>
                <a:gd name="T26" fmla="*/ 1 w 82"/>
                <a:gd name="T27" fmla="*/ 82 h 103"/>
                <a:gd name="T28" fmla="*/ 0 w 82"/>
                <a:gd name="T29" fmla="*/ 86 h 103"/>
                <a:gd name="T30" fmla="*/ 0 w 82"/>
                <a:gd name="T31" fmla="*/ 86 h 103"/>
                <a:gd name="T32" fmla="*/ 2 w 82"/>
                <a:gd name="T33" fmla="*/ 90 h 103"/>
                <a:gd name="T34" fmla="*/ 8 w 82"/>
                <a:gd name="T35" fmla="*/ 93 h 103"/>
                <a:gd name="T36" fmla="*/ 15 w 82"/>
                <a:gd name="T37" fmla="*/ 95 h 103"/>
                <a:gd name="T38" fmla="*/ 24 w 82"/>
                <a:gd name="T39" fmla="*/ 98 h 103"/>
                <a:gd name="T40" fmla="*/ 36 w 82"/>
                <a:gd name="T41" fmla="*/ 101 h 103"/>
                <a:gd name="T42" fmla="*/ 50 w 82"/>
                <a:gd name="T43" fmla="*/ 102 h 103"/>
                <a:gd name="T44" fmla="*/ 82 w 82"/>
                <a:gd name="T45" fmla="*/ 103 h 103"/>
                <a:gd name="T46" fmla="*/ 82 w 82"/>
                <a:gd name="T47" fmla="*/ 0 h 103"/>
                <a:gd name="T48" fmla="*/ 63 w 82"/>
                <a:gd name="T49" fmla="*/ 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103">
                  <a:moveTo>
                    <a:pt x="63" y="6"/>
                  </a:moveTo>
                  <a:lnTo>
                    <a:pt x="63" y="38"/>
                  </a:lnTo>
                  <a:lnTo>
                    <a:pt x="63" y="38"/>
                  </a:lnTo>
                  <a:lnTo>
                    <a:pt x="62" y="41"/>
                  </a:lnTo>
                  <a:lnTo>
                    <a:pt x="58" y="47"/>
                  </a:lnTo>
                  <a:lnTo>
                    <a:pt x="51" y="55"/>
                  </a:lnTo>
                  <a:lnTo>
                    <a:pt x="46" y="57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25" y="65"/>
                  </a:lnTo>
                  <a:lnTo>
                    <a:pt x="12" y="72"/>
                  </a:lnTo>
                  <a:lnTo>
                    <a:pt x="6" y="75"/>
                  </a:lnTo>
                  <a:lnTo>
                    <a:pt x="4" y="79"/>
                  </a:lnTo>
                  <a:lnTo>
                    <a:pt x="1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0"/>
                  </a:lnTo>
                  <a:lnTo>
                    <a:pt x="8" y="93"/>
                  </a:lnTo>
                  <a:lnTo>
                    <a:pt x="15" y="95"/>
                  </a:lnTo>
                  <a:lnTo>
                    <a:pt x="24" y="98"/>
                  </a:lnTo>
                  <a:lnTo>
                    <a:pt x="36" y="101"/>
                  </a:lnTo>
                  <a:lnTo>
                    <a:pt x="50" y="102"/>
                  </a:lnTo>
                  <a:lnTo>
                    <a:pt x="82" y="103"/>
                  </a:lnTo>
                  <a:lnTo>
                    <a:pt x="82" y="0"/>
                  </a:lnTo>
                  <a:lnTo>
                    <a:pt x="6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4" name="Freeform 134"/>
            <p:cNvSpPr/>
            <p:nvPr/>
          </p:nvSpPr>
          <p:spPr bwMode="auto">
            <a:xfrm>
              <a:off x="1893888" y="4305300"/>
              <a:ext cx="495300" cy="496888"/>
            </a:xfrm>
            <a:custGeom>
              <a:avLst/>
              <a:gdLst>
                <a:gd name="T0" fmla="*/ 83 w 312"/>
                <a:gd name="T1" fmla="*/ 16 h 313"/>
                <a:gd name="T2" fmla="*/ 57 w 312"/>
                <a:gd name="T3" fmla="*/ 41 h 313"/>
                <a:gd name="T4" fmla="*/ 37 w 312"/>
                <a:gd name="T5" fmla="*/ 71 h 313"/>
                <a:gd name="T6" fmla="*/ 25 w 312"/>
                <a:gd name="T7" fmla="*/ 103 h 313"/>
                <a:gd name="T8" fmla="*/ 21 w 312"/>
                <a:gd name="T9" fmla="*/ 140 h 313"/>
                <a:gd name="T10" fmla="*/ 21 w 312"/>
                <a:gd name="T11" fmla="*/ 156 h 313"/>
                <a:gd name="T12" fmla="*/ 27 w 312"/>
                <a:gd name="T13" fmla="*/ 186 h 313"/>
                <a:gd name="T14" fmla="*/ 40 w 312"/>
                <a:gd name="T15" fmla="*/ 213 h 313"/>
                <a:gd name="T16" fmla="*/ 56 w 312"/>
                <a:gd name="T17" fmla="*/ 237 h 313"/>
                <a:gd name="T18" fmla="*/ 76 w 312"/>
                <a:gd name="T19" fmla="*/ 259 h 313"/>
                <a:gd name="T20" fmla="*/ 101 w 312"/>
                <a:gd name="T21" fmla="*/ 275 h 313"/>
                <a:gd name="T22" fmla="*/ 128 w 312"/>
                <a:gd name="T23" fmla="*/ 287 h 313"/>
                <a:gd name="T24" fmla="*/ 157 w 312"/>
                <a:gd name="T25" fmla="*/ 293 h 313"/>
                <a:gd name="T26" fmla="*/ 174 w 312"/>
                <a:gd name="T27" fmla="*/ 294 h 313"/>
                <a:gd name="T28" fmla="*/ 210 w 312"/>
                <a:gd name="T29" fmla="*/ 289 h 313"/>
                <a:gd name="T30" fmla="*/ 243 w 312"/>
                <a:gd name="T31" fmla="*/ 276 h 313"/>
                <a:gd name="T32" fmla="*/ 273 w 312"/>
                <a:gd name="T33" fmla="*/ 257 h 313"/>
                <a:gd name="T34" fmla="*/ 296 w 312"/>
                <a:gd name="T35" fmla="*/ 233 h 313"/>
                <a:gd name="T36" fmla="*/ 312 w 312"/>
                <a:gd name="T37" fmla="*/ 245 h 313"/>
                <a:gd name="T38" fmla="*/ 285 w 312"/>
                <a:gd name="T39" fmla="*/ 274 h 313"/>
                <a:gd name="T40" fmla="*/ 252 w 312"/>
                <a:gd name="T41" fmla="*/ 295 h 313"/>
                <a:gd name="T42" fmla="*/ 214 w 312"/>
                <a:gd name="T43" fmla="*/ 309 h 313"/>
                <a:gd name="T44" fmla="*/ 174 w 312"/>
                <a:gd name="T45" fmla="*/ 313 h 313"/>
                <a:gd name="T46" fmla="*/ 156 w 312"/>
                <a:gd name="T47" fmla="*/ 313 h 313"/>
                <a:gd name="T48" fmla="*/ 122 w 312"/>
                <a:gd name="T49" fmla="*/ 306 h 313"/>
                <a:gd name="T50" fmla="*/ 91 w 312"/>
                <a:gd name="T51" fmla="*/ 293 h 313"/>
                <a:gd name="T52" fmla="*/ 64 w 312"/>
                <a:gd name="T53" fmla="*/ 274 h 313"/>
                <a:gd name="T54" fmla="*/ 40 w 312"/>
                <a:gd name="T55" fmla="*/ 251 h 313"/>
                <a:gd name="T56" fmla="*/ 21 w 312"/>
                <a:gd name="T57" fmla="*/ 222 h 313"/>
                <a:gd name="T58" fmla="*/ 8 w 312"/>
                <a:gd name="T59" fmla="*/ 191 h 313"/>
                <a:gd name="T60" fmla="*/ 2 w 312"/>
                <a:gd name="T61" fmla="*/ 159 h 313"/>
                <a:gd name="T62" fmla="*/ 0 w 312"/>
                <a:gd name="T63" fmla="*/ 140 h 313"/>
                <a:gd name="T64" fmla="*/ 6 w 312"/>
                <a:gd name="T65" fmla="*/ 99 h 313"/>
                <a:gd name="T66" fmla="*/ 19 w 312"/>
                <a:gd name="T67" fmla="*/ 61 h 313"/>
                <a:gd name="T68" fmla="*/ 42 w 312"/>
                <a:gd name="T69" fmla="*/ 27 h 313"/>
                <a:gd name="T70" fmla="*/ 71 w 312"/>
                <a:gd name="T7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12" h="313">
                  <a:moveTo>
                    <a:pt x="83" y="16"/>
                  </a:moveTo>
                  <a:lnTo>
                    <a:pt x="83" y="16"/>
                  </a:lnTo>
                  <a:lnTo>
                    <a:pt x="69" y="29"/>
                  </a:lnTo>
                  <a:lnTo>
                    <a:pt x="57" y="41"/>
                  </a:lnTo>
                  <a:lnTo>
                    <a:pt x="46" y="54"/>
                  </a:lnTo>
                  <a:lnTo>
                    <a:pt x="37" y="71"/>
                  </a:lnTo>
                  <a:lnTo>
                    <a:pt x="30" y="87"/>
                  </a:lnTo>
                  <a:lnTo>
                    <a:pt x="25" y="103"/>
                  </a:lnTo>
                  <a:lnTo>
                    <a:pt x="22" y="122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1" y="156"/>
                  </a:lnTo>
                  <a:lnTo>
                    <a:pt x="23" y="171"/>
                  </a:lnTo>
                  <a:lnTo>
                    <a:pt x="27" y="186"/>
                  </a:lnTo>
                  <a:lnTo>
                    <a:pt x="33" y="199"/>
                  </a:lnTo>
                  <a:lnTo>
                    <a:pt x="40" y="213"/>
                  </a:lnTo>
                  <a:lnTo>
                    <a:pt x="46" y="226"/>
                  </a:lnTo>
                  <a:lnTo>
                    <a:pt x="56" y="237"/>
                  </a:lnTo>
                  <a:lnTo>
                    <a:pt x="65" y="248"/>
                  </a:lnTo>
                  <a:lnTo>
                    <a:pt x="76" y="259"/>
                  </a:lnTo>
                  <a:lnTo>
                    <a:pt x="88" y="267"/>
                  </a:lnTo>
                  <a:lnTo>
                    <a:pt x="101" y="275"/>
                  </a:lnTo>
                  <a:lnTo>
                    <a:pt x="114" y="282"/>
                  </a:lnTo>
                  <a:lnTo>
                    <a:pt x="128" y="287"/>
                  </a:lnTo>
                  <a:lnTo>
                    <a:pt x="143" y="290"/>
                  </a:lnTo>
                  <a:lnTo>
                    <a:pt x="157" y="293"/>
                  </a:lnTo>
                  <a:lnTo>
                    <a:pt x="174" y="294"/>
                  </a:lnTo>
                  <a:lnTo>
                    <a:pt x="174" y="294"/>
                  </a:lnTo>
                  <a:lnTo>
                    <a:pt x="193" y="293"/>
                  </a:lnTo>
                  <a:lnTo>
                    <a:pt x="210" y="289"/>
                  </a:lnTo>
                  <a:lnTo>
                    <a:pt x="227" y="285"/>
                  </a:lnTo>
                  <a:lnTo>
                    <a:pt x="243" y="276"/>
                  </a:lnTo>
                  <a:lnTo>
                    <a:pt x="258" y="268"/>
                  </a:lnTo>
                  <a:lnTo>
                    <a:pt x="273" y="257"/>
                  </a:lnTo>
                  <a:lnTo>
                    <a:pt x="285" y="247"/>
                  </a:lnTo>
                  <a:lnTo>
                    <a:pt x="296" y="233"/>
                  </a:lnTo>
                  <a:lnTo>
                    <a:pt x="312" y="245"/>
                  </a:lnTo>
                  <a:lnTo>
                    <a:pt x="312" y="245"/>
                  </a:lnTo>
                  <a:lnTo>
                    <a:pt x="298" y="260"/>
                  </a:lnTo>
                  <a:lnTo>
                    <a:pt x="285" y="274"/>
                  </a:lnTo>
                  <a:lnTo>
                    <a:pt x="268" y="285"/>
                  </a:lnTo>
                  <a:lnTo>
                    <a:pt x="252" y="295"/>
                  </a:lnTo>
                  <a:lnTo>
                    <a:pt x="233" y="303"/>
                  </a:lnTo>
                  <a:lnTo>
                    <a:pt x="214" y="309"/>
                  </a:lnTo>
                  <a:lnTo>
                    <a:pt x="194" y="312"/>
                  </a:lnTo>
                  <a:lnTo>
                    <a:pt x="174" y="313"/>
                  </a:lnTo>
                  <a:lnTo>
                    <a:pt x="174" y="313"/>
                  </a:lnTo>
                  <a:lnTo>
                    <a:pt x="156" y="313"/>
                  </a:lnTo>
                  <a:lnTo>
                    <a:pt x="138" y="310"/>
                  </a:lnTo>
                  <a:lnTo>
                    <a:pt x="122" y="306"/>
                  </a:lnTo>
                  <a:lnTo>
                    <a:pt x="106" y="299"/>
                  </a:lnTo>
                  <a:lnTo>
                    <a:pt x="91" y="293"/>
                  </a:lnTo>
                  <a:lnTo>
                    <a:pt x="76" y="285"/>
                  </a:lnTo>
                  <a:lnTo>
                    <a:pt x="64" y="274"/>
                  </a:lnTo>
                  <a:lnTo>
                    <a:pt x="52" y="263"/>
                  </a:lnTo>
                  <a:lnTo>
                    <a:pt x="40" y="251"/>
                  </a:lnTo>
                  <a:lnTo>
                    <a:pt x="30" y="237"/>
                  </a:lnTo>
                  <a:lnTo>
                    <a:pt x="21" y="222"/>
                  </a:lnTo>
                  <a:lnTo>
                    <a:pt x="14" y="207"/>
                  </a:lnTo>
                  <a:lnTo>
                    <a:pt x="8" y="191"/>
                  </a:lnTo>
                  <a:lnTo>
                    <a:pt x="4" y="175"/>
                  </a:lnTo>
                  <a:lnTo>
                    <a:pt x="2" y="159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19"/>
                  </a:lnTo>
                  <a:lnTo>
                    <a:pt x="6" y="99"/>
                  </a:lnTo>
                  <a:lnTo>
                    <a:pt x="11" y="79"/>
                  </a:lnTo>
                  <a:lnTo>
                    <a:pt x="19" y="61"/>
                  </a:lnTo>
                  <a:lnTo>
                    <a:pt x="30" y="44"/>
                  </a:lnTo>
                  <a:lnTo>
                    <a:pt x="42" y="27"/>
                  </a:lnTo>
                  <a:lnTo>
                    <a:pt x="56" y="14"/>
                  </a:lnTo>
                  <a:lnTo>
                    <a:pt x="71" y="0"/>
                  </a:lnTo>
                  <a:lnTo>
                    <a:pt x="83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5" name="Freeform 135"/>
            <p:cNvSpPr>
              <a:spLocks noEditPoints="1"/>
            </p:cNvSpPr>
            <p:nvPr/>
          </p:nvSpPr>
          <p:spPr bwMode="auto">
            <a:xfrm>
              <a:off x="1947863" y="4314825"/>
              <a:ext cx="436563" cy="434975"/>
            </a:xfrm>
            <a:custGeom>
              <a:avLst/>
              <a:gdLst>
                <a:gd name="T0" fmla="*/ 152 w 275"/>
                <a:gd name="T1" fmla="*/ 1 h 274"/>
                <a:gd name="T2" fmla="*/ 191 w 275"/>
                <a:gd name="T3" fmla="*/ 10 h 274"/>
                <a:gd name="T4" fmla="*/ 225 w 275"/>
                <a:gd name="T5" fmla="*/ 32 h 274"/>
                <a:gd name="T6" fmla="*/ 252 w 275"/>
                <a:gd name="T7" fmla="*/ 61 h 274"/>
                <a:gd name="T8" fmla="*/ 268 w 275"/>
                <a:gd name="T9" fmla="*/ 97 h 274"/>
                <a:gd name="T10" fmla="*/ 275 w 275"/>
                <a:gd name="T11" fmla="*/ 138 h 274"/>
                <a:gd name="T12" fmla="*/ 272 w 275"/>
                <a:gd name="T13" fmla="*/ 165 h 274"/>
                <a:gd name="T14" fmla="*/ 259 w 275"/>
                <a:gd name="T15" fmla="*/ 203 h 274"/>
                <a:gd name="T16" fmla="*/ 234 w 275"/>
                <a:gd name="T17" fmla="*/ 235 h 274"/>
                <a:gd name="T18" fmla="*/ 203 w 275"/>
                <a:gd name="T19" fmla="*/ 258 h 274"/>
                <a:gd name="T20" fmla="*/ 165 w 275"/>
                <a:gd name="T21" fmla="*/ 272 h 274"/>
                <a:gd name="T22" fmla="*/ 137 w 275"/>
                <a:gd name="T23" fmla="*/ 274 h 274"/>
                <a:gd name="T24" fmla="*/ 137 w 275"/>
                <a:gd name="T25" fmla="*/ 269 h 274"/>
                <a:gd name="T26" fmla="*/ 164 w 275"/>
                <a:gd name="T27" fmla="*/ 266 h 274"/>
                <a:gd name="T28" fmla="*/ 201 w 275"/>
                <a:gd name="T29" fmla="*/ 253 h 274"/>
                <a:gd name="T30" fmla="*/ 230 w 275"/>
                <a:gd name="T31" fmla="*/ 230 h 274"/>
                <a:gd name="T32" fmla="*/ 253 w 275"/>
                <a:gd name="T33" fmla="*/ 200 h 274"/>
                <a:gd name="T34" fmla="*/ 266 w 275"/>
                <a:gd name="T35" fmla="*/ 163 h 274"/>
                <a:gd name="T36" fmla="*/ 268 w 275"/>
                <a:gd name="T37" fmla="*/ 138 h 274"/>
                <a:gd name="T38" fmla="*/ 263 w 275"/>
                <a:gd name="T39" fmla="*/ 98 h 274"/>
                <a:gd name="T40" fmla="*/ 247 w 275"/>
                <a:gd name="T41" fmla="*/ 65 h 274"/>
                <a:gd name="T42" fmla="*/ 221 w 275"/>
                <a:gd name="T43" fmla="*/ 36 h 274"/>
                <a:gd name="T44" fmla="*/ 188 w 275"/>
                <a:gd name="T45" fmla="*/ 17 h 274"/>
                <a:gd name="T46" fmla="*/ 151 w 275"/>
                <a:gd name="T47" fmla="*/ 8 h 274"/>
                <a:gd name="T48" fmla="*/ 137 w 275"/>
                <a:gd name="T49" fmla="*/ 0 h 274"/>
                <a:gd name="T50" fmla="*/ 137 w 275"/>
                <a:gd name="T51" fmla="*/ 274 h 274"/>
                <a:gd name="T52" fmla="*/ 96 w 275"/>
                <a:gd name="T53" fmla="*/ 269 h 274"/>
                <a:gd name="T54" fmla="*/ 61 w 275"/>
                <a:gd name="T55" fmla="*/ 251 h 274"/>
                <a:gd name="T56" fmla="*/ 31 w 275"/>
                <a:gd name="T57" fmla="*/ 224 h 274"/>
                <a:gd name="T58" fmla="*/ 11 w 275"/>
                <a:gd name="T59" fmla="*/ 191 h 274"/>
                <a:gd name="T60" fmla="*/ 2 w 275"/>
                <a:gd name="T61" fmla="*/ 151 h 274"/>
                <a:gd name="T62" fmla="*/ 2 w 275"/>
                <a:gd name="T63" fmla="*/ 123 h 274"/>
                <a:gd name="T64" fmla="*/ 11 w 275"/>
                <a:gd name="T65" fmla="*/ 84 h 274"/>
                <a:gd name="T66" fmla="*/ 31 w 275"/>
                <a:gd name="T67" fmla="*/ 50 h 274"/>
                <a:gd name="T68" fmla="*/ 61 w 275"/>
                <a:gd name="T69" fmla="*/ 24 h 274"/>
                <a:gd name="T70" fmla="*/ 96 w 275"/>
                <a:gd name="T71" fmla="*/ 6 h 274"/>
                <a:gd name="T72" fmla="*/ 137 w 275"/>
                <a:gd name="T73" fmla="*/ 0 h 274"/>
                <a:gd name="T74" fmla="*/ 125 w 275"/>
                <a:gd name="T75" fmla="*/ 8 h 274"/>
                <a:gd name="T76" fmla="*/ 87 w 275"/>
                <a:gd name="T77" fmla="*/ 17 h 274"/>
                <a:gd name="T78" fmla="*/ 54 w 275"/>
                <a:gd name="T79" fmla="*/ 36 h 274"/>
                <a:gd name="T80" fmla="*/ 29 w 275"/>
                <a:gd name="T81" fmla="*/ 65 h 274"/>
                <a:gd name="T82" fmla="*/ 12 w 275"/>
                <a:gd name="T83" fmla="*/ 98 h 274"/>
                <a:gd name="T84" fmla="*/ 7 w 275"/>
                <a:gd name="T85" fmla="*/ 138 h 274"/>
                <a:gd name="T86" fmla="*/ 10 w 275"/>
                <a:gd name="T87" fmla="*/ 163 h 274"/>
                <a:gd name="T88" fmla="*/ 22 w 275"/>
                <a:gd name="T89" fmla="*/ 200 h 274"/>
                <a:gd name="T90" fmla="*/ 45 w 275"/>
                <a:gd name="T91" fmla="*/ 230 h 274"/>
                <a:gd name="T92" fmla="*/ 75 w 275"/>
                <a:gd name="T93" fmla="*/ 253 h 274"/>
                <a:gd name="T94" fmla="*/ 111 w 275"/>
                <a:gd name="T95" fmla="*/ 266 h 274"/>
                <a:gd name="T96" fmla="*/ 137 w 275"/>
                <a:gd name="T97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5" h="274">
                  <a:moveTo>
                    <a:pt x="137" y="0"/>
                  </a:moveTo>
                  <a:lnTo>
                    <a:pt x="137" y="0"/>
                  </a:lnTo>
                  <a:lnTo>
                    <a:pt x="152" y="1"/>
                  </a:lnTo>
                  <a:lnTo>
                    <a:pt x="165" y="2"/>
                  </a:lnTo>
                  <a:lnTo>
                    <a:pt x="179" y="6"/>
                  </a:lnTo>
                  <a:lnTo>
                    <a:pt x="191" y="10"/>
                  </a:lnTo>
                  <a:lnTo>
                    <a:pt x="203" y="17"/>
                  </a:lnTo>
                  <a:lnTo>
                    <a:pt x="214" y="24"/>
                  </a:lnTo>
                  <a:lnTo>
                    <a:pt x="225" y="32"/>
                  </a:lnTo>
                  <a:lnTo>
                    <a:pt x="234" y="40"/>
                  </a:lnTo>
                  <a:lnTo>
                    <a:pt x="244" y="50"/>
                  </a:lnTo>
                  <a:lnTo>
                    <a:pt x="252" y="61"/>
                  </a:lnTo>
                  <a:lnTo>
                    <a:pt x="259" y="71"/>
                  </a:lnTo>
                  <a:lnTo>
                    <a:pt x="264" y="84"/>
                  </a:lnTo>
                  <a:lnTo>
                    <a:pt x="268" y="97"/>
                  </a:lnTo>
                  <a:lnTo>
                    <a:pt x="272" y="109"/>
                  </a:lnTo>
                  <a:lnTo>
                    <a:pt x="274" y="123"/>
                  </a:lnTo>
                  <a:lnTo>
                    <a:pt x="275" y="138"/>
                  </a:lnTo>
                  <a:lnTo>
                    <a:pt x="275" y="138"/>
                  </a:lnTo>
                  <a:lnTo>
                    <a:pt x="274" y="151"/>
                  </a:lnTo>
                  <a:lnTo>
                    <a:pt x="272" y="165"/>
                  </a:lnTo>
                  <a:lnTo>
                    <a:pt x="268" y="178"/>
                  </a:lnTo>
                  <a:lnTo>
                    <a:pt x="264" y="191"/>
                  </a:lnTo>
                  <a:lnTo>
                    <a:pt x="259" y="203"/>
                  </a:lnTo>
                  <a:lnTo>
                    <a:pt x="252" y="215"/>
                  </a:lnTo>
                  <a:lnTo>
                    <a:pt x="244" y="224"/>
                  </a:lnTo>
                  <a:lnTo>
                    <a:pt x="234" y="235"/>
                  </a:lnTo>
                  <a:lnTo>
                    <a:pt x="225" y="243"/>
                  </a:lnTo>
                  <a:lnTo>
                    <a:pt x="214" y="251"/>
                  </a:lnTo>
                  <a:lnTo>
                    <a:pt x="203" y="258"/>
                  </a:lnTo>
                  <a:lnTo>
                    <a:pt x="191" y="264"/>
                  </a:lnTo>
                  <a:lnTo>
                    <a:pt x="179" y="269"/>
                  </a:lnTo>
                  <a:lnTo>
                    <a:pt x="165" y="272"/>
                  </a:lnTo>
                  <a:lnTo>
                    <a:pt x="152" y="274"/>
                  </a:lnTo>
                  <a:lnTo>
                    <a:pt x="137" y="274"/>
                  </a:lnTo>
                  <a:lnTo>
                    <a:pt x="137" y="274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37" y="269"/>
                  </a:lnTo>
                  <a:lnTo>
                    <a:pt x="151" y="268"/>
                  </a:lnTo>
                  <a:lnTo>
                    <a:pt x="164" y="266"/>
                  </a:lnTo>
                  <a:lnTo>
                    <a:pt x="176" y="262"/>
                  </a:lnTo>
                  <a:lnTo>
                    <a:pt x="188" y="258"/>
                  </a:lnTo>
                  <a:lnTo>
                    <a:pt x="201" y="253"/>
                  </a:lnTo>
                  <a:lnTo>
                    <a:pt x="211" y="246"/>
                  </a:lnTo>
                  <a:lnTo>
                    <a:pt x="221" y="238"/>
                  </a:lnTo>
                  <a:lnTo>
                    <a:pt x="230" y="230"/>
                  </a:lnTo>
                  <a:lnTo>
                    <a:pt x="239" y="220"/>
                  </a:lnTo>
                  <a:lnTo>
                    <a:pt x="247" y="211"/>
                  </a:lnTo>
                  <a:lnTo>
                    <a:pt x="253" y="200"/>
                  </a:lnTo>
                  <a:lnTo>
                    <a:pt x="259" y="188"/>
                  </a:lnTo>
                  <a:lnTo>
                    <a:pt x="263" y="177"/>
                  </a:lnTo>
                  <a:lnTo>
                    <a:pt x="266" y="163"/>
                  </a:lnTo>
                  <a:lnTo>
                    <a:pt x="268" y="151"/>
                  </a:lnTo>
                  <a:lnTo>
                    <a:pt x="268" y="138"/>
                  </a:lnTo>
                  <a:lnTo>
                    <a:pt x="268" y="138"/>
                  </a:lnTo>
                  <a:lnTo>
                    <a:pt x="268" y="124"/>
                  </a:lnTo>
                  <a:lnTo>
                    <a:pt x="266" y="111"/>
                  </a:lnTo>
                  <a:lnTo>
                    <a:pt x="263" y="98"/>
                  </a:lnTo>
                  <a:lnTo>
                    <a:pt x="259" y="86"/>
                  </a:lnTo>
                  <a:lnTo>
                    <a:pt x="253" y="75"/>
                  </a:lnTo>
                  <a:lnTo>
                    <a:pt x="247" y="65"/>
                  </a:lnTo>
                  <a:lnTo>
                    <a:pt x="239" y="54"/>
                  </a:lnTo>
                  <a:lnTo>
                    <a:pt x="230" y="44"/>
                  </a:lnTo>
                  <a:lnTo>
                    <a:pt x="221" y="36"/>
                  </a:lnTo>
                  <a:lnTo>
                    <a:pt x="211" y="29"/>
                  </a:lnTo>
                  <a:lnTo>
                    <a:pt x="201" y="23"/>
                  </a:lnTo>
                  <a:lnTo>
                    <a:pt x="188" y="17"/>
                  </a:lnTo>
                  <a:lnTo>
                    <a:pt x="176" y="12"/>
                  </a:lnTo>
                  <a:lnTo>
                    <a:pt x="164" y="9"/>
                  </a:lnTo>
                  <a:lnTo>
                    <a:pt x="151" y="8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37" y="0"/>
                  </a:lnTo>
                  <a:lnTo>
                    <a:pt x="137" y="0"/>
                  </a:lnTo>
                  <a:close/>
                  <a:moveTo>
                    <a:pt x="137" y="274"/>
                  </a:moveTo>
                  <a:lnTo>
                    <a:pt x="137" y="274"/>
                  </a:lnTo>
                  <a:lnTo>
                    <a:pt x="123" y="274"/>
                  </a:lnTo>
                  <a:lnTo>
                    <a:pt x="110" y="272"/>
                  </a:lnTo>
                  <a:lnTo>
                    <a:pt x="96" y="269"/>
                  </a:lnTo>
                  <a:lnTo>
                    <a:pt x="84" y="264"/>
                  </a:lnTo>
                  <a:lnTo>
                    <a:pt x="72" y="258"/>
                  </a:lnTo>
                  <a:lnTo>
                    <a:pt x="61" y="251"/>
                  </a:lnTo>
                  <a:lnTo>
                    <a:pt x="50" y="243"/>
                  </a:lnTo>
                  <a:lnTo>
                    <a:pt x="41" y="235"/>
                  </a:lnTo>
                  <a:lnTo>
                    <a:pt x="31" y="224"/>
                  </a:lnTo>
                  <a:lnTo>
                    <a:pt x="23" y="215"/>
                  </a:lnTo>
                  <a:lnTo>
                    <a:pt x="16" y="203"/>
                  </a:lnTo>
                  <a:lnTo>
                    <a:pt x="11" y="191"/>
                  </a:lnTo>
                  <a:lnTo>
                    <a:pt x="7" y="178"/>
                  </a:lnTo>
                  <a:lnTo>
                    <a:pt x="3" y="165"/>
                  </a:lnTo>
                  <a:lnTo>
                    <a:pt x="2" y="151"/>
                  </a:lnTo>
                  <a:lnTo>
                    <a:pt x="0" y="138"/>
                  </a:lnTo>
                  <a:lnTo>
                    <a:pt x="0" y="138"/>
                  </a:lnTo>
                  <a:lnTo>
                    <a:pt x="2" y="123"/>
                  </a:lnTo>
                  <a:lnTo>
                    <a:pt x="3" y="109"/>
                  </a:lnTo>
                  <a:lnTo>
                    <a:pt x="7" y="97"/>
                  </a:lnTo>
                  <a:lnTo>
                    <a:pt x="11" y="84"/>
                  </a:lnTo>
                  <a:lnTo>
                    <a:pt x="16" y="71"/>
                  </a:lnTo>
                  <a:lnTo>
                    <a:pt x="23" y="61"/>
                  </a:lnTo>
                  <a:lnTo>
                    <a:pt x="31" y="50"/>
                  </a:lnTo>
                  <a:lnTo>
                    <a:pt x="41" y="40"/>
                  </a:lnTo>
                  <a:lnTo>
                    <a:pt x="50" y="32"/>
                  </a:lnTo>
                  <a:lnTo>
                    <a:pt x="61" y="24"/>
                  </a:lnTo>
                  <a:lnTo>
                    <a:pt x="72" y="17"/>
                  </a:lnTo>
                  <a:lnTo>
                    <a:pt x="84" y="10"/>
                  </a:lnTo>
                  <a:lnTo>
                    <a:pt x="96" y="6"/>
                  </a:lnTo>
                  <a:lnTo>
                    <a:pt x="110" y="2"/>
                  </a:lnTo>
                  <a:lnTo>
                    <a:pt x="123" y="1"/>
                  </a:lnTo>
                  <a:lnTo>
                    <a:pt x="137" y="0"/>
                  </a:lnTo>
                  <a:lnTo>
                    <a:pt x="137" y="6"/>
                  </a:lnTo>
                  <a:lnTo>
                    <a:pt x="137" y="6"/>
                  </a:lnTo>
                  <a:lnTo>
                    <a:pt x="125" y="8"/>
                  </a:lnTo>
                  <a:lnTo>
                    <a:pt x="111" y="9"/>
                  </a:lnTo>
                  <a:lnTo>
                    <a:pt x="99" y="12"/>
                  </a:lnTo>
                  <a:lnTo>
                    <a:pt x="87" y="17"/>
                  </a:lnTo>
                  <a:lnTo>
                    <a:pt x="75" y="23"/>
                  </a:lnTo>
                  <a:lnTo>
                    <a:pt x="64" y="29"/>
                  </a:lnTo>
                  <a:lnTo>
                    <a:pt x="54" y="36"/>
                  </a:lnTo>
                  <a:lnTo>
                    <a:pt x="45" y="44"/>
                  </a:lnTo>
                  <a:lnTo>
                    <a:pt x="37" y="54"/>
                  </a:lnTo>
                  <a:lnTo>
                    <a:pt x="29" y="65"/>
                  </a:lnTo>
                  <a:lnTo>
                    <a:pt x="22" y="75"/>
                  </a:lnTo>
                  <a:lnTo>
                    <a:pt x="16" y="86"/>
                  </a:lnTo>
                  <a:lnTo>
                    <a:pt x="12" y="98"/>
                  </a:lnTo>
                  <a:lnTo>
                    <a:pt x="10" y="111"/>
                  </a:lnTo>
                  <a:lnTo>
                    <a:pt x="7" y="124"/>
                  </a:lnTo>
                  <a:lnTo>
                    <a:pt x="7" y="138"/>
                  </a:lnTo>
                  <a:lnTo>
                    <a:pt x="7" y="138"/>
                  </a:lnTo>
                  <a:lnTo>
                    <a:pt x="7" y="151"/>
                  </a:lnTo>
                  <a:lnTo>
                    <a:pt x="10" y="163"/>
                  </a:lnTo>
                  <a:lnTo>
                    <a:pt x="12" y="177"/>
                  </a:lnTo>
                  <a:lnTo>
                    <a:pt x="16" y="188"/>
                  </a:lnTo>
                  <a:lnTo>
                    <a:pt x="22" y="200"/>
                  </a:lnTo>
                  <a:lnTo>
                    <a:pt x="29" y="211"/>
                  </a:lnTo>
                  <a:lnTo>
                    <a:pt x="37" y="220"/>
                  </a:lnTo>
                  <a:lnTo>
                    <a:pt x="45" y="230"/>
                  </a:lnTo>
                  <a:lnTo>
                    <a:pt x="54" y="238"/>
                  </a:lnTo>
                  <a:lnTo>
                    <a:pt x="64" y="246"/>
                  </a:lnTo>
                  <a:lnTo>
                    <a:pt x="75" y="253"/>
                  </a:lnTo>
                  <a:lnTo>
                    <a:pt x="87" y="258"/>
                  </a:lnTo>
                  <a:lnTo>
                    <a:pt x="99" y="262"/>
                  </a:lnTo>
                  <a:lnTo>
                    <a:pt x="111" y="266"/>
                  </a:lnTo>
                  <a:lnTo>
                    <a:pt x="125" y="268"/>
                  </a:lnTo>
                  <a:lnTo>
                    <a:pt x="137" y="269"/>
                  </a:lnTo>
                  <a:lnTo>
                    <a:pt x="137" y="2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6" name="Freeform 136"/>
            <p:cNvSpPr/>
            <p:nvPr/>
          </p:nvSpPr>
          <p:spPr bwMode="auto">
            <a:xfrm>
              <a:off x="1941513" y="4322763"/>
              <a:ext cx="434975" cy="423863"/>
            </a:xfrm>
            <a:custGeom>
              <a:avLst/>
              <a:gdLst>
                <a:gd name="T0" fmla="*/ 199 w 274"/>
                <a:gd name="T1" fmla="*/ 18 h 267"/>
                <a:gd name="T2" fmla="*/ 203 w 274"/>
                <a:gd name="T3" fmla="*/ 37 h 267"/>
                <a:gd name="T4" fmla="*/ 214 w 274"/>
                <a:gd name="T5" fmla="*/ 35 h 267"/>
                <a:gd name="T6" fmla="*/ 221 w 274"/>
                <a:gd name="T7" fmla="*/ 43 h 267"/>
                <a:gd name="T8" fmla="*/ 238 w 274"/>
                <a:gd name="T9" fmla="*/ 56 h 267"/>
                <a:gd name="T10" fmla="*/ 257 w 274"/>
                <a:gd name="T11" fmla="*/ 80 h 267"/>
                <a:gd name="T12" fmla="*/ 251 w 274"/>
                <a:gd name="T13" fmla="*/ 91 h 267"/>
                <a:gd name="T14" fmla="*/ 256 w 274"/>
                <a:gd name="T15" fmla="*/ 93 h 267"/>
                <a:gd name="T16" fmla="*/ 262 w 274"/>
                <a:gd name="T17" fmla="*/ 85 h 267"/>
                <a:gd name="T18" fmla="*/ 264 w 274"/>
                <a:gd name="T19" fmla="*/ 93 h 267"/>
                <a:gd name="T20" fmla="*/ 259 w 274"/>
                <a:gd name="T21" fmla="*/ 110 h 267"/>
                <a:gd name="T22" fmla="*/ 247 w 274"/>
                <a:gd name="T23" fmla="*/ 112 h 267"/>
                <a:gd name="T24" fmla="*/ 232 w 274"/>
                <a:gd name="T25" fmla="*/ 127 h 267"/>
                <a:gd name="T26" fmla="*/ 220 w 274"/>
                <a:gd name="T27" fmla="*/ 141 h 267"/>
                <a:gd name="T28" fmla="*/ 202 w 274"/>
                <a:gd name="T29" fmla="*/ 154 h 267"/>
                <a:gd name="T30" fmla="*/ 209 w 274"/>
                <a:gd name="T31" fmla="*/ 183 h 267"/>
                <a:gd name="T32" fmla="*/ 218 w 274"/>
                <a:gd name="T33" fmla="*/ 214 h 267"/>
                <a:gd name="T34" fmla="*/ 210 w 274"/>
                <a:gd name="T35" fmla="*/ 237 h 267"/>
                <a:gd name="T36" fmla="*/ 226 w 274"/>
                <a:gd name="T37" fmla="*/ 228 h 267"/>
                <a:gd name="T38" fmla="*/ 247 w 274"/>
                <a:gd name="T39" fmla="*/ 192 h 267"/>
                <a:gd name="T40" fmla="*/ 264 w 274"/>
                <a:gd name="T41" fmla="*/ 141 h 267"/>
                <a:gd name="T42" fmla="*/ 274 w 274"/>
                <a:gd name="T43" fmla="*/ 115 h 267"/>
                <a:gd name="T44" fmla="*/ 155 w 274"/>
                <a:gd name="T45" fmla="*/ 267 h 267"/>
                <a:gd name="T46" fmla="*/ 178 w 274"/>
                <a:gd name="T47" fmla="*/ 246 h 267"/>
                <a:gd name="T48" fmla="*/ 153 w 274"/>
                <a:gd name="T49" fmla="*/ 245 h 267"/>
                <a:gd name="T50" fmla="*/ 145 w 274"/>
                <a:gd name="T51" fmla="*/ 252 h 267"/>
                <a:gd name="T52" fmla="*/ 125 w 274"/>
                <a:gd name="T53" fmla="*/ 248 h 267"/>
                <a:gd name="T54" fmla="*/ 99 w 274"/>
                <a:gd name="T55" fmla="*/ 249 h 267"/>
                <a:gd name="T56" fmla="*/ 121 w 274"/>
                <a:gd name="T57" fmla="*/ 267 h 267"/>
                <a:gd name="T58" fmla="*/ 0 w 274"/>
                <a:gd name="T59" fmla="*/ 129 h 267"/>
                <a:gd name="T60" fmla="*/ 62 w 274"/>
                <a:gd name="T61" fmla="*/ 26 h 267"/>
                <a:gd name="T62" fmla="*/ 19 w 274"/>
                <a:gd name="T63" fmla="*/ 87 h 267"/>
                <a:gd name="T64" fmla="*/ 31 w 274"/>
                <a:gd name="T65" fmla="*/ 84 h 267"/>
                <a:gd name="T66" fmla="*/ 50 w 274"/>
                <a:gd name="T67" fmla="*/ 91 h 267"/>
                <a:gd name="T68" fmla="*/ 60 w 274"/>
                <a:gd name="T69" fmla="*/ 88 h 267"/>
                <a:gd name="T70" fmla="*/ 46 w 274"/>
                <a:gd name="T71" fmla="*/ 106 h 267"/>
                <a:gd name="T72" fmla="*/ 35 w 274"/>
                <a:gd name="T73" fmla="*/ 122 h 267"/>
                <a:gd name="T74" fmla="*/ 45 w 274"/>
                <a:gd name="T75" fmla="*/ 157 h 267"/>
                <a:gd name="T76" fmla="*/ 54 w 274"/>
                <a:gd name="T77" fmla="*/ 180 h 267"/>
                <a:gd name="T78" fmla="*/ 87 w 274"/>
                <a:gd name="T79" fmla="*/ 210 h 267"/>
                <a:gd name="T80" fmla="*/ 95 w 274"/>
                <a:gd name="T81" fmla="*/ 188 h 267"/>
                <a:gd name="T82" fmla="*/ 98 w 274"/>
                <a:gd name="T83" fmla="*/ 169 h 267"/>
                <a:gd name="T84" fmla="*/ 104 w 274"/>
                <a:gd name="T85" fmla="*/ 137 h 267"/>
                <a:gd name="T86" fmla="*/ 117 w 274"/>
                <a:gd name="T87" fmla="*/ 122 h 267"/>
                <a:gd name="T88" fmla="*/ 152 w 274"/>
                <a:gd name="T89" fmla="*/ 125 h 267"/>
                <a:gd name="T90" fmla="*/ 165 w 274"/>
                <a:gd name="T91" fmla="*/ 106 h 267"/>
                <a:gd name="T92" fmla="*/ 161 w 274"/>
                <a:gd name="T93" fmla="*/ 81 h 267"/>
                <a:gd name="T94" fmla="*/ 134 w 274"/>
                <a:gd name="T95" fmla="*/ 58 h 267"/>
                <a:gd name="T96" fmla="*/ 111 w 274"/>
                <a:gd name="T97" fmla="*/ 57 h 267"/>
                <a:gd name="T98" fmla="*/ 92 w 274"/>
                <a:gd name="T99" fmla="*/ 68 h 267"/>
                <a:gd name="T100" fmla="*/ 69 w 274"/>
                <a:gd name="T101" fmla="*/ 64 h 267"/>
                <a:gd name="T102" fmla="*/ 73 w 274"/>
                <a:gd name="T103" fmla="*/ 56 h 267"/>
                <a:gd name="T104" fmla="*/ 80 w 274"/>
                <a:gd name="T105" fmla="*/ 45 h 267"/>
                <a:gd name="T106" fmla="*/ 81 w 274"/>
                <a:gd name="T107" fmla="*/ 38 h 267"/>
                <a:gd name="T108" fmla="*/ 96 w 274"/>
                <a:gd name="T109" fmla="*/ 49 h 267"/>
                <a:gd name="T110" fmla="*/ 119 w 274"/>
                <a:gd name="T111" fmla="*/ 47 h 267"/>
                <a:gd name="T112" fmla="*/ 137 w 274"/>
                <a:gd name="T113" fmla="*/ 45 h 267"/>
                <a:gd name="T114" fmla="*/ 141 w 274"/>
                <a:gd name="T115" fmla="*/ 28 h 267"/>
                <a:gd name="T116" fmla="*/ 161 w 274"/>
                <a:gd name="T117" fmla="*/ 22 h 267"/>
                <a:gd name="T118" fmla="*/ 132 w 274"/>
                <a:gd name="T119" fmla="*/ 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267">
                  <a:moveTo>
                    <a:pt x="161" y="1"/>
                  </a:moveTo>
                  <a:lnTo>
                    <a:pt x="161" y="1"/>
                  </a:lnTo>
                  <a:lnTo>
                    <a:pt x="169" y="3"/>
                  </a:lnTo>
                  <a:lnTo>
                    <a:pt x="178" y="5"/>
                  </a:lnTo>
                  <a:lnTo>
                    <a:pt x="188" y="8"/>
                  </a:lnTo>
                  <a:lnTo>
                    <a:pt x="201" y="14"/>
                  </a:lnTo>
                  <a:lnTo>
                    <a:pt x="214" y="22"/>
                  </a:lnTo>
                  <a:lnTo>
                    <a:pt x="226" y="31"/>
                  </a:lnTo>
                  <a:lnTo>
                    <a:pt x="238" y="43"/>
                  </a:lnTo>
                  <a:lnTo>
                    <a:pt x="238" y="43"/>
                  </a:lnTo>
                  <a:lnTo>
                    <a:pt x="234" y="39"/>
                  </a:lnTo>
                  <a:lnTo>
                    <a:pt x="225" y="31"/>
                  </a:lnTo>
                  <a:lnTo>
                    <a:pt x="213" y="22"/>
                  </a:lnTo>
                  <a:lnTo>
                    <a:pt x="206" y="19"/>
                  </a:lnTo>
                  <a:lnTo>
                    <a:pt x="199" y="18"/>
                  </a:lnTo>
                  <a:lnTo>
                    <a:pt x="197" y="19"/>
                  </a:lnTo>
                  <a:lnTo>
                    <a:pt x="197" y="19"/>
                  </a:lnTo>
                  <a:lnTo>
                    <a:pt x="198" y="22"/>
                  </a:lnTo>
                  <a:lnTo>
                    <a:pt x="198" y="22"/>
                  </a:lnTo>
                  <a:lnTo>
                    <a:pt x="199" y="24"/>
                  </a:lnTo>
                  <a:lnTo>
                    <a:pt x="199" y="24"/>
                  </a:lnTo>
                  <a:lnTo>
                    <a:pt x="199" y="27"/>
                  </a:lnTo>
                  <a:lnTo>
                    <a:pt x="201" y="30"/>
                  </a:lnTo>
                  <a:lnTo>
                    <a:pt x="201" y="30"/>
                  </a:lnTo>
                  <a:lnTo>
                    <a:pt x="202" y="30"/>
                  </a:lnTo>
                  <a:lnTo>
                    <a:pt x="202" y="30"/>
                  </a:lnTo>
                  <a:lnTo>
                    <a:pt x="203" y="33"/>
                  </a:lnTo>
                  <a:lnTo>
                    <a:pt x="203" y="33"/>
                  </a:lnTo>
                  <a:lnTo>
                    <a:pt x="203" y="34"/>
                  </a:lnTo>
                  <a:lnTo>
                    <a:pt x="203" y="37"/>
                  </a:lnTo>
                  <a:lnTo>
                    <a:pt x="203" y="39"/>
                  </a:lnTo>
                  <a:lnTo>
                    <a:pt x="206" y="39"/>
                  </a:lnTo>
                  <a:lnTo>
                    <a:pt x="206" y="39"/>
                  </a:lnTo>
                  <a:lnTo>
                    <a:pt x="209" y="39"/>
                  </a:lnTo>
                  <a:lnTo>
                    <a:pt x="209" y="39"/>
                  </a:lnTo>
                  <a:lnTo>
                    <a:pt x="210" y="38"/>
                  </a:lnTo>
                  <a:lnTo>
                    <a:pt x="210" y="38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209" y="34"/>
                  </a:lnTo>
                  <a:lnTo>
                    <a:pt x="210" y="33"/>
                  </a:lnTo>
                  <a:lnTo>
                    <a:pt x="210" y="33"/>
                  </a:lnTo>
                  <a:lnTo>
                    <a:pt x="214" y="35"/>
                  </a:lnTo>
                  <a:lnTo>
                    <a:pt x="215" y="37"/>
                  </a:lnTo>
                  <a:lnTo>
                    <a:pt x="215" y="37"/>
                  </a:lnTo>
                  <a:lnTo>
                    <a:pt x="217" y="39"/>
                  </a:lnTo>
                  <a:lnTo>
                    <a:pt x="217" y="39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4" y="42"/>
                  </a:lnTo>
                  <a:lnTo>
                    <a:pt x="214" y="42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5" y="45"/>
                  </a:lnTo>
                  <a:lnTo>
                    <a:pt x="217" y="45"/>
                  </a:lnTo>
                  <a:lnTo>
                    <a:pt x="217" y="45"/>
                  </a:lnTo>
                  <a:lnTo>
                    <a:pt x="221" y="43"/>
                  </a:lnTo>
                  <a:lnTo>
                    <a:pt x="221" y="43"/>
                  </a:lnTo>
                  <a:lnTo>
                    <a:pt x="224" y="43"/>
                  </a:lnTo>
                  <a:lnTo>
                    <a:pt x="224" y="43"/>
                  </a:lnTo>
                  <a:lnTo>
                    <a:pt x="225" y="45"/>
                  </a:lnTo>
                  <a:lnTo>
                    <a:pt x="225" y="45"/>
                  </a:lnTo>
                  <a:lnTo>
                    <a:pt x="229" y="47"/>
                  </a:lnTo>
                  <a:lnTo>
                    <a:pt x="229" y="47"/>
                  </a:lnTo>
                  <a:lnTo>
                    <a:pt x="230" y="47"/>
                  </a:lnTo>
                  <a:lnTo>
                    <a:pt x="230" y="47"/>
                  </a:lnTo>
                  <a:lnTo>
                    <a:pt x="232" y="51"/>
                  </a:lnTo>
                  <a:lnTo>
                    <a:pt x="232" y="51"/>
                  </a:lnTo>
                  <a:lnTo>
                    <a:pt x="234" y="53"/>
                  </a:lnTo>
                  <a:lnTo>
                    <a:pt x="234" y="53"/>
                  </a:lnTo>
                  <a:lnTo>
                    <a:pt x="237" y="54"/>
                  </a:lnTo>
                  <a:lnTo>
                    <a:pt x="238" y="56"/>
                  </a:lnTo>
                  <a:lnTo>
                    <a:pt x="238" y="56"/>
                  </a:lnTo>
                  <a:lnTo>
                    <a:pt x="240" y="58"/>
                  </a:lnTo>
                  <a:lnTo>
                    <a:pt x="240" y="58"/>
                  </a:lnTo>
                  <a:lnTo>
                    <a:pt x="245" y="62"/>
                  </a:lnTo>
                  <a:lnTo>
                    <a:pt x="245" y="62"/>
                  </a:lnTo>
                  <a:lnTo>
                    <a:pt x="248" y="65"/>
                  </a:lnTo>
                  <a:lnTo>
                    <a:pt x="248" y="65"/>
                  </a:lnTo>
                  <a:lnTo>
                    <a:pt x="248" y="69"/>
                  </a:lnTo>
                  <a:lnTo>
                    <a:pt x="248" y="69"/>
                  </a:lnTo>
                  <a:lnTo>
                    <a:pt x="249" y="73"/>
                  </a:lnTo>
                  <a:lnTo>
                    <a:pt x="249" y="73"/>
                  </a:lnTo>
                  <a:lnTo>
                    <a:pt x="251" y="76"/>
                  </a:lnTo>
                  <a:lnTo>
                    <a:pt x="251" y="76"/>
                  </a:lnTo>
                  <a:lnTo>
                    <a:pt x="253" y="77"/>
                  </a:lnTo>
                  <a:lnTo>
                    <a:pt x="253" y="77"/>
                  </a:lnTo>
                  <a:lnTo>
                    <a:pt x="257" y="80"/>
                  </a:lnTo>
                  <a:lnTo>
                    <a:pt x="257" y="80"/>
                  </a:lnTo>
                  <a:lnTo>
                    <a:pt x="259" y="81"/>
                  </a:lnTo>
                  <a:lnTo>
                    <a:pt x="259" y="83"/>
                  </a:lnTo>
                  <a:lnTo>
                    <a:pt x="259" y="83"/>
                  </a:lnTo>
                  <a:lnTo>
                    <a:pt x="257" y="84"/>
                  </a:lnTo>
                  <a:lnTo>
                    <a:pt x="257" y="84"/>
                  </a:lnTo>
                  <a:lnTo>
                    <a:pt x="255" y="84"/>
                  </a:lnTo>
                  <a:lnTo>
                    <a:pt x="255" y="84"/>
                  </a:lnTo>
                  <a:lnTo>
                    <a:pt x="255" y="87"/>
                  </a:lnTo>
                  <a:lnTo>
                    <a:pt x="255" y="87"/>
                  </a:lnTo>
                  <a:lnTo>
                    <a:pt x="255" y="88"/>
                  </a:lnTo>
                  <a:lnTo>
                    <a:pt x="255" y="89"/>
                  </a:lnTo>
                  <a:lnTo>
                    <a:pt x="255" y="89"/>
                  </a:lnTo>
                  <a:lnTo>
                    <a:pt x="252" y="91"/>
                  </a:lnTo>
                  <a:lnTo>
                    <a:pt x="251" y="91"/>
                  </a:lnTo>
                  <a:lnTo>
                    <a:pt x="248" y="92"/>
                  </a:lnTo>
                  <a:lnTo>
                    <a:pt x="247" y="93"/>
                  </a:lnTo>
                  <a:lnTo>
                    <a:pt x="247" y="93"/>
                  </a:lnTo>
                  <a:lnTo>
                    <a:pt x="247" y="95"/>
                  </a:lnTo>
                  <a:lnTo>
                    <a:pt x="247" y="95"/>
                  </a:lnTo>
                  <a:lnTo>
                    <a:pt x="249" y="96"/>
                  </a:lnTo>
                  <a:lnTo>
                    <a:pt x="249" y="96"/>
                  </a:lnTo>
                  <a:lnTo>
                    <a:pt x="249" y="95"/>
                  </a:lnTo>
                  <a:lnTo>
                    <a:pt x="249" y="95"/>
                  </a:lnTo>
                  <a:lnTo>
                    <a:pt x="249" y="93"/>
                  </a:lnTo>
                  <a:lnTo>
                    <a:pt x="251" y="93"/>
                  </a:lnTo>
                  <a:lnTo>
                    <a:pt x="251" y="93"/>
                  </a:lnTo>
                  <a:lnTo>
                    <a:pt x="253" y="93"/>
                  </a:lnTo>
                  <a:lnTo>
                    <a:pt x="253" y="93"/>
                  </a:lnTo>
                  <a:lnTo>
                    <a:pt x="256" y="93"/>
                  </a:lnTo>
                  <a:lnTo>
                    <a:pt x="256" y="93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92"/>
                  </a:lnTo>
                  <a:lnTo>
                    <a:pt x="256" y="89"/>
                  </a:lnTo>
                  <a:lnTo>
                    <a:pt x="256" y="89"/>
                  </a:lnTo>
                  <a:lnTo>
                    <a:pt x="257" y="87"/>
                  </a:lnTo>
                  <a:lnTo>
                    <a:pt x="257" y="87"/>
                  </a:lnTo>
                  <a:lnTo>
                    <a:pt x="257" y="88"/>
                  </a:lnTo>
                  <a:lnTo>
                    <a:pt x="259" y="87"/>
                  </a:lnTo>
                  <a:lnTo>
                    <a:pt x="259" y="87"/>
                  </a:lnTo>
                  <a:lnTo>
                    <a:pt x="260" y="85"/>
                  </a:lnTo>
                  <a:lnTo>
                    <a:pt x="260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5"/>
                  </a:lnTo>
                  <a:lnTo>
                    <a:pt x="262" y="83"/>
                  </a:lnTo>
                  <a:lnTo>
                    <a:pt x="262" y="83"/>
                  </a:lnTo>
                  <a:lnTo>
                    <a:pt x="260" y="80"/>
                  </a:lnTo>
                  <a:lnTo>
                    <a:pt x="260" y="80"/>
                  </a:lnTo>
                  <a:lnTo>
                    <a:pt x="260" y="75"/>
                  </a:lnTo>
                  <a:lnTo>
                    <a:pt x="260" y="75"/>
                  </a:lnTo>
                  <a:lnTo>
                    <a:pt x="263" y="80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64" y="89"/>
                  </a:lnTo>
                  <a:lnTo>
                    <a:pt x="264" y="91"/>
                  </a:lnTo>
                  <a:lnTo>
                    <a:pt x="264" y="91"/>
                  </a:lnTo>
                  <a:lnTo>
                    <a:pt x="264" y="93"/>
                  </a:lnTo>
                  <a:lnTo>
                    <a:pt x="264" y="93"/>
                  </a:lnTo>
                  <a:lnTo>
                    <a:pt x="264" y="98"/>
                  </a:lnTo>
                  <a:lnTo>
                    <a:pt x="264" y="98"/>
                  </a:lnTo>
                  <a:lnTo>
                    <a:pt x="264" y="103"/>
                  </a:lnTo>
                  <a:lnTo>
                    <a:pt x="264" y="103"/>
                  </a:lnTo>
                  <a:lnTo>
                    <a:pt x="264" y="107"/>
                  </a:lnTo>
                  <a:lnTo>
                    <a:pt x="264" y="107"/>
                  </a:lnTo>
                  <a:lnTo>
                    <a:pt x="264" y="112"/>
                  </a:lnTo>
                  <a:lnTo>
                    <a:pt x="264" y="112"/>
                  </a:lnTo>
                  <a:lnTo>
                    <a:pt x="263" y="114"/>
                  </a:lnTo>
                  <a:lnTo>
                    <a:pt x="263" y="114"/>
                  </a:lnTo>
                  <a:lnTo>
                    <a:pt x="263" y="115"/>
                  </a:lnTo>
                  <a:lnTo>
                    <a:pt x="262" y="114"/>
                  </a:lnTo>
                  <a:lnTo>
                    <a:pt x="262" y="114"/>
                  </a:lnTo>
                  <a:lnTo>
                    <a:pt x="260" y="110"/>
                  </a:lnTo>
                  <a:lnTo>
                    <a:pt x="259" y="110"/>
                  </a:lnTo>
                  <a:lnTo>
                    <a:pt x="259" y="110"/>
                  </a:lnTo>
                  <a:lnTo>
                    <a:pt x="259" y="108"/>
                  </a:lnTo>
                  <a:lnTo>
                    <a:pt x="256" y="108"/>
                  </a:lnTo>
                  <a:lnTo>
                    <a:pt x="256" y="108"/>
                  </a:lnTo>
                  <a:lnTo>
                    <a:pt x="255" y="108"/>
                  </a:lnTo>
                  <a:lnTo>
                    <a:pt x="253" y="108"/>
                  </a:lnTo>
                  <a:lnTo>
                    <a:pt x="253" y="108"/>
                  </a:lnTo>
                  <a:lnTo>
                    <a:pt x="253" y="111"/>
                  </a:lnTo>
                  <a:lnTo>
                    <a:pt x="253" y="112"/>
                  </a:lnTo>
                  <a:lnTo>
                    <a:pt x="253" y="112"/>
                  </a:lnTo>
                  <a:lnTo>
                    <a:pt x="248" y="111"/>
                  </a:lnTo>
                  <a:lnTo>
                    <a:pt x="248" y="111"/>
                  </a:lnTo>
                  <a:lnTo>
                    <a:pt x="247" y="111"/>
                  </a:lnTo>
                  <a:lnTo>
                    <a:pt x="247" y="112"/>
                  </a:lnTo>
                  <a:lnTo>
                    <a:pt x="247" y="112"/>
                  </a:lnTo>
                  <a:lnTo>
                    <a:pt x="245" y="115"/>
                  </a:lnTo>
                  <a:lnTo>
                    <a:pt x="244" y="116"/>
                  </a:lnTo>
                  <a:lnTo>
                    <a:pt x="244" y="116"/>
                  </a:lnTo>
                  <a:lnTo>
                    <a:pt x="244" y="118"/>
                  </a:lnTo>
                  <a:lnTo>
                    <a:pt x="243" y="121"/>
                  </a:lnTo>
                  <a:lnTo>
                    <a:pt x="243" y="121"/>
                  </a:lnTo>
                  <a:lnTo>
                    <a:pt x="241" y="122"/>
                  </a:lnTo>
                  <a:lnTo>
                    <a:pt x="238" y="122"/>
                  </a:lnTo>
                  <a:lnTo>
                    <a:pt x="238" y="122"/>
                  </a:lnTo>
                  <a:lnTo>
                    <a:pt x="234" y="123"/>
                  </a:lnTo>
                  <a:lnTo>
                    <a:pt x="234" y="123"/>
                  </a:lnTo>
                  <a:lnTo>
                    <a:pt x="234" y="125"/>
                  </a:lnTo>
                  <a:lnTo>
                    <a:pt x="233" y="126"/>
                  </a:lnTo>
                  <a:lnTo>
                    <a:pt x="233" y="126"/>
                  </a:lnTo>
                  <a:lnTo>
                    <a:pt x="232" y="127"/>
                  </a:lnTo>
                  <a:lnTo>
                    <a:pt x="230" y="129"/>
                  </a:lnTo>
                  <a:lnTo>
                    <a:pt x="230" y="129"/>
                  </a:lnTo>
                  <a:lnTo>
                    <a:pt x="230" y="133"/>
                  </a:lnTo>
                  <a:lnTo>
                    <a:pt x="230" y="133"/>
                  </a:lnTo>
                  <a:lnTo>
                    <a:pt x="230" y="134"/>
                  </a:lnTo>
                  <a:lnTo>
                    <a:pt x="230" y="135"/>
                  </a:lnTo>
                  <a:lnTo>
                    <a:pt x="230" y="135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8"/>
                  </a:lnTo>
                  <a:lnTo>
                    <a:pt x="225" y="139"/>
                  </a:lnTo>
                  <a:lnTo>
                    <a:pt x="225" y="139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0" y="142"/>
                  </a:lnTo>
                  <a:lnTo>
                    <a:pt x="220" y="144"/>
                  </a:lnTo>
                  <a:lnTo>
                    <a:pt x="218" y="144"/>
                  </a:lnTo>
                  <a:lnTo>
                    <a:pt x="218" y="144"/>
                  </a:lnTo>
                  <a:lnTo>
                    <a:pt x="215" y="144"/>
                  </a:lnTo>
                  <a:lnTo>
                    <a:pt x="213" y="144"/>
                  </a:lnTo>
                  <a:lnTo>
                    <a:pt x="213" y="144"/>
                  </a:lnTo>
                  <a:lnTo>
                    <a:pt x="211" y="145"/>
                  </a:lnTo>
                  <a:lnTo>
                    <a:pt x="209" y="148"/>
                  </a:lnTo>
                  <a:lnTo>
                    <a:pt x="209" y="148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2" y="154"/>
                  </a:lnTo>
                  <a:lnTo>
                    <a:pt x="202" y="157"/>
                  </a:lnTo>
                  <a:lnTo>
                    <a:pt x="203" y="158"/>
                  </a:lnTo>
                  <a:lnTo>
                    <a:pt x="203" y="158"/>
                  </a:lnTo>
                  <a:lnTo>
                    <a:pt x="207" y="164"/>
                  </a:lnTo>
                  <a:lnTo>
                    <a:pt x="207" y="164"/>
                  </a:lnTo>
                  <a:lnTo>
                    <a:pt x="209" y="167"/>
                  </a:lnTo>
                  <a:lnTo>
                    <a:pt x="207" y="169"/>
                  </a:lnTo>
                  <a:lnTo>
                    <a:pt x="207" y="169"/>
                  </a:lnTo>
                  <a:lnTo>
                    <a:pt x="206" y="173"/>
                  </a:lnTo>
                  <a:lnTo>
                    <a:pt x="206" y="173"/>
                  </a:lnTo>
                  <a:lnTo>
                    <a:pt x="206" y="176"/>
                  </a:lnTo>
                  <a:lnTo>
                    <a:pt x="206" y="179"/>
                  </a:lnTo>
                  <a:lnTo>
                    <a:pt x="206" y="179"/>
                  </a:lnTo>
                  <a:lnTo>
                    <a:pt x="209" y="183"/>
                  </a:lnTo>
                  <a:lnTo>
                    <a:pt x="209" y="183"/>
                  </a:lnTo>
                  <a:lnTo>
                    <a:pt x="207" y="184"/>
                  </a:lnTo>
                  <a:lnTo>
                    <a:pt x="207" y="186"/>
                  </a:lnTo>
                  <a:lnTo>
                    <a:pt x="207" y="187"/>
                  </a:lnTo>
                  <a:lnTo>
                    <a:pt x="207" y="187"/>
                  </a:lnTo>
                  <a:lnTo>
                    <a:pt x="213" y="191"/>
                  </a:lnTo>
                  <a:lnTo>
                    <a:pt x="213" y="191"/>
                  </a:lnTo>
                  <a:lnTo>
                    <a:pt x="217" y="194"/>
                  </a:lnTo>
                  <a:lnTo>
                    <a:pt x="217" y="194"/>
                  </a:lnTo>
                  <a:lnTo>
                    <a:pt x="217" y="199"/>
                  </a:lnTo>
                  <a:lnTo>
                    <a:pt x="217" y="199"/>
                  </a:lnTo>
                  <a:lnTo>
                    <a:pt x="220" y="204"/>
                  </a:lnTo>
                  <a:lnTo>
                    <a:pt x="221" y="209"/>
                  </a:lnTo>
                  <a:lnTo>
                    <a:pt x="220" y="211"/>
                  </a:lnTo>
                  <a:lnTo>
                    <a:pt x="220" y="211"/>
                  </a:lnTo>
                  <a:lnTo>
                    <a:pt x="218" y="214"/>
                  </a:lnTo>
                  <a:lnTo>
                    <a:pt x="218" y="215"/>
                  </a:lnTo>
                  <a:lnTo>
                    <a:pt x="218" y="215"/>
                  </a:lnTo>
                  <a:lnTo>
                    <a:pt x="220" y="218"/>
                  </a:lnTo>
                  <a:lnTo>
                    <a:pt x="220" y="218"/>
                  </a:lnTo>
                  <a:lnTo>
                    <a:pt x="222" y="219"/>
                  </a:lnTo>
                  <a:lnTo>
                    <a:pt x="222" y="219"/>
                  </a:lnTo>
                  <a:lnTo>
                    <a:pt x="222" y="221"/>
                  </a:lnTo>
                  <a:lnTo>
                    <a:pt x="222" y="221"/>
                  </a:lnTo>
                  <a:lnTo>
                    <a:pt x="218" y="226"/>
                  </a:lnTo>
                  <a:lnTo>
                    <a:pt x="218" y="226"/>
                  </a:lnTo>
                  <a:lnTo>
                    <a:pt x="217" y="230"/>
                  </a:lnTo>
                  <a:lnTo>
                    <a:pt x="217" y="230"/>
                  </a:lnTo>
                  <a:lnTo>
                    <a:pt x="213" y="236"/>
                  </a:lnTo>
                  <a:lnTo>
                    <a:pt x="213" y="236"/>
                  </a:lnTo>
                  <a:lnTo>
                    <a:pt x="210" y="237"/>
                  </a:lnTo>
                  <a:lnTo>
                    <a:pt x="210" y="238"/>
                  </a:lnTo>
                  <a:lnTo>
                    <a:pt x="210" y="238"/>
                  </a:lnTo>
                  <a:lnTo>
                    <a:pt x="209" y="241"/>
                  </a:lnTo>
                  <a:lnTo>
                    <a:pt x="209" y="242"/>
                  </a:lnTo>
                  <a:lnTo>
                    <a:pt x="210" y="241"/>
                  </a:lnTo>
                  <a:lnTo>
                    <a:pt x="210" y="241"/>
                  </a:lnTo>
                  <a:lnTo>
                    <a:pt x="215" y="237"/>
                  </a:lnTo>
                  <a:lnTo>
                    <a:pt x="215" y="237"/>
                  </a:lnTo>
                  <a:lnTo>
                    <a:pt x="221" y="234"/>
                  </a:lnTo>
                  <a:lnTo>
                    <a:pt x="224" y="232"/>
                  </a:lnTo>
                  <a:lnTo>
                    <a:pt x="224" y="232"/>
                  </a:lnTo>
                  <a:lnTo>
                    <a:pt x="225" y="232"/>
                  </a:lnTo>
                  <a:lnTo>
                    <a:pt x="225" y="233"/>
                  </a:lnTo>
                  <a:lnTo>
                    <a:pt x="226" y="228"/>
                  </a:lnTo>
                  <a:lnTo>
                    <a:pt x="226" y="228"/>
                  </a:lnTo>
                  <a:lnTo>
                    <a:pt x="230" y="219"/>
                  </a:lnTo>
                  <a:lnTo>
                    <a:pt x="233" y="217"/>
                  </a:lnTo>
                  <a:lnTo>
                    <a:pt x="233" y="217"/>
                  </a:lnTo>
                  <a:lnTo>
                    <a:pt x="236" y="211"/>
                  </a:lnTo>
                  <a:lnTo>
                    <a:pt x="236" y="211"/>
                  </a:lnTo>
                  <a:lnTo>
                    <a:pt x="238" y="206"/>
                  </a:lnTo>
                  <a:lnTo>
                    <a:pt x="238" y="206"/>
                  </a:lnTo>
                  <a:lnTo>
                    <a:pt x="240" y="204"/>
                  </a:lnTo>
                  <a:lnTo>
                    <a:pt x="241" y="204"/>
                  </a:lnTo>
                  <a:lnTo>
                    <a:pt x="243" y="204"/>
                  </a:lnTo>
                  <a:lnTo>
                    <a:pt x="243" y="200"/>
                  </a:lnTo>
                  <a:lnTo>
                    <a:pt x="243" y="200"/>
                  </a:lnTo>
                  <a:lnTo>
                    <a:pt x="244" y="196"/>
                  </a:lnTo>
                  <a:lnTo>
                    <a:pt x="247" y="192"/>
                  </a:lnTo>
                  <a:lnTo>
                    <a:pt x="247" y="192"/>
                  </a:lnTo>
                  <a:lnTo>
                    <a:pt x="247" y="188"/>
                  </a:lnTo>
                  <a:lnTo>
                    <a:pt x="247" y="186"/>
                  </a:lnTo>
                  <a:lnTo>
                    <a:pt x="247" y="184"/>
                  </a:lnTo>
                  <a:lnTo>
                    <a:pt x="248" y="181"/>
                  </a:lnTo>
                  <a:lnTo>
                    <a:pt x="248" y="181"/>
                  </a:lnTo>
                  <a:lnTo>
                    <a:pt x="252" y="179"/>
                  </a:lnTo>
                  <a:lnTo>
                    <a:pt x="253" y="177"/>
                  </a:lnTo>
                  <a:lnTo>
                    <a:pt x="253" y="177"/>
                  </a:lnTo>
                  <a:lnTo>
                    <a:pt x="256" y="172"/>
                  </a:lnTo>
                  <a:lnTo>
                    <a:pt x="256" y="172"/>
                  </a:lnTo>
                  <a:lnTo>
                    <a:pt x="262" y="164"/>
                  </a:lnTo>
                  <a:lnTo>
                    <a:pt x="263" y="160"/>
                  </a:lnTo>
                  <a:lnTo>
                    <a:pt x="264" y="153"/>
                  </a:lnTo>
                  <a:lnTo>
                    <a:pt x="264" y="153"/>
                  </a:lnTo>
                  <a:lnTo>
                    <a:pt x="264" y="141"/>
                  </a:lnTo>
                  <a:lnTo>
                    <a:pt x="264" y="141"/>
                  </a:lnTo>
                  <a:lnTo>
                    <a:pt x="266" y="138"/>
                  </a:lnTo>
                  <a:lnTo>
                    <a:pt x="267" y="135"/>
                  </a:lnTo>
                  <a:lnTo>
                    <a:pt x="267" y="131"/>
                  </a:lnTo>
                  <a:lnTo>
                    <a:pt x="267" y="131"/>
                  </a:lnTo>
                  <a:lnTo>
                    <a:pt x="266" y="127"/>
                  </a:lnTo>
                  <a:lnTo>
                    <a:pt x="266" y="126"/>
                  </a:lnTo>
                  <a:lnTo>
                    <a:pt x="266" y="126"/>
                  </a:lnTo>
                  <a:lnTo>
                    <a:pt x="267" y="123"/>
                  </a:lnTo>
                  <a:lnTo>
                    <a:pt x="268" y="122"/>
                  </a:lnTo>
                  <a:lnTo>
                    <a:pt x="268" y="122"/>
                  </a:lnTo>
                  <a:lnTo>
                    <a:pt x="271" y="118"/>
                  </a:lnTo>
                  <a:lnTo>
                    <a:pt x="271" y="118"/>
                  </a:lnTo>
                  <a:lnTo>
                    <a:pt x="272" y="114"/>
                  </a:lnTo>
                  <a:lnTo>
                    <a:pt x="274" y="115"/>
                  </a:lnTo>
                  <a:lnTo>
                    <a:pt x="274" y="115"/>
                  </a:lnTo>
                  <a:lnTo>
                    <a:pt x="274" y="121"/>
                  </a:lnTo>
                  <a:lnTo>
                    <a:pt x="274" y="135"/>
                  </a:lnTo>
                  <a:lnTo>
                    <a:pt x="270" y="157"/>
                  </a:lnTo>
                  <a:lnTo>
                    <a:pt x="267" y="171"/>
                  </a:lnTo>
                  <a:lnTo>
                    <a:pt x="263" y="183"/>
                  </a:lnTo>
                  <a:lnTo>
                    <a:pt x="257" y="196"/>
                  </a:lnTo>
                  <a:lnTo>
                    <a:pt x="249" y="210"/>
                  </a:lnTo>
                  <a:lnTo>
                    <a:pt x="240" y="223"/>
                  </a:lnTo>
                  <a:lnTo>
                    <a:pt x="229" y="234"/>
                  </a:lnTo>
                  <a:lnTo>
                    <a:pt x="214" y="245"/>
                  </a:lnTo>
                  <a:lnTo>
                    <a:pt x="198" y="255"/>
                  </a:lnTo>
                  <a:lnTo>
                    <a:pt x="178" y="261"/>
                  </a:lnTo>
                  <a:lnTo>
                    <a:pt x="155" y="267"/>
                  </a:lnTo>
                  <a:lnTo>
                    <a:pt x="155" y="267"/>
                  </a:lnTo>
                  <a:lnTo>
                    <a:pt x="169" y="263"/>
                  </a:lnTo>
                  <a:lnTo>
                    <a:pt x="182" y="259"/>
                  </a:lnTo>
                  <a:lnTo>
                    <a:pt x="186" y="256"/>
                  </a:lnTo>
                  <a:lnTo>
                    <a:pt x="187" y="255"/>
                  </a:lnTo>
                  <a:lnTo>
                    <a:pt x="187" y="255"/>
                  </a:lnTo>
                  <a:lnTo>
                    <a:pt x="187" y="252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7" y="249"/>
                  </a:lnTo>
                  <a:lnTo>
                    <a:pt x="184" y="249"/>
                  </a:lnTo>
                  <a:lnTo>
                    <a:pt x="182" y="248"/>
                  </a:lnTo>
                  <a:lnTo>
                    <a:pt x="182" y="248"/>
                  </a:lnTo>
                  <a:lnTo>
                    <a:pt x="178" y="245"/>
                  </a:lnTo>
                  <a:lnTo>
                    <a:pt x="178" y="246"/>
                  </a:lnTo>
                  <a:lnTo>
                    <a:pt x="178" y="246"/>
                  </a:lnTo>
                  <a:lnTo>
                    <a:pt x="173" y="246"/>
                  </a:lnTo>
                  <a:lnTo>
                    <a:pt x="173" y="246"/>
                  </a:lnTo>
                  <a:lnTo>
                    <a:pt x="168" y="246"/>
                  </a:lnTo>
                  <a:lnTo>
                    <a:pt x="165" y="245"/>
                  </a:lnTo>
                  <a:lnTo>
                    <a:pt x="165" y="245"/>
                  </a:lnTo>
                  <a:lnTo>
                    <a:pt x="161" y="242"/>
                  </a:lnTo>
                  <a:lnTo>
                    <a:pt x="160" y="241"/>
                  </a:lnTo>
                  <a:lnTo>
                    <a:pt x="159" y="242"/>
                  </a:lnTo>
                  <a:lnTo>
                    <a:pt x="159" y="242"/>
                  </a:lnTo>
                  <a:lnTo>
                    <a:pt x="159" y="244"/>
                  </a:lnTo>
                  <a:lnTo>
                    <a:pt x="159" y="244"/>
                  </a:lnTo>
                  <a:lnTo>
                    <a:pt x="157" y="245"/>
                  </a:lnTo>
                  <a:lnTo>
                    <a:pt x="157" y="245"/>
                  </a:lnTo>
                  <a:lnTo>
                    <a:pt x="156" y="245"/>
                  </a:lnTo>
                  <a:lnTo>
                    <a:pt x="153" y="245"/>
                  </a:lnTo>
                  <a:lnTo>
                    <a:pt x="149" y="245"/>
                  </a:lnTo>
                  <a:lnTo>
                    <a:pt x="149" y="245"/>
                  </a:lnTo>
                  <a:lnTo>
                    <a:pt x="145" y="245"/>
                  </a:lnTo>
                  <a:lnTo>
                    <a:pt x="140" y="244"/>
                  </a:lnTo>
                  <a:lnTo>
                    <a:pt x="140" y="244"/>
                  </a:lnTo>
                  <a:lnTo>
                    <a:pt x="138" y="242"/>
                  </a:lnTo>
                  <a:lnTo>
                    <a:pt x="137" y="242"/>
                  </a:lnTo>
                  <a:lnTo>
                    <a:pt x="137" y="242"/>
                  </a:lnTo>
                  <a:lnTo>
                    <a:pt x="136" y="244"/>
                  </a:lnTo>
                  <a:lnTo>
                    <a:pt x="134" y="245"/>
                  </a:lnTo>
                  <a:lnTo>
                    <a:pt x="140" y="248"/>
                  </a:lnTo>
                  <a:lnTo>
                    <a:pt x="144" y="251"/>
                  </a:lnTo>
                  <a:lnTo>
                    <a:pt x="144" y="251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3"/>
                  </a:lnTo>
                  <a:lnTo>
                    <a:pt x="145" y="253"/>
                  </a:lnTo>
                  <a:lnTo>
                    <a:pt x="142" y="253"/>
                  </a:lnTo>
                  <a:lnTo>
                    <a:pt x="140" y="253"/>
                  </a:lnTo>
                  <a:lnTo>
                    <a:pt x="140" y="253"/>
                  </a:lnTo>
                  <a:lnTo>
                    <a:pt x="134" y="256"/>
                  </a:lnTo>
                  <a:lnTo>
                    <a:pt x="133" y="256"/>
                  </a:lnTo>
                  <a:lnTo>
                    <a:pt x="130" y="256"/>
                  </a:lnTo>
                  <a:lnTo>
                    <a:pt x="130" y="256"/>
                  </a:lnTo>
                  <a:lnTo>
                    <a:pt x="127" y="251"/>
                  </a:lnTo>
                  <a:lnTo>
                    <a:pt x="127" y="251"/>
                  </a:lnTo>
                  <a:lnTo>
                    <a:pt x="127" y="249"/>
                  </a:lnTo>
                  <a:lnTo>
                    <a:pt x="126" y="248"/>
                  </a:lnTo>
                  <a:lnTo>
                    <a:pt x="125" y="248"/>
                  </a:lnTo>
                  <a:lnTo>
                    <a:pt x="125" y="248"/>
                  </a:lnTo>
                  <a:lnTo>
                    <a:pt x="121" y="248"/>
                  </a:lnTo>
                  <a:lnTo>
                    <a:pt x="123" y="252"/>
                  </a:lnTo>
                  <a:lnTo>
                    <a:pt x="123" y="252"/>
                  </a:lnTo>
                  <a:lnTo>
                    <a:pt x="118" y="252"/>
                  </a:lnTo>
                  <a:lnTo>
                    <a:pt x="118" y="252"/>
                  </a:lnTo>
                  <a:lnTo>
                    <a:pt x="115" y="253"/>
                  </a:lnTo>
                  <a:lnTo>
                    <a:pt x="115" y="253"/>
                  </a:lnTo>
                  <a:lnTo>
                    <a:pt x="114" y="252"/>
                  </a:lnTo>
                  <a:lnTo>
                    <a:pt x="114" y="252"/>
                  </a:lnTo>
                  <a:lnTo>
                    <a:pt x="111" y="251"/>
                  </a:lnTo>
                  <a:lnTo>
                    <a:pt x="108" y="251"/>
                  </a:lnTo>
                  <a:lnTo>
                    <a:pt x="108" y="251"/>
                  </a:lnTo>
                  <a:lnTo>
                    <a:pt x="102" y="249"/>
                  </a:lnTo>
                  <a:lnTo>
                    <a:pt x="102" y="249"/>
                  </a:lnTo>
                  <a:lnTo>
                    <a:pt x="99" y="249"/>
                  </a:lnTo>
                  <a:lnTo>
                    <a:pt x="99" y="249"/>
                  </a:lnTo>
                  <a:lnTo>
                    <a:pt x="95" y="252"/>
                  </a:lnTo>
                  <a:lnTo>
                    <a:pt x="92" y="252"/>
                  </a:lnTo>
                  <a:lnTo>
                    <a:pt x="92" y="252"/>
                  </a:lnTo>
                  <a:lnTo>
                    <a:pt x="88" y="252"/>
                  </a:lnTo>
                  <a:lnTo>
                    <a:pt x="85" y="252"/>
                  </a:lnTo>
                  <a:lnTo>
                    <a:pt x="85" y="252"/>
                  </a:lnTo>
                  <a:lnTo>
                    <a:pt x="88" y="255"/>
                  </a:lnTo>
                  <a:lnTo>
                    <a:pt x="98" y="259"/>
                  </a:lnTo>
                  <a:lnTo>
                    <a:pt x="104" y="261"/>
                  </a:lnTo>
                  <a:lnTo>
                    <a:pt x="113" y="264"/>
                  </a:lnTo>
                  <a:lnTo>
                    <a:pt x="122" y="265"/>
                  </a:lnTo>
                  <a:lnTo>
                    <a:pt x="133" y="267"/>
                  </a:lnTo>
                  <a:lnTo>
                    <a:pt x="133" y="267"/>
                  </a:lnTo>
                  <a:lnTo>
                    <a:pt x="121" y="267"/>
                  </a:lnTo>
                  <a:lnTo>
                    <a:pt x="108" y="264"/>
                  </a:lnTo>
                  <a:lnTo>
                    <a:pt x="92" y="260"/>
                  </a:lnTo>
                  <a:lnTo>
                    <a:pt x="73" y="252"/>
                  </a:lnTo>
                  <a:lnTo>
                    <a:pt x="64" y="246"/>
                  </a:lnTo>
                  <a:lnTo>
                    <a:pt x="54" y="240"/>
                  </a:lnTo>
                  <a:lnTo>
                    <a:pt x="45" y="232"/>
                  </a:lnTo>
                  <a:lnTo>
                    <a:pt x="35" y="222"/>
                  </a:lnTo>
                  <a:lnTo>
                    <a:pt x="27" y="211"/>
                  </a:lnTo>
                  <a:lnTo>
                    <a:pt x="19" y="199"/>
                  </a:lnTo>
                  <a:lnTo>
                    <a:pt x="19" y="199"/>
                  </a:lnTo>
                  <a:lnTo>
                    <a:pt x="12" y="186"/>
                  </a:lnTo>
                  <a:lnTo>
                    <a:pt x="7" y="172"/>
                  </a:lnTo>
                  <a:lnTo>
                    <a:pt x="3" y="157"/>
                  </a:lnTo>
                  <a:lnTo>
                    <a:pt x="2" y="142"/>
                  </a:lnTo>
                  <a:lnTo>
                    <a:pt x="0" y="129"/>
                  </a:lnTo>
                  <a:lnTo>
                    <a:pt x="2" y="114"/>
                  </a:lnTo>
                  <a:lnTo>
                    <a:pt x="4" y="100"/>
                  </a:lnTo>
                  <a:lnTo>
                    <a:pt x="10" y="87"/>
                  </a:lnTo>
                  <a:lnTo>
                    <a:pt x="15" y="73"/>
                  </a:lnTo>
                  <a:lnTo>
                    <a:pt x="23" y="61"/>
                  </a:lnTo>
                  <a:lnTo>
                    <a:pt x="31" y="49"/>
                  </a:lnTo>
                  <a:lnTo>
                    <a:pt x="42" y="38"/>
                  </a:lnTo>
                  <a:lnTo>
                    <a:pt x="54" y="28"/>
                  </a:lnTo>
                  <a:lnTo>
                    <a:pt x="68" y="19"/>
                  </a:lnTo>
                  <a:lnTo>
                    <a:pt x="84" y="11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90" y="10"/>
                  </a:lnTo>
                  <a:lnTo>
                    <a:pt x="77" y="16"/>
                  </a:lnTo>
                  <a:lnTo>
                    <a:pt x="62" y="26"/>
                  </a:lnTo>
                  <a:lnTo>
                    <a:pt x="48" y="38"/>
                  </a:lnTo>
                  <a:lnTo>
                    <a:pt x="41" y="46"/>
                  </a:lnTo>
                  <a:lnTo>
                    <a:pt x="33" y="54"/>
                  </a:lnTo>
                  <a:lnTo>
                    <a:pt x="27" y="64"/>
                  </a:lnTo>
                  <a:lnTo>
                    <a:pt x="20" y="75"/>
                  </a:lnTo>
                  <a:lnTo>
                    <a:pt x="15" y="85"/>
                  </a:lnTo>
                  <a:lnTo>
                    <a:pt x="11" y="98"/>
                  </a:lnTo>
                  <a:lnTo>
                    <a:pt x="12" y="99"/>
                  </a:lnTo>
                  <a:lnTo>
                    <a:pt x="12" y="99"/>
                  </a:lnTo>
                  <a:lnTo>
                    <a:pt x="14" y="98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8" y="89"/>
                  </a:lnTo>
                  <a:lnTo>
                    <a:pt x="18" y="89"/>
                  </a:lnTo>
                  <a:lnTo>
                    <a:pt x="19" y="87"/>
                  </a:lnTo>
                  <a:lnTo>
                    <a:pt x="19" y="87"/>
                  </a:lnTo>
                  <a:lnTo>
                    <a:pt x="23" y="84"/>
                  </a:lnTo>
                  <a:lnTo>
                    <a:pt x="23" y="84"/>
                  </a:lnTo>
                  <a:lnTo>
                    <a:pt x="26" y="77"/>
                  </a:lnTo>
                  <a:lnTo>
                    <a:pt x="26" y="77"/>
                  </a:lnTo>
                  <a:lnTo>
                    <a:pt x="29" y="76"/>
                  </a:lnTo>
                  <a:lnTo>
                    <a:pt x="31" y="76"/>
                  </a:lnTo>
                  <a:lnTo>
                    <a:pt x="31" y="76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7"/>
                  </a:lnTo>
                  <a:lnTo>
                    <a:pt x="31" y="80"/>
                  </a:lnTo>
                  <a:lnTo>
                    <a:pt x="31" y="84"/>
                  </a:lnTo>
                  <a:lnTo>
                    <a:pt x="31" y="84"/>
                  </a:lnTo>
                  <a:lnTo>
                    <a:pt x="29" y="91"/>
                  </a:lnTo>
                  <a:lnTo>
                    <a:pt x="29" y="91"/>
                  </a:lnTo>
                  <a:lnTo>
                    <a:pt x="30" y="95"/>
                  </a:lnTo>
                  <a:lnTo>
                    <a:pt x="30" y="95"/>
                  </a:lnTo>
                  <a:lnTo>
                    <a:pt x="31" y="98"/>
                  </a:lnTo>
                  <a:lnTo>
                    <a:pt x="33" y="99"/>
                  </a:lnTo>
                  <a:lnTo>
                    <a:pt x="33" y="99"/>
                  </a:lnTo>
                  <a:lnTo>
                    <a:pt x="41" y="102"/>
                  </a:lnTo>
                  <a:lnTo>
                    <a:pt x="41" y="102"/>
                  </a:lnTo>
                  <a:lnTo>
                    <a:pt x="45" y="96"/>
                  </a:lnTo>
                  <a:lnTo>
                    <a:pt x="45" y="96"/>
                  </a:lnTo>
                  <a:lnTo>
                    <a:pt x="48" y="95"/>
                  </a:lnTo>
                  <a:lnTo>
                    <a:pt x="50" y="93"/>
                  </a:lnTo>
                  <a:lnTo>
                    <a:pt x="50" y="93"/>
                  </a:lnTo>
                  <a:lnTo>
                    <a:pt x="50" y="91"/>
                  </a:lnTo>
                  <a:lnTo>
                    <a:pt x="50" y="89"/>
                  </a:lnTo>
                  <a:lnTo>
                    <a:pt x="52" y="88"/>
                  </a:lnTo>
                  <a:lnTo>
                    <a:pt x="52" y="88"/>
                  </a:lnTo>
                  <a:lnTo>
                    <a:pt x="53" y="85"/>
                  </a:lnTo>
                  <a:lnTo>
                    <a:pt x="54" y="84"/>
                  </a:lnTo>
                  <a:lnTo>
                    <a:pt x="54" y="84"/>
                  </a:lnTo>
                  <a:lnTo>
                    <a:pt x="56" y="81"/>
                  </a:lnTo>
                  <a:lnTo>
                    <a:pt x="56" y="81"/>
                  </a:lnTo>
                  <a:lnTo>
                    <a:pt x="58" y="81"/>
                  </a:lnTo>
                  <a:lnTo>
                    <a:pt x="60" y="81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60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58" y="89"/>
                  </a:lnTo>
                  <a:lnTo>
                    <a:pt x="58" y="89"/>
                  </a:lnTo>
                  <a:lnTo>
                    <a:pt x="57" y="89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3" y="96"/>
                  </a:lnTo>
                  <a:lnTo>
                    <a:pt x="53" y="96"/>
                  </a:lnTo>
                  <a:lnTo>
                    <a:pt x="52" y="99"/>
                  </a:lnTo>
                  <a:lnTo>
                    <a:pt x="50" y="102"/>
                  </a:lnTo>
                  <a:lnTo>
                    <a:pt x="50" y="102"/>
                  </a:lnTo>
                  <a:lnTo>
                    <a:pt x="48" y="102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3"/>
                  </a:lnTo>
                  <a:lnTo>
                    <a:pt x="46" y="106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6" y="107"/>
                  </a:lnTo>
                  <a:lnTo>
                    <a:pt x="43" y="108"/>
                  </a:lnTo>
                  <a:lnTo>
                    <a:pt x="42" y="108"/>
                  </a:lnTo>
                  <a:lnTo>
                    <a:pt x="42" y="108"/>
                  </a:lnTo>
                  <a:lnTo>
                    <a:pt x="39" y="108"/>
                  </a:lnTo>
                  <a:lnTo>
                    <a:pt x="39" y="108"/>
                  </a:lnTo>
                  <a:lnTo>
                    <a:pt x="34" y="107"/>
                  </a:lnTo>
                  <a:lnTo>
                    <a:pt x="34" y="107"/>
                  </a:lnTo>
                  <a:lnTo>
                    <a:pt x="33" y="108"/>
                  </a:lnTo>
                  <a:lnTo>
                    <a:pt x="31" y="111"/>
                  </a:lnTo>
                  <a:lnTo>
                    <a:pt x="31" y="111"/>
                  </a:lnTo>
                  <a:lnTo>
                    <a:pt x="33" y="116"/>
                  </a:lnTo>
                  <a:lnTo>
                    <a:pt x="35" y="122"/>
                  </a:lnTo>
                  <a:lnTo>
                    <a:pt x="35" y="122"/>
                  </a:lnTo>
                  <a:lnTo>
                    <a:pt x="35" y="127"/>
                  </a:lnTo>
                  <a:lnTo>
                    <a:pt x="35" y="130"/>
                  </a:lnTo>
                  <a:lnTo>
                    <a:pt x="37" y="131"/>
                  </a:lnTo>
                  <a:lnTo>
                    <a:pt x="37" y="131"/>
                  </a:lnTo>
                  <a:lnTo>
                    <a:pt x="39" y="134"/>
                  </a:lnTo>
                  <a:lnTo>
                    <a:pt x="41" y="137"/>
                  </a:lnTo>
                  <a:lnTo>
                    <a:pt x="41" y="137"/>
                  </a:lnTo>
                  <a:lnTo>
                    <a:pt x="42" y="139"/>
                  </a:lnTo>
                  <a:lnTo>
                    <a:pt x="42" y="144"/>
                  </a:lnTo>
                  <a:lnTo>
                    <a:pt x="45" y="146"/>
                  </a:lnTo>
                  <a:lnTo>
                    <a:pt x="45" y="146"/>
                  </a:lnTo>
                  <a:lnTo>
                    <a:pt x="45" y="153"/>
                  </a:lnTo>
                  <a:lnTo>
                    <a:pt x="45" y="153"/>
                  </a:lnTo>
                  <a:lnTo>
                    <a:pt x="45" y="157"/>
                  </a:lnTo>
                  <a:lnTo>
                    <a:pt x="45" y="161"/>
                  </a:lnTo>
                  <a:lnTo>
                    <a:pt x="45" y="161"/>
                  </a:lnTo>
                  <a:lnTo>
                    <a:pt x="48" y="165"/>
                  </a:lnTo>
                  <a:lnTo>
                    <a:pt x="49" y="167"/>
                  </a:lnTo>
                  <a:lnTo>
                    <a:pt x="49" y="167"/>
                  </a:lnTo>
                  <a:lnTo>
                    <a:pt x="46" y="169"/>
                  </a:lnTo>
                  <a:lnTo>
                    <a:pt x="46" y="171"/>
                  </a:lnTo>
                  <a:lnTo>
                    <a:pt x="46" y="172"/>
                  </a:lnTo>
                  <a:lnTo>
                    <a:pt x="46" y="172"/>
                  </a:lnTo>
                  <a:lnTo>
                    <a:pt x="50" y="175"/>
                  </a:lnTo>
                  <a:lnTo>
                    <a:pt x="52" y="177"/>
                  </a:lnTo>
                  <a:lnTo>
                    <a:pt x="52" y="177"/>
                  </a:lnTo>
                  <a:lnTo>
                    <a:pt x="53" y="179"/>
                  </a:lnTo>
                  <a:lnTo>
                    <a:pt x="54" y="180"/>
                  </a:lnTo>
                  <a:lnTo>
                    <a:pt x="54" y="180"/>
                  </a:lnTo>
                  <a:lnTo>
                    <a:pt x="57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8" y="187"/>
                  </a:lnTo>
                  <a:lnTo>
                    <a:pt x="64" y="194"/>
                  </a:lnTo>
                  <a:lnTo>
                    <a:pt x="69" y="199"/>
                  </a:lnTo>
                  <a:lnTo>
                    <a:pt x="69" y="199"/>
                  </a:lnTo>
                  <a:lnTo>
                    <a:pt x="69" y="200"/>
                  </a:lnTo>
                  <a:lnTo>
                    <a:pt x="69" y="202"/>
                  </a:lnTo>
                  <a:lnTo>
                    <a:pt x="71" y="202"/>
                  </a:lnTo>
                  <a:lnTo>
                    <a:pt x="71" y="202"/>
                  </a:lnTo>
                  <a:lnTo>
                    <a:pt x="80" y="206"/>
                  </a:lnTo>
                  <a:lnTo>
                    <a:pt x="80" y="206"/>
                  </a:lnTo>
                  <a:lnTo>
                    <a:pt x="83" y="209"/>
                  </a:lnTo>
                  <a:lnTo>
                    <a:pt x="87" y="210"/>
                  </a:lnTo>
                  <a:lnTo>
                    <a:pt x="87" y="210"/>
                  </a:lnTo>
                  <a:lnTo>
                    <a:pt x="88" y="210"/>
                  </a:lnTo>
                  <a:lnTo>
                    <a:pt x="88" y="211"/>
                  </a:lnTo>
                  <a:lnTo>
                    <a:pt x="88" y="210"/>
                  </a:lnTo>
                  <a:lnTo>
                    <a:pt x="88" y="210"/>
                  </a:lnTo>
                  <a:lnTo>
                    <a:pt x="91" y="206"/>
                  </a:lnTo>
                  <a:lnTo>
                    <a:pt x="92" y="203"/>
                  </a:lnTo>
                  <a:lnTo>
                    <a:pt x="92" y="203"/>
                  </a:lnTo>
                  <a:lnTo>
                    <a:pt x="94" y="199"/>
                  </a:lnTo>
                  <a:lnTo>
                    <a:pt x="94" y="198"/>
                  </a:lnTo>
                  <a:lnTo>
                    <a:pt x="94" y="198"/>
                  </a:lnTo>
                  <a:lnTo>
                    <a:pt x="94" y="194"/>
                  </a:lnTo>
                  <a:lnTo>
                    <a:pt x="94" y="194"/>
                  </a:lnTo>
                  <a:lnTo>
                    <a:pt x="94" y="191"/>
                  </a:lnTo>
                  <a:lnTo>
                    <a:pt x="95" y="188"/>
                  </a:lnTo>
                  <a:lnTo>
                    <a:pt x="95" y="188"/>
                  </a:lnTo>
                  <a:lnTo>
                    <a:pt x="96" y="186"/>
                  </a:lnTo>
                  <a:lnTo>
                    <a:pt x="99" y="183"/>
                  </a:lnTo>
                  <a:lnTo>
                    <a:pt x="99" y="183"/>
                  </a:lnTo>
                  <a:lnTo>
                    <a:pt x="100" y="183"/>
                  </a:lnTo>
                  <a:lnTo>
                    <a:pt x="102" y="181"/>
                  </a:lnTo>
                  <a:lnTo>
                    <a:pt x="102" y="181"/>
                  </a:lnTo>
                  <a:lnTo>
                    <a:pt x="102" y="179"/>
                  </a:lnTo>
                  <a:lnTo>
                    <a:pt x="102" y="179"/>
                  </a:lnTo>
                  <a:lnTo>
                    <a:pt x="100" y="177"/>
                  </a:lnTo>
                  <a:lnTo>
                    <a:pt x="100" y="175"/>
                  </a:lnTo>
                  <a:lnTo>
                    <a:pt x="100" y="175"/>
                  </a:lnTo>
                  <a:lnTo>
                    <a:pt x="99" y="171"/>
                  </a:lnTo>
                  <a:lnTo>
                    <a:pt x="98" y="169"/>
                  </a:lnTo>
                  <a:lnTo>
                    <a:pt x="98" y="169"/>
                  </a:lnTo>
                  <a:lnTo>
                    <a:pt x="95" y="167"/>
                  </a:lnTo>
                  <a:lnTo>
                    <a:pt x="94" y="165"/>
                  </a:lnTo>
                  <a:lnTo>
                    <a:pt x="94" y="164"/>
                  </a:lnTo>
                  <a:lnTo>
                    <a:pt x="94" y="164"/>
                  </a:lnTo>
                  <a:lnTo>
                    <a:pt x="95" y="158"/>
                  </a:lnTo>
                  <a:lnTo>
                    <a:pt x="95" y="158"/>
                  </a:lnTo>
                  <a:lnTo>
                    <a:pt x="98" y="154"/>
                  </a:lnTo>
                  <a:lnTo>
                    <a:pt x="98" y="154"/>
                  </a:lnTo>
                  <a:lnTo>
                    <a:pt x="100" y="150"/>
                  </a:lnTo>
                  <a:lnTo>
                    <a:pt x="100" y="150"/>
                  </a:lnTo>
                  <a:lnTo>
                    <a:pt x="103" y="146"/>
                  </a:lnTo>
                  <a:lnTo>
                    <a:pt x="103" y="146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6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1" y="126"/>
                  </a:lnTo>
                  <a:lnTo>
                    <a:pt x="113" y="127"/>
                  </a:lnTo>
                  <a:lnTo>
                    <a:pt x="114" y="126"/>
                  </a:lnTo>
                  <a:lnTo>
                    <a:pt x="114" y="126"/>
                  </a:lnTo>
                  <a:lnTo>
                    <a:pt x="115" y="123"/>
                  </a:lnTo>
                  <a:lnTo>
                    <a:pt x="117" y="122"/>
                  </a:lnTo>
                  <a:lnTo>
                    <a:pt x="117" y="122"/>
                  </a:lnTo>
                  <a:lnTo>
                    <a:pt x="119" y="121"/>
                  </a:lnTo>
                  <a:lnTo>
                    <a:pt x="121" y="122"/>
                  </a:lnTo>
                  <a:lnTo>
                    <a:pt x="121" y="122"/>
                  </a:lnTo>
                  <a:lnTo>
                    <a:pt x="125" y="123"/>
                  </a:lnTo>
                  <a:lnTo>
                    <a:pt x="129" y="125"/>
                  </a:lnTo>
                  <a:lnTo>
                    <a:pt x="129" y="125"/>
                  </a:lnTo>
                  <a:lnTo>
                    <a:pt x="133" y="126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42" y="126"/>
                  </a:lnTo>
                  <a:lnTo>
                    <a:pt x="145" y="126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2" y="123"/>
                  </a:lnTo>
                  <a:lnTo>
                    <a:pt x="152" y="123"/>
                  </a:lnTo>
                  <a:lnTo>
                    <a:pt x="153" y="121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7" y="118"/>
                  </a:lnTo>
                  <a:lnTo>
                    <a:pt x="159" y="115"/>
                  </a:lnTo>
                  <a:lnTo>
                    <a:pt x="159" y="115"/>
                  </a:lnTo>
                  <a:lnTo>
                    <a:pt x="159" y="112"/>
                  </a:lnTo>
                  <a:lnTo>
                    <a:pt x="160" y="111"/>
                  </a:lnTo>
                  <a:lnTo>
                    <a:pt x="160" y="111"/>
                  </a:lnTo>
                  <a:lnTo>
                    <a:pt x="161" y="108"/>
                  </a:lnTo>
                  <a:lnTo>
                    <a:pt x="161" y="108"/>
                  </a:lnTo>
                  <a:lnTo>
                    <a:pt x="164" y="106"/>
                  </a:lnTo>
                  <a:lnTo>
                    <a:pt x="165" y="106"/>
                  </a:lnTo>
                  <a:lnTo>
                    <a:pt x="165" y="106"/>
                  </a:lnTo>
                  <a:lnTo>
                    <a:pt x="165" y="104"/>
                  </a:lnTo>
                  <a:lnTo>
                    <a:pt x="165" y="104"/>
                  </a:lnTo>
                  <a:lnTo>
                    <a:pt x="164" y="102"/>
                  </a:lnTo>
                  <a:lnTo>
                    <a:pt x="163" y="99"/>
                  </a:lnTo>
                  <a:lnTo>
                    <a:pt x="163" y="99"/>
                  </a:lnTo>
                  <a:lnTo>
                    <a:pt x="163" y="98"/>
                  </a:lnTo>
                  <a:lnTo>
                    <a:pt x="161" y="98"/>
                  </a:lnTo>
                  <a:lnTo>
                    <a:pt x="160" y="96"/>
                  </a:lnTo>
                  <a:lnTo>
                    <a:pt x="161" y="93"/>
                  </a:lnTo>
                  <a:lnTo>
                    <a:pt x="161" y="93"/>
                  </a:lnTo>
                  <a:lnTo>
                    <a:pt x="164" y="87"/>
                  </a:lnTo>
                  <a:lnTo>
                    <a:pt x="164" y="84"/>
                  </a:lnTo>
                  <a:lnTo>
                    <a:pt x="161" y="81"/>
                  </a:lnTo>
                  <a:lnTo>
                    <a:pt x="161" y="81"/>
                  </a:lnTo>
                  <a:lnTo>
                    <a:pt x="160" y="77"/>
                  </a:lnTo>
                  <a:lnTo>
                    <a:pt x="157" y="76"/>
                  </a:lnTo>
                  <a:lnTo>
                    <a:pt x="155" y="73"/>
                  </a:lnTo>
                  <a:lnTo>
                    <a:pt x="155" y="73"/>
                  </a:lnTo>
                  <a:lnTo>
                    <a:pt x="153" y="70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49" y="66"/>
                  </a:lnTo>
                  <a:lnTo>
                    <a:pt x="148" y="66"/>
                  </a:lnTo>
                  <a:lnTo>
                    <a:pt x="148" y="66"/>
                  </a:lnTo>
                  <a:lnTo>
                    <a:pt x="144" y="65"/>
                  </a:lnTo>
                  <a:lnTo>
                    <a:pt x="140" y="62"/>
                  </a:lnTo>
                  <a:lnTo>
                    <a:pt x="140" y="62"/>
                  </a:lnTo>
                  <a:lnTo>
                    <a:pt x="137" y="60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25" y="57"/>
                  </a:lnTo>
                  <a:lnTo>
                    <a:pt x="125" y="57"/>
                  </a:lnTo>
                  <a:lnTo>
                    <a:pt x="122" y="57"/>
                  </a:lnTo>
                  <a:lnTo>
                    <a:pt x="122" y="57"/>
                  </a:lnTo>
                  <a:lnTo>
                    <a:pt x="117" y="56"/>
                  </a:lnTo>
                  <a:lnTo>
                    <a:pt x="117" y="56"/>
                  </a:lnTo>
                  <a:lnTo>
                    <a:pt x="114" y="56"/>
                  </a:lnTo>
                  <a:lnTo>
                    <a:pt x="114" y="56"/>
                  </a:lnTo>
                  <a:lnTo>
                    <a:pt x="113" y="56"/>
                  </a:lnTo>
                  <a:lnTo>
                    <a:pt x="111" y="54"/>
                  </a:lnTo>
                  <a:lnTo>
                    <a:pt x="111" y="57"/>
                  </a:lnTo>
                  <a:lnTo>
                    <a:pt x="111" y="57"/>
                  </a:lnTo>
                  <a:lnTo>
                    <a:pt x="111" y="61"/>
                  </a:lnTo>
                  <a:lnTo>
                    <a:pt x="111" y="62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3" y="64"/>
                  </a:lnTo>
                  <a:lnTo>
                    <a:pt x="100" y="65"/>
                  </a:lnTo>
                  <a:lnTo>
                    <a:pt x="100" y="65"/>
                  </a:lnTo>
                  <a:lnTo>
                    <a:pt x="99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2" y="68"/>
                  </a:lnTo>
                  <a:lnTo>
                    <a:pt x="92" y="68"/>
                  </a:lnTo>
                  <a:lnTo>
                    <a:pt x="91" y="65"/>
                  </a:lnTo>
                  <a:lnTo>
                    <a:pt x="92" y="64"/>
                  </a:lnTo>
                  <a:lnTo>
                    <a:pt x="91" y="64"/>
                  </a:lnTo>
                  <a:lnTo>
                    <a:pt x="88" y="64"/>
                  </a:lnTo>
                  <a:lnTo>
                    <a:pt x="88" y="64"/>
                  </a:lnTo>
                  <a:lnTo>
                    <a:pt x="81" y="65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7" y="65"/>
                  </a:lnTo>
                  <a:lnTo>
                    <a:pt x="75" y="64"/>
                  </a:lnTo>
                  <a:lnTo>
                    <a:pt x="75" y="64"/>
                  </a:lnTo>
                  <a:lnTo>
                    <a:pt x="71" y="62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7" y="64"/>
                  </a:lnTo>
                  <a:lnTo>
                    <a:pt x="67" y="64"/>
                  </a:lnTo>
                  <a:lnTo>
                    <a:pt x="65" y="61"/>
                  </a:lnTo>
                  <a:lnTo>
                    <a:pt x="67" y="60"/>
                  </a:lnTo>
                  <a:lnTo>
                    <a:pt x="67" y="60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3" y="58"/>
                  </a:lnTo>
                  <a:lnTo>
                    <a:pt x="73" y="58"/>
                  </a:lnTo>
                  <a:lnTo>
                    <a:pt x="72" y="57"/>
                  </a:lnTo>
                  <a:lnTo>
                    <a:pt x="72" y="56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81" y="54"/>
                  </a:lnTo>
                  <a:lnTo>
                    <a:pt x="83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3"/>
                  </a:lnTo>
                  <a:lnTo>
                    <a:pt x="88" y="53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4" y="47"/>
                  </a:lnTo>
                  <a:lnTo>
                    <a:pt x="83" y="46"/>
                  </a:lnTo>
                  <a:lnTo>
                    <a:pt x="81" y="45"/>
                  </a:lnTo>
                  <a:lnTo>
                    <a:pt x="80" y="45"/>
                  </a:lnTo>
                  <a:lnTo>
                    <a:pt x="80" y="45"/>
                  </a:lnTo>
                  <a:lnTo>
                    <a:pt x="79" y="46"/>
                  </a:lnTo>
                  <a:lnTo>
                    <a:pt x="77" y="47"/>
                  </a:lnTo>
                  <a:lnTo>
                    <a:pt x="77" y="47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72" y="45"/>
                  </a:lnTo>
                  <a:lnTo>
                    <a:pt x="72" y="43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6" y="39"/>
                  </a:lnTo>
                  <a:lnTo>
                    <a:pt x="79" y="38"/>
                  </a:lnTo>
                  <a:lnTo>
                    <a:pt x="79" y="38"/>
                  </a:lnTo>
                  <a:lnTo>
                    <a:pt x="80" y="38"/>
                  </a:lnTo>
                  <a:lnTo>
                    <a:pt x="81" y="38"/>
                  </a:lnTo>
                  <a:lnTo>
                    <a:pt x="84" y="41"/>
                  </a:lnTo>
                  <a:lnTo>
                    <a:pt x="87" y="43"/>
                  </a:lnTo>
                  <a:lnTo>
                    <a:pt x="88" y="43"/>
                  </a:lnTo>
                  <a:lnTo>
                    <a:pt x="88" y="43"/>
                  </a:lnTo>
                  <a:lnTo>
                    <a:pt x="91" y="42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4" y="45"/>
                  </a:lnTo>
                  <a:lnTo>
                    <a:pt x="94" y="49"/>
                  </a:lnTo>
                  <a:lnTo>
                    <a:pt x="94" y="49"/>
                  </a:lnTo>
                  <a:lnTo>
                    <a:pt x="94" y="51"/>
                  </a:lnTo>
                  <a:lnTo>
                    <a:pt x="96" y="50"/>
                  </a:lnTo>
                  <a:lnTo>
                    <a:pt x="96" y="50"/>
                  </a:lnTo>
                  <a:lnTo>
                    <a:pt x="98" y="49"/>
                  </a:lnTo>
                  <a:lnTo>
                    <a:pt x="96" y="49"/>
                  </a:lnTo>
                  <a:lnTo>
                    <a:pt x="96" y="47"/>
                  </a:lnTo>
                  <a:lnTo>
                    <a:pt x="100" y="46"/>
                  </a:lnTo>
                  <a:lnTo>
                    <a:pt x="100" y="46"/>
                  </a:lnTo>
                  <a:lnTo>
                    <a:pt x="107" y="45"/>
                  </a:lnTo>
                  <a:lnTo>
                    <a:pt x="110" y="43"/>
                  </a:lnTo>
                  <a:lnTo>
                    <a:pt x="113" y="43"/>
                  </a:lnTo>
                  <a:lnTo>
                    <a:pt x="114" y="45"/>
                  </a:lnTo>
                  <a:lnTo>
                    <a:pt x="114" y="45"/>
                  </a:lnTo>
                  <a:lnTo>
                    <a:pt x="117" y="46"/>
                  </a:lnTo>
                  <a:lnTo>
                    <a:pt x="118" y="46"/>
                  </a:lnTo>
                  <a:lnTo>
                    <a:pt x="118" y="46"/>
                  </a:lnTo>
                  <a:lnTo>
                    <a:pt x="118" y="47"/>
                  </a:lnTo>
                  <a:lnTo>
                    <a:pt x="118" y="49"/>
                  </a:lnTo>
                  <a:lnTo>
                    <a:pt x="119" y="47"/>
                  </a:lnTo>
                  <a:lnTo>
                    <a:pt x="119" y="47"/>
                  </a:lnTo>
                  <a:lnTo>
                    <a:pt x="122" y="46"/>
                  </a:lnTo>
                  <a:lnTo>
                    <a:pt x="125" y="47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30" y="49"/>
                  </a:lnTo>
                  <a:lnTo>
                    <a:pt x="130" y="49"/>
                  </a:lnTo>
                  <a:lnTo>
                    <a:pt x="133" y="51"/>
                  </a:lnTo>
                  <a:lnTo>
                    <a:pt x="137" y="51"/>
                  </a:lnTo>
                  <a:lnTo>
                    <a:pt x="137" y="51"/>
                  </a:lnTo>
                  <a:lnTo>
                    <a:pt x="140" y="50"/>
                  </a:lnTo>
                  <a:lnTo>
                    <a:pt x="140" y="50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7" y="45"/>
                  </a:lnTo>
                  <a:lnTo>
                    <a:pt x="133" y="43"/>
                  </a:lnTo>
                  <a:lnTo>
                    <a:pt x="133" y="43"/>
                  </a:lnTo>
                  <a:lnTo>
                    <a:pt x="125" y="41"/>
                  </a:lnTo>
                  <a:lnTo>
                    <a:pt x="123" y="39"/>
                  </a:lnTo>
                  <a:lnTo>
                    <a:pt x="126" y="39"/>
                  </a:lnTo>
                  <a:lnTo>
                    <a:pt x="126" y="39"/>
                  </a:lnTo>
                  <a:lnTo>
                    <a:pt x="129" y="38"/>
                  </a:lnTo>
                  <a:lnTo>
                    <a:pt x="127" y="37"/>
                  </a:lnTo>
                  <a:lnTo>
                    <a:pt x="127" y="35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7" y="31"/>
                  </a:lnTo>
                  <a:lnTo>
                    <a:pt x="140" y="31"/>
                  </a:lnTo>
                  <a:lnTo>
                    <a:pt x="141" y="31"/>
                  </a:lnTo>
                  <a:lnTo>
                    <a:pt x="141" y="28"/>
                  </a:lnTo>
                  <a:lnTo>
                    <a:pt x="141" y="28"/>
                  </a:lnTo>
                  <a:lnTo>
                    <a:pt x="141" y="23"/>
                  </a:lnTo>
                  <a:lnTo>
                    <a:pt x="142" y="23"/>
                  </a:lnTo>
                  <a:lnTo>
                    <a:pt x="144" y="23"/>
                  </a:lnTo>
                  <a:lnTo>
                    <a:pt x="144" y="23"/>
                  </a:lnTo>
                  <a:lnTo>
                    <a:pt x="153" y="24"/>
                  </a:lnTo>
                  <a:lnTo>
                    <a:pt x="153" y="24"/>
                  </a:lnTo>
                  <a:lnTo>
                    <a:pt x="155" y="24"/>
                  </a:lnTo>
                  <a:lnTo>
                    <a:pt x="155" y="26"/>
                  </a:lnTo>
                  <a:lnTo>
                    <a:pt x="157" y="24"/>
                  </a:lnTo>
                  <a:lnTo>
                    <a:pt x="157" y="24"/>
                  </a:lnTo>
                  <a:lnTo>
                    <a:pt x="160" y="23"/>
                  </a:lnTo>
                  <a:lnTo>
                    <a:pt x="161" y="23"/>
                  </a:lnTo>
                  <a:lnTo>
                    <a:pt x="161" y="23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59" y="18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5" y="12"/>
                  </a:lnTo>
                  <a:lnTo>
                    <a:pt x="153" y="10"/>
                  </a:lnTo>
                  <a:lnTo>
                    <a:pt x="152" y="7"/>
                  </a:lnTo>
                  <a:lnTo>
                    <a:pt x="150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4" y="10"/>
                  </a:lnTo>
                  <a:lnTo>
                    <a:pt x="140" y="11"/>
                  </a:lnTo>
                  <a:lnTo>
                    <a:pt x="140" y="11"/>
                  </a:lnTo>
                  <a:lnTo>
                    <a:pt x="134" y="10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6" y="7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38" y="5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37" y="1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49" y="0"/>
                  </a:lnTo>
                  <a:lnTo>
                    <a:pt x="161" y="1"/>
                  </a:lnTo>
                  <a:lnTo>
                    <a:pt x="16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57" name="组合 198"/>
          <p:cNvGrpSpPr/>
          <p:nvPr/>
        </p:nvGrpSpPr>
        <p:grpSpPr>
          <a:xfrm>
            <a:off x="7510923" y="2224326"/>
            <a:ext cx="341543" cy="607744"/>
            <a:chOff x="3846513" y="1814513"/>
            <a:chExt cx="323850" cy="576262"/>
          </a:xfrm>
          <a:solidFill>
            <a:schemeClr val="accent2"/>
          </a:solidFill>
        </p:grpSpPr>
        <p:sp>
          <p:nvSpPr>
            <p:cNvPr id="258" name="Freeform 137"/>
            <p:cNvSpPr>
              <a:spLocks noEditPoints="1"/>
            </p:cNvSpPr>
            <p:nvPr/>
          </p:nvSpPr>
          <p:spPr bwMode="auto">
            <a:xfrm>
              <a:off x="3846513" y="1814513"/>
              <a:ext cx="323850" cy="323850"/>
            </a:xfrm>
            <a:custGeom>
              <a:avLst/>
              <a:gdLst>
                <a:gd name="T0" fmla="*/ 112 w 204"/>
                <a:gd name="T1" fmla="*/ 0 h 204"/>
                <a:gd name="T2" fmla="*/ 141 w 204"/>
                <a:gd name="T3" fmla="*/ 8 h 204"/>
                <a:gd name="T4" fmla="*/ 165 w 204"/>
                <a:gd name="T5" fmla="*/ 22 h 204"/>
                <a:gd name="T6" fmla="*/ 185 w 204"/>
                <a:gd name="T7" fmla="*/ 42 h 204"/>
                <a:gd name="T8" fmla="*/ 199 w 204"/>
                <a:gd name="T9" fmla="*/ 68 h 204"/>
                <a:gd name="T10" fmla="*/ 204 w 204"/>
                <a:gd name="T11" fmla="*/ 96 h 204"/>
                <a:gd name="T12" fmla="*/ 203 w 204"/>
                <a:gd name="T13" fmla="*/ 118 h 204"/>
                <a:gd name="T14" fmla="*/ 195 w 204"/>
                <a:gd name="T15" fmla="*/ 146 h 204"/>
                <a:gd name="T16" fmla="*/ 179 w 204"/>
                <a:gd name="T17" fmla="*/ 171 h 204"/>
                <a:gd name="T18" fmla="*/ 156 w 204"/>
                <a:gd name="T19" fmla="*/ 190 h 204"/>
                <a:gd name="T20" fmla="*/ 129 w 204"/>
                <a:gd name="T21" fmla="*/ 202 h 204"/>
                <a:gd name="T22" fmla="*/ 108 w 204"/>
                <a:gd name="T23" fmla="*/ 204 h 204"/>
                <a:gd name="T24" fmla="*/ 102 w 204"/>
                <a:gd name="T25" fmla="*/ 185 h 204"/>
                <a:gd name="T26" fmla="*/ 107 w 204"/>
                <a:gd name="T27" fmla="*/ 185 h 204"/>
                <a:gd name="T28" fmla="*/ 131 w 204"/>
                <a:gd name="T29" fmla="*/ 180 h 204"/>
                <a:gd name="T30" fmla="*/ 164 w 204"/>
                <a:gd name="T31" fmla="*/ 158 h 204"/>
                <a:gd name="T32" fmla="*/ 183 w 204"/>
                <a:gd name="T33" fmla="*/ 123 h 204"/>
                <a:gd name="T34" fmla="*/ 185 w 204"/>
                <a:gd name="T35" fmla="*/ 97 h 204"/>
                <a:gd name="T36" fmla="*/ 177 w 204"/>
                <a:gd name="T37" fmla="*/ 66 h 204"/>
                <a:gd name="T38" fmla="*/ 148 w 204"/>
                <a:gd name="T39" fmla="*/ 32 h 204"/>
                <a:gd name="T40" fmla="*/ 102 w 204"/>
                <a:gd name="T41" fmla="*/ 19 h 204"/>
                <a:gd name="T42" fmla="*/ 96 w 204"/>
                <a:gd name="T43" fmla="*/ 0 h 204"/>
                <a:gd name="T44" fmla="*/ 102 w 204"/>
                <a:gd name="T45" fmla="*/ 19 h 204"/>
                <a:gd name="T46" fmla="*/ 89 w 204"/>
                <a:gd name="T47" fmla="*/ 20 h 204"/>
                <a:gd name="T48" fmla="*/ 66 w 204"/>
                <a:gd name="T49" fmla="*/ 27 h 204"/>
                <a:gd name="T50" fmla="*/ 31 w 204"/>
                <a:gd name="T51" fmla="*/ 60 h 204"/>
                <a:gd name="T52" fmla="*/ 20 w 204"/>
                <a:gd name="T53" fmla="*/ 89 h 204"/>
                <a:gd name="T54" fmla="*/ 19 w 204"/>
                <a:gd name="T55" fmla="*/ 107 h 204"/>
                <a:gd name="T56" fmla="*/ 35 w 204"/>
                <a:gd name="T57" fmla="*/ 152 h 204"/>
                <a:gd name="T58" fmla="*/ 70 w 204"/>
                <a:gd name="T59" fmla="*/ 179 h 204"/>
                <a:gd name="T60" fmla="*/ 102 w 204"/>
                <a:gd name="T61" fmla="*/ 204 h 204"/>
                <a:gd name="T62" fmla="*/ 83 w 204"/>
                <a:gd name="T63" fmla="*/ 203 h 204"/>
                <a:gd name="T64" fmla="*/ 55 w 204"/>
                <a:gd name="T65" fmla="*/ 194 h 204"/>
                <a:gd name="T66" fmla="*/ 32 w 204"/>
                <a:gd name="T67" fmla="*/ 176 h 204"/>
                <a:gd name="T68" fmla="*/ 13 w 204"/>
                <a:gd name="T69" fmla="*/ 154 h 204"/>
                <a:gd name="T70" fmla="*/ 3 w 204"/>
                <a:gd name="T71" fmla="*/ 127 h 204"/>
                <a:gd name="T72" fmla="*/ 0 w 204"/>
                <a:gd name="T73" fmla="*/ 108 h 204"/>
                <a:gd name="T74" fmla="*/ 3 w 204"/>
                <a:gd name="T75" fmla="*/ 77 h 204"/>
                <a:gd name="T76" fmla="*/ 15 w 204"/>
                <a:gd name="T77" fmla="*/ 50 h 204"/>
                <a:gd name="T78" fmla="*/ 32 w 204"/>
                <a:gd name="T79" fmla="*/ 27 h 204"/>
                <a:gd name="T80" fmla="*/ 57 w 204"/>
                <a:gd name="T81" fmla="*/ 11 h 204"/>
                <a:gd name="T82" fmla="*/ 87 w 204"/>
                <a:gd name="T83" fmla="*/ 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4" h="204">
                  <a:moveTo>
                    <a:pt x="102" y="0"/>
                  </a:moveTo>
                  <a:lnTo>
                    <a:pt x="102" y="0"/>
                  </a:lnTo>
                  <a:lnTo>
                    <a:pt x="112" y="0"/>
                  </a:lnTo>
                  <a:lnTo>
                    <a:pt x="122" y="1"/>
                  </a:lnTo>
                  <a:lnTo>
                    <a:pt x="131" y="4"/>
                  </a:lnTo>
                  <a:lnTo>
                    <a:pt x="141" y="8"/>
                  </a:lnTo>
                  <a:lnTo>
                    <a:pt x="149" y="11"/>
                  </a:lnTo>
                  <a:lnTo>
                    <a:pt x="157" y="16"/>
                  </a:lnTo>
                  <a:lnTo>
                    <a:pt x="165" y="22"/>
                  </a:lnTo>
                  <a:lnTo>
                    <a:pt x="172" y="28"/>
                  </a:lnTo>
                  <a:lnTo>
                    <a:pt x="179" y="35"/>
                  </a:lnTo>
                  <a:lnTo>
                    <a:pt x="185" y="42"/>
                  </a:lnTo>
                  <a:lnTo>
                    <a:pt x="190" y="50"/>
                  </a:lnTo>
                  <a:lnTo>
                    <a:pt x="195" y="58"/>
                  </a:lnTo>
                  <a:lnTo>
                    <a:pt x="199" y="68"/>
                  </a:lnTo>
                  <a:lnTo>
                    <a:pt x="202" y="77"/>
                  </a:lnTo>
                  <a:lnTo>
                    <a:pt x="203" y="87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4" y="107"/>
                  </a:lnTo>
                  <a:lnTo>
                    <a:pt x="203" y="118"/>
                  </a:lnTo>
                  <a:lnTo>
                    <a:pt x="202" y="127"/>
                  </a:lnTo>
                  <a:lnTo>
                    <a:pt x="199" y="137"/>
                  </a:lnTo>
                  <a:lnTo>
                    <a:pt x="195" y="146"/>
                  </a:lnTo>
                  <a:lnTo>
                    <a:pt x="190" y="154"/>
                  </a:lnTo>
                  <a:lnTo>
                    <a:pt x="184" y="162"/>
                  </a:lnTo>
                  <a:lnTo>
                    <a:pt x="179" y="171"/>
                  </a:lnTo>
                  <a:lnTo>
                    <a:pt x="172" y="177"/>
                  </a:lnTo>
                  <a:lnTo>
                    <a:pt x="164" y="184"/>
                  </a:lnTo>
                  <a:lnTo>
                    <a:pt x="156" y="190"/>
                  </a:lnTo>
                  <a:lnTo>
                    <a:pt x="148" y="194"/>
                  </a:lnTo>
                  <a:lnTo>
                    <a:pt x="138" y="198"/>
                  </a:lnTo>
                  <a:lnTo>
                    <a:pt x="129" y="202"/>
                  </a:lnTo>
                  <a:lnTo>
                    <a:pt x="118" y="203"/>
                  </a:lnTo>
                  <a:lnTo>
                    <a:pt x="108" y="204"/>
                  </a:lnTo>
                  <a:lnTo>
                    <a:pt x="108" y="204"/>
                  </a:lnTo>
                  <a:lnTo>
                    <a:pt x="102" y="204"/>
                  </a:lnTo>
                  <a:lnTo>
                    <a:pt x="102" y="185"/>
                  </a:lnTo>
                  <a:lnTo>
                    <a:pt x="102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07" y="185"/>
                  </a:lnTo>
                  <a:lnTo>
                    <a:pt x="115" y="184"/>
                  </a:lnTo>
                  <a:lnTo>
                    <a:pt x="123" y="183"/>
                  </a:lnTo>
                  <a:lnTo>
                    <a:pt x="131" y="180"/>
                  </a:lnTo>
                  <a:lnTo>
                    <a:pt x="138" y="177"/>
                  </a:lnTo>
                  <a:lnTo>
                    <a:pt x="152" y="169"/>
                  </a:lnTo>
                  <a:lnTo>
                    <a:pt x="164" y="158"/>
                  </a:lnTo>
                  <a:lnTo>
                    <a:pt x="173" y="145"/>
                  </a:lnTo>
                  <a:lnTo>
                    <a:pt x="180" y="130"/>
                  </a:lnTo>
                  <a:lnTo>
                    <a:pt x="183" y="123"/>
                  </a:lnTo>
                  <a:lnTo>
                    <a:pt x="184" y="115"/>
                  </a:lnTo>
                  <a:lnTo>
                    <a:pt x="185" y="10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3" y="81"/>
                  </a:lnTo>
                  <a:lnTo>
                    <a:pt x="177" y="66"/>
                  </a:lnTo>
                  <a:lnTo>
                    <a:pt x="169" y="53"/>
                  </a:lnTo>
                  <a:lnTo>
                    <a:pt x="160" y="42"/>
                  </a:lnTo>
                  <a:lnTo>
                    <a:pt x="148" y="32"/>
                  </a:lnTo>
                  <a:lnTo>
                    <a:pt x="133" y="26"/>
                  </a:lnTo>
                  <a:lnTo>
                    <a:pt x="118" y="20"/>
                  </a:lnTo>
                  <a:lnTo>
                    <a:pt x="102" y="19"/>
                  </a:lnTo>
                  <a:lnTo>
                    <a:pt x="102" y="0"/>
                  </a:lnTo>
                  <a:close/>
                  <a:moveTo>
                    <a:pt x="96" y="0"/>
                  </a:moveTo>
                  <a:lnTo>
                    <a:pt x="96" y="0"/>
                  </a:lnTo>
                  <a:lnTo>
                    <a:pt x="102" y="0"/>
                  </a:lnTo>
                  <a:lnTo>
                    <a:pt x="102" y="19"/>
                  </a:lnTo>
                  <a:lnTo>
                    <a:pt x="102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89" y="20"/>
                  </a:lnTo>
                  <a:lnTo>
                    <a:pt x="81" y="22"/>
                  </a:lnTo>
                  <a:lnTo>
                    <a:pt x="73" y="24"/>
                  </a:lnTo>
                  <a:lnTo>
                    <a:pt x="66" y="27"/>
                  </a:lnTo>
                  <a:lnTo>
                    <a:pt x="51" y="37"/>
                  </a:lnTo>
                  <a:lnTo>
                    <a:pt x="41" y="46"/>
                  </a:lnTo>
                  <a:lnTo>
                    <a:pt x="31" y="60"/>
                  </a:lnTo>
                  <a:lnTo>
                    <a:pt x="24" y="74"/>
                  </a:lnTo>
                  <a:lnTo>
                    <a:pt x="22" y="81"/>
                  </a:lnTo>
                  <a:lnTo>
                    <a:pt x="20" y="89"/>
                  </a:lnTo>
                  <a:lnTo>
                    <a:pt x="19" y="99"/>
                  </a:lnTo>
                  <a:lnTo>
                    <a:pt x="19" y="107"/>
                  </a:lnTo>
                  <a:lnTo>
                    <a:pt x="19" y="107"/>
                  </a:lnTo>
                  <a:lnTo>
                    <a:pt x="22" y="123"/>
                  </a:lnTo>
                  <a:lnTo>
                    <a:pt x="27" y="138"/>
                  </a:lnTo>
                  <a:lnTo>
                    <a:pt x="35" y="152"/>
                  </a:lnTo>
                  <a:lnTo>
                    <a:pt x="45" y="162"/>
                  </a:lnTo>
                  <a:lnTo>
                    <a:pt x="57" y="172"/>
                  </a:lnTo>
                  <a:lnTo>
                    <a:pt x="70" y="179"/>
                  </a:lnTo>
                  <a:lnTo>
                    <a:pt x="87" y="184"/>
                  </a:lnTo>
                  <a:lnTo>
                    <a:pt x="102" y="185"/>
                  </a:lnTo>
                  <a:lnTo>
                    <a:pt x="102" y="204"/>
                  </a:lnTo>
                  <a:lnTo>
                    <a:pt x="102" y="204"/>
                  </a:lnTo>
                  <a:lnTo>
                    <a:pt x="92" y="204"/>
                  </a:lnTo>
                  <a:lnTo>
                    <a:pt x="83" y="203"/>
                  </a:lnTo>
                  <a:lnTo>
                    <a:pt x="73" y="200"/>
                  </a:lnTo>
                  <a:lnTo>
                    <a:pt x="64" y="198"/>
                  </a:lnTo>
                  <a:lnTo>
                    <a:pt x="55" y="194"/>
                  </a:lnTo>
                  <a:lnTo>
                    <a:pt x="47" y="188"/>
                  </a:lnTo>
                  <a:lnTo>
                    <a:pt x="39" y="183"/>
                  </a:lnTo>
                  <a:lnTo>
                    <a:pt x="32" y="176"/>
                  </a:lnTo>
                  <a:lnTo>
                    <a:pt x="26" y="169"/>
                  </a:lnTo>
                  <a:lnTo>
                    <a:pt x="19" y="162"/>
                  </a:lnTo>
                  <a:lnTo>
                    <a:pt x="13" y="154"/>
                  </a:lnTo>
                  <a:lnTo>
                    <a:pt x="9" y="146"/>
                  </a:lnTo>
                  <a:lnTo>
                    <a:pt x="5" y="137"/>
                  </a:lnTo>
                  <a:lnTo>
                    <a:pt x="3" y="127"/>
                  </a:lnTo>
                  <a:lnTo>
                    <a:pt x="1" y="118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0" y="97"/>
                  </a:lnTo>
                  <a:lnTo>
                    <a:pt x="1" y="87"/>
                  </a:lnTo>
                  <a:lnTo>
                    <a:pt x="3" y="77"/>
                  </a:lnTo>
                  <a:lnTo>
                    <a:pt x="5" y="68"/>
                  </a:lnTo>
                  <a:lnTo>
                    <a:pt x="9" y="58"/>
                  </a:lnTo>
                  <a:lnTo>
                    <a:pt x="15" y="50"/>
                  </a:lnTo>
                  <a:lnTo>
                    <a:pt x="20" y="42"/>
                  </a:lnTo>
                  <a:lnTo>
                    <a:pt x="26" y="34"/>
                  </a:lnTo>
                  <a:lnTo>
                    <a:pt x="32" y="27"/>
                  </a:lnTo>
                  <a:lnTo>
                    <a:pt x="41" y="20"/>
                  </a:lnTo>
                  <a:lnTo>
                    <a:pt x="49" y="15"/>
                  </a:lnTo>
                  <a:lnTo>
                    <a:pt x="57" y="11"/>
                  </a:lnTo>
                  <a:lnTo>
                    <a:pt x="66" y="7"/>
                  </a:lnTo>
                  <a:lnTo>
                    <a:pt x="76" y="3"/>
                  </a:lnTo>
                  <a:lnTo>
                    <a:pt x="87" y="1"/>
                  </a:lnTo>
                  <a:lnTo>
                    <a:pt x="96" y="0"/>
                  </a:lnTo>
                  <a:lnTo>
                    <a:pt x="9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9" name="Freeform 138"/>
            <p:cNvSpPr/>
            <p:nvPr/>
          </p:nvSpPr>
          <p:spPr bwMode="auto">
            <a:xfrm>
              <a:off x="3994151" y="2119313"/>
              <a:ext cx="52388" cy="161925"/>
            </a:xfrm>
            <a:custGeom>
              <a:avLst/>
              <a:gdLst>
                <a:gd name="T0" fmla="*/ 6 w 33"/>
                <a:gd name="T1" fmla="*/ 102 h 102"/>
                <a:gd name="T2" fmla="*/ 33 w 33"/>
                <a:gd name="T3" fmla="*/ 100 h 102"/>
                <a:gd name="T4" fmla="*/ 27 w 33"/>
                <a:gd name="T5" fmla="*/ 0 h 102"/>
                <a:gd name="T6" fmla="*/ 0 w 33"/>
                <a:gd name="T7" fmla="*/ 2 h 102"/>
                <a:gd name="T8" fmla="*/ 6 w 33"/>
                <a:gd name="T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2">
                  <a:moveTo>
                    <a:pt x="6" y="102"/>
                  </a:moveTo>
                  <a:lnTo>
                    <a:pt x="33" y="100"/>
                  </a:lnTo>
                  <a:lnTo>
                    <a:pt x="27" y="0"/>
                  </a:lnTo>
                  <a:lnTo>
                    <a:pt x="0" y="2"/>
                  </a:lnTo>
                  <a:lnTo>
                    <a:pt x="6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0" name="Freeform 139"/>
            <p:cNvSpPr/>
            <p:nvPr/>
          </p:nvSpPr>
          <p:spPr bwMode="auto">
            <a:xfrm>
              <a:off x="3986213" y="2171700"/>
              <a:ext cx="77788" cy="219075"/>
            </a:xfrm>
            <a:custGeom>
              <a:avLst/>
              <a:gdLst>
                <a:gd name="T0" fmla="*/ 5 w 49"/>
                <a:gd name="T1" fmla="*/ 116 h 138"/>
                <a:gd name="T2" fmla="*/ 5 w 49"/>
                <a:gd name="T3" fmla="*/ 116 h 138"/>
                <a:gd name="T4" fmla="*/ 5 w 49"/>
                <a:gd name="T5" fmla="*/ 122 h 138"/>
                <a:gd name="T6" fmla="*/ 7 w 49"/>
                <a:gd name="T7" fmla="*/ 126 h 138"/>
                <a:gd name="T8" fmla="*/ 9 w 49"/>
                <a:gd name="T9" fmla="*/ 128 h 138"/>
                <a:gd name="T10" fmla="*/ 12 w 49"/>
                <a:gd name="T11" fmla="*/ 132 h 138"/>
                <a:gd name="T12" fmla="*/ 16 w 49"/>
                <a:gd name="T13" fmla="*/ 134 h 138"/>
                <a:gd name="T14" fmla="*/ 19 w 49"/>
                <a:gd name="T15" fmla="*/ 136 h 138"/>
                <a:gd name="T16" fmla="*/ 23 w 49"/>
                <a:gd name="T17" fmla="*/ 138 h 138"/>
                <a:gd name="T18" fmla="*/ 28 w 49"/>
                <a:gd name="T19" fmla="*/ 138 h 138"/>
                <a:gd name="T20" fmla="*/ 28 w 49"/>
                <a:gd name="T21" fmla="*/ 138 h 138"/>
                <a:gd name="T22" fmla="*/ 32 w 49"/>
                <a:gd name="T23" fmla="*/ 136 h 138"/>
                <a:gd name="T24" fmla="*/ 37 w 49"/>
                <a:gd name="T25" fmla="*/ 135 h 138"/>
                <a:gd name="T26" fmla="*/ 41 w 49"/>
                <a:gd name="T27" fmla="*/ 132 h 138"/>
                <a:gd name="T28" fmla="*/ 43 w 49"/>
                <a:gd name="T29" fmla="*/ 130 h 138"/>
                <a:gd name="T30" fmla="*/ 46 w 49"/>
                <a:gd name="T31" fmla="*/ 127 h 138"/>
                <a:gd name="T32" fmla="*/ 47 w 49"/>
                <a:gd name="T33" fmla="*/ 123 h 138"/>
                <a:gd name="T34" fmla="*/ 49 w 49"/>
                <a:gd name="T35" fmla="*/ 119 h 138"/>
                <a:gd name="T36" fmla="*/ 49 w 49"/>
                <a:gd name="T37" fmla="*/ 115 h 138"/>
                <a:gd name="T38" fmla="*/ 43 w 49"/>
                <a:gd name="T39" fmla="*/ 20 h 138"/>
                <a:gd name="T40" fmla="*/ 43 w 49"/>
                <a:gd name="T41" fmla="*/ 20 h 138"/>
                <a:gd name="T42" fmla="*/ 43 w 49"/>
                <a:gd name="T43" fmla="*/ 16 h 138"/>
                <a:gd name="T44" fmla="*/ 42 w 49"/>
                <a:gd name="T45" fmla="*/ 12 h 138"/>
                <a:gd name="T46" fmla="*/ 39 w 49"/>
                <a:gd name="T47" fmla="*/ 8 h 138"/>
                <a:gd name="T48" fmla="*/ 37 w 49"/>
                <a:gd name="T49" fmla="*/ 5 h 138"/>
                <a:gd name="T50" fmla="*/ 34 w 49"/>
                <a:gd name="T51" fmla="*/ 2 h 138"/>
                <a:gd name="T52" fmla="*/ 30 w 49"/>
                <a:gd name="T53" fmla="*/ 1 h 138"/>
                <a:gd name="T54" fmla="*/ 26 w 49"/>
                <a:gd name="T55" fmla="*/ 0 h 138"/>
                <a:gd name="T56" fmla="*/ 20 w 49"/>
                <a:gd name="T57" fmla="*/ 0 h 138"/>
                <a:gd name="T58" fmla="*/ 20 w 49"/>
                <a:gd name="T59" fmla="*/ 0 h 138"/>
                <a:gd name="T60" fmla="*/ 16 w 49"/>
                <a:gd name="T61" fmla="*/ 0 h 138"/>
                <a:gd name="T62" fmla="*/ 12 w 49"/>
                <a:gd name="T63" fmla="*/ 1 h 138"/>
                <a:gd name="T64" fmla="*/ 8 w 49"/>
                <a:gd name="T65" fmla="*/ 4 h 138"/>
                <a:gd name="T66" fmla="*/ 5 w 49"/>
                <a:gd name="T67" fmla="*/ 6 h 138"/>
                <a:gd name="T68" fmla="*/ 3 w 49"/>
                <a:gd name="T69" fmla="*/ 11 h 138"/>
                <a:gd name="T70" fmla="*/ 1 w 49"/>
                <a:gd name="T71" fmla="*/ 15 h 138"/>
                <a:gd name="T72" fmla="*/ 0 w 49"/>
                <a:gd name="T73" fmla="*/ 19 h 138"/>
                <a:gd name="T74" fmla="*/ 0 w 49"/>
                <a:gd name="T75" fmla="*/ 23 h 138"/>
                <a:gd name="T76" fmla="*/ 5 w 49"/>
                <a:gd name="T77" fmla="*/ 11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9" h="138">
                  <a:moveTo>
                    <a:pt x="5" y="116"/>
                  </a:moveTo>
                  <a:lnTo>
                    <a:pt x="5" y="116"/>
                  </a:lnTo>
                  <a:lnTo>
                    <a:pt x="5" y="122"/>
                  </a:lnTo>
                  <a:lnTo>
                    <a:pt x="7" y="126"/>
                  </a:lnTo>
                  <a:lnTo>
                    <a:pt x="9" y="128"/>
                  </a:lnTo>
                  <a:lnTo>
                    <a:pt x="12" y="132"/>
                  </a:lnTo>
                  <a:lnTo>
                    <a:pt x="16" y="134"/>
                  </a:lnTo>
                  <a:lnTo>
                    <a:pt x="19" y="136"/>
                  </a:lnTo>
                  <a:lnTo>
                    <a:pt x="23" y="138"/>
                  </a:lnTo>
                  <a:lnTo>
                    <a:pt x="28" y="138"/>
                  </a:lnTo>
                  <a:lnTo>
                    <a:pt x="28" y="138"/>
                  </a:lnTo>
                  <a:lnTo>
                    <a:pt x="32" y="136"/>
                  </a:lnTo>
                  <a:lnTo>
                    <a:pt x="37" y="135"/>
                  </a:lnTo>
                  <a:lnTo>
                    <a:pt x="41" y="132"/>
                  </a:lnTo>
                  <a:lnTo>
                    <a:pt x="43" y="130"/>
                  </a:lnTo>
                  <a:lnTo>
                    <a:pt x="46" y="127"/>
                  </a:lnTo>
                  <a:lnTo>
                    <a:pt x="47" y="123"/>
                  </a:lnTo>
                  <a:lnTo>
                    <a:pt x="49" y="119"/>
                  </a:lnTo>
                  <a:lnTo>
                    <a:pt x="49" y="115"/>
                  </a:lnTo>
                  <a:lnTo>
                    <a:pt x="43" y="20"/>
                  </a:lnTo>
                  <a:lnTo>
                    <a:pt x="43" y="20"/>
                  </a:lnTo>
                  <a:lnTo>
                    <a:pt x="43" y="16"/>
                  </a:lnTo>
                  <a:lnTo>
                    <a:pt x="42" y="12"/>
                  </a:lnTo>
                  <a:lnTo>
                    <a:pt x="39" y="8"/>
                  </a:lnTo>
                  <a:lnTo>
                    <a:pt x="37" y="5"/>
                  </a:lnTo>
                  <a:lnTo>
                    <a:pt x="34" y="2"/>
                  </a:lnTo>
                  <a:lnTo>
                    <a:pt x="30" y="1"/>
                  </a:lnTo>
                  <a:lnTo>
                    <a:pt x="2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1"/>
                  </a:lnTo>
                  <a:lnTo>
                    <a:pt x="8" y="4"/>
                  </a:lnTo>
                  <a:lnTo>
                    <a:pt x="5" y="6"/>
                  </a:lnTo>
                  <a:lnTo>
                    <a:pt x="3" y="11"/>
                  </a:lnTo>
                  <a:lnTo>
                    <a:pt x="1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5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61" name="Freeform 140"/>
          <p:cNvSpPr/>
          <p:nvPr/>
        </p:nvSpPr>
        <p:spPr bwMode="auto">
          <a:xfrm>
            <a:off x="6159824" y="1532870"/>
            <a:ext cx="544124" cy="443670"/>
          </a:xfrm>
          <a:custGeom>
            <a:avLst/>
            <a:gdLst>
              <a:gd name="T0" fmla="*/ 166 w 325"/>
              <a:gd name="T1" fmla="*/ 265 h 265"/>
              <a:gd name="T2" fmla="*/ 166 w 325"/>
              <a:gd name="T3" fmla="*/ 265 h 265"/>
              <a:gd name="T4" fmla="*/ 169 w 325"/>
              <a:gd name="T5" fmla="*/ 263 h 265"/>
              <a:gd name="T6" fmla="*/ 177 w 325"/>
              <a:gd name="T7" fmla="*/ 257 h 265"/>
              <a:gd name="T8" fmla="*/ 189 w 325"/>
              <a:gd name="T9" fmla="*/ 250 h 265"/>
              <a:gd name="T10" fmla="*/ 198 w 325"/>
              <a:gd name="T11" fmla="*/ 246 h 265"/>
              <a:gd name="T12" fmla="*/ 207 w 325"/>
              <a:gd name="T13" fmla="*/ 244 h 265"/>
              <a:gd name="T14" fmla="*/ 218 w 325"/>
              <a:gd name="T15" fmla="*/ 241 h 265"/>
              <a:gd name="T16" fmla="*/ 230 w 325"/>
              <a:gd name="T17" fmla="*/ 240 h 265"/>
              <a:gd name="T18" fmla="*/ 242 w 325"/>
              <a:gd name="T19" fmla="*/ 240 h 265"/>
              <a:gd name="T20" fmla="*/ 257 w 325"/>
              <a:gd name="T21" fmla="*/ 241 h 265"/>
              <a:gd name="T22" fmla="*/ 272 w 325"/>
              <a:gd name="T23" fmla="*/ 242 h 265"/>
              <a:gd name="T24" fmla="*/ 288 w 325"/>
              <a:gd name="T25" fmla="*/ 248 h 265"/>
              <a:gd name="T26" fmla="*/ 306 w 325"/>
              <a:gd name="T27" fmla="*/ 255 h 265"/>
              <a:gd name="T28" fmla="*/ 325 w 325"/>
              <a:gd name="T29" fmla="*/ 263 h 265"/>
              <a:gd name="T30" fmla="*/ 325 w 325"/>
              <a:gd name="T31" fmla="*/ 26 h 265"/>
              <a:gd name="T32" fmla="*/ 325 w 325"/>
              <a:gd name="T33" fmla="*/ 26 h 265"/>
              <a:gd name="T34" fmla="*/ 307 w 325"/>
              <a:gd name="T35" fmla="*/ 18 h 265"/>
              <a:gd name="T36" fmla="*/ 288 w 325"/>
              <a:gd name="T37" fmla="*/ 9 h 265"/>
              <a:gd name="T38" fmla="*/ 265 w 325"/>
              <a:gd name="T39" fmla="*/ 4 h 265"/>
              <a:gd name="T40" fmla="*/ 253 w 325"/>
              <a:gd name="T41" fmla="*/ 1 h 265"/>
              <a:gd name="T42" fmla="*/ 240 w 325"/>
              <a:gd name="T43" fmla="*/ 0 h 265"/>
              <a:gd name="T44" fmla="*/ 226 w 325"/>
              <a:gd name="T45" fmla="*/ 0 h 265"/>
              <a:gd name="T46" fmla="*/ 212 w 325"/>
              <a:gd name="T47" fmla="*/ 1 h 265"/>
              <a:gd name="T48" fmla="*/ 199 w 325"/>
              <a:gd name="T49" fmla="*/ 4 h 265"/>
              <a:gd name="T50" fmla="*/ 187 w 325"/>
              <a:gd name="T51" fmla="*/ 8 h 265"/>
              <a:gd name="T52" fmla="*/ 175 w 325"/>
              <a:gd name="T53" fmla="*/ 16 h 265"/>
              <a:gd name="T54" fmla="*/ 162 w 325"/>
              <a:gd name="T55" fmla="*/ 26 h 265"/>
              <a:gd name="T56" fmla="*/ 0 w 325"/>
              <a:gd name="T57" fmla="*/ 26 h 265"/>
              <a:gd name="T58" fmla="*/ 0 w 325"/>
              <a:gd name="T59" fmla="*/ 264 h 265"/>
              <a:gd name="T60" fmla="*/ 166 w 325"/>
              <a:gd name="T61" fmla="*/ 265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5" h="265">
                <a:moveTo>
                  <a:pt x="166" y="265"/>
                </a:moveTo>
                <a:lnTo>
                  <a:pt x="166" y="265"/>
                </a:lnTo>
                <a:lnTo>
                  <a:pt x="169" y="263"/>
                </a:lnTo>
                <a:lnTo>
                  <a:pt x="177" y="257"/>
                </a:lnTo>
                <a:lnTo>
                  <a:pt x="189" y="250"/>
                </a:lnTo>
                <a:lnTo>
                  <a:pt x="198" y="246"/>
                </a:lnTo>
                <a:lnTo>
                  <a:pt x="207" y="244"/>
                </a:lnTo>
                <a:lnTo>
                  <a:pt x="218" y="241"/>
                </a:lnTo>
                <a:lnTo>
                  <a:pt x="230" y="240"/>
                </a:lnTo>
                <a:lnTo>
                  <a:pt x="242" y="240"/>
                </a:lnTo>
                <a:lnTo>
                  <a:pt x="257" y="241"/>
                </a:lnTo>
                <a:lnTo>
                  <a:pt x="272" y="242"/>
                </a:lnTo>
                <a:lnTo>
                  <a:pt x="288" y="248"/>
                </a:lnTo>
                <a:lnTo>
                  <a:pt x="306" y="255"/>
                </a:lnTo>
                <a:lnTo>
                  <a:pt x="325" y="263"/>
                </a:lnTo>
                <a:lnTo>
                  <a:pt x="325" y="26"/>
                </a:lnTo>
                <a:lnTo>
                  <a:pt x="325" y="26"/>
                </a:lnTo>
                <a:lnTo>
                  <a:pt x="307" y="18"/>
                </a:lnTo>
                <a:lnTo>
                  <a:pt x="288" y="9"/>
                </a:lnTo>
                <a:lnTo>
                  <a:pt x="265" y="4"/>
                </a:lnTo>
                <a:lnTo>
                  <a:pt x="253" y="1"/>
                </a:lnTo>
                <a:lnTo>
                  <a:pt x="240" y="0"/>
                </a:lnTo>
                <a:lnTo>
                  <a:pt x="226" y="0"/>
                </a:lnTo>
                <a:lnTo>
                  <a:pt x="212" y="1"/>
                </a:lnTo>
                <a:lnTo>
                  <a:pt x="199" y="4"/>
                </a:lnTo>
                <a:lnTo>
                  <a:pt x="187" y="8"/>
                </a:lnTo>
                <a:lnTo>
                  <a:pt x="175" y="16"/>
                </a:lnTo>
                <a:lnTo>
                  <a:pt x="162" y="26"/>
                </a:lnTo>
                <a:lnTo>
                  <a:pt x="0" y="26"/>
                </a:lnTo>
                <a:lnTo>
                  <a:pt x="0" y="264"/>
                </a:lnTo>
                <a:lnTo>
                  <a:pt x="166" y="2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2" name="Freeform 141"/>
          <p:cNvSpPr>
            <a:spLocks noEditPoints="1"/>
          </p:cNvSpPr>
          <p:nvPr/>
        </p:nvSpPr>
        <p:spPr bwMode="auto">
          <a:xfrm>
            <a:off x="6203354" y="4335690"/>
            <a:ext cx="662994" cy="547472"/>
          </a:xfrm>
          <a:custGeom>
            <a:avLst/>
            <a:gdLst>
              <a:gd name="T0" fmla="*/ 365 w 396"/>
              <a:gd name="T1" fmla="*/ 0 h 327"/>
              <a:gd name="T2" fmla="*/ 383 w 396"/>
              <a:gd name="T3" fmla="*/ 5 h 327"/>
              <a:gd name="T4" fmla="*/ 394 w 396"/>
              <a:gd name="T5" fmla="*/ 19 h 327"/>
              <a:gd name="T6" fmla="*/ 396 w 396"/>
              <a:gd name="T7" fmla="*/ 197 h 327"/>
              <a:gd name="T8" fmla="*/ 394 w 396"/>
              <a:gd name="T9" fmla="*/ 210 h 327"/>
              <a:gd name="T10" fmla="*/ 383 w 396"/>
              <a:gd name="T11" fmla="*/ 224 h 327"/>
              <a:gd name="T12" fmla="*/ 365 w 396"/>
              <a:gd name="T13" fmla="*/ 230 h 327"/>
              <a:gd name="T14" fmla="*/ 295 w 396"/>
              <a:gd name="T15" fmla="*/ 260 h 327"/>
              <a:gd name="T16" fmla="*/ 307 w 396"/>
              <a:gd name="T17" fmla="*/ 262 h 327"/>
              <a:gd name="T18" fmla="*/ 321 w 396"/>
              <a:gd name="T19" fmla="*/ 273 h 327"/>
              <a:gd name="T20" fmla="*/ 326 w 396"/>
              <a:gd name="T21" fmla="*/ 291 h 327"/>
              <a:gd name="T22" fmla="*/ 326 w 396"/>
              <a:gd name="T23" fmla="*/ 302 h 327"/>
              <a:gd name="T24" fmla="*/ 318 w 396"/>
              <a:gd name="T25" fmla="*/ 318 h 327"/>
              <a:gd name="T26" fmla="*/ 302 w 396"/>
              <a:gd name="T27" fmla="*/ 326 h 327"/>
              <a:gd name="T28" fmla="*/ 199 w 396"/>
              <a:gd name="T29" fmla="*/ 208 h 327"/>
              <a:gd name="T30" fmla="*/ 348 w 396"/>
              <a:gd name="T31" fmla="*/ 208 h 327"/>
              <a:gd name="T32" fmla="*/ 361 w 396"/>
              <a:gd name="T33" fmla="*/ 204 h 327"/>
              <a:gd name="T34" fmla="*/ 371 w 396"/>
              <a:gd name="T35" fmla="*/ 192 h 327"/>
              <a:gd name="T36" fmla="*/ 373 w 396"/>
              <a:gd name="T37" fmla="*/ 47 h 327"/>
              <a:gd name="T38" fmla="*/ 371 w 396"/>
              <a:gd name="T39" fmla="*/ 36 h 327"/>
              <a:gd name="T40" fmla="*/ 361 w 396"/>
              <a:gd name="T41" fmla="*/ 25 h 327"/>
              <a:gd name="T42" fmla="*/ 348 w 396"/>
              <a:gd name="T43" fmla="*/ 20 h 327"/>
              <a:gd name="T44" fmla="*/ 127 w 396"/>
              <a:gd name="T45" fmla="*/ 260 h 327"/>
              <a:gd name="T46" fmla="*/ 127 w 396"/>
              <a:gd name="T47" fmla="*/ 230 h 327"/>
              <a:gd name="T48" fmla="*/ 199 w 396"/>
              <a:gd name="T49" fmla="*/ 327 h 327"/>
              <a:gd name="T50" fmla="*/ 154 w 396"/>
              <a:gd name="T51" fmla="*/ 288 h 327"/>
              <a:gd name="T52" fmla="*/ 158 w 396"/>
              <a:gd name="T53" fmla="*/ 287 h 327"/>
              <a:gd name="T54" fmla="*/ 159 w 396"/>
              <a:gd name="T55" fmla="*/ 283 h 327"/>
              <a:gd name="T56" fmla="*/ 155 w 396"/>
              <a:gd name="T57" fmla="*/ 277 h 327"/>
              <a:gd name="T58" fmla="*/ 127 w 396"/>
              <a:gd name="T59" fmla="*/ 260 h 327"/>
              <a:gd name="T60" fmla="*/ 199 w 396"/>
              <a:gd name="T61" fmla="*/ 0 h 327"/>
              <a:gd name="T62" fmla="*/ 127 w 396"/>
              <a:gd name="T63" fmla="*/ 0 h 327"/>
              <a:gd name="T64" fmla="*/ 127 w 396"/>
              <a:gd name="T65" fmla="*/ 276 h 327"/>
              <a:gd name="T66" fmla="*/ 97 w 396"/>
              <a:gd name="T67" fmla="*/ 277 h 327"/>
              <a:gd name="T68" fmla="*/ 94 w 396"/>
              <a:gd name="T69" fmla="*/ 283 h 327"/>
              <a:gd name="T70" fmla="*/ 96 w 396"/>
              <a:gd name="T71" fmla="*/ 287 h 327"/>
              <a:gd name="T72" fmla="*/ 100 w 396"/>
              <a:gd name="T73" fmla="*/ 288 h 327"/>
              <a:gd name="T74" fmla="*/ 101 w 396"/>
              <a:gd name="T75" fmla="*/ 327 h 327"/>
              <a:gd name="T76" fmla="*/ 88 w 396"/>
              <a:gd name="T77" fmla="*/ 325 h 327"/>
              <a:gd name="T78" fmla="*/ 74 w 396"/>
              <a:gd name="T79" fmla="*/ 314 h 327"/>
              <a:gd name="T80" fmla="*/ 69 w 396"/>
              <a:gd name="T81" fmla="*/ 295 h 327"/>
              <a:gd name="T82" fmla="*/ 70 w 396"/>
              <a:gd name="T83" fmla="*/ 285 h 327"/>
              <a:gd name="T84" fmla="*/ 78 w 396"/>
              <a:gd name="T85" fmla="*/ 269 h 327"/>
              <a:gd name="T86" fmla="*/ 94 w 396"/>
              <a:gd name="T87" fmla="*/ 260 h 327"/>
              <a:gd name="T88" fmla="*/ 127 w 396"/>
              <a:gd name="T89" fmla="*/ 230 h 327"/>
              <a:gd name="T90" fmla="*/ 25 w 396"/>
              <a:gd name="T91" fmla="*/ 229 h 327"/>
              <a:gd name="T92" fmla="*/ 9 w 396"/>
              <a:gd name="T93" fmla="*/ 220 h 327"/>
              <a:gd name="T94" fmla="*/ 1 w 396"/>
              <a:gd name="T95" fmla="*/ 204 h 327"/>
              <a:gd name="T96" fmla="*/ 0 w 396"/>
              <a:gd name="T97" fmla="*/ 31 h 327"/>
              <a:gd name="T98" fmla="*/ 5 w 396"/>
              <a:gd name="T99" fmla="*/ 13 h 327"/>
              <a:gd name="T100" fmla="*/ 20 w 396"/>
              <a:gd name="T101" fmla="*/ 2 h 327"/>
              <a:gd name="T102" fmla="*/ 127 w 396"/>
              <a:gd name="T103" fmla="*/ 0 h 327"/>
              <a:gd name="T104" fmla="*/ 50 w 396"/>
              <a:gd name="T105" fmla="*/ 20 h 327"/>
              <a:gd name="T106" fmla="*/ 35 w 396"/>
              <a:gd name="T107" fmla="*/ 25 h 327"/>
              <a:gd name="T108" fmla="*/ 25 w 396"/>
              <a:gd name="T109" fmla="*/ 36 h 327"/>
              <a:gd name="T110" fmla="*/ 24 w 396"/>
              <a:gd name="T111" fmla="*/ 182 h 327"/>
              <a:gd name="T112" fmla="*/ 25 w 396"/>
              <a:gd name="T113" fmla="*/ 192 h 327"/>
              <a:gd name="T114" fmla="*/ 35 w 396"/>
              <a:gd name="T115" fmla="*/ 204 h 327"/>
              <a:gd name="T116" fmla="*/ 50 w 396"/>
              <a:gd name="T117" fmla="*/ 208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96" h="327">
                <a:moveTo>
                  <a:pt x="199" y="0"/>
                </a:moveTo>
                <a:lnTo>
                  <a:pt x="365" y="0"/>
                </a:lnTo>
                <a:lnTo>
                  <a:pt x="365" y="0"/>
                </a:lnTo>
                <a:lnTo>
                  <a:pt x="372" y="0"/>
                </a:lnTo>
                <a:lnTo>
                  <a:pt x="377" y="2"/>
                </a:lnTo>
                <a:lnTo>
                  <a:pt x="383" y="5"/>
                </a:lnTo>
                <a:lnTo>
                  <a:pt x="387" y="9"/>
                </a:lnTo>
                <a:lnTo>
                  <a:pt x="391" y="13"/>
                </a:lnTo>
                <a:lnTo>
                  <a:pt x="394" y="19"/>
                </a:lnTo>
                <a:lnTo>
                  <a:pt x="396" y="24"/>
                </a:lnTo>
                <a:lnTo>
                  <a:pt x="396" y="31"/>
                </a:lnTo>
                <a:lnTo>
                  <a:pt x="396" y="197"/>
                </a:lnTo>
                <a:lnTo>
                  <a:pt x="396" y="197"/>
                </a:lnTo>
                <a:lnTo>
                  <a:pt x="396" y="204"/>
                </a:lnTo>
                <a:lnTo>
                  <a:pt x="394" y="210"/>
                </a:lnTo>
                <a:lnTo>
                  <a:pt x="391" y="215"/>
                </a:lnTo>
                <a:lnTo>
                  <a:pt x="387" y="220"/>
                </a:lnTo>
                <a:lnTo>
                  <a:pt x="383" y="224"/>
                </a:lnTo>
                <a:lnTo>
                  <a:pt x="377" y="227"/>
                </a:lnTo>
                <a:lnTo>
                  <a:pt x="372" y="229"/>
                </a:lnTo>
                <a:lnTo>
                  <a:pt x="365" y="230"/>
                </a:lnTo>
                <a:lnTo>
                  <a:pt x="238" y="230"/>
                </a:lnTo>
                <a:lnTo>
                  <a:pt x="238" y="260"/>
                </a:lnTo>
                <a:lnTo>
                  <a:pt x="295" y="260"/>
                </a:lnTo>
                <a:lnTo>
                  <a:pt x="295" y="260"/>
                </a:lnTo>
                <a:lnTo>
                  <a:pt x="302" y="260"/>
                </a:lnTo>
                <a:lnTo>
                  <a:pt x="307" y="262"/>
                </a:lnTo>
                <a:lnTo>
                  <a:pt x="312" y="265"/>
                </a:lnTo>
                <a:lnTo>
                  <a:pt x="318" y="269"/>
                </a:lnTo>
                <a:lnTo>
                  <a:pt x="321" y="273"/>
                </a:lnTo>
                <a:lnTo>
                  <a:pt x="325" y="279"/>
                </a:lnTo>
                <a:lnTo>
                  <a:pt x="326" y="285"/>
                </a:lnTo>
                <a:lnTo>
                  <a:pt x="326" y="291"/>
                </a:lnTo>
                <a:lnTo>
                  <a:pt x="326" y="295"/>
                </a:lnTo>
                <a:lnTo>
                  <a:pt x="326" y="295"/>
                </a:lnTo>
                <a:lnTo>
                  <a:pt x="326" y="302"/>
                </a:lnTo>
                <a:lnTo>
                  <a:pt x="325" y="308"/>
                </a:lnTo>
                <a:lnTo>
                  <a:pt x="321" y="314"/>
                </a:lnTo>
                <a:lnTo>
                  <a:pt x="318" y="318"/>
                </a:lnTo>
                <a:lnTo>
                  <a:pt x="312" y="322"/>
                </a:lnTo>
                <a:lnTo>
                  <a:pt x="307" y="325"/>
                </a:lnTo>
                <a:lnTo>
                  <a:pt x="302" y="326"/>
                </a:lnTo>
                <a:lnTo>
                  <a:pt x="295" y="327"/>
                </a:lnTo>
                <a:lnTo>
                  <a:pt x="199" y="327"/>
                </a:lnTo>
                <a:lnTo>
                  <a:pt x="199" y="208"/>
                </a:lnTo>
                <a:lnTo>
                  <a:pt x="348" y="208"/>
                </a:lnTo>
                <a:lnTo>
                  <a:pt x="348" y="208"/>
                </a:lnTo>
                <a:lnTo>
                  <a:pt x="348" y="208"/>
                </a:lnTo>
                <a:lnTo>
                  <a:pt x="352" y="207"/>
                </a:lnTo>
                <a:lnTo>
                  <a:pt x="357" y="205"/>
                </a:lnTo>
                <a:lnTo>
                  <a:pt x="361" y="204"/>
                </a:lnTo>
                <a:lnTo>
                  <a:pt x="365" y="200"/>
                </a:lnTo>
                <a:lnTo>
                  <a:pt x="368" y="196"/>
                </a:lnTo>
                <a:lnTo>
                  <a:pt x="371" y="192"/>
                </a:lnTo>
                <a:lnTo>
                  <a:pt x="372" y="188"/>
                </a:lnTo>
                <a:lnTo>
                  <a:pt x="373" y="182"/>
                </a:lnTo>
                <a:lnTo>
                  <a:pt x="373" y="47"/>
                </a:lnTo>
                <a:lnTo>
                  <a:pt x="373" y="47"/>
                </a:lnTo>
                <a:lnTo>
                  <a:pt x="372" y="42"/>
                </a:lnTo>
                <a:lnTo>
                  <a:pt x="371" y="36"/>
                </a:lnTo>
                <a:lnTo>
                  <a:pt x="368" y="32"/>
                </a:lnTo>
                <a:lnTo>
                  <a:pt x="365" y="28"/>
                </a:lnTo>
                <a:lnTo>
                  <a:pt x="361" y="25"/>
                </a:lnTo>
                <a:lnTo>
                  <a:pt x="357" y="23"/>
                </a:lnTo>
                <a:lnTo>
                  <a:pt x="352" y="21"/>
                </a:lnTo>
                <a:lnTo>
                  <a:pt x="348" y="20"/>
                </a:lnTo>
                <a:lnTo>
                  <a:pt x="199" y="20"/>
                </a:lnTo>
                <a:lnTo>
                  <a:pt x="199" y="0"/>
                </a:lnTo>
                <a:close/>
                <a:moveTo>
                  <a:pt x="127" y="260"/>
                </a:moveTo>
                <a:lnTo>
                  <a:pt x="159" y="260"/>
                </a:lnTo>
                <a:lnTo>
                  <a:pt x="159" y="230"/>
                </a:lnTo>
                <a:lnTo>
                  <a:pt x="127" y="230"/>
                </a:lnTo>
                <a:lnTo>
                  <a:pt x="127" y="208"/>
                </a:lnTo>
                <a:lnTo>
                  <a:pt x="199" y="208"/>
                </a:lnTo>
                <a:lnTo>
                  <a:pt x="199" y="327"/>
                </a:lnTo>
                <a:lnTo>
                  <a:pt x="127" y="327"/>
                </a:lnTo>
                <a:lnTo>
                  <a:pt x="127" y="288"/>
                </a:lnTo>
                <a:lnTo>
                  <a:pt x="154" y="288"/>
                </a:lnTo>
                <a:lnTo>
                  <a:pt x="154" y="288"/>
                </a:lnTo>
                <a:lnTo>
                  <a:pt x="155" y="288"/>
                </a:lnTo>
                <a:lnTo>
                  <a:pt x="158" y="287"/>
                </a:lnTo>
                <a:lnTo>
                  <a:pt x="159" y="284"/>
                </a:lnTo>
                <a:lnTo>
                  <a:pt x="159" y="283"/>
                </a:lnTo>
                <a:lnTo>
                  <a:pt x="159" y="283"/>
                </a:lnTo>
                <a:lnTo>
                  <a:pt x="159" y="280"/>
                </a:lnTo>
                <a:lnTo>
                  <a:pt x="158" y="279"/>
                </a:lnTo>
                <a:lnTo>
                  <a:pt x="155" y="277"/>
                </a:lnTo>
                <a:lnTo>
                  <a:pt x="154" y="276"/>
                </a:lnTo>
                <a:lnTo>
                  <a:pt x="127" y="276"/>
                </a:lnTo>
                <a:lnTo>
                  <a:pt x="127" y="260"/>
                </a:lnTo>
                <a:lnTo>
                  <a:pt x="127" y="260"/>
                </a:lnTo>
                <a:close/>
                <a:moveTo>
                  <a:pt x="127" y="0"/>
                </a:moveTo>
                <a:lnTo>
                  <a:pt x="199" y="0"/>
                </a:lnTo>
                <a:lnTo>
                  <a:pt x="199" y="20"/>
                </a:lnTo>
                <a:lnTo>
                  <a:pt x="127" y="20"/>
                </a:lnTo>
                <a:lnTo>
                  <a:pt x="127" y="0"/>
                </a:lnTo>
                <a:close/>
                <a:moveTo>
                  <a:pt x="101" y="260"/>
                </a:moveTo>
                <a:lnTo>
                  <a:pt x="127" y="260"/>
                </a:lnTo>
                <a:lnTo>
                  <a:pt x="127" y="276"/>
                </a:lnTo>
                <a:lnTo>
                  <a:pt x="100" y="276"/>
                </a:lnTo>
                <a:lnTo>
                  <a:pt x="100" y="276"/>
                </a:lnTo>
                <a:lnTo>
                  <a:pt x="97" y="277"/>
                </a:lnTo>
                <a:lnTo>
                  <a:pt x="96" y="279"/>
                </a:lnTo>
                <a:lnTo>
                  <a:pt x="94" y="280"/>
                </a:lnTo>
                <a:lnTo>
                  <a:pt x="94" y="283"/>
                </a:lnTo>
                <a:lnTo>
                  <a:pt x="94" y="283"/>
                </a:lnTo>
                <a:lnTo>
                  <a:pt x="94" y="284"/>
                </a:lnTo>
                <a:lnTo>
                  <a:pt x="96" y="287"/>
                </a:lnTo>
                <a:lnTo>
                  <a:pt x="97" y="288"/>
                </a:lnTo>
                <a:lnTo>
                  <a:pt x="100" y="288"/>
                </a:lnTo>
                <a:lnTo>
                  <a:pt x="100" y="288"/>
                </a:lnTo>
                <a:lnTo>
                  <a:pt x="127" y="288"/>
                </a:lnTo>
                <a:lnTo>
                  <a:pt x="127" y="327"/>
                </a:lnTo>
                <a:lnTo>
                  <a:pt x="101" y="327"/>
                </a:lnTo>
                <a:lnTo>
                  <a:pt x="101" y="327"/>
                </a:lnTo>
                <a:lnTo>
                  <a:pt x="94" y="326"/>
                </a:lnTo>
                <a:lnTo>
                  <a:pt x="88" y="325"/>
                </a:lnTo>
                <a:lnTo>
                  <a:pt x="82" y="322"/>
                </a:lnTo>
                <a:lnTo>
                  <a:pt x="78" y="318"/>
                </a:lnTo>
                <a:lnTo>
                  <a:pt x="74" y="314"/>
                </a:lnTo>
                <a:lnTo>
                  <a:pt x="71" y="308"/>
                </a:lnTo>
                <a:lnTo>
                  <a:pt x="70" y="302"/>
                </a:lnTo>
                <a:lnTo>
                  <a:pt x="69" y="295"/>
                </a:lnTo>
                <a:lnTo>
                  <a:pt x="69" y="291"/>
                </a:lnTo>
                <a:lnTo>
                  <a:pt x="69" y="291"/>
                </a:lnTo>
                <a:lnTo>
                  <a:pt x="70" y="285"/>
                </a:lnTo>
                <a:lnTo>
                  <a:pt x="71" y="279"/>
                </a:lnTo>
                <a:lnTo>
                  <a:pt x="74" y="273"/>
                </a:lnTo>
                <a:lnTo>
                  <a:pt x="78" y="269"/>
                </a:lnTo>
                <a:lnTo>
                  <a:pt x="82" y="265"/>
                </a:lnTo>
                <a:lnTo>
                  <a:pt x="88" y="262"/>
                </a:lnTo>
                <a:lnTo>
                  <a:pt x="94" y="260"/>
                </a:lnTo>
                <a:lnTo>
                  <a:pt x="101" y="260"/>
                </a:lnTo>
                <a:lnTo>
                  <a:pt x="101" y="260"/>
                </a:lnTo>
                <a:close/>
                <a:moveTo>
                  <a:pt x="127" y="230"/>
                </a:moveTo>
                <a:lnTo>
                  <a:pt x="32" y="230"/>
                </a:lnTo>
                <a:lnTo>
                  <a:pt x="32" y="230"/>
                </a:lnTo>
                <a:lnTo>
                  <a:pt x="25" y="229"/>
                </a:lnTo>
                <a:lnTo>
                  <a:pt x="20" y="227"/>
                </a:lnTo>
                <a:lnTo>
                  <a:pt x="14" y="224"/>
                </a:lnTo>
                <a:lnTo>
                  <a:pt x="9" y="220"/>
                </a:lnTo>
                <a:lnTo>
                  <a:pt x="5" y="215"/>
                </a:lnTo>
                <a:lnTo>
                  <a:pt x="2" y="210"/>
                </a:lnTo>
                <a:lnTo>
                  <a:pt x="1" y="204"/>
                </a:lnTo>
                <a:lnTo>
                  <a:pt x="0" y="197"/>
                </a:lnTo>
                <a:lnTo>
                  <a:pt x="0" y="31"/>
                </a:lnTo>
                <a:lnTo>
                  <a:pt x="0" y="31"/>
                </a:lnTo>
                <a:lnTo>
                  <a:pt x="1" y="24"/>
                </a:lnTo>
                <a:lnTo>
                  <a:pt x="2" y="19"/>
                </a:lnTo>
                <a:lnTo>
                  <a:pt x="5" y="13"/>
                </a:lnTo>
                <a:lnTo>
                  <a:pt x="9" y="9"/>
                </a:lnTo>
                <a:lnTo>
                  <a:pt x="14" y="5"/>
                </a:lnTo>
                <a:lnTo>
                  <a:pt x="20" y="2"/>
                </a:lnTo>
                <a:lnTo>
                  <a:pt x="25" y="0"/>
                </a:lnTo>
                <a:lnTo>
                  <a:pt x="32" y="0"/>
                </a:lnTo>
                <a:lnTo>
                  <a:pt x="127" y="0"/>
                </a:lnTo>
                <a:lnTo>
                  <a:pt x="127" y="20"/>
                </a:lnTo>
                <a:lnTo>
                  <a:pt x="50" y="20"/>
                </a:lnTo>
                <a:lnTo>
                  <a:pt x="50" y="20"/>
                </a:lnTo>
                <a:lnTo>
                  <a:pt x="44" y="21"/>
                </a:lnTo>
                <a:lnTo>
                  <a:pt x="40" y="23"/>
                </a:lnTo>
                <a:lnTo>
                  <a:pt x="35" y="25"/>
                </a:lnTo>
                <a:lnTo>
                  <a:pt x="31" y="28"/>
                </a:lnTo>
                <a:lnTo>
                  <a:pt x="28" y="32"/>
                </a:lnTo>
                <a:lnTo>
                  <a:pt x="25" y="36"/>
                </a:lnTo>
                <a:lnTo>
                  <a:pt x="24" y="42"/>
                </a:lnTo>
                <a:lnTo>
                  <a:pt x="24" y="47"/>
                </a:lnTo>
                <a:lnTo>
                  <a:pt x="24" y="182"/>
                </a:lnTo>
                <a:lnTo>
                  <a:pt x="24" y="182"/>
                </a:lnTo>
                <a:lnTo>
                  <a:pt x="24" y="188"/>
                </a:lnTo>
                <a:lnTo>
                  <a:pt x="25" y="192"/>
                </a:lnTo>
                <a:lnTo>
                  <a:pt x="28" y="196"/>
                </a:lnTo>
                <a:lnTo>
                  <a:pt x="31" y="200"/>
                </a:lnTo>
                <a:lnTo>
                  <a:pt x="35" y="204"/>
                </a:lnTo>
                <a:lnTo>
                  <a:pt x="40" y="205"/>
                </a:lnTo>
                <a:lnTo>
                  <a:pt x="44" y="207"/>
                </a:lnTo>
                <a:lnTo>
                  <a:pt x="50" y="208"/>
                </a:lnTo>
                <a:lnTo>
                  <a:pt x="127" y="208"/>
                </a:lnTo>
                <a:lnTo>
                  <a:pt x="127" y="2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63" name="Freeform 142"/>
          <p:cNvSpPr>
            <a:spLocks noEditPoints="1"/>
          </p:cNvSpPr>
          <p:nvPr/>
        </p:nvSpPr>
        <p:spPr bwMode="auto">
          <a:xfrm>
            <a:off x="4840535" y="3237399"/>
            <a:ext cx="852182" cy="992816"/>
          </a:xfrm>
          <a:custGeom>
            <a:avLst/>
            <a:gdLst>
              <a:gd name="T0" fmla="*/ 92 w 509"/>
              <a:gd name="T1" fmla="*/ 126 h 593"/>
              <a:gd name="T2" fmla="*/ 147 w 509"/>
              <a:gd name="T3" fmla="*/ 94 h 593"/>
              <a:gd name="T4" fmla="*/ 137 w 509"/>
              <a:gd name="T5" fmla="*/ 133 h 593"/>
              <a:gd name="T6" fmla="*/ 168 w 509"/>
              <a:gd name="T7" fmla="*/ 120 h 593"/>
              <a:gd name="T8" fmla="*/ 157 w 509"/>
              <a:gd name="T9" fmla="*/ 157 h 593"/>
              <a:gd name="T10" fmla="*/ 189 w 509"/>
              <a:gd name="T11" fmla="*/ 144 h 593"/>
              <a:gd name="T12" fmla="*/ 177 w 509"/>
              <a:gd name="T13" fmla="*/ 183 h 593"/>
              <a:gd name="T14" fmla="*/ 210 w 509"/>
              <a:gd name="T15" fmla="*/ 170 h 593"/>
              <a:gd name="T16" fmla="*/ 174 w 509"/>
              <a:gd name="T17" fmla="*/ 228 h 593"/>
              <a:gd name="T18" fmla="*/ 230 w 509"/>
              <a:gd name="T19" fmla="*/ 195 h 593"/>
              <a:gd name="T20" fmla="*/ 219 w 509"/>
              <a:gd name="T21" fmla="*/ 235 h 593"/>
              <a:gd name="T22" fmla="*/ 252 w 509"/>
              <a:gd name="T23" fmla="*/ 221 h 593"/>
              <a:gd name="T24" fmla="*/ 239 w 509"/>
              <a:gd name="T25" fmla="*/ 259 h 593"/>
              <a:gd name="T26" fmla="*/ 272 w 509"/>
              <a:gd name="T27" fmla="*/ 245 h 593"/>
              <a:gd name="T28" fmla="*/ 261 w 509"/>
              <a:gd name="T29" fmla="*/ 285 h 593"/>
              <a:gd name="T30" fmla="*/ 294 w 509"/>
              <a:gd name="T31" fmla="*/ 271 h 593"/>
              <a:gd name="T32" fmla="*/ 258 w 509"/>
              <a:gd name="T33" fmla="*/ 329 h 593"/>
              <a:gd name="T34" fmla="*/ 314 w 509"/>
              <a:gd name="T35" fmla="*/ 297 h 593"/>
              <a:gd name="T36" fmla="*/ 302 w 509"/>
              <a:gd name="T37" fmla="*/ 336 h 593"/>
              <a:gd name="T38" fmla="*/ 334 w 509"/>
              <a:gd name="T39" fmla="*/ 323 h 593"/>
              <a:gd name="T40" fmla="*/ 323 w 509"/>
              <a:gd name="T41" fmla="*/ 362 h 593"/>
              <a:gd name="T42" fmla="*/ 356 w 509"/>
              <a:gd name="T43" fmla="*/ 347 h 593"/>
              <a:gd name="T44" fmla="*/ 344 w 509"/>
              <a:gd name="T45" fmla="*/ 386 h 593"/>
              <a:gd name="T46" fmla="*/ 376 w 509"/>
              <a:gd name="T47" fmla="*/ 373 h 593"/>
              <a:gd name="T48" fmla="*/ 341 w 509"/>
              <a:gd name="T49" fmla="*/ 431 h 593"/>
              <a:gd name="T50" fmla="*/ 397 w 509"/>
              <a:gd name="T51" fmla="*/ 398 h 593"/>
              <a:gd name="T52" fmla="*/ 386 w 509"/>
              <a:gd name="T53" fmla="*/ 438 h 593"/>
              <a:gd name="T54" fmla="*/ 418 w 509"/>
              <a:gd name="T55" fmla="*/ 424 h 593"/>
              <a:gd name="T56" fmla="*/ 406 w 509"/>
              <a:gd name="T57" fmla="*/ 463 h 593"/>
              <a:gd name="T58" fmla="*/ 438 w 509"/>
              <a:gd name="T59" fmla="*/ 450 h 593"/>
              <a:gd name="T60" fmla="*/ 426 w 509"/>
              <a:gd name="T61" fmla="*/ 488 h 593"/>
              <a:gd name="T62" fmla="*/ 459 w 509"/>
              <a:gd name="T63" fmla="*/ 474 h 593"/>
              <a:gd name="T64" fmla="*/ 424 w 509"/>
              <a:gd name="T65" fmla="*/ 532 h 593"/>
              <a:gd name="T66" fmla="*/ 480 w 509"/>
              <a:gd name="T67" fmla="*/ 500 h 593"/>
              <a:gd name="T68" fmla="*/ 437 w 509"/>
              <a:gd name="T69" fmla="*/ 593 h 593"/>
              <a:gd name="T70" fmla="*/ 70 w 509"/>
              <a:gd name="T71" fmla="*/ 82 h 593"/>
              <a:gd name="T72" fmla="*/ 77 w 509"/>
              <a:gd name="T73" fmla="*/ 80 h 593"/>
              <a:gd name="T74" fmla="*/ 82 w 509"/>
              <a:gd name="T75" fmla="*/ 78 h 593"/>
              <a:gd name="T76" fmla="*/ 88 w 509"/>
              <a:gd name="T77" fmla="*/ 65 h 593"/>
              <a:gd name="T78" fmla="*/ 84 w 509"/>
              <a:gd name="T79" fmla="*/ 52 h 593"/>
              <a:gd name="T80" fmla="*/ 81 w 509"/>
              <a:gd name="T81" fmla="*/ 49 h 593"/>
              <a:gd name="T82" fmla="*/ 74 w 509"/>
              <a:gd name="T83" fmla="*/ 45 h 593"/>
              <a:gd name="T84" fmla="*/ 70 w 509"/>
              <a:gd name="T85" fmla="*/ 2 h 593"/>
              <a:gd name="T86" fmla="*/ 141 w 509"/>
              <a:gd name="T87" fmla="*/ 86 h 593"/>
              <a:gd name="T88" fmla="*/ 0 w 509"/>
              <a:gd name="T89" fmla="*/ 59 h 593"/>
              <a:gd name="T90" fmla="*/ 70 w 509"/>
              <a:gd name="T91" fmla="*/ 45 h 593"/>
              <a:gd name="T92" fmla="*/ 65 w 509"/>
              <a:gd name="T93" fmla="*/ 46 h 593"/>
              <a:gd name="T94" fmla="*/ 59 w 509"/>
              <a:gd name="T95" fmla="*/ 49 h 593"/>
              <a:gd name="T96" fmla="*/ 53 w 509"/>
              <a:gd name="T97" fmla="*/ 61 h 593"/>
              <a:gd name="T98" fmla="*/ 57 w 509"/>
              <a:gd name="T99" fmla="*/ 75 h 593"/>
              <a:gd name="T100" fmla="*/ 57 w 509"/>
              <a:gd name="T101" fmla="*/ 75 h 593"/>
              <a:gd name="T102" fmla="*/ 63 w 509"/>
              <a:gd name="T103" fmla="*/ 79 h 593"/>
              <a:gd name="T104" fmla="*/ 70 w 509"/>
              <a:gd name="T105" fmla="*/ 82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509" h="593">
                <a:moveTo>
                  <a:pt x="141" y="86"/>
                </a:moveTo>
                <a:lnTo>
                  <a:pt x="92" y="126"/>
                </a:lnTo>
                <a:lnTo>
                  <a:pt x="99" y="134"/>
                </a:lnTo>
                <a:lnTo>
                  <a:pt x="147" y="94"/>
                </a:lnTo>
                <a:lnTo>
                  <a:pt x="162" y="111"/>
                </a:lnTo>
                <a:lnTo>
                  <a:pt x="137" y="133"/>
                </a:lnTo>
                <a:lnTo>
                  <a:pt x="142" y="140"/>
                </a:lnTo>
                <a:lnTo>
                  <a:pt x="168" y="120"/>
                </a:lnTo>
                <a:lnTo>
                  <a:pt x="183" y="137"/>
                </a:lnTo>
                <a:lnTo>
                  <a:pt x="157" y="157"/>
                </a:lnTo>
                <a:lnTo>
                  <a:pt x="164" y="166"/>
                </a:lnTo>
                <a:lnTo>
                  <a:pt x="189" y="144"/>
                </a:lnTo>
                <a:lnTo>
                  <a:pt x="203" y="161"/>
                </a:lnTo>
                <a:lnTo>
                  <a:pt x="177" y="183"/>
                </a:lnTo>
                <a:lnTo>
                  <a:pt x="184" y="191"/>
                </a:lnTo>
                <a:lnTo>
                  <a:pt x="210" y="170"/>
                </a:lnTo>
                <a:lnTo>
                  <a:pt x="225" y="187"/>
                </a:lnTo>
                <a:lnTo>
                  <a:pt x="174" y="228"/>
                </a:lnTo>
                <a:lnTo>
                  <a:pt x="181" y="236"/>
                </a:lnTo>
                <a:lnTo>
                  <a:pt x="230" y="195"/>
                </a:lnTo>
                <a:lnTo>
                  <a:pt x="245" y="213"/>
                </a:lnTo>
                <a:lnTo>
                  <a:pt x="219" y="235"/>
                </a:lnTo>
                <a:lnTo>
                  <a:pt x="226" y="241"/>
                </a:lnTo>
                <a:lnTo>
                  <a:pt x="252" y="221"/>
                </a:lnTo>
                <a:lnTo>
                  <a:pt x="267" y="239"/>
                </a:lnTo>
                <a:lnTo>
                  <a:pt x="239" y="259"/>
                </a:lnTo>
                <a:lnTo>
                  <a:pt x="246" y="267"/>
                </a:lnTo>
                <a:lnTo>
                  <a:pt x="272" y="245"/>
                </a:lnTo>
                <a:lnTo>
                  <a:pt x="287" y="263"/>
                </a:lnTo>
                <a:lnTo>
                  <a:pt x="261" y="285"/>
                </a:lnTo>
                <a:lnTo>
                  <a:pt x="267" y="293"/>
                </a:lnTo>
                <a:lnTo>
                  <a:pt x="294" y="271"/>
                </a:lnTo>
                <a:lnTo>
                  <a:pt x="307" y="289"/>
                </a:lnTo>
                <a:lnTo>
                  <a:pt x="258" y="329"/>
                </a:lnTo>
                <a:lnTo>
                  <a:pt x="264" y="338"/>
                </a:lnTo>
                <a:lnTo>
                  <a:pt x="314" y="297"/>
                </a:lnTo>
                <a:lnTo>
                  <a:pt x="329" y="314"/>
                </a:lnTo>
                <a:lnTo>
                  <a:pt x="302" y="336"/>
                </a:lnTo>
                <a:lnTo>
                  <a:pt x="308" y="343"/>
                </a:lnTo>
                <a:lnTo>
                  <a:pt x="334" y="323"/>
                </a:lnTo>
                <a:lnTo>
                  <a:pt x="349" y="340"/>
                </a:lnTo>
                <a:lnTo>
                  <a:pt x="323" y="362"/>
                </a:lnTo>
                <a:lnTo>
                  <a:pt x="329" y="369"/>
                </a:lnTo>
                <a:lnTo>
                  <a:pt x="356" y="347"/>
                </a:lnTo>
                <a:lnTo>
                  <a:pt x="369" y="366"/>
                </a:lnTo>
                <a:lnTo>
                  <a:pt x="344" y="386"/>
                </a:lnTo>
                <a:lnTo>
                  <a:pt x="350" y="394"/>
                </a:lnTo>
                <a:lnTo>
                  <a:pt x="376" y="373"/>
                </a:lnTo>
                <a:lnTo>
                  <a:pt x="391" y="390"/>
                </a:lnTo>
                <a:lnTo>
                  <a:pt x="341" y="431"/>
                </a:lnTo>
                <a:lnTo>
                  <a:pt x="348" y="439"/>
                </a:lnTo>
                <a:lnTo>
                  <a:pt x="397" y="398"/>
                </a:lnTo>
                <a:lnTo>
                  <a:pt x="411" y="416"/>
                </a:lnTo>
                <a:lnTo>
                  <a:pt x="386" y="438"/>
                </a:lnTo>
                <a:lnTo>
                  <a:pt x="391" y="446"/>
                </a:lnTo>
                <a:lnTo>
                  <a:pt x="418" y="424"/>
                </a:lnTo>
                <a:lnTo>
                  <a:pt x="432" y="442"/>
                </a:lnTo>
                <a:lnTo>
                  <a:pt x="406" y="463"/>
                </a:lnTo>
                <a:lnTo>
                  <a:pt x="413" y="470"/>
                </a:lnTo>
                <a:lnTo>
                  <a:pt x="438" y="450"/>
                </a:lnTo>
                <a:lnTo>
                  <a:pt x="453" y="467"/>
                </a:lnTo>
                <a:lnTo>
                  <a:pt x="426" y="488"/>
                </a:lnTo>
                <a:lnTo>
                  <a:pt x="433" y="496"/>
                </a:lnTo>
                <a:lnTo>
                  <a:pt x="459" y="474"/>
                </a:lnTo>
                <a:lnTo>
                  <a:pt x="474" y="492"/>
                </a:lnTo>
                <a:lnTo>
                  <a:pt x="424" y="532"/>
                </a:lnTo>
                <a:lnTo>
                  <a:pt x="430" y="541"/>
                </a:lnTo>
                <a:lnTo>
                  <a:pt x="480" y="500"/>
                </a:lnTo>
                <a:lnTo>
                  <a:pt x="509" y="535"/>
                </a:lnTo>
                <a:lnTo>
                  <a:pt x="437" y="593"/>
                </a:lnTo>
                <a:lnTo>
                  <a:pt x="70" y="145"/>
                </a:lnTo>
                <a:lnTo>
                  <a:pt x="70" y="82"/>
                </a:lnTo>
                <a:lnTo>
                  <a:pt x="70" y="82"/>
                </a:lnTo>
                <a:lnTo>
                  <a:pt x="77" y="80"/>
                </a:lnTo>
                <a:lnTo>
                  <a:pt x="82" y="78"/>
                </a:lnTo>
                <a:lnTo>
                  <a:pt x="82" y="78"/>
                </a:lnTo>
                <a:lnTo>
                  <a:pt x="86" y="72"/>
                </a:lnTo>
                <a:lnTo>
                  <a:pt x="88" y="65"/>
                </a:lnTo>
                <a:lnTo>
                  <a:pt x="88" y="59"/>
                </a:lnTo>
                <a:lnTo>
                  <a:pt x="84" y="52"/>
                </a:lnTo>
                <a:lnTo>
                  <a:pt x="84" y="52"/>
                </a:lnTo>
                <a:lnTo>
                  <a:pt x="81" y="49"/>
                </a:lnTo>
                <a:lnTo>
                  <a:pt x="78" y="46"/>
                </a:lnTo>
                <a:lnTo>
                  <a:pt x="74" y="45"/>
                </a:lnTo>
                <a:lnTo>
                  <a:pt x="70" y="45"/>
                </a:lnTo>
                <a:lnTo>
                  <a:pt x="70" y="2"/>
                </a:lnTo>
                <a:lnTo>
                  <a:pt x="72" y="0"/>
                </a:lnTo>
                <a:lnTo>
                  <a:pt x="141" y="86"/>
                </a:lnTo>
                <a:close/>
                <a:moveTo>
                  <a:pt x="70" y="145"/>
                </a:moveTo>
                <a:lnTo>
                  <a:pt x="0" y="59"/>
                </a:lnTo>
                <a:lnTo>
                  <a:pt x="70" y="2"/>
                </a:lnTo>
                <a:lnTo>
                  <a:pt x="70" y="45"/>
                </a:lnTo>
                <a:lnTo>
                  <a:pt x="70" y="45"/>
                </a:lnTo>
                <a:lnTo>
                  <a:pt x="65" y="46"/>
                </a:lnTo>
                <a:lnTo>
                  <a:pt x="59" y="49"/>
                </a:lnTo>
                <a:lnTo>
                  <a:pt x="59" y="49"/>
                </a:lnTo>
                <a:lnTo>
                  <a:pt x="54" y="55"/>
                </a:lnTo>
                <a:lnTo>
                  <a:pt x="53" y="61"/>
                </a:lnTo>
                <a:lnTo>
                  <a:pt x="53" y="68"/>
                </a:lnTo>
                <a:lnTo>
                  <a:pt x="57" y="75"/>
                </a:lnTo>
                <a:lnTo>
                  <a:pt x="57" y="75"/>
                </a:lnTo>
                <a:lnTo>
                  <a:pt x="57" y="75"/>
                </a:lnTo>
                <a:lnTo>
                  <a:pt x="59" y="78"/>
                </a:lnTo>
                <a:lnTo>
                  <a:pt x="63" y="79"/>
                </a:lnTo>
                <a:lnTo>
                  <a:pt x="66" y="80"/>
                </a:lnTo>
                <a:lnTo>
                  <a:pt x="70" y="82"/>
                </a:lnTo>
                <a:lnTo>
                  <a:pt x="70" y="1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65" name="组合 213"/>
          <p:cNvGrpSpPr/>
          <p:nvPr/>
        </p:nvGrpSpPr>
        <p:grpSpPr>
          <a:xfrm>
            <a:off x="5729549" y="3620796"/>
            <a:ext cx="602721" cy="606069"/>
            <a:chOff x="2157413" y="3054350"/>
            <a:chExt cx="571500" cy="574675"/>
          </a:xfrm>
          <a:solidFill>
            <a:schemeClr val="accent4"/>
          </a:solidFill>
        </p:grpSpPr>
        <p:sp>
          <p:nvSpPr>
            <p:cNvPr id="266" name="Freeform 144"/>
            <p:cNvSpPr>
              <a:spLocks noEditPoints="1"/>
            </p:cNvSpPr>
            <p:nvPr/>
          </p:nvSpPr>
          <p:spPr bwMode="auto">
            <a:xfrm>
              <a:off x="2157413" y="3054350"/>
              <a:ext cx="571500" cy="574675"/>
            </a:xfrm>
            <a:custGeom>
              <a:avLst/>
              <a:gdLst>
                <a:gd name="T0" fmla="*/ 180 w 360"/>
                <a:gd name="T1" fmla="*/ 0 h 362"/>
                <a:gd name="T2" fmla="*/ 232 w 360"/>
                <a:gd name="T3" fmla="*/ 8 h 362"/>
                <a:gd name="T4" fmla="*/ 280 w 360"/>
                <a:gd name="T5" fmla="*/ 31 h 362"/>
                <a:gd name="T6" fmla="*/ 319 w 360"/>
                <a:gd name="T7" fmla="*/ 67 h 362"/>
                <a:gd name="T8" fmla="*/ 346 w 360"/>
                <a:gd name="T9" fmla="*/ 111 h 362"/>
                <a:gd name="T10" fmla="*/ 358 w 360"/>
                <a:gd name="T11" fmla="*/ 163 h 362"/>
                <a:gd name="T12" fmla="*/ 358 w 360"/>
                <a:gd name="T13" fmla="*/ 199 h 362"/>
                <a:gd name="T14" fmla="*/ 346 w 360"/>
                <a:gd name="T15" fmla="*/ 251 h 362"/>
                <a:gd name="T16" fmla="*/ 319 w 360"/>
                <a:gd name="T17" fmla="*/ 295 h 362"/>
                <a:gd name="T18" fmla="*/ 280 w 360"/>
                <a:gd name="T19" fmla="*/ 331 h 362"/>
                <a:gd name="T20" fmla="*/ 232 w 360"/>
                <a:gd name="T21" fmla="*/ 354 h 362"/>
                <a:gd name="T22" fmla="*/ 180 w 360"/>
                <a:gd name="T23" fmla="*/ 362 h 362"/>
                <a:gd name="T24" fmla="*/ 180 w 360"/>
                <a:gd name="T25" fmla="*/ 314 h 362"/>
                <a:gd name="T26" fmla="*/ 193 w 360"/>
                <a:gd name="T27" fmla="*/ 318 h 362"/>
                <a:gd name="T28" fmla="*/ 201 w 360"/>
                <a:gd name="T29" fmla="*/ 329 h 362"/>
                <a:gd name="T30" fmla="*/ 237 w 360"/>
                <a:gd name="T31" fmla="*/ 320 h 362"/>
                <a:gd name="T32" fmla="*/ 268 w 360"/>
                <a:gd name="T33" fmla="*/ 302 h 362"/>
                <a:gd name="T34" fmla="*/ 293 w 360"/>
                <a:gd name="T35" fmla="*/ 278 h 362"/>
                <a:gd name="T36" fmla="*/ 312 w 360"/>
                <a:gd name="T37" fmla="*/ 248 h 362"/>
                <a:gd name="T38" fmla="*/ 325 w 360"/>
                <a:gd name="T39" fmla="*/ 215 h 362"/>
                <a:gd name="T40" fmla="*/ 322 w 360"/>
                <a:gd name="T41" fmla="*/ 199 h 362"/>
                <a:gd name="T42" fmla="*/ 312 w 360"/>
                <a:gd name="T43" fmla="*/ 180 h 362"/>
                <a:gd name="T44" fmla="*/ 316 w 360"/>
                <a:gd name="T45" fmla="*/ 167 h 362"/>
                <a:gd name="T46" fmla="*/ 327 w 360"/>
                <a:gd name="T47" fmla="*/ 159 h 362"/>
                <a:gd name="T48" fmla="*/ 318 w 360"/>
                <a:gd name="T49" fmla="*/ 123 h 362"/>
                <a:gd name="T50" fmla="*/ 300 w 360"/>
                <a:gd name="T51" fmla="*/ 94 h 362"/>
                <a:gd name="T52" fmla="*/ 277 w 360"/>
                <a:gd name="T53" fmla="*/ 67 h 362"/>
                <a:gd name="T54" fmla="*/ 247 w 360"/>
                <a:gd name="T55" fmla="*/ 48 h 362"/>
                <a:gd name="T56" fmla="*/ 214 w 360"/>
                <a:gd name="T57" fmla="*/ 35 h 362"/>
                <a:gd name="T58" fmla="*/ 199 w 360"/>
                <a:gd name="T59" fmla="*/ 39 h 362"/>
                <a:gd name="T60" fmla="*/ 180 w 360"/>
                <a:gd name="T61" fmla="*/ 48 h 362"/>
                <a:gd name="T62" fmla="*/ 180 w 360"/>
                <a:gd name="T63" fmla="*/ 0 h 362"/>
                <a:gd name="T64" fmla="*/ 180 w 360"/>
                <a:gd name="T65" fmla="*/ 48 h 362"/>
                <a:gd name="T66" fmla="*/ 161 w 360"/>
                <a:gd name="T67" fmla="*/ 39 h 362"/>
                <a:gd name="T68" fmla="*/ 146 w 360"/>
                <a:gd name="T69" fmla="*/ 35 h 362"/>
                <a:gd name="T70" fmla="*/ 112 w 360"/>
                <a:gd name="T71" fmla="*/ 48 h 362"/>
                <a:gd name="T72" fmla="*/ 82 w 360"/>
                <a:gd name="T73" fmla="*/ 67 h 362"/>
                <a:gd name="T74" fmla="*/ 59 w 360"/>
                <a:gd name="T75" fmla="*/ 94 h 362"/>
                <a:gd name="T76" fmla="*/ 42 w 360"/>
                <a:gd name="T77" fmla="*/ 123 h 362"/>
                <a:gd name="T78" fmla="*/ 32 w 360"/>
                <a:gd name="T79" fmla="*/ 159 h 362"/>
                <a:gd name="T80" fmla="*/ 43 w 360"/>
                <a:gd name="T81" fmla="*/ 167 h 362"/>
                <a:gd name="T82" fmla="*/ 47 w 360"/>
                <a:gd name="T83" fmla="*/ 180 h 362"/>
                <a:gd name="T84" fmla="*/ 37 w 360"/>
                <a:gd name="T85" fmla="*/ 199 h 362"/>
                <a:gd name="T86" fmla="*/ 33 w 360"/>
                <a:gd name="T87" fmla="*/ 215 h 362"/>
                <a:gd name="T88" fmla="*/ 46 w 360"/>
                <a:gd name="T89" fmla="*/ 248 h 362"/>
                <a:gd name="T90" fmla="*/ 66 w 360"/>
                <a:gd name="T91" fmla="*/ 278 h 362"/>
                <a:gd name="T92" fmla="*/ 92 w 360"/>
                <a:gd name="T93" fmla="*/ 302 h 362"/>
                <a:gd name="T94" fmla="*/ 123 w 360"/>
                <a:gd name="T95" fmla="*/ 320 h 362"/>
                <a:gd name="T96" fmla="*/ 158 w 360"/>
                <a:gd name="T97" fmla="*/ 329 h 362"/>
                <a:gd name="T98" fmla="*/ 161 w 360"/>
                <a:gd name="T99" fmla="*/ 322 h 362"/>
                <a:gd name="T100" fmla="*/ 180 w 360"/>
                <a:gd name="T101" fmla="*/ 314 h 362"/>
                <a:gd name="T102" fmla="*/ 180 w 360"/>
                <a:gd name="T103" fmla="*/ 362 h 362"/>
                <a:gd name="T104" fmla="*/ 126 w 360"/>
                <a:gd name="T105" fmla="*/ 354 h 362"/>
                <a:gd name="T106" fmla="*/ 78 w 360"/>
                <a:gd name="T107" fmla="*/ 331 h 362"/>
                <a:gd name="T108" fmla="*/ 40 w 360"/>
                <a:gd name="T109" fmla="*/ 295 h 362"/>
                <a:gd name="T110" fmla="*/ 13 w 360"/>
                <a:gd name="T111" fmla="*/ 251 h 362"/>
                <a:gd name="T112" fmla="*/ 0 w 360"/>
                <a:gd name="T113" fmla="*/ 199 h 362"/>
                <a:gd name="T114" fmla="*/ 0 w 360"/>
                <a:gd name="T115" fmla="*/ 163 h 362"/>
                <a:gd name="T116" fmla="*/ 13 w 360"/>
                <a:gd name="T117" fmla="*/ 111 h 362"/>
                <a:gd name="T118" fmla="*/ 40 w 360"/>
                <a:gd name="T119" fmla="*/ 67 h 362"/>
                <a:gd name="T120" fmla="*/ 78 w 360"/>
                <a:gd name="T121" fmla="*/ 31 h 362"/>
                <a:gd name="T122" fmla="*/ 126 w 360"/>
                <a:gd name="T123" fmla="*/ 8 h 362"/>
                <a:gd name="T124" fmla="*/ 180 w 360"/>
                <a:gd name="T12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0" h="362">
                  <a:moveTo>
                    <a:pt x="180" y="0"/>
                  </a:moveTo>
                  <a:lnTo>
                    <a:pt x="180" y="0"/>
                  </a:lnTo>
                  <a:lnTo>
                    <a:pt x="180" y="0"/>
                  </a:lnTo>
                  <a:lnTo>
                    <a:pt x="197" y="2"/>
                  </a:lnTo>
                  <a:lnTo>
                    <a:pt x="216" y="4"/>
                  </a:lnTo>
                  <a:lnTo>
                    <a:pt x="232" y="8"/>
                  </a:lnTo>
                  <a:lnTo>
                    <a:pt x="250" y="15"/>
                  </a:lnTo>
                  <a:lnTo>
                    <a:pt x="265" y="22"/>
                  </a:lnTo>
                  <a:lnTo>
                    <a:pt x="280" y="31"/>
                  </a:lnTo>
                  <a:lnTo>
                    <a:pt x="295" y="42"/>
                  </a:lnTo>
                  <a:lnTo>
                    <a:pt x="307" y="53"/>
                  </a:lnTo>
                  <a:lnTo>
                    <a:pt x="319" y="67"/>
                  </a:lnTo>
                  <a:lnTo>
                    <a:pt x="329" y="80"/>
                  </a:lnTo>
                  <a:lnTo>
                    <a:pt x="338" y="95"/>
                  </a:lnTo>
                  <a:lnTo>
                    <a:pt x="346" y="111"/>
                  </a:lnTo>
                  <a:lnTo>
                    <a:pt x="352" y="127"/>
                  </a:lnTo>
                  <a:lnTo>
                    <a:pt x="356" y="145"/>
                  </a:lnTo>
                  <a:lnTo>
                    <a:pt x="358" y="163"/>
                  </a:lnTo>
                  <a:lnTo>
                    <a:pt x="360" y="180"/>
                  </a:lnTo>
                  <a:lnTo>
                    <a:pt x="360" y="180"/>
                  </a:lnTo>
                  <a:lnTo>
                    <a:pt x="358" y="199"/>
                  </a:lnTo>
                  <a:lnTo>
                    <a:pt x="356" y="217"/>
                  </a:lnTo>
                  <a:lnTo>
                    <a:pt x="352" y="234"/>
                  </a:lnTo>
                  <a:lnTo>
                    <a:pt x="346" y="251"/>
                  </a:lnTo>
                  <a:lnTo>
                    <a:pt x="338" y="267"/>
                  </a:lnTo>
                  <a:lnTo>
                    <a:pt x="329" y="282"/>
                  </a:lnTo>
                  <a:lnTo>
                    <a:pt x="319" y="295"/>
                  </a:lnTo>
                  <a:lnTo>
                    <a:pt x="307" y="309"/>
                  </a:lnTo>
                  <a:lnTo>
                    <a:pt x="295" y="320"/>
                  </a:lnTo>
                  <a:lnTo>
                    <a:pt x="280" y="331"/>
                  </a:lnTo>
                  <a:lnTo>
                    <a:pt x="265" y="340"/>
                  </a:lnTo>
                  <a:lnTo>
                    <a:pt x="250" y="347"/>
                  </a:lnTo>
                  <a:lnTo>
                    <a:pt x="232" y="354"/>
                  </a:lnTo>
                  <a:lnTo>
                    <a:pt x="216" y="358"/>
                  </a:lnTo>
                  <a:lnTo>
                    <a:pt x="197" y="360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0" y="314"/>
                  </a:lnTo>
                  <a:lnTo>
                    <a:pt x="186" y="314"/>
                  </a:lnTo>
                  <a:lnTo>
                    <a:pt x="193" y="318"/>
                  </a:lnTo>
                  <a:lnTo>
                    <a:pt x="199" y="322"/>
                  </a:lnTo>
                  <a:lnTo>
                    <a:pt x="201" y="329"/>
                  </a:lnTo>
                  <a:lnTo>
                    <a:pt x="201" y="329"/>
                  </a:lnTo>
                  <a:lnTo>
                    <a:pt x="214" y="327"/>
                  </a:lnTo>
                  <a:lnTo>
                    <a:pt x="226" y="324"/>
                  </a:lnTo>
                  <a:lnTo>
                    <a:pt x="237" y="320"/>
                  </a:lnTo>
                  <a:lnTo>
                    <a:pt x="247" y="314"/>
                  </a:lnTo>
                  <a:lnTo>
                    <a:pt x="258" y="309"/>
                  </a:lnTo>
                  <a:lnTo>
                    <a:pt x="268" y="302"/>
                  </a:lnTo>
                  <a:lnTo>
                    <a:pt x="277" y="294"/>
                  </a:lnTo>
                  <a:lnTo>
                    <a:pt x="285" y="286"/>
                  </a:lnTo>
                  <a:lnTo>
                    <a:pt x="293" y="278"/>
                  </a:lnTo>
                  <a:lnTo>
                    <a:pt x="300" y="268"/>
                  </a:lnTo>
                  <a:lnTo>
                    <a:pt x="307" y="259"/>
                  </a:lnTo>
                  <a:lnTo>
                    <a:pt x="312" y="248"/>
                  </a:lnTo>
                  <a:lnTo>
                    <a:pt x="318" y="237"/>
                  </a:lnTo>
                  <a:lnTo>
                    <a:pt x="322" y="226"/>
                  </a:lnTo>
                  <a:lnTo>
                    <a:pt x="325" y="215"/>
                  </a:lnTo>
                  <a:lnTo>
                    <a:pt x="327" y="203"/>
                  </a:lnTo>
                  <a:lnTo>
                    <a:pt x="327" y="203"/>
                  </a:lnTo>
                  <a:lnTo>
                    <a:pt x="322" y="199"/>
                  </a:lnTo>
                  <a:lnTo>
                    <a:pt x="316" y="194"/>
                  </a:lnTo>
                  <a:lnTo>
                    <a:pt x="314" y="188"/>
                  </a:lnTo>
                  <a:lnTo>
                    <a:pt x="312" y="180"/>
                  </a:lnTo>
                  <a:lnTo>
                    <a:pt x="312" y="180"/>
                  </a:lnTo>
                  <a:lnTo>
                    <a:pt x="314" y="174"/>
                  </a:lnTo>
                  <a:lnTo>
                    <a:pt x="316" y="167"/>
                  </a:lnTo>
                  <a:lnTo>
                    <a:pt x="322" y="163"/>
                  </a:lnTo>
                  <a:lnTo>
                    <a:pt x="327" y="159"/>
                  </a:lnTo>
                  <a:lnTo>
                    <a:pt x="327" y="159"/>
                  </a:lnTo>
                  <a:lnTo>
                    <a:pt x="325" y="146"/>
                  </a:lnTo>
                  <a:lnTo>
                    <a:pt x="322" y="136"/>
                  </a:lnTo>
                  <a:lnTo>
                    <a:pt x="318" y="123"/>
                  </a:lnTo>
                  <a:lnTo>
                    <a:pt x="312" y="113"/>
                  </a:lnTo>
                  <a:lnTo>
                    <a:pt x="307" y="103"/>
                  </a:lnTo>
                  <a:lnTo>
                    <a:pt x="300" y="94"/>
                  </a:lnTo>
                  <a:lnTo>
                    <a:pt x="293" y="84"/>
                  </a:lnTo>
                  <a:lnTo>
                    <a:pt x="285" y="75"/>
                  </a:lnTo>
                  <a:lnTo>
                    <a:pt x="277" y="67"/>
                  </a:lnTo>
                  <a:lnTo>
                    <a:pt x="268" y="60"/>
                  </a:lnTo>
                  <a:lnTo>
                    <a:pt x="258" y="53"/>
                  </a:lnTo>
                  <a:lnTo>
                    <a:pt x="247" y="48"/>
                  </a:lnTo>
                  <a:lnTo>
                    <a:pt x="237" y="42"/>
                  </a:lnTo>
                  <a:lnTo>
                    <a:pt x="226" y="38"/>
                  </a:lnTo>
                  <a:lnTo>
                    <a:pt x="214" y="35"/>
                  </a:lnTo>
                  <a:lnTo>
                    <a:pt x="201" y="33"/>
                  </a:lnTo>
                  <a:lnTo>
                    <a:pt x="201" y="33"/>
                  </a:lnTo>
                  <a:lnTo>
                    <a:pt x="199" y="39"/>
                  </a:lnTo>
                  <a:lnTo>
                    <a:pt x="193" y="44"/>
                  </a:lnTo>
                  <a:lnTo>
                    <a:pt x="186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80" y="0"/>
                  </a:lnTo>
                  <a:close/>
                  <a:moveTo>
                    <a:pt x="180" y="0"/>
                  </a:moveTo>
                  <a:lnTo>
                    <a:pt x="180" y="0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3" y="46"/>
                  </a:lnTo>
                  <a:lnTo>
                    <a:pt x="166" y="44"/>
                  </a:lnTo>
                  <a:lnTo>
                    <a:pt x="161" y="39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46" y="35"/>
                  </a:lnTo>
                  <a:lnTo>
                    <a:pt x="134" y="38"/>
                  </a:lnTo>
                  <a:lnTo>
                    <a:pt x="123" y="42"/>
                  </a:lnTo>
                  <a:lnTo>
                    <a:pt x="112" y="48"/>
                  </a:lnTo>
                  <a:lnTo>
                    <a:pt x="101" y="53"/>
                  </a:lnTo>
                  <a:lnTo>
                    <a:pt x="92" y="60"/>
                  </a:lnTo>
                  <a:lnTo>
                    <a:pt x="82" y="67"/>
                  </a:lnTo>
                  <a:lnTo>
                    <a:pt x="74" y="75"/>
                  </a:lnTo>
                  <a:lnTo>
                    <a:pt x="66" y="84"/>
                  </a:lnTo>
                  <a:lnTo>
                    <a:pt x="59" y="94"/>
                  </a:lnTo>
                  <a:lnTo>
                    <a:pt x="52" y="103"/>
                  </a:lnTo>
                  <a:lnTo>
                    <a:pt x="46" y="113"/>
                  </a:lnTo>
                  <a:lnTo>
                    <a:pt x="42" y="123"/>
                  </a:lnTo>
                  <a:lnTo>
                    <a:pt x="37" y="136"/>
                  </a:lnTo>
                  <a:lnTo>
                    <a:pt x="33" y="146"/>
                  </a:lnTo>
                  <a:lnTo>
                    <a:pt x="32" y="159"/>
                  </a:lnTo>
                  <a:lnTo>
                    <a:pt x="32" y="159"/>
                  </a:lnTo>
                  <a:lnTo>
                    <a:pt x="37" y="163"/>
                  </a:lnTo>
                  <a:lnTo>
                    <a:pt x="43" y="167"/>
                  </a:lnTo>
                  <a:lnTo>
                    <a:pt x="46" y="174"/>
                  </a:lnTo>
                  <a:lnTo>
                    <a:pt x="47" y="180"/>
                  </a:lnTo>
                  <a:lnTo>
                    <a:pt x="47" y="180"/>
                  </a:lnTo>
                  <a:lnTo>
                    <a:pt x="46" y="188"/>
                  </a:lnTo>
                  <a:lnTo>
                    <a:pt x="43" y="194"/>
                  </a:lnTo>
                  <a:lnTo>
                    <a:pt x="37" y="199"/>
                  </a:lnTo>
                  <a:lnTo>
                    <a:pt x="32" y="203"/>
                  </a:lnTo>
                  <a:lnTo>
                    <a:pt x="32" y="203"/>
                  </a:lnTo>
                  <a:lnTo>
                    <a:pt x="33" y="215"/>
                  </a:lnTo>
                  <a:lnTo>
                    <a:pt x="37" y="226"/>
                  </a:lnTo>
                  <a:lnTo>
                    <a:pt x="42" y="237"/>
                  </a:lnTo>
                  <a:lnTo>
                    <a:pt x="46" y="248"/>
                  </a:lnTo>
                  <a:lnTo>
                    <a:pt x="52" y="259"/>
                  </a:lnTo>
                  <a:lnTo>
                    <a:pt x="59" y="268"/>
                  </a:lnTo>
                  <a:lnTo>
                    <a:pt x="66" y="278"/>
                  </a:lnTo>
                  <a:lnTo>
                    <a:pt x="74" y="286"/>
                  </a:lnTo>
                  <a:lnTo>
                    <a:pt x="82" y="294"/>
                  </a:lnTo>
                  <a:lnTo>
                    <a:pt x="92" y="302"/>
                  </a:lnTo>
                  <a:lnTo>
                    <a:pt x="101" y="309"/>
                  </a:lnTo>
                  <a:lnTo>
                    <a:pt x="112" y="314"/>
                  </a:lnTo>
                  <a:lnTo>
                    <a:pt x="123" y="320"/>
                  </a:lnTo>
                  <a:lnTo>
                    <a:pt x="134" y="324"/>
                  </a:lnTo>
                  <a:lnTo>
                    <a:pt x="146" y="327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58" y="329"/>
                  </a:lnTo>
                  <a:lnTo>
                    <a:pt x="161" y="322"/>
                  </a:lnTo>
                  <a:lnTo>
                    <a:pt x="166" y="318"/>
                  </a:lnTo>
                  <a:lnTo>
                    <a:pt x="173" y="314"/>
                  </a:lnTo>
                  <a:lnTo>
                    <a:pt x="180" y="314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80" y="362"/>
                  </a:lnTo>
                  <a:lnTo>
                    <a:pt x="161" y="360"/>
                  </a:lnTo>
                  <a:lnTo>
                    <a:pt x="143" y="358"/>
                  </a:lnTo>
                  <a:lnTo>
                    <a:pt x="126" y="354"/>
                  </a:lnTo>
                  <a:lnTo>
                    <a:pt x="109" y="347"/>
                  </a:lnTo>
                  <a:lnTo>
                    <a:pt x="93" y="340"/>
                  </a:lnTo>
                  <a:lnTo>
                    <a:pt x="78" y="331"/>
                  </a:lnTo>
                  <a:lnTo>
                    <a:pt x="65" y="320"/>
                  </a:lnTo>
                  <a:lnTo>
                    <a:pt x="52" y="309"/>
                  </a:lnTo>
                  <a:lnTo>
                    <a:pt x="40" y="295"/>
                  </a:lnTo>
                  <a:lnTo>
                    <a:pt x="29" y="282"/>
                  </a:lnTo>
                  <a:lnTo>
                    <a:pt x="21" y="267"/>
                  </a:lnTo>
                  <a:lnTo>
                    <a:pt x="13" y="251"/>
                  </a:lnTo>
                  <a:lnTo>
                    <a:pt x="8" y="234"/>
                  </a:lnTo>
                  <a:lnTo>
                    <a:pt x="2" y="217"/>
                  </a:lnTo>
                  <a:lnTo>
                    <a:pt x="0" y="199"/>
                  </a:lnTo>
                  <a:lnTo>
                    <a:pt x="0" y="180"/>
                  </a:lnTo>
                  <a:lnTo>
                    <a:pt x="0" y="180"/>
                  </a:lnTo>
                  <a:lnTo>
                    <a:pt x="0" y="163"/>
                  </a:lnTo>
                  <a:lnTo>
                    <a:pt x="2" y="145"/>
                  </a:lnTo>
                  <a:lnTo>
                    <a:pt x="8" y="127"/>
                  </a:lnTo>
                  <a:lnTo>
                    <a:pt x="13" y="111"/>
                  </a:lnTo>
                  <a:lnTo>
                    <a:pt x="21" y="95"/>
                  </a:lnTo>
                  <a:lnTo>
                    <a:pt x="29" y="80"/>
                  </a:lnTo>
                  <a:lnTo>
                    <a:pt x="40" y="67"/>
                  </a:lnTo>
                  <a:lnTo>
                    <a:pt x="52" y="53"/>
                  </a:lnTo>
                  <a:lnTo>
                    <a:pt x="65" y="42"/>
                  </a:lnTo>
                  <a:lnTo>
                    <a:pt x="78" y="31"/>
                  </a:lnTo>
                  <a:lnTo>
                    <a:pt x="93" y="22"/>
                  </a:lnTo>
                  <a:lnTo>
                    <a:pt x="109" y="15"/>
                  </a:lnTo>
                  <a:lnTo>
                    <a:pt x="126" y="8"/>
                  </a:lnTo>
                  <a:lnTo>
                    <a:pt x="143" y="4"/>
                  </a:lnTo>
                  <a:lnTo>
                    <a:pt x="161" y="2"/>
                  </a:lnTo>
                  <a:lnTo>
                    <a:pt x="180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7" name="Freeform 145"/>
            <p:cNvSpPr/>
            <p:nvPr/>
          </p:nvSpPr>
          <p:spPr bwMode="auto">
            <a:xfrm>
              <a:off x="2336801" y="3235325"/>
              <a:ext cx="285750" cy="150813"/>
            </a:xfrm>
            <a:custGeom>
              <a:avLst/>
              <a:gdLst>
                <a:gd name="T0" fmla="*/ 13 w 180"/>
                <a:gd name="T1" fmla="*/ 0 h 95"/>
                <a:gd name="T2" fmla="*/ 54 w 180"/>
                <a:gd name="T3" fmla="*/ 42 h 95"/>
                <a:gd name="T4" fmla="*/ 54 w 180"/>
                <a:gd name="T5" fmla="*/ 42 h 95"/>
                <a:gd name="T6" fmla="*/ 60 w 180"/>
                <a:gd name="T7" fmla="*/ 39 h 95"/>
                <a:gd name="T8" fmla="*/ 67 w 180"/>
                <a:gd name="T9" fmla="*/ 39 h 95"/>
                <a:gd name="T10" fmla="*/ 67 w 180"/>
                <a:gd name="T11" fmla="*/ 39 h 95"/>
                <a:gd name="T12" fmla="*/ 75 w 180"/>
                <a:gd name="T13" fmla="*/ 41 h 95"/>
                <a:gd name="T14" fmla="*/ 83 w 180"/>
                <a:gd name="T15" fmla="*/ 45 h 95"/>
                <a:gd name="T16" fmla="*/ 88 w 180"/>
                <a:gd name="T17" fmla="*/ 50 h 95"/>
                <a:gd name="T18" fmla="*/ 92 w 180"/>
                <a:gd name="T19" fmla="*/ 58 h 95"/>
                <a:gd name="T20" fmla="*/ 180 w 180"/>
                <a:gd name="T21" fmla="*/ 58 h 95"/>
                <a:gd name="T22" fmla="*/ 180 w 180"/>
                <a:gd name="T23" fmla="*/ 76 h 95"/>
                <a:gd name="T24" fmla="*/ 92 w 180"/>
                <a:gd name="T25" fmla="*/ 76 h 95"/>
                <a:gd name="T26" fmla="*/ 92 w 180"/>
                <a:gd name="T27" fmla="*/ 76 h 95"/>
                <a:gd name="T28" fmla="*/ 88 w 180"/>
                <a:gd name="T29" fmla="*/ 84 h 95"/>
                <a:gd name="T30" fmla="*/ 83 w 180"/>
                <a:gd name="T31" fmla="*/ 89 h 95"/>
                <a:gd name="T32" fmla="*/ 75 w 180"/>
                <a:gd name="T33" fmla="*/ 93 h 95"/>
                <a:gd name="T34" fmla="*/ 67 w 180"/>
                <a:gd name="T35" fmla="*/ 95 h 95"/>
                <a:gd name="T36" fmla="*/ 67 w 180"/>
                <a:gd name="T37" fmla="*/ 95 h 95"/>
                <a:gd name="T38" fmla="*/ 61 w 180"/>
                <a:gd name="T39" fmla="*/ 95 h 95"/>
                <a:gd name="T40" fmla="*/ 56 w 180"/>
                <a:gd name="T41" fmla="*/ 92 h 95"/>
                <a:gd name="T42" fmla="*/ 50 w 180"/>
                <a:gd name="T43" fmla="*/ 91 h 95"/>
                <a:gd name="T44" fmla="*/ 46 w 180"/>
                <a:gd name="T45" fmla="*/ 87 h 95"/>
                <a:gd name="T46" fmla="*/ 44 w 180"/>
                <a:gd name="T47" fmla="*/ 83 h 95"/>
                <a:gd name="T48" fmla="*/ 41 w 180"/>
                <a:gd name="T49" fmla="*/ 77 h 95"/>
                <a:gd name="T50" fmla="*/ 40 w 180"/>
                <a:gd name="T51" fmla="*/ 73 h 95"/>
                <a:gd name="T52" fmla="*/ 38 w 180"/>
                <a:gd name="T53" fmla="*/ 66 h 95"/>
                <a:gd name="T54" fmla="*/ 38 w 180"/>
                <a:gd name="T55" fmla="*/ 66 h 95"/>
                <a:gd name="T56" fmla="*/ 40 w 180"/>
                <a:gd name="T57" fmla="*/ 61 h 95"/>
                <a:gd name="T58" fmla="*/ 41 w 180"/>
                <a:gd name="T59" fmla="*/ 54 h 95"/>
                <a:gd name="T60" fmla="*/ 0 w 180"/>
                <a:gd name="T61" fmla="*/ 13 h 95"/>
                <a:gd name="T62" fmla="*/ 13 w 180"/>
                <a:gd name="T6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0" h="95">
                  <a:moveTo>
                    <a:pt x="13" y="0"/>
                  </a:moveTo>
                  <a:lnTo>
                    <a:pt x="54" y="42"/>
                  </a:lnTo>
                  <a:lnTo>
                    <a:pt x="54" y="42"/>
                  </a:lnTo>
                  <a:lnTo>
                    <a:pt x="60" y="39"/>
                  </a:lnTo>
                  <a:lnTo>
                    <a:pt x="67" y="39"/>
                  </a:lnTo>
                  <a:lnTo>
                    <a:pt x="67" y="39"/>
                  </a:lnTo>
                  <a:lnTo>
                    <a:pt x="75" y="41"/>
                  </a:lnTo>
                  <a:lnTo>
                    <a:pt x="83" y="45"/>
                  </a:lnTo>
                  <a:lnTo>
                    <a:pt x="88" y="50"/>
                  </a:lnTo>
                  <a:lnTo>
                    <a:pt x="92" y="58"/>
                  </a:lnTo>
                  <a:lnTo>
                    <a:pt x="180" y="58"/>
                  </a:lnTo>
                  <a:lnTo>
                    <a:pt x="180" y="76"/>
                  </a:lnTo>
                  <a:lnTo>
                    <a:pt x="92" y="76"/>
                  </a:lnTo>
                  <a:lnTo>
                    <a:pt x="92" y="76"/>
                  </a:lnTo>
                  <a:lnTo>
                    <a:pt x="88" y="84"/>
                  </a:lnTo>
                  <a:lnTo>
                    <a:pt x="83" y="89"/>
                  </a:lnTo>
                  <a:lnTo>
                    <a:pt x="75" y="93"/>
                  </a:lnTo>
                  <a:lnTo>
                    <a:pt x="67" y="95"/>
                  </a:lnTo>
                  <a:lnTo>
                    <a:pt x="67" y="95"/>
                  </a:lnTo>
                  <a:lnTo>
                    <a:pt x="61" y="95"/>
                  </a:lnTo>
                  <a:lnTo>
                    <a:pt x="56" y="92"/>
                  </a:lnTo>
                  <a:lnTo>
                    <a:pt x="50" y="91"/>
                  </a:lnTo>
                  <a:lnTo>
                    <a:pt x="46" y="87"/>
                  </a:lnTo>
                  <a:lnTo>
                    <a:pt x="44" y="83"/>
                  </a:lnTo>
                  <a:lnTo>
                    <a:pt x="41" y="77"/>
                  </a:lnTo>
                  <a:lnTo>
                    <a:pt x="40" y="73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40" y="61"/>
                  </a:lnTo>
                  <a:lnTo>
                    <a:pt x="41" y="54"/>
                  </a:lnTo>
                  <a:lnTo>
                    <a:pt x="0" y="13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68" name="组合 211"/>
          <p:cNvGrpSpPr/>
          <p:nvPr/>
        </p:nvGrpSpPr>
        <p:grpSpPr>
          <a:xfrm>
            <a:off x="5617376" y="4399311"/>
            <a:ext cx="472131" cy="445343"/>
            <a:chOff x="2051051" y="3792538"/>
            <a:chExt cx="447675" cy="422275"/>
          </a:xfrm>
          <a:solidFill>
            <a:schemeClr val="accent2"/>
          </a:solidFill>
        </p:grpSpPr>
        <p:sp>
          <p:nvSpPr>
            <p:cNvPr id="269" name="Freeform 146"/>
            <p:cNvSpPr/>
            <p:nvPr/>
          </p:nvSpPr>
          <p:spPr bwMode="auto">
            <a:xfrm>
              <a:off x="2051051" y="3879850"/>
              <a:ext cx="447675" cy="334963"/>
            </a:xfrm>
            <a:custGeom>
              <a:avLst/>
              <a:gdLst>
                <a:gd name="T0" fmla="*/ 86 w 282"/>
                <a:gd name="T1" fmla="*/ 0 h 211"/>
                <a:gd name="T2" fmla="*/ 115 w 282"/>
                <a:gd name="T3" fmla="*/ 6 h 211"/>
                <a:gd name="T4" fmla="*/ 141 w 282"/>
                <a:gd name="T5" fmla="*/ 20 h 211"/>
                <a:gd name="T6" fmla="*/ 153 w 282"/>
                <a:gd name="T7" fmla="*/ 11 h 211"/>
                <a:gd name="T8" fmla="*/ 182 w 282"/>
                <a:gd name="T9" fmla="*/ 1 h 211"/>
                <a:gd name="T10" fmla="*/ 198 w 282"/>
                <a:gd name="T11" fmla="*/ 0 h 211"/>
                <a:gd name="T12" fmla="*/ 214 w 282"/>
                <a:gd name="T13" fmla="*/ 1 h 211"/>
                <a:gd name="T14" fmla="*/ 245 w 282"/>
                <a:gd name="T15" fmla="*/ 14 h 211"/>
                <a:gd name="T16" fmla="*/ 268 w 282"/>
                <a:gd name="T17" fmla="*/ 35 h 211"/>
                <a:gd name="T18" fmla="*/ 278 w 282"/>
                <a:gd name="T19" fmla="*/ 57 h 211"/>
                <a:gd name="T20" fmla="*/ 282 w 282"/>
                <a:gd name="T21" fmla="*/ 73 h 211"/>
                <a:gd name="T22" fmla="*/ 282 w 282"/>
                <a:gd name="T23" fmla="*/ 81 h 211"/>
                <a:gd name="T24" fmla="*/ 281 w 282"/>
                <a:gd name="T25" fmla="*/ 102 h 211"/>
                <a:gd name="T26" fmla="*/ 274 w 282"/>
                <a:gd name="T27" fmla="*/ 123 h 211"/>
                <a:gd name="T28" fmla="*/ 263 w 282"/>
                <a:gd name="T29" fmla="*/ 145 h 211"/>
                <a:gd name="T30" fmla="*/ 248 w 282"/>
                <a:gd name="T31" fmla="*/ 165 h 211"/>
                <a:gd name="T32" fmla="*/ 228 w 282"/>
                <a:gd name="T33" fmla="*/ 184 h 211"/>
                <a:gd name="T34" fmla="*/ 203 w 282"/>
                <a:gd name="T35" fmla="*/ 199 h 211"/>
                <a:gd name="T36" fmla="*/ 172 w 282"/>
                <a:gd name="T37" fmla="*/ 209 h 211"/>
                <a:gd name="T38" fmla="*/ 137 w 282"/>
                <a:gd name="T39" fmla="*/ 211 h 211"/>
                <a:gd name="T40" fmla="*/ 118 w 282"/>
                <a:gd name="T41" fmla="*/ 211 h 211"/>
                <a:gd name="T42" fmla="*/ 86 w 282"/>
                <a:gd name="T43" fmla="*/ 203 h 211"/>
                <a:gd name="T44" fmla="*/ 58 w 282"/>
                <a:gd name="T45" fmla="*/ 191 h 211"/>
                <a:gd name="T46" fmla="*/ 38 w 282"/>
                <a:gd name="T47" fmla="*/ 173 h 211"/>
                <a:gd name="T48" fmla="*/ 22 w 282"/>
                <a:gd name="T49" fmla="*/ 153 h 211"/>
                <a:gd name="T50" fmla="*/ 11 w 282"/>
                <a:gd name="T51" fmla="*/ 133 h 211"/>
                <a:gd name="T52" fmla="*/ 4 w 282"/>
                <a:gd name="T53" fmla="*/ 111 h 211"/>
                <a:gd name="T54" fmla="*/ 0 w 282"/>
                <a:gd name="T55" fmla="*/ 81 h 211"/>
                <a:gd name="T56" fmla="*/ 0 w 282"/>
                <a:gd name="T57" fmla="*/ 73 h 211"/>
                <a:gd name="T58" fmla="*/ 4 w 282"/>
                <a:gd name="T59" fmla="*/ 57 h 211"/>
                <a:gd name="T60" fmla="*/ 15 w 282"/>
                <a:gd name="T61" fmla="*/ 35 h 211"/>
                <a:gd name="T62" fmla="*/ 38 w 282"/>
                <a:gd name="T63" fmla="*/ 14 h 211"/>
                <a:gd name="T64" fmla="*/ 68 w 282"/>
                <a:gd name="T65" fmla="*/ 1 h 211"/>
                <a:gd name="T66" fmla="*/ 86 w 282"/>
                <a:gd name="T6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2" h="211">
                  <a:moveTo>
                    <a:pt x="86" y="0"/>
                  </a:moveTo>
                  <a:lnTo>
                    <a:pt x="86" y="0"/>
                  </a:lnTo>
                  <a:lnTo>
                    <a:pt x="100" y="1"/>
                  </a:lnTo>
                  <a:lnTo>
                    <a:pt x="115" y="6"/>
                  </a:lnTo>
                  <a:lnTo>
                    <a:pt x="129" y="11"/>
                  </a:lnTo>
                  <a:lnTo>
                    <a:pt x="141" y="20"/>
                  </a:lnTo>
                  <a:lnTo>
                    <a:pt x="141" y="20"/>
                  </a:lnTo>
                  <a:lnTo>
                    <a:pt x="153" y="11"/>
                  </a:lnTo>
                  <a:lnTo>
                    <a:pt x="167" y="6"/>
                  </a:lnTo>
                  <a:lnTo>
                    <a:pt x="182" y="1"/>
                  </a:lnTo>
                  <a:lnTo>
                    <a:pt x="198" y="0"/>
                  </a:lnTo>
                  <a:lnTo>
                    <a:pt x="198" y="0"/>
                  </a:lnTo>
                  <a:lnTo>
                    <a:pt x="206" y="0"/>
                  </a:lnTo>
                  <a:lnTo>
                    <a:pt x="214" y="1"/>
                  </a:lnTo>
                  <a:lnTo>
                    <a:pt x="230" y="6"/>
                  </a:lnTo>
                  <a:lnTo>
                    <a:pt x="245" y="14"/>
                  </a:lnTo>
                  <a:lnTo>
                    <a:pt x="258" y="23"/>
                  </a:lnTo>
                  <a:lnTo>
                    <a:pt x="268" y="35"/>
                  </a:lnTo>
                  <a:lnTo>
                    <a:pt x="275" y="49"/>
                  </a:lnTo>
                  <a:lnTo>
                    <a:pt x="278" y="57"/>
                  </a:lnTo>
                  <a:lnTo>
                    <a:pt x="281" y="65"/>
                  </a:lnTo>
                  <a:lnTo>
                    <a:pt x="282" y="7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2" y="91"/>
                  </a:lnTo>
                  <a:lnTo>
                    <a:pt x="281" y="102"/>
                  </a:lnTo>
                  <a:lnTo>
                    <a:pt x="278" y="112"/>
                  </a:lnTo>
                  <a:lnTo>
                    <a:pt x="274" y="123"/>
                  </a:lnTo>
                  <a:lnTo>
                    <a:pt x="270" y="134"/>
                  </a:lnTo>
                  <a:lnTo>
                    <a:pt x="263" y="145"/>
                  </a:lnTo>
                  <a:lnTo>
                    <a:pt x="256" y="156"/>
                  </a:lnTo>
                  <a:lnTo>
                    <a:pt x="248" y="165"/>
                  </a:lnTo>
                  <a:lnTo>
                    <a:pt x="239" y="175"/>
                  </a:lnTo>
                  <a:lnTo>
                    <a:pt x="228" y="184"/>
                  </a:lnTo>
                  <a:lnTo>
                    <a:pt x="216" y="192"/>
                  </a:lnTo>
                  <a:lnTo>
                    <a:pt x="203" y="199"/>
                  </a:lnTo>
                  <a:lnTo>
                    <a:pt x="188" y="205"/>
                  </a:lnTo>
                  <a:lnTo>
                    <a:pt x="172" y="209"/>
                  </a:lnTo>
                  <a:lnTo>
                    <a:pt x="156" y="211"/>
                  </a:lnTo>
                  <a:lnTo>
                    <a:pt x="137" y="211"/>
                  </a:lnTo>
                  <a:lnTo>
                    <a:pt x="137" y="211"/>
                  </a:lnTo>
                  <a:lnTo>
                    <a:pt x="118" y="211"/>
                  </a:lnTo>
                  <a:lnTo>
                    <a:pt x="100" y="209"/>
                  </a:lnTo>
                  <a:lnTo>
                    <a:pt x="86" y="203"/>
                  </a:lnTo>
                  <a:lnTo>
                    <a:pt x="71" y="198"/>
                  </a:lnTo>
                  <a:lnTo>
                    <a:pt x="58" y="191"/>
                  </a:lnTo>
                  <a:lnTo>
                    <a:pt x="48" y="183"/>
                  </a:lnTo>
                  <a:lnTo>
                    <a:pt x="38" y="173"/>
                  </a:lnTo>
                  <a:lnTo>
                    <a:pt x="29" y="164"/>
                  </a:lnTo>
                  <a:lnTo>
                    <a:pt x="22" y="153"/>
                  </a:lnTo>
                  <a:lnTo>
                    <a:pt x="15" y="144"/>
                  </a:lnTo>
                  <a:lnTo>
                    <a:pt x="11" y="133"/>
                  </a:lnTo>
                  <a:lnTo>
                    <a:pt x="7" y="121"/>
                  </a:lnTo>
                  <a:lnTo>
                    <a:pt x="4" y="111"/>
                  </a:lnTo>
                  <a:lnTo>
                    <a:pt x="2" y="100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3"/>
                  </a:lnTo>
                  <a:lnTo>
                    <a:pt x="2" y="65"/>
                  </a:lnTo>
                  <a:lnTo>
                    <a:pt x="4" y="57"/>
                  </a:lnTo>
                  <a:lnTo>
                    <a:pt x="7" y="49"/>
                  </a:lnTo>
                  <a:lnTo>
                    <a:pt x="15" y="35"/>
                  </a:lnTo>
                  <a:lnTo>
                    <a:pt x="25" y="23"/>
                  </a:lnTo>
                  <a:lnTo>
                    <a:pt x="38" y="14"/>
                  </a:lnTo>
                  <a:lnTo>
                    <a:pt x="52" y="6"/>
                  </a:lnTo>
                  <a:lnTo>
                    <a:pt x="68" y="1"/>
                  </a:lnTo>
                  <a:lnTo>
                    <a:pt x="76" y="0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0" name="Freeform 147"/>
            <p:cNvSpPr/>
            <p:nvPr/>
          </p:nvSpPr>
          <p:spPr bwMode="auto">
            <a:xfrm>
              <a:off x="2178051" y="3792538"/>
              <a:ext cx="107950" cy="153988"/>
            </a:xfrm>
            <a:custGeom>
              <a:avLst/>
              <a:gdLst>
                <a:gd name="T0" fmla="*/ 60 w 68"/>
                <a:gd name="T1" fmla="*/ 97 h 97"/>
                <a:gd name="T2" fmla="*/ 60 w 68"/>
                <a:gd name="T3" fmla="*/ 97 h 97"/>
                <a:gd name="T4" fmla="*/ 65 w 68"/>
                <a:gd name="T5" fmla="*/ 85 h 97"/>
                <a:gd name="T6" fmla="*/ 68 w 68"/>
                <a:gd name="T7" fmla="*/ 71 h 97"/>
                <a:gd name="T8" fmla="*/ 68 w 68"/>
                <a:gd name="T9" fmla="*/ 58 h 97"/>
                <a:gd name="T10" fmla="*/ 66 w 68"/>
                <a:gd name="T11" fmla="*/ 46 h 97"/>
                <a:gd name="T12" fmla="*/ 62 w 68"/>
                <a:gd name="T13" fmla="*/ 33 h 97"/>
                <a:gd name="T14" fmla="*/ 56 w 68"/>
                <a:gd name="T15" fmla="*/ 21 h 97"/>
                <a:gd name="T16" fmla="*/ 49 w 68"/>
                <a:gd name="T17" fmla="*/ 10 h 97"/>
                <a:gd name="T18" fmla="*/ 39 w 68"/>
                <a:gd name="T19" fmla="*/ 0 h 97"/>
                <a:gd name="T20" fmla="*/ 0 w 68"/>
                <a:gd name="T21" fmla="*/ 6 h 97"/>
                <a:gd name="T22" fmla="*/ 0 w 68"/>
                <a:gd name="T23" fmla="*/ 6 h 97"/>
                <a:gd name="T24" fmla="*/ 14 w 68"/>
                <a:gd name="T25" fmla="*/ 15 h 97"/>
                <a:gd name="T26" fmla="*/ 24 w 68"/>
                <a:gd name="T27" fmla="*/ 23 h 97"/>
                <a:gd name="T28" fmla="*/ 35 w 68"/>
                <a:gd name="T29" fmla="*/ 32 h 97"/>
                <a:gd name="T30" fmla="*/ 43 w 68"/>
                <a:gd name="T31" fmla="*/ 42 h 97"/>
                <a:gd name="T32" fmla="*/ 50 w 68"/>
                <a:gd name="T33" fmla="*/ 54 h 97"/>
                <a:gd name="T34" fmla="*/ 56 w 68"/>
                <a:gd name="T35" fmla="*/ 66 h 97"/>
                <a:gd name="T36" fmla="*/ 58 w 68"/>
                <a:gd name="T37" fmla="*/ 81 h 97"/>
                <a:gd name="T38" fmla="*/ 60 w 68"/>
                <a:gd name="T39" fmla="*/ 97 h 97"/>
                <a:gd name="T40" fmla="*/ 60 w 68"/>
                <a:gd name="T41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8" h="97">
                  <a:moveTo>
                    <a:pt x="60" y="97"/>
                  </a:moveTo>
                  <a:lnTo>
                    <a:pt x="60" y="97"/>
                  </a:lnTo>
                  <a:lnTo>
                    <a:pt x="65" y="85"/>
                  </a:lnTo>
                  <a:lnTo>
                    <a:pt x="68" y="71"/>
                  </a:lnTo>
                  <a:lnTo>
                    <a:pt x="68" y="58"/>
                  </a:lnTo>
                  <a:lnTo>
                    <a:pt x="66" y="46"/>
                  </a:lnTo>
                  <a:lnTo>
                    <a:pt x="62" y="33"/>
                  </a:lnTo>
                  <a:lnTo>
                    <a:pt x="56" y="21"/>
                  </a:lnTo>
                  <a:lnTo>
                    <a:pt x="49" y="10"/>
                  </a:lnTo>
                  <a:lnTo>
                    <a:pt x="39" y="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4" y="15"/>
                  </a:lnTo>
                  <a:lnTo>
                    <a:pt x="24" y="23"/>
                  </a:lnTo>
                  <a:lnTo>
                    <a:pt x="35" y="32"/>
                  </a:lnTo>
                  <a:lnTo>
                    <a:pt x="43" y="42"/>
                  </a:lnTo>
                  <a:lnTo>
                    <a:pt x="50" y="54"/>
                  </a:lnTo>
                  <a:lnTo>
                    <a:pt x="56" y="66"/>
                  </a:lnTo>
                  <a:lnTo>
                    <a:pt x="58" y="81"/>
                  </a:lnTo>
                  <a:lnTo>
                    <a:pt x="60" y="97"/>
                  </a:lnTo>
                  <a:lnTo>
                    <a:pt x="6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71" name="组合 200"/>
          <p:cNvGrpSpPr/>
          <p:nvPr/>
        </p:nvGrpSpPr>
        <p:grpSpPr>
          <a:xfrm>
            <a:off x="6819470" y="1608212"/>
            <a:ext cx="713219" cy="585979"/>
            <a:chOff x="3190876" y="1230313"/>
            <a:chExt cx="676275" cy="555625"/>
          </a:xfrm>
          <a:solidFill>
            <a:schemeClr val="accent2"/>
          </a:solidFill>
        </p:grpSpPr>
        <p:sp>
          <p:nvSpPr>
            <p:cNvPr id="272" name="Freeform 148"/>
            <p:cNvSpPr/>
            <p:nvPr/>
          </p:nvSpPr>
          <p:spPr bwMode="auto">
            <a:xfrm>
              <a:off x="3209926" y="1257300"/>
              <a:ext cx="657225" cy="528638"/>
            </a:xfrm>
            <a:custGeom>
              <a:avLst/>
              <a:gdLst>
                <a:gd name="T0" fmla="*/ 0 w 414"/>
                <a:gd name="T1" fmla="*/ 117 h 333"/>
                <a:gd name="T2" fmla="*/ 10 w 414"/>
                <a:gd name="T3" fmla="*/ 102 h 333"/>
                <a:gd name="T4" fmla="*/ 316 w 414"/>
                <a:gd name="T5" fmla="*/ 306 h 333"/>
                <a:gd name="T6" fmla="*/ 316 w 414"/>
                <a:gd name="T7" fmla="*/ 306 h 333"/>
                <a:gd name="T8" fmla="*/ 325 w 414"/>
                <a:gd name="T9" fmla="*/ 310 h 333"/>
                <a:gd name="T10" fmla="*/ 335 w 414"/>
                <a:gd name="T11" fmla="*/ 313 h 333"/>
                <a:gd name="T12" fmla="*/ 343 w 414"/>
                <a:gd name="T13" fmla="*/ 313 h 333"/>
                <a:gd name="T14" fmla="*/ 352 w 414"/>
                <a:gd name="T15" fmla="*/ 312 h 333"/>
                <a:gd name="T16" fmla="*/ 362 w 414"/>
                <a:gd name="T17" fmla="*/ 309 h 333"/>
                <a:gd name="T18" fmla="*/ 371 w 414"/>
                <a:gd name="T19" fmla="*/ 304 h 333"/>
                <a:gd name="T20" fmla="*/ 378 w 414"/>
                <a:gd name="T21" fmla="*/ 297 h 333"/>
                <a:gd name="T22" fmla="*/ 385 w 414"/>
                <a:gd name="T23" fmla="*/ 289 h 333"/>
                <a:gd name="T24" fmla="*/ 385 w 414"/>
                <a:gd name="T25" fmla="*/ 289 h 333"/>
                <a:gd name="T26" fmla="*/ 390 w 414"/>
                <a:gd name="T27" fmla="*/ 279 h 333"/>
                <a:gd name="T28" fmla="*/ 393 w 414"/>
                <a:gd name="T29" fmla="*/ 270 h 333"/>
                <a:gd name="T30" fmla="*/ 394 w 414"/>
                <a:gd name="T31" fmla="*/ 260 h 333"/>
                <a:gd name="T32" fmla="*/ 394 w 414"/>
                <a:gd name="T33" fmla="*/ 251 h 333"/>
                <a:gd name="T34" fmla="*/ 391 w 414"/>
                <a:gd name="T35" fmla="*/ 241 h 333"/>
                <a:gd name="T36" fmla="*/ 387 w 414"/>
                <a:gd name="T37" fmla="*/ 232 h 333"/>
                <a:gd name="T38" fmla="*/ 382 w 414"/>
                <a:gd name="T39" fmla="*/ 225 h 333"/>
                <a:gd name="T40" fmla="*/ 375 w 414"/>
                <a:gd name="T41" fmla="*/ 218 h 333"/>
                <a:gd name="T42" fmla="*/ 69 w 414"/>
                <a:gd name="T43" fmla="*/ 14 h 333"/>
                <a:gd name="T44" fmla="*/ 79 w 414"/>
                <a:gd name="T45" fmla="*/ 0 h 333"/>
                <a:gd name="T46" fmla="*/ 389 w 414"/>
                <a:gd name="T47" fmla="*/ 207 h 333"/>
                <a:gd name="T48" fmla="*/ 389 w 414"/>
                <a:gd name="T49" fmla="*/ 207 h 333"/>
                <a:gd name="T50" fmla="*/ 398 w 414"/>
                <a:gd name="T51" fmla="*/ 216 h 333"/>
                <a:gd name="T52" fmla="*/ 405 w 414"/>
                <a:gd name="T53" fmla="*/ 225 h 333"/>
                <a:gd name="T54" fmla="*/ 410 w 414"/>
                <a:gd name="T55" fmla="*/ 236 h 333"/>
                <a:gd name="T56" fmla="*/ 414 w 414"/>
                <a:gd name="T57" fmla="*/ 248 h 333"/>
                <a:gd name="T58" fmla="*/ 414 w 414"/>
                <a:gd name="T59" fmla="*/ 262 h 333"/>
                <a:gd name="T60" fmla="*/ 413 w 414"/>
                <a:gd name="T61" fmla="*/ 275 h 333"/>
                <a:gd name="T62" fmla="*/ 409 w 414"/>
                <a:gd name="T63" fmla="*/ 287 h 333"/>
                <a:gd name="T64" fmla="*/ 402 w 414"/>
                <a:gd name="T65" fmla="*/ 300 h 333"/>
                <a:gd name="T66" fmla="*/ 402 w 414"/>
                <a:gd name="T67" fmla="*/ 300 h 333"/>
                <a:gd name="T68" fmla="*/ 393 w 414"/>
                <a:gd name="T69" fmla="*/ 312 h 333"/>
                <a:gd name="T70" fmla="*/ 382 w 414"/>
                <a:gd name="T71" fmla="*/ 320 h 333"/>
                <a:gd name="T72" fmla="*/ 371 w 414"/>
                <a:gd name="T73" fmla="*/ 327 h 333"/>
                <a:gd name="T74" fmla="*/ 359 w 414"/>
                <a:gd name="T75" fmla="*/ 331 h 333"/>
                <a:gd name="T76" fmla="*/ 347 w 414"/>
                <a:gd name="T77" fmla="*/ 333 h 333"/>
                <a:gd name="T78" fmla="*/ 335 w 414"/>
                <a:gd name="T79" fmla="*/ 332 h 333"/>
                <a:gd name="T80" fmla="*/ 322 w 414"/>
                <a:gd name="T81" fmla="*/ 329 h 333"/>
                <a:gd name="T82" fmla="*/ 310 w 414"/>
                <a:gd name="T83" fmla="*/ 323 h 333"/>
                <a:gd name="T84" fmla="*/ 0 w 414"/>
                <a:gd name="T85" fmla="*/ 117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14" h="333">
                  <a:moveTo>
                    <a:pt x="0" y="117"/>
                  </a:moveTo>
                  <a:lnTo>
                    <a:pt x="10" y="102"/>
                  </a:lnTo>
                  <a:lnTo>
                    <a:pt x="316" y="306"/>
                  </a:lnTo>
                  <a:lnTo>
                    <a:pt x="316" y="306"/>
                  </a:lnTo>
                  <a:lnTo>
                    <a:pt x="325" y="310"/>
                  </a:lnTo>
                  <a:lnTo>
                    <a:pt x="335" y="313"/>
                  </a:lnTo>
                  <a:lnTo>
                    <a:pt x="343" y="313"/>
                  </a:lnTo>
                  <a:lnTo>
                    <a:pt x="352" y="312"/>
                  </a:lnTo>
                  <a:lnTo>
                    <a:pt x="362" y="309"/>
                  </a:lnTo>
                  <a:lnTo>
                    <a:pt x="371" y="304"/>
                  </a:lnTo>
                  <a:lnTo>
                    <a:pt x="378" y="297"/>
                  </a:lnTo>
                  <a:lnTo>
                    <a:pt x="385" y="289"/>
                  </a:lnTo>
                  <a:lnTo>
                    <a:pt x="385" y="289"/>
                  </a:lnTo>
                  <a:lnTo>
                    <a:pt x="390" y="279"/>
                  </a:lnTo>
                  <a:lnTo>
                    <a:pt x="393" y="270"/>
                  </a:lnTo>
                  <a:lnTo>
                    <a:pt x="394" y="260"/>
                  </a:lnTo>
                  <a:lnTo>
                    <a:pt x="394" y="251"/>
                  </a:lnTo>
                  <a:lnTo>
                    <a:pt x="391" y="241"/>
                  </a:lnTo>
                  <a:lnTo>
                    <a:pt x="387" y="232"/>
                  </a:lnTo>
                  <a:lnTo>
                    <a:pt x="382" y="225"/>
                  </a:lnTo>
                  <a:lnTo>
                    <a:pt x="375" y="218"/>
                  </a:lnTo>
                  <a:lnTo>
                    <a:pt x="69" y="14"/>
                  </a:lnTo>
                  <a:lnTo>
                    <a:pt x="79" y="0"/>
                  </a:lnTo>
                  <a:lnTo>
                    <a:pt x="389" y="207"/>
                  </a:lnTo>
                  <a:lnTo>
                    <a:pt x="389" y="207"/>
                  </a:lnTo>
                  <a:lnTo>
                    <a:pt x="398" y="216"/>
                  </a:lnTo>
                  <a:lnTo>
                    <a:pt x="405" y="225"/>
                  </a:lnTo>
                  <a:lnTo>
                    <a:pt x="410" y="236"/>
                  </a:lnTo>
                  <a:lnTo>
                    <a:pt x="414" y="248"/>
                  </a:lnTo>
                  <a:lnTo>
                    <a:pt x="414" y="262"/>
                  </a:lnTo>
                  <a:lnTo>
                    <a:pt x="413" y="275"/>
                  </a:lnTo>
                  <a:lnTo>
                    <a:pt x="409" y="287"/>
                  </a:lnTo>
                  <a:lnTo>
                    <a:pt x="402" y="300"/>
                  </a:lnTo>
                  <a:lnTo>
                    <a:pt x="402" y="300"/>
                  </a:lnTo>
                  <a:lnTo>
                    <a:pt x="393" y="312"/>
                  </a:lnTo>
                  <a:lnTo>
                    <a:pt x="382" y="320"/>
                  </a:lnTo>
                  <a:lnTo>
                    <a:pt x="371" y="327"/>
                  </a:lnTo>
                  <a:lnTo>
                    <a:pt x="359" y="331"/>
                  </a:lnTo>
                  <a:lnTo>
                    <a:pt x="347" y="333"/>
                  </a:lnTo>
                  <a:lnTo>
                    <a:pt x="335" y="332"/>
                  </a:lnTo>
                  <a:lnTo>
                    <a:pt x="322" y="329"/>
                  </a:lnTo>
                  <a:lnTo>
                    <a:pt x="310" y="323"/>
                  </a:lnTo>
                  <a:lnTo>
                    <a:pt x="0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3" name="Freeform 149"/>
            <p:cNvSpPr/>
            <p:nvPr/>
          </p:nvSpPr>
          <p:spPr bwMode="auto">
            <a:xfrm>
              <a:off x="3190876" y="1230313"/>
              <a:ext cx="176213" cy="246063"/>
            </a:xfrm>
            <a:custGeom>
              <a:avLst/>
              <a:gdLst>
                <a:gd name="T0" fmla="*/ 5 w 111"/>
                <a:gd name="T1" fmla="*/ 154 h 155"/>
                <a:gd name="T2" fmla="*/ 5 w 111"/>
                <a:gd name="T3" fmla="*/ 154 h 155"/>
                <a:gd name="T4" fmla="*/ 9 w 111"/>
                <a:gd name="T5" fmla="*/ 155 h 155"/>
                <a:gd name="T6" fmla="*/ 15 w 111"/>
                <a:gd name="T7" fmla="*/ 155 h 155"/>
                <a:gd name="T8" fmla="*/ 19 w 111"/>
                <a:gd name="T9" fmla="*/ 154 h 155"/>
                <a:gd name="T10" fmla="*/ 23 w 111"/>
                <a:gd name="T11" fmla="*/ 150 h 155"/>
                <a:gd name="T12" fmla="*/ 110 w 111"/>
                <a:gd name="T13" fmla="*/ 20 h 155"/>
                <a:gd name="T14" fmla="*/ 110 w 111"/>
                <a:gd name="T15" fmla="*/ 20 h 155"/>
                <a:gd name="T16" fmla="*/ 111 w 111"/>
                <a:gd name="T17" fmla="*/ 15 h 155"/>
                <a:gd name="T18" fmla="*/ 111 w 111"/>
                <a:gd name="T19" fmla="*/ 11 h 155"/>
                <a:gd name="T20" fmla="*/ 110 w 111"/>
                <a:gd name="T21" fmla="*/ 5 h 155"/>
                <a:gd name="T22" fmla="*/ 106 w 111"/>
                <a:gd name="T23" fmla="*/ 2 h 155"/>
                <a:gd name="T24" fmla="*/ 106 w 111"/>
                <a:gd name="T25" fmla="*/ 2 h 155"/>
                <a:gd name="T26" fmla="*/ 101 w 111"/>
                <a:gd name="T27" fmla="*/ 0 h 155"/>
                <a:gd name="T28" fmla="*/ 96 w 111"/>
                <a:gd name="T29" fmla="*/ 0 h 155"/>
                <a:gd name="T30" fmla="*/ 92 w 111"/>
                <a:gd name="T31" fmla="*/ 2 h 155"/>
                <a:gd name="T32" fmla="*/ 89 w 111"/>
                <a:gd name="T33" fmla="*/ 5 h 155"/>
                <a:gd name="T34" fmla="*/ 1 w 111"/>
                <a:gd name="T35" fmla="*/ 136 h 155"/>
                <a:gd name="T36" fmla="*/ 1 w 111"/>
                <a:gd name="T37" fmla="*/ 136 h 155"/>
                <a:gd name="T38" fmla="*/ 0 w 111"/>
                <a:gd name="T39" fmla="*/ 140 h 155"/>
                <a:gd name="T40" fmla="*/ 0 w 111"/>
                <a:gd name="T41" fmla="*/ 146 h 155"/>
                <a:gd name="T42" fmla="*/ 1 w 111"/>
                <a:gd name="T43" fmla="*/ 150 h 155"/>
                <a:gd name="T44" fmla="*/ 5 w 111"/>
                <a:gd name="T45" fmla="*/ 154 h 155"/>
                <a:gd name="T46" fmla="*/ 5 w 111"/>
                <a:gd name="T47" fmla="*/ 15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" h="155">
                  <a:moveTo>
                    <a:pt x="5" y="154"/>
                  </a:moveTo>
                  <a:lnTo>
                    <a:pt x="5" y="154"/>
                  </a:lnTo>
                  <a:lnTo>
                    <a:pt x="9" y="155"/>
                  </a:lnTo>
                  <a:lnTo>
                    <a:pt x="15" y="155"/>
                  </a:lnTo>
                  <a:lnTo>
                    <a:pt x="19" y="154"/>
                  </a:lnTo>
                  <a:lnTo>
                    <a:pt x="23" y="150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1" y="15"/>
                  </a:lnTo>
                  <a:lnTo>
                    <a:pt x="111" y="11"/>
                  </a:lnTo>
                  <a:lnTo>
                    <a:pt x="110" y="5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1" y="0"/>
                  </a:lnTo>
                  <a:lnTo>
                    <a:pt x="96" y="0"/>
                  </a:lnTo>
                  <a:lnTo>
                    <a:pt x="92" y="2"/>
                  </a:lnTo>
                  <a:lnTo>
                    <a:pt x="89" y="5"/>
                  </a:lnTo>
                  <a:lnTo>
                    <a:pt x="1" y="136"/>
                  </a:lnTo>
                  <a:lnTo>
                    <a:pt x="1" y="136"/>
                  </a:lnTo>
                  <a:lnTo>
                    <a:pt x="0" y="140"/>
                  </a:lnTo>
                  <a:lnTo>
                    <a:pt x="0" y="146"/>
                  </a:lnTo>
                  <a:lnTo>
                    <a:pt x="1" y="150"/>
                  </a:lnTo>
                  <a:lnTo>
                    <a:pt x="5" y="154"/>
                  </a:lnTo>
                  <a:lnTo>
                    <a:pt x="5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4" name="Freeform 150"/>
            <p:cNvSpPr/>
            <p:nvPr/>
          </p:nvSpPr>
          <p:spPr bwMode="auto">
            <a:xfrm>
              <a:off x="3287713" y="1400175"/>
              <a:ext cx="504825" cy="323850"/>
            </a:xfrm>
            <a:custGeom>
              <a:avLst/>
              <a:gdLst>
                <a:gd name="T0" fmla="*/ 0 w 318"/>
                <a:gd name="T1" fmla="*/ 19 h 204"/>
                <a:gd name="T2" fmla="*/ 11 w 318"/>
                <a:gd name="T3" fmla="*/ 0 h 204"/>
                <a:gd name="T4" fmla="*/ 284 w 318"/>
                <a:gd name="T5" fmla="*/ 182 h 204"/>
                <a:gd name="T6" fmla="*/ 284 w 318"/>
                <a:gd name="T7" fmla="*/ 182 h 204"/>
                <a:gd name="T8" fmla="*/ 292 w 318"/>
                <a:gd name="T9" fmla="*/ 186 h 204"/>
                <a:gd name="T10" fmla="*/ 302 w 318"/>
                <a:gd name="T11" fmla="*/ 188 h 204"/>
                <a:gd name="T12" fmla="*/ 310 w 318"/>
                <a:gd name="T13" fmla="*/ 188 h 204"/>
                <a:gd name="T14" fmla="*/ 318 w 318"/>
                <a:gd name="T15" fmla="*/ 185 h 204"/>
                <a:gd name="T16" fmla="*/ 318 w 318"/>
                <a:gd name="T17" fmla="*/ 185 h 204"/>
                <a:gd name="T18" fmla="*/ 317 w 318"/>
                <a:gd name="T19" fmla="*/ 186 h 204"/>
                <a:gd name="T20" fmla="*/ 317 w 318"/>
                <a:gd name="T21" fmla="*/ 186 h 204"/>
                <a:gd name="T22" fmla="*/ 313 w 318"/>
                <a:gd name="T23" fmla="*/ 192 h 204"/>
                <a:gd name="T24" fmla="*/ 307 w 318"/>
                <a:gd name="T25" fmla="*/ 197 h 204"/>
                <a:gd name="T26" fmla="*/ 302 w 318"/>
                <a:gd name="T27" fmla="*/ 200 h 204"/>
                <a:gd name="T28" fmla="*/ 295 w 318"/>
                <a:gd name="T29" fmla="*/ 203 h 204"/>
                <a:gd name="T30" fmla="*/ 288 w 318"/>
                <a:gd name="T31" fmla="*/ 204 h 204"/>
                <a:gd name="T32" fmla="*/ 282 w 318"/>
                <a:gd name="T33" fmla="*/ 203 h 204"/>
                <a:gd name="T34" fmla="*/ 276 w 318"/>
                <a:gd name="T35" fmla="*/ 201 h 204"/>
                <a:gd name="T36" fmla="*/ 269 w 318"/>
                <a:gd name="T37" fmla="*/ 199 h 204"/>
                <a:gd name="T38" fmla="*/ 0 w 318"/>
                <a:gd name="T39" fmla="*/ 1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8" h="204">
                  <a:moveTo>
                    <a:pt x="0" y="19"/>
                  </a:moveTo>
                  <a:lnTo>
                    <a:pt x="11" y="0"/>
                  </a:lnTo>
                  <a:lnTo>
                    <a:pt x="284" y="182"/>
                  </a:lnTo>
                  <a:lnTo>
                    <a:pt x="284" y="182"/>
                  </a:lnTo>
                  <a:lnTo>
                    <a:pt x="292" y="186"/>
                  </a:lnTo>
                  <a:lnTo>
                    <a:pt x="302" y="188"/>
                  </a:lnTo>
                  <a:lnTo>
                    <a:pt x="310" y="188"/>
                  </a:lnTo>
                  <a:lnTo>
                    <a:pt x="318" y="185"/>
                  </a:lnTo>
                  <a:lnTo>
                    <a:pt x="318" y="185"/>
                  </a:lnTo>
                  <a:lnTo>
                    <a:pt x="317" y="186"/>
                  </a:lnTo>
                  <a:lnTo>
                    <a:pt x="317" y="186"/>
                  </a:lnTo>
                  <a:lnTo>
                    <a:pt x="313" y="192"/>
                  </a:lnTo>
                  <a:lnTo>
                    <a:pt x="307" y="197"/>
                  </a:lnTo>
                  <a:lnTo>
                    <a:pt x="302" y="200"/>
                  </a:lnTo>
                  <a:lnTo>
                    <a:pt x="295" y="203"/>
                  </a:lnTo>
                  <a:lnTo>
                    <a:pt x="288" y="204"/>
                  </a:lnTo>
                  <a:lnTo>
                    <a:pt x="282" y="203"/>
                  </a:lnTo>
                  <a:lnTo>
                    <a:pt x="276" y="201"/>
                  </a:lnTo>
                  <a:lnTo>
                    <a:pt x="269" y="19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75" name="Freeform 151"/>
          <p:cNvSpPr>
            <a:spLocks noEditPoints="1"/>
          </p:cNvSpPr>
          <p:nvPr/>
        </p:nvSpPr>
        <p:spPr bwMode="auto">
          <a:xfrm>
            <a:off x="5091669" y="4230213"/>
            <a:ext cx="401814" cy="696477"/>
          </a:xfrm>
          <a:custGeom>
            <a:avLst/>
            <a:gdLst>
              <a:gd name="T0" fmla="*/ 144 w 240"/>
              <a:gd name="T1" fmla="*/ 352 h 416"/>
              <a:gd name="T2" fmla="*/ 154 w 240"/>
              <a:gd name="T3" fmla="*/ 354 h 416"/>
              <a:gd name="T4" fmla="*/ 164 w 240"/>
              <a:gd name="T5" fmla="*/ 359 h 416"/>
              <a:gd name="T6" fmla="*/ 171 w 240"/>
              <a:gd name="T7" fmla="*/ 366 h 416"/>
              <a:gd name="T8" fmla="*/ 175 w 240"/>
              <a:gd name="T9" fmla="*/ 375 h 416"/>
              <a:gd name="T10" fmla="*/ 176 w 240"/>
              <a:gd name="T11" fmla="*/ 382 h 416"/>
              <a:gd name="T12" fmla="*/ 175 w 240"/>
              <a:gd name="T13" fmla="*/ 394 h 416"/>
              <a:gd name="T14" fmla="*/ 168 w 240"/>
              <a:gd name="T15" fmla="*/ 405 h 416"/>
              <a:gd name="T16" fmla="*/ 158 w 240"/>
              <a:gd name="T17" fmla="*/ 413 h 416"/>
              <a:gd name="T18" fmla="*/ 152 w 240"/>
              <a:gd name="T19" fmla="*/ 415 h 416"/>
              <a:gd name="T20" fmla="*/ 144 w 240"/>
              <a:gd name="T21" fmla="*/ 352 h 416"/>
              <a:gd name="T22" fmla="*/ 144 w 240"/>
              <a:gd name="T23" fmla="*/ 325 h 416"/>
              <a:gd name="T24" fmla="*/ 144 w 240"/>
              <a:gd name="T25" fmla="*/ 141 h 416"/>
              <a:gd name="T26" fmla="*/ 163 w 240"/>
              <a:gd name="T27" fmla="*/ 160 h 416"/>
              <a:gd name="T28" fmla="*/ 175 w 240"/>
              <a:gd name="T29" fmla="*/ 189 h 416"/>
              <a:gd name="T30" fmla="*/ 188 w 240"/>
              <a:gd name="T31" fmla="*/ 243 h 416"/>
              <a:gd name="T32" fmla="*/ 192 w 240"/>
              <a:gd name="T33" fmla="*/ 251 h 416"/>
              <a:gd name="T34" fmla="*/ 205 w 240"/>
              <a:gd name="T35" fmla="*/ 260 h 416"/>
              <a:gd name="T36" fmla="*/ 225 w 240"/>
              <a:gd name="T37" fmla="*/ 264 h 416"/>
              <a:gd name="T38" fmla="*/ 240 w 240"/>
              <a:gd name="T39" fmla="*/ 300 h 416"/>
              <a:gd name="T40" fmla="*/ 135 w 240"/>
              <a:gd name="T41" fmla="*/ 352 h 416"/>
              <a:gd name="T42" fmla="*/ 144 w 240"/>
              <a:gd name="T43" fmla="*/ 352 h 416"/>
              <a:gd name="T44" fmla="*/ 144 w 240"/>
              <a:gd name="T45" fmla="*/ 416 h 416"/>
              <a:gd name="T46" fmla="*/ 134 w 240"/>
              <a:gd name="T47" fmla="*/ 415 h 416"/>
              <a:gd name="T48" fmla="*/ 125 w 240"/>
              <a:gd name="T49" fmla="*/ 409 h 416"/>
              <a:gd name="T50" fmla="*/ 118 w 240"/>
              <a:gd name="T51" fmla="*/ 403 h 416"/>
              <a:gd name="T52" fmla="*/ 112 w 240"/>
              <a:gd name="T53" fmla="*/ 392 h 416"/>
              <a:gd name="T54" fmla="*/ 112 w 240"/>
              <a:gd name="T55" fmla="*/ 386 h 416"/>
              <a:gd name="T56" fmla="*/ 114 w 240"/>
              <a:gd name="T57" fmla="*/ 374 h 416"/>
              <a:gd name="T58" fmla="*/ 121 w 240"/>
              <a:gd name="T59" fmla="*/ 363 h 416"/>
              <a:gd name="T60" fmla="*/ 130 w 240"/>
              <a:gd name="T61" fmla="*/ 355 h 416"/>
              <a:gd name="T62" fmla="*/ 135 w 240"/>
              <a:gd name="T63" fmla="*/ 352 h 416"/>
              <a:gd name="T64" fmla="*/ 144 w 240"/>
              <a:gd name="T65" fmla="*/ 141 h 416"/>
              <a:gd name="T66" fmla="*/ 122 w 240"/>
              <a:gd name="T67" fmla="*/ 130 h 416"/>
              <a:gd name="T68" fmla="*/ 98 w 240"/>
              <a:gd name="T69" fmla="*/ 126 h 416"/>
              <a:gd name="T70" fmla="*/ 69 w 240"/>
              <a:gd name="T71" fmla="*/ 19 h 416"/>
              <a:gd name="T72" fmla="*/ 65 w 240"/>
              <a:gd name="T73" fmla="*/ 10 h 416"/>
              <a:gd name="T74" fmla="*/ 58 w 240"/>
              <a:gd name="T75" fmla="*/ 4 h 416"/>
              <a:gd name="T76" fmla="*/ 49 w 240"/>
              <a:gd name="T77" fmla="*/ 0 h 416"/>
              <a:gd name="T78" fmla="*/ 39 w 240"/>
              <a:gd name="T79" fmla="*/ 2 h 416"/>
              <a:gd name="T80" fmla="*/ 34 w 240"/>
              <a:gd name="T81" fmla="*/ 3 h 416"/>
              <a:gd name="T82" fmla="*/ 26 w 240"/>
              <a:gd name="T83" fmla="*/ 10 h 416"/>
              <a:gd name="T84" fmla="*/ 22 w 240"/>
              <a:gd name="T85" fmla="*/ 18 h 416"/>
              <a:gd name="T86" fmla="*/ 20 w 240"/>
              <a:gd name="T87" fmla="*/ 27 h 416"/>
              <a:gd name="T88" fmla="*/ 49 w 240"/>
              <a:gd name="T89" fmla="*/ 139 h 416"/>
              <a:gd name="T90" fmla="*/ 38 w 240"/>
              <a:gd name="T91" fmla="*/ 145 h 416"/>
              <a:gd name="T92" fmla="*/ 20 w 240"/>
              <a:gd name="T93" fmla="*/ 164 h 416"/>
              <a:gd name="T94" fmla="*/ 11 w 240"/>
              <a:gd name="T95" fmla="*/ 187 h 416"/>
              <a:gd name="T96" fmla="*/ 8 w 240"/>
              <a:gd name="T97" fmla="*/ 216 h 416"/>
              <a:gd name="T98" fmla="*/ 11 w 240"/>
              <a:gd name="T99" fmla="*/ 232 h 416"/>
              <a:gd name="T100" fmla="*/ 26 w 240"/>
              <a:gd name="T101" fmla="*/ 285 h 416"/>
              <a:gd name="T102" fmla="*/ 26 w 240"/>
              <a:gd name="T103" fmla="*/ 294 h 416"/>
              <a:gd name="T104" fmla="*/ 20 w 240"/>
              <a:gd name="T105" fmla="*/ 308 h 416"/>
              <a:gd name="T106" fmla="*/ 5 w 240"/>
              <a:gd name="T107" fmla="*/ 321 h 416"/>
              <a:gd name="T108" fmla="*/ 10 w 240"/>
              <a:gd name="T109" fmla="*/ 361 h 416"/>
              <a:gd name="T110" fmla="*/ 144 w 240"/>
              <a:gd name="T111" fmla="*/ 141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40" h="416">
                <a:moveTo>
                  <a:pt x="144" y="352"/>
                </a:moveTo>
                <a:lnTo>
                  <a:pt x="144" y="352"/>
                </a:lnTo>
                <a:lnTo>
                  <a:pt x="149" y="352"/>
                </a:lnTo>
                <a:lnTo>
                  <a:pt x="154" y="354"/>
                </a:lnTo>
                <a:lnTo>
                  <a:pt x="160" y="355"/>
                </a:lnTo>
                <a:lnTo>
                  <a:pt x="164" y="359"/>
                </a:lnTo>
                <a:lnTo>
                  <a:pt x="168" y="362"/>
                </a:lnTo>
                <a:lnTo>
                  <a:pt x="171" y="366"/>
                </a:lnTo>
                <a:lnTo>
                  <a:pt x="173" y="371"/>
                </a:lnTo>
                <a:lnTo>
                  <a:pt x="175" y="375"/>
                </a:lnTo>
                <a:lnTo>
                  <a:pt x="175" y="375"/>
                </a:lnTo>
                <a:lnTo>
                  <a:pt x="176" y="382"/>
                </a:lnTo>
                <a:lnTo>
                  <a:pt x="176" y="389"/>
                </a:lnTo>
                <a:lnTo>
                  <a:pt x="175" y="394"/>
                </a:lnTo>
                <a:lnTo>
                  <a:pt x="172" y="400"/>
                </a:lnTo>
                <a:lnTo>
                  <a:pt x="168" y="405"/>
                </a:lnTo>
                <a:lnTo>
                  <a:pt x="164" y="409"/>
                </a:lnTo>
                <a:lnTo>
                  <a:pt x="158" y="413"/>
                </a:lnTo>
                <a:lnTo>
                  <a:pt x="152" y="415"/>
                </a:lnTo>
                <a:lnTo>
                  <a:pt x="152" y="415"/>
                </a:lnTo>
                <a:lnTo>
                  <a:pt x="144" y="416"/>
                </a:lnTo>
                <a:lnTo>
                  <a:pt x="144" y="352"/>
                </a:lnTo>
                <a:lnTo>
                  <a:pt x="144" y="352"/>
                </a:lnTo>
                <a:close/>
                <a:moveTo>
                  <a:pt x="144" y="325"/>
                </a:moveTo>
                <a:lnTo>
                  <a:pt x="144" y="141"/>
                </a:lnTo>
                <a:lnTo>
                  <a:pt x="144" y="141"/>
                </a:lnTo>
                <a:lnTo>
                  <a:pt x="154" y="149"/>
                </a:lnTo>
                <a:lnTo>
                  <a:pt x="163" y="160"/>
                </a:lnTo>
                <a:lnTo>
                  <a:pt x="169" y="174"/>
                </a:lnTo>
                <a:lnTo>
                  <a:pt x="175" y="189"/>
                </a:lnTo>
                <a:lnTo>
                  <a:pt x="175" y="189"/>
                </a:lnTo>
                <a:lnTo>
                  <a:pt x="188" y="243"/>
                </a:lnTo>
                <a:lnTo>
                  <a:pt x="188" y="243"/>
                </a:lnTo>
                <a:lnTo>
                  <a:pt x="192" y="251"/>
                </a:lnTo>
                <a:lnTo>
                  <a:pt x="198" y="256"/>
                </a:lnTo>
                <a:lnTo>
                  <a:pt x="205" y="260"/>
                </a:lnTo>
                <a:lnTo>
                  <a:pt x="211" y="263"/>
                </a:lnTo>
                <a:lnTo>
                  <a:pt x="225" y="264"/>
                </a:lnTo>
                <a:lnTo>
                  <a:pt x="230" y="264"/>
                </a:lnTo>
                <a:lnTo>
                  <a:pt x="240" y="300"/>
                </a:lnTo>
                <a:lnTo>
                  <a:pt x="144" y="325"/>
                </a:lnTo>
                <a:close/>
                <a:moveTo>
                  <a:pt x="135" y="352"/>
                </a:moveTo>
                <a:lnTo>
                  <a:pt x="135" y="352"/>
                </a:lnTo>
                <a:lnTo>
                  <a:pt x="144" y="352"/>
                </a:lnTo>
                <a:lnTo>
                  <a:pt x="144" y="416"/>
                </a:lnTo>
                <a:lnTo>
                  <a:pt x="144" y="416"/>
                </a:lnTo>
                <a:lnTo>
                  <a:pt x="138" y="416"/>
                </a:lnTo>
                <a:lnTo>
                  <a:pt x="134" y="415"/>
                </a:lnTo>
                <a:lnTo>
                  <a:pt x="129" y="412"/>
                </a:lnTo>
                <a:lnTo>
                  <a:pt x="125" y="409"/>
                </a:lnTo>
                <a:lnTo>
                  <a:pt x="121" y="407"/>
                </a:lnTo>
                <a:lnTo>
                  <a:pt x="118" y="403"/>
                </a:lnTo>
                <a:lnTo>
                  <a:pt x="115" y="397"/>
                </a:lnTo>
                <a:lnTo>
                  <a:pt x="112" y="392"/>
                </a:lnTo>
                <a:lnTo>
                  <a:pt x="112" y="392"/>
                </a:lnTo>
                <a:lnTo>
                  <a:pt x="112" y="386"/>
                </a:lnTo>
                <a:lnTo>
                  <a:pt x="112" y="380"/>
                </a:lnTo>
                <a:lnTo>
                  <a:pt x="114" y="374"/>
                </a:lnTo>
                <a:lnTo>
                  <a:pt x="117" y="367"/>
                </a:lnTo>
                <a:lnTo>
                  <a:pt x="121" y="363"/>
                </a:lnTo>
                <a:lnTo>
                  <a:pt x="125" y="359"/>
                </a:lnTo>
                <a:lnTo>
                  <a:pt x="130" y="355"/>
                </a:lnTo>
                <a:lnTo>
                  <a:pt x="135" y="352"/>
                </a:lnTo>
                <a:lnTo>
                  <a:pt x="135" y="352"/>
                </a:lnTo>
                <a:close/>
                <a:moveTo>
                  <a:pt x="144" y="141"/>
                </a:moveTo>
                <a:lnTo>
                  <a:pt x="144" y="141"/>
                </a:lnTo>
                <a:lnTo>
                  <a:pt x="133" y="134"/>
                </a:lnTo>
                <a:lnTo>
                  <a:pt x="122" y="130"/>
                </a:lnTo>
                <a:lnTo>
                  <a:pt x="110" y="128"/>
                </a:lnTo>
                <a:lnTo>
                  <a:pt x="98" y="126"/>
                </a:lnTo>
                <a:lnTo>
                  <a:pt x="69" y="19"/>
                </a:lnTo>
                <a:lnTo>
                  <a:pt x="69" y="19"/>
                </a:lnTo>
                <a:lnTo>
                  <a:pt x="68" y="15"/>
                </a:lnTo>
                <a:lnTo>
                  <a:pt x="65" y="10"/>
                </a:lnTo>
                <a:lnTo>
                  <a:pt x="61" y="7"/>
                </a:lnTo>
                <a:lnTo>
                  <a:pt x="58" y="4"/>
                </a:lnTo>
                <a:lnTo>
                  <a:pt x="53" y="2"/>
                </a:lnTo>
                <a:lnTo>
                  <a:pt x="49" y="0"/>
                </a:lnTo>
                <a:lnTo>
                  <a:pt x="43" y="0"/>
                </a:lnTo>
                <a:lnTo>
                  <a:pt x="39" y="2"/>
                </a:lnTo>
                <a:lnTo>
                  <a:pt x="39" y="2"/>
                </a:lnTo>
                <a:lnTo>
                  <a:pt x="34" y="3"/>
                </a:lnTo>
                <a:lnTo>
                  <a:pt x="30" y="6"/>
                </a:lnTo>
                <a:lnTo>
                  <a:pt x="26" y="10"/>
                </a:lnTo>
                <a:lnTo>
                  <a:pt x="23" y="13"/>
                </a:lnTo>
                <a:lnTo>
                  <a:pt x="22" y="18"/>
                </a:lnTo>
                <a:lnTo>
                  <a:pt x="20" y="22"/>
                </a:lnTo>
                <a:lnTo>
                  <a:pt x="20" y="27"/>
                </a:lnTo>
                <a:lnTo>
                  <a:pt x="20" y="32"/>
                </a:lnTo>
                <a:lnTo>
                  <a:pt x="49" y="139"/>
                </a:lnTo>
                <a:lnTo>
                  <a:pt x="49" y="139"/>
                </a:lnTo>
                <a:lnTo>
                  <a:pt x="38" y="145"/>
                </a:lnTo>
                <a:lnTo>
                  <a:pt x="28" y="155"/>
                </a:lnTo>
                <a:lnTo>
                  <a:pt x="20" y="164"/>
                </a:lnTo>
                <a:lnTo>
                  <a:pt x="15" y="175"/>
                </a:lnTo>
                <a:lnTo>
                  <a:pt x="11" y="187"/>
                </a:lnTo>
                <a:lnTo>
                  <a:pt x="8" y="201"/>
                </a:lnTo>
                <a:lnTo>
                  <a:pt x="8" y="216"/>
                </a:lnTo>
                <a:lnTo>
                  <a:pt x="11" y="232"/>
                </a:lnTo>
                <a:lnTo>
                  <a:pt x="11" y="232"/>
                </a:lnTo>
                <a:lnTo>
                  <a:pt x="26" y="285"/>
                </a:lnTo>
                <a:lnTo>
                  <a:pt x="26" y="285"/>
                </a:lnTo>
                <a:lnTo>
                  <a:pt x="26" y="285"/>
                </a:lnTo>
                <a:lnTo>
                  <a:pt x="26" y="294"/>
                </a:lnTo>
                <a:lnTo>
                  <a:pt x="24" y="301"/>
                </a:lnTo>
                <a:lnTo>
                  <a:pt x="20" y="308"/>
                </a:lnTo>
                <a:lnTo>
                  <a:pt x="15" y="313"/>
                </a:lnTo>
                <a:lnTo>
                  <a:pt x="5" y="321"/>
                </a:lnTo>
                <a:lnTo>
                  <a:pt x="0" y="324"/>
                </a:lnTo>
                <a:lnTo>
                  <a:pt x="10" y="361"/>
                </a:lnTo>
                <a:lnTo>
                  <a:pt x="144" y="325"/>
                </a:lnTo>
                <a:lnTo>
                  <a:pt x="144" y="1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6" name="Freeform 152"/>
          <p:cNvSpPr>
            <a:spLocks noEditPoints="1"/>
          </p:cNvSpPr>
          <p:nvPr/>
        </p:nvSpPr>
        <p:spPr bwMode="auto">
          <a:xfrm>
            <a:off x="7592961" y="3319435"/>
            <a:ext cx="577608" cy="627835"/>
          </a:xfrm>
          <a:custGeom>
            <a:avLst/>
            <a:gdLst>
              <a:gd name="T0" fmla="*/ 268 w 345"/>
              <a:gd name="T1" fmla="*/ 172 h 375"/>
              <a:gd name="T2" fmla="*/ 258 w 345"/>
              <a:gd name="T3" fmla="*/ 130 h 375"/>
              <a:gd name="T4" fmla="*/ 264 w 345"/>
              <a:gd name="T5" fmla="*/ 252 h 375"/>
              <a:gd name="T6" fmla="*/ 296 w 345"/>
              <a:gd name="T7" fmla="*/ 291 h 375"/>
              <a:gd name="T8" fmla="*/ 281 w 345"/>
              <a:gd name="T9" fmla="*/ 295 h 375"/>
              <a:gd name="T10" fmla="*/ 281 w 345"/>
              <a:gd name="T11" fmla="*/ 50 h 375"/>
              <a:gd name="T12" fmla="*/ 296 w 345"/>
              <a:gd name="T13" fmla="*/ 53 h 375"/>
              <a:gd name="T14" fmla="*/ 264 w 345"/>
              <a:gd name="T15" fmla="*/ 94 h 375"/>
              <a:gd name="T16" fmla="*/ 284 w 345"/>
              <a:gd name="T17" fmla="*/ 172 h 375"/>
              <a:gd name="T18" fmla="*/ 336 w 345"/>
              <a:gd name="T19" fmla="*/ 164 h 375"/>
              <a:gd name="T20" fmla="*/ 344 w 345"/>
              <a:gd name="T21" fmla="*/ 176 h 375"/>
              <a:gd name="T22" fmla="*/ 289 w 345"/>
              <a:gd name="T23" fmla="*/ 180 h 375"/>
              <a:gd name="T24" fmla="*/ 173 w 345"/>
              <a:gd name="T25" fmla="*/ 77 h 375"/>
              <a:gd name="T26" fmla="*/ 243 w 345"/>
              <a:gd name="T27" fmla="*/ 108 h 375"/>
              <a:gd name="T28" fmla="*/ 245 w 345"/>
              <a:gd name="T29" fmla="*/ 236 h 375"/>
              <a:gd name="T30" fmla="*/ 222 w 345"/>
              <a:gd name="T31" fmla="*/ 345 h 375"/>
              <a:gd name="T32" fmla="*/ 178 w 345"/>
              <a:gd name="T33" fmla="*/ 375 h 375"/>
              <a:gd name="T34" fmla="*/ 207 w 345"/>
              <a:gd name="T35" fmla="*/ 242 h 375"/>
              <a:gd name="T36" fmla="*/ 238 w 345"/>
              <a:gd name="T37" fmla="*/ 211 h 375"/>
              <a:gd name="T38" fmla="*/ 248 w 345"/>
              <a:gd name="T39" fmla="*/ 157 h 375"/>
              <a:gd name="T40" fmla="*/ 203 w 345"/>
              <a:gd name="T41" fmla="*/ 103 h 375"/>
              <a:gd name="T42" fmla="*/ 173 w 345"/>
              <a:gd name="T43" fmla="*/ 77 h 375"/>
              <a:gd name="T44" fmla="*/ 250 w 345"/>
              <a:gd name="T45" fmla="*/ 91 h 375"/>
              <a:gd name="T46" fmla="*/ 258 w 345"/>
              <a:gd name="T47" fmla="*/ 73 h 375"/>
              <a:gd name="T48" fmla="*/ 250 w 345"/>
              <a:gd name="T49" fmla="*/ 255 h 375"/>
              <a:gd name="T50" fmla="*/ 258 w 345"/>
              <a:gd name="T51" fmla="*/ 249 h 375"/>
              <a:gd name="T52" fmla="*/ 180 w 345"/>
              <a:gd name="T53" fmla="*/ 6 h 375"/>
              <a:gd name="T54" fmla="*/ 176 w 345"/>
              <a:gd name="T55" fmla="*/ 60 h 375"/>
              <a:gd name="T56" fmla="*/ 157 w 345"/>
              <a:gd name="T57" fmla="*/ 374 h 375"/>
              <a:gd name="T58" fmla="*/ 120 w 345"/>
              <a:gd name="T59" fmla="*/ 337 h 375"/>
              <a:gd name="T60" fmla="*/ 93 w 345"/>
              <a:gd name="T61" fmla="*/ 224 h 375"/>
              <a:gd name="T62" fmla="*/ 111 w 345"/>
              <a:gd name="T63" fmla="*/ 100 h 375"/>
              <a:gd name="T64" fmla="*/ 173 w 345"/>
              <a:gd name="T65" fmla="*/ 96 h 375"/>
              <a:gd name="T66" fmla="*/ 119 w 345"/>
              <a:gd name="T67" fmla="*/ 119 h 375"/>
              <a:gd name="T68" fmla="*/ 97 w 345"/>
              <a:gd name="T69" fmla="*/ 183 h 375"/>
              <a:gd name="T70" fmla="*/ 126 w 345"/>
              <a:gd name="T71" fmla="*/ 232 h 375"/>
              <a:gd name="T72" fmla="*/ 139 w 345"/>
              <a:gd name="T73" fmla="*/ 290 h 375"/>
              <a:gd name="T74" fmla="*/ 173 w 345"/>
              <a:gd name="T75" fmla="*/ 60 h 375"/>
              <a:gd name="T76" fmla="*/ 164 w 345"/>
              <a:gd name="T77" fmla="*/ 54 h 375"/>
              <a:gd name="T78" fmla="*/ 169 w 345"/>
              <a:gd name="T79" fmla="*/ 0 h 375"/>
              <a:gd name="T80" fmla="*/ 93 w 345"/>
              <a:gd name="T81" fmla="*/ 264 h 375"/>
              <a:gd name="T82" fmla="*/ 93 w 345"/>
              <a:gd name="T83" fmla="*/ 252 h 375"/>
              <a:gd name="T84" fmla="*/ 86 w 345"/>
              <a:gd name="T85" fmla="*/ 96 h 375"/>
              <a:gd name="T86" fmla="*/ 94 w 345"/>
              <a:gd name="T87" fmla="*/ 84 h 375"/>
              <a:gd name="T88" fmla="*/ 82 w 345"/>
              <a:gd name="T89" fmla="*/ 203 h 375"/>
              <a:gd name="T90" fmla="*/ 80 w 345"/>
              <a:gd name="T91" fmla="*/ 152 h 375"/>
              <a:gd name="T92" fmla="*/ 86 w 345"/>
              <a:gd name="T93" fmla="*/ 96 h 375"/>
              <a:gd name="T94" fmla="*/ 50 w 345"/>
              <a:gd name="T95" fmla="*/ 64 h 375"/>
              <a:gd name="T96" fmla="*/ 53 w 345"/>
              <a:gd name="T97" fmla="*/ 49 h 375"/>
              <a:gd name="T98" fmla="*/ 86 w 345"/>
              <a:gd name="T99" fmla="*/ 249 h 375"/>
              <a:gd name="T100" fmla="*/ 53 w 345"/>
              <a:gd name="T101" fmla="*/ 297 h 375"/>
              <a:gd name="T102" fmla="*/ 50 w 345"/>
              <a:gd name="T103" fmla="*/ 282 h 375"/>
              <a:gd name="T104" fmla="*/ 86 w 345"/>
              <a:gd name="T105" fmla="*/ 249 h 375"/>
              <a:gd name="T106" fmla="*/ 57 w 345"/>
              <a:gd name="T107" fmla="*/ 167 h 375"/>
              <a:gd name="T108" fmla="*/ 54 w 345"/>
              <a:gd name="T109" fmla="*/ 180 h 375"/>
              <a:gd name="T110" fmla="*/ 0 w 345"/>
              <a:gd name="T111" fmla="*/ 176 h 375"/>
              <a:gd name="T112" fmla="*/ 8 w 345"/>
              <a:gd name="T113" fmla="*/ 164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5" h="375">
                <a:moveTo>
                  <a:pt x="258" y="130"/>
                </a:moveTo>
                <a:lnTo>
                  <a:pt x="258" y="130"/>
                </a:lnTo>
                <a:lnTo>
                  <a:pt x="262" y="141"/>
                </a:lnTo>
                <a:lnTo>
                  <a:pt x="266" y="150"/>
                </a:lnTo>
                <a:lnTo>
                  <a:pt x="268" y="161"/>
                </a:lnTo>
                <a:lnTo>
                  <a:pt x="268" y="172"/>
                </a:lnTo>
                <a:lnTo>
                  <a:pt x="268" y="172"/>
                </a:lnTo>
                <a:lnTo>
                  <a:pt x="268" y="184"/>
                </a:lnTo>
                <a:lnTo>
                  <a:pt x="266" y="194"/>
                </a:lnTo>
                <a:lnTo>
                  <a:pt x="262" y="205"/>
                </a:lnTo>
                <a:lnTo>
                  <a:pt x="258" y="214"/>
                </a:lnTo>
                <a:lnTo>
                  <a:pt x="258" y="130"/>
                </a:lnTo>
                <a:lnTo>
                  <a:pt x="258" y="130"/>
                </a:lnTo>
                <a:close/>
                <a:moveTo>
                  <a:pt x="258" y="272"/>
                </a:moveTo>
                <a:lnTo>
                  <a:pt x="258" y="249"/>
                </a:lnTo>
                <a:lnTo>
                  <a:pt x="258" y="249"/>
                </a:lnTo>
                <a:lnTo>
                  <a:pt x="261" y="251"/>
                </a:lnTo>
                <a:lnTo>
                  <a:pt x="264" y="252"/>
                </a:lnTo>
                <a:lnTo>
                  <a:pt x="264" y="252"/>
                </a:lnTo>
                <a:lnTo>
                  <a:pt x="295" y="282"/>
                </a:lnTo>
                <a:lnTo>
                  <a:pt x="295" y="282"/>
                </a:lnTo>
                <a:lnTo>
                  <a:pt x="296" y="286"/>
                </a:lnTo>
                <a:lnTo>
                  <a:pt x="296" y="289"/>
                </a:lnTo>
                <a:lnTo>
                  <a:pt x="296" y="291"/>
                </a:lnTo>
                <a:lnTo>
                  <a:pt x="295" y="295"/>
                </a:lnTo>
                <a:lnTo>
                  <a:pt x="295" y="295"/>
                </a:lnTo>
                <a:lnTo>
                  <a:pt x="291" y="297"/>
                </a:lnTo>
                <a:lnTo>
                  <a:pt x="288" y="298"/>
                </a:lnTo>
                <a:lnTo>
                  <a:pt x="284" y="297"/>
                </a:lnTo>
                <a:lnTo>
                  <a:pt x="281" y="295"/>
                </a:lnTo>
                <a:lnTo>
                  <a:pt x="258" y="272"/>
                </a:lnTo>
                <a:lnTo>
                  <a:pt x="258" y="272"/>
                </a:lnTo>
                <a:close/>
                <a:moveTo>
                  <a:pt x="258" y="96"/>
                </a:moveTo>
                <a:lnTo>
                  <a:pt x="258" y="73"/>
                </a:lnTo>
                <a:lnTo>
                  <a:pt x="281" y="50"/>
                </a:lnTo>
                <a:lnTo>
                  <a:pt x="281" y="50"/>
                </a:lnTo>
                <a:lnTo>
                  <a:pt x="284" y="49"/>
                </a:lnTo>
                <a:lnTo>
                  <a:pt x="288" y="48"/>
                </a:lnTo>
                <a:lnTo>
                  <a:pt x="291" y="49"/>
                </a:lnTo>
                <a:lnTo>
                  <a:pt x="295" y="50"/>
                </a:lnTo>
                <a:lnTo>
                  <a:pt x="295" y="50"/>
                </a:lnTo>
                <a:lnTo>
                  <a:pt x="296" y="53"/>
                </a:lnTo>
                <a:lnTo>
                  <a:pt x="296" y="57"/>
                </a:lnTo>
                <a:lnTo>
                  <a:pt x="296" y="60"/>
                </a:lnTo>
                <a:lnTo>
                  <a:pt x="295" y="64"/>
                </a:lnTo>
                <a:lnTo>
                  <a:pt x="264" y="94"/>
                </a:lnTo>
                <a:lnTo>
                  <a:pt x="264" y="94"/>
                </a:lnTo>
                <a:lnTo>
                  <a:pt x="264" y="94"/>
                </a:lnTo>
                <a:lnTo>
                  <a:pt x="261" y="95"/>
                </a:lnTo>
                <a:lnTo>
                  <a:pt x="258" y="96"/>
                </a:lnTo>
                <a:lnTo>
                  <a:pt x="258" y="96"/>
                </a:lnTo>
                <a:close/>
                <a:moveTo>
                  <a:pt x="284" y="172"/>
                </a:moveTo>
                <a:lnTo>
                  <a:pt x="284" y="172"/>
                </a:lnTo>
                <a:lnTo>
                  <a:pt x="284" y="172"/>
                </a:lnTo>
                <a:lnTo>
                  <a:pt x="285" y="169"/>
                </a:lnTo>
                <a:lnTo>
                  <a:pt x="287" y="167"/>
                </a:lnTo>
                <a:lnTo>
                  <a:pt x="289" y="164"/>
                </a:lnTo>
                <a:lnTo>
                  <a:pt x="294" y="164"/>
                </a:lnTo>
                <a:lnTo>
                  <a:pt x="336" y="164"/>
                </a:lnTo>
                <a:lnTo>
                  <a:pt x="336" y="164"/>
                </a:lnTo>
                <a:lnTo>
                  <a:pt x="340" y="164"/>
                </a:lnTo>
                <a:lnTo>
                  <a:pt x="342" y="167"/>
                </a:lnTo>
                <a:lnTo>
                  <a:pt x="344" y="169"/>
                </a:lnTo>
                <a:lnTo>
                  <a:pt x="345" y="172"/>
                </a:lnTo>
                <a:lnTo>
                  <a:pt x="345" y="172"/>
                </a:lnTo>
                <a:lnTo>
                  <a:pt x="344" y="176"/>
                </a:lnTo>
                <a:lnTo>
                  <a:pt x="342" y="179"/>
                </a:lnTo>
                <a:lnTo>
                  <a:pt x="340" y="180"/>
                </a:lnTo>
                <a:lnTo>
                  <a:pt x="336" y="182"/>
                </a:lnTo>
                <a:lnTo>
                  <a:pt x="294" y="182"/>
                </a:lnTo>
                <a:lnTo>
                  <a:pt x="294" y="182"/>
                </a:lnTo>
                <a:lnTo>
                  <a:pt x="289" y="180"/>
                </a:lnTo>
                <a:lnTo>
                  <a:pt x="287" y="179"/>
                </a:lnTo>
                <a:lnTo>
                  <a:pt x="285" y="176"/>
                </a:lnTo>
                <a:lnTo>
                  <a:pt x="284" y="172"/>
                </a:lnTo>
                <a:lnTo>
                  <a:pt x="284" y="172"/>
                </a:lnTo>
                <a:close/>
                <a:moveTo>
                  <a:pt x="173" y="77"/>
                </a:moveTo>
                <a:lnTo>
                  <a:pt x="173" y="77"/>
                </a:lnTo>
                <a:lnTo>
                  <a:pt x="187" y="79"/>
                </a:lnTo>
                <a:lnTo>
                  <a:pt x="200" y="81"/>
                </a:lnTo>
                <a:lnTo>
                  <a:pt x="212" y="85"/>
                </a:lnTo>
                <a:lnTo>
                  <a:pt x="224" y="92"/>
                </a:lnTo>
                <a:lnTo>
                  <a:pt x="235" y="100"/>
                </a:lnTo>
                <a:lnTo>
                  <a:pt x="243" y="108"/>
                </a:lnTo>
                <a:lnTo>
                  <a:pt x="252" y="119"/>
                </a:lnTo>
                <a:lnTo>
                  <a:pt x="258" y="130"/>
                </a:lnTo>
                <a:lnTo>
                  <a:pt x="258" y="214"/>
                </a:lnTo>
                <a:lnTo>
                  <a:pt x="258" y="214"/>
                </a:lnTo>
                <a:lnTo>
                  <a:pt x="252" y="225"/>
                </a:lnTo>
                <a:lnTo>
                  <a:pt x="245" y="236"/>
                </a:lnTo>
                <a:lnTo>
                  <a:pt x="235" y="245"/>
                </a:lnTo>
                <a:lnTo>
                  <a:pt x="224" y="252"/>
                </a:lnTo>
                <a:lnTo>
                  <a:pt x="224" y="328"/>
                </a:lnTo>
                <a:lnTo>
                  <a:pt x="224" y="328"/>
                </a:lnTo>
                <a:lnTo>
                  <a:pt x="224" y="337"/>
                </a:lnTo>
                <a:lnTo>
                  <a:pt x="222" y="345"/>
                </a:lnTo>
                <a:lnTo>
                  <a:pt x="216" y="354"/>
                </a:lnTo>
                <a:lnTo>
                  <a:pt x="211" y="360"/>
                </a:lnTo>
                <a:lnTo>
                  <a:pt x="204" y="367"/>
                </a:lnTo>
                <a:lnTo>
                  <a:pt x="196" y="371"/>
                </a:lnTo>
                <a:lnTo>
                  <a:pt x="188" y="374"/>
                </a:lnTo>
                <a:lnTo>
                  <a:pt x="178" y="375"/>
                </a:lnTo>
                <a:lnTo>
                  <a:pt x="173" y="375"/>
                </a:lnTo>
                <a:lnTo>
                  <a:pt x="173" y="290"/>
                </a:lnTo>
                <a:lnTo>
                  <a:pt x="206" y="290"/>
                </a:lnTo>
                <a:lnTo>
                  <a:pt x="206" y="247"/>
                </a:lnTo>
                <a:lnTo>
                  <a:pt x="206" y="247"/>
                </a:lnTo>
                <a:lnTo>
                  <a:pt x="207" y="242"/>
                </a:lnTo>
                <a:lnTo>
                  <a:pt x="211" y="238"/>
                </a:lnTo>
                <a:lnTo>
                  <a:pt x="211" y="238"/>
                </a:lnTo>
                <a:lnTo>
                  <a:pt x="219" y="233"/>
                </a:lnTo>
                <a:lnTo>
                  <a:pt x="226" y="226"/>
                </a:lnTo>
                <a:lnTo>
                  <a:pt x="233" y="219"/>
                </a:lnTo>
                <a:lnTo>
                  <a:pt x="238" y="211"/>
                </a:lnTo>
                <a:lnTo>
                  <a:pt x="242" y="202"/>
                </a:lnTo>
                <a:lnTo>
                  <a:pt x="246" y="192"/>
                </a:lnTo>
                <a:lnTo>
                  <a:pt x="248" y="183"/>
                </a:lnTo>
                <a:lnTo>
                  <a:pt x="249" y="172"/>
                </a:lnTo>
                <a:lnTo>
                  <a:pt x="249" y="172"/>
                </a:lnTo>
                <a:lnTo>
                  <a:pt x="248" y="157"/>
                </a:lnTo>
                <a:lnTo>
                  <a:pt x="242" y="144"/>
                </a:lnTo>
                <a:lnTo>
                  <a:pt x="235" y="130"/>
                </a:lnTo>
                <a:lnTo>
                  <a:pt x="226" y="119"/>
                </a:lnTo>
                <a:lnTo>
                  <a:pt x="226" y="119"/>
                </a:lnTo>
                <a:lnTo>
                  <a:pt x="215" y="110"/>
                </a:lnTo>
                <a:lnTo>
                  <a:pt x="203" y="103"/>
                </a:lnTo>
                <a:lnTo>
                  <a:pt x="188" y="99"/>
                </a:lnTo>
                <a:lnTo>
                  <a:pt x="173" y="96"/>
                </a:lnTo>
                <a:lnTo>
                  <a:pt x="173" y="96"/>
                </a:lnTo>
                <a:lnTo>
                  <a:pt x="173" y="77"/>
                </a:lnTo>
                <a:lnTo>
                  <a:pt x="173" y="77"/>
                </a:lnTo>
                <a:lnTo>
                  <a:pt x="173" y="77"/>
                </a:lnTo>
                <a:close/>
                <a:moveTo>
                  <a:pt x="258" y="73"/>
                </a:moveTo>
                <a:lnTo>
                  <a:pt x="252" y="81"/>
                </a:lnTo>
                <a:lnTo>
                  <a:pt x="252" y="81"/>
                </a:lnTo>
                <a:lnTo>
                  <a:pt x="250" y="84"/>
                </a:lnTo>
                <a:lnTo>
                  <a:pt x="249" y="87"/>
                </a:lnTo>
                <a:lnTo>
                  <a:pt x="250" y="91"/>
                </a:lnTo>
                <a:lnTo>
                  <a:pt x="252" y="94"/>
                </a:lnTo>
                <a:lnTo>
                  <a:pt x="252" y="94"/>
                </a:lnTo>
                <a:lnTo>
                  <a:pt x="254" y="95"/>
                </a:lnTo>
                <a:lnTo>
                  <a:pt x="258" y="96"/>
                </a:lnTo>
                <a:lnTo>
                  <a:pt x="258" y="73"/>
                </a:lnTo>
                <a:lnTo>
                  <a:pt x="258" y="73"/>
                </a:lnTo>
                <a:close/>
                <a:moveTo>
                  <a:pt x="258" y="249"/>
                </a:moveTo>
                <a:lnTo>
                  <a:pt x="258" y="249"/>
                </a:lnTo>
                <a:lnTo>
                  <a:pt x="254" y="251"/>
                </a:lnTo>
                <a:lnTo>
                  <a:pt x="252" y="252"/>
                </a:lnTo>
                <a:lnTo>
                  <a:pt x="252" y="252"/>
                </a:lnTo>
                <a:lnTo>
                  <a:pt x="250" y="255"/>
                </a:lnTo>
                <a:lnTo>
                  <a:pt x="249" y="259"/>
                </a:lnTo>
                <a:lnTo>
                  <a:pt x="250" y="261"/>
                </a:lnTo>
                <a:lnTo>
                  <a:pt x="252" y="264"/>
                </a:lnTo>
                <a:lnTo>
                  <a:pt x="258" y="272"/>
                </a:lnTo>
                <a:lnTo>
                  <a:pt x="258" y="249"/>
                </a:lnTo>
                <a:lnTo>
                  <a:pt x="258" y="249"/>
                </a:lnTo>
                <a:close/>
                <a:moveTo>
                  <a:pt x="173" y="60"/>
                </a:moveTo>
                <a:lnTo>
                  <a:pt x="173" y="0"/>
                </a:lnTo>
                <a:lnTo>
                  <a:pt x="173" y="0"/>
                </a:lnTo>
                <a:lnTo>
                  <a:pt x="176" y="1"/>
                </a:lnTo>
                <a:lnTo>
                  <a:pt x="178" y="3"/>
                </a:lnTo>
                <a:lnTo>
                  <a:pt x="180" y="6"/>
                </a:lnTo>
                <a:lnTo>
                  <a:pt x="181" y="8"/>
                </a:lnTo>
                <a:lnTo>
                  <a:pt x="181" y="52"/>
                </a:lnTo>
                <a:lnTo>
                  <a:pt x="181" y="52"/>
                </a:lnTo>
                <a:lnTo>
                  <a:pt x="180" y="54"/>
                </a:lnTo>
                <a:lnTo>
                  <a:pt x="178" y="57"/>
                </a:lnTo>
                <a:lnTo>
                  <a:pt x="176" y="60"/>
                </a:lnTo>
                <a:lnTo>
                  <a:pt x="173" y="60"/>
                </a:lnTo>
                <a:lnTo>
                  <a:pt x="173" y="60"/>
                </a:lnTo>
                <a:close/>
                <a:moveTo>
                  <a:pt x="173" y="375"/>
                </a:moveTo>
                <a:lnTo>
                  <a:pt x="166" y="375"/>
                </a:lnTo>
                <a:lnTo>
                  <a:pt x="166" y="375"/>
                </a:lnTo>
                <a:lnTo>
                  <a:pt x="157" y="374"/>
                </a:lnTo>
                <a:lnTo>
                  <a:pt x="147" y="371"/>
                </a:lnTo>
                <a:lnTo>
                  <a:pt x="139" y="367"/>
                </a:lnTo>
                <a:lnTo>
                  <a:pt x="132" y="360"/>
                </a:lnTo>
                <a:lnTo>
                  <a:pt x="127" y="354"/>
                </a:lnTo>
                <a:lnTo>
                  <a:pt x="123" y="345"/>
                </a:lnTo>
                <a:lnTo>
                  <a:pt x="120" y="337"/>
                </a:lnTo>
                <a:lnTo>
                  <a:pt x="119" y="328"/>
                </a:lnTo>
                <a:lnTo>
                  <a:pt x="119" y="252"/>
                </a:lnTo>
                <a:lnTo>
                  <a:pt x="119" y="252"/>
                </a:lnTo>
                <a:lnTo>
                  <a:pt x="109" y="244"/>
                </a:lnTo>
                <a:lnTo>
                  <a:pt x="100" y="234"/>
                </a:lnTo>
                <a:lnTo>
                  <a:pt x="93" y="224"/>
                </a:lnTo>
                <a:lnTo>
                  <a:pt x="86" y="213"/>
                </a:lnTo>
                <a:lnTo>
                  <a:pt x="86" y="131"/>
                </a:lnTo>
                <a:lnTo>
                  <a:pt x="86" y="131"/>
                </a:lnTo>
                <a:lnTo>
                  <a:pt x="93" y="121"/>
                </a:lnTo>
                <a:lnTo>
                  <a:pt x="101" y="110"/>
                </a:lnTo>
                <a:lnTo>
                  <a:pt x="111" y="100"/>
                </a:lnTo>
                <a:lnTo>
                  <a:pt x="122" y="92"/>
                </a:lnTo>
                <a:lnTo>
                  <a:pt x="132" y="85"/>
                </a:lnTo>
                <a:lnTo>
                  <a:pt x="146" y="81"/>
                </a:lnTo>
                <a:lnTo>
                  <a:pt x="158" y="79"/>
                </a:lnTo>
                <a:lnTo>
                  <a:pt x="173" y="77"/>
                </a:lnTo>
                <a:lnTo>
                  <a:pt x="173" y="96"/>
                </a:lnTo>
                <a:lnTo>
                  <a:pt x="173" y="96"/>
                </a:lnTo>
                <a:lnTo>
                  <a:pt x="158" y="99"/>
                </a:lnTo>
                <a:lnTo>
                  <a:pt x="143" y="103"/>
                </a:lnTo>
                <a:lnTo>
                  <a:pt x="131" y="110"/>
                </a:lnTo>
                <a:lnTo>
                  <a:pt x="119" y="119"/>
                </a:lnTo>
                <a:lnTo>
                  <a:pt x="119" y="119"/>
                </a:lnTo>
                <a:lnTo>
                  <a:pt x="109" y="130"/>
                </a:lnTo>
                <a:lnTo>
                  <a:pt x="103" y="144"/>
                </a:lnTo>
                <a:lnTo>
                  <a:pt x="99" y="157"/>
                </a:lnTo>
                <a:lnTo>
                  <a:pt x="97" y="172"/>
                </a:lnTo>
                <a:lnTo>
                  <a:pt x="97" y="172"/>
                </a:lnTo>
                <a:lnTo>
                  <a:pt x="97" y="183"/>
                </a:lnTo>
                <a:lnTo>
                  <a:pt x="100" y="192"/>
                </a:lnTo>
                <a:lnTo>
                  <a:pt x="103" y="202"/>
                </a:lnTo>
                <a:lnTo>
                  <a:pt x="107" y="210"/>
                </a:lnTo>
                <a:lnTo>
                  <a:pt x="112" y="218"/>
                </a:lnTo>
                <a:lnTo>
                  <a:pt x="119" y="226"/>
                </a:lnTo>
                <a:lnTo>
                  <a:pt x="126" y="232"/>
                </a:lnTo>
                <a:lnTo>
                  <a:pt x="134" y="237"/>
                </a:lnTo>
                <a:lnTo>
                  <a:pt x="134" y="237"/>
                </a:lnTo>
                <a:lnTo>
                  <a:pt x="134" y="237"/>
                </a:lnTo>
                <a:lnTo>
                  <a:pt x="138" y="241"/>
                </a:lnTo>
                <a:lnTo>
                  <a:pt x="139" y="247"/>
                </a:lnTo>
                <a:lnTo>
                  <a:pt x="139" y="290"/>
                </a:lnTo>
                <a:lnTo>
                  <a:pt x="173" y="290"/>
                </a:lnTo>
                <a:lnTo>
                  <a:pt x="173" y="375"/>
                </a:lnTo>
                <a:lnTo>
                  <a:pt x="173" y="375"/>
                </a:lnTo>
                <a:close/>
                <a:moveTo>
                  <a:pt x="173" y="0"/>
                </a:moveTo>
                <a:lnTo>
                  <a:pt x="173" y="60"/>
                </a:lnTo>
                <a:lnTo>
                  <a:pt x="173" y="60"/>
                </a:lnTo>
                <a:lnTo>
                  <a:pt x="172" y="60"/>
                </a:lnTo>
                <a:lnTo>
                  <a:pt x="172" y="60"/>
                </a:lnTo>
                <a:lnTo>
                  <a:pt x="172" y="60"/>
                </a:lnTo>
                <a:lnTo>
                  <a:pt x="169" y="60"/>
                </a:lnTo>
                <a:lnTo>
                  <a:pt x="166" y="58"/>
                </a:lnTo>
                <a:lnTo>
                  <a:pt x="164" y="54"/>
                </a:lnTo>
                <a:lnTo>
                  <a:pt x="164" y="52"/>
                </a:lnTo>
                <a:lnTo>
                  <a:pt x="164" y="8"/>
                </a:lnTo>
                <a:lnTo>
                  <a:pt x="164" y="8"/>
                </a:lnTo>
                <a:lnTo>
                  <a:pt x="164" y="6"/>
                </a:lnTo>
                <a:lnTo>
                  <a:pt x="166" y="3"/>
                </a:lnTo>
                <a:lnTo>
                  <a:pt x="169" y="0"/>
                </a:lnTo>
                <a:lnTo>
                  <a:pt x="172" y="0"/>
                </a:lnTo>
                <a:lnTo>
                  <a:pt x="172" y="0"/>
                </a:lnTo>
                <a:lnTo>
                  <a:pt x="173" y="0"/>
                </a:lnTo>
                <a:lnTo>
                  <a:pt x="173" y="0"/>
                </a:lnTo>
                <a:close/>
                <a:moveTo>
                  <a:pt x="86" y="271"/>
                </a:moveTo>
                <a:lnTo>
                  <a:pt x="93" y="264"/>
                </a:lnTo>
                <a:lnTo>
                  <a:pt x="93" y="264"/>
                </a:lnTo>
                <a:lnTo>
                  <a:pt x="94" y="261"/>
                </a:lnTo>
                <a:lnTo>
                  <a:pt x="96" y="259"/>
                </a:lnTo>
                <a:lnTo>
                  <a:pt x="94" y="255"/>
                </a:lnTo>
                <a:lnTo>
                  <a:pt x="93" y="252"/>
                </a:lnTo>
                <a:lnTo>
                  <a:pt x="93" y="252"/>
                </a:lnTo>
                <a:lnTo>
                  <a:pt x="90" y="251"/>
                </a:lnTo>
                <a:lnTo>
                  <a:pt x="86" y="249"/>
                </a:lnTo>
                <a:lnTo>
                  <a:pt x="86" y="271"/>
                </a:lnTo>
                <a:lnTo>
                  <a:pt x="86" y="271"/>
                </a:lnTo>
                <a:close/>
                <a:moveTo>
                  <a:pt x="86" y="96"/>
                </a:moveTo>
                <a:lnTo>
                  <a:pt x="86" y="96"/>
                </a:lnTo>
                <a:lnTo>
                  <a:pt x="90" y="95"/>
                </a:lnTo>
                <a:lnTo>
                  <a:pt x="93" y="94"/>
                </a:lnTo>
                <a:lnTo>
                  <a:pt x="93" y="94"/>
                </a:lnTo>
                <a:lnTo>
                  <a:pt x="94" y="91"/>
                </a:lnTo>
                <a:lnTo>
                  <a:pt x="96" y="87"/>
                </a:lnTo>
                <a:lnTo>
                  <a:pt x="94" y="84"/>
                </a:lnTo>
                <a:lnTo>
                  <a:pt x="93" y="81"/>
                </a:lnTo>
                <a:lnTo>
                  <a:pt x="86" y="75"/>
                </a:lnTo>
                <a:lnTo>
                  <a:pt x="86" y="96"/>
                </a:lnTo>
                <a:close/>
                <a:moveTo>
                  <a:pt x="86" y="213"/>
                </a:moveTo>
                <a:lnTo>
                  <a:pt x="86" y="213"/>
                </a:lnTo>
                <a:lnTo>
                  <a:pt x="82" y="203"/>
                </a:lnTo>
                <a:lnTo>
                  <a:pt x="80" y="194"/>
                </a:lnTo>
                <a:lnTo>
                  <a:pt x="78" y="183"/>
                </a:lnTo>
                <a:lnTo>
                  <a:pt x="77" y="172"/>
                </a:lnTo>
                <a:lnTo>
                  <a:pt x="77" y="172"/>
                </a:lnTo>
                <a:lnTo>
                  <a:pt x="78" y="161"/>
                </a:lnTo>
                <a:lnTo>
                  <a:pt x="80" y="152"/>
                </a:lnTo>
                <a:lnTo>
                  <a:pt x="82" y="141"/>
                </a:lnTo>
                <a:lnTo>
                  <a:pt x="86" y="131"/>
                </a:lnTo>
                <a:lnTo>
                  <a:pt x="86" y="213"/>
                </a:lnTo>
                <a:lnTo>
                  <a:pt x="86" y="213"/>
                </a:lnTo>
                <a:close/>
                <a:moveTo>
                  <a:pt x="86" y="75"/>
                </a:moveTo>
                <a:lnTo>
                  <a:pt x="86" y="96"/>
                </a:lnTo>
                <a:lnTo>
                  <a:pt x="86" y="96"/>
                </a:lnTo>
                <a:lnTo>
                  <a:pt x="84" y="95"/>
                </a:lnTo>
                <a:lnTo>
                  <a:pt x="80" y="94"/>
                </a:lnTo>
                <a:lnTo>
                  <a:pt x="80" y="94"/>
                </a:lnTo>
                <a:lnTo>
                  <a:pt x="50" y="64"/>
                </a:lnTo>
                <a:lnTo>
                  <a:pt x="50" y="64"/>
                </a:lnTo>
                <a:lnTo>
                  <a:pt x="48" y="60"/>
                </a:lnTo>
                <a:lnTo>
                  <a:pt x="47" y="57"/>
                </a:lnTo>
                <a:lnTo>
                  <a:pt x="48" y="53"/>
                </a:lnTo>
                <a:lnTo>
                  <a:pt x="50" y="50"/>
                </a:lnTo>
                <a:lnTo>
                  <a:pt x="50" y="50"/>
                </a:lnTo>
                <a:lnTo>
                  <a:pt x="53" y="49"/>
                </a:lnTo>
                <a:lnTo>
                  <a:pt x="57" y="48"/>
                </a:lnTo>
                <a:lnTo>
                  <a:pt x="59" y="49"/>
                </a:lnTo>
                <a:lnTo>
                  <a:pt x="62" y="50"/>
                </a:lnTo>
                <a:lnTo>
                  <a:pt x="86" y="75"/>
                </a:lnTo>
                <a:lnTo>
                  <a:pt x="86" y="75"/>
                </a:lnTo>
                <a:close/>
                <a:moveTo>
                  <a:pt x="86" y="249"/>
                </a:moveTo>
                <a:lnTo>
                  <a:pt x="86" y="271"/>
                </a:lnTo>
                <a:lnTo>
                  <a:pt x="62" y="295"/>
                </a:lnTo>
                <a:lnTo>
                  <a:pt x="62" y="295"/>
                </a:lnTo>
                <a:lnTo>
                  <a:pt x="59" y="297"/>
                </a:lnTo>
                <a:lnTo>
                  <a:pt x="57" y="298"/>
                </a:lnTo>
                <a:lnTo>
                  <a:pt x="53" y="297"/>
                </a:lnTo>
                <a:lnTo>
                  <a:pt x="50" y="295"/>
                </a:lnTo>
                <a:lnTo>
                  <a:pt x="50" y="295"/>
                </a:lnTo>
                <a:lnTo>
                  <a:pt x="48" y="291"/>
                </a:lnTo>
                <a:lnTo>
                  <a:pt x="47" y="289"/>
                </a:lnTo>
                <a:lnTo>
                  <a:pt x="48" y="286"/>
                </a:lnTo>
                <a:lnTo>
                  <a:pt x="50" y="282"/>
                </a:lnTo>
                <a:lnTo>
                  <a:pt x="80" y="252"/>
                </a:lnTo>
                <a:lnTo>
                  <a:pt x="80" y="252"/>
                </a:lnTo>
                <a:lnTo>
                  <a:pt x="80" y="252"/>
                </a:lnTo>
                <a:lnTo>
                  <a:pt x="84" y="251"/>
                </a:lnTo>
                <a:lnTo>
                  <a:pt x="86" y="249"/>
                </a:lnTo>
                <a:lnTo>
                  <a:pt x="86" y="249"/>
                </a:lnTo>
                <a:close/>
                <a:moveTo>
                  <a:pt x="8" y="164"/>
                </a:moveTo>
                <a:lnTo>
                  <a:pt x="8" y="164"/>
                </a:lnTo>
                <a:lnTo>
                  <a:pt x="51" y="164"/>
                </a:lnTo>
                <a:lnTo>
                  <a:pt x="51" y="164"/>
                </a:lnTo>
                <a:lnTo>
                  <a:pt x="54" y="164"/>
                </a:lnTo>
                <a:lnTo>
                  <a:pt x="57" y="167"/>
                </a:lnTo>
                <a:lnTo>
                  <a:pt x="59" y="169"/>
                </a:lnTo>
                <a:lnTo>
                  <a:pt x="59" y="172"/>
                </a:lnTo>
                <a:lnTo>
                  <a:pt x="59" y="172"/>
                </a:lnTo>
                <a:lnTo>
                  <a:pt x="59" y="176"/>
                </a:lnTo>
                <a:lnTo>
                  <a:pt x="57" y="179"/>
                </a:lnTo>
                <a:lnTo>
                  <a:pt x="54" y="180"/>
                </a:lnTo>
                <a:lnTo>
                  <a:pt x="51" y="182"/>
                </a:lnTo>
                <a:lnTo>
                  <a:pt x="8" y="182"/>
                </a:lnTo>
                <a:lnTo>
                  <a:pt x="8" y="182"/>
                </a:lnTo>
                <a:lnTo>
                  <a:pt x="5" y="180"/>
                </a:lnTo>
                <a:lnTo>
                  <a:pt x="2" y="179"/>
                </a:lnTo>
                <a:lnTo>
                  <a:pt x="0" y="176"/>
                </a:lnTo>
                <a:lnTo>
                  <a:pt x="0" y="172"/>
                </a:lnTo>
                <a:lnTo>
                  <a:pt x="0" y="172"/>
                </a:lnTo>
                <a:lnTo>
                  <a:pt x="0" y="169"/>
                </a:lnTo>
                <a:lnTo>
                  <a:pt x="2" y="167"/>
                </a:lnTo>
                <a:lnTo>
                  <a:pt x="5" y="164"/>
                </a:lnTo>
                <a:lnTo>
                  <a:pt x="8" y="164"/>
                </a:lnTo>
                <a:lnTo>
                  <a:pt x="8" y="1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7" name="Freeform 153"/>
          <p:cNvSpPr>
            <a:spLocks noEditPoints="1"/>
          </p:cNvSpPr>
          <p:nvPr/>
        </p:nvSpPr>
        <p:spPr bwMode="auto">
          <a:xfrm>
            <a:off x="5488460" y="1601515"/>
            <a:ext cx="544124" cy="532404"/>
          </a:xfrm>
          <a:custGeom>
            <a:avLst/>
            <a:gdLst>
              <a:gd name="T0" fmla="*/ 200 w 325"/>
              <a:gd name="T1" fmla="*/ 35 h 318"/>
              <a:gd name="T2" fmla="*/ 214 w 325"/>
              <a:gd name="T3" fmla="*/ 29 h 318"/>
              <a:gd name="T4" fmla="*/ 215 w 325"/>
              <a:gd name="T5" fmla="*/ 16 h 318"/>
              <a:gd name="T6" fmla="*/ 321 w 325"/>
              <a:gd name="T7" fmla="*/ 177 h 318"/>
              <a:gd name="T8" fmla="*/ 325 w 325"/>
              <a:gd name="T9" fmla="*/ 196 h 318"/>
              <a:gd name="T10" fmla="*/ 314 w 325"/>
              <a:gd name="T11" fmla="*/ 218 h 318"/>
              <a:gd name="T12" fmla="*/ 291 w 325"/>
              <a:gd name="T13" fmla="*/ 158 h 318"/>
              <a:gd name="T14" fmla="*/ 293 w 325"/>
              <a:gd name="T15" fmla="*/ 154 h 318"/>
              <a:gd name="T16" fmla="*/ 194 w 325"/>
              <a:gd name="T17" fmla="*/ 174 h 318"/>
              <a:gd name="T18" fmla="*/ 276 w 325"/>
              <a:gd name="T19" fmla="*/ 126 h 318"/>
              <a:gd name="T20" fmla="*/ 194 w 325"/>
              <a:gd name="T21" fmla="*/ 168 h 318"/>
              <a:gd name="T22" fmla="*/ 261 w 325"/>
              <a:gd name="T23" fmla="*/ 98 h 318"/>
              <a:gd name="T24" fmla="*/ 257 w 325"/>
              <a:gd name="T25" fmla="*/ 96 h 318"/>
              <a:gd name="T26" fmla="*/ 244 w 325"/>
              <a:gd name="T27" fmla="*/ 73 h 318"/>
              <a:gd name="T28" fmla="*/ 244 w 325"/>
              <a:gd name="T29" fmla="*/ 67 h 318"/>
              <a:gd name="T30" fmla="*/ 15 w 325"/>
              <a:gd name="T31" fmla="*/ 116 h 318"/>
              <a:gd name="T32" fmla="*/ 16 w 325"/>
              <a:gd name="T33" fmla="*/ 126 h 318"/>
              <a:gd name="T34" fmla="*/ 34 w 325"/>
              <a:gd name="T35" fmla="*/ 131 h 318"/>
              <a:gd name="T36" fmla="*/ 41 w 325"/>
              <a:gd name="T37" fmla="*/ 117 h 318"/>
              <a:gd name="T38" fmla="*/ 31 w 325"/>
              <a:gd name="T39" fmla="*/ 107 h 318"/>
              <a:gd name="T40" fmla="*/ 51 w 325"/>
              <a:gd name="T41" fmla="*/ 107 h 318"/>
              <a:gd name="T42" fmla="*/ 64 w 325"/>
              <a:gd name="T43" fmla="*/ 113 h 318"/>
              <a:gd name="T44" fmla="*/ 76 w 325"/>
              <a:gd name="T45" fmla="*/ 104 h 318"/>
              <a:gd name="T46" fmla="*/ 70 w 325"/>
              <a:gd name="T47" fmla="*/ 89 h 318"/>
              <a:gd name="T48" fmla="*/ 85 w 325"/>
              <a:gd name="T49" fmla="*/ 81 h 318"/>
              <a:gd name="T50" fmla="*/ 95 w 325"/>
              <a:gd name="T51" fmla="*/ 93 h 318"/>
              <a:gd name="T52" fmla="*/ 108 w 325"/>
              <a:gd name="T53" fmla="*/ 88 h 318"/>
              <a:gd name="T54" fmla="*/ 110 w 325"/>
              <a:gd name="T55" fmla="*/ 74 h 318"/>
              <a:gd name="T56" fmla="*/ 121 w 325"/>
              <a:gd name="T57" fmla="*/ 56 h 318"/>
              <a:gd name="T58" fmla="*/ 125 w 325"/>
              <a:gd name="T59" fmla="*/ 71 h 318"/>
              <a:gd name="T60" fmla="*/ 140 w 325"/>
              <a:gd name="T61" fmla="*/ 73 h 318"/>
              <a:gd name="T62" fmla="*/ 145 w 325"/>
              <a:gd name="T63" fmla="*/ 54 h 318"/>
              <a:gd name="T64" fmla="*/ 156 w 325"/>
              <a:gd name="T65" fmla="*/ 38 h 318"/>
              <a:gd name="T66" fmla="*/ 157 w 325"/>
              <a:gd name="T67" fmla="*/ 47 h 318"/>
              <a:gd name="T68" fmla="*/ 175 w 325"/>
              <a:gd name="T69" fmla="*/ 52 h 318"/>
              <a:gd name="T70" fmla="*/ 181 w 325"/>
              <a:gd name="T71" fmla="*/ 40 h 318"/>
              <a:gd name="T72" fmla="*/ 172 w 325"/>
              <a:gd name="T73" fmla="*/ 28 h 318"/>
              <a:gd name="T74" fmla="*/ 192 w 325"/>
              <a:gd name="T75" fmla="*/ 28 h 318"/>
              <a:gd name="T76" fmla="*/ 47 w 325"/>
              <a:gd name="T77" fmla="*/ 174 h 318"/>
              <a:gd name="T78" fmla="*/ 46 w 325"/>
              <a:gd name="T79" fmla="*/ 178 h 318"/>
              <a:gd name="T80" fmla="*/ 194 w 325"/>
              <a:gd name="T81" fmla="*/ 100 h 318"/>
              <a:gd name="T82" fmla="*/ 62 w 325"/>
              <a:gd name="T83" fmla="*/ 204 h 318"/>
              <a:gd name="T84" fmla="*/ 66 w 325"/>
              <a:gd name="T85" fmla="*/ 208 h 318"/>
              <a:gd name="T86" fmla="*/ 80 w 325"/>
              <a:gd name="T87" fmla="*/ 231 h 318"/>
              <a:gd name="T88" fmla="*/ 79 w 325"/>
              <a:gd name="T89" fmla="*/ 235 h 318"/>
              <a:gd name="T90" fmla="*/ 194 w 325"/>
              <a:gd name="T91" fmla="*/ 174 h 318"/>
              <a:gd name="T92" fmla="*/ 93 w 325"/>
              <a:gd name="T93" fmla="*/ 261 h 318"/>
              <a:gd name="T94" fmla="*/ 98 w 325"/>
              <a:gd name="T95" fmla="*/ 265 h 318"/>
              <a:gd name="T96" fmla="*/ 142 w 325"/>
              <a:gd name="T97" fmla="*/ 314 h 318"/>
              <a:gd name="T98" fmla="*/ 123 w 325"/>
              <a:gd name="T99" fmla="*/ 318 h 318"/>
              <a:gd name="T100" fmla="*/ 102 w 325"/>
              <a:gd name="T101" fmla="*/ 306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25" h="318">
                <a:moveTo>
                  <a:pt x="194" y="31"/>
                </a:moveTo>
                <a:lnTo>
                  <a:pt x="194" y="31"/>
                </a:lnTo>
                <a:lnTo>
                  <a:pt x="196" y="33"/>
                </a:lnTo>
                <a:lnTo>
                  <a:pt x="200" y="35"/>
                </a:lnTo>
                <a:lnTo>
                  <a:pt x="206" y="35"/>
                </a:lnTo>
                <a:lnTo>
                  <a:pt x="210" y="33"/>
                </a:lnTo>
                <a:lnTo>
                  <a:pt x="210" y="33"/>
                </a:lnTo>
                <a:lnTo>
                  <a:pt x="214" y="29"/>
                </a:lnTo>
                <a:lnTo>
                  <a:pt x="215" y="25"/>
                </a:lnTo>
                <a:lnTo>
                  <a:pt x="217" y="20"/>
                </a:lnTo>
                <a:lnTo>
                  <a:pt x="215" y="16"/>
                </a:lnTo>
                <a:lnTo>
                  <a:pt x="215" y="16"/>
                </a:lnTo>
                <a:lnTo>
                  <a:pt x="211" y="12"/>
                </a:lnTo>
                <a:lnTo>
                  <a:pt x="207" y="9"/>
                </a:lnTo>
                <a:lnTo>
                  <a:pt x="223" y="0"/>
                </a:lnTo>
                <a:lnTo>
                  <a:pt x="321" y="177"/>
                </a:lnTo>
                <a:lnTo>
                  <a:pt x="321" y="177"/>
                </a:lnTo>
                <a:lnTo>
                  <a:pt x="324" y="182"/>
                </a:lnTo>
                <a:lnTo>
                  <a:pt x="325" y="189"/>
                </a:lnTo>
                <a:lnTo>
                  <a:pt x="325" y="196"/>
                </a:lnTo>
                <a:lnTo>
                  <a:pt x="324" y="201"/>
                </a:lnTo>
                <a:lnTo>
                  <a:pt x="322" y="208"/>
                </a:lnTo>
                <a:lnTo>
                  <a:pt x="318" y="212"/>
                </a:lnTo>
                <a:lnTo>
                  <a:pt x="314" y="218"/>
                </a:lnTo>
                <a:lnTo>
                  <a:pt x="309" y="222"/>
                </a:lnTo>
                <a:lnTo>
                  <a:pt x="194" y="285"/>
                </a:lnTo>
                <a:lnTo>
                  <a:pt x="194" y="212"/>
                </a:lnTo>
                <a:lnTo>
                  <a:pt x="291" y="158"/>
                </a:lnTo>
                <a:lnTo>
                  <a:pt x="291" y="158"/>
                </a:lnTo>
                <a:lnTo>
                  <a:pt x="293" y="155"/>
                </a:lnTo>
                <a:lnTo>
                  <a:pt x="293" y="154"/>
                </a:lnTo>
                <a:lnTo>
                  <a:pt x="293" y="154"/>
                </a:lnTo>
                <a:lnTo>
                  <a:pt x="291" y="153"/>
                </a:lnTo>
                <a:lnTo>
                  <a:pt x="288" y="153"/>
                </a:lnTo>
                <a:lnTo>
                  <a:pt x="194" y="205"/>
                </a:lnTo>
                <a:lnTo>
                  <a:pt x="194" y="174"/>
                </a:lnTo>
                <a:lnTo>
                  <a:pt x="275" y="130"/>
                </a:lnTo>
                <a:lnTo>
                  <a:pt x="275" y="130"/>
                </a:lnTo>
                <a:lnTo>
                  <a:pt x="276" y="127"/>
                </a:lnTo>
                <a:lnTo>
                  <a:pt x="276" y="126"/>
                </a:lnTo>
                <a:lnTo>
                  <a:pt x="276" y="126"/>
                </a:lnTo>
                <a:lnTo>
                  <a:pt x="275" y="124"/>
                </a:lnTo>
                <a:lnTo>
                  <a:pt x="272" y="124"/>
                </a:lnTo>
                <a:lnTo>
                  <a:pt x="194" y="168"/>
                </a:lnTo>
                <a:lnTo>
                  <a:pt x="194" y="138"/>
                </a:lnTo>
                <a:lnTo>
                  <a:pt x="260" y="101"/>
                </a:lnTo>
                <a:lnTo>
                  <a:pt x="260" y="101"/>
                </a:lnTo>
                <a:lnTo>
                  <a:pt x="261" y="98"/>
                </a:lnTo>
                <a:lnTo>
                  <a:pt x="261" y="97"/>
                </a:lnTo>
                <a:lnTo>
                  <a:pt x="261" y="97"/>
                </a:lnTo>
                <a:lnTo>
                  <a:pt x="259" y="96"/>
                </a:lnTo>
                <a:lnTo>
                  <a:pt x="257" y="96"/>
                </a:lnTo>
                <a:lnTo>
                  <a:pt x="194" y="131"/>
                </a:lnTo>
                <a:lnTo>
                  <a:pt x="194" y="100"/>
                </a:lnTo>
                <a:lnTo>
                  <a:pt x="244" y="73"/>
                </a:lnTo>
                <a:lnTo>
                  <a:pt x="244" y="73"/>
                </a:lnTo>
                <a:lnTo>
                  <a:pt x="245" y="70"/>
                </a:lnTo>
                <a:lnTo>
                  <a:pt x="245" y="69"/>
                </a:lnTo>
                <a:lnTo>
                  <a:pt x="245" y="69"/>
                </a:lnTo>
                <a:lnTo>
                  <a:pt x="244" y="67"/>
                </a:lnTo>
                <a:lnTo>
                  <a:pt x="241" y="67"/>
                </a:lnTo>
                <a:lnTo>
                  <a:pt x="194" y="93"/>
                </a:lnTo>
                <a:lnTo>
                  <a:pt x="194" y="31"/>
                </a:lnTo>
                <a:close/>
                <a:moveTo>
                  <a:pt x="15" y="116"/>
                </a:moveTo>
                <a:lnTo>
                  <a:pt x="15" y="116"/>
                </a:lnTo>
                <a:lnTo>
                  <a:pt x="15" y="120"/>
                </a:lnTo>
                <a:lnTo>
                  <a:pt x="16" y="126"/>
                </a:lnTo>
                <a:lnTo>
                  <a:pt x="16" y="126"/>
                </a:lnTo>
                <a:lnTo>
                  <a:pt x="19" y="130"/>
                </a:lnTo>
                <a:lnTo>
                  <a:pt x="24" y="132"/>
                </a:lnTo>
                <a:lnTo>
                  <a:pt x="28" y="132"/>
                </a:lnTo>
                <a:lnTo>
                  <a:pt x="34" y="131"/>
                </a:lnTo>
                <a:lnTo>
                  <a:pt x="34" y="131"/>
                </a:lnTo>
                <a:lnTo>
                  <a:pt x="38" y="127"/>
                </a:lnTo>
                <a:lnTo>
                  <a:pt x="41" y="123"/>
                </a:lnTo>
                <a:lnTo>
                  <a:pt x="41" y="117"/>
                </a:lnTo>
                <a:lnTo>
                  <a:pt x="39" y="113"/>
                </a:lnTo>
                <a:lnTo>
                  <a:pt x="39" y="113"/>
                </a:lnTo>
                <a:lnTo>
                  <a:pt x="35" y="109"/>
                </a:lnTo>
                <a:lnTo>
                  <a:pt x="31" y="107"/>
                </a:lnTo>
                <a:lnTo>
                  <a:pt x="50" y="96"/>
                </a:lnTo>
                <a:lnTo>
                  <a:pt x="50" y="96"/>
                </a:lnTo>
                <a:lnTo>
                  <a:pt x="50" y="101"/>
                </a:lnTo>
                <a:lnTo>
                  <a:pt x="51" y="107"/>
                </a:lnTo>
                <a:lnTo>
                  <a:pt x="51" y="107"/>
                </a:lnTo>
                <a:lnTo>
                  <a:pt x="54" y="111"/>
                </a:lnTo>
                <a:lnTo>
                  <a:pt x="60" y="112"/>
                </a:lnTo>
                <a:lnTo>
                  <a:pt x="64" y="113"/>
                </a:lnTo>
                <a:lnTo>
                  <a:pt x="69" y="111"/>
                </a:lnTo>
                <a:lnTo>
                  <a:pt x="69" y="111"/>
                </a:lnTo>
                <a:lnTo>
                  <a:pt x="73" y="108"/>
                </a:lnTo>
                <a:lnTo>
                  <a:pt x="76" y="104"/>
                </a:lnTo>
                <a:lnTo>
                  <a:pt x="76" y="98"/>
                </a:lnTo>
                <a:lnTo>
                  <a:pt x="75" y="93"/>
                </a:lnTo>
                <a:lnTo>
                  <a:pt x="75" y="93"/>
                </a:lnTo>
                <a:lnTo>
                  <a:pt x="70" y="89"/>
                </a:lnTo>
                <a:lnTo>
                  <a:pt x="66" y="88"/>
                </a:lnTo>
                <a:lnTo>
                  <a:pt x="85" y="77"/>
                </a:lnTo>
                <a:lnTo>
                  <a:pt x="85" y="77"/>
                </a:lnTo>
                <a:lnTo>
                  <a:pt x="85" y="81"/>
                </a:lnTo>
                <a:lnTo>
                  <a:pt x="87" y="86"/>
                </a:lnTo>
                <a:lnTo>
                  <a:pt x="87" y="86"/>
                </a:lnTo>
                <a:lnTo>
                  <a:pt x="89" y="90"/>
                </a:lnTo>
                <a:lnTo>
                  <a:pt x="95" y="93"/>
                </a:lnTo>
                <a:lnTo>
                  <a:pt x="99" y="93"/>
                </a:lnTo>
                <a:lnTo>
                  <a:pt x="104" y="92"/>
                </a:lnTo>
                <a:lnTo>
                  <a:pt x="104" y="92"/>
                </a:lnTo>
                <a:lnTo>
                  <a:pt x="108" y="88"/>
                </a:lnTo>
                <a:lnTo>
                  <a:pt x="111" y="84"/>
                </a:lnTo>
                <a:lnTo>
                  <a:pt x="111" y="78"/>
                </a:lnTo>
                <a:lnTo>
                  <a:pt x="110" y="74"/>
                </a:lnTo>
                <a:lnTo>
                  <a:pt x="110" y="74"/>
                </a:lnTo>
                <a:lnTo>
                  <a:pt x="106" y="70"/>
                </a:lnTo>
                <a:lnTo>
                  <a:pt x="102" y="67"/>
                </a:lnTo>
                <a:lnTo>
                  <a:pt x="121" y="56"/>
                </a:lnTo>
                <a:lnTo>
                  <a:pt x="121" y="56"/>
                </a:lnTo>
                <a:lnTo>
                  <a:pt x="121" y="62"/>
                </a:lnTo>
                <a:lnTo>
                  <a:pt x="122" y="67"/>
                </a:lnTo>
                <a:lnTo>
                  <a:pt x="122" y="67"/>
                </a:lnTo>
                <a:lnTo>
                  <a:pt x="125" y="71"/>
                </a:lnTo>
                <a:lnTo>
                  <a:pt x="130" y="73"/>
                </a:lnTo>
                <a:lnTo>
                  <a:pt x="134" y="74"/>
                </a:lnTo>
                <a:lnTo>
                  <a:pt x="140" y="73"/>
                </a:lnTo>
                <a:lnTo>
                  <a:pt x="140" y="73"/>
                </a:lnTo>
                <a:lnTo>
                  <a:pt x="144" y="69"/>
                </a:lnTo>
                <a:lnTo>
                  <a:pt x="146" y="65"/>
                </a:lnTo>
                <a:lnTo>
                  <a:pt x="146" y="59"/>
                </a:lnTo>
                <a:lnTo>
                  <a:pt x="145" y="54"/>
                </a:lnTo>
                <a:lnTo>
                  <a:pt x="145" y="54"/>
                </a:lnTo>
                <a:lnTo>
                  <a:pt x="141" y="50"/>
                </a:lnTo>
                <a:lnTo>
                  <a:pt x="137" y="48"/>
                </a:lnTo>
                <a:lnTo>
                  <a:pt x="156" y="38"/>
                </a:lnTo>
                <a:lnTo>
                  <a:pt x="156" y="38"/>
                </a:lnTo>
                <a:lnTo>
                  <a:pt x="154" y="43"/>
                </a:lnTo>
                <a:lnTo>
                  <a:pt x="157" y="47"/>
                </a:lnTo>
                <a:lnTo>
                  <a:pt x="157" y="47"/>
                </a:lnTo>
                <a:lnTo>
                  <a:pt x="160" y="51"/>
                </a:lnTo>
                <a:lnTo>
                  <a:pt x="164" y="54"/>
                </a:lnTo>
                <a:lnTo>
                  <a:pt x="169" y="54"/>
                </a:lnTo>
                <a:lnTo>
                  <a:pt x="175" y="52"/>
                </a:lnTo>
                <a:lnTo>
                  <a:pt x="175" y="52"/>
                </a:lnTo>
                <a:lnTo>
                  <a:pt x="179" y="50"/>
                </a:lnTo>
                <a:lnTo>
                  <a:pt x="180" y="44"/>
                </a:lnTo>
                <a:lnTo>
                  <a:pt x="181" y="40"/>
                </a:lnTo>
                <a:lnTo>
                  <a:pt x="180" y="35"/>
                </a:lnTo>
                <a:lnTo>
                  <a:pt x="180" y="35"/>
                </a:lnTo>
                <a:lnTo>
                  <a:pt x="176" y="31"/>
                </a:lnTo>
                <a:lnTo>
                  <a:pt x="172" y="28"/>
                </a:lnTo>
                <a:lnTo>
                  <a:pt x="191" y="19"/>
                </a:lnTo>
                <a:lnTo>
                  <a:pt x="191" y="19"/>
                </a:lnTo>
                <a:lnTo>
                  <a:pt x="190" y="23"/>
                </a:lnTo>
                <a:lnTo>
                  <a:pt x="192" y="28"/>
                </a:lnTo>
                <a:lnTo>
                  <a:pt x="192" y="28"/>
                </a:lnTo>
                <a:lnTo>
                  <a:pt x="194" y="31"/>
                </a:lnTo>
                <a:lnTo>
                  <a:pt x="194" y="93"/>
                </a:lnTo>
                <a:lnTo>
                  <a:pt x="47" y="174"/>
                </a:lnTo>
                <a:lnTo>
                  <a:pt x="47" y="174"/>
                </a:lnTo>
                <a:lnTo>
                  <a:pt x="46" y="176"/>
                </a:lnTo>
                <a:lnTo>
                  <a:pt x="46" y="178"/>
                </a:lnTo>
                <a:lnTo>
                  <a:pt x="46" y="178"/>
                </a:lnTo>
                <a:lnTo>
                  <a:pt x="49" y="180"/>
                </a:lnTo>
                <a:lnTo>
                  <a:pt x="50" y="180"/>
                </a:lnTo>
                <a:lnTo>
                  <a:pt x="50" y="180"/>
                </a:lnTo>
                <a:lnTo>
                  <a:pt x="194" y="100"/>
                </a:lnTo>
                <a:lnTo>
                  <a:pt x="194" y="131"/>
                </a:lnTo>
                <a:lnTo>
                  <a:pt x="64" y="203"/>
                </a:lnTo>
                <a:lnTo>
                  <a:pt x="64" y="203"/>
                </a:lnTo>
                <a:lnTo>
                  <a:pt x="62" y="204"/>
                </a:lnTo>
                <a:lnTo>
                  <a:pt x="62" y="207"/>
                </a:lnTo>
                <a:lnTo>
                  <a:pt x="62" y="207"/>
                </a:lnTo>
                <a:lnTo>
                  <a:pt x="64" y="208"/>
                </a:lnTo>
                <a:lnTo>
                  <a:pt x="66" y="208"/>
                </a:lnTo>
                <a:lnTo>
                  <a:pt x="66" y="208"/>
                </a:lnTo>
                <a:lnTo>
                  <a:pt x="194" y="138"/>
                </a:lnTo>
                <a:lnTo>
                  <a:pt x="194" y="168"/>
                </a:lnTo>
                <a:lnTo>
                  <a:pt x="80" y="231"/>
                </a:lnTo>
                <a:lnTo>
                  <a:pt x="80" y="231"/>
                </a:lnTo>
                <a:lnTo>
                  <a:pt x="77" y="233"/>
                </a:lnTo>
                <a:lnTo>
                  <a:pt x="79" y="235"/>
                </a:lnTo>
                <a:lnTo>
                  <a:pt x="79" y="235"/>
                </a:lnTo>
                <a:lnTo>
                  <a:pt x="80" y="237"/>
                </a:lnTo>
                <a:lnTo>
                  <a:pt x="83" y="237"/>
                </a:lnTo>
                <a:lnTo>
                  <a:pt x="83" y="237"/>
                </a:lnTo>
                <a:lnTo>
                  <a:pt x="194" y="174"/>
                </a:lnTo>
                <a:lnTo>
                  <a:pt x="194" y="205"/>
                </a:lnTo>
                <a:lnTo>
                  <a:pt x="95" y="260"/>
                </a:lnTo>
                <a:lnTo>
                  <a:pt x="95" y="260"/>
                </a:lnTo>
                <a:lnTo>
                  <a:pt x="93" y="261"/>
                </a:lnTo>
                <a:lnTo>
                  <a:pt x="93" y="264"/>
                </a:lnTo>
                <a:lnTo>
                  <a:pt x="93" y="264"/>
                </a:lnTo>
                <a:lnTo>
                  <a:pt x="96" y="265"/>
                </a:lnTo>
                <a:lnTo>
                  <a:pt x="98" y="265"/>
                </a:lnTo>
                <a:lnTo>
                  <a:pt x="98" y="265"/>
                </a:lnTo>
                <a:lnTo>
                  <a:pt x="194" y="212"/>
                </a:lnTo>
                <a:lnTo>
                  <a:pt x="194" y="285"/>
                </a:lnTo>
                <a:lnTo>
                  <a:pt x="142" y="314"/>
                </a:lnTo>
                <a:lnTo>
                  <a:pt x="142" y="314"/>
                </a:lnTo>
                <a:lnTo>
                  <a:pt x="137" y="316"/>
                </a:lnTo>
                <a:lnTo>
                  <a:pt x="130" y="318"/>
                </a:lnTo>
                <a:lnTo>
                  <a:pt x="123" y="318"/>
                </a:lnTo>
                <a:lnTo>
                  <a:pt x="118" y="316"/>
                </a:lnTo>
                <a:lnTo>
                  <a:pt x="111" y="314"/>
                </a:lnTo>
                <a:lnTo>
                  <a:pt x="107" y="311"/>
                </a:lnTo>
                <a:lnTo>
                  <a:pt x="102" y="306"/>
                </a:lnTo>
                <a:lnTo>
                  <a:pt x="98" y="300"/>
                </a:lnTo>
                <a:lnTo>
                  <a:pt x="0" y="124"/>
                </a:lnTo>
                <a:lnTo>
                  <a:pt x="15" y="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8" name="Freeform 154"/>
          <p:cNvSpPr>
            <a:spLocks noEditPoints="1"/>
          </p:cNvSpPr>
          <p:nvPr/>
        </p:nvSpPr>
        <p:spPr bwMode="auto">
          <a:xfrm>
            <a:off x="7400425" y="3960663"/>
            <a:ext cx="515662" cy="540775"/>
          </a:xfrm>
          <a:custGeom>
            <a:avLst/>
            <a:gdLst>
              <a:gd name="T0" fmla="*/ 306 w 308"/>
              <a:gd name="T1" fmla="*/ 96 h 323"/>
              <a:gd name="T2" fmla="*/ 218 w 308"/>
              <a:gd name="T3" fmla="*/ 308 h 323"/>
              <a:gd name="T4" fmla="*/ 227 w 308"/>
              <a:gd name="T5" fmla="*/ 224 h 323"/>
              <a:gd name="T6" fmla="*/ 233 w 308"/>
              <a:gd name="T7" fmla="*/ 209 h 323"/>
              <a:gd name="T8" fmla="*/ 246 w 308"/>
              <a:gd name="T9" fmla="*/ 184 h 323"/>
              <a:gd name="T10" fmla="*/ 250 w 308"/>
              <a:gd name="T11" fmla="*/ 159 h 323"/>
              <a:gd name="T12" fmla="*/ 280 w 308"/>
              <a:gd name="T13" fmla="*/ 109 h 323"/>
              <a:gd name="T14" fmla="*/ 218 w 308"/>
              <a:gd name="T15" fmla="*/ 75 h 323"/>
              <a:gd name="T16" fmla="*/ 201 w 308"/>
              <a:gd name="T17" fmla="*/ 320 h 323"/>
              <a:gd name="T18" fmla="*/ 197 w 308"/>
              <a:gd name="T19" fmla="*/ 289 h 323"/>
              <a:gd name="T20" fmla="*/ 208 w 308"/>
              <a:gd name="T21" fmla="*/ 262 h 323"/>
              <a:gd name="T22" fmla="*/ 218 w 308"/>
              <a:gd name="T23" fmla="*/ 248 h 323"/>
              <a:gd name="T24" fmla="*/ 203 w 308"/>
              <a:gd name="T25" fmla="*/ 161 h 323"/>
              <a:gd name="T26" fmla="*/ 189 w 308"/>
              <a:gd name="T27" fmla="*/ 184 h 323"/>
              <a:gd name="T28" fmla="*/ 186 w 308"/>
              <a:gd name="T29" fmla="*/ 202 h 323"/>
              <a:gd name="T30" fmla="*/ 185 w 308"/>
              <a:gd name="T31" fmla="*/ 155 h 323"/>
              <a:gd name="T32" fmla="*/ 180 w 308"/>
              <a:gd name="T33" fmla="*/ 26 h 323"/>
              <a:gd name="T34" fmla="*/ 174 w 308"/>
              <a:gd name="T35" fmla="*/ 318 h 323"/>
              <a:gd name="T36" fmla="*/ 147 w 308"/>
              <a:gd name="T37" fmla="*/ 218 h 323"/>
              <a:gd name="T38" fmla="*/ 166 w 308"/>
              <a:gd name="T39" fmla="*/ 199 h 323"/>
              <a:gd name="T40" fmla="*/ 147 w 308"/>
              <a:gd name="T41" fmla="*/ 170 h 323"/>
              <a:gd name="T42" fmla="*/ 180 w 308"/>
              <a:gd name="T43" fmla="*/ 170 h 323"/>
              <a:gd name="T44" fmla="*/ 170 w 308"/>
              <a:gd name="T45" fmla="*/ 225 h 323"/>
              <a:gd name="T46" fmla="*/ 168 w 308"/>
              <a:gd name="T47" fmla="*/ 243 h 323"/>
              <a:gd name="T48" fmla="*/ 151 w 308"/>
              <a:gd name="T49" fmla="*/ 263 h 323"/>
              <a:gd name="T50" fmla="*/ 180 w 308"/>
              <a:gd name="T51" fmla="*/ 321 h 323"/>
              <a:gd name="T52" fmla="*/ 147 w 308"/>
              <a:gd name="T53" fmla="*/ 10 h 323"/>
              <a:gd name="T54" fmla="*/ 119 w 308"/>
              <a:gd name="T55" fmla="*/ 0 h 323"/>
              <a:gd name="T56" fmla="*/ 132 w 308"/>
              <a:gd name="T57" fmla="*/ 260 h 323"/>
              <a:gd name="T58" fmla="*/ 147 w 308"/>
              <a:gd name="T59" fmla="*/ 306 h 323"/>
              <a:gd name="T60" fmla="*/ 139 w 308"/>
              <a:gd name="T61" fmla="*/ 134 h 323"/>
              <a:gd name="T62" fmla="*/ 128 w 308"/>
              <a:gd name="T63" fmla="*/ 159 h 323"/>
              <a:gd name="T64" fmla="*/ 121 w 308"/>
              <a:gd name="T65" fmla="*/ 174 h 323"/>
              <a:gd name="T66" fmla="*/ 123 w 308"/>
              <a:gd name="T67" fmla="*/ 125 h 323"/>
              <a:gd name="T68" fmla="*/ 147 w 308"/>
              <a:gd name="T69" fmla="*/ 235 h 323"/>
              <a:gd name="T70" fmla="*/ 98 w 308"/>
              <a:gd name="T71" fmla="*/ 283 h 323"/>
              <a:gd name="T72" fmla="*/ 103 w 308"/>
              <a:gd name="T73" fmla="*/ 4 h 323"/>
              <a:gd name="T74" fmla="*/ 111 w 308"/>
              <a:gd name="T75" fmla="*/ 34 h 323"/>
              <a:gd name="T76" fmla="*/ 119 w 308"/>
              <a:gd name="T77" fmla="*/ 122 h 323"/>
              <a:gd name="T78" fmla="*/ 119 w 308"/>
              <a:gd name="T79" fmla="*/ 141 h 323"/>
              <a:gd name="T80" fmla="*/ 109 w 308"/>
              <a:gd name="T81" fmla="*/ 197 h 323"/>
              <a:gd name="T82" fmla="*/ 107 w 308"/>
              <a:gd name="T83" fmla="*/ 214 h 323"/>
              <a:gd name="T84" fmla="*/ 105 w 308"/>
              <a:gd name="T85" fmla="*/ 171 h 323"/>
              <a:gd name="T86" fmla="*/ 98 w 308"/>
              <a:gd name="T87" fmla="*/ 147 h 323"/>
              <a:gd name="T88" fmla="*/ 119 w 308"/>
              <a:gd name="T89" fmla="*/ 141 h 323"/>
              <a:gd name="T90" fmla="*/ 86 w 308"/>
              <a:gd name="T91" fmla="*/ 206 h 323"/>
              <a:gd name="T92" fmla="*/ 97 w 308"/>
              <a:gd name="T93" fmla="*/ 188 h 323"/>
              <a:gd name="T94" fmla="*/ 90 w 308"/>
              <a:gd name="T95" fmla="*/ 239 h 323"/>
              <a:gd name="T96" fmla="*/ 86 w 308"/>
              <a:gd name="T97" fmla="*/ 22 h 323"/>
              <a:gd name="T98" fmla="*/ 93 w 308"/>
              <a:gd name="T99" fmla="*/ 68 h 323"/>
              <a:gd name="T100" fmla="*/ 86 w 308"/>
              <a:gd name="T101" fmla="*/ 22 h 323"/>
              <a:gd name="T102" fmla="*/ 86 w 308"/>
              <a:gd name="T103" fmla="*/ 278 h 323"/>
              <a:gd name="T104" fmla="*/ 77 w 308"/>
              <a:gd name="T105" fmla="*/ 230 h 323"/>
              <a:gd name="T106" fmla="*/ 86 w 308"/>
              <a:gd name="T107" fmla="*/ 107 h 323"/>
              <a:gd name="T108" fmla="*/ 67 w 308"/>
              <a:gd name="T109" fmla="*/ 126 h 323"/>
              <a:gd name="T110" fmla="*/ 86 w 308"/>
              <a:gd name="T111" fmla="*/ 141 h 323"/>
              <a:gd name="T112" fmla="*/ 58 w 308"/>
              <a:gd name="T113" fmla="*/ 83 h 323"/>
              <a:gd name="T114" fmla="*/ 86 w 308"/>
              <a:gd name="T115" fmla="*/ 190 h 323"/>
              <a:gd name="T116" fmla="*/ 2 w 308"/>
              <a:gd name="T117" fmla="*/ 226 h 323"/>
              <a:gd name="T118" fmla="*/ 58 w 308"/>
              <a:gd name="T119" fmla="*/ 147 h 323"/>
              <a:gd name="T120" fmla="*/ 50 w 308"/>
              <a:gd name="T121" fmla="*/ 172 h 323"/>
              <a:gd name="T122" fmla="*/ 42 w 308"/>
              <a:gd name="T123" fmla="*/ 186 h 323"/>
              <a:gd name="T124" fmla="*/ 29 w 308"/>
              <a:gd name="T125" fmla="*/ 21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08" h="323">
                <a:moveTo>
                  <a:pt x="218" y="44"/>
                </a:moveTo>
                <a:lnTo>
                  <a:pt x="288" y="76"/>
                </a:lnTo>
                <a:lnTo>
                  <a:pt x="288" y="76"/>
                </a:lnTo>
                <a:lnTo>
                  <a:pt x="293" y="80"/>
                </a:lnTo>
                <a:lnTo>
                  <a:pt x="299" y="84"/>
                </a:lnTo>
                <a:lnTo>
                  <a:pt x="303" y="90"/>
                </a:lnTo>
                <a:lnTo>
                  <a:pt x="306" y="96"/>
                </a:lnTo>
                <a:lnTo>
                  <a:pt x="308" y="103"/>
                </a:lnTo>
                <a:lnTo>
                  <a:pt x="308" y="110"/>
                </a:lnTo>
                <a:lnTo>
                  <a:pt x="307" y="117"/>
                </a:lnTo>
                <a:lnTo>
                  <a:pt x="304" y="124"/>
                </a:lnTo>
                <a:lnTo>
                  <a:pt x="222" y="301"/>
                </a:lnTo>
                <a:lnTo>
                  <a:pt x="222" y="301"/>
                </a:lnTo>
                <a:lnTo>
                  <a:pt x="218" y="308"/>
                </a:lnTo>
                <a:lnTo>
                  <a:pt x="218" y="248"/>
                </a:lnTo>
                <a:lnTo>
                  <a:pt x="218" y="248"/>
                </a:lnTo>
                <a:lnTo>
                  <a:pt x="219" y="245"/>
                </a:lnTo>
                <a:lnTo>
                  <a:pt x="227" y="228"/>
                </a:lnTo>
                <a:lnTo>
                  <a:pt x="227" y="228"/>
                </a:lnTo>
                <a:lnTo>
                  <a:pt x="228" y="226"/>
                </a:lnTo>
                <a:lnTo>
                  <a:pt x="227" y="224"/>
                </a:lnTo>
                <a:lnTo>
                  <a:pt x="227" y="222"/>
                </a:lnTo>
                <a:lnTo>
                  <a:pt x="224" y="221"/>
                </a:lnTo>
                <a:lnTo>
                  <a:pt x="218" y="217"/>
                </a:lnTo>
                <a:lnTo>
                  <a:pt x="218" y="202"/>
                </a:lnTo>
                <a:lnTo>
                  <a:pt x="230" y="209"/>
                </a:lnTo>
                <a:lnTo>
                  <a:pt x="230" y="209"/>
                </a:lnTo>
                <a:lnTo>
                  <a:pt x="233" y="209"/>
                </a:lnTo>
                <a:lnTo>
                  <a:pt x="235" y="209"/>
                </a:lnTo>
                <a:lnTo>
                  <a:pt x="237" y="207"/>
                </a:lnTo>
                <a:lnTo>
                  <a:pt x="238" y="206"/>
                </a:lnTo>
                <a:lnTo>
                  <a:pt x="246" y="188"/>
                </a:lnTo>
                <a:lnTo>
                  <a:pt x="246" y="188"/>
                </a:lnTo>
                <a:lnTo>
                  <a:pt x="247" y="186"/>
                </a:lnTo>
                <a:lnTo>
                  <a:pt x="246" y="184"/>
                </a:lnTo>
                <a:lnTo>
                  <a:pt x="246" y="182"/>
                </a:lnTo>
                <a:lnTo>
                  <a:pt x="243" y="180"/>
                </a:lnTo>
                <a:lnTo>
                  <a:pt x="218" y="168"/>
                </a:lnTo>
                <a:lnTo>
                  <a:pt x="218" y="145"/>
                </a:lnTo>
                <a:lnTo>
                  <a:pt x="243" y="157"/>
                </a:lnTo>
                <a:lnTo>
                  <a:pt x="243" y="157"/>
                </a:lnTo>
                <a:lnTo>
                  <a:pt x="250" y="159"/>
                </a:lnTo>
                <a:lnTo>
                  <a:pt x="257" y="157"/>
                </a:lnTo>
                <a:lnTo>
                  <a:pt x="262" y="155"/>
                </a:lnTo>
                <a:lnTo>
                  <a:pt x="266" y="149"/>
                </a:lnTo>
                <a:lnTo>
                  <a:pt x="279" y="122"/>
                </a:lnTo>
                <a:lnTo>
                  <a:pt x="279" y="122"/>
                </a:lnTo>
                <a:lnTo>
                  <a:pt x="280" y="115"/>
                </a:lnTo>
                <a:lnTo>
                  <a:pt x="280" y="109"/>
                </a:lnTo>
                <a:lnTo>
                  <a:pt x="276" y="103"/>
                </a:lnTo>
                <a:lnTo>
                  <a:pt x="270" y="99"/>
                </a:lnTo>
                <a:lnTo>
                  <a:pt x="218" y="75"/>
                </a:lnTo>
                <a:lnTo>
                  <a:pt x="218" y="44"/>
                </a:lnTo>
                <a:close/>
                <a:moveTo>
                  <a:pt x="180" y="26"/>
                </a:moveTo>
                <a:lnTo>
                  <a:pt x="218" y="44"/>
                </a:lnTo>
                <a:lnTo>
                  <a:pt x="218" y="75"/>
                </a:lnTo>
                <a:lnTo>
                  <a:pt x="180" y="57"/>
                </a:lnTo>
                <a:lnTo>
                  <a:pt x="180" y="26"/>
                </a:lnTo>
                <a:lnTo>
                  <a:pt x="180" y="26"/>
                </a:lnTo>
                <a:close/>
                <a:moveTo>
                  <a:pt x="218" y="308"/>
                </a:moveTo>
                <a:lnTo>
                  <a:pt x="218" y="308"/>
                </a:lnTo>
                <a:lnTo>
                  <a:pt x="211" y="316"/>
                </a:lnTo>
                <a:lnTo>
                  <a:pt x="201" y="320"/>
                </a:lnTo>
                <a:lnTo>
                  <a:pt x="191" y="323"/>
                </a:lnTo>
                <a:lnTo>
                  <a:pt x="180" y="321"/>
                </a:lnTo>
                <a:lnTo>
                  <a:pt x="180" y="283"/>
                </a:lnTo>
                <a:lnTo>
                  <a:pt x="193" y="289"/>
                </a:lnTo>
                <a:lnTo>
                  <a:pt x="193" y="289"/>
                </a:lnTo>
                <a:lnTo>
                  <a:pt x="195" y="289"/>
                </a:lnTo>
                <a:lnTo>
                  <a:pt x="197" y="289"/>
                </a:lnTo>
                <a:lnTo>
                  <a:pt x="199" y="287"/>
                </a:lnTo>
                <a:lnTo>
                  <a:pt x="200" y="286"/>
                </a:lnTo>
                <a:lnTo>
                  <a:pt x="208" y="268"/>
                </a:lnTo>
                <a:lnTo>
                  <a:pt x="208" y="268"/>
                </a:lnTo>
                <a:lnTo>
                  <a:pt x="209" y="266"/>
                </a:lnTo>
                <a:lnTo>
                  <a:pt x="209" y="264"/>
                </a:lnTo>
                <a:lnTo>
                  <a:pt x="208" y="262"/>
                </a:lnTo>
                <a:lnTo>
                  <a:pt x="205" y="260"/>
                </a:lnTo>
                <a:lnTo>
                  <a:pt x="180" y="249"/>
                </a:lnTo>
                <a:lnTo>
                  <a:pt x="180" y="235"/>
                </a:lnTo>
                <a:lnTo>
                  <a:pt x="212" y="248"/>
                </a:lnTo>
                <a:lnTo>
                  <a:pt x="212" y="248"/>
                </a:lnTo>
                <a:lnTo>
                  <a:pt x="215" y="249"/>
                </a:lnTo>
                <a:lnTo>
                  <a:pt x="218" y="248"/>
                </a:lnTo>
                <a:lnTo>
                  <a:pt x="218" y="308"/>
                </a:lnTo>
                <a:lnTo>
                  <a:pt x="218" y="308"/>
                </a:lnTo>
                <a:close/>
                <a:moveTo>
                  <a:pt x="218" y="145"/>
                </a:moveTo>
                <a:lnTo>
                  <a:pt x="218" y="168"/>
                </a:lnTo>
                <a:lnTo>
                  <a:pt x="205" y="163"/>
                </a:lnTo>
                <a:lnTo>
                  <a:pt x="205" y="163"/>
                </a:lnTo>
                <a:lnTo>
                  <a:pt x="203" y="161"/>
                </a:lnTo>
                <a:lnTo>
                  <a:pt x="201" y="163"/>
                </a:lnTo>
                <a:lnTo>
                  <a:pt x="199" y="164"/>
                </a:lnTo>
                <a:lnTo>
                  <a:pt x="197" y="165"/>
                </a:lnTo>
                <a:lnTo>
                  <a:pt x="189" y="183"/>
                </a:lnTo>
                <a:lnTo>
                  <a:pt x="189" y="183"/>
                </a:lnTo>
                <a:lnTo>
                  <a:pt x="189" y="183"/>
                </a:lnTo>
                <a:lnTo>
                  <a:pt x="189" y="184"/>
                </a:lnTo>
                <a:lnTo>
                  <a:pt x="189" y="187"/>
                </a:lnTo>
                <a:lnTo>
                  <a:pt x="191" y="190"/>
                </a:lnTo>
                <a:lnTo>
                  <a:pt x="192" y="191"/>
                </a:lnTo>
                <a:lnTo>
                  <a:pt x="218" y="202"/>
                </a:lnTo>
                <a:lnTo>
                  <a:pt x="218" y="217"/>
                </a:lnTo>
                <a:lnTo>
                  <a:pt x="186" y="202"/>
                </a:lnTo>
                <a:lnTo>
                  <a:pt x="186" y="202"/>
                </a:lnTo>
                <a:lnTo>
                  <a:pt x="184" y="202"/>
                </a:lnTo>
                <a:lnTo>
                  <a:pt x="180" y="203"/>
                </a:lnTo>
                <a:lnTo>
                  <a:pt x="180" y="170"/>
                </a:lnTo>
                <a:lnTo>
                  <a:pt x="185" y="160"/>
                </a:lnTo>
                <a:lnTo>
                  <a:pt x="185" y="160"/>
                </a:lnTo>
                <a:lnTo>
                  <a:pt x="185" y="157"/>
                </a:lnTo>
                <a:lnTo>
                  <a:pt x="185" y="155"/>
                </a:lnTo>
                <a:lnTo>
                  <a:pt x="184" y="153"/>
                </a:lnTo>
                <a:lnTo>
                  <a:pt x="182" y="152"/>
                </a:lnTo>
                <a:lnTo>
                  <a:pt x="180" y="151"/>
                </a:lnTo>
                <a:lnTo>
                  <a:pt x="180" y="128"/>
                </a:lnTo>
                <a:lnTo>
                  <a:pt x="218" y="145"/>
                </a:lnTo>
                <a:close/>
                <a:moveTo>
                  <a:pt x="147" y="10"/>
                </a:moveTo>
                <a:lnTo>
                  <a:pt x="180" y="26"/>
                </a:lnTo>
                <a:lnTo>
                  <a:pt x="180" y="57"/>
                </a:lnTo>
                <a:lnTo>
                  <a:pt x="147" y="41"/>
                </a:lnTo>
                <a:lnTo>
                  <a:pt x="147" y="10"/>
                </a:lnTo>
                <a:lnTo>
                  <a:pt x="147" y="10"/>
                </a:lnTo>
                <a:close/>
                <a:moveTo>
                  <a:pt x="180" y="321"/>
                </a:moveTo>
                <a:lnTo>
                  <a:pt x="180" y="321"/>
                </a:lnTo>
                <a:lnTo>
                  <a:pt x="174" y="318"/>
                </a:lnTo>
                <a:lnTo>
                  <a:pt x="147" y="306"/>
                </a:lnTo>
                <a:lnTo>
                  <a:pt x="147" y="240"/>
                </a:lnTo>
                <a:lnTo>
                  <a:pt x="147" y="240"/>
                </a:lnTo>
                <a:lnTo>
                  <a:pt x="147" y="240"/>
                </a:lnTo>
                <a:lnTo>
                  <a:pt x="149" y="237"/>
                </a:lnTo>
                <a:lnTo>
                  <a:pt x="147" y="235"/>
                </a:lnTo>
                <a:lnTo>
                  <a:pt x="147" y="218"/>
                </a:lnTo>
                <a:lnTo>
                  <a:pt x="150" y="220"/>
                </a:lnTo>
                <a:lnTo>
                  <a:pt x="150" y="220"/>
                </a:lnTo>
                <a:lnTo>
                  <a:pt x="153" y="221"/>
                </a:lnTo>
                <a:lnTo>
                  <a:pt x="155" y="220"/>
                </a:lnTo>
                <a:lnTo>
                  <a:pt x="157" y="218"/>
                </a:lnTo>
                <a:lnTo>
                  <a:pt x="158" y="217"/>
                </a:lnTo>
                <a:lnTo>
                  <a:pt x="166" y="199"/>
                </a:lnTo>
                <a:lnTo>
                  <a:pt x="166" y="199"/>
                </a:lnTo>
                <a:lnTo>
                  <a:pt x="166" y="198"/>
                </a:lnTo>
                <a:lnTo>
                  <a:pt x="166" y="195"/>
                </a:lnTo>
                <a:lnTo>
                  <a:pt x="165" y="193"/>
                </a:lnTo>
                <a:lnTo>
                  <a:pt x="163" y="191"/>
                </a:lnTo>
                <a:lnTo>
                  <a:pt x="147" y="184"/>
                </a:lnTo>
                <a:lnTo>
                  <a:pt x="147" y="170"/>
                </a:lnTo>
                <a:lnTo>
                  <a:pt x="169" y="180"/>
                </a:lnTo>
                <a:lnTo>
                  <a:pt x="169" y="180"/>
                </a:lnTo>
                <a:lnTo>
                  <a:pt x="172" y="180"/>
                </a:lnTo>
                <a:lnTo>
                  <a:pt x="173" y="180"/>
                </a:lnTo>
                <a:lnTo>
                  <a:pt x="176" y="179"/>
                </a:lnTo>
                <a:lnTo>
                  <a:pt x="177" y="176"/>
                </a:lnTo>
                <a:lnTo>
                  <a:pt x="180" y="170"/>
                </a:lnTo>
                <a:lnTo>
                  <a:pt x="180" y="203"/>
                </a:lnTo>
                <a:lnTo>
                  <a:pt x="180" y="203"/>
                </a:lnTo>
                <a:lnTo>
                  <a:pt x="178" y="206"/>
                </a:lnTo>
                <a:lnTo>
                  <a:pt x="170" y="222"/>
                </a:lnTo>
                <a:lnTo>
                  <a:pt x="170" y="222"/>
                </a:lnTo>
                <a:lnTo>
                  <a:pt x="170" y="222"/>
                </a:lnTo>
                <a:lnTo>
                  <a:pt x="170" y="225"/>
                </a:lnTo>
                <a:lnTo>
                  <a:pt x="170" y="228"/>
                </a:lnTo>
                <a:lnTo>
                  <a:pt x="172" y="229"/>
                </a:lnTo>
                <a:lnTo>
                  <a:pt x="173" y="230"/>
                </a:lnTo>
                <a:lnTo>
                  <a:pt x="180" y="235"/>
                </a:lnTo>
                <a:lnTo>
                  <a:pt x="180" y="249"/>
                </a:lnTo>
                <a:lnTo>
                  <a:pt x="168" y="243"/>
                </a:lnTo>
                <a:lnTo>
                  <a:pt x="168" y="243"/>
                </a:lnTo>
                <a:lnTo>
                  <a:pt x="166" y="243"/>
                </a:lnTo>
                <a:lnTo>
                  <a:pt x="163" y="243"/>
                </a:lnTo>
                <a:lnTo>
                  <a:pt x="162" y="244"/>
                </a:lnTo>
                <a:lnTo>
                  <a:pt x="161" y="245"/>
                </a:lnTo>
                <a:lnTo>
                  <a:pt x="151" y="263"/>
                </a:lnTo>
                <a:lnTo>
                  <a:pt x="151" y="263"/>
                </a:lnTo>
                <a:lnTo>
                  <a:pt x="151" y="263"/>
                </a:lnTo>
                <a:lnTo>
                  <a:pt x="151" y="266"/>
                </a:lnTo>
                <a:lnTo>
                  <a:pt x="151" y="267"/>
                </a:lnTo>
                <a:lnTo>
                  <a:pt x="153" y="270"/>
                </a:lnTo>
                <a:lnTo>
                  <a:pt x="155" y="271"/>
                </a:lnTo>
                <a:lnTo>
                  <a:pt x="180" y="283"/>
                </a:lnTo>
                <a:lnTo>
                  <a:pt x="180" y="321"/>
                </a:lnTo>
                <a:lnTo>
                  <a:pt x="180" y="321"/>
                </a:lnTo>
                <a:close/>
                <a:moveTo>
                  <a:pt x="180" y="128"/>
                </a:moveTo>
                <a:lnTo>
                  <a:pt x="180" y="151"/>
                </a:lnTo>
                <a:lnTo>
                  <a:pt x="147" y="136"/>
                </a:lnTo>
                <a:lnTo>
                  <a:pt x="147" y="113"/>
                </a:lnTo>
                <a:lnTo>
                  <a:pt x="180" y="128"/>
                </a:lnTo>
                <a:close/>
                <a:moveTo>
                  <a:pt x="135" y="4"/>
                </a:moveTo>
                <a:lnTo>
                  <a:pt x="147" y="10"/>
                </a:lnTo>
                <a:lnTo>
                  <a:pt x="147" y="41"/>
                </a:lnTo>
                <a:lnTo>
                  <a:pt x="128" y="33"/>
                </a:lnTo>
                <a:lnTo>
                  <a:pt x="128" y="33"/>
                </a:lnTo>
                <a:lnTo>
                  <a:pt x="124" y="31"/>
                </a:lnTo>
                <a:lnTo>
                  <a:pt x="119" y="31"/>
                </a:lnTo>
                <a:lnTo>
                  <a:pt x="119" y="0"/>
                </a:lnTo>
                <a:lnTo>
                  <a:pt x="119" y="0"/>
                </a:lnTo>
                <a:lnTo>
                  <a:pt x="127" y="2"/>
                </a:lnTo>
                <a:lnTo>
                  <a:pt x="135" y="4"/>
                </a:lnTo>
                <a:lnTo>
                  <a:pt x="135" y="4"/>
                </a:lnTo>
                <a:close/>
                <a:moveTo>
                  <a:pt x="147" y="306"/>
                </a:moveTo>
                <a:lnTo>
                  <a:pt x="119" y="293"/>
                </a:lnTo>
                <a:lnTo>
                  <a:pt x="119" y="253"/>
                </a:lnTo>
                <a:lnTo>
                  <a:pt x="132" y="260"/>
                </a:lnTo>
                <a:lnTo>
                  <a:pt x="132" y="260"/>
                </a:lnTo>
                <a:lnTo>
                  <a:pt x="134" y="260"/>
                </a:lnTo>
                <a:lnTo>
                  <a:pt x="136" y="260"/>
                </a:lnTo>
                <a:lnTo>
                  <a:pt x="138" y="259"/>
                </a:lnTo>
                <a:lnTo>
                  <a:pt x="139" y="258"/>
                </a:lnTo>
                <a:lnTo>
                  <a:pt x="147" y="240"/>
                </a:lnTo>
                <a:lnTo>
                  <a:pt x="147" y="306"/>
                </a:lnTo>
                <a:lnTo>
                  <a:pt x="147" y="306"/>
                </a:lnTo>
                <a:close/>
                <a:moveTo>
                  <a:pt x="147" y="113"/>
                </a:moveTo>
                <a:lnTo>
                  <a:pt x="147" y="136"/>
                </a:lnTo>
                <a:lnTo>
                  <a:pt x="144" y="134"/>
                </a:lnTo>
                <a:lnTo>
                  <a:pt x="144" y="134"/>
                </a:lnTo>
                <a:lnTo>
                  <a:pt x="142" y="133"/>
                </a:lnTo>
                <a:lnTo>
                  <a:pt x="139" y="134"/>
                </a:lnTo>
                <a:lnTo>
                  <a:pt x="138" y="134"/>
                </a:lnTo>
                <a:lnTo>
                  <a:pt x="136" y="137"/>
                </a:lnTo>
                <a:lnTo>
                  <a:pt x="128" y="155"/>
                </a:lnTo>
                <a:lnTo>
                  <a:pt x="128" y="155"/>
                </a:lnTo>
                <a:lnTo>
                  <a:pt x="128" y="155"/>
                </a:lnTo>
                <a:lnTo>
                  <a:pt x="128" y="156"/>
                </a:lnTo>
                <a:lnTo>
                  <a:pt x="128" y="159"/>
                </a:lnTo>
                <a:lnTo>
                  <a:pt x="130" y="160"/>
                </a:lnTo>
                <a:lnTo>
                  <a:pt x="131" y="161"/>
                </a:lnTo>
                <a:lnTo>
                  <a:pt x="147" y="170"/>
                </a:lnTo>
                <a:lnTo>
                  <a:pt x="147" y="184"/>
                </a:lnTo>
                <a:lnTo>
                  <a:pt x="126" y="174"/>
                </a:lnTo>
                <a:lnTo>
                  <a:pt x="126" y="174"/>
                </a:lnTo>
                <a:lnTo>
                  <a:pt x="121" y="174"/>
                </a:lnTo>
                <a:lnTo>
                  <a:pt x="119" y="175"/>
                </a:lnTo>
                <a:lnTo>
                  <a:pt x="119" y="141"/>
                </a:lnTo>
                <a:lnTo>
                  <a:pt x="124" y="130"/>
                </a:lnTo>
                <a:lnTo>
                  <a:pt x="124" y="130"/>
                </a:lnTo>
                <a:lnTo>
                  <a:pt x="124" y="129"/>
                </a:lnTo>
                <a:lnTo>
                  <a:pt x="124" y="126"/>
                </a:lnTo>
                <a:lnTo>
                  <a:pt x="123" y="125"/>
                </a:lnTo>
                <a:lnTo>
                  <a:pt x="121" y="124"/>
                </a:lnTo>
                <a:lnTo>
                  <a:pt x="119" y="122"/>
                </a:lnTo>
                <a:lnTo>
                  <a:pt x="119" y="99"/>
                </a:lnTo>
                <a:lnTo>
                  <a:pt x="147" y="113"/>
                </a:lnTo>
                <a:lnTo>
                  <a:pt x="147" y="113"/>
                </a:lnTo>
                <a:close/>
                <a:moveTo>
                  <a:pt x="147" y="218"/>
                </a:moveTo>
                <a:lnTo>
                  <a:pt x="147" y="235"/>
                </a:lnTo>
                <a:lnTo>
                  <a:pt x="147" y="235"/>
                </a:lnTo>
                <a:lnTo>
                  <a:pt x="144" y="232"/>
                </a:lnTo>
                <a:lnTo>
                  <a:pt x="119" y="220"/>
                </a:lnTo>
                <a:lnTo>
                  <a:pt x="119" y="205"/>
                </a:lnTo>
                <a:lnTo>
                  <a:pt x="147" y="218"/>
                </a:lnTo>
                <a:close/>
                <a:moveTo>
                  <a:pt x="119" y="293"/>
                </a:moveTo>
                <a:lnTo>
                  <a:pt x="98" y="283"/>
                </a:lnTo>
                <a:lnTo>
                  <a:pt x="98" y="244"/>
                </a:lnTo>
                <a:lnTo>
                  <a:pt x="119" y="253"/>
                </a:lnTo>
                <a:lnTo>
                  <a:pt x="119" y="293"/>
                </a:lnTo>
                <a:lnTo>
                  <a:pt x="119" y="293"/>
                </a:lnTo>
                <a:close/>
                <a:moveTo>
                  <a:pt x="98" y="7"/>
                </a:moveTo>
                <a:lnTo>
                  <a:pt x="98" y="7"/>
                </a:lnTo>
                <a:lnTo>
                  <a:pt x="103" y="4"/>
                </a:lnTo>
                <a:lnTo>
                  <a:pt x="108" y="3"/>
                </a:lnTo>
                <a:lnTo>
                  <a:pt x="113" y="2"/>
                </a:lnTo>
                <a:lnTo>
                  <a:pt x="119" y="0"/>
                </a:lnTo>
                <a:lnTo>
                  <a:pt x="119" y="31"/>
                </a:lnTo>
                <a:lnTo>
                  <a:pt x="119" y="31"/>
                </a:lnTo>
                <a:lnTo>
                  <a:pt x="115" y="33"/>
                </a:lnTo>
                <a:lnTo>
                  <a:pt x="111" y="34"/>
                </a:lnTo>
                <a:lnTo>
                  <a:pt x="108" y="37"/>
                </a:lnTo>
                <a:lnTo>
                  <a:pt x="105" y="41"/>
                </a:lnTo>
                <a:lnTo>
                  <a:pt x="98" y="56"/>
                </a:lnTo>
                <a:lnTo>
                  <a:pt x="98" y="7"/>
                </a:lnTo>
                <a:lnTo>
                  <a:pt x="98" y="7"/>
                </a:lnTo>
                <a:close/>
                <a:moveTo>
                  <a:pt x="119" y="99"/>
                </a:moveTo>
                <a:lnTo>
                  <a:pt x="119" y="122"/>
                </a:lnTo>
                <a:lnTo>
                  <a:pt x="98" y="113"/>
                </a:lnTo>
                <a:lnTo>
                  <a:pt x="98" y="90"/>
                </a:lnTo>
                <a:lnTo>
                  <a:pt x="98" y="90"/>
                </a:lnTo>
                <a:lnTo>
                  <a:pt x="101" y="91"/>
                </a:lnTo>
                <a:lnTo>
                  <a:pt x="119" y="99"/>
                </a:lnTo>
                <a:lnTo>
                  <a:pt x="119" y="99"/>
                </a:lnTo>
                <a:close/>
                <a:moveTo>
                  <a:pt x="119" y="141"/>
                </a:moveTo>
                <a:lnTo>
                  <a:pt x="119" y="175"/>
                </a:lnTo>
                <a:lnTo>
                  <a:pt x="119" y="175"/>
                </a:lnTo>
                <a:lnTo>
                  <a:pt x="117" y="176"/>
                </a:lnTo>
                <a:lnTo>
                  <a:pt x="109" y="194"/>
                </a:lnTo>
                <a:lnTo>
                  <a:pt x="109" y="194"/>
                </a:lnTo>
                <a:lnTo>
                  <a:pt x="109" y="194"/>
                </a:lnTo>
                <a:lnTo>
                  <a:pt x="109" y="197"/>
                </a:lnTo>
                <a:lnTo>
                  <a:pt x="109" y="199"/>
                </a:lnTo>
                <a:lnTo>
                  <a:pt x="111" y="201"/>
                </a:lnTo>
                <a:lnTo>
                  <a:pt x="112" y="202"/>
                </a:lnTo>
                <a:lnTo>
                  <a:pt x="119" y="205"/>
                </a:lnTo>
                <a:lnTo>
                  <a:pt x="119" y="220"/>
                </a:lnTo>
                <a:lnTo>
                  <a:pt x="107" y="214"/>
                </a:lnTo>
                <a:lnTo>
                  <a:pt x="107" y="214"/>
                </a:lnTo>
                <a:lnTo>
                  <a:pt x="104" y="214"/>
                </a:lnTo>
                <a:lnTo>
                  <a:pt x="103" y="214"/>
                </a:lnTo>
                <a:lnTo>
                  <a:pt x="100" y="216"/>
                </a:lnTo>
                <a:lnTo>
                  <a:pt x="98" y="217"/>
                </a:lnTo>
                <a:lnTo>
                  <a:pt x="98" y="218"/>
                </a:lnTo>
                <a:lnTo>
                  <a:pt x="98" y="186"/>
                </a:lnTo>
                <a:lnTo>
                  <a:pt x="105" y="171"/>
                </a:lnTo>
                <a:lnTo>
                  <a:pt x="105" y="171"/>
                </a:lnTo>
                <a:lnTo>
                  <a:pt x="105" y="168"/>
                </a:lnTo>
                <a:lnTo>
                  <a:pt x="105" y="167"/>
                </a:lnTo>
                <a:lnTo>
                  <a:pt x="104" y="164"/>
                </a:lnTo>
                <a:lnTo>
                  <a:pt x="103" y="163"/>
                </a:lnTo>
                <a:lnTo>
                  <a:pt x="98" y="161"/>
                </a:lnTo>
                <a:lnTo>
                  <a:pt x="98" y="147"/>
                </a:lnTo>
                <a:lnTo>
                  <a:pt x="108" y="152"/>
                </a:lnTo>
                <a:lnTo>
                  <a:pt x="108" y="152"/>
                </a:lnTo>
                <a:lnTo>
                  <a:pt x="111" y="152"/>
                </a:lnTo>
                <a:lnTo>
                  <a:pt x="112" y="152"/>
                </a:lnTo>
                <a:lnTo>
                  <a:pt x="115" y="151"/>
                </a:lnTo>
                <a:lnTo>
                  <a:pt x="116" y="148"/>
                </a:lnTo>
                <a:lnTo>
                  <a:pt x="119" y="141"/>
                </a:lnTo>
                <a:close/>
                <a:moveTo>
                  <a:pt x="98" y="283"/>
                </a:moveTo>
                <a:lnTo>
                  <a:pt x="86" y="278"/>
                </a:lnTo>
                <a:lnTo>
                  <a:pt x="86" y="212"/>
                </a:lnTo>
                <a:lnTo>
                  <a:pt x="86" y="212"/>
                </a:lnTo>
                <a:lnTo>
                  <a:pt x="86" y="212"/>
                </a:lnTo>
                <a:lnTo>
                  <a:pt x="86" y="209"/>
                </a:lnTo>
                <a:lnTo>
                  <a:pt x="86" y="206"/>
                </a:lnTo>
                <a:lnTo>
                  <a:pt x="86" y="190"/>
                </a:lnTo>
                <a:lnTo>
                  <a:pt x="89" y="191"/>
                </a:lnTo>
                <a:lnTo>
                  <a:pt x="89" y="191"/>
                </a:lnTo>
                <a:lnTo>
                  <a:pt x="92" y="191"/>
                </a:lnTo>
                <a:lnTo>
                  <a:pt x="93" y="191"/>
                </a:lnTo>
                <a:lnTo>
                  <a:pt x="96" y="190"/>
                </a:lnTo>
                <a:lnTo>
                  <a:pt x="97" y="188"/>
                </a:lnTo>
                <a:lnTo>
                  <a:pt x="98" y="186"/>
                </a:lnTo>
                <a:lnTo>
                  <a:pt x="98" y="218"/>
                </a:lnTo>
                <a:lnTo>
                  <a:pt x="90" y="235"/>
                </a:lnTo>
                <a:lnTo>
                  <a:pt x="90" y="235"/>
                </a:lnTo>
                <a:lnTo>
                  <a:pt x="90" y="235"/>
                </a:lnTo>
                <a:lnTo>
                  <a:pt x="90" y="237"/>
                </a:lnTo>
                <a:lnTo>
                  <a:pt x="90" y="239"/>
                </a:lnTo>
                <a:lnTo>
                  <a:pt x="92" y="241"/>
                </a:lnTo>
                <a:lnTo>
                  <a:pt x="93" y="243"/>
                </a:lnTo>
                <a:lnTo>
                  <a:pt x="98" y="244"/>
                </a:lnTo>
                <a:lnTo>
                  <a:pt x="98" y="283"/>
                </a:lnTo>
                <a:lnTo>
                  <a:pt x="98" y="283"/>
                </a:lnTo>
                <a:close/>
                <a:moveTo>
                  <a:pt x="86" y="22"/>
                </a:moveTo>
                <a:lnTo>
                  <a:pt x="86" y="22"/>
                </a:lnTo>
                <a:lnTo>
                  <a:pt x="86" y="22"/>
                </a:lnTo>
                <a:lnTo>
                  <a:pt x="92" y="14"/>
                </a:lnTo>
                <a:lnTo>
                  <a:pt x="98" y="7"/>
                </a:lnTo>
                <a:lnTo>
                  <a:pt x="98" y="56"/>
                </a:lnTo>
                <a:lnTo>
                  <a:pt x="93" y="68"/>
                </a:lnTo>
                <a:lnTo>
                  <a:pt x="93" y="68"/>
                </a:lnTo>
                <a:lnTo>
                  <a:pt x="93" y="68"/>
                </a:lnTo>
                <a:lnTo>
                  <a:pt x="92" y="73"/>
                </a:lnTo>
                <a:lnTo>
                  <a:pt x="92" y="79"/>
                </a:lnTo>
                <a:lnTo>
                  <a:pt x="94" y="84"/>
                </a:lnTo>
                <a:lnTo>
                  <a:pt x="98" y="90"/>
                </a:lnTo>
                <a:lnTo>
                  <a:pt x="98" y="113"/>
                </a:lnTo>
                <a:lnTo>
                  <a:pt x="86" y="107"/>
                </a:lnTo>
                <a:lnTo>
                  <a:pt x="86" y="22"/>
                </a:lnTo>
                <a:lnTo>
                  <a:pt x="86" y="22"/>
                </a:lnTo>
                <a:close/>
                <a:moveTo>
                  <a:pt x="98" y="147"/>
                </a:moveTo>
                <a:lnTo>
                  <a:pt x="98" y="161"/>
                </a:lnTo>
                <a:lnTo>
                  <a:pt x="86" y="156"/>
                </a:lnTo>
                <a:lnTo>
                  <a:pt x="86" y="141"/>
                </a:lnTo>
                <a:lnTo>
                  <a:pt x="98" y="147"/>
                </a:lnTo>
                <a:close/>
                <a:moveTo>
                  <a:pt x="86" y="278"/>
                </a:moveTo>
                <a:lnTo>
                  <a:pt x="58" y="264"/>
                </a:lnTo>
                <a:lnTo>
                  <a:pt x="58" y="225"/>
                </a:lnTo>
                <a:lnTo>
                  <a:pt x="70" y="232"/>
                </a:lnTo>
                <a:lnTo>
                  <a:pt x="70" y="232"/>
                </a:lnTo>
                <a:lnTo>
                  <a:pt x="73" y="232"/>
                </a:lnTo>
                <a:lnTo>
                  <a:pt x="75" y="232"/>
                </a:lnTo>
                <a:lnTo>
                  <a:pt x="77" y="230"/>
                </a:lnTo>
                <a:lnTo>
                  <a:pt x="78" y="229"/>
                </a:lnTo>
                <a:lnTo>
                  <a:pt x="86" y="212"/>
                </a:lnTo>
                <a:lnTo>
                  <a:pt x="86" y="278"/>
                </a:lnTo>
                <a:lnTo>
                  <a:pt x="86" y="278"/>
                </a:lnTo>
                <a:close/>
                <a:moveTo>
                  <a:pt x="58" y="83"/>
                </a:moveTo>
                <a:lnTo>
                  <a:pt x="86" y="22"/>
                </a:lnTo>
                <a:lnTo>
                  <a:pt x="86" y="107"/>
                </a:lnTo>
                <a:lnTo>
                  <a:pt x="82" y="106"/>
                </a:lnTo>
                <a:lnTo>
                  <a:pt x="82" y="106"/>
                </a:lnTo>
                <a:lnTo>
                  <a:pt x="81" y="105"/>
                </a:lnTo>
                <a:lnTo>
                  <a:pt x="78" y="105"/>
                </a:lnTo>
                <a:lnTo>
                  <a:pt x="77" y="106"/>
                </a:lnTo>
                <a:lnTo>
                  <a:pt x="75" y="109"/>
                </a:lnTo>
                <a:lnTo>
                  <a:pt x="67" y="126"/>
                </a:lnTo>
                <a:lnTo>
                  <a:pt x="67" y="126"/>
                </a:lnTo>
                <a:lnTo>
                  <a:pt x="67" y="126"/>
                </a:lnTo>
                <a:lnTo>
                  <a:pt x="66" y="128"/>
                </a:lnTo>
                <a:lnTo>
                  <a:pt x="67" y="130"/>
                </a:lnTo>
                <a:lnTo>
                  <a:pt x="67" y="132"/>
                </a:lnTo>
                <a:lnTo>
                  <a:pt x="70" y="133"/>
                </a:lnTo>
                <a:lnTo>
                  <a:pt x="86" y="141"/>
                </a:lnTo>
                <a:lnTo>
                  <a:pt x="86" y="156"/>
                </a:lnTo>
                <a:lnTo>
                  <a:pt x="65" y="145"/>
                </a:lnTo>
                <a:lnTo>
                  <a:pt x="65" y="145"/>
                </a:lnTo>
                <a:lnTo>
                  <a:pt x="61" y="145"/>
                </a:lnTo>
                <a:lnTo>
                  <a:pt x="58" y="147"/>
                </a:lnTo>
                <a:lnTo>
                  <a:pt x="58" y="83"/>
                </a:lnTo>
                <a:lnTo>
                  <a:pt x="58" y="83"/>
                </a:lnTo>
                <a:close/>
                <a:moveTo>
                  <a:pt x="86" y="190"/>
                </a:moveTo>
                <a:lnTo>
                  <a:pt x="86" y="206"/>
                </a:lnTo>
                <a:lnTo>
                  <a:pt x="86" y="206"/>
                </a:lnTo>
                <a:lnTo>
                  <a:pt x="84" y="203"/>
                </a:lnTo>
                <a:lnTo>
                  <a:pt x="58" y="191"/>
                </a:lnTo>
                <a:lnTo>
                  <a:pt x="58" y="176"/>
                </a:lnTo>
                <a:lnTo>
                  <a:pt x="86" y="190"/>
                </a:lnTo>
                <a:close/>
                <a:moveTo>
                  <a:pt x="58" y="264"/>
                </a:moveTo>
                <a:lnTo>
                  <a:pt x="21" y="247"/>
                </a:lnTo>
                <a:lnTo>
                  <a:pt x="21" y="247"/>
                </a:lnTo>
                <a:lnTo>
                  <a:pt x="14" y="243"/>
                </a:lnTo>
                <a:lnTo>
                  <a:pt x="9" y="239"/>
                </a:lnTo>
                <a:lnTo>
                  <a:pt x="5" y="233"/>
                </a:lnTo>
                <a:lnTo>
                  <a:pt x="2" y="226"/>
                </a:lnTo>
                <a:lnTo>
                  <a:pt x="1" y="220"/>
                </a:lnTo>
                <a:lnTo>
                  <a:pt x="0" y="213"/>
                </a:lnTo>
                <a:lnTo>
                  <a:pt x="1" y="206"/>
                </a:lnTo>
                <a:lnTo>
                  <a:pt x="4" y="199"/>
                </a:lnTo>
                <a:lnTo>
                  <a:pt x="58" y="83"/>
                </a:lnTo>
                <a:lnTo>
                  <a:pt x="58" y="147"/>
                </a:lnTo>
                <a:lnTo>
                  <a:pt x="58" y="147"/>
                </a:lnTo>
                <a:lnTo>
                  <a:pt x="56" y="148"/>
                </a:lnTo>
                <a:lnTo>
                  <a:pt x="48" y="165"/>
                </a:lnTo>
                <a:lnTo>
                  <a:pt x="48" y="165"/>
                </a:lnTo>
                <a:lnTo>
                  <a:pt x="48" y="165"/>
                </a:lnTo>
                <a:lnTo>
                  <a:pt x="48" y="168"/>
                </a:lnTo>
                <a:lnTo>
                  <a:pt x="48" y="170"/>
                </a:lnTo>
                <a:lnTo>
                  <a:pt x="50" y="172"/>
                </a:lnTo>
                <a:lnTo>
                  <a:pt x="51" y="174"/>
                </a:lnTo>
                <a:lnTo>
                  <a:pt x="58" y="176"/>
                </a:lnTo>
                <a:lnTo>
                  <a:pt x="58" y="191"/>
                </a:lnTo>
                <a:lnTo>
                  <a:pt x="46" y="186"/>
                </a:lnTo>
                <a:lnTo>
                  <a:pt x="46" y="186"/>
                </a:lnTo>
                <a:lnTo>
                  <a:pt x="43" y="184"/>
                </a:lnTo>
                <a:lnTo>
                  <a:pt x="42" y="186"/>
                </a:lnTo>
                <a:lnTo>
                  <a:pt x="39" y="187"/>
                </a:lnTo>
                <a:lnTo>
                  <a:pt x="38" y="188"/>
                </a:lnTo>
                <a:lnTo>
                  <a:pt x="29" y="206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29" y="210"/>
                </a:lnTo>
                <a:lnTo>
                  <a:pt x="31" y="212"/>
                </a:lnTo>
                <a:lnTo>
                  <a:pt x="32" y="213"/>
                </a:lnTo>
                <a:lnTo>
                  <a:pt x="58" y="225"/>
                </a:lnTo>
                <a:lnTo>
                  <a:pt x="58" y="2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79" name="组合 212"/>
          <p:cNvGrpSpPr/>
          <p:nvPr/>
        </p:nvGrpSpPr>
        <p:grpSpPr>
          <a:xfrm>
            <a:off x="5252396" y="2689761"/>
            <a:ext cx="652948" cy="686432"/>
            <a:chOff x="1704976" y="2255838"/>
            <a:chExt cx="619125" cy="650875"/>
          </a:xfrm>
          <a:solidFill>
            <a:schemeClr val="accent1"/>
          </a:solidFill>
        </p:grpSpPr>
        <p:sp>
          <p:nvSpPr>
            <p:cNvPr id="280" name="Rectangle 155"/>
            <p:cNvSpPr>
              <a:spLocks noChangeArrowheads="1"/>
            </p:cNvSpPr>
            <p:nvPr/>
          </p:nvSpPr>
          <p:spPr bwMode="auto">
            <a:xfrm>
              <a:off x="1704976" y="2873375"/>
              <a:ext cx="619125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1" name="Rectangle 156"/>
            <p:cNvSpPr>
              <a:spLocks noChangeArrowheads="1"/>
            </p:cNvSpPr>
            <p:nvPr/>
          </p:nvSpPr>
          <p:spPr bwMode="auto">
            <a:xfrm>
              <a:off x="1730376" y="2811463"/>
              <a:ext cx="568325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2" name="Rectangle 157"/>
            <p:cNvSpPr>
              <a:spLocks noChangeArrowheads="1"/>
            </p:cNvSpPr>
            <p:nvPr/>
          </p:nvSpPr>
          <p:spPr bwMode="auto">
            <a:xfrm>
              <a:off x="1954213" y="2747963"/>
              <a:ext cx="1206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3" name="Rectangle 158"/>
            <p:cNvSpPr>
              <a:spLocks noChangeArrowheads="1"/>
            </p:cNvSpPr>
            <p:nvPr/>
          </p:nvSpPr>
          <p:spPr bwMode="auto">
            <a:xfrm>
              <a:off x="1976438" y="2517775"/>
              <a:ext cx="77788" cy="250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4" name="Rectangle 159"/>
            <p:cNvSpPr>
              <a:spLocks noChangeArrowheads="1"/>
            </p:cNvSpPr>
            <p:nvPr/>
          </p:nvSpPr>
          <p:spPr bwMode="auto">
            <a:xfrm>
              <a:off x="1954213" y="2505075"/>
              <a:ext cx="1206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5" name="Rectangle 160"/>
            <p:cNvSpPr>
              <a:spLocks noChangeArrowheads="1"/>
            </p:cNvSpPr>
            <p:nvPr/>
          </p:nvSpPr>
          <p:spPr bwMode="auto">
            <a:xfrm>
              <a:off x="1774826" y="2747963"/>
              <a:ext cx="11906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6" name="Rectangle 161"/>
            <p:cNvSpPr>
              <a:spLocks noChangeArrowheads="1"/>
            </p:cNvSpPr>
            <p:nvPr/>
          </p:nvSpPr>
          <p:spPr bwMode="auto">
            <a:xfrm>
              <a:off x="1795463" y="2517775"/>
              <a:ext cx="77788" cy="250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7" name="Rectangle 162"/>
            <p:cNvSpPr>
              <a:spLocks noChangeArrowheads="1"/>
            </p:cNvSpPr>
            <p:nvPr/>
          </p:nvSpPr>
          <p:spPr bwMode="auto">
            <a:xfrm>
              <a:off x="1774826" y="2505075"/>
              <a:ext cx="119063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8" name="Rectangle 163"/>
            <p:cNvSpPr>
              <a:spLocks noChangeArrowheads="1"/>
            </p:cNvSpPr>
            <p:nvPr/>
          </p:nvSpPr>
          <p:spPr bwMode="auto">
            <a:xfrm>
              <a:off x="2135188" y="2747963"/>
              <a:ext cx="1206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9" name="Rectangle 164"/>
            <p:cNvSpPr>
              <a:spLocks noChangeArrowheads="1"/>
            </p:cNvSpPr>
            <p:nvPr/>
          </p:nvSpPr>
          <p:spPr bwMode="auto">
            <a:xfrm>
              <a:off x="2157413" y="2517775"/>
              <a:ext cx="76200" cy="250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0" name="Rectangle 165"/>
            <p:cNvSpPr>
              <a:spLocks noChangeArrowheads="1"/>
            </p:cNvSpPr>
            <p:nvPr/>
          </p:nvSpPr>
          <p:spPr bwMode="auto">
            <a:xfrm>
              <a:off x="2135188" y="2505075"/>
              <a:ext cx="120650" cy="31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1" name="Rectangle 166"/>
            <p:cNvSpPr>
              <a:spLocks noChangeArrowheads="1"/>
            </p:cNvSpPr>
            <p:nvPr/>
          </p:nvSpPr>
          <p:spPr bwMode="auto">
            <a:xfrm>
              <a:off x="1730376" y="2435225"/>
              <a:ext cx="568325" cy="33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2" name="Freeform 167"/>
            <p:cNvSpPr/>
            <p:nvPr/>
          </p:nvSpPr>
          <p:spPr bwMode="auto">
            <a:xfrm>
              <a:off x="1730376" y="2255838"/>
              <a:ext cx="568325" cy="179388"/>
            </a:xfrm>
            <a:custGeom>
              <a:avLst/>
              <a:gdLst>
                <a:gd name="T0" fmla="*/ 179 w 358"/>
                <a:gd name="T1" fmla="*/ 0 h 113"/>
                <a:gd name="T2" fmla="*/ 0 w 358"/>
                <a:gd name="T3" fmla="*/ 113 h 113"/>
                <a:gd name="T4" fmla="*/ 358 w 358"/>
                <a:gd name="T5" fmla="*/ 113 h 113"/>
                <a:gd name="T6" fmla="*/ 179 w 358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" h="113">
                  <a:moveTo>
                    <a:pt x="179" y="0"/>
                  </a:moveTo>
                  <a:lnTo>
                    <a:pt x="0" y="113"/>
                  </a:lnTo>
                  <a:lnTo>
                    <a:pt x="358" y="113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93" name="Freeform 168"/>
          <p:cNvSpPr>
            <a:spLocks noEditPoints="1"/>
          </p:cNvSpPr>
          <p:nvPr/>
        </p:nvSpPr>
        <p:spPr bwMode="auto">
          <a:xfrm>
            <a:off x="6693902" y="2860531"/>
            <a:ext cx="832090" cy="544124"/>
          </a:xfrm>
          <a:custGeom>
            <a:avLst/>
            <a:gdLst>
              <a:gd name="T0" fmla="*/ 497 w 497"/>
              <a:gd name="T1" fmla="*/ 0 h 325"/>
              <a:gd name="T2" fmla="*/ 386 w 497"/>
              <a:gd name="T3" fmla="*/ 37 h 325"/>
              <a:gd name="T4" fmla="*/ 386 w 497"/>
              <a:gd name="T5" fmla="*/ 210 h 325"/>
              <a:gd name="T6" fmla="*/ 386 w 497"/>
              <a:gd name="T7" fmla="*/ 210 h 325"/>
              <a:gd name="T8" fmla="*/ 397 w 497"/>
              <a:gd name="T9" fmla="*/ 209 h 325"/>
              <a:gd name="T10" fmla="*/ 405 w 497"/>
              <a:gd name="T11" fmla="*/ 206 h 325"/>
              <a:gd name="T12" fmla="*/ 409 w 497"/>
              <a:gd name="T13" fmla="*/ 204 h 325"/>
              <a:gd name="T14" fmla="*/ 411 w 497"/>
              <a:gd name="T15" fmla="*/ 201 h 325"/>
              <a:gd name="T16" fmla="*/ 413 w 497"/>
              <a:gd name="T17" fmla="*/ 197 h 325"/>
              <a:gd name="T18" fmla="*/ 413 w 497"/>
              <a:gd name="T19" fmla="*/ 194 h 325"/>
              <a:gd name="T20" fmla="*/ 413 w 497"/>
              <a:gd name="T21" fmla="*/ 118 h 325"/>
              <a:gd name="T22" fmla="*/ 399 w 497"/>
              <a:gd name="T23" fmla="*/ 118 h 325"/>
              <a:gd name="T24" fmla="*/ 399 w 497"/>
              <a:gd name="T25" fmla="*/ 86 h 325"/>
              <a:gd name="T26" fmla="*/ 413 w 497"/>
              <a:gd name="T27" fmla="*/ 86 h 325"/>
              <a:gd name="T28" fmla="*/ 447 w 497"/>
              <a:gd name="T29" fmla="*/ 86 h 325"/>
              <a:gd name="T30" fmla="*/ 462 w 497"/>
              <a:gd name="T31" fmla="*/ 86 h 325"/>
              <a:gd name="T32" fmla="*/ 462 w 497"/>
              <a:gd name="T33" fmla="*/ 118 h 325"/>
              <a:gd name="T34" fmla="*/ 447 w 497"/>
              <a:gd name="T35" fmla="*/ 118 h 325"/>
              <a:gd name="T36" fmla="*/ 447 w 497"/>
              <a:gd name="T37" fmla="*/ 194 h 325"/>
              <a:gd name="T38" fmla="*/ 447 w 497"/>
              <a:gd name="T39" fmla="*/ 194 h 325"/>
              <a:gd name="T40" fmla="*/ 446 w 497"/>
              <a:gd name="T41" fmla="*/ 204 h 325"/>
              <a:gd name="T42" fmla="*/ 442 w 497"/>
              <a:gd name="T43" fmla="*/ 212 h 325"/>
              <a:gd name="T44" fmla="*/ 436 w 497"/>
              <a:gd name="T45" fmla="*/ 220 h 325"/>
              <a:gd name="T46" fmla="*/ 430 w 497"/>
              <a:gd name="T47" fmla="*/ 227 h 325"/>
              <a:gd name="T48" fmla="*/ 420 w 497"/>
              <a:gd name="T49" fmla="*/ 232 h 325"/>
              <a:gd name="T50" fmla="*/ 411 w 497"/>
              <a:gd name="T51" fmla="*/ 236 h 325"/>
              <a:gd name="T52" fmla="*/ 399 w 497"/>
              <a:gd name="T53" fmla="*/ 239 h 325"/>
              <a:gd name="T54" fmla="*/ 386 w 497"/>
              <a:gd name="T55" fmla="*/ 239 h 325"/>
              <a:gd name="T56" fmla="*/ 386 w 497"/>
              <a:gd name="T57" fmla="*/ 289 h 325"/>
              <a:gd name="T58" fmla="*/ 497 w 497"/>
              <a:gd name="T59" fmla="*/ 325 h 325"/>
              <a:gd name="T60" fmla="*/ 497 w 497"/>
              <a:gd name="T61" fmla="*/ 0 h 325"/>
              <a:gd name="T62" fmla="*/ 386 w 497"/>
              <a:gd name="T63" fmla="*/ 37 h 325"/>
              <a:gd name="T64" fmla="*/ 0 w 497"/>
              <a:gd name="T65" fmla="*/ 163 h 325"/>
              <a:gd name="T66" fmla="*/ 386 w 497"/>
              <a:gd name="T67" fmla="*/ 289 h 325"/>
              <a:gd name="T68" fmla="*/ 386 w 497"/>
              <a:gd name="T69" fmla="*/ 239 h 325"/>
              <a:gd name="T70" fmla="*/ 386 w 497"/>
              <a:gd name="T71" fmla="*/ 239 h 325"/>
              <a:gd name="T72" fmla="*/ 374 w 497"/>
              <a:gd name="T73" fmla="*/ 239 h 325"/>
              <a:gd name="T74" fmla="*/ 363 w 497"/>
              <a:gd name="T75" fmla="*/ 236 h 325"/>
              <a:gd name="T76" fmla="*/ 353 w 497"/>
              <a:gd name="T77" fmla="*/ 232 h 325"/>
              <a:gd name="T78" fmla="*/ 343 w 497"/>
              <a:gd name="T79" fmla="*/ 227 h 325"/>
              <a:gd name="T80" fmla="*/ 336 w 497"/>
              <a:gd name="T81" fmla="*/ 220 h 325"/>
              <a:gd name="T82" fmla="*/ 331 w 497"/>
              <a:gd name="T83" fmla="*/ 212 h 325"/>
              <a:gd name="T84" fmla="*/ 327 w 497"/>
              <a:gd name="T85" fmla="*/ 204 h 325"/>
              <a:gd name="T86" fmla="*/ 325 w 497"/>
              <a:gd name="T87" fmla="*/ 194 h 325"/>
              <a:gd name="T88" fmla="*/ 325 w 497"/>
              <a:gd name="T89" fmla="*/ 118 h 325"/>
              <a:gd name="T90" fmla="*/ 311 w 497"/>
              <a:gd name="T91" fmla="*/ 118 h 325"/>
              <a:gd name="T92" fmla="*/ 311 w 497"/>
              <a:gd name="T93" fmla="*/ 86 h 325"/>
              <a:gd name="T94" fmla="*/ 325 w 497"/>
              <a:gd name="T95" fmla="*/ 86 h 325"/>
              <a:gd name="T96" fmla="*/ 359 w 497"/>
              <a:gd name="T97" fmla="*/ 86 h 325"/>
              <a:gd name="T98" fmla="*/ 376 w 497"/>
              <a:gd name="T99" fmla="*/ 86 h 325"/>
              <a:gd name="T100" fmla="*/ 376 w 497"/>
              <a:gd name="T101" fmla="*/ 118 h 325"/>
              <a:gd name="T102" fmla="*/ 359 w 497"/>
              <a:gd name="T103" fmla="*/ 118 h 325"/>
              <a:gd name="T104" fmla="*/ 359 w 497"/>
              <a:gd name="T105" fmla="*/ 194 h 325"/>
              <a:gd name="T106" fmla="*/ 359 w 497"/>
              <a:gd name="T107" fmla="*/ 194 h 325"/>
              <a:gd name="T108" fmla="*/ 361 w 497"/>
              <a:gd name="T109" fmla="*/ 197 h 325"/>
              <a:gd name="T110" fmla="*/ 362 w 497"/>
              <a:gd name="T111" fmla="*/ 201 h 325"/>
              <a:gd name="T112" fmla="*/ 365 w 497"/>
              <a:gd name="T113" fmla="*/ 204 h 325"/>
              <a:gd name="T114" fmla="*/ 367 w 497"/>
              <a:gd name="T115" fmla="*/ 206 h 325"/>
              <a:gd name="T116" fmla="*/ 376 w 497"/>
              <a:gd name="T117" fmla="*/ 209 h 325"/>
              <a:gd name="T118" fmla="*/ 386 w 497"/>
              <a:gd name="T119" fmla="*/ 210 h 325"/>
              <a:gd name="T120" fmla="*/ 386 w 497"/>
              <a:gd name="T121" fmla="*/ 37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97" h="325">
                <a:moveTo>
                  <a:pt x="497" y="0"/>
                </a:moveTo>
                <a:lnTo>
                  <a:pt x="386" y="37"/>
                </a:lnTo>
                <a:lnTo>
                  <a:pt x="386" y="210"/>
                </a:lnTo>
                <a:lnTo>
                  <a:pt x="386" y="210"/>
                </a:lnTo>
                <a:lnTo>
                  <a:pt x="397" y="209"/>
                </a:lnTo>
                <a:lnTo>
                  <a:pt x="405" y="206"/>
                </a:lnTo>
                <a:lnTo>
                  <a:pt x="409" y="204"/>
                </a:lnTo>
                <a:lnTo>
                  <a:pt x="411" y="201"/>
                </a:lnTo>
                <a:lnTo>
                  <a:pt x="413" y="197"/>
                </a:lnTo>
                <a:lnTo>
                  <a:pt x="413" y="194"/>
                </a:lnTo>
                <a:lnTo>
                  <a:pt x="413" y="118"/>
                </a:lnTo>
                <a:lnTo>
                  <a:pt x="399" y="118"/>
                </a:lnTo>
                <a:lnTo>
                  <a:pt x="399" y="86"/>
                </a:lnTo>
                <a:lnTo>
                  <a:pt x="413" y="86"/>
                </a:lnTo>
                <a:lnTo>
                  <a:pt x="447" y="86"/>
                </a:lnTo>
                <a:lnTo>
                  <a:pt x="462" y="86"/>
                </a:lnTo>
                <a:lnTo>
                  <a:pt x="462" y="118"/>
                </a:lnTo>
                <a:lnTo>
                  <a:pt x="447" y="118"/>
                </a:lnTo>
                <a:lnTo>
                  <a:pt x="447" y="194"/>
                </a:lnTo>
                <a:lnTo>
                  <a:pt x="447" y="194"/>
                </a:lnTo>
                <a:lnTo>
                  <a:pt x="446" y="204"/>
                </a:lnTo>
                <a:lnTo>
                  <a:pt x="442" y="212"/>
                </a:lnTo>
                <a:lnTo>
                  <a:pt x="436" y="220"/>
                </a:lnTo>
                <a:lnTo>
                  <a:pt x="430" y="227"/>
                </a:lnTo>
                <a:lnTo>
                  <a:pt x="420" y="232"/>
                </a:lnTo>
                <a:lnTo>
                  <a:pt x="411" y="236"/>
                </a:lnTo>
                <a:lnTo>
                  <a:pt x="399" y="239"/>
                </a:lnTo>
                <a:lnTo>
                  <a:pt x="386" y="239"/>
                </a:lnTo>
                <a:lnTo>
                  <a:pt x="386" y="289"/>
                </a:lnTo>
                <a:lnTo>
                  <a:pt x="497" y="325"/>
                </a:lnTo>
                <a:lnTo>
                  <a:pt x="497" y="0"/>
                </a:lnTo>
                <a:close/>
                <a:moveTo>
                  <a:pt x="386" y="37"/>
                </a:moveTo>
                <a:lnTo>
                  <a:pt x="0" y="163"/>
                </a:lnTo>
                <a:lnTo>
                  <a:pt x="386" y="289"/>
                </a:lnTo>
                <a:lnTo>
                  <a:pt x="386" y="239"/>
                </a:lnTo>
                <a:lnTo>
                  <a:pt x="386" y="239"/>
                </a:lnTo>
                <a:lnTo>
                  <a:pt x="374" y="239"/>
                </a:lnTo>
                <a:lnTo>
                  <a:pt x="363" y="236"/>
                </a:lnTo>
                <a:lnTo>
                  <a:pt x="353" y="232"/>
                </a:lnTo>
                <a:lnTo>
                  <a:pt x="343" y="227"/>
                </a:lnTo>
                <a:lnTo>
                  <a:pt x="336" y="220"/>
                </a:lnTo>
                <a:lnTo>
                  <a:pt x="331" y="212"/>
                </a:lnTo>
                <a:lnTo>
                  <a:pt x="327" y="204"/>
                </a:lnTo>
                <a:lnTo>
                  <a:pt x="325" y="194"/>
                </a:lnTo>
                <a:lnTo>
                  <a:pt x="325" y="118"/>
                </a:lnTo>
                <a:lnTo>
                  <a:pt x="311" y="118"/>
                </a:lnTo>
                <a:lnTo>
                  <a:pt x="311" y="86"/>
                </a:lnTo>
                <a:lnTo>
                  <a:pt x="325" y="86"/>
                </a:lnTo>
                <a:lnTo>
                  <a:pt x="359" y="86"/>
                </a:lnTo>
                <a:lnTo>
                  <a:pt x="376" y="86"/>
                </a:lnTo>
                <a:lnTo>
                  <a:pt x="376" y="118"/>
                </a:lnTo>
                <a:lnTo>
                  <a:pt x="359" y="118"/>
                </a:lnTo>
                <a:lnTo>
                  <a:pt x="359" y="194"/>
                </a:lnTo>
                <a:lnTo>
                  <a:pt x="359" y="194"/>
                </a:lnTo>
                <a:lnTo>
                  <a:pt x="361" y="197"/>
                </a:lnTo>
                <a:lnTo>
                  <a:pt x="362" y="201"/>
                </a:lnTo>
                <a:lnTo>
                  <a:pt x="365" y="204"/>
                </a:lnTo>
                <a:lnTo>
                  <a:pt x="367" y="206"/>
                </a:lnTo>
                <a:lnTo>
                  <a:pt x="376" y="209"/>
                </a:lnTo>
                <a:lnTo>
                  <a:pt x="386" y="210"/>
                </a:lnTo>
                <a:lnTo>
                  <a:pt x="386" y="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4" name="Freeform 169"/>
          <p:cNvSpPr>
            <a:spLocks noEditPoints="1"/>
          </p:cNvSpPr>
          <p:nvPr/>
        </p:nvSpPr>
        <p:spPr bwMode="auto">
          <a:xfrm>
            <a:off x="5495156" y="3548804"/>
            <a:ext cx="195886" cy="338193"/>
          </a:xfrm>
          <a:custGeom>
            <a:avLst/>
            <a:gdLst>
              <a:gd name="T0" fmla="*/ 71 w 117"/>
              <a:gd name="T1" fmla="*/ 170 h 202"/>
              <a:gd name="T2" fmla="*/ 80 w 117"/>
              <a:gd name="T3" fmla="*/ 173 h 202"/>
              <a:gd name="T4" fmla="*/ 85 w 117"/>
              <a:gd name="T5" fmla="*/ 181 h 202"/>
              <a:gd name="T6" fmla="*/ 85 w 117"/>
              <a:gd name="T7" fmla="*/ 188 h 202"/>
              <a:gd name="T8" fmla="*/ 80 w 117"/>
              <a:gd name="T9" fmla="*/ 199 h 202"/>
              <a:gd name="T10" fmla="*/ 75 w 117"/>
              <a:gd name="T11" fmla="*/ 202 h 202"/>
              <a:gd name="T12" fmla="*/ 71 w 117"/>
              <a:gd name="T13" fmla="*/ 170 h 202"/>
              <a:gd name="T14" fmla="*/ 71 w 117"/>
              <a:gd name="T15" fmla="*/ 157 h 202"/>
              <a:gd name="T16" fmla="*/ 71 w 117"/>
              <a:gd name="T17" fmla="*/ 68 h 202"/>
              <a:gd name="T18" fmla="*/ 80 w 117"/>
              <a:gd name="T19" fmla="*/ 77 h 202"/>
              <a:gd name="T20" fmla="*/ 85 w 117"/>
              <a:gd name="T21" fmla="*/ 91 h 202"/>
              <a:gd name="T22" fmla="*/ 92 w 117"/>
              <a:gd name="T23" fmla="*/ 116 h 202"/>
              <a:gd name="T24" fmla="*/ 94 w 117"/>
              <a:gd name="T25" fmla="*/ 120 h 202"/>
              <a:gd name="T26" fmla="*/ 100 w 117"/>
              <a:gd name="T27" fmla="*/ 126 h 202"/>
              <a:gd name="T28" fmla="*/ 110 w 117"/>
              <a:gd name="T29" fmla="*/ 127 h 202"/>
              <a:gd name="T30" fmla="*/ 117 w 117"/>
              <a:gd name="T31" fmla="*/ 145 h 202"/>
              <a:gd name="T32" fmla="*/ 66 w 117"/>
              <a:gd name="T33" fmla="*/ 170 h 202"/>
              <a:gd name="T34" fmla="*/ 71 w 117"/>
              <a:gd name="T35" fmla="*/ 170 h 202"/>
              <a:gd name="T36" fmla="*/ 71 w 117"/>
              <a:gd name="T37" fmla="*/ 202 h 202"/>
              <a:gd name="T38" fmla="*/ 61 w 117"/>
              <a:gd name="T39" fmla="*/ 199 h 202"/>
              <a:gd name="T40" fmla="*/ 56 w 117"/>
              <a:gd name="T41" fmla="*/ 189 h 202"/>
              <a:gd name="T42" fmla="*/ 56 w 117"/>
              <a:gd name="T43" fmla="*/ 184 h 202"/>
              <a:gd name="T44" fmla="*/ 61 w 117"/>
              <a:gd name="T45" fmla="*/ 173 h 202"/>
              <a:gd name="T46" fmla="*/ 66 w 117"/>
              <a:gd name="T47" fmla="*/ 170 h 202"/>
              <a:gd name="T48" fmla="*/ 71 w 117"/>
              <a:gd name="T49" fmla="*/ 68 h 202"/>
              <a:gd name="T50" fmla="*/ 60 w 117"/>
              <a:gd name="T51" fmla="*/ 62 h 202"/>
              <a:gd name="T52" fmla="*/ 47 w 117"/>
              <a:gd name="T53" fmla="*/ 61 h 202"/>
              <a:gd name="T54" fmla="*/ 34 w 117"/>
              <a:gd name="T55" fmla="*/ 8 h 202"/>
              <a:gd name="T56" fmla="*/ 29 w 117"/>
              <a:gd name="T57" fmla="*/ 1 h 202"/>
              <a:gd name="T58" fmla="*/ 19 w 117"/>
              <a:gd name="T59" fmla="*/ 0 h 202"/>
              <a:gd name="T60" fmla="*/ 15 w 117"/>
              <a:gd name="T61" fmla="*/ 1 h 202"/>
              <a:gd name="T62" fmla="*/ 10 w 117"/>
              <a:gd name="T63" fmla="*/ 9 h 202"/>
              <a:gd name="T64" fmla="*/ 24 w 117"/>
              <a:gd name="T65" fmla="*/ 66 h 202"/>
              <a:gd name="T66" fmla="*/ 19 w 117"/>
              <a:gd name="T67" fmla="*/ 70 h 202"/>
              <a:gd name="T68" fmla="*/ 11 w 117"/>
              <a:gd name="T69" fmla="*/ 78 h 202"/>
              <a:gd name="T70" fmla="*/ 6 w 117"/>
              <a:gd name="T71" fmla="*/ 91 h 202"/>
              <a:gd name="T72" fmla="*/ 4 w 117"/>
              <a:gd name="T73" fmla="*/ 104 h 202"/>
              <a:gd name="T74" fmla="*/ 6 w 117"/>
              <a:gd name="T75" fmla="*/ 111 h 202"/>
              <a:gd name="T76" fmla="*/ 12 w 117"/>
              <a:gd name="T77" fmla="*/ 138 h 202"/>
              <a:gd name="T78" fmla="*/ 12 w 117"/>
              <a:gd name="T79" fmla="*/ 142 h 202"/>
              <a:gd name="T80" fmla="*/ 10 w 117"/>
              <a:gd name="T81" fmla="*/ 149 h 202"/>
              <a:gd name="T82" fmla="*/ 3 w 117"/>
              <a:gd name="T83" fmla="*/ 156 h 202"/>
              <a:gd name="T84" fmla="*/ 6 w 117"/>
              <a:gd name="T85" fmla="*/ 175 h 202"/>
              <a:gd name="T86" fmla="*/ 71 w 117"/>
              <a:gd name="T87" fmla="*/ 6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" h="202">
                <a:moveTo>
                  <a:pt x="71" y="170"/>
                </a:moveTo>
                <a:lnTo>
                  <a:pt x="71" y="170"/>
                </a:lnTo>
                <a:lnTo>
                  <a:pt x="76" y="170"/>
                </a:lnTo>
                <a:lnTo>
                  <a:pt x="80" y="173"/>
                </a:lnTo>
                <a:lnTo>
                  <a:pt x="84" y="177"/>
                </a:lnTo>
                <a:lnTo>
                  <a:pt x="85" y="181"/>
                </a:lnTo>
                <a:lnTo>
                  <a:pt x="85" y="181"/>
                </a:lnTo>
                <a:lnTo>
                  <a:pt x="85" y="188"/>
                </a:lnTo>
                <a:lnTo>
                  <a:pt x="84" y="193"/>
                </a:lnTo>
                <a:lnTo>
                  <a:pt x="80" y="199"/>
                </a:lnTo>
                <a:lnTo>
                  <a:pt x="75" y="202"/>
                </a:lnTo>
                <a:lnTo>
                  <a:pt x="75" y="202"/>
                </a:lnTo>
                <a:lnTo>
                  <a:pt x="71" y="202"/>
                </a:lnTo>
                <a:lnTo>
                  <a:pt x="71" y="170"/>
                </a:lnTo>
                <a:lnTo>
                  <a:pt x="71" y="170"/>
                </a:lnTo>
                <a:close/>
                <a:moveTo>
                  <a:pt x="71" y="157"/>
                </a:moveTo>
                <a:lnTo>
                  <a:pt x="71" y="68"/>
                </a:lnTo>
                <a:lnTo>
                  <a:pt x="71" y="68"/>
                </a:lnTo>
                <a:lnTo>
                  <a:pt x="76" y="72"/>
                </a:lnTo>
                <a:lnTo>
                  <a:pt x="80" y="77"/>
                </a:lnTo>
                <a:lnTo>
                  <a:pt x="83" y="84"/>
                </a:lnTo>
                <a:lnTo>
                  <a:pt x="85" y="91"/>
                </a:lnTo>
                <a:lnTo>
                  <a:pt x="85" y="91"/>
                </a:lnTo>
                <a:lnTo>
                  <a:pt x="92" y="116"/>
                </a:lnTo>
                <a:lnTo>
                  <a:pt x="92" y="116"/>
                </a:lnTo>
                <a:lnTo>
                  <a:pt x="94" y="120"/>
                </a:lnTo>
                <a:lnTo>
                  <a:pt x="96" y="123"/>
                </a:lnTo>
                <a:lnTo>
                  <a:pt x="100" y="126"/>
                </a:lnTo>
                <a:lnTo>
                  <a:pt x="103" y="127"/>
                </a:lnTo>
                <a:lnTo>
                  <a:pt x="110" y="127"/>
                </a:lnTo>
                <a:lnTo>
                  <a:pt x="112" y="127"/>
                </a:lnTo>
                <a:lnTo>
                  <a:pt x="117" y="145"/>
                </a:lnTo>
                <a:lnTo>
                  <a:pt x="71" y="157"/>
                </a:lnTo>
                <a:close/>
                <a:moveTo>
                  <a:pt x="66" y="170"/>
                </a:moveTo>
                <a:lnTo>
                  <a:pt x="66" y="170"/>
                </a:lnTo>
                <a:lnTo>
                  <a:pt x="71" y="170"/>
                </a:lnTo>
                <a:lnTo>
                  <a:pt x="71" y="202"/>
                </a:lnTo>
                <a:lnTo>
                  <a:pt x="71" y="202"/>
                </a:lnTo>
                <a:lnTo>
                  <a:pt x="65" y="200"/>
                </a:lnTo>
                <a:lnTo>
                  <a:pt x="61" y="199"/>
                </a:lnTo>
                <a:lnTo>
                  <a:pt x="57" y="195"/>
                </a:lnTo>
                <a:lnTo>
                  <a:pt x="56" y="189"/>
                </a:lnTo>
                <a:lnTo>
                  <a:pt x="56" y="189"/>
                </a:lnTo>
                <a:lnTo>
                  <a:pt x="56" y="184"/>
                </a:lnTo>
                <a:lnTo>
                  <a:pt x="57" y="179"/>
                </a:lnTo>
                <a:lnTo>
                  <a:pt x="61" y="173"/>
                </a:lnTo>
                <a:lnTo>
                  <a:pt x="66" y="170"/>
                </a:lnTo>
                <a:lnTo>
                  <a:pt x="66" y="170"/>
                </a:lnTo>
                <a:close/>
                <a:moveTo>
                  <a:pt x="71" y="68"/>
                </a:moveTo>
                <a:lnTo>
                  <a:pt x="71" y="68"/>
                </a:lnTo>
                <a:lnTo>
                  <a:pt x="65" y="65"/>
                </a:lnTo>
                <a:lnTo>
                  <a:pt x="60" y="62"/>
                </a:lnTo>
                <a:lnTo>
                  <a:pt x="54" y="61"/>
                </a:lnTo>
                <a:lnTo>
                  <a:pt x="47" y="61"/>
                </a:lnTo>
                <a:lnTo>
                  <a:pt x="34" y="8"/>
                </a:lnTo>
                <a:lnTo>
                  <a:pt x="34" y="8"/>
                </a:lnTo>
                <a:lnTo>
                  <a:pt x="31" y="4"/>
                </a:lnTo>
                <a:lnTo>
                  <a:pt x="29" y="1"/>
                </a:lnTo>
                <a:lnTo>
                  <a:pt x="24" y="0"/>
                </a:lnTo>
                <a:lnTo>
                  <a:pt x="19" y="0"/>
                </a:lnTo>
                <a:lnTo>
                  <a:pt x="19" y="0"/>
                </a:lnTo>
                <a:lnTo>
                  <a:pt x="15" y="1"/>
                </a:lnTo>
                <a:lnTo>
                  <a:pt x="12" y="5"/>
                </a:lnTo>
                <a:lnTo>
                  <a:pt x="10" y="9"/>
                </a:lnTo>
                <a:lnTo>
                  <a:pt x="11" y="15"/>
                </a:lnTo>
                <a:lnTo>
                  <a:pt x="24" y="66"/>
                </a:lnTo>
                <a:lnTo>
                  <a:pt x="24" y="66"/>
                </a:lnTo>
                <a:lnTo>
                  <a:pt x="19" y="70"/>
                </a:lnTo>
                <a:lnTo>
                  <a:pt x="15" y="74"/>
                </a:lnTo>
                <a:lnTo>
                  <a:pt x="11" y="78"/>
                </a:lnTo>
                <a:lnTo>
                  <a:pt x="7" y="84"/>
                </a:lnTo>
                <a:lnTo>
                  <a:pt x="6" y="91"/>
                </a:lnTo>
                <a:lnTo>
                  <a:pt x="4" y="96"/>
                </a:lnTo>
                <a:lnTo>
                  <a:pt x="4" y="104"/>
                </a:lnTo>
                <a:lnTo>
                  <a:pt x="6" y="111"/>
                </a:lnTo>
                <a:lnTo>
                  <a:pt x="6" y="111"/>
                </a:lnTo>
                <a:lnTo>
                  <a:pt x="12" y="138"/>
                </a:lnTo>
                <a:lnTo>
                  <a:pt x="12" y="138"/>
                </a:lnTo>
                <a:lnTo>
                  <a:pt x="12" y="138"/>
                </a:lnTo>
                <a:lnTo>
                  <a:pt x="12" y="142"/>
                </a:lnTo>
                <a:lnTo>
                  <a:pt x="12" y="146"/>
                </a:lnTo>
                <a:lnTo>
                  <a:pt x="10" y="149"/>
                </a:lnTo>
                <a:lnTo>
                  <a:pt x="8" y="152"/>
                </a:lnTo>
                <a:lnTo>
                  <a:pt x="3" y="156"/>
                </a:lnTo>
                <a:lnTo>
                  <a:pt x="0" y="157"/>
                </a:lnTo>
                <a:lnTo>
                  <a:pt x="6" y="175"/>
                </a:lnTo>
                <a:lnTo>
                  <a:pt x="71" y="157"/>
                </a:lnTo>
                <a:lnTo>
                  <a:pt x="71" y="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5" name="Freeform 170"/>
          <p:cNvSpPr>
            <a:spLocks noEditPoints="1"/>
          </p:cNvSpPr>
          <p:nvPr/>
        </p:nvSpPr>
        <p:spPr bwMode="auto">
          <a:xfrm>
            <a:off x="7006982" y="2289621"/>
            <a:ext cx="390095" cy="480503"/>
          </a:xfrm>
          <a:custGeom>
            <a:avLst/>
            <a:gdLst>
              <a:gd name="T0" fmla="*/ 164 w 233"/>
              <a:gd name="T1" fmla="*/ 0 h 287"/>
              <a:gd name="T2" fmla="*/ 233 w 233"/>
              <a:gd name="T3" fmla="*/ 248 h 287"/>
              <a:gd name="T4" fmla="*/ 216 w 233"/>
              <a:gd name="T5" fmla="*/ 280 h 287"/>
              <a:gd name="T6" fmla="*/ 164 w 233"/>
              <a:gd name="T7" fmla="*/ 226 h 287"/>
              <a:gd name="T8" fmla="*/ 179 w 233"/>
              <a:gd name="T9" fmla="*/ 218 h 287"/>
              <a:gd name="T10" fmla="*/ 194 w 233"/>
              <a:gd name="T11" fmla="*/ 191 h 287"/>
              <a:gd name="T12" fmla="*/ 194 w 233"/>
              <a:gd name="T13" fmla="*/ 157 h 287"/>
              <a:gd name="T14" fmla="*/ 178 w 233"/>
              <a:gd name="T15" fmla="*/ 148 h 287"/>
              <a:gd name="T16" fmla="*/ 164 w 233"/>
              <a:gd name="T17" fmla="*/ 118 h 287"/>
              <a:gd name="T18" fmla="*/ 167 w 233"/>
              <a:gd name="T19" fmla="*/ 210 h 287"/>
              <a:gd name="T20" fmla="*/ 180 w 233"/>
              <a:gd name="T21" fmla="*/ 175 h 287"/>
              <a:gd name="T22" fmla="*/ 175 w 233"/>
              <a:gd name="T23" fmla="*/ 160 h 287"/>
              <a:gd name="T24" fmla="*/ 164 w 233"/>
              <a:gd name="T25" fmla="*/ 160 h 287"/>
              <a:gd name="T26" fmla="*/ 133 w 233"/>
              <a:gd name="T27" fmla="*/ 14 h 287"/>
              <a:gd name="T28" fmla="*/ 164 w 233"/>
              <a:gd name="T29" fmla="*/ 118 h 287"/>
              <a:gd name="T30" fmla="*/ 136 w 233"/>
              <a:gd name="T31" fmla="*/ 111 h 287"/>
              <a:gd name="T32" fmla="*/ 133 w 233"/>
              <a:gd name="T33" fmla="*/ 287 h 287"/>
              <a:gd name="T34" fmla="*/ 140 w 233"/>
              <a:gd name="T35" fmla="*/ 224 h 287"/>
              <a:gd name="T36" fmla="*/ 164 w 233"/>
              <a:gd name="T37" fmla="*/ 287 h 287"/>
              <a:gd name="T38" fmla="*/ 153 w 233"/>
              <a:gd name="T39" fmla="*/ 201 h 287"/>
              <a:gd name="T40" fmla="*/ 156 w 233"/>
              <a:gd name="T41" fmla="*/ 210 h 287"/>
              <a:gd name="T42" fmla="*/ 164 w 233"/>
              <a:gd name="T43" fmla="*/ 160 h 287"/>
              <a:gd name="T44" fmla="*/ 96 w 233"/>
              <a:gd name="T45" fmla="*/ 0 h 287"/>
              <a:gd name="T46" fmla="*/ 133 w 233"/>
              <a:gd name="T47" fmla="*/ 110 h 287"/>
              <a:gd name="T48" fmla="*/ 103 w 233"/>
              <a:gd name="T49" fmla="*/ 115 h 287"/>
              <a:gd name="T50" fmla="*/ 96 w 233"/>
              <a:gd name="T51" fmla="*/ 287 h 287"/>
              <a:gd name="T52" fmla="*/ 132 w 233"/>
              <a:gd name="T53" fmla="*/ 198 h 287"/>
              <a:gd name="T54" fmla="*/ 133 w 233"/>
              <a:gd name="T55" fmla="*/ 218 h 287"/>
              <a:gd name="T56" fmla="*/ 101 w 233"/>
              <a:gd name="T57" fmla="*/ 169 h 287"/>
              <a:gd name="T58" fmla="*/ 96 w 233"/>
              <a:gd name="T59" fmla="*/ 160 h 287"/>
              <a:gd name="T60" fmla="*/ 96 w 233"/>
              <a:gd name="T61" fmla="*/ 133 h 287"/>
              <a:gd name="T62" fmla="*/ 82 w 233"/>
              <a:gd name="T63" fmla="*/ 14 h 287"/>
              <a:gd name="T64" fmla="*/ 96 w 233"/>
              <a:gd name="T65" fmla="*/ 121 h 287"/>
              <a:gd name="T66" fmla="*/ 82 w 233"/>
              <a:gd name="T67" fmla="*/ 50 h 287"/>
              <a:gd name="T68" fmla="*/ 82 w 233"/>
              <a:gd name="T69" fmla="*/ 164 h 287"/>
              <a:gd name="T70" fmla="*/ 96 w 233"/>
              <a:gd name="T71" fmla="*/ 226 h 287"/>
              <a:gd name="T72" fmla="*/ 90 w 233"/>
              <a:gd name="T73" fmla="*/ 144 h 287"/>
              <a:gd name="T74" fmla="*/ 40 w 233"/>
              <a:gd name="T75" fmla="*/ 0 h 287"/>
              <a:gd name="T76" fmla="*/ 27 w 233"/>
              <a:gd name="T77" fmla="*/ 15 h 287"/>
              <a:gd name="T78" fmla="*/ 17 w 233"/>
              <a:gd name="T79" fmla="*/ 31 h 287"/>
              <a:gd name="T80" fmla="*/ 82 w 233"/>
              <a:gd name="T81" fmla="*/ 50 h 287"/>
              <a:gd name="T82" fmla="*/ 61 w 233"/>
              <a:gd name="T83" fmla="*/ 155 h 287"/>
              <a:gd name="T84" fmla="*/ 38 w 233"/>
              <a:gd name="T85" fmla="*/ 160 h 287"/>
              <a:gd name="T86" fmla="*/ 29 w 233"/>
              <a:gd name="T87" fmla="*/ 174 h 287"/>
              <a:gd name="T88" fmla="*/ 40 w 233"/>
              <a:gd name="T89" fmla="*/ 183 h 287"/>
              <a:gd name="T90" fmla="*/ 46 w 233"/>
              <a:gd name="T91" fmla="*/ 179 h 287"/>
              <a:gd name="T92" fmla="*/ 45 w 233"/>
              <a:gd name="T93" fmla="*/ 172 h 287"/>
              <a:gd name="T94" fmla="*/ 57 w 233"/>
              <a:gd name="T95" fmla="*/ 164 h 287"/>
              <a:gd name="T96" fmla="*/ 48 w 233"/>
              <a:gd name="T97" fmla="*/ 195 h 287"/>
              <a:gd name="T98" fmla="*/ 41 w 233"/>
              <a:gd name="T99" fmla="*/ 233 h 287"/>
              <a:gd name="T100" fmla="*/ 53 w 233"/>
              <a:gd name="T101" fmla="*/ 244 h 287"/>
              <a:gd name="T102" fmla="*/ 60 w 233"/>
              <a:gd name="T103" fmla="*/ 236 h 287"/>
              <a:gd name="T104" fmla="*/ 73 w 233"/>
              <a:gd name="T105" fmla="*/ 179 h 287"/>
              <a:gd name="T106" fmla="*/ 40 w 233"/>
              <a:gd name="T107" fmla="*/ 287 h 287"/>
              <a:gd name="T108" fmla="*/ 13 w 233"/>
              <a:gd name="T109" fmla="*/ 275 h 287"/>
              <a:gd name="T110" fmla="*/ 0 w 233"/>
              <a:gd name="T111" fmla="*/ 39 h 287"/>
              <a:gd name="T112" fmla="*/ 13 w 233"/>
              <a:gd name="T113" fmla="*/ 12 h 287"/>
              <a:gd name="T114" fmla="*/ 40 w 233"/>
              <a:gd name="T115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33" h="287">
                <a:moveTo>
                  <a:pt x="164" y="0"/>
                </a:moveTo>
                <a:lnTo>
                  <a:pt x="233" y="0"/>
                </a:lnTo>
                <a:lnTo>
                  <a:pt x="233" y="14"/>
                </a:lnTo>
                <a:lnTo>
                  <a:pt x="164" y="14"/>
                </a:lnTo>
                <a:lnTo>
                  <a:pt x="164" y="0"/>
                </a:lnTo>
                <a:lnTo>
                  <a:pt x="164" y="0"/>
                </a:lnTo>
                <a:close/>
                <a:moveTo>
                  <a:pt x="164" y="50"/>
                </a:moveTo>
                <a:lnTo>
                  <a:pt x="233" y="50"/>
                </a:lnTo>
                <a:lnTo>
                  <a:pt x="233" y="248"/>
                </a:lnTo>
                <a:lnTo>
                  <a:pt x="233" y="248"/>
                </a:lnTo>
                <a:lnTo>
                  <a:pt x="232" y="256"/>
                </a:lnTo>
                <a:lnTo>
                  <a:pt x="229" y="263"/>
                </a:lnTo>
                <a:lnTo>
                  <a:pt x="226" y="270"/>
                </a:lnTo>
                <a:lnTo>
                  <a:pt x="221" y="275"/>
                </a:lnTo>
                <a:lnTo>
                  <a:pt x="216" y="280"/>
                </a:lnTo>
                <a:lnTo>
                  <a:pt x="209" y="285"/>
                </a:lnTo>
                <a:lnTo>
                  <a:pt x="202" y="286"/>
                </a:lnTo>
                <a:lnTo>
                  <a:pt x="194" y="287"/>
                </a:lnTo>
                <a:lnTo>
                  <a:pt x="164" y="287"/>
                </a:lnTo>
                <a:lnTo>
                  <a:pt x="164" y="226"/>
                </a:lnTo>
                <a:lnTo>
                  <a:pt x="164" y="226"/>
                </a:lnTo>
                <a:lnTo>
                  <a:pt x="168" y="225"/>
                </a:lnTo>
                <a:lnTo>
                  <a:pt x="168" y="225"/>
                </a:lnTo>
                <a:lnTo>
                  <a:pt x="174" y="222"/>
                </a:lnTo>
                <a:lnTo>
                  <a:pt x="179" y="218"/>
                </a:lnTo>
                <a:lnTo>
                  <a:pt x="183" y="213"/>
                </a:lnTo>
                <a:lnTo>
                  <a:pt x="187" y="207"/>
                </a:lnTo>
                <a:lnTo>
                  <a:pt x="187" y="207"/>
                </a:lnTo>
                <a:lnTo>
                  <a:pt x="191" y="199"/>
                </a:lnTo>
                <a:lnTo>
                  <a:pt x="194" y="191"/>
                </a:lnTo>
                <a:lnTo>
                  <a:pt x="195" y="183"/>
                </a:lnTo>
                <a:lnTo>
                  <a:pt x="195" y="175"/>
                </a:lnTo>
                <a:lnTo>
                  <a:pt x="195" y="175"/>
                </a:lnTo>
                <a:lnTo>
                  <a:pt x="195" y="163"/>
                </a:lnTo>
                <a:lnTo>
                  <a:pt x="194" y="157"/>
                </a:lnTo>
                <a:lnTo>
                  <a:pt x="191" y="155"/>
                </a:lnTo>
                <a:lnTo>
                  <a:pt x="189" y="151"/>
                </a:lnTo>
                <a:lnTo>
                  <a:pt x="186" y="149"/>
                </a:lnTo>
                <a:lnTo>
                  <a:pt x="182" y="148"/>
                </a:lnTo>
                <a:lnTo>
                  <a:pt x="178" y="148"/>
                </a:lnTo>
                <a:lnTo>
                  <a:pt x="178" y="148"/>
                </a:lnTo>
                <a:lnTo>
                  <a:pt x="171" y="149"/>
                </a:lnTo>
                <a:lnTo>
                  <a:pt x="164" y="152"/>
                </a:lnTo>
                <a:lnTo>
                  <a:pt x="172" y="117"/>
                </a:lnTo>
                <a:lnTo>
                  <a:pt x="164" y="118"/>
                </a:lnTo>
                <a:lnTo>
                  <a:pt x="164" y="50"/>
                </a:lnTo>
                <a:lnTo>
                  <a:pt x="164" y="50"/>
                </a:lnTo>
                <a:close/>
                <a:moveTo>
                  <a:pt x="164" y="211"/>
                </a:moveTo>
                <a:lnTo>
                  <a:pt x="164" y="211"/>
                </a:lnTo>
                <a:lnTo>
                  <a:pt x="167" y="210"/>
                </a:lnTo>
                <a:lnTo>
                  <a:pt x="170" y="207"/>
                </a:lnTo>
                <a:lnTo>
                  <a:pt x="175" y="199"/>
                </a:lnTo>
                <a:lnTo>
                  <a:pt x="175" y="199"/>
                </a:lnTo>
                <a:lnTo>
                  <a:pt x="179" y="187"/>
                </a:lnTo>
                <a:lnTo>
                  <a:pt x="180" y="175"/>
                </a:lnTo>
                <a:lnTo>
                  <a:pt x="180" y="175"/>
                </a:lnTo>
                <a:lnTo>
                  <a:pt x="179" y="165"/>
                </a:lnTo>
                <a:lnTo>
                  <a:pt x="178" y="163"/>
                </a:lnTo>
                <a:lnTo>
                  <a:pt x="175" y="160"/>
                </a:lnTo>
                <a:lnTo>
                  <a:pt x="175" y="160"/>
                </a:lnTo>
                <a:lnTo>
                  <a:pt x="172" y="159"/>
                </a:lnTo>
                <a:lnTo>
                  <a:pt x="172" y="159"/>
                </a:lnTo>
                <a:lnTo>
                  <a:pt x="167" y="159"/>
                </a:lnTo>
                <a:lnTo>
                  <a:pt x="167" y="159"/>
                </a:lnTo>
                <a:lnTo>
                  <a:pt x="164" y="160"/>
                </a:lnTo>
                <a:lnTo>
                  <a:pt x="164" y="211"/>
                </a:lnTo>
                <a:close/>
                <a:moveTo>
                  <a:pt x="133" y="0"/>
                </a:moveTo>
                <a:lnTo>
                  <a:pt x="164" y="0"/>
                </a:lnTo>
                <a:lnTo>
                  <a:pt x="164" y="14"/>
                </a:lnTo>
                <a:lnTo>
                  <a:pt x="133" y="14"/>
                </a:lnTo>
                <a:lnTo>
                  <a:pt x="133" y="0"/>
                </a:lnTo>
                <a:lnTo>
                  <a:pt x="133" y="0"/>
                </a:lnTo>
                <a:close/>
                <a:moveTo>
                  <a:pt x="133" y="50"/>
                </a:moveTo>
                <a:lnTo>
                  <a:pt x="164" y="50"/>
                </a:lnTo>
                <a:lnTo>
                  <a:pt x="164" y="118"/>
                </a:lnTo>
                <a:lnTo>
                  <a:pt x="149" y="119"/>
                </a:lnTo>
                <a:lnTo>
                  <a:pt x="133" y="192"/>
                </a:lnTo>
                <a:lnTo>
                  <a:pt x="133" y="122"/>
                </a:lnTo>
                <a:lnTo>
                  <a:pt x="136" y="111"/>
                </a:lnTo>
                <a:lnTo>
                  <a:pt x="136" y="111"/>
                </a:lnTo>
                <a:lnTo>
                  <a:pt x="133" y="110"/>
                </a:lnTo>
                <a:lnTo>
                  <a:pt x="133" y="50"/>
                </a:lnTo>
                <a:lnTo>
                  <a:pt x="133" y="50"/>
                </a:lnTo>
                <a:close/>
                <a:moveTo>
                  <a:pt x="164" y="287"/>
                </a:moveTo>
                <a:lnTo>
                  <a:pt x="133" y="287"/>
                </a:lnTo>
                <a:lnTo>
                  <a:pt x="133" y="218"/>
                </a:lnTo>
                <a:lnTo>
                  <a:pt x="133" y="218"/>
                </a:lnTo>
                <a:lnTo>
                  <a:pt x="137" y="222"/>
                </a:lnTo>
                <a:lnTo>
                  <a:pt x="137" y="222"/>
                </a:lnTo>
                <a:lnTo>
                  <a:pt x="140" y="224"/>
                </a:lnTo>
                <a:lnTo>
                  <a:pt x="143" y="226"/>
                </a:lnTo>
                <a:lnTo>
                  <a:pt x="152" y="228"/>
                </a:lnTo>
                <a:lnTo>
                  <a:pt x="152" y="228"/>
                </a:lnTo>
                <a:lnTo>
                  <a:pt x="164" y="226"/>
                </a:lnTo>
                <a:lnTo>
                  <a:pt x="164" y="287"/>
                </a:lnTo>
                <a:lnTo>
                  <a:pt x="164" y="287"/>
                </a:lnTo>
                <a:close/>
                <a:moveTo>
                  <a:pt x="164" y="160"/>
                </a:moveTo>
                <a:lnTo>
                  <a:pt x="164" y="160"/>
                </a:lnTo>
                <a:lnTo>
                  <a:pt x="163" y="161"/>
                </a:lnTo>
                <a:lnTo>
                  <a:pt x="153" y="201"/>
                </a:lnTo>
                <a:lnTo>
                  <a:pt x="153" y="201"/>
                </a:lnTo>
                <a:lnTo>
                  <a:pt x="153" y="205"/>
                </a:lnTo>
                <a:lnTo>
                  <a:pt x="153" y="205"/>
                </a:lnTo>
                <a:lnTo>
                  <a:pt x="153" y="207"/>
                </a:lnTo>
                <a:lnTo>
                  <a:pt x="156" y="210"/>
                </a:lnTo>
                <a:lnTo>
                  <a:pt x="159" y="211"/>
                </a:lnTo>
                <a:lnTo>
                  <a:pt x="161" y="211"/>
                </a:lnTo>
                <a:lnTo>
                  <a:pt x="161" y="211"/>
                </a:lnTo>
                <a:lnTo>
                  <a:pt x="164" y="211"/>
                </a:lnTo>
                <a:lnTo>
                  <a:pt x="164" y="160"/>
                </a:lnTo>
                <a:close/>
                <a:moveTo>
                  <a:pt x="96" y="0"/>
                </a:moveTo>
                <a:lnTo>
                  <a:pt x="133" y="0"/>
                </a:lnTo>
                <a:lnTo>
                  <a:pt x="133" y="14"/>
                </a:lnTo>
                <a:lnTo>
                  <a:pt x="96" y="14"/>
                </a:lnTo>
                <a:lnTo>
                  <a:pt x="96" y="0"/>
                </a:lnTo>
                <a:lnTo>
                  <a:pt x="96" y="0"/>
                </a:lnTo>
                <a:close/>
                <a:moveTo>
                  <a:pt x="96" y="50"/>
                </a:moveTo>
                <a:lnTo>
                  <a:pt x="133" y="50"/>
                </a:lnTo>
                <a:lnTo>
                  <a:pt x="133" y="110"/>
                </a:lnTo>
                <a:lnTo>
                  <a:pt x="133" y="110"/>
                </a:lnTo>
                <a:lnTo>
                  <a:pt x="124" y="109"/>
                </a:lnTo>
                <a:lnTo>
                  <a:pt x="124" y="109"/>
                </a:lnTo>
                <a:lnTo>
                  <a:pt x="117" y="110"/>
                </a:lnTo>
                <a:lnTo>
                  <a:pt x="110" y="111"/>
                </a:lnTo>
                <a:lnTo>
                  <a:pt x="103" y="115"/>
                </a:lnTo>
                <a:lnTo>
                  <a:pt x="96" y="121"/>
                </a:lnTo>
                <a:lnTo>
                  <a:pt x="96" y="50"/>
                </a:lnTo>
                <a:lnTo>
                  <a:pt x="96" y="50"/>
                </a:lnTo>
                <a:close/>
                <a:moveTo>
                  <a:pt x="133" y="287"/>
                </a:moveTo>
                <a:lnTo>
                  <a:pt x="96" y="287"/>
                </a:lnTo>
                <a:lnTo>
                  <a:pt x="96" y="226"/>
                </a:lnTo>
                <a:lnTo>
                  <a:pt x="111" y="226"/>
                </a:lnTo>
                <a:lnTo>
                  <a:pt x="133" y="122"/>
                </a:lnTo>
                <a:lnTo>
                  <a:pt x="133" y="192"/>
                </a:lnTo>
                <a:lnTo>
                  <a:pt x="132" y="198"/>
                </a:lnTo>
                <a:lnTo>
                  <a:pt x="132" y="198"/>
                </a:lnTo>
                <a:lnTo>
                  <a:pt x="132" y="207"/>
                </a:lnTo>
                <a:lnTo>
                  <a:pt x="132" y="207"/>
                </a:lnTo>
                <a:lnTo>
                  <a:pt x="132" y="213"/>
                </a:lnTo>
                <a:lnTo>
                  <a:pt x="133" y="218"/>
                </a:lnTo>
                <a:lnTo>
                  <a:pt x="133" y="287"/>
                </a:lnTo>
                <a:lnTo>
                  <a:pt x="133" y="287"/>
                </a:lnTo>
                <a:close/>
                <a:moveTo>
                  <a:pt x="96" y="186"/>
                </a:moveTo>
                <a:lnTo>
                  <a:pt x="101" y="169"/>
                </a:lnTo>
                <a:lnTo>
                  <a:pt x="101" y="169"/>
                </a:lnTo>
                <a:lnTo>
                  <a:pt x="96" y="168"/>
                </a:lnTo>
                <a:lnTo>
                  <a:pt x="96" y="186"/>
                </a:lnTo>
                <a:lnTo>
                  <a:pt x="96" y="186"/>
                </a:lnTo>
                <a:close/>
                <a:moveTo>
                  <a:pt x="96" y="160"/>
                </a:moveTo>
                <a:lnTo>
                  <a:pt x="96" y="160"/>
                </a:lnTo>
                <a:lnTo>
                  <a:pt x="102" y="163"/>
                </a:lnTo>
                <a:lnTo>
                  <a:pt x="111" y="119"/>
                </a:lnTo>
                <a:lnTo>
                  <a:pt x="111" y="119"/>
                </a:lnTo>
                <a:lnTo>
                  <a:pt x="105" y="125"/>
                </a:lnTo>
                <a:lnTo>
                  <a:pt x="96" y="133"/>
                </a:lnTo>
                <a:lnTo>
                  <a:pt x="96" y="160"/>
                </a:lnTo>
                <a:close/>
                <a:moveTo>
                  <a:pt x="82" y="0"/>
                </a:moveTo>
                <a:lnTo>
                  <a:pt x="96" y="0"/>
                </a:lnTo>
                <a:lnTo>
                  <a:pt x="96" y="14"/>
                </a:lnTo>
                <a:lnTo>
                  <a:pt x="82" y="14"/>
                </a:lnTo>
                <a:lnTo>
                  <a:pt x="82" y="0"/>
                </a:lnTo>
                <a:lnTo>
                  <a:pt x="82" y="0"/>
                </a:lnTo>
                <a:close/>
                <a:moveTo>
                  <a:pt x="82" y="50"/>
                </a:moveTo>
                <a:lnTo>
                  <a:pt x="96" y="50"/>
                </a:lnTo>
                <a:lnTo>
                  <a:pt x="96" y="121"/>
                </a:lnTo>
                <a:lnTo>
                  <a:pt x="96" y="121"/>
                </a:lnTo>
                <a:lnTo>
                  <a:pt x="96" y="122"/>
                </a:lnTo>
                <a:lnTo>
                  <a:pt x="96" y="122"/>
                </a:lnTo>
                <a:lnTo>
                  <a:pt x="82" y="137"/>
                </a:lnTo>
                <a:lnTo>
                  <a:pt x="82" y="50"/>
                </a:lnTo>
                <a:lnTo>
                  <a:pt x="82" y="50"/>
                </a:lnTo>
                <a:close/>
                <a:moveTo>
                  <a:pt x="96" y="287"/>
                </a:moveTo>
                <a:lnTo>
                  <a:pt x="82" y="287"/>
                </a:lnTo>
                <a:lnTo>
                  <a:pt x="82" y="164"/>
                </a:lnTo>
                <a:lnTo>
                  <a:pt x="82" y="164"/>
                </a:lnTo>
                <a:lnTo>
                  <a:pt x="90" y="165"/>
                </a:lnTo>
                <a:lnTo>
                  <a:pt x="96" y="168"/>
                </a:lnTo>
                <a:lnTo>
                  <a:pt x="96" y="186"/>
                </a:lnTo>
                <a:lnTo>
                  <a:pt x="88" y="226"/>
                </a:lnTo>
                <a:lnTo>
                  <a:pt x="96" y="226"/>
                </a:lnTo>
                <a:lnTo>
                  <a:pt x="96" y="287"/>
                </a:lnTo>
                <a:lnTo>
                  <a:pt x="96" y="287"/>
                </a:lnTo>
                <a:close/>
                <a:moveTo>
                  <a:pt x="96" y="133"/>
                </a:moveTo>
                <a:lnTo>
                  <a:pt x="96" y="133"/>
                </a:lnTo>
                <a:lnTo>
                  <a:pt x="90" y="144"/>
                </a:lnTo>
                <a:lnTo>
                  <a:pt x="83" y="157"/>
                </a:lnTo>
                <a:lnTo>
                  <a:pt x="83" y="157"/>
                </a:lnTo>
                <a:lnTo>
                  <a:pt x="96" y="160"/>
                </a:lnTo>
                <a:lnTo>
                  <a:pt x="96" y="133"/>
                </a:lnTo>
                <a:close/>
                <a:moveTo>
                  <a:pt x="40" y="0"/>
                </a:moveTo>
                <a:lnTo>
                  <a:pt x="82" y="0"/>
                </a:lnTo>
                <a:lnTo>
                  <a:pt x="82" y="14"/>
                </a:lnTo>
                <a:lnTo>
                  <a:pt x="36" y="14"/>
                </a:lnTo>
                <a:lnTo>
                  <a:pt x="36" y="14"/>
                </a:lnTo>
                <a:lnTo>
                  <a:pt x="27" y="15"/>
                </a:lnTo>
                <a:lnTo>
                  <a:pt x="22" y="19"/>
                </a:lnTo>
                <a:lnTo>
                  <a:pt x="18" y="25"/>
                </a:lnTo>
                <a:lnTo>
                  <a:pt x="17" y="31"/>
                </a:lnTo>
                <a:lnTo>
                  <a:pt x="17" y="31"/>
                </a:lnTo>
                <a:lnTo>
                  <a:pt x="17" y="31"/>
                </a:lnTo>
                <a:lnTo>
                  <a:pt x="18" y="39"/>
                </a:lnTo>
                <a:lnTo>
                  <a:pt x="22" y="45"/>
                </a:lnTo>
                <a:lnTo>
                  <a:pt x="27" y="49"/>
                </a:lnTo>
                <a:lnTo>
                  <a:pt x="36" y="50"/>
                </a:lnTo>
                <a:lnTo>
                  <a:pt x="82" y="50"/>
                </a:lnTo>
                <a:lnTo>
                  <a:pt x="82" y="137"/>
                </a:lnTo>
                <a:lnTo>
                  <a:pt x="82" y="137"/>
                </a:lnTo>
                <a:lnTo>
                  <a:pt x="69" y="155"/>
                </a:lnTo>
                <a:lnTo>
                  <a:pt x="69" y="155"/>
                </a:lnTo>
                <a:lnTo>
                  <a:pt x="61" y="155"/>
                </a:lnTo>
                <a:lnTo>
                  <a:pt x="61" y="155"/>
                </a:lnTo>
                <a:lnTo>
                  <a:pt x="48" y="156"/>
                </a:lnTo>
                <a:lnTo>
                  <a:pt x="42" y="157"/>
                </a:lnTo>
                <a:lnTo>
                  <a:pt x="38" y="160"/>
                </a:lnTo>
                <a:lnTo>
                  <a:pt x="38" y="160"/>
                </a:lnTo>
                <a:lnTo>
                  <a:pt x="34" y="163"/>
                </a:lnTo>
                <a:lnTo>
                  <a:pt x="31" y="167"/>
                </a:lnTo>
                <a:lnTo>
                  <a:pt x="29" y="169"/>
                </a:lnTo>
                <a:lnTo>
                  <a:pt x="29" y="174"/>
                </a:lnTo>
                <a:lnTo>
                  <a:pt x="29" y="174"/>
                </a:lnTo>
                <a:lnTo>
                  <a:pt x="29" y="178"/>
                </a:lnTo>
                <a:lnTo>
                  <a:pt x="31" y="180"/>
                </a:lnTo>
                <a:lnTo>
                  <a:pt x="31" y="180"/>
                </a:lnTo>
                <a:lnTo>
                  <a:pt x="34" y="182"/>
                </a:lnTo>
                <a:lnTo>
                  <a:pt x="40" y="183"/>
                </a:lnTo>
                <a:lnTo>
                  <a:pt x="40" y="183"/>
                </a:lnTo>
                <a:lnTo>
                  <a:pt x="42" y="183"/>
                </a:lnTo>
                <a:lnTo>
                  <a:pt x="45" y="182"/>
                </a:lnTo>
                <a:lnTo>
                  <a:pt x="45" y="182"/>
                </a:lnTo>
                <a:lnTo>
                  <a:pt x="46" y="179"/>
                </a:lnTo>
                <a:lnTo>
                  <a:pt x="48" y="178"/>
                </a:lnTo>
                <a:lnTo>
                  <a:pt x="48" y="178"/>
                </a:lnTo>
                <a:lnTo>
                  <a:pt x="46" y="174"/>
                </a:lnTo>
                <a:lnTo>
                  <a:pt x="46" y="174"/>
                </a:lnTo>
                <a:lnTo>
                  <a:pt x="45" y="172"/>
                </a:lnTo>
                <a:lnTo>
                  <a:pt x="45" y="172"/>
                </a:lnTo>
                <a:lnTo>
                  <a:pt x="48" y="168"/>
                </a:lnTo>
                <a:lnTo>
                  <a:pt x="52" y="165"/>
                </a:lnTo>
                <a:lnTo>
                  <a:pt x="52" y="165"/>
                </a:lnTo>
                <a:lnTo>
                  <a:pt x="57" y="164"/>
                </a:lnTo>
                <a:lnTo>
                  <a:pt x="64" y="164"/>
                </a:lnTo>
                <a:lnTo>
                  <a:pt x="64" y="164"/>
                </a:lnTo>
                <a:lnTo>
                  <a:pt x="54" y="182"/>
                </a:lnTo>
                <a:lnTo>
                  <a:pt x="54" y="182"/>
                </a:lnTo>
                <a:lnTo>
                  <a:pt x="48" y="195"/>
                </a:lnTo>
                <a:lnTo>
                  <a:pt x="44" y="207"/>
                </a:lnTo>
                <a:lnTo>
                  <a:pt x="41" y="218"/>
                </a:lnTo>
                <a:lnTo>
                  <a:pt x="41" y="228"/>
                </a:lnTo>
                <a:lnTo>
                  <a:pt x="41" y="228"/>
                </a:lnTo>
                <a:lnTo>
                  <a:pt x="41" y="233"/>
                </a:lnTo>
                <a:lnTo>
                  <a:pt x="42" y="237"/>
                </a:lnTo>
                <a:lnTo>
                  <a:pt x="45" y="240"/>
                </a:lnTo>
                <a:lnTo>
                  <a:pt x="49" y="243"/>
                </a:lnTo>
                <a:lnTo>
                  <a:pt x="49" y="243"/>
                </a:lnTo>
                <a:lnTo>
                  <a:pt x="53" y="244"/>
                </a:lnTo>
                <a:lnTo>
                  <a:pt x="61" y="244"/>
                </a:lnTo>
                <a:lnTo>
                  <a:pt x="61" y="244"/>
                </a:lnTo>
                <a:lnTo>
                  <a:pt x="60" y="240"/>
                </a:lnTo>
                <a:lnTo>
                  <a:pt x="60" y="236"/>
                </a:lnTo>
                <a:lnTo>
                  <a:pt x="60" y="236"/>
                </a:lnTo>
                <a:lnTo>
                  <a:pt x="61" y="221"/>
                </a:lnTo>
                <a:lnTo>
                  <a:pt x="61" y="221"/>
                </a:lnTo>
                <a:lnTo>
                  <a:pt x="64" y="207"/>
                </a:lnTo>
                <a:lnTo>
                  <a:pt x="68" y="194"/>
                </a:lnTo>
                <a:lnTo>
                  <a:pt x="73" y="179"/>
                </a:lnTo>
                <a:lnTo>
                  <a:pt x="80" y="164"/>
                </a:lnTo>
                <a:lnTo>
                  <a:pt x="80" y="164"/>
                </a:lnTo>
                <a:lnTo>
                  <a:pt x="82" y="164"/>
                </a:lnTo>
                <a:lnTo>
                  <a:pt x="82" y="287"/>
                </a:lnTo>
                <a:lnTo>
                  <a:pt x="40" y="287"/>
                </a:lnTo>
                <a:lnTo>
                  <a:pt x="40" y="287"/>
                </a:lnTo>
                <a:lnTo>
                  <a:pt x="31" y="286"/>
                </a:lnTo>
                <a:lnTo>
                  <a:pt x="25" y="285"/>
                </a:lnTo>
                <a:lnTo>
                  <a:pt x="18" y="280"/>
                </a:lnTo>
                <a:lnTo>
                  <a:pt x="13" y="275"/>
                </a:lnTo>
                <a:lnTo>
                  <a:pt x="7" y="270"/>
                </a:lnTo>
                <a:lnTo>
                  <a:pt x="4" y="263"/>
                </a:lnTo>
                <a:lnTo>
                  <a:pt x="2" y="256"/>
                </a:lnTo>
                <a:lnTo>
                  <a:pt x="0" y="248"/>
                </a:lnTo>
                <a:lnTo>
                  <a:pt x="0" y="39"/>
                </a:lnTo>
                <a:lnTo>
                  <a:pt x="0" y="39"/>
                </a:lnTo>
                <a:lnTo>
                  <a:pt x="2" y="31"/>
                </a:lnTo>
                <a:lnTo>
                  <a:pt x="4" y="25"/>
                </a:lnTo>
                <a:lnTo>
                  <a:pt x="7" y="18"/>
                </a:lnTo>
                <a:lnTo>
                  <a:pt x="13" y="12"/>
                </a:lnTo>
                <a:lnTo>
                  <a:pt x="18" y="7"/>
                </a:lnTo>
                <a:lnTo>
                  <a:pt x="25" y="4"/>
                </a:lnTo>
                <a:lnTo>
                  <a:pt x="31" y="2"/>
                </a:lnTo>
                <a:lnTo>
                  <a:pt x="40" y="0"/>
                </a:lnTo>
                <a:lnTo>
                  <a:pt x="4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6" name="Freeform 171"/>
          <p:cNvSpPr>
            <a:spLocks noEditPoints="1"/>
          </p:cNvSpPr>
          <p:nvPr/>
        </p:nvSpPr>
        <p:spPr bwMode="auto">
          <a:xfrm>
            <a:off x="6045979" y="2793563"/>
            <a:ext cx="592675" cy="596025"/>
          </a:xfrm>
          <a:custGeom>
            <a:avLst/>
            <a:gdLst>
              <a:gd name="T0" fmla="*/ 337 w 354"/>
              <a:gd name="T1" fmla="*/ 299 h 356"/>
              <a:gd name="T2" fmla="*/ 352 w 354"/>
              <a:gd name="T3" fmla="*/ 91 h 356"/>
              <a:gd name="T4" fmla="*/ 339 w 354"/>
              <a:gd name="T5" fmla="*/ 154 h 356"/>
              <a:gd name="T6" fmla="*/ 333 w 354"/>
              <a:gd name="T7" fmla="*/ 150 h 356"/>
              <a:gd name="T8" fmla="*/ 333 w 354"/>
              <a:gd name="T9" fmla="*/ 206 h 356"/>
              <a:gd name="T10" fmla="*/ 289 w 354"/>
              <a:gd name="T11" fmla="*/ 221 h 356"/>
              <a:gd name="T12" fmla="*/ 306 w 354"/>
              <a:gd name="T13" fmla="*/ 244 h 356"/>
              <a:gd name="T14" fmla="*/ 283 w 354"/>
              <a:gd name="T15" fmla="*/ 267 h 356"/>
              <a:gd name="T16" fmla="*/ 306 w 354"/>
              <a:gd name="T17" fmla="*/ 338 h 356"/>
              <a:gd name="T18" fmla="*/ 283 w 354"/>
              <a:gd name="T19" fmla="*/ 59 h 356"/>
              <a:gd name="T20" fmla="*/ 317 w 354"/>
              <a:gd name="T21" fmla="*/ 59 h 356"/>
              <a:gd name="T22" fmla="*/ 271 w 354"/>
              <a:gd name="T23" fmla="*/ 47 h 356"/>
              <a:gd name="T24" fmla="*/ 263 w 354"/>
              <a:gd name="T25" fmla="*/ 12 h 356"/>
              <a:gd name="T26" fmla="*/ 272 w 354"/>
              <a:gd name="T27" fmla="*/ 223 h 356"/>
              <a:gd name="T28" fmla="*/ 283 w 354"/>
              <a:gd name="T29" fmla="*/ 68 h 356"/>
              <a:gd name="T30" fmla="*/ 272 w 354"/>
              <a:gd name="T31" fmla="*/ 264 h 356"/>
              <a:gd name="T32" fmla="*/ 274 w 354"/>
              <a:gd name="T33" fmla="*/ 356 h 356"/>
              <a:gd name="T34" fmla="*/ 263 w 354"/>
              <a:gd name="T35" fmla="*/ 28 h 356"/>
              <a:gd name="T36" fmla="*/ 259 w 354"/>
              <a:gd name="T37" fmla="*/ 50 h 356"/>
              <a:gd name="T38" fmla="*/ 236 w 354"/>
              <a:gd name="T39" fmla="*/ 50 h 356"/>
              <a:gd name="T40" fmla="*/ 230 w 354"/>
              <a:gd name="T41" fmla="*/ 28 h 356"/>
              <a:gd name="T42" fmla="*/ 263 w 354"/>
              <a:gd name="T43" fmla="*/ 68 h 356"/>
              <a:gd name="T44" fmla="*/ 263 w 354"/>
              <a:gd name="T45" fmla="*/ 231 h 356"/>
              <a:gd name="T46" fmla="*/ 228 w 354"/>
              <a:gd name="T47" fmla="*/ 269 h 356"/>
              <a:gd name="T48" fmla="*/ 228 w 354"/>
              <a:gd name="T49" fmla="*/ 216 h 356"/>
              <a:gd name="T50" fmla="*/ 263 w 354"/>
              <a:gd name="T51" fmla="*/ 348 h 356"/>
              <a:gd name="T52" fmla="*/ 228 w 354"/>
              <a:gd name="T53" fmla="*/ 28 h 356"/>
              <a:gd name="T54" fmla="*/ 225 w 354"/>
              <a:gd name="T55" fmla="*/ 49 h 356"/>
              <a:gd name="T56" fmla="*/ 228 w 354"/>
              <a:gd name="T57" fmla="*/ 4 h 356"/>
              <a:gd name="T58" fmla="*/ 179 w 354"/>
              <a:gd name="T59" fmla="*/ 68 h 356"/>
              <a:gd name="T60" fmla="*/ 228 w 354"/>
              <a:gd name="T61" fmla="*/ 216 h 356"/>
              <a:gd name="T62" fmla="*/ 228 w 354"/>
              <a:gd name="T63" fmla="*/ 299 h 356"/>
              <a:gd name="T64" fmla="*/ 133 w 354"/>
              <a:gd name="T65" fmla="*/ 43 h 356"/>
              <a:gd name="T66" fmla="*/ 126 w 354"/>
              <a:gd name="T67" fmla="*/ 4 h 356"/>
              <a:gd name="T68" fmla="*/ 179 w 354"/>
              <a:gd name="T69" fmla="*/ 68 h 356"/>
              <a:gd name="T70" fmla="*/ 179 w 354"/>
              <a:gd name="T71" fmla="*/ 242 h 356"/>
              <a:gd name="T72" fmla="*/ 171 w 354"/>
              <a:gd name="T73" fmla="*/ 162 h 356"/>
              <a:gd name="T74" fmla="*/ 115 w 354"/>
              <a:gd name="T75" fmla="*/ 31 h 356"/>
              <a:gd name="T76" fmla="*/ 123 w 354"/>
              <a:gd name="T77" fmla="*/ 50 h 356"/>
              <a:gd name="T78" fmla="*/ 100 w 354"/>
              <a:gd name="T79" fmla="*/ 43 h 356"/>
              <a:gd name="T80" fmla="*/ 90 w 354"/>
              <a:gd name="T81" fmla="*/ 12 h 356"/>
              <a:gd name="T82" fmla="*/ 126 w 354"/>
              <a:gd name="T83" fmla="*/ 96 h 356"/>
              <a:gd name="T84" fmla="*/ 90 w 354"/>
              <a:gd name="T85" fmla="*/ 256 h 356"/>
              <a:gd name="T86" fmla="*/ 126 w 354"/>
              <a:gd name="T87" fmla="*/ 162 h 356"/>
              <a:gd name="T88" fmla="*/ 90 w 354"/>
              <a:gd name="T89" fmla="*/ 348 h 356"/>
              <a:gd name="T90" fmla="*/ 79 w 354"/>
              <a:gd name="T91" fmla="*/ 39 h 356"/>
              <a:gd name="T92" fmla="*/ 71 w 354"/>
              <a:gd name="T93" fmla="*/ 20 h 356"/>
              <a:gd name="T94" fmla="*/ 90 w 354"/>
              <a:gd name="T95" fmla="*/ 162 h 356"/>
              <a:gd name="T96" fmla="*/ 90 w 354"/>
              <a:gd name="T97" fmla="*/ 68 h 356"/>
              <a:gd name="T98" fmla="*/ 81 w 354"/>
              <a:gd name="T99" fmla="*/ 264 h 356"/>
              <a:gd name="T100" fmla="*/ 84 w 354"/>
              <a:gd name="T101" fmla="*/ 353 h 356"/>
              <a:gd name="T102" fmla="*/ 37 w 354"/>
              <a:gd name="T103" fmla="*/ 59 h 356"/>
              <a:gd name="T104" fmla="*/ 71 w 354"/>
              <a:gd name="T105" fmla="*/ 20 h 356"/>
              <a:gd name="T106" fmla="*/ 54 w 354"/>
              <a:gd name="T107" fmla="*/ 227 h 356"/>
              <a:gd name="T108" fmla="*/ 50 w 354"/>
              <a:gd name="T109" fmla="*/ 257 h 356"/>
              <a:gd name="T110" fmla="*/ 16 w 354"/>
              <a:gd name="T111" fmla="*/ 299 h 356"/>
              <a:gd name="T112" fmla="*/ 71 w 354"/>
              <a:gd name="T113" fmla="*/ 68 h 356"/>
              <a:gd name="T114" fmla="*/ 49 w 354"/>
              <a:gd name="T115" fmla="*/ 345 h 356"/>
              <a:gd name="T116" fmla="*/ 20 w 354"/>
              <a:gd name="T117" fmla="*/ 150 h 356"/>
              <a:gd name="T118" fmla="*/ 16 w 354"/>
              <a:gd name="T119" fmla="*/ 154 h 356"/>
              <a:gd name="T120" fmla="*/ 0 w 354"/>
              <a:gd name="T121" fmla="*/ 95 h 356"/>
              <a:gd name="T122" fmla="*/ 16 w 354"/>
              <a:gd name="T123" fmla="*/ 96 h 356"/>
              <a:gd name="T124" fmla="*/ 16 w 354"/>
              <a:gd name="T125" fmla="*/ 21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54" h="356">
                <a:moveTo>
                  <a:pt x="337" y="299"/>
                </a:moveTo>
                <a:lnTo>
                  <a:pt x="337" y="210"/>
                </a:lnTo>
                <a:lnTo>
                  <a:pt x="337" y="210"/>
                </a:lnTo>
                <a:lnTo>
                  <a:pt x="340" y="215"/>
                </a:lnTo>
                <a:lnTo>
                  <a:pt x="341" y="222"/>
                </a:lnTo>
                <a:lnTo>
                  <a:pt x="341" y="299"/>
                </a:lnTo>
                <a:lnTo>
                  <a:pt x="337" y="299"/>
                </a:lnTo>
                <a:lnTo>
                  <a:pt x="337" y="299"/>
                </a:lnTo>
                <a:close/>
                <a:moveTo>
                  <a:pt x="337" y="154"/>
                </a:moveTo>
                <a:lnTo>
                  <a:pt x="337" y="96"/>
                </a:lnTo>
                <a:lnTo>
                  <a:pt x="337" y="96"/>
                </a:lnTo>
                <a:lnTo>
                  <a:pt x="339" y="95"/>
                </a:lnTo>
                <a:lnTo>
                  <a:pt x="348" y="91"/>
                </a:lnTo>
                <a:lnTo>
                  <a:pt x="348" y="91"/>
                </a:lnTo>
                <a:lnTo>
                  <a:pt x="350" y="91"/>
                </a:lnTo>
                <a:lnTo>
                  <a:pt x="352" y="91"/>
                </a:lnTo>
                <a:lnTo>
                  <a:pt x="354" y="93"/>
                </a:lnTo>
                <a:lnTo>
                  <a:pt x="354" y="95"/>
                </a:lnTo>
                <a:lnTo>
                  <a:pt x="354" y="142"/>
                </a:lnTo>
                <a:lnTo>
                  <a:pt x="354" y="142"/>
                </a:lnTo>
                <a:lnTo>
                  <a:pt x="352" y="147"/>
                </a:lnTo>
                <a:lnTo>
                  <a:pt x="350" y="149"/>
                </a:lnTo>
                <a:lnTo>
                  <a:pt x="348" y="150"/>
                </a:lnTo>
                <a:lnTo>
                  <a:pt x="339" y="154"/>
                </a:lnTo>
                <a:lnTo>
                  <a:pt x="339" y="154"/>
                </a:lnTo>
                <a:lnTo>
                  <a:pt x="337" y="154"/>
                </a:lnTo>
                <a:lnTo>
                  <a:pt x="337" y="154"/>
                </a:lnTo>
                <a:close/>
                <a:moveTo>
                  <a:pt x="337" y="96"/>
                </a:moveTo>
                <a:lnTo>
                  <a:pt x="337" y="154"/>
                </a:lnTo>
                <a:lnTo>
                  <a:pt x="337" y="154"/>
                </a:lnTo>
                <a:lnTo>
                  <a:pt x="335" y="153"/>
                </a:lnTo>
                <a:lnTo>
                  <a:pt x="333" y="150"/>
                </a:lnTo>
                <a:lnTo>
                  <a:pt x="333" y="103"/>
                </a:lnTo>
                <a:lnTo>
                  <a:pt x="333" y="103"/>
                </a:lnTo>
                <a:lnTo>
                  <a:pt x="335" y="99"/>
                </a:lnTo>
                <a:lnTo>
                  <a:pt x="337" y="96"/>
                </a:lnTo>
                <a:lnTo>
                  <a:pt x="337" y="96"/>
                </a:lnTo>
                <a:close/>
                <a:moveTo>
                  <a:pt x="337" y="210"/>
                </a:moveTo>
                <a:lnTo>
                  <a:pt x="337" y="210"/>
                </a:lnTo>
                <a:lnTo>
                  <a:pt x="333" y="206"/>
                </a:lnTo>
                <a:lnTo>
                  <a:pt x="329" y="202"/>
                </a:lnTo>
                <a:lnTo>
                  <a:pt x="324" y="199"/>
                </a:lnTo>
                <a:lnTo>
                  <a:pt x="317" y="199"/>
                </a:lnTo>
                <a:lnTo>
                  <a:pt x="317" y="68"/>
                </a:lnTo>
                <a:lnTo>
                  <a:pt x="283" y="68"/>
                </a:lnTo>
                <a:lnTo>
                  <a:pt x="283" y="221"/>
                </a:lnTo>
                <a:lnTo>
                  <a:pt x="283" y="221"/>
                </a:lnTo>
                <a:lnTo>
                  <a:pt x="289" y="221"/>
                </a:lnTo>
                <a:lnTo>
                  <a:pt x="293" y="222"/>
                </a:lnTo>
                <a:lnTo>
                  <a:pt x="297" y="225"/>
                </a:lnTo>
                <a:lnTo>
                  <a:pt x="299" y="227"/>
                </a:lnTo>
                <a:lnTo>
                  <a:pt x="302" y="230"/>
                </a:lnTo>
                <a:lnTo>
                  <a:pt x="305" y="234"/>
                </a:lnTo>
                <a:lnTo>
                  <a:pt x="306" y="239"/>
                </a:lnTo>
                <a:lnTo>
                  <a:pt x="306" y="244"/>
                </a:lnTo>
                <a:lnTo>
                  <a:pt x="306" y="244"/>
                </a:lnTo>
                <a:lnTo>
                  <a:pt x="306" y="248"/>
                </a:lnTo>
                <a:lnTo>
                  <a:pt x="305" y="253"/>
                </a:lnTo>
                <a:lnTo>
                  <a:pt x="302" y="257"/>
                </a:lnTo>
                <a:lnTo>
                  <a:pt x="299" y="260"/>
                </a:lnTo>
                <a:lnTo>
                  <a:pt x="297" y="262"/>
                </a:lnTo>
                <a:lnTo>
                  <a:pt x="293" y="265"/>
                </a:lnTo>
                <a:lnTo>
                  <a:pt x="289" y="267"/>
                </a:lnTo>
                <a:lnTo>
                  <a:pt x="283" y="267"/>
                </a:lnTo>
                <a:lnTo>
                  <a:pt x="283" y="299"/>
                </a:lnTo>
                <a:lnTo>
                  <a:pt x="337" y="299"/>
                </a:lnTo>
                <a:lnTo>
                  <a:pt x="337" y="210"/>
                </a:lnTo>
                <a:lnTo>
                  <a:pt x="337" y="210"/>
                </a:lnTo>
                <a:close/>
                <a:moveTo>
                  <a:pt x="283" y="356"/>
                </a:moveTo>
                <a:lnTo>
                  <a:pt x="283" y="314"/>
                </a:lnTo>
                <a:lnTo>
                  <a:pt x="306" y="314"/>
                </a:lnTo>
                <a:lnTo>
                  <a:pt x="306" y="338"/>
                </a:lnTo>
                <a:lnTo>
                  <a:pt x="306" y="338"/>
                </a:lnTo>
                <a:lnTo>
                  <a:pt x="305" y="345"/>
                </a:lnTo>
                <a:lnTo>
                  <a:pt x="301" y="350"/>
                </a:lnTo>
                <a:lnTo>
                  <a:pt x="295" y="355"/>
                </a:lnTo>
                <a:lnTo>
                  <a:pt x="289" y="356"/>
                </a:lnTo>
                <a:lnTo>
                  <a:pt x="283" y="356"/>
                </a:lnTo>
                <a:lnTo>
                  <a:pt x="283" y="356"/>
                </a:lnTo>
                <a:close/>
                <a:moveTo>
                  <a:pt x="283" y="59"/>
                </a:moveTo>
                <a:lnTo>
                  <a:pt x="283" y="20"/>
                </a:lnTo>
                <a:lnTo>
                  <a:pt x="283" y="20"/>
                </a:lnTo>
                <a:lnTo>
                  <a:pt x="298" y="30"/>
                </a:lnTo>
                <a:lnTo>
                  <a:pt x="309" y="38"/>
                </a:lnTo>
                <a:lnTo>
                  <a:pt x="313" y="43"/>
                </a:lnTo>
                <a:lnTo>
                  <a:pt x="316" y="49"/>
                </a:lnTo>
                <a:lnTo>
                  <a:pt x="317" y="54"/>
                </a:lnTo>
                <a:lnTo>
                  <a:pt x="317" y="59"/>
                </a:lnTo>
                <a:lnTo>
                  <a:pt x="283" y="59"/>
                </a:lnTo>
                <a:close/>
                <a:moveTo>
                  <a:pt x="283" y="20"/>
                </a:moveTo>
                <a:lnTo>
                  <a:pt x="283" y="59"/>
                </a:lnTo>
                <a:lnTo>
                  <a:pt x="263" y="59"/>
                </a:lnTo>
                <a:lnTo>
                  <a:pt x="263" y="50"/>
                </a:lnTo>
                <a:lnTo>
                  <a:pt x="263" y="50"/>
                </a:lnTo>
                <a:lnTo>
                  <a:pt x="268" y="50"/>
                </a:lnTo>
                <a:lnTo>
                  <a:pt x="271" y="47"/>
                </a:lnTo>
                <a:lnTo>
                  <a:pt x="274" y="43"/>
                </a:lnTo>
                <a:lnTo>
                  <a:pt x="275" y="39"/>
                </a:lnTo>
                <a:lnTo>
                  <a:pt x="275" y="39"/>
                </a:lnTo>
                <a:lnTo>
                  <a:pt x="274" y="35"/>
                </a:lnTo>
                <a:lnTo>
                  <a:pt x="271" y="31"/>
                </a:lnTo>
                <a:lnTo>
                  <a:pt x="268" y="28"/>
                </a:lnTo>
                <a:lnTo>
                  <a:pt x="263" y="28"/>
                </a:lnTo>
                <a:lnTo>
                  <a:pt x="263" y="12"/>
                </a:lnTo>
                <a:lnTo>
                  <a:pt x="263" y="12"/>
                </a:lnTo>
                <a:lnTo>
                  <a:pt x="283" y="20"/>
                </a:lnTo>
                <a:lnTo>
                  <a:pt x="283" y="20"/>
                </a:lnTo>
                <a:close/>
                <a:moveTo>
                  <a:pt x="283" y="68"/>
                </a:moveTo>
                <a:lnTo>
                  <a:pt x="283" y="221"/>
                </a:lnTo>
                <a:lnTo>
                  <a:pt x="283" y="221"/>
                </a:lnTo>
                <a:lnTo>
                  <a:pt x="278" y="221"/>
                </a:lnTo>
                <a:lnTo>
                  <a:pt x="272" y="223"/>
                </a:lnTo>
                <a:lnTo>
                  <a:pt x="267" y="227"/>
                </a:lnTo>
                <a:lnTo>
                  <a:pt x="263" y="231"/>
                </a:lnTo>
                <a:lnTo>
                  <a:pt x="263" y="162"/>
                </a:lnTo>
                <a:lnTo>
                  <a:pt x="272" y="162"/>
                </a:lnTo>
                <a:lnTo>
                  <a:pt x="272" y="96"/>
                </a:lnTo>
                <a:lnTo>
                  <a:pt x="263" y="96"/>
                </a:lnTo>
                <a:lnTo>
                  <a:pt x="263" y="68"/>
                </a:lnTo>
                <a:lnTo>
                  <a:pt x="283" y="68"/>
                </a:lnTo>
                <a:lnTo>
                  <a:pt x="283" y="68"/>
                </a:lnTo>
                <a:close/>
                <a:moveTo>
                  <a:pt x="283" y="267"/>
                </a:moveTo>
                <a:lnTo>
                  <a:pt x="283" y="299"/>
                </a:lnTo>
                <a:lnTo>
                  <a:pt x="263" y="299"/>
                </a:lnTo>
                <a:lnTo>
                  <a:pt x="263" y="256"/>
                </a:lnTo>
                <a:lnTo>
                  <a:pt x="263" y="256"/>
                </a:lnTo>
                <a:lnTo>
                  <a:pt x="267" y="260"/>
                </a:lnTo>
                <a:lnTo>
                  <a:pt x="272" y="264"/>
                </a:lnTo>
                <a:lnTo>
                  <a:pt x="278" y="267"/>
                </a:lnTo>
                <a:lnTo>
                  <a:pt x="283" y="267"/>
                </a:lnTo>
                <a:lnTo>
                  <a:pt x="283" y="267"/>
                </a:lnTo>
                <a:close/>
                <a:moveTo>
                  <a:pt x="283" y="314"/>
                </a:moveTo>
                <a:lnTo>
                  <a:pt x="283" y="356"/>
                </a:lnTo>
                <a:lnTo>
                  <a:pt x="278" y="356"/>
                </a:lnTo>
                <a:lnTo>
                  <a:pt x="278" y="356"/>
                </a:lnTo>
                <a:lnTo>
                  <a:pt x="274" y="356"/>
                </a:lnTo>
                <a:lnTo>
                  <a:pt x="270" y="353"/>
                </a:lnTo>
                <a:lnTo>
                  <a:pt x="267" y="352"/>
                </a:lnTo>
                <a:lnTo>
                  <a:pt x="263" y="348"/>
                </a:lnTo>
                <a:lnTo>
                  <a:pt x="263" y="314"/>
                </a:lnTo>
                <a:lnTo>
                  <a:pt x="283" y="314"/>
                </a:lnTo>
                <a:close/>
                <a:moveTo>
                  <a:pt x="263" y="12"/>
                </a:moveTo>
                <a:lnTo>
                  <a:pt x="263" y="28"/>
                </a:lnTo>
                <a:lnTo>
                  <a:pt x="263" y="28"/>
                </a:lnTo>
                <a:lnTo>
                  <a:pt x="259" y="28"/>
                </a:lnTo>
                <a:lnTo>
                  <a:pt x="256" y="31"/>
                </a:lnTo>
                <a:lnTo>
                  <a:pt x="253" y="35"/>
                </a:lnTo>
                <a:lnTo>
                  <a:pt x="252" y="39"/>
                </a:lnTo>
                <a:lnTo>
                  <a:pt x="252" y="39"/>
                </a:lnTo>
                <a:lnTo>
                  <a:pt x="253" y="43"/>
                </a:lnTo>
                <a:lnTo>
                  <a:pt x="256" y="47"/>
                </a:lnTo>
                <a:lnTo>
                  <a:pt x="259" y="50"/>
                </a:lnTo>
                <a:lnTo>
                  <a:pt x="263" y="50"/>
                </a:lnTo>
                <a:lnTo>
                  <a:pt x="263" y="59"/>
                </a:lnTo>
                <a:lnTo>
                  <a:pt x="228" y="59"/>
                </a:lnTo>
                <a:lnTo>
                  <a:pt x="228" y="50"/>
                </a:lnTo>
                <a:lnTo>
                  <a:pt x="228" y="50"/>
                </a:lnTo>
                <a:lnTo>
                  <a:pt x="230" y="50"/>
                </a:lnTo>
                <a:lnTo>
                  <a:pt x="230" y="50"/>
                </a:lnTo>
                <a:lnTo>
                  <a:pt x="236" y="50"/>
                </a:lnTo>
                <a:lnTo>
                  <a:pt x="238" y="47"/>
                </a:lnTo>
                <a:lnTo>
                  <a:pt x="241" y="43"/>
                </a:lnTo>
                <a:lnTo>
                  <a:pt x="243" y="39"/>
                </a:lnTo>
                <a:lnTo>
                  <a:pt x="243" y="39"/>
                </a:lnTo>
                <a:lnTo>
                  <a:pt x="241" y="35"/>
                </a:lnTo>
                <a:lnTo>
                  <a:pt x="238" y="31"/>
                </a:lnTo>
                <a:lnTo>
                  <a:pt x="236" y="28"/>
                </a:lnTo>
                <a:lnTo>
                  <a:pt x="230" y="28"/>
                </a:lnTo>
                <a:lnTo>
                  <a:pt x="230" y="28"/>
                </a:lnTo>
                <a:lnTo>
                  <a:pt x="228" y="28"/>
                </a:lnTo>
                <a:lnTo>
                  <a:pt x="228" y="4"/>
                </a:lnTo>
                <a:lnTo>
                  <a:pt x="228" y="4"/>
                </a:lnTo>
                <a:lnTo>
                  <a:pt x="247" y="8"/>
                </a:lnTo>
                <a:lnTo>
                  <a:pt x="263" y="12"/>
                </a:lnTo>
                <a:lnTo>
                  <a:pt x="263" y="12"/>
                </a:lnTo>
                <a:close/>
                <a:moveTo>
                  <a:pt x="263" y="68"/>
                </a:moveTo>
                <a:lnTo>
                  <a:pt x="263" y="96"/>
                </a:lnTo>
                <a:lnTo>
                  <a:pt x="228" y="96"/>
                </a:lnTo>
                <a:lnTo>
                  <a:pt x="228" y="68"/>
                </a:lnTo>
                <a:lnTo>
                  <a:pt x="263" y="68"/>
                </a:lnTo>
                <a:lnTo>
                  <a:pt x="263" y="68"/>
                </a:lnTo>
                <a:close/>
                <a:moveTo>
                  <a:pt x="263" y="162"/>
                </a:moveTo>
                <a:lnTo>
                  <a:pt x="263" y="231"/>
                </a:lnTo>
                <a:lnTo>
                  <a:pt x="263" y="231"/>
                </a:lnTo>
                <a:lnTo>
                  <a:pt x="262" y="237"/>
                </a:lnTo>
                <a:lnTo>
                  <a:pt x="260" y="244"/>
                </a:lnTo>
                <a:lnTo>
                  <a:pt x="260" y="244"/>
                </a:lnTo>
                <a:lnTo>
                  <a:pt x="262" y="250"/>
                </a:lnTo>
                <a:lnTo>
                  <a:pt x="263" y="256"/>
                </a:lnTo>
                <a:lnTo>
                  <a:pt x="263" y="299"/>
                </a:lnTo>
                <a:lnTo>
                  <a:pt x="228" y="299"/>
                </a:lnTo>
                <a:lnTo>
                  <a:pt x="228" y="269"/>
                </a:lnTo>
                <a:lnTo>
                  <a:pt x="229" y="269"/>
                </a:lnTo>
                <a:lnTo>
                  <a:pt x="229" y="253"/>
                </a:lnTo>
                <a:lnTo>
                  <a:pt x="228" y="253"/>
                </a:lnTo>
                <a:lnTo>
                  <a:pt x="228" y="242"/>
                </a:lnTo>
                <a:lnTo>
                  <a:pt x="229" y="242"/>
                </a:lnTo>
                <a:lnTo>
                  <a:pt x="229" y="227"/>
                </a:lnTo>
                <a:lnTo>
                  <a:pt x="228" y="227"/>
                </a:lnTo>
                <a:lnTo>
                  <a:pt x="228" y="216"/>
                </a:lnTo>
                <a:lnTo>
                  <a:pt x="229" y="216"/>
                </a:lnTo>
                <a:lnTo>
                  <a:pt x="229" y="200"/>
                </a:lnTo>
                <a:lnTo>
                  <a:pt x="228" y="200"/>
                </a:lnTo>
                <a:lnTo>
                  <a:pt x="228" y="162"/>
                </a:lnTo>
                <a:lnTo>
                  <a:pt x="263" y="162"/>
                </a:lnTo>
                <a:lnTo>
                  <a:pt x="263" y="162"/>
                </a:lnTo>
                <a:close/>
                <a:moveTo>
                  <a:pt x="263" y="314"/>
                </a:moveTo>
                <a:lnTo>
                  <a:pt x="263" y="348"/>
                </a:lnTo>
                <a:lnTo>
                  <a:pt x="263" y="348"/>
                </a:lnTo>
                <a:lnTo>
                  <a:pt x="262" y="344"/>
                </a:lnTo>
                <a:lnTo>
                  <a:pt x="260" y="338"/>
                </a:lnTo>
                <a:lnTo>
                  <a:pt x="260" y="314"/>
                </a:lnTo>
                <a:lnTo>
                  <a:pt x="263" y="314"/>
                </a:lnTo>
                <a:close/>
                <a:moveTo>
                  <a:pt x="228" y="4"/>
                </a:moveTo>
                <a:lnTo>
                  <a:pt x="228" y="28"/>
                </a:lnTo>
                <a:lnTo>
                  <a:pt x="228" y="28"/>
                </a:lnTo>
                <a:lnTo>
                  <a:pt x="225" y="30"/>
                </a:lnTo>
                <a:lnTo>
                  <a:pt x="222" y="32"/>
                </a:lnTo>
                <a:lnTo>
                  <a:pt x="221" y="35"/>
                </a:lnTo>
                <a:lnTo>
                  <a:pt x="220" y="39"/>
                </a:lnTo>
                <a:lnTo>
                  <a:pt x="220" y="39"/>
                </a:lnTo>
                <a:lnTo>
                  <a:pt x="221" y="43"/>
                </a:lnTo>
                <a:lnTo>
                  <a:pt x="222" y="46"/>
                </a:lnTo>
                <a:lnTo>
                  <a:pt x="225" y="49"/>
                </a:lnTo>
                <a:lnTo>
                  <a:pt x="228" y="50"/>
                </a:lnTo>
                <a:lnTo>
                  <a:pt x="228" y="59"/>
                </a:lnTo>
                <a:lnTo>
                  <a:pt x="179" y="59"/>
                </a:lnTo>
                <a:lnTo>
                  <a:pt x="179" y="0"/>
                </a:lnTo>
                <a:lnTo>
                  <a:pt x="179" y="0"/>
                </a:lnTo>
                <a:lnTo>
                  <a:pt x="203" y="1"/>
                </a:lnTo>
                <a:lnTo>
                  <a:pt x="228" y="4"/>
                </a:lnTo>
                <a:lnTo>
                  <a:pt x="228" y="4"/>
                </a:lnTo>
                <a:close/>
                <a:moveTo>
                  <a:pt x="228" y="68"/>
                </a:moveTo>
                <a:lnTo>
                  <a:pt x="228" y="96"/>
                </a:lnTo>
                <a:lnTo>
                  <a:pt x="183" y="96"/>
                </a:lnTo>
                <a:lnTo>
                  <a:pt x="183" y="162"/>
                </a:lnTo>
                <a:lnTo>
                  <a:pt x="228" y="162"/>
                </a:lnTo>
                <a:lnTo>
                  <a:pt x="228" y="200"/>
                </a:lnTo>
                <a:lnTo>
                  <a:pt x="179" y="200"/>
                </a:lnTo>
                <a:lnTo>
                  <a:pt x="179" y="68"/>
                </a:lnTo>
                <a:lnTo>
                  <a:pt x="228" y="68"/>
                </a:lnTo>
                <a:lnTo>
                  <a:pt x="228" y="68"/>
                </a:lnTo>
                <a:close/>
                <a:moveTo>
                  <a:pt x="228" y="216"/>
                </a:moveTo>
                <a:lnTo>
                  <a:pt x="228" y="227"/>
                </a:lnTo>
                <a:lnTo>
                  <a:pt x="179" y="227"/>
                </a:lnTo>
                <a:lnTo>
                  <a:pt x="179" y="216"/>
                </a:lnTo>
                <a:lnTo>
                  <a:pt x="228" y="216"/>
                </a:lnTo>
                <a:lnTo>
                  <a:pt x="228" y="216"/>
                </a:lnTo>
                <a:close/>
                <a:moveTo>
                  <a:pt x="228" y="242"/>
                </a:moveTo>
                <a:lnTo>
                  <a:pt x="228" y="253"/>
                </a:lnTo>
                <a:lnTo>
                  <a:pt x="179" y="253"/>
                </a:lnTo>
                <a:lnTo>
                  <a:pt x="179" y="242"/>
                </a:lnTo>
                <a:lnTo>
                  <a:pt x="228" y="242"/>
                </a:lnTo>
                <a:lnTo>
                  <a:pt x="228" y="242"/>
                </a:lnTo>
                <a:close/>
                <a:moveTo>
                  <a:pt x="228" y="269"/>
                </a:moveTo>
                <a:lnTo>
                  <a:pt x="228" y="299"/>
                </a:lnTo>
                <a:lnTo>
                  <a:pt x="179" y="299"/>
                </a:lnTo>
                <a:lnTo>
                  <a:pt x="179" y="269"/>
                </a:lnTo>
                <a:lnTo>
                  <a:pt x="228" y="269"/>
                </a:lnTo>
                <a:close/>
                <a:moveTo>
                  <a:pt x="126" y="50"/>
                </a:moveTo>
                <a:lnTo>
                  <a:pt x="126" y="50"/>
                </a:lnTo>
                <a:lnTo>
                  <a:pt x="129" y="49"/>
                </a:lnTo>
                <a:lnTo>
                  <a:pt x="132" y="46"/>
                </a:lnTo>
                <a:lnTo>
                  <a:pt x="133" y="43"/>
                </a:lnTo>
                <a:lnTo>
                  <a:pt x="134" y="39"/>
                </a:lnTo>
                <a:lnTo>
                  <a:pt x="134" y="39"/>
                </a:lnTo>
                <a:lnTo>
                  <a:pt x="133" y="35"/>
                </a:lnTo>
                <a:lnTo>
                  <a:pt x="132" y="32"/>
                </a:lnTo>
                <a:lnTo>
                  <a:pt x="129" y="30"/>
                </a:lnTo>
                <a:lnTo>
                  <a:pt x="126" y="28"/>
                </a:lnTo>
                <a:lnTo>
                  <a:pt x="126" y="4"/>
                </a:lnTo>
                <a:lnTo>
                  <a:pt x="126" y="4"/>
                </a:lnTo>
                <a:lnTo>
                  <a:pt x="150" y="1"/>
                </a:lnTo>
                <a:lnTo>
                  <a:pt x="176" y="0"/>
                </a:lnTo>
                <a:lnTo>
                  <a:pt x="179" y="0"/>
                </a:lnTo>
                <a:lnTo>
                  <a:pt x="179" y="59"/>
                </a:lnTo>
                <a:lnTo>
                  <a:pt x="126" y="59"/>
                </a:lnTo>
                <a:lnTo>
                  <a:pt x="126" y="50"/>
                </a:lnTo>
                <a:lnTo>
                  <a:pt x="126" y="50"/>
                </a:lnTo>
                <a:close/>
                <a:moveTo>
                  <a:pt x="179" y="68"/>
                </a:moveTo>
                <a:lnTo>
                  <a:pt x="179" y="200"/>
                </a:lnTo>
                <a:lnTo>
                  <a:pt x="127" y="200"/>
                </a:lnTo>
                <a:lnTo>
                  <a:pt x="127" y="216"/>
                </a:lnTo>
                <a:lnTo>
                  <a:pt x="179" y="216"/>
                </a:lnTo>
                <a:lnTo>
                  <a:pt x="179" y="227"/>
                </a:lnTo>
                <a:lnTo>
                  <a:pt x="127" y="227"/>
                </a:lnTo>
                <a:lnTo>
                  <a:pt x="127" y="242"/>
                </a:lnTo>
                <a:lnTo>
                  <a:pt x="179" y="242"/>
                </a:lnTo>
                <a:lnTo>
                  <a:pt x="179" y="253"/>
                </a:lnTo>
                <a:lnTo>
                  <a:pt x="127" y="253"/>
                </a:lnTo>
                <a:lnTo>
                  <a:pt x="127" y="269"/>
                </a:lnTo>
                <a:lnTo>
                  <a:pt x="179" y="269"/>
                </a:lnTo>
                <a:lnTo>
                  <a:pt x="179" y="299"/>
                </a:lnTo>
                <a:lnTo>
                  <a:pt x="126" y="299"/>
                </a:lnTo>
                <a:lnTo>
                  <a:pt x="126" y="162"/>
                </a:lnTo>
                <a:lnTo>
                  <a:pt x="171" y="162"/>
                </a:lnTo>
                <a:lnTo>
                  <a:pt x="171" y="96"/>
                </a:lnTo>
                <a:lnTo>
                  <a:pt x="126" y="96"/>
                </a:lnTo>
                <a:lnTo>
                  <a:pt x="126" y="68"/>
                </a:lnTo>
                <a:lnTo>
                  <a:pt x="179" y="68"/>
                </a:lnTo>
                <a:close/>
                <a:moveTo>
                  <a:pt x="123" y="28"/>
                </a:moveTo>
                <a:lnTo>
                  <a:pt x="123" y="28"/>
                </a:lnTo>
                <a:lnTo>
                  <a:pt x="118" y="28"/>
                </a:lnTo>
                <a:lnTo>
                  <a:pt x="115" y="31"/>
                </a:lnTo>
                <a:lnTo>
                  <a:pt x="113" y="35"/>
                </a:lnTo>
                <a:lnTo>
                  <a:pt x="111" y="39"/>
                </a:lnTo>
                <a:lnTo>
                  <a:pt x="111" y="39"/>
                </a:lnTo>
                <a:lnTo>
                  <a:pt x="113" y="43"/>
                </a:lnTo>
                <a:lnTo>
                  <a:pt x="115" y="47"/>
                </a:lnTo>
                <a:lnTo>
                  <a:pt x="118" y="50"/>
                </a:lnTo>
                <a:lnTo>
                  <a:pt x="123" y="50"/>
                </a:lnTo>
                <a:lnTo>
                  <a:pt x="123" y="50"/>
                </a:lnTo>
                <a:lnTo>
                  <a:pt x="126" y="50"/>
                </a:lnTo>
                <a:lnTo>
                  <a:pt x="126" y="59"/>
                </a:lnTo>
                <a:lnTo>
                  <a:pt x="90" y="59"/>
                </a:lnTo>
                <a:lnTo>
                  <a:pt x="90" y="50"/>
                </a:lnTo>
                <a:lnTo>
                  <a:pt x="90" y="50"/>
                </a:lnTo>
                <a:lnTo>
                  <a:pt x="95" y="50"/>
                </a:lnTo>
                <a:lnTo>
                  <a:pt x="98" y="47"/>
                </a:lnTo>
                <a:lnTo>
                  <a:pt x="100" y="43"/>
                </a:lnTo>
                <a:lnTo>
                  <a:pt x="102" y="39"/>
                </a:lnTo>
                <a:lnTo>
                  <a:pt x="102" y="39"/>
                </a:lnTo>
                <a:lnTo>
                  <a:pt x="100" y="35"/>
                </a:lnTo>
                <a:lnTo>
                  <a:pt x="98" y="31"/>
                </a:lnTo>
                <a:lnTo>
                  <a:pt x="95" y="28"/>
                </a:lnTo>
                <a:lnTo>
                  <a:pt x="90" y="28"/>
                </a:lnTo>
                <a:lnTo>
                  <a:pt x="90" y="12"/>
                </a:lnTo>
                <a:lnTo>
                  <a:pt x="90" y="12"/>
                </a:lnTo>
                <a:lnTo>
                  <a:pt x="107" y="8"/>
                </a:lnTo>
                <a:lnTo>
                  <a:pt x="126" y="4"/>
                </a:lnTo>
                <a:lnTo>
                  <a:pt x="126" y="28"/>
                </a:lnTo>
                <a:lnTo>
                  <a:pt x="126" y="28"/>
                </a:lnTo>
                <a:lnTo>
                  <a:pt x="123" y="28"/>
                </a:lnTo>
                <a:lnTo>
                  <a:pt x="123" y="28"/>
                </a:lnTo>
                <a:close/>
                <a:moveTo>
                  <a:pt x="126" y="68"/>
                </a:moveTo>
                <a:lnTo>
                  <a:pt x="126" y="96"/>
                </a:lnTo>
                <a:lnTo>
                  <a:pt x="90" y="96"/>
                </a:lnTo>
                <a:lnTo>
                  <a:pt x="90" y="68"/>
                </a:lnTo>
                <a:lnTo>
                  <a:pt x="126" y="68"/>
                </a:lnTo>
                <a:lnTo>
                  <a:pt x="126" y="68"/>
                </a:lnTo>
                <a:close/>
                <a:moveTo>
                  <a:pt x="126" y="162"/>
                </a:moveTo>
                <a:lnTo>
                  <a:pt x="126" y="299"/>
                </a:lnTo>
                <a:lnTo>
                  <a:pt x="90" y="299"/>
                </a:lnTo>
                <a:lnTo>
                  <a:pt x="90" y="256"/>
                </a:lnTo>
                <a:lnTo>
                  <a:pt x="90" y="256"/>
                </a:lnTo>
                <a:lnTo>
                  <a:pt x="92" y="250"/>
                </a:lnTo>
                <a:lnTo>
                  <a:pt x="94" y="244"/>
                </a:lnTo>
                <a:lnTo>
                  <a:pt x="94" y="244"/>
                </a:lnTo>
                <a:lnTo>
                  <a:pt x="92" y="237"/>
                </a:lnTo>
                <a:lnTo>
                  <a:pt x="90" y="231"/>
                </a:lnTo>
                <a:lnTo>
                  <a:pt x="90" y="162"/>
                </a:lnTo>
                <a:lnTo>
                  <a:pt x="126" y="162"/>
                </a:lnTo>
                <a:lnTo>
                  <a:pt x="126" y="162"/>
                </a:lnTo>
                <a:close/>
                <a:moveTo>
                  <a:pt x="90" y="348"/>
                </a:moveTo>
                <a:lnTo>
                  <a:pt x="90" y="314"/>
                </a:lnTo>
                <a:lnTo>
                  <a:pt x="94" y="314"/>
                </a:lnTo>
                <a:lnTo>
                  <a:pt x="94" y="338"/>
                </a:lnTo>
                <a:lnTo>
                  <a:pt x="94" y="338"/>
                </a:lnTo>
                <a:lnTo>
                  <a:pt x="92" y="344"/>
                </a:lnTo>
                <a:lnTo>
                  <a:pt x="90" y="348"/>
                </a:lnTo>
                <a:lnTo>
                  <a:pt x="90" y="348"/>
                </a:lnTo>
                <a:close/>
                <a:moveTo>
                  <a:pt x="90" y="12"/>
                </a:moveTo>
                <a:lnTo>
                  <a:pt x="90" y="28"/>
                </a:lnTo>
                <a:lnTo>
                  <a:pt x="90" y="28"/>
                </a:lnTo>
                <a:lnTo>
                  <a:pt x="85" y="28"/>
                </a:lnTo>
                <a:lnTo>
                  <a:pt x="83" y="31"/>
                </a:lnTo>
                <a:lnTo>
                  <a:pt x="80" y="35"/>
                </a:lnTo>
                <a:lnTo>
                  <a:pt x="79" y="39"/>
                </a:lnTo>
                <a:lnTo>
                  <a:pt x="79" y="39"/>
                </a:lnTo>
                <a:lnTo>
                  <a:pt x="80" y="43"/>
                </a:lnTo>
                <a:lnTo>
                  <a:pt x="83" y="47"/>
                </a:lnTo>
                <a:lnTo>
                  <a:pt x="85" y="50"/>
                </a:lnTo>
                <a:lnTo>
                  <a:pt x="90" y="50"/>
                </a:lnTo>
                <a:lnTo>
                  <a:pt x="90" y="59"/>
                </a:lnTo>
                <a:lnTo>
                  <a:pt x="71" y="59"/>
                </a:lnTo>
                <a:lnTo>
                  <a:pt x="71" y="20"/>
                </a:lnTo>
                <a:lnTo>
                  <a:pt x="71" y="20"/>
                </a:lnTo>
                <a:lnTo>
                  <a:pt x="90" y="12"/>
                </a:lnTo>
                <a:lnTo>
                  <a:pt x="90" y="12"/>
                </a:lnTo>
                <a:close/>
                <a:moveTo>
                  <a:pt x="90" y="68"/>
                </a:moveTo>
                <a:lnTo>
                  <a:pt x="90" y="96"/>
                </a:lnTo>
                <a:lnTo>
                  <a:pt x="81" y="96"/>
                </a:lnTo>
                <a:lnTo>
                  <a:pt x="81" y="162"/>
                </a:lnTo>
                <a:lnTo>
                  <a:pt x="90" y="162"/>
                </a:lnTo>
                <a:lnTo>
                  <a:pt x="90" y="231"/>
                </a:lnTo>
                <a:lnTo>
                  <a:pt x="90" y="231"/>
                </a:lnTo>
                <a:lnTo>
                  <a:pt x="87" y="227"/>
                </a:lnTo>
                <a:lnTo>
                  <a:pt x="81" y="223"/>
                </a:lnTo>
                <a:lnTo>
                  <a:pt x="76" y="221"/>
                </a:lnTo>
                <a:lnTo>
                  <a:pt x="71" y="221"/>
                </a:lnTo>
                <a:lnTo>
                  <a:pt x="71" y="68"/>
                </a:lnTo>
                <a:lnTo>
                  <a:pt x="90" y="68"/>
                </a:lnTo>
                <a:lnTo>
                  <a:pt x="90" y="68"/>
                </a:lnTo>
                <a:close/>
                <a:moveTo>
                  <a:pt x="90" y="256"/>
                </a:moveTo>
                <a:lnTo>
                  <a:pt x="90" y="299"/>
                </a:lnTo>
                <a:lnTo>
                  <a:pt x="71" y="299"/>
                </a:lnTo>
                <a:lnTo>
                  <a:pt x="71" y="267"/>
                </a:lnTo>
                <a:lnTo>
                  <a:pt x="71" y="267"/>
                </a:lnTo>
                <a:lnTo>
                  <a:pt x="76" y="267"/>
                </a:lnTo>
                <a:lnTo>
                  <a:pt x="81" y="264"/>
                </a:lnTo>
                <a:lnTo>
                  <a:pt x="87" y="260"/>
                </a:lnTo>
                <a:lnTo>
                  <a:pt x="90" y="256"/>
                </a:lnTo>
                <a:lnTo>
                  <a:pt x="90" y="256"/>
                </a:lnTo>
                <a:close/>
                <a:moveTo>
                  <a:pt x="90" y="314"/>
                </a:moveTo>
                <a:lnTo>
                  <a:pt x="90" y="348"/>
                </a:lnTo>
                <a:lnTo>
                  <a:pt x="90" y="348"/>
                </a:lnTo>
                <a:lnTo>
                  <a:pt x="87" y="352"/>
                </a:lnTo>
                <a:lnTo>
                  <a:pt x="84" y="353"/>
                </a:lnTo>
                <a:lnTo>
                  <a:pt x="80" y="356"/>
                </a:lnTo>
                <a:lnTo>
                  <a:pt x="75" y="356"/>
                </a:lnTo>
                <a:lnTo>
                  <a:pt x="71" y="356"/>
                </a:lnTo>
                <a:lnTo>
                  <a:pt x="71" y="314"/>
                </a:lnTo>
                <a:lnTo>
                  <a:pt x="90" y="314"/>
                </a:lnTo>
                <a:close/>
                <a:moveTo>
                  <a:pt x="71" y="20"/>
                </a:moveTo>
                <a:lnTo>
                  <a:pt x="71" y="59"/>
                </a:lnTo>
                <a:lnTo>
                  <a:pt x="37" y="59"/>
                </a:lnTo>
                <a:lnTo>
                  <a:pt x="37" y="59"/>
                </a:lnTo>
                <a:lnTo>
                  <a:pt x="37" y="54"/>
                </a:lnTo>
                <a:lnTo>
                  <a:pt x="38" y="49"/>
                </a:lnTo>
                <a:lnTo>
                  <a:pt x="41" y="43"/>
                </a:lnTo>
                <a:lnTo>
                  <a:pt x="45" y="38"/>
                </a:lnTo>
                <a:lnTo>
                  <a:pt x="56" y="30"/>
                </a:lnTo>
                <a:lnTo>
                  <a:pt x="71" y="20"/>
                </a:lnTo>
                <a:lnTo>
                  <a:pt x="71" y="20"/>
                </a:lnTo>
                <a:close/>
                <a:moveTo>
                  <a:pt x="71" y="68"/>
                </a:moveTo>
                <a:lnTo>
                  <a:pt x="71" y="221"/>
                </a:lnTo>
                <a:lnTo>
                  <a:pt x="71" y="221"/>
                </a:lnTo>
                <a:lnTo>
                  <a:pt x="71" y="221"/>
                </a:lnTo>
                <a:lnTo>
                  <a:pt x="65" y="221"/>
                </a:lnTo>
                <a:lnTo>
                  <a:pt x="61" y="222"/>
                </a:lnTo>
                <a:lnTo>
                  <a:pt x="57" y="225"/>
                </a:lnTo>
                <a:lnTo>
                  <a:pt x="54" y="227"/>
                </a:lnTo>
                <a:lnTo>
                  <a:pt x="50" y="230"/>
                </a:lnTo>
                <a:lnTo>
                  <a:pt x="49" y="234"/>
                </a:lnTo>
                <a:lnTo>
                  <a:pt x="48" y="239"/>
                </a:lnTo>
                <a:lnTo>
                  <a:pt x="48" y="244"/>
                </a:lnTo>
                <a:lnTo>
                  <a:pt x="48" y="244"/>
                </a:lnTo>
                <a:lnTo>
                  <a:pt x="48" y="248"/>
                </a:lnTo>
                <a:lnTo>
                  <a:pt x="49" y="253"/>
                </a:lnTo>
                <a:lnTo>
                  <a:pt x="50" y="257"/>
                </a:lnTo>
                <a:lnTo>
                  <a:pt x="54" y="260"/>
                </a:lnTo>
                <a:lnTo>
                  <a:pt x="57" y="262"/>
                </a:lnTo>
                <a:lnTo>
                  <a:pt x="61" y="265"/>
                </a:lnTo>
                <a:lnTo>
                  <a:pt x="65" y="267"/>
                </a:lnTo>
                <a:lnTo>
                  <a:pt x="71" y="267"/>
                </a:lnTo>
                <a:lnTo>
                  <a:pt x="71" y="267"/>
                </a:lnTo>
                <a:lnTo>
                  <a:pt x="71" y="299"/>
                </a:lnTo>
                <a:lnTo>
                  <a:pt x="16" y="299"/>
                </a:lnTo>
                <a:lnTo>
                  <a:pt x="16" y="210"/>
                </a:lnTo>
                <a:lnTo>
                  <a:pt x="16" y="210"/>
                </a:lnTo>
                <a:lnTo>
                  <a:pt x="20" y="206"/>
                </a:lnTo>
                <a:lnTo>
                  <a:pt x="25" y="202"/>
                </a:lnTo>
                <a:lnTo>
                  <a:pt x="30" y="199"/>
                </a:lnTo>
                <a:lnTo>
                  <a:pt x="37" y="199"/>
                </a:lnTo>
                <a:lnTo>
                  <a:pt x="37" y="68"/>
                </a:lnTo>
                <a:lnTo>
                  <a:pt x="71" y="68"/>
                </a:lnTo>
                <a:lnTo>
                  <a:pt x="71" y="68"/>
                </a:lnTo>
                <a:close/>
                <a:moveTo>
                  <a:pt x="71" y="314"/>
                </a:moveTo>
                <a:lnTo>
                  <a:pt x="71" y="356"/>
                </a:lnTo>
                <a:lnTo>
                  <a:pt x="65" y="356"/>
                </a:lnTo>
                <a:lnTo>
                  <a:pt x="65" y="356"/>
                </a:lnTo>
                <a:lnTo>
                  <a:pt x="58" y="355"/>
                </a:lnTo>
                <a:lnTo>
                  <a:pt x="53" y="350"/>
                </a:lnTo>
                <a:lnTo>
                  <a:pt x="49" y="345"/>
                </a:lnTo>
                <a:lnTo>
                  <a:pt x="48" y="338"/>
                </a:lnTo>
                <a:lnTo>
                  <a:pt x="48" y="314"/>
                </a:lnTo>
                <a:lnTo>
                  <a:pt x="71" y="314"/>
                </a:lnTo>
                <a:lnTo>
                  <a:pt x="71" y="314"/>
                </a:lnTo>
                <a:close/>
                <a:moveTo>
                  <a:pt x="16" y="154"/>
                </a:moveTo>
                <a:lnTo>
                  <a:pt x="16" y="154"/>
                </a:lnTo>
                <a:lnTo>
                  <a:pt x="19" y="153"/>
                </a:lnTo>
                <a:lnTo>
                  <a:pt x="20" y="150"/>
                </a:lnTo>
                <a:lnTo>
                  <a:pt x="20" y="103"/>
                </a:lnTo>
                <a:lnTo>
                  <a:pt x="20" y="103"/>
                </a:lnTo>
                <a:lnTo>
                  <a:pt x="19" y="99"/>
                </a:lnTo>
                <a:lnTo>
                  <a:pt x="16" y="96"/>
                </a:lnTo>
                <a:lnTo>
                  <a:pt x="16" y="154"/>
                </a:lnTo>
                <a:close/>
                <a:moveTo>
                  <a:pt x="16" y="96"/>
                </a:moveTo>
                <a:lnTo>
                  <a:pt x="16" y="154"/>
                </a:lnTo>
                <a:lnTo>
                  <a:pt x="16" y="154"/>
                </a:lnTo>
                <a:lnTo>
                  <a:pt x="15" y="154"/>
                </a:lnTo>
                <a:lnTo>
                  <a:pt x="6" y="150"/>
                </a:lnTo>
                <a:lnTo>
                  <a:pt x="6" y="150"/>
                </a:lnTo>
                <a:lnTo>
                  <a:pt x="4" y="149"/>
                </a:lnTo>
                <a:lnTo>
                  <a:pt x="2" y="147"/>
                </a:lnTo>
                <a:lnTo>
                  <a:pt x="0" y="142"/>
                </a:lnTo>
                <a:lnTo>
                  <a:pt x="0" y="95"/>
                </a:lnTo>
                <a:lnTo>
                  <a:pt x="0" y="95"/>
                </a:lnTo>
                <a:lnTo>
                  <a:pt x="0" y="93"/>
                </a:lnTo>
                <a:lnTo>
                  <a:pt x="2" y="91"/>
                </a:lnTo>
                <a:lnTo>
                  <a:pt x="4" y="91"/>
                </a:lnTo>
                <a:lnTo>
                  <a:pt x="6" y="91"/>
                </a:lnTo>
                <a:lnTo>
                  <a:pt x="15" y="95"/>
                </a:lnTo>
                <a:lnTo>
                  <a:pt x="15" y="95"/>
                </a:lnTo>
                <a:lnTo>
                  <a:pt x="16" y="96"/>
                </a:lnTo>
                <a:lnTo>
                  <a:pt x="16" y="96"/>
                </a:lnTo>
                <a:close/>
                <a:moveTo>
                  <a:pt x="16" y="210"/>
                </a:moveTo>
                <a:lnTo>
                  <a:pt x="16" y="299"/>
                </a:lnTo>
                <a:lnTo>
                  <a:pt x="12" y="299"/>
                </a:lnTo>
                <a:lnTo>
                  <a:pt x="12" y="222"/>
                </a:lnTo>
                <a:lnTo>
                  <a:pt x="12" y="222"/>
                </a:lnTo>
                <a:lnTo>
                  <a:pt x="14" y="215"/>
                </a:lnTo>
                <a:lnTo>
                  <a:pt x="16" y="210"/>
                </a:lnTo>
                <a:lnTo>
                  <a:pt x="16" y="2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7" name="Freeform 172"/>
          <p:cNvSpPr>
            <a:spLocks noEditPoints="1"/>
          </p:cNvSpPr>
          <p:nvPr/>
        </p:nvSpPr>
        <p:spPr bwMode="auto">
          <a:xfrm>
            <a:off x="6484625" y="3647582"/>
            <a:ext cx="668016" cy="508964"/>
          </a:xfrm>
          <a:custGeom>
            <a:avLst/>
            <a:gdLst>
              <a:gd name="T0" fmla="*/ 396 w 399"/>
              <a:gd name="T1" fmla="*/ 285 h 304"/>
              <a:gd name="T2" fmla="*/ 390 w 399"/>
              <a:gd name="T3" fmla="*/ 10 h 304"/>
              <a:gd name="T4" fmla="*/ 349 w 399"/>
              <a:gd name="T5" fmla="*/ 22 h 304"/>
              <a:gd name="T6" fmla="*/ 376 w 399"/>
              <a:gd name="T7" fmla="*/ 48 h 304"/>
              <a:gd name="T8" fmla="*/ 360 w 399"/>
              <a:gd name="T9" fmla="*/ 281 h 304"/>
              <a:gd name="T10" fmla="*/ 304 w 399"/>
              <a:gd name="T11" fmla="*/ 256 h 304"/>
              <a:gd name="T12" fmla="*/ 345 w 399"/>
              <a:gd name="T13" fmla="*/ 42 h 304"/>
              <a:gd name="T14" fmla="*/ 357 w 399"/>
              <a:gd name="T15" fmla="*/ 251 h 304"/>
              <a:gd name="T16" fmla="*/ 254 w 399"/>
              <a:gd name="T17" fmla="*/ 22 h 304"/>
              <a:gd name="T18" fmla="*/ 254 w 399"/>
              <a:gd name="T19" fmla="*/ 304 h 304"/>
              <a:gd name="T20" fmla="*/ 254 w 399"/>
              <a:gd name="T21" fmla="*/ 264 h 304"/>
              <a:gd name="T22" fmla="*/ 277 w 399"/>
              <a:gd name="T23" fmla="*/ 167 h 304"/>
              <a:gd name="T24" fmla="*/ 274 w 399"/>
              <a:gd name="T25" fmla="*/ 133 h 304"/>
              <a:gd name="T26" fmla="*/ 273 w 399"/>
              <a:gd name="T27" fmla="*/ 109 h 304"/>
              <a:gd name="T28" fmla="*/ 254 w 399"/>
              <a:gd name="T29" fmla="*/ 41 h 304"/>
              <a:gd name="T30" fmla="*/ 260 w 399"/>
              <a:gd name="T31" fmla="*/ 171 h 304"/>
              <a:gd name="T32" fmla="*/ 254 w 399"/>
              <a:gd name="T33" fmla="*/ 137 h 304"/>
              <a:gd name="T34" fmla="*/ 257 w 399"/>
              <a:gd name="T35" fmla="*/ 103 h 304"/>
              <a:gd name="T36" fmla="*/ 200 w 399"/>
              <a:gd name="T37" fmla="*/ 0 h 304"/>
              <a:gd name="T38" fmla="*/ 200 w 399"/>
              <a:gd name="T39" fmla="*/ 282 h 304"/>
              <a:gd name="T40" fmla="*/ 241 w 399"/>
              <a:gd name="T41" fmla="*/ 93 h 304"/>
              <a:gd name="T42" fmla="*/ 226 w 399"/>
              <a:gd name="T43" fmla="*/ 121 h 304"/>
              <a:gd name="T44" fmla="*/ 230 w 399"/>
              <a:gd name="T45" fmla="*/ 144 h 304"/>
              <a:gd name="T46" fmla="*/ 232 w 399"/>
              <a:gd name="T47" fmla="*/ 178 h 304"/>
              <a:gd name="T48" fmla="*/ 200 w 399"/>
              <a:gd name="T49" fmla="*/ 186 h 304"/>
              <a:gd name="T50" fmla="*/ 254 w 399"/>
              <a:gd name="T51" fmla="*/ 41 h 304"/>
              <a:gd name="T52" fmla="*/ 242 w 399"/>
              <a:gd name="T53" fmla="*/ 103 h 304"/>
              <a:gd name="T54" fmla="*/ 251 w 399"/>
              <a:gd name="T55" fmla="*/ 128 h 304"/>
              <a:gd name="T56" fmla="*/ 251 w 399"/>
              <a:gd name="T57" fmla="*/ 136 h 304"/>
              <a:gd name="T58" fmla="*/ 246 w 399"/>
              <a:gd name="T59" fmla="*/ 170 h 304"/>
              <a:gd name="T60" fmla="*/ 135 w 399"/>
              <a:gd name="T61" fmla="*/ 22 h 304"/>
              <a:gd name="T62" fmla="*/ 135 w 399"/>
              <a:gd name="T63" fmla="*/ 304 h 304"/>
              <a:gd name="T64" fmla="*/ 173 w 399"/>
              <a:gd name="T65" fmla="*/ 178 h 304"/>
              <a:gd name="T66" fmla="*/ 139 w 399"/>
              <a:gd name="T67" fmla="*/ 213 h 304"/>
              <a:gd name="T68" fmla="*/ 162 w 399"/>
              <a:gd name="T69" fmla="*/ 183 h 304"/>
              <a:gd name="T70" fmla="*/ 148 w 399"/>
              <a:gd name="T71" fmla="*/ 153 h 304"/>
              <a:gd name="T72" fmla="*/ 136 w 399"/>
              <a:gd name="T73" fmla="*/ 126 h 304"/>
              <a:gd name="T74" fmla="*/ 143 w 399"/>
              <a:gd name="T75" fmla="*/ 136 h 304"/>
              <a:gd name="T76" fmla="*/ 150 w 399"/>
              <a:gd name="T77" fmla="*/ 122 h 304"/>
              <a:gd name="T78" fmla="*/ 200 w 399"/>
              <a:gd name="T79" fmla="*/ 41 h 304"/>
              <a:gd name="T80" fmla="*/ 147 w 399"/>
              <a:gd name="T81" fmla="*/ 193 h 304"/>
              <a:gd name="T82" fmla="*/ 139 w 399"/>
              <a:gd name="T83" fmla="*/ 164 h 304"/>
              <a:gd name="T84" fmla="*/ 25 w 399"/>
              <a:gd name="T85" fmla="*/ 2 h 304"/>
              <a:gd name="T86" fmla="*/ 0 w 399"/>
              <a:gd name="T87" fmla="*/ 273 h 304"/>
              <a:gd name="T88" fmla="*/ 25 w 399"/>
              <a:gd name="T89" fmla="*/ 304 h 304"/>
              <a:gd name="T90" fmla="*/ 40 w 399"/>
              <a:gd name="T91" fmla="*/ 281 h 304"/>
              <a:gd name="T92" fmla="*/ 24 w 399"/>
              <a:gd name="T93" fmla="*/ 48 h 304"/>
              <a:gd name="T94" fmla="*/ 50 w 399"/>
              <a:gd name="T95" fmla="*/ 22 h 304"/>
              <a:gd name="T96" fmla="*/ 124 w 399"/>
              <a:gd name="T97" fmla="*/ 125 h 304"/>
              <a:gd name="T98" fmla="*/ 106 w 399"/>
              <a:gd name="T99" fmla="*/ 175 h 304"/>
              <a:gd name="T100" fmla="*/ 117 w 399"/>
              <a:gd name="T101" fmla="*/ 209 h 304"/>
              <a:gd name="T102" fmla="*/ 54 w 399"/>
              <a:gd name="T103" fmla="*/ 262 h 304"/>
              <a:gd name="T104" fmla="*/ 43 w 399"/>
              <a:gd name="T105" fmla="*/ 53 h 304"/>
              <a:gd name="T106" fmla="*/ 135 w 399"/>
              <a:gd name="T107" fmla="*/ 156 h 304"/>
              <a:gd name="T108" fmla="*/ 131 w 399"/>
              <a:gd name="T109" fmla="*/ 176 h 304"/>
              <a:gd name="T110" fmla="*/ 128 w 399"/>
              <a:gd name="T111" fmla="*/ 199 h 304"/>
              <a:gd name="T112" fmla="*/ 127 w 399"/>
              <a:gd name="T113" fmla="*/ 137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9" h="304">
                <a:moveTo>
                  <a:pt x="368" y="304"/>
                </a:moveTo>
                <a:lnTo>
                  <a:pt x="368" y="304"/>
                </a:lnTo>
                <a:lnTo>
                  <a:pt x="373" y="304"/>
                </a:lnTo>
                <a:lnTo>
                  <a:pt x="380" y="302"/>
                </a:lnTo>
                <a:lnTo>
                  <a:pt x="385" y="298"/>
                </a:lnTo>
                <a:lnTo>
                  <a:pt x="390" y="294"/>
                </a:lnTo>
                <a:lnTo>
                  <a:pt x="394" y="290"/>
                </a:lnTo>
                <a:lnTo>
                  <a:pt x="396" y="285"/>
                </a:lnTo>
                <a:lnTo>
                  <a:pt x="399" y="279"/>
                </a:lnTo>
                <a:lnTo>
                  <a:pt x="399" y="273"/>
                </a:lnTo>
                <a:lnTo>
                  <a:pt x="399" y="33"/>
                </a:lnTo>
                <a:lnTo>
                  <a:pt x="399" y="33"/>
                </a:lnTo>
                <a:lnTo>
                  <a:pt x="399" y="26"/>
                </a:lnTo>
                <a:lnTo>
                  <a:pt x="396" y="21"/>
                </a:lnTo>
                <a:lnTo>
                  <a:pt x="394" y="15"/>
                </a:lnTo>
                <a:lnTo>
                  <a:pt x="390" y="10"/>
                </a:lnTo>
                <a:lnTo>
                  <a:pt x="385" y="6"/>
                </a:lnTo>
                <a:lnTo>
                  <a:pt x="380" y="3"/>
                </a:lnTo>
                <a:lnTo>
                  <a:pt x="373" y="2"/>
                </a:lnTo>
                <a:lnTo>
                  <a:pt x="368" y="0"/>
                </a:lnTo>
                <a:lnTo>
                  <a:pt x="304" y="0"/>
                </a:lnTo>
                <a:lnTo>
                  <a:pt x="304" y="22"/>
                </a:lnTo>
                <a:lnTo>
                  <a:pt x="349" y="22"/>
                </a:lnTo>
                <a:lnTo>
                  <a:pt x="349" y="22"/>
                </a:lnTo>
                <a:lnTo>
                  <a:pt x="354" y="22"/>
                </a:lnTo>
                <a:lnTo>
                  <a:pt x="360" y="25"/>
                </a:lnTo>
                <a:lnTo>
                  <a:pt x="364" y="26"/>
                </a:lnTo>
                <a:lnTo>
                  <a:pt x="368" y="30"/>
                </a:lnTo>
                <a:lnTo>
                  <a:pt x="371" y="34"/>
                </a:lnTo>
                <a:lnTo>
                  <a:pt x="373" y="38"/>
                </a:lnTo>
                <a:lnTo>
                  <a:pt x="375" y="42"/>
                </a:lnTo>
                <a:lnTo>
                  <a:pt x="376" y="48"/>
                </a:lnTo>
                <a:lnTo>
                  <a:pt x="376" y="256"/>
                </a:lnTo>
                <a:lnTo>
                  <a:pt x="376" y="256"/>
                </a:lnTo>
                <a:lnTo>
                  <a:pt x="375" y="262"/>
                </a:lnTo>
                <a:lnTo>
                  <a:pt x="373" y="267"/>
                </a:lnTo>
                <a:lnTo>
                  <a:pt x="371" y="271"/>
                </a:lnTo>
                <a:lnTo>
                  <a:pt x="368" y="275"/>
                </a:lnTo>
                <a:lnTo>
                  <a:pt x="364" y="278"/>
                </a:lnTo>
                <a:lnTo>
                  <a:pt x="360" y="281"/>
                </a:lnTo>
                <a:lnTo>
                  <a:pt x="354" y="282"/>
                </a:lnTo>
                <a:lnTo>
                  <a:pt x="349" y="282"/>
                </a:lnTo>
                <a:lnTo>
                  <a:pt x="304" y="282"/>
                </a:lnTo>
                <a:lnTo>
                  <a:pt x="304" y="304"/>
                </a:lnTo>
                <a:lnTo>
                  <a:pt x="368" y="304"/>
                </a:lnTo>
                <a:lnTo>
                  <a:pt x="368" y="304"/>
                </a:lnTo>
                <a:close/>
                <a:moveTo>
                  <a:pt x="304" y="264"/>
                </a:moveTo>
                <a:lnTo>
                  <a:pt x="304" y="256"/>
                </a:lnTo>
                <a:lnTo>
                  <a:pt x="337" y="256"/>
                </a:lnTo>
                <a:lnTo>
                  <a:pt x="337" y="243"/>
                </a:lnTo>
                <a:lnTo>
                  <a:pt x="304" y="243"/>
                </a:lnTo>
                <a:lnTo>
                  <a:pt x="304" y="41"/>
                </a:lnTo>
                <a:lnTo>
                  <a:pt x="337" y="41"/>
                </a:lnTo>
                <a:lnTo>
                  <a:pt x="337" y="41"/>
                </a:lnTo>
                <a:lnTo>
                  <a:pt x="341" y="41"/>
                </a:lnTo>
                <a:lnTo>
                  <a:pt x="345" y="42"/>
                </a:lnTo>
                <a:lnTo>
                  <a:pt x="352" y="46"/>
                </a:lnTo>
                <a:lnTo>
                  <a:pt x="357" y="53"/>
                </a:lnTo>
                <a:lnTo>
                  <a:pt x="357" y="57"/>
                </a:lnTo>
                <a:lnTo>
                  <a:pt x="358" y="61"/>
                </a:lnTo>
                <a:lnTo>
                  <a:pt x="358" y="243"/>
                </a:lnTo>
                <a:lnTo>
                  <a:pt x="358" y="243"/>
                </a:lnTo>
                <a:lnTo>
                  <a:pt x="357" y="247"/>
                </a:lnTo>
                <a:lnTo>
                  <a:pt x="357" y="251"/>
                </a:lnTo>
                <a:lnTo>
                  <a:pt x="352" y="258"/>
                </a:lnTo>
                <a:lnTo>
                  <a:pt x="345" y="262"/>
                </a:lnTo>
                <a:lnTo>
                  <a:pt x="341" y="263"/>
                </a:lnTo>
                <a:lnTo>
                  <a:pt x="337" y="264"/>
                </a:lnTo>
                <a:lnTo>
                  <a:pt x="304" y="264"/>
                </a:lnTo>
                <a:close/>
                <a:moveTo>
                  <a:pt x="304" y="0"/>
                </a:moveTo>
                <a:lnTo>
                  <a:pt x="254" y="0"/>
                </a:lnTo>
                <a:lnTo>
                  <a:pt x="254" y="22"/>
                </a:lnTo>
                <a:lnTo>
                  <a:pt x="304" y="22"/>
                </a:lnTo>
                <a:lnTo>
                  <a:pt x="304" y="0"/>
                </a:lnTo>
                <a:lnTo>
                  <a:pt x="304" y="0"/>
                </a:lnTo>
                <a:close/>
                <a:moveTo>
                  <a:pt x="254" y="304"/>
                </a:moveTo>
                <a:lnTo>
                  <a:pt x="304" y="304"/>
                </a:lnTo>
                <a:lnTo>
                  <a:pt x="304" y="282"/>
                </a:lnTo>
                <a:lnTo>
                  <a:pt x="254" y="282"/>
                </a:lnTo>
                <a:lnTo>
                  <a:pt x="254" y="304"/>
                </a:lnTo>
                <a:lnTo>
                  <a:pt x="254" y="304"/>
                </a:lnTo>
                <a:close/>
                <a:moveTo>
                  <a:pt x="304" y="41"/>
                </a:moveTo>
                <a:lnTo>
                  <a:pt x="304" y="243"/>
                </a:lnTo>
                <a:lnTo>
                  <a:pt x="270" y="243"/>
                </a:lnTo>
                <a:lnTo>
                  <a:pt x="270" y="256"/>
                </a:lnTo>
                <a:lnTo>
                  <a:pt x="304" y="256"/>
                </a:lnTo>
                <a:lnTo>
                  <a:pt x="304" y="264"/>
                </a:lnTo>
                <a:lnTo>
                  <a:pt x="254" y="264"/>
                </a:lnTo>
                <a:lnTo>
                  <a:pt x="254" y="183"/>
                </a:lnTo>
                <a:lnTo>
                  <a:pt x="254" y="183"/>
                </a:lnTo>
                <a:lnTo>
                  <a:pt x="257" y="183"/>
                </a:lnTo>
                <a:lnTo>
                  <a:pt x="257" y="183"/>
                </a:lnTo>
                <a:lnTo>
                  <a:pt x="265" y="179"/>
                </a:lnTo>
                <a:lnTo>
                  <a:pt x="272" y="174"/>
                </a:lnTo>
                <a:lnTo>
                  <a:pt x="272" y="174"/>
                </a:lnTo>
                <a:lnTo>
                  <a:pt x="277" y="167"/>
                </a:lnTo>
                <a:lnTo>
                  <a:pt x="281" y="159"/>
                </a:lnTo>
                <a:lnTo>
                  <a:pt x="281" y="159"/>
                </a:lnTo>
                <a:lnTo>
                  <a:pt x="281" y="151"/>
                </a:lnTo>
                <a:lnTo>
                  <a:pt x="281" y="151"/>
                </a:lnTo>
                <a:lnTo>
                  <a:pt x="281" y="143"/>
                </a:lnTo>
                <a:lnTo>
                  <a:pt x="281" y="143"/>
                </a:lnTo>
                <a:lnTo>
                  <a:pt x="278" y="137"/>
                </a:lnTo>
                <a:lnTo>
                  <a:pt x="274" y="133"/>
                </a:lnTo>
                <a:lnTo>
                  <a:pt x="274" y="133"/>
                </a:lnTo>
                <a:lnTo>
                  <a:pt x="269" y="130"/>
                </a:lnTo>
                <a:lnTo>
                  <a:pt x="262" y="129"/>
                </a:lnTo>
                <a:lnTo>
                  <a:pt x="262" y="129"/>
                </a:lnTo>
                <a:lnTo>
                  <a:pt x="268" y="122"/>
                </a:lnTo>
                <a:lnTo>
                  <a:pt x="272" y="116"/>
                </a:lnTo>
                <a:lnTo>
                  <a:pt x="272" y="116"/>
                </a:lnTo>
                <a:lnTo>
                  <a:pt x="273" y="109"/>
                </a:lnTo>
                <a:lnTo>
                  <a:pt x="273" y="102"/>
                </a:lnTo>
                <a:lnTo>
                  <a:pt x="273" y="102"/>
                </a:lnTo>
                <a:lnTo>
                  <a:pt x="270" y="97"/>
                </a:lnTo>
                <a:lnTo>
                  <a:pt x="264" y="93"/>
                </a:lnTo>
                <a:lnTo>
                  <a:pt x="264" y="93"/>
                </a:lnTo>
                <a:lnTo>
                  <a:pt x="260" y="90"/>
                </a:lnTo>
                <a:lnTo>
                  <a:pt x="254" y="90"/>
                </a:lnTo>
                <a:lnTo>
                  <a:pt x="254" y="41"/>
                </a:lnTo>
                <a:lnTo>
                  <a:pt x="304" y="41"/>
                </a:lnTo>
                <a:lnTo>
                  <a:pt x="304" y="41"/>
                </a:lnTo>
                <a:close/>
                <a:moveTo>
                  <a:pt x="254" y="175"/>
                </a:moveTo>
                <a:lnTo>
                  <a:pt x="254" y="175"/>
                </a:lnTo>
                <a:lnTo>
                  <a:pt x="254" y="175"/>
                </a:lnTo>
                <a:lnTo>
                  <a:pt x="254" y="175"/>
                </a:lnTo>
                <a:lnTo>
                  <a:pt x="257" y="174"/>
                </a:lnTo>
                <a:lnTo>
                  <a:pt x="260" y="171"/>
                </a:lnTo>
                <a:lnTo>
                  <a:pt x="264" y="166"/>
                </a:lnTo>
                <a:lnTo>
                  <a:pt x="264" y="166"/>
                </a:lnTo>
                <a:lnTo>
                  <a:pt x="265" y="159"/>
                </a:lnTo>
                <a:lnTo>
                  <a:pt x="264" y="151"/>
                </a:lnTo>
                <a:lnTo>
                  <a:pt x="264" y="151"/>
                </a:lnTo>
                <a:lnTo>
                  <a:pt x="260" y="143"/>
                </a:lnTo>
                <a:lnTo>
                  <a:pt x="257" y="140"/>
                </a:lnTo>
                <a:lnTo>
                  <a:pt x="254" y="137"/>
                </a:lnTo>
                <a:lnTo>
                  <a:pt x="254" y="175"/>
                </a:lnTo>
                <a:lnTo>
                  <a:pt x="254" y="175"/>
                </a:lnTo>
                <a:close/>
                <a:moveTo>
                  <a:pt x="254" y="124"/>
                </a:moveTo>
                <a:lnTo>
                  <a:pt x="254" y="124"/>
                </a:lnTo>
                <a:lnTo>
                  <a:pt x="257" y="117"/>
                </a:lnTo>
                <a:lnTo>
                  <a:pt x="258" y="109"/>
                </a:lnTo>
                <a:lnTo>
                  <a:pt x="258" y="109"/>
                </a:lnTo>
                <a:lnTo>
                  <a:pt x="257" y="103"/>
                </a:lnTo>
                <a:lnTo>
                  <a:pt x="257" y="103"/>
                </a:lnTo>
                <a:lnTo>
                  <a:pt x="255" y="99"/>
                </a:lnTo>
                <a:lnTo>
                  <a:pt x="254" y="98"/>
                </a:lnTo>
                <a:lnTo>
                  <a:pt x="254" y="98"/>
                </a:lnTo>
                <a:lnTo>
                  <a:pt x="254" y="97"/>
                </a:lnTo>
                <a:lnTo>
                  <a:pt x="254" y="124"/>
                </a:lnTo>
                <a:close/>
                <a:moveTo>
                  <a:pt x="254" y="0"/>
                </a:moveTo>
                <a:lnTo>
                  <a:pt x="200" y="0"/>
                </a:lnTo>
                <a:lnTo>
                  <a:pt x="200" y="22"/>
                </a:lnTo>
                <a:lnTo>
                  <a:pt x="254" y="22"/>
                </a:lnTo>
                <a:lnTo>
                  <a:pt x="254" y="0"/>
                </a:lnTo>
                <a:lnTo>
                  <a:pt x="254" y="0"/>
                </a:lnTo>
                <a:close/>
                <a:moveTo>
                  <a:pt x="200" y="304"/>
                </a:moveTo>
                <a:lnTo>
                  <a:pt x="254" y="304"/>
                </a:lnTo>
                <a:lnTo>
                  <a:pt x="254" y="282"/>
                </a:lnTo>
                <a:lnTo>
                  <a:pt x="200" y="282"/>
                </a:lnTo>
                <a:lnTo>
                  <a:pt x="200" y="304"/>
                </a:lnTo>
                <a:lnTo>
                  <a:pt x="200" y="304"/>
                </a:lnTo>
                <a:close/>
                <a:moveTo>
                  <a:pt x="254" y="41"/>
                </a:moveTo>
                <a:lnTo>
                  <a:pt x="254" y="90"/>
                </a:lnTo>
                <a:lnTo>
                  <a:pt x="254" y="90"/>
                </a:lnTo>
                <a:lnTo>
                  <a:pt x="246" y="91"/>
                </a:lnTo>
                <a:lnTo>
                  <a:pt x="246" y="91"/>
                </a:lnTo>
                <a:lnTo>
                  <a:pt x="241" y="93"/>
                </a:lnTo>
                <a:lnTo>
                  <a:pt x="236" y="95"/>
                </a:lnTo>
                <a:lnTo>
                  <a:pt x="232" y="99"/>
                </a:lnTo>
                <a:lnTo>
                  <a:pt x="230" y="103"/>
                </a:lnTo>
                <a:lnTo>
                  <a:pt x="230" y="103"/>
                </a:lnTo>
                <a:lnTo>
                  <a:pt x="227" y="107"/>
                </a:lnTo>
                <a:lnTo>
                  <a:pt x="226" y="111"/>
                </a:lnTo>
                <a:lnTo>
                  <a:pt x="226" y="117"/>
                </a:lnTo>
                <a:lnTo>
                  <a:pt x="226" y="121"/>
                </a:lnTo>
                <a:lnTo>
                  <a:pt x="226" y="121"/>
                </a:lnTo>
                <a:lnTo>
                  <a:pt x="228" y="125"/>
                </a:lnTo>
                <a:lnTo>
                  <a:pt x="231" y="129"/>
                </a:lnTo>
                <a:lnTo>
                  <a:pt x="235" y="132"/>
                </a:lnTo>
                <a:lnTo>
                  <a:pt x="241" y="134"/>
                </a:lnTo>
                <a:lnTo>
                  <a:pt x="241" y="134"/>
                </a:lnTo>
                <a:lnTo>
                  <a:pt x="232" y="141"/>
                </a:lnTo>
                <a:lnTo>
                  <a:pt x="230" y="144"/>
                </a:lnTo>
                <a:lnTo>
                  <a:pt x="227" y="148"/>
                </a:lnTo>
                <a:lnTo>
                  <a:pt x="227" y="148"/>
                </a:lnTo>
                <a:lnTo>
                  <a:pt x="226" y="158"/>
                </a:lnTo>
                <a:lnTo>
                  <a:pt x="226" y="166"/>
                </a:lnTo>
                <a:lnTo>
                  <a:pt x="226" y="166"/>
                </a:lnTo>
                <a:lnTo>
                  <a:pt x="227" y="171"/>
                </a:lnTo>
                <a:lnTo>
                  <a:pt x="230" y="174"/>
                </a:lnTo>
                <a:lnTo>
                  <a:pt x="232" y="178"/>
                </a:lnTo>
                <a:lnTo>
                  <a:pt x="236" y="181"/>
                </a:lnTo>
                <a:lnTo>
                  <a:pt x="236" y="181"/>
                </a:lnTo>
                <a:lnTo>
                  <a:pt x="241" y="182"/>
                </a:lnTo>
                <a:lnTo>
                  <a:pt x="245" y="183"/>
                </a:lnTo>
                <a:lnTo>
                  <a:pt x="254" y="183"/>
                </a:lnTo>
                <a:lnTo>
                  <a:pt x="254" y="264"/>
                </a:lnTo>
                <a:lnTo>
                  <a:pt x="200" y="264"/>
                </a:lnTo>
                <a:lnTo>
                  <a:pt x="200" y="186"/>
                </a:lnTo>
                <a:lnTo>
                  <a:pt x="201" y="186"/>
                </a:lnTo>
                <a:lnTo>
                  <a:pt x="200" y="171"/>
                </a:lnTo>
                <a:lnTo>
                  <a:pt x="216" y="167"/>
                </a:lnTo>
                <a:lnTo>
                  <a:pt x="215" y="153"/>
                </a:lnTo>
                <a:lnTo>
                  <a:pt x="200" y="158"/>
                </a:lnTo>
                <a:lnTo>
                  <a:pt x="200" y="145"/>
                </a:lnTo>
                <a:lnTo>
                  <a:pt x="200" y="41"/>
                </a:lnTo>
                <a:lnTo>
                  <a:pt x="254" y="41"/>
                </a:lnTo>
                <a:lnTo>
                  <a:pt x="254" y="41"/>
                </a:lnTo>
                <a:close/>
                <a:moveTo>
                  <a:pt x="254" y="97"/>
                </a:moveTo>
                <a:lnTo>
                  <a:pt x="254" y="97"/>
                </a:lnTo>
                <a:lnTo>
                  <a:pt x="251" y="97"/>
                </a:lnTo>
                <a:lnTo>
                  <a:pt x="249" y="97"/>
                </a:lnTo>
                <a:lnTo>
                  <a:pt x="249" y="97"/>
                </a:lnTo>
                <a:lnTo>
                  <a:pt x="245" y="99"/>
                </a:lnTo>
                <a:lnTo>
                  <a:pt x="242" y="103"/>
                </a:lnTo>
                <a:lnTo>
                  <a:pt x="242" y="103"/>
                </a:lnTo>
                <a:lnTo>
                  <a:pt x="241" y="109"/>
                </a:lnTo>
                <a:lnTo>
                  <a:pt x="241" y="114"/>
                </a:lnTo>
                <a:lnTo>
                  <a:pt x="241" y="114"/>
                </a:lnTo>
                <a:lnTo>
                  <a:pt x="242" y="118"/>
                </a:lnTo>
                <a:lnTo>
                  <a:pt x="245" y="122"/>
                </a:lnTo>
                <a:lnTo>
                  <a:pt x="247" y="125"/>
                </a:lnTo>
                <a:lnTo>
                  <a:pt x="251" y="128"/>
                </a:lnTo>
                <a:lnTo>
                  <a:pt x="251" y="128"/>
                </a:lnTo>
                <a:lnTo>
                  <a:pt x="254" y="124"/>
                </a:lnTo>
                <a:lnTo>
                  <a:pt x="254" y="97"/>
                </a:lnTo>
                <a:lnTo>
                  <a:pt x="254" y="97"/>
                </a:lnTo>
                <a:close/>
                <a:moveTo>
                  <a:pt x="254" y="137"/>
                </a:moveTo>
                <a:lnTo>
                  <a:pt x="254" y="137"/>
                </a:lnTo>
                <a:lnTo>
                  <a:pt x="251" y="136"/>
                </a:lnTo>
                <a:lnTo>
                  <a:pt x="251" y="136"/>
                </a:lnTo>
                <a:lnTo>
                  <a:pt x="247" y="141"/>
                </a:lnTo>
                <a:lnTo>
                  <a:pt x="245" y="147"/>
                </a:lnTo>
                <a:lnTo>
                  <a:pt x="243" y="152"/>
                </a:lnTo>
                <a:lnTo>
                  <a:pt x="243" y="159"/>
                </a:lnTo>
                <a:lnTo>
                  <a:pt x="243" y="159"/>
                </a:lnTo>
                <a:lnTo>
                  <a:pt x="243" y="164"/>
                </a:lnTo>
                <a:lnTo>
                  <a:pt x="243" y="164"/>
                </a:lnTo>
                <a:lnTo>
                  <a:pt x="246" y="170"/>
                </a:lnTo>
                <a:lnTo>
                  <a:pt x="249" y="172"/>
                </a:lnTo>
                <a:lnTo>
                  <a:pt x="249" y="172"/>
                </a:lnTo>
                <a:lnTo>
                  <a:pt x="251" y="174"/>
                </a:lnTo>
                <a:lnTo>
                  <a:pt x="254" y="175"/>
                </a:lnTo>
                <a:lnTo>
                  <a:pt x="254" y="137"/>
                </a:lnTo>
                <a:close/>
                <a:moveTo>
                  <a:pt x="200" y="0"/>
                </a:moveTo>
                <a:lnTo>
                  <a:pt x="135" y="0"/>
                </a:lnTo>
                <a:lnTo>
                  <a:pt x="135" y="22"/>
                </a:lnTo>
                <a:lnTo>
                  <a:pt x="200" y="22"/>
                </a:lnTo>
                <a:lnTo>
                  <a:pt x="200" y="0"/>
                </a:lnTo>
                <a:lnTo>
                  <a:pt x="200" y="0"/>
                </a:lnTo>
                <a:close/>
                <a:moveTo>
                  <a:pt x="135" y="304"/>
                </a:moveTo>
                <a:lnTo>
                  <a:pt x="200" y="304"/>
                </a:lnTo>
                <a:lnTo>
                  <a:pt x="200" y="282"/>
                </a:lnTo>
                <a:lnTo>
                  <a:pt x="135" y="282"/>
                </a:lnTo>
                <a:lnTo>
                  <a:pt x="135" y="304"/>
                </a:lnTo>
                <a:lnTo>
                  <a:pt x="135" y="304"/>
                </a:lnTo>
                <a:close/>
                <a:moveTo>
                  <a:pt x="200" y="41"/>
                </a:moveTo>
                <a:lnTo>
                  <a:pt x="200" y="145"/>
                </a:lnTo>
                <a:lnTo>
                  <a:pt x="200" y="143"/>
                </a:lnTo>
                <a:lnTo>
                  <a:pt x="186" y="145"/>
                </a:lnTo>
                <a:lnTo>
                  <a:pt x="186" y="160"/>
                </a:lnTo>
                <a:lnTo>
                  <a:pt x="171" y="164"/>
                </a:lnTo>
                <a:lnTo>
                  <a:pt x="173" y="178"/>
                </a:lnTo>
                <a:lnTo>
                  <a:pt x="188" y="174"/>
                </a:lnTo>
                <a:lnTo>
                  <a:pt x="188" y="190"/>
                </a:lnTo>
                <a:lnTo>
                  <a:pt x="200" y="186"/>
                </a:lnTo>
                <a:lnTo>
                  <a:pt x="200" y="264"/>
                </a:lnTo>
                <a:lnTo>
                  <a:pt x="135" y="264"/>
                </a:lnTo>
                <a:lnTo>
                  <a:pt x="135" y="214"/>
                </a:lnTo>
                <a:lnTo>
                  <a:pt x="135" y="214"/>
                </a:lnTo>
                <a:lnTo>
                  <a:pt x="139" y="213"/>
                </a:lnTo>
                <a:lnTo>
                  <a:pt x="139" y="213"/>
                </a:lnTo>
                <a:lnTo>
                  <a:pt x="144" y="210"/>
                </a:lnTo>
                <a:lnTo>
                  <a:pt x="150" y="208"/>
                </a:lnTo>
                <a:lnTo>
                  <a:pt x="155" y="202"/>
                </a:lnTo>
                <a:lnTo>
                  <a:pt x="158" y="197"/>
                </a:lnTo>
                <a:lnTo>
                  <a:pt x="158" y="197"/>
                </a:lnTo>
                <a:lnTo>
                  <a:pt x="161" y="190"/>
                </a:lnTo>
                <a:lnTo>
                  <a:pt x="162" y="183"/>
                </a:lnTo>
                <a:lnTo>
                  <a:pt x="162" y="176"/>
                </a:lnTo>
                <a:lnTo>
                  <a:pt x="162" y="170"/>
                </a:lnTo>
                <a:lnTo>
                  <a:pt x="162" y="170"/>
                </a:lnTo>
                <a:lnTo>
                  <a:pt x="158" y="163"/>
                </a:lnTo>
                <a:lnTo>
                  <a:pt x="154" y="158"/>
                </a:lnTo>
                <a:lnTo>
                  <a:pt x="154" y="158"/>
                </a:lnTo>
                <a:lnTo>
                  <a:pt x="148" y="153"/>
                </a:lnTo>
                <a:lnTo>
                  <a:pt x="148" y="153"/>
                </a:lnTo>
                <a:lnTo>
                  <a:pt x="144" y="153"/>
                </a:lnTo>
                <a:lnTo>
                  <a:pt x="139" y="155"/>
                </a:lnTo>
                <a:lnTo>
                  <a:pt x="139" y="155"/>
                </a:lnTo>
                <a:lnTo>
                  <a:pt x="135" y="156"/>
                </a:lnTo>
                <a:lnTo>
                  <a:pt x="135" y="128"/>
                </a:lnTo>
                <a:lnTo>
                  <a:pt x="135" y="128"/>
                </a:lnTo>
                <a:lnTo>
                  <a:pt x="136" y="126"/>
                </a:lnTo>
                <a:lnTo>
                  <a:pt x="136" y="126"/>
                </a:lnTo>
                <a:lnTo>
                  <a:pt x="139" y="126"/>
                </a:lnTo>
                <a:lnTo>
                  <a:pt x="140" y="128"/>
                </a:lnTo>
                <a:lnTo>
                  <a:pt x="140" y="128"/>
                </a:lnTo>
                <a:lnTo>
                  <a:pt x="143" y="129"/>
                </a:lnTo>
                <a:lnTo>
                  <a:pt x="143" y="132"/>
                </a:lnTo>
                <a:lnTo>
                  <a:pt x="143" y="132"/>
                </a:lnTo>
                <a:lnTo>
                  <a:pt x="143" y="134"/>
                </a:lnTo>
                <a:lnTo>
                  <a:pt x="143" y="136"/>
                </a:lnTo>
                <a:lnTo>
                  <a:pt x="143" y="136"/>
                </a:lnTo>
                <a:lnTo>
                  <a:pt x="147" y="134"/>
                </a:lnTo>
                <a:lnTo>
                  <a:pt x="150" y="132"/>
                </a:lnTo>
                <a:lnTo>
                  <a:pt x="150" y="132"/>
                </a:lnTo>
                <a:lnTo>
                  <a:pt x="151" y="129"/>
                </a:lnTo>
                <a:lnTo>
                  <a:pt x="151" y="125"/>
                </a:lnTo>
                <a:lnTo>
                  <a:pt x="151" y="125"/>
                </a:lnTo>
                <a:lnTo>
                  <a:pt x="150" y="122"/>
                </a:lnTo>
                <a:lnTo>
                  <a:pt x="146" y="120"/>
                </a:lnTo>
                <a:lnTo>
                  <a:pt x="146" y="120"/>
                </a:lnTo>
                <a:lnTo>
                  <a:pt x="140" y="120"/>
                </a:lnTo>
                <a:lnTo>
                  <a:pt x="135" y="120"/>
                </a:lnTo>
                <a:lnTo>
                  <a:pt x="135" y="120"/>
                </a:lnTo>
                <a:lnTo>
                  <a:pt x="135" y="41"/>
                </a:lnTo>
                <a:lnTo>
                  <a:pt x="200" y="41"/>
                </a:lnTo>
                <a:lnTo>
                  <a:pt x="200" y="41"/>
                </a:lnTo>
                <a:close/>
                <a:moveTo>
                  <a:pt x="135" y="204"/>
                </a:moveTo>
                <a:lnTo>
                  <a:pt x="135" y="204"/>
                </a:lnTo>
                <a:lnTo>
                  <a:pt x="138" y="204"/>
                </a:lnTo>
                <a:lnTo>
                  <a:pt x="138" y="204"/>
                </a:lnTo>
                <a:lnTo>
                  <a:pt x="140" y="202"/>
                </a:lnTo>
                <a:lnTo>
                  <a:pt x="143" y="199"/>
                </a:lnTo>
                <a:lnTo>
                  <a:pt x="146" y="197"/>
                </a:lnTo>
                <a:lnTo>
                  <a:pt x="147" y="193"/>
                </a:lnTo>
                <a:lnTo>
                  <a:pt x="147" y="193"/>
                </a:lnTo>
                <a:lnTo>
                  <a:pt x="150" y="185"/>
                </a:lnTo>
                <a:lnTo>
                  <a:pt x="148" y="175"/>
                </a:lnTo>
                <a:lnTo>
                  <a:pt x="148" y="175"/>
                </a:lnTo>
                <a:lnTo>
                  <a:pt x="147" y="170"/>
                </a:lnTo>
                <a:lnTo>
                  <a:pt x="144" y="167"/>
                </a:lnTo>
                <a:lnTo>
                  <a:pt x="142" y="164"/>
                </a:lnTo>
                <a:lnTo>
                  <a:pt x="139" y="164"/>
                </a:lnTo>
                <a:lnTo>
                  <a:pt x="139" y="164"/>
                </a:lnTo>
                <a:lnTo>
                  <a:pt x="136" y="166"/>
                </a:lnTo>
                <a:lnTo>
                  <a:pt x="135" y="168"/>
                </a:lnTo>
                <a:lnTo>
                  <a:pt x="135" y="204"/>
                </a:lnTo>
                <a:close/>
                <a:moveTo>
                  <a:pt x="135" y="0"/>
                </a:moveTo>
                <a:lnTo>
                  <a:pt x="32" y="0"/>
                </a:lnTo>
                <a:lnTo>
                  <a:pt x="32" y="0"/>
                </a:lnTo>
                <a:lnTo>
                  <a:pt x="25" y="2"/>
                </a:lnTo>
                <a:lnTo>
                  <a:pt x="20" y="3"/>
                </a:lnTo>
                <a:lnTo>
                  <a:pt x="14" y="6"/>
                </a:lnTo>
                <a:lnTo>
                  <a:pt x="9" y="10"/>
                </a:lnTo>
                <a:lnTo>
                  <a:pt x="5" y="15"/>
                </a:lnTo>
                <a:lnTo>
                  <a:pt x="2" y="21"/>
                </a:lnTo>
                <a:lnTo>
                  <a:pt x="1" y="26"/>
                </a:lnTo>
                <a:lnTo>
                  <a:pt x="0" y="33"/>
                </a:lnTo>
                <a:lnTo>
                  <a:pt x="0" y="273"/>
                </a:lnTo>
                <a:lnTo>
                  <a:pt x="0" y="273"/>
                </a:lnTo>
                <a:lnTo>
                  <a:pt x="1" y="279"/>
                </a:lnTo>
                <a:lnTo>
                  <a:pt x="2" y="285"/>
                </a:lnTo>
                <a:lnTo>
                  <a:pt x="5" y="290"/>
                </a:lnTo>
                <a:lnTo>
                  <a:pt x="9" y="294"/>
                </a:lnTo>
                <a:lnTo>
                  <a:pt x="14" y="298"/>
                </a:lnTo>
                <a:lnTo>
                  <a:pt x="20" y="302"/>
                </a:lnTo>
                <a:lnTo>
                  <a:pt x="25" y="304"/>
                </a:lnTo>
                <a:lnTo>
                  <a:pt x="32" y="304"/>
                </a:lnTo>
                <a:lnTo>
                  <a:pt x="135" y="304"/>
                </a:lnTo>
                <a:lnTo>
                  <a:pt x="135" y="282"/>
                </a:lnTo>
                <a:lnTo>
                  <a:pt x="50" y="282"/>
                </a:lnTo>
                <a:lnTo>
                  <a:pt x="50" y="282"/>
                </a:lnTo>
                <a:lnTo>
                  <a:pt x="50" y="282"/>
                </a:lnTo>
                <a:lnTo>
                  <a:pt x="44" y="282"/>
                </a:lnTo>
                <a:lnTo>
                  <a:pt x="40" y="281"/>
                </a:lnTo>
                <a:lnTo>
                  <a:pt x="35" y="278"/>
                </a:lnTo>
                <a:lnTo>
                  <a:pt x="32" y="275"/>
                </a:lnTo>
                <a:lnTo>
                  <a:pt x="28" y="271"/>
                </a:lnTo>
                <a:lnTo>
                  <a:pt x="25" y="267"/>
                </a:lnTo>
                <a:lnTo>
                  <a:pt x="24" y="262"/>
                </a:lnTo>
                <a:lnTo>
                  <a:pt x="24" y="256"/>
                </a:lnTo>
                <a:lnTo>
                  <a:pt x="24" y="48"/>
                </a:lnTo>
                <a:lnTo>
                  <a:pt x="24" y="48"/>
                </a:lnTo>
                <a:lnTo>
                  <a:pt x="24" y="42"/>
                </a:lnTo>
                <a:lnTo>
                  <a:pt x="25" y="38"/>
                </a:lnTo>
                <a:lnTo>
                  <a:pt x="28" y="34"/>
                </a:lnTo>
                <a:lnTo>
                  <a:pt x="32" y="30"/>
                </a:lnTo>
                <a:lnTo>
                  <a:pt x="35" y="26"/>
                </a:lnTo>
                <a:lnTo>
                  <a:pt x="40" y="25"/>
                </a:lnTo>
                <a:lnTo>
                  <a:pt x="44" y="22"/>
                </a:lnTo>
                <a:lnTo>
                  <a:pt x="50" y="22"/>
                </a:lnTo>
                <a:lnTo>
                  <a:pt x="135" y="22"/>
                </a:lnTo>
                <a:lnTo>
                  <a:pt x="135" y="0"/>
                </a:lnTo>
                <a:lnTo>
                  <a:pt x="135" y="0"/>
                </a:lnTo>
                <a:close/>
                <a:moveTo>
                  <a:pt x="135" y="41"/>
                </a:moveTo>
                <a:lnTo>
                  <a:pt x="135" y="120"/>
                </a:lnTo>
                <a:lnTo>
                  <a:pt x="135" y="120"/>
                </a:lnTo>
                <a:lnTo>
                  <a:pt x="130" y="122"/>
                </a:lnTo>
                <a:lnTo>
                  <a:pt x="124" y="125"/>
                </a:lnTo>
                <a:lnTo>
                  <a:pt x="120" y="129"/>
                </a:lnTo>
                <a:lnTo>
                  <a:pt x="116" y="133"/>
                </a:lnTo>
                <a:lnTo>
                  <a:pt x="116" y="133"/>
                </a:lnTo>
                <a:lnTo>
                  <a:pt x="112" y="139"/>
                </a:lnTo>
                <a:lnTo>
                  <a:pt x="111" y="144"/>
                </a:lnTo>
                <a:lnTo>
                  <a:pt x="106" y="159"/>
                </a:lnTo>
                <a:lnTo>
                  <a:pt x="106" y="159"/>
                </a:lnTo>
                <a:lnTo>
                  <a:pt x="106" y="175"/>
                </a:lnTo>
                <a:lnTo>
                  <a:pt x="106" y="175"/>
                </a:lnTo>
                <a:lnTo>
                  <a:pt x="108" y="185"/>
                </a:lnTo>
                <a:lnTo>
                  <a:pt x="109" y="194"/>
                </a:lnTo>
                <a:lnTo>
                  <a:pt x="111" y="195"/>
                </a:lnTo>
                <a:lnTo>
                  <a:pt x="111" y="195"/>
                </a:lnTo>
                <a:lnTo>
                  <a:pt x="113" y="205"/>
                </a:lnTo>
                <a:lnTo>
                  <a:pt x="113" y="205"/>
                </a:lnTo>
                <a:lnTo>
                  <a:pt x="117" y="209"/>
                </a:lnTo>
                <a:lnTo>
                  <a:pt x="121" y="213"/>
                </a:lnTo>
                <a:lnTo>
                  <a:pt x="128" y="214"/>
                </a:lnTo>
                <a:lnTo>
                  <a:pt x="135" y="214"/>
                </a:lnTo>
                <a:lnTo>
                  <a:pt x="135" y="264"/>
                </a:lnTo>
                <a:lnTo>
                  <a:pt x="62" y="264"/>
                </a:lnTo>
                <a:lnTo>
                  <a:pt x="62" y="264"/>
                </a:lnTo>
                <a:lnTo>
                  <a:pt x="58" y="263"/>
                </a:lnTo>
                <a:lnTo>
                  <a:pt x="54" y="262"/>
                </a:lnTo>
                <a:lnTo>
                  <a:pt x="47" y="258"/>
                </a:lnTo>
                <a:lnTo>
                  <a:pt x="43" y="251"/>
                </a:lnTo>
                <a:lnTo>
                  <a:pt x="41" y="247"/>
                </a:lnTo>
                <a:lnTo>
                  <a:pt x="41" y="243"/>
                </a:lnTo>
                <a:lnTo>
                  <a:pt x="41" y="61"/>
                </a:lnTo>
                <a:lnTo>
                  <a:pt x="41" y="61"/>
                </a:lnTo>
                <a:lnTo>
                  <a:pt x="41" y="57"/>
                </a:lnTo>
                <a:lnTo>
                  <a:pt x="43" y="53"/>
                </a:lnTo>
                <a:lnTo>
                  <a:pt x="47" y="46"/>
                </a:lnTo>
                <a:lnTo>
                  <a:pt x="54" y="42"/>
                </a:lnTo>
                <a:lnTo>
                  <a:pt x="58" y="41"/>
                </a:lnTo>
                <a:lnTo>
                  <a:pt x="62" y="41"/>
                </a:lnTo>
                <a:lnTo>
                  <a:pt x="135" y="41"/>
                </a:lnTo>
                <a:lnTo>
                  <a:pt x="135" y="41"/>
                </a:lnTo>
                <a:close/>
                <a:moveTo>
                  <a:pt x="135" y="128"/>
                </a:moveTo>
                <a:lnTo>
                  <a:pt x="135" y="156"/>
                </a:lnTo>
                <a:lnTo>
                  <a:pt x="135" y="156"/>
                </a:lnTo>
                <a:lnTo>
                  <a:pt x="130" y="160"/>
                </a:lnTo>
                <a:lnTo>
                  <a:pt x="130" y="160"/>
                </a:lnTo>
                <a:lnTo>
                  <a:pt x="127" y="166"/>
                </a:lnTo>
                <a:lnTo>
                  <a:pt x="127" y="171"/>
                </a:lnTo>
                <a:lnTo>
                  <a:pt x="127" y="171"/>
                </a:lnTo>
                <a:lnTo>
                  <a:pt x="128" y="174"/>
                </a:lnTo>
                <a:lnTo>
                  <a:pt x="131" y="176"/>
                </a:lnTo>
                <a:lnTo>
                  <a:pt x="131" y="176"/>
                </a:lnTo>
                <a:lnTo>
                  <a:pt x="132" y="171"/>
                </a:lnTo>
                <a:lnTo>
                  <a:pt x="135" y="168"/>
                </a:lnTo>
                <a:lnTo>
                  <a:pt x="135" y="204"/>
                </a:lnTo>
                <a:lnTo>
                  <a:pt x="135" y="204"/>
                </a:lnTo>
                <a:lnTo>
                  <a:pt x="131" y="202"/>
                </a:lnTo>
                <a:lnTo>
                  <a:pt x="131" y="202"/>
                </a:lnTo>
                <a:lnTo>
                  <a:pt x="128" y="199"/>
                </a:lnTo>
                <a:lnTo>
                  <a:pt x="127" y="194"/>
                </a:lnTo>
                <a:lnTo>
                  <a:pt x="127" y="194"/>
                </a:lnTo>
                <a:lnTo>
                  <a:pt x="124" y="181"/>
                </a:lnTo>
                <a:lnTo>
                  <a:pt x="124" y="181"/>
                </a:lnTo>
                <a:lnTo>
                  <a:pt x="123" y="163"/>
                </a:lnTo>
                <a:lnTo>
                  <a:pt x="123" y="163"/>
                </a:lnTo>
                <a:lnTo>
                  <a:pt x="123" y="148"/>
                </a:lnTo>
                <a:lnTo>
                  <a:pt x="127" y="137"/>
                </a:lnTo>
                <a:lnTo>
                  <a:pt x="127" y="137"/>
                </a:lnTo>
                <a:lnTo>
                  <a:pt x="131" y="130"/>
                </a:lnTo>
                <a:lnTo>
                  <a:pt x="135" y="128"/>
                </a:lnTo>
                <a:lnTo>
                  <a:pt x="135" y="1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98" name="组合 210"/>
          <p:cNvGrpSpPr/>
          <p:nvPr/>
        </p:nvGrpSpPr>
        <p:grpSpPr>
          <a:xfrm>
            <a:off x="6715667" y="2775146"/>
            <a:ext cx="220998" cy="210953"/>
            <a:chOff x="3092451" y="2336800"/>
            <a:chExt cx="209550" cy="200025"/>
          </a:xfrm>
          <a:solidFill>
            <a:schemeClr val="accent2"/>
          </a:solidFill>
        </p:grpSpPr>
        <p:sp>
          <p:nvSpPr>
            <p:cNvPr id="299" name="Freeform 173"/>
            <p:cNvSpPr/>
            <p:nvPr/>
          </p:nvSpPr>
          <p:spPr bwMode="auto">
            <a:xfrm>
              <a:off x="3092451" y="2378075"/>
              <a:ext cx="209550" cy="158750"/>
            </a:xfrm>
            <a:custGeom>
              <a:avLst/>
              <a:gdLst>
                <a:gd name="T0" fmla="*/ 39 w 132"/>
                <a:gd name="T1" fmla="*/ 0 h 100"/>
                <a:gd name="T2" fmla="*/ 39 w 132"/>
                <a:gd name="T3" fmla="*/ 0 h 100"/>
                <a:gd name="T4" fmla="*/ 47 w 132"/>
                <a:gd name="T5" fmla="*/ 0 h 100"/>
                <a:gd name="T6" fmla="*/ 54 w 132"/>
                <a:gd name="T7" fmla="*/ 2 h 100"/>
                <a:gd name="T8" fmla="*/ 61 w 132"/>
                <a:gd name="T9" fmla="*/ 5 h 100"/>
                <a:gd name="T10" fmla="*/ 66 w 132"/>
                <a:gd name="T11" fmla="*/ 9 h 100"/>
                <a:gd name="T12" fmla="*/ 66 w 132"/>
                <a:gd name="T13" fmla="*/ 9 h 100"/>
                <a:gd name="T14" fmla="*/ 71 w 132"/>
                <a:gd name="T15" fmla="*/ 5 h 100"/>
                <a:gd name="T16" fmla="*/ 78 w 132"/>
                <a:gd name="T17" fmla="*/ 2 h 100"/>
                <a:gd name="T18" fmla="*/ 85 w 132"/>
                <a:gd name="T19" fmla="*/ 0 h 100"/>
                <a:gd name="T20" fmla="*/ 93 w 132"/>
                <a:gd name="T21" fmla="*/ 0 h 100"/>
                <a:gd name="T22" fmla="*/ 93 w 132"/>
                <a:gd name="T23" fmla="*/ 0 h 100"/>
                <a:gd name="T24" fmla="*/ 101 w 132"/>
                <a:gd name="T25" fmla="*/ 0 h 100"/>
                <a:gd name="T26" fmla="*/ 108 w 132"/>
                <a:gd name="T27" fmla="*/ 2 h 100"/>
                <a:gd name="T28" fmla="*/ 115 w 132"/>
                <a:gd name="T29" fmla="*/ 6 h 100"/>
                <a:gd name="T30" fmla="*/ 120 w 132"/>
                <a:gd name="T31" fmla="*/ 11 h 100"/>
                <a:gd name="T32" fmla="*/ 126 w 132"/>
                <a:gd name="T33" fmla="*/ 16 h 100"/>
                <a:gd name="T34" fmla="*/ 130 w 132"/>
                <a:gd name="T35" fmla="*/ 23 h 100"/>
                <a:gd name="T36" fmla="*/ 131 w 132"/>
                <a:gd name="T37" fmla="*/ 31 h 100"/>
                <a:gd name="T38" fmla="*/ 132 w 132"/>
                <a:gd name="T39" fmla="*/ 38 h 100"/>
                <a:gd name="T40" fmla="*/ 132 w 132"/>
                <a:gd name="T41" fmla="*/ 38 h 100"/>
                <a:gd name="T42" fmla="*/ 131 w 132"/>
                <a:gd name="T43" fmla="*/ 47 h 100"/>
                <a:gd name="T44" fmla="*/ 128 w 132"/>
                <a:gd name="T45" fmla="*/ 58 h 100"/>
                <a:gd name="T46" fmla="*/ 123 w 132"/>
                <a:gd name="T47" fmla="*/ 69 h 100"/>
                <a:gd name="T48" fmla="*/ 116 w 132"/>
                <a:gd name="T49" fmla="*/ 78 h 100"/>
                <a:gd name="T50" fmla="*/ 107 w 132"/>
                <a:gd name="T51" fmla="*/ 86 h 100"/>
                <a:gd name="T52" fmla="*/ 94 w 132"/>
                <a:gd name="T53" fmla="*/ 93 h 100"/>
                <a:gd name="T54" fmla="*/ 88 w 132"/>
                <a:gd name="T55" fmla="*/ 96 h 100"/>
                <a:gd name="T56" fmla="*/ 81 w 132"/>
                <a:gd name="T57" fmla="*/ 99 h 100"/>
                <a:gd name="T58" fmla="*/ 73 w 132"/>
                <a:gd name="T59" fmla="*/ 99 h 100"/>
                <a:gd name="T60" fmla="*/ 63 w 132"/>
                <a:gd name="T61" fmla="*/ 100 h 100"/>
                <a:gd name="T62" fmla="*/ 63 w 132"/>
                <a:gd name="T63" fmla="*/ 100 h 100"/>
                <a:gd name="T64" fmla="*/ 55 w 132"/>
                <a:gd name="T65" fmla="*/ 99 h 100"/>
                <a:gd name="T66" fmla="*/ 47 w 132"/>
                <a:gd name="T67" fmla="*/ 97 h 100"/>
                <a:gd name="T68" fmla="*/ 39 w 132"/>
                <a:gd name="T69" fmla="*/ 96 h 100"/>
                <a:gd name="T70" fmla="*/ 32 w 132"/>
                <a:gd name="T71" fmla="*/ 93 h 100"/>
                <a:gd name="T72" fmla="*/ 27 w 132"/>
                <a:gd name="T73" fmla="*/ 90 h 100"/>
                <a:gd name="T74" fmla="*/ 21 w 132"/>
                <a:gd name="T75" fmla="*/ 86 h 100"/>
                <a:gd name="T76" fmla="*/ 13 w 132"/>
                <a:gd name="T77" fmla="*/ 77 h 100"/>
                <a:gd name="T78" fmla="*/ 6 w 132"/>
                <a:gd name="T79" fmla="*/ 67 h 100"/>
                <a:gd name="T80" fmla="*/ 2 w 132"/>
                <a:gd name="T81" fmla="*/ 57 h 100"/>
                <a:gd name="T82" fmla="*/ 0 w 132"/>
                <a:gd name="T83" fmla="*/ 47 h 100"/>
                <a:gd name="T84" fmla="*/ 0 w 132"/>
                <a:gd name="T85" fmla="*/ 38 h 100"/>
                <a:gd name="T86" fmla="*/ 0 w 132"/>
                <a:gd name="T87" fmla="*/ 38 h 100"/>
                <a:gd name="T88" fmla="*/ 0 w 132"/>
                <a:gd name="T89" fmla="*/ 31 h 100"/>
                <a:gd name="T90" fmla="*/ 2 w 132"/>
                <a:gd name="T91" fmla="*/ 23 h 100"/>
                <a:gd name="T92" fmla="*/ 6 w 132"/>
                <a:gd name="T93" fmla="*/ 16 h 100"/>
                <a:gd name="T94" fmla="*/ 12 w 132"/>
                <a:gd name="T95" fmla="*/ 11 h 100"/>
                <a:gd name="T96" fmla="*/ 17 w 132"/>
                <a:gd name="T97" fmla="*/ 6 h 100"/>
                <a:gd name="T98" fmla="*/ 24 w 132"/>
                <a:gd name="T99" fmla="*/ 2 h 100"/>
                <a:gd name="T100" fmla="*/ 31 w 132"/>
                <a:gd name="T101" fmla="*/ 0 h 100"/>
                <a:gd name="T102" fmla="*/ 39 w 132"/>
                <a:gd name="T103" fmla="*/ 0 h 100"/>
                <a:gd name="T104" fmla="*/ 39 w 132"/>
                <a:gd name="T10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" h="100">
                  <a:moveTo>
                    <a:pt x="39" y="0"/>
                  </a:moveTo>
                  <a:lnTo>
                    <a:pt x="39" y="0"/>
                  </a:lnTo>
                  <a:lnTo>
                    <a:pt x="47" y="0"/>
                  </a:lnTo>
                  <a:lnTo>
                    <a:pt x="54" y="2"/>
                  </a:lnTo>
                  <a:lnTo>
                    <a:pt x="61" y="5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71" y="5"/>
                  </a:lnTo>
                  <a:lnTo>
                    <a:pt x="78" y="2"/>
                  </a:lnTo>
                  <a:lnTo>
                    <a:pt x="85" y="0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101" y="0"/>
                  </a:lnTo>
                  <a:lnTo>
                    <a:pt x="108" y="2"/>
                  </a:lnTo>
                  <a:lnTo>
                    <a:pt x="115" y="6"/>
                  </a:lnTo>
                  <a:lnTo>
                    <a:pt x="120" y="11"/>
                  </a:lnTo>
                  <a:lnTo>
                    <a:pt x="126" y="16"/>
                  </a:lnTo>
                  <a:lnTo>
                    <a:pt x="130" y="23"/>
                  </a:lnTo>
                  <a:lnTo>
                    <a:pt x="131" y="31"/>
                  </a:lnTo>
                  <a:lnTo>
                    <a:pt x="132" y="38"/>
                  </a:lnTo>
                  <a:lnTo>
                    <a:pt x="132" y="38"/>
                  </a:lnTo>
                  <a:lnTo>
                    <a:pt x="131" y="47"/>
                  </a:lnTo>
                  <a:lnTo>
                    <a:pt x="128" y="58"/>
                  </a:lnTo>
                  <a:lnTo>
                    <a:pt x="123" y="69"/>
                  </a:lnTo>
                  <a:lnTo>
                    <a:pt x="116" y="78"/>
                  </a:lnTo>
                  <a:lnTo>
                    <a:pt x="107" y="86"/>
                  </a:lnTo>
                  <a:lnTo>
                    <a:pt x="94" y="93"/>
                  </a:lnTo>
                  <a:lnTo>
                    <a:pt x="88" y="96"/>
                  </a:lnTo>
                  <a:lnTo>
                    <a:pt x="81" y="99"/>
                  </a:lnTo>
                  <a:lnTo>
                    <a:pt x="73" y="99"/>
                  </a:lnTo>
                  <a:lnTo>
                    <a:pt x="63" y="100"/>
                  </a:lnTo>
                  <a:lnTo>
                    <a:pt x="63" y="100"/>
                  </a:lnTo>
                  <a:lnTo>
                    <a:pt x="55" y="99"/>
                  </a:lnTo>
                  <a:lnTo>
                    <a:pt x="47" y="97"/>
                  </a:lnTo>
                  <a:lnTo>
                    <a:pt x="39" y="96"/>
                  </a:lnTo>
                  <a:lnTo>
                    <a:pt x="32" y="93"/>
                  </a:lnTo>
                  <a:lnTo>
                    <a:pt x="27" y="90"/>
                  </a:lnTo>
                  <a:lnTo>
                    <a:pt x="21" y="86"/>
                  </a:lnTo>
                  <a:lnTo>
                    <a:pt x="13" y="77"/>
                  </a:lnTo>
                  <a:lnTo>
                    <a:pt x="6" y="67"/>
                  </a:lnTo>
                  <a:lnTo>
                    <a:pt x="2" y="57"/>
                  </a:lnTo>
                  <a:lnTo>
                    <a:pt x="0" y="4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2" y="23"/>
                  </a:lnTo>
                  <a:lnTo>
                    <a:pt x="6" y="16"/>
                  </a:lnTo>
                  <a:lnTo>
                    <a:pt x="12" y="11"/>
                  </a:lnTo>
                  <a:lnTo>
                    <a:pt x="17" y="6"/>
                  </a:lnTo>
                  <a:lnTo>
                    <a:pt x="24" y="2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0" name="Freeform 174"/>
            <p:cNvSpPr/>
            <p:nvPr/>
          </p:nvSpPr>
          <p:spPr bwMode="auto">
            <a:xfrm>
              <a:off x="3149601" y="2336800"/>
              <a:ext cx="52388" cy="73025"/>
            </a:xfrm>
            <a:custGeom>
              <a:avLst/>
              <a:gdLst>
                <a:gd name="T0" fmla="*/ 29 w 33"/>
                <a:gd name="T1" fmla="*/ 46 h 46"/>
                <a:gd name="T2" fmla="*/ 29 w 33"/>
                <a:gd name="T3" fmla="*/ 46 h 46"/>
                <a:gd name="T4" fmla="*/ 31 w 33"/>
                <a:gd name="T5" fmla="*/ 39 h 46"/>
                <a:gd name="T6" fmla="*/ 33 w 33"/>
                <a:gd name="T7" fmla="*/ 34 h 46"/>
                <a:gd name="T8" fmla="*/ 33 w 33"/>
                <a:gd name="T9" fmla="*/ 27 h 46"/>
                <a:gd name="T10" fmla="*/ 33 w 33"/>
                <a:gd name="T11" fmla="*/ 22 h 46"/>
                <a:gd name="T12" fmla="*/ 30 w 33"/>
                <a:gd name="T13" fmla="*/ 15 h 46"/>
                <a:gd name="T14" fmla="*/ 27 w 33"/>
                <a:gd name="T15" fmla="*/ 9 h 46"/>
                <a:gd name="T16" fmla="*/ 25 w 33"/>
                <a:gd name="T17" fmla="*/ 4 h 46"/>
                <a:gd name="T18" fmla="*/ 19 w 33"/>
                <a:gd name="T19" fmla="*/ 0 h 46"/>
                <a:gd name="T20" fmla="*/ 0 w 33"/>
                <a:gd name="T21" fmla="*/ 3 h 46"/>
                <a:gd name="T22" fmla="*/ 0 w 33"/>
                <a:gd name="T23" fmla="*/ 3 h 46"/>
                <a:gd name="T24" fmla="*/ 12 w 33"/>
                <a:gd name="T25" fmla="*/ 11 h 46"/>
                <a:gd name="T26" fmla="*/ 18 w 33"/>
                <a:gd name="T27" fmla="*/ 15 h 46"/>
                <a:gd name="T28" fmla="*/ 22 w 33"/>
                <a:gd name="T29" fmla="*/ 19 h 46"/>
                <a:gd name="T30" fmla="*/ 25 w 33"/>
                <a:gd name="T31" fmla="*/ 24 h 46"/>
                <a:gd name="T32" fmla="*/ 27 w 33"/>
                <a:gd name="T33" fmla="*/ 31 h 46"/>
                <a:gd name="T34" fmla="*/ 29 w 33"/>
                <a:gd name="T35" fmla="*/ 38 h 46"/>
                <a:gd name="T36" fmla="*/ 29 w 33"/>
                <a:gd name="T37" fmla="*/ 46 h 46"/>
                <a:gd name="T38" fmla="*/ 29 w 33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3" h="46">
                  <a:moveTo>
                    <a:pt x="29" y="46"/>
                  </a:moveTo>
                  <a:lnTo>
                    <a:pt x="29" y="46"/>
                  </a:lnTo>
                  <a:lnTo>
                    <a:pt x="31" y="39"/>
                  </a:lnTo>
                  <a:lnTo>
                    <a:pt x="33" y="34"/>
                  </a:lnTo>
                  <a:lnTo>
                    <a:pt x="33" y="27"/>
                  </a:lnTo>
                  <a:lnTo>
                    <a:pt x="33" y="22"/>
                  </a:lnTo>
                  <a:lnTo>
                    <a:pt x="30" y="15"/>
                  </a:lnTo>
                  <a:lnTo>
                    <a:pt x="27" y="9"/>
                  </a:lnTo>
                  <a:lnTo>
                    <a:pt x="25" y="4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12" y="11"/>
                  </a:lnTo>
                  <a:lnTo>
                    <a:pt x="18" y="15"/>
                  </a:lnTo>
                  <a:lnTo>
                    <a:pt x="22" y="19"/>
                  </a:lnTo>
                  <a:lnTo>
                    <a:pt x="25" y="24"/>
                  </a:lnTo>
                  <a:lnTo>
                    <a:pt x="27" y="31"/>
                  </a:lnTo>
                  <a:lnTo>
                    <a:pt x="29" y="38"/>
                  </a:lnTo>
                  <a:lnTo>
                    <a:pt x="29" y="46"/>
                  </a:lnTo>
                  <a:lnTo>
                    <a:pt x="2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01" name="Freeform 175"/>
          <p:cNvSpPr>
            <a:spLocks noEditPoints="1"/>
          </p:cNvSpPr>
          <p:nvPr/>
        </p:nvSpPr>
        <p:spPr bwMode="auto">
          <a:xfrm>
            <a:off x="6950058" y="4258675"/>
            <a:ext cx="229369" cy="319778"/>
          </a:xfrm>
          <a:custGeom>
            <a:avLst/>
            <a:gdLst>
              <a:gd name="T0" fmla="*/ 125 w 137"/>
              <a:gd name="T1" fmla="*/ 55 h 191"/>
              <a:gd name="T2" fmla="*/ 126 w 137"/>
              <a:gd name="T3" fmla="*/ 51 h 191"/>
              <a:gd name="T4" fmla="*/ 133 w 137"/>
              <a:gd name="T5" fmla="*/ 34 h 191"/>
              <a:gd name="T6" fmla="*/ 136 w 137"/>
              <a:gd name="T7" fmla="*/ 29 h 191"/>
              <a:gd name="T8" fmla="*/ 137 w 137"/>
              <a:gd name="T9" fmla="*/ 21 h 191"/>
              <a:gd name="T10" fmla="*/ 136 w 137"/>
              <a:gd name="T11" fmla="*/ 13 h 191"/>
              <a:gd name="T12" fmla="*/ 132 w 137"/>
              <a:gd name="T13" fmla="*/ 6 h 191"/>
              <a:gd name="T14" fmla="*/ 128 w 137"/>
              <a:gd name="T15" fmla="*/ 4 h 191"/>
              <a:gd name="T16" fmla="*/ 116 w 137"/>
              <a:gd name="T17" fmla="*/ 0 h 191"/>
              <a:gd name="T18" fmla="*/ 103 w 137"/>
              <a:gd name="T19" fmla="*/ 4 h 191"/>
              <a:gd name="T20" fmla="*/ 113 w 137"/>
              <a:gd name="T21" fmla="*/ 39 h 191"/>
              <a:gd name="T22" fmla="*/ 103 w 137"/>
              <a:gd name="T23" fmla="*/ 59 h 191"/>
              <a:gd name="T24" fmla="*/ 110 w 137"/>
              <a:gd name="T25" fmla="*/ 48 h 191"/>
              <a:gd name="T26" fmla="*/ 110 w 137"/>
              <a:gd name="T27" fmla="*/ 42 h 191"/>
              <a:gd name="T28" fmla="*/ 120 w 137"/>
              <a:gd name="T29" fmla="*/ 48 h 191"/>
              <a:gd name="T30" fmla="*/ 121 w 137"/>
              <a:gd name="T31" fmla="*/ 52 h 191"/>
              <a:gd name="T32" fmla="*/ 121 w 137"/>
              <a:gd name="T33" fmla="*/ 57 h 191"/>
              <a:gd name="T34" fmla="*/ 103 w 137"/>
              <a:gd name="T35" fmla="*/ 89 h 191"/>
              <a:gd name="T36" fmla="*/ 97 w 137"/>
              <a:gd name="T37" fmla="*/ 93 h 191"/>
              <a:gd name="T38" fmla="*/ 99 w 137"/>
              <a:gd name="T39" fmla="*/ 92 h 191"/>
              <a:gd name="T40" fmla="*/ 103 w 137"/>
              <a:gd name="T41" fmla="*/ 89 h 191"/>
              <a:gd name="T42" fmla="*/ 101 w 137"/>
              <a:gd name="T43" fmla="*/ 85 h 191"/>
              <a:gd name="T44" fmla="*/ 99 w 137"/>
              <a:gd name="T45" fmla="*/ 86 h 191"/>
              <a:gd name="T46" fmla="*/ 95 w 137"/>
              <a:gd name="T47" fmla="*/ 88 h 191"/>
              <a:gd name="T48" fmla="*/ 84 w 137"/>
              <a:gd name="T49" fmla="*/ 81 h 191"/>
              <a:gd name="T50" fmla="*/ 84 w 137"/>
              <a:gd name="T51" fmla="*/ 81 h 191"/>
              <a:gd name="T52" fmla="*/ 90 w 137"/>
              <a:gd name="T53" fmla="*/ 78 h 191"/>
              <a:gd name="T54" fmla="*/ 103 w 137"/>
              <a:gd name="T55" fmla="*/ 34 h 191"/>
              <a:gd name="T56" fmla="*/ 88 w 137"/>
              <a:gd name="T57" fmla="*/ 23 h 191"/>
              <a:gd name="T58" fmla="*/ 80 w 137"/>
              <a:gd name="T59" fmla="*/ 25 h 191"/>
              <a:gd name="T60" fmla="*/ 57 w 137"/>
              <a:gd name="T61" fmla="*/ 59 h 191"/>
              <a:gd name="T62" fmla="*/ 57 w 137"/>
              <a:gd name="T63" fmla="*/ 66 h 191"/>
              <a:gd name="T64" fmla="*/ 22 w 137"/>
              <a:gd name="T65" fmla="*/ 153 h 191"/>
              <a:gd name="T66" fmla="*/ 26 w 137"/>
              <a:gd name="T67" fmla="*/ 154 h 191"/>
              <a:gd name="T68" fmla="*/ 29 w 137"/>
              <a:gd name="T69" fmla="*/ 155 h 191"/>
              <a:gd name="T70" fmla="*/ 29 w 137"/>
              <a:gd name="T71" fmla="*/ 162 h 191"/>
              <a:gd name="T72" fmla="*/ 33 w 137"/>
              <a:gd name="T73" fmla="*/ 161 h 191"/>
              <a:gd name="T74" fmla="*/ 38 w 137"/>
              <a:gd name="T75" fmla="*/ 162 h 191"/>
              <a:gd name="T76" fmla="*/ 40 w 137"/>
              <a:gd name="T77" fmla="*/ 163 h 191"/>
              <a:gd name="T78" fmla="*/ 41 w 137"/>
              <a:gd name="T79" fmla="*/ 169 h 191"/>
              <a:gd name="T80" fmla="*/ 38 w 137"/>
              <a:gd name="T81" fmla="*/ 173 h 191"/>
              <a:gd name="T82" fmla="*/ 22 w 137"/>
              <a:gd name="T83" fmla="*/ 182 h 191"/>
              <a:gd name="T84" fmla="*/ 41 w 137"/>
              <a:gd name="T85" fmla="*/ 176 h 191"/>
              <a:gd name="T86" fmla="*/ 103 w 137"/>
              <a:gd name="T87" fmla="*/ 29 h 191"/>
              <a:gd name="T88" fmla="*/ 97 w 137"/>
              <a:gd name="T89" fmla="*/ 9 h 191"/>
              <a:gd name="T90" fmla="*/ 103 w 137"/>
              <a:gd name="T91" fmla="*/ 4 h 191"/>
              <a:gd name="T92" fmla="*/ 22 w 137"/>
              <a:gd name="T93" fmla="*/ 117 h 191"/>
              <a:gd name="T94" fmla="*/ 2 w 137"/>
              <a:gd name="T95" fmla="*/ 191 h 191"/>
              <a:gd name="T96" fmla="*/ 22 w 137"/>
              <a:gd name="T97" fmla="*/ 180 h 191"/>
              <a:gd name="T98" fmla="*/ 5 w 137"/>
              <a:gd name="T99" fmla="*/ 174 h 191"/>
              <a:gd name="T100" fmla="*/ 5 w 137"/>
              <a:gd name="T101" fmla="*/ 150 h 191"/>
              <a:gd name="T102" fmla="*/ 6 w 137"/>
              <a:gd name="T103" fmla="*/ 149 h 191"/>
              <a:gd name="T104" fmla="*/ 10 w 137"/>
              <a:gd name="T105" fmla="*/ 146 h 191"/>
              <a:gd name="T106" fmla="*/ 15 w 137"/>
              <a:gd name="T107" fmla="*/ 146 h 191"/>
              <a:gd name="T108" fmla="*/ 17 w 137"/>
              <a:gd name="T109" fmla="*/ 149 h 191"/>
              <a:gd name="T110" fmla="*/ 18 w 137"/>
              <a:gd name="T111" fmla="*/ 155 h 191"/>
              <a:gd name="T112" fmla="*/ 19 w 137"/>
              <a:gd name="T113" fmla="*/ 154 h 191"/>
              <a:gd name="T114" fmla="*/ 22 w 137"/>
              <a:gd name="T115" fmla="*/ 117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7" h="191">
                <a:moveTo>
                  <a:pt x="103" y="89"/>
                </a:moveTo>
                <a:lnTo>
                  <a:pt x="125" y="55"/>
                </a:lnTo>
                <a:lnTo>
                  <a:pt x="125" y="55"/>
                </a:lnTo>
                <a:lnTo>
                  <a:pt x="126" y="51"/>
                </a:lnTo>
                <a:lnTo>
                  <a:pt x="125" y="47"/>
                </a:lnTo>
                <a:lnTo>
                  <a:pt x="133" y="34"/>
                </a:lnTo>
                <a:lnTo>
                  <a:pt x="133" y="34"/>
                </a:lnTo>
                <a:lnTo>
                  <a:pt x="136" y="29"/>
                </a:lnTo>
                <a:lnTo>
                  <a:pt x="137" y="25"/>
                </a:lnTo>
                <a:lnTo>
                  <a:pt x="137" y="21"/>
                </a:lnTo>
                <a:lnTo>
                  <a:pt x="137" y="17"/>
                </a:lnTo>
                <a:lnTo>
                  <a:pt x="136" y="13"/>
                </a:lnTo>
                <a:lnTo>
                  <a:pt x="135" y="9"/>
                </a:lnTo>
                <a:lnTo>
                  <a:pt x="132" y="6"/>
                </a:lnTo>
                <a:lnTo>
                  <a:pt x="128" y="4"/>
                </a:lnTo>
                <a:lnTo>
                  <a:pt x="128" y="4"/>
                </a:lnTo>
                <a:lnTo>
                  <a:pt x="121" y="0"/>
                </a:lnTo>
                <a:lnTo>
                  <a:pt x="116" y="0"/>
                </a:lnTo>
                <a:lnTo>
                  <a:pt x="109" y="1"/>
                </a:lnTo>
                <a:lnTo>
                  <a:pt x="103" y="4"/>
                </a:lnTo>
                <a:lnTo>
                  <a:pt x="103" y="29"/>
                </a:lnTo>
                <a:lnTo>
                  <a:pt x="113" y="39"/>
                </a:lnTo>
                <a:lnTo>
                  <a:pt x="103" y="34"/>
                </a:lnTo>
                <a:lnTo>
                  <a:pt x="103" y="59"/>
                </a:lnTo>
                <a:lnTo>
                  <a:pt x="110" y="48"/>
                </a:lnTo>
                <a:lnTo>
                  <a:pt x="110" y="48"/>
                </a:lnTo>
                <a:lnTo>
                  <a:pt x="110" y="46"/>
                </a:lnTo>
                <a:lnTo>
                  <a:pt x="110" y="42"/>
                </a:lnTo>
                <a:lnTo>
                  <a:pt x="120" y="48"/>
                </a:lnTo>
                <a:lnTo>
                  <a:pt x="120" y="48"/>
                </a:lnTo>
                <a:lnTo>
                  <a:pt x="121" y="50"/>
                </a:lnTo>
                <a:lnTo>
                  <a:pt x="121" y="52"/>
                </a:lnTo>
                <a:lnTo>
                  <a:pt x="121" y="54"/>
                </a:lnTo>
                <a:lnTo>
                  <a:pt x="121" y="57"/>
                </a:lnTo>
                <a:lnTo>
                  <a:pt x="103" y="82"/>
                </a:lnTo>
                <a:lnTo>
                  <a:pt x="103" y="89"/>
                </a:lnTo>
                <a:close/>
                <a:moveTo>
                  <a:pt x="41" y="176"/>
                </a:moveTo>
                <a:lnTo>
                  <a:pt x="97" y="93"/>
                </a:lnTo>
                <a:lnTo>
                  <a:pt x="97" y="93"/>
                </a:lnTo>
                <a:lnTo>
                  <a:pt x="99" y="92"/>
                </a:lnTo>
                <a:lnTo>
                  <a:pt x="102" y="89"/>
                </a:lnTo>
                <a:lnTo>
                  <a:pt x="103" y="89"/>
                </a:lnTo>
                <a:lnTo>
                  <a:pt x="103" y="82"/>
                </a:lnTo>
                <a:lnTo>
                  <a:pt x="101" y="85"/>
                </a:lnTo>
                <a:lnTo>
                  <a:pt x="101" y="85"/>
                </a:lnTo>
                <a:lnTo>
                  <a:pt x="99" y="86"/>
                </a:lnTo>
                <a:lnTo>
                  <a:pt x="98" y="88"/>
                </a:lnTo>
                <a:lnTo>
                  <a:pt x="95" y="88"/>
                </a:lnTo>
                <a:lnTo>
                  <a:pt x="94" y="86"/>
                </a:lnTo>
                <a:lnTo>
                  <a:pt x="84" y="81"/>
                </a:lnTo>
                <a:lnTo>
                  <a:pt x="84" y="81"/>
                </a:lnTo>
                <a:lnTo>
                  <a:pt x="84" y="81"/>
                </a:lnTo>
                <a:lnTo>
                  <a:pt x="87" y="80"/>
                </a:lnTo>
                <a:lnTo>
                  <a:pt x="90" y="78"/>
                </a:lnTo>
                <a:lnTo>
                  <a:pt x="103" y="59"/>
                </a:lnTo>
                <a:lnTo>
                  <a:pt x="103" y="34"/>
                </a:lnTo>
                <a:lnTo>
                  <a:pt x="88" y="23"/>
                </a:lnTo>
                <a:lnTo>
                  <a:pt x="88" y="23"/>
                </a:lnTo>
                <a:lnTo>
                  <a:pt x="83" y="23"/>
                </a:lnTo>
                <a:lnTo>
                  <a:pt x="80" y="25"/>
                </a:lnTo>
                <a:lnTo>
                  <a:pt x="57" y="59"/>
                </a:lnTo>
                <a:lnTo>
                  <a:pt x="57" y="59"/>
                </a:lnTo>
                <a:lnTo>
                  <a:pt x="56" y="63"/>
                </a:lnTo>
                <a:lnTo>
                  <a:pt x="57" y="66"/>
                </a:lnTo>
                <a:lnTo>
                  <a:pt x="22" y="117"/>
                </a:lnTo>
                <a:lnTo>
                  <a:pt x="22" y="153"/>
                </a:lnTo>
                <a:lnTo>
                  <a:pt x="22" y="153"/>
                </a:lnTo>
                <a:lnTo>
                  <a:pt x="26" y="154"/>
                </a:lnTo>
                <a:lnTo>
                  <a:pt x="26" y="154"/>
                </a:lnTo>
                <a:lnTo>
                  <a:pt x="29" y="155"/>
                </a:lnTo>
                <a:lnTo>
                  <a:pt x="29" y="158"/>
                </a:lnTo>
                <a:lnTo>
                  <a:pt x="29" y="162"/>
                </a:lnTo>
                <a:lnTo>
                  <a:pt x="29" y="162"/>
                </a:lnTo>
                <a:lnTo>
                  <a:pt x="33" y="161"/>
                </a:lnTo>
                <a:lnTo>
                  <a:pt x="36" y="161"/>
                </a:lnTo>
                <a:lnTo>
                  <a:pt x="38" y="162"/>
                </a:lnTo>
                <a:lnTo>
                  <a:pt x="38" y="162"/>
                </a:lnTo>
                <a:lnTo>
                  <a:pt x="40" y="163"/>
                </a:lnTo>
                <a:lnTo>
                  <a:pt x="41" y="166"/>
                </a:lnTo>
                <a:lnTo>
                  <a:pt x="41" y="169"/>
                </a:lnTo>
                <a:lnTo>
                  <a:pt x="40" y="172"/>
                </a:lnTo>
                <a:lnTo>
                  <a:pt x="38" y="173"/>
                </a:lnTo>
                <a:lnTo>
                  <a:pt x="22" y="180"/>
                </a:lnTo>
                <a:lnTo>
                  <a:pt x="22" y="182"/>
                </a:lnTo>
                <a:lnTo>
                  <a:pt x="41" y="176"/>
                </a:lnTo>
                <a:lnTo>
                  <a:pt x="41" y="176"/>
                </a:lnTo>
                <a:close/>
                <a:moveTo>
                  <a:pt x="103" y="4"/>
                </a:moveTo>
                <a:lnTo>
                  <a:pt x="103" y="29"/>
                </a:lnTo>
                <a:lnTo>
                  <a:pt x="91" y="17"/>
                </a:lnTo>
                <a:lnTo>
                  <a:pt x="97" y="9"/>
                </a:lnTo>
                <a:lnTo>
                  <a:pt x="97" y="9"/>
                </a:lnTo>
                <a:lnTo>
                  <a:pt x="103" y="4"/>
                </a:lnTo>
                <a:lnTo>
                  <a:pt x="103" y="4"/>
                </a:lnTo>
                <a:close/>
                <a:moveTo>
                  <a:pt x="22" y="117"/>
                </a:moveTo>
                <a:lnTo>
                  <a:pt x="0" y="150"/>
                </a:lnTo>
                <a:lnTo>
                  <a:pt x="2" y="191"/>
                </a:lnTo>
                <a:lnTo>
                  <a:pt x="22" y="182"/>
                </a:lnTo>
                <a:lnTo>
                  <a:pt x="22" y="180"/>
                </a:lnTo>
                <a:lnTo>
                  <a:pt x="17" y="182"/>
                </a:lnTo>
                <a:lnTo>
                  <a:pt x="5" y="174"/>
                </a:lnTo>
                <a:lnTo>
                  <a:pt x="5" y="150"/>
                </a:lnTo>
                <a:lnTo>
                  <a:pt x="5" y="150"/>
                </a:lnTo>
                <a:lnTo>
                  <a:pt x="6" y="149"/>
                </a:lnTo>
                <a:lnTo>
                  <a:pt x="6" y="149"/>
                </a:lnTo>
                <a:lnTo>
                  <a:pt x="7" y="146"/>
                </a:lnTo>
                <a:lnTo>
                  <a:pt x="10" y="146"/>
                </a:lnTo>
                <a:lnTo>
                  <a:pt x="13" y="146"/>
                </a:lnTo>
                <a:lnTo>
                  <a:pt x="15" y="146"/>
                </a:lnTo>
                <a:lnTo>
                  <a:pt x="15" y="146"/>
                </a:lnTo>
                <a:lnTo>
                  <a:pt x="17" y="149"/>
                </a:lnTo>
                <a:lnTo>
                  <a:pt x="18" y="150"/>
                </a:lnTo>
                <a:lnTo>
                  <a:pt x="18" y="155"/>
                </a:lnTo>
                <a:lnTo>
                  <a:pt x="18" y="155"/>
                </a:lnTo>
                <a:lnTo>
                  <a:pt x="19" y="154"/>
                </a:lnTo>
                <a:lnTo>
                  <a:pt x="22" y="153"/>
                </a:lnTo>
                <a:lnTo>
                  <a:pt x="22" y="1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02" name="Freeform 176"/>
          <p:cNvSpPr>
            <a:spLocks noEditPoints="1"/>
          </p:cNvSpPr>
          <p:nvPr/>
        </p:nvSpPr>
        <p:spPr bwMode="auto">
          <a:xfrm>
            <a:off x="5089994" y="2498898"/>
            <a:ext cx="294664" cy="319778"/>
          </a:xfrm>
          <a:custGeom>
            <a:avLst/>
            <a:gdLst>
              <a:gd name="T0" fmla="*/ 138 w 176"/>
              <a:gd name="T1" fmla="*/ 88 h 191"/>
              <a:gd name="T2" fmla="*/ 132 w 176"/>
              <a:gd name="T3" fmla="*/ 138 h 191"/>
              <a:gd name="T4" fmla="*/ 150 w 176"/>
              <a:gd name="T5" fmla="*/ 143 h 191"/>
              <a:gd name="T6" fmla="*/ 147 w 176"/>
              <a:gd name="T7" fmla="*/ 151 h 191"/>
              <a:gd name="T8" fmla="*/ 132 w 176"/>
              <a:gd name="T9" fmla="*/ 36 h 191"/>
              <a:gd name="T10" fmla="*/ 150 w 176"/>
              <a:gd name="T11" fmla="*/ 26 h 191"/>
              <a:gd name="T12" fmla="*/ 135 w 176"/>
              <a:gd name="T13" fmla="*/ 47 h 191"/>
              <a:gd name="T14" fmla="*/ 146 w 176"/>
              <a:gd name="T15" fmla="*/ 88 h 191"/>
              <a:gd name="T16" fmla="*/ 174 w 176"/>
              <a:gd name="T17" fmla="*/ 85 h 191"/>
              <a:gd name="T18" fmla="*/ 150 w 176"/>
              <a:gd name="T19" fmla="*/ 92 h 191"/>
              <a:gd name="T20" fmla="*/ 88 w 176"/>
              <a:gd name="T21" fmla="*/ 39 h 191"/>
              <a:gd name="T22" fmla="*/ 115 w 176"/>
              <a:gd name="T23" fmla="*/ 46 h 191"/>
              <a:gd name="T24" fmla="*/ 132 w 176"/>
              <a:gd name="T25" fmla="*/ 109 h 191"/>
              <a:gd name="T26" fmla="*/ 115 w 176"/>
              <a:gd name="T27" fmla="*/ 128 h 191"/>
              <a:gd name="T28" fmla="*/ 111 w 176"/>
              <a:gd name="T29" fmla="*/ 180 h 191"/>
              <a:gd name="T30" fmla="*/ 90 w 176"/>
              <a:gd name="T31" fmla="*/ 191 h 191"/>
              <a:gd name="T32" fmla="*/ 105 w 176"/>
              <a:gd name="T33" fmla="*/ 126 h 191"/>
              <a:gd name="T34" fmla="*/ 122 w 176"/>
              <a:gd name="T35" fmla="*/ 107 h 191"/>
              <a:gd name="T36" fmla="*/ 124 w 176"/>
              <a:gd name="T37" fmla="*/ 73 h 191"/>
              <a:gd name="T38" fmla="*/ 104 w 176"/>
              <a:gd name="T39" fmla="*/ 51 h 191"/>
              <a:gd name="T40" fmla="*/ 88 w 176"/>
              <a:gd name="T41" fmla="*/ 39 h 191"/>
              <a:gd name="T42" fmla="*/ 127 w 176"/>
              <a:gd name="T43" fmla="*/ 43 h 191"/>
              <a:gd name="T44" fmla="*/ 132 w 176"/>
              <a:gd name="T45" fmla="*/ 36 h 191"/>
              <a:gd name="T46" fmla="*/ 128 w 176"/>
              <a:gd name="T47" fmla="*/ 128 h 191"/>
              <a:gd name="T48" fmla="*/ 132 w 176"/>
              <a:gd name="T49" fmla="*/ 127 h 191"/>
              <a:gd name="T50" fmla="*/ 92 w 176"/>
              <a:gd name="T51" fmla="*/ 1 h 191"/>
              <a:gd name="T52" fmla="*/ 88 w 176"/>
              <a:gd name="T53" fmla="*/ 30 h 191"/>
              <a:gd name="T54" fmla="*/ 80 w 176"/>
              <a:gd name="T55" fmla="*/ 191 h 191"/>
              <a:gd name="T56" fmla="*/ 62 w 176"/>
              <a:gd name="T57" fmla="*/ 176 h 191"/>
              <a:gd name="T58" fmla="*/ 55 w 176"/>
              <a:gd name="T59" fmla="*/ 124 h 191"/>
              <a:gd name="T60" fmla="*/ 44 w 176"/>
              <a:gd name="T61" fmla="*/ 67 h 191"/>
              <a:gd name="T62" fmla="*/ 67 w 176"/>
              <a:gd name="T63" fmla="*/ 43 h 191"/>
              <a:gd name="T64" fmla="*/ 88 w 176"/>
              <a:gd name="T65" fmla="*/ 49 h 191"/>
              <a:gd name="T66" fmla="*/ 61 w 176"/>
              <a:gd name="T67" fmla="*/ 61 h 191"/>
              <a:gd name="T68" fmla="*/ 50 w 176"/>
              <a:gd name="T69" fmla="*/ 88 h 191"/>
              <a:gd name="T70" fmla="*/ 69 w 176"/>
              <a:gd name="T71" fmla="*/ 120 h 191"/>
              <a:gd name="T72" fmla="*/ 88 w 176"/>
              <a:gd name="T73" fmla="*/ 147 h 191"/>
              <a:gd name="T74" fmla="*/ 88 w 176"/>
              <a:gd name="T75" fmla="*/ 30 h 191"/>
              <a:gd name="T76" fmla="*/ 84 w 176"/>
              <a:gd name="T77" fmla="*/ 26 h 191"/>
              <a:gd name="T78" fmla="*/ 88 w 176"/>
              <a:gd name="T79" fmla="*/ 0 h 191"/>
              <a:gd name="T80" fmla="*/ 47 w 176"/>
              <a:gd name="T81" fmla="*/ 135 h 191"/>
              <a:gd name="T82" fmla="*/ 44 w 176"/>
              <a:gd name="T83" fmla="*/ 138 h 191"/>
              <a:gd name="T84" fmla="*/ 47 w 176"/>
              <a:gd name="T85" fmla="*/ 47 h 191"/>
              <a:gd name="T86" fmla="*/ 44 w 176"/>
              <a:gd name="T87" fmla="*/ 108 h 191"/>
              <a:gd name="T88" fmla="*/ 40 w 176"/>
              <a:gd name="T89" fmla="*/ 77 h 191"/>
              <a:gd name="T90" fmla="*/ 44 w 176"/>
              <a:gd name="T91" fmla="*/ 49 h 191"/>
              <a:gd name="T92" fmla="*/ 25 w 176"/>
              <a:gd name="T93" fmla="*/ 31 h 191"/>
              <a:gd name="T94" fmla="*/ 32 w 176"/>
              <a:gd name="T95" fmla="*/ 26 h 191"/>
              <a:gd name="T96" fmla="*/ 32 w 176"/>
              <a:gd name="T97" fmla="*/ 150 h 191"/>
              <a:gd name="T98" fmla="*/ 24 w 176"/>
              <a:gd name="T99" fmla="*/ 147 h 191"/>
              <a:gd name="T100" fmla="*/ 44 w 176"/>
              <a:gd name="T101" fmla="*/ 127 h 191"/>
              <a:gd name="T102" fmla="*/ 25 w 176"/>
              <a:gd name="T103" fmla="*/ 84 h 191"/>
              <a:gd name="T104" fmla="*/ 25 w 176"/>
              <a:gd name="T105" fmla="*/ 92 h 191"/>
              <a:gd name="T106" fmla="*/ 0 w 176"/>
              <a:gd name="T107" fmla="*/ 88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76" h="191">
                <a:moveTo>
                  <a:pt x="132" y="66"/>
                </a:moveTo>
                <a:lnTo>
                  <a:pt x="132" y="66"/>
                </a:lnTo>
                <a:lnTo>
                  <a:pt x="136" y="77"/>
                </a:lnTo>
                <a:lnTo>
                  <a:pt x="138" y="88"/>
                </a:lnTo>
                <a:lnTo>
                  <a:pt x="138" y="88"/>
                </a:lnTo>
                <a:lnTo>
                  <a:pt x="136" y="99"/>
                </a:lnTo>
                <a:lnTo>
                  <a:pt x="132" y="109"/>
                </a:lnTo>
                <a:lnTo>
                  <a:pt x="132" y="66"/>
                </a:lnTo>
                <a:lnTo>
                  <a:pt x="132" y="66"/>
                </a:lnTo>
                <a:close/>
                <a:moveTo>
                  <a:pt x="132" y="138"/>
                </a:moveTo>
                <a:lnTo>
                  <a:pt x="132" y="127"/>
                </a:lnTo>
                <a:lnTo>
                  <a:pt x="132" y="127"/>
                </a:lnTo>
                <a:lnTo>
                  <a:pt x="135" y="128"/>
                </a:lnTo>
                <a:lnTo>
                  <a:pt x="135" y="128"/>
                </a:lnTo>
                <a:lnTo>
                  <a:pt x="150" y="143"/>
                </a:lnTo>
                <a:lnTo>
                  <a:pt x="150" y="143"/>
                </a:lnTo>
                <a:lnTo>
                  <a:pt x="151" y="147"/>
                </a:lnTo>
                <a:lnTo>
                  <a:pt x="150" y="150"/>
                </a:lnTo>
                <a:lnTo>
                  <a:pt x="150" y="150"/>
                </a:lnTo>
                <a:lnTo>
                  <a:pt x="147" y="151"/>
                </a:lnTo>
                <a:lnTo>
                  <a:pt x="145" y="150"/>
                </a:lnTo>
                <a:lnTo>
                  <a:pt x="132" y="138"/>
                </a:lnTo>
                <a:lnTo>
                  <a:pt x="132" y="138"/>
                </a:lnTo>
                <a:close/>
                <a:moveTo>
                  <a:pt x="132" y="49"/>
                </a:moveTo>
                <a:lnTo>
                  <a:pt x="132" y="36"/>
                </a:lnTo>
                <a:lnTo>
                  <a:pt x="145" y="26"/>
                </a:lnTo>
                <a:lnTo>
                  <a:pt x="145" y="26"/>
                </a:lnTo>
                <a:lnTo>
                  <a:pt x="147" y="24"/>
                </a:lnTo>
                <a:lnTo>
                  <a:pt x="150" y="26"/>
                </a:lnTo>
                <a:lnTo>
                  <a:pt x="150" y="26"/>
                </a:lnTo>
                <a:lnTo>
                  <a:pt x="151" y="28"/>
                </a:lnTo>
                <a:lnTo>
                  <a:pt x="150" y="31"/>
                </a:lnTo>
                <a:lnTo>
                  <a:pt x="135" y="47"/>
                </a:lnTo>
                <a:lnTo>
                  <a:pt x="135" y="47"/>
                </a:lnTo>
                <a:lnTo>
                  <a:pt x="135" y="47"/>
                </a:lnTo>
                <a:lnTo>
                  <a:pt x="132" y="49"/>
                </a:lnTo>
                <a:lnTo>
                  <a:pt x="132" y="49"/>
                </a:lnTo>
                <a:close/>
                <a:moveTo>
                  <a:pt x="146" y="88"/>
                </a:moveTo>
                <a:lnTo>
                  <a:pt x="146" y="88"/>
                </a:lnTo>
                <a:lnTo>
                  <a:pt x="146" y="88"/>
                </a:lnTo>
                <a:lnTo>
                  <a:pt x="147" y="85"/>
                </a:lnTo>
                <a:lnTo>
                  <a:pt x="150" y="84"/>
                </a:lnTo>
                <a:lnTo>
                  <a:pt x="172" y="84"/>
                </a:lnTo>
                <a:lnTo>
                  <a:pt x="172" y="84"/>
                </a:lnTo>
                <a:lnTo>
                  <a:pt x="174" y="85"/>
                </a:lnTo>
                <a:lnTo>
                  <a:pt x="176" y="88"/>
                </a:lnTo>
                <a:lnTo>
                  <a:pt x="176" y="88"/>
                </a:lnTo>
                <a:lnTo>
                  <a:pt x="174" y="91"/>
                </a:lnTo>
                <a:lnTo>
                  <a:pt x="172" y="92"/>
                </a:lnTo>
                <a:lnTo>
                  <a:pt x="150" y="92"/>
                </a:lnTo>
                <a:lnTo>
                  <a:pt x="150" y="92"/>
                </a:lnTo>
                <a:lnTo>
                  <a:pt x="147" y="91"/>
                </a:lnTo>
                <a:lnTo>
                  <a:pt x="146" y="88"/>
                </a:lnTo>
                <a:lnTo>
                  <a:pt x="146" y="88"/>
                </a:lnTo>
                <a:close/>
                <a:moveTo>
                  <a:pt x="88" y="39"/>
                </a:moveTo>
                <a:lnTo>
                  <a:pt x="88" y="39"/>
                </a:lnTo>
                <a:lnTo>
                  <a:pt x="96" y="39"/>
                </a:lnTo>
                <a:lnTo>
                  <a:pt x="103" y="40"/>
                </a:lnTo>
                <a:lnTo>
                  <a:pt x="108" y="43"/>
                </a:lnTo>
                <a:lnTo>
                  <a:pt x="115" y="46"/>
                </a:lnTo>
                <a:lnTo>
                  <a:pt x="120" y="50"/>
                </a:lnTo>
                <a:lnTo>
                  <a:pt x="124" y="55"/>
                </a:lnTo>
                <a:lnTo>
                  <a:pt x="128" y="61"/>
                </a:lnTo>
                <a:lnTo>
                  <a:pt x="132" y="66"/>
                </a:lnTo>
                <a:lnTo>
                  <a:pt x="132" y="109"/>
                </a:lnTo>
                <a:lnTo>
                  <a:pt x="132" y="109"/>
                </a:lnTo>
                <a:lnTo>
                  <a:pt x="128" y="115"/>
                </a:lnTo>
                <a:lnTo>
                  <a:pt x="124" y="120"/>
                </a:lnTo>
                <a:lnTo>
                  <a:pt x="120" y="124"/>
                </a:lnTo>
                <a:lnTo>
                  <a:pt x="115" y="128"/>
                </a:lnTo>
                <a:lnTo>
                  <a:pt x="115" y="166"/>
                </a:lnTo>
                <a:lnTo>
                  <a:pt x="115" y="166"/>
                </a:lnTo>
                <a:lnTo>
                  <a:pt x="115" y="172"/>
                </a:lnTo>
                <a:lnTo>
                  <a:pt x="113" y="176"/>
                </a:lnTo>
                <a:lnTo>
                  <a:pt x="111" y="180"/>
                </a:lnTo>
                <a:lnTo>
                  <a:pt x="108" y="184"/>
                </a:lnTo>
                <a:lnTo>
                  <a:pt x="104" y="187"/>
                </a:lnTo>
                <a:lnTo>
                  <a:pt x="100" y="189"/>
                </a:lnTo>
                <a:lnTo>
                  <a:pt x="96" y="191"/>
                </a:lnTo>
                <a:lnTo>
                  <a:pt x="90" y="191"/>
                </a:lnTo>
                <a:lnTo>
                  <a:pt x="88" y="191"/>
                </a:lnTo>
                <a:lnTo>
                  <a:pt x="88" y="147"/>
                </a:lnTo>
                <a:lnTo>
                  <a:pt x="105" y="147"/>
                </a:lnTo>
                <a:lnTo>
                  <a:pt x="105" y="126"/>
                </a:lnTo>
                <a:lnTo>
                  <a:pt x="105" y="126"/>
                </a:lnTo>
                <a:lnTo>
                  <a:pt x="105" y="123"/>
                </a:lnTo>
                <a:lnTo>
                  <a:pt x="108" y="122"/>
                </a:lnTo>
                <a:lnTo>
                  <a:pt x="108" y="122"/>
                </a:lnTo>
                <a:lnTo>
                  <a:pt x="115" y="115"/>
                </a:lnTo>
                <a:lnTo>
                  <a:pt x="122" y="107"/>
                </a:lnTo>
                <a:lnTo>
                  <a:pt x="126" y="99"/>
                </a:lnTo>
                <a:lnTo>
                  <a:pt x="127" y="88"/>
                </a:lnTo>
                <a:lnTo>
                  <a:pt x="127" y="88"/>
                </a:lnTo>
                <a:lnTo>
                  <a:pt x="126" y="80"/>
                </a:lnTo>
                <a:lnTo>
                  <a:pt x="124" y="73"/>
                </a:lnTo>
                <a:lnTo>
                  <a:pt x="120" y="66"/>
                </a:lnTo>
                <a:lnTo>
                  <a:pt x="116" y="61"/>
                </a:lnTo>
                <a:lnTo>
                  <a:pt x="116" y="61"/>
                </a:lnTo>
                <a:lnTo>
                  <a:pt x="109" y="55"/>
                </a:lnTo>
                <a:lnTo>
                  <a:pt x="104" y="51"/>
                </a:lnTo>
                <a:lnTo>
                  <a:pt x="96" y="50"/>
                </a:lnTo>
                <a:lnTo>
                  <a:pt x="88" y="49"/>
                </a:lnTo>
                <a:lnTo>
                  <a:pt x="88" y="49"/>
                </a:lnTo>
                <a:lnTo>
                  <a:pt x="88" y="39"/>
                </a:lnTo>
                <a:lnTo>
                  <a:pt x="88" y="39"/>
                </a:lnTo>
                <a:lnTo>
                  <a:pt x="88" y="39"/>
                </a:lnTo>
                <a:close/>
                <a:moveTo>
                  <a:pt x="132" y="36"/>
                </a:moveTo>
                <a:lnTo>
                  <a:pt x="128" y="40"/>
                </a:lnTo>
                <a:lnTo>
                  <a:pt x="128" y="40"/>
                </a:lnTo>
                <a:lnTo>
                  <a:pt x="127" y="43"/>
                </a:lnTo>
                <a:lnTo>
                  <a:pt x="128" y="47"/>
                </a:lnTo>
                <a:lnTo>
                  <a:pt x="128" y="47"/>
                </a:lnTo>
                <a:lnTo>
                  <a:pt x="130" y="49"/>
                </a:lnTo>
                <a:lnTo>
                  <a:pt x="132" y="49"/>
                </a:lnTo>
                <a:lnTo>
                  <a:pt x="132" y="36"/>
                </a:lnTo>
                <a:lnTo>
                  <a:pt x="132" y="36"/>
                </a:lnTo>
                <a:close/>
                <a:moveTo>
                  <a:pt x="132" y="127"/>
                </a:moveTo>
                <a:lnTo>
                  <a:pt x="132" y="127"/>
                </a:lnTo>
                <a:lnTo>
                  <a:pt x="130" y="127"/>
                </a:lnTo>
                <a:lnTo>
                  <a:pt x="128" y="128"/>
                </a:lnTo>
                <a:lnTo>
                  <a:pt x="128" y="128"/>
                </a:lnTo>
                <a:lnTo>
                  <a:pt x="127" y="131"/>
                </a:lnTo>
                <a:lnTo>
                  <a:pt x="128" y="135"/>
                </a:lnTo>
                <a:lnTo>
                  <a:pt x="132" y="138"/>
                </a:lnTo>
                <a:lnTo>
                  <a:pt x="132" y="127"/>
                </a:lnTo>
                <a:lnTo>
                  <a:pt x="132" y="127"/>
                </a:lnTo>
                <a:close/>
                <a:moveTo>
                  <a:pt x="88" y="30"/>
                </a:moveTo>
                <a:lnTo>
                  <a:pt x="88" y="0"/>
                </a:lnTo>
                <a:lnTo>
                  <a:pt x="88" y="0"/>
                </a:lnTo>
                <a:lnTo>
                  <a:pt x="92" y="1"/>
                </a:lnTo>
                <a:lnTo>
                  <a:pt x="92" y="4"/>
                </a:lnTo>
                <a:lnTo>
                  <a:pt x="92" y="26"/>
                </a:lnTo>
                <a:lnTo>
                  <a:pt x="92" y="26"/>
                </a:lnTo>
                <a:lnTo>
                  <a:pt x="92" y="28"/>
                </a:lnTo>
                <a:lnTo>
                  <a:pt x="88" y="30"/>
                </a:lnTo>
                <a:lnTo>
                  <a:pt x="88" y="30"/>
                </a:lnTo>
                <a:close/>
                <a:moveTo>
                  <a:pt x="88" y="191"/>
                </a:moveTo>
                <a:lnTo>
                  <a:pt x="85" y="191"/>
                </a:lnTo>
                <a:lnTo>
                  <a:pt x="85" y="191"/>
                </a:lnTo>
                <a:lnTo>
                  <a:pt x="80" y="191"/>
                </a:lnTo>
                <a:lnTo>
                  <a:pt x="76" y="189"/>
                </a:lnTo>
                <a:lnTo>
                  <a:pt x="71" y="187"/>
                </a:lnTo>
                <a:lnTo>
                  <a:pt x="67" y="184"/>
                </a:lnTo>
                <a:lnTo>
                  <a:pt x="65" y="180"/>
                </a:lnTo>
                <a:lnTo>
                  <a:pt x="62" y="176"/>
                </a:lnTo>
                <a:lnTo>
                  <a:pt x="61" y="172"/>
                </a:lnTo>
                <a:lnTo>
                  <a:pt x="61" y="166"/>
                </a:lnTo>
                <a:lnTo>
                  <a:pt x="61" y="128"/>
                </a:lnTo>
                <a:lnTo>
                  <a:pt x="61" y="128"/>
                </a:lnTo>
                <a:lnTo>
                  <a:pt x="55" y="124"/>
                </a:lnTo>
                <a:lnTo>
                  <a:pt x="51" y="119"/>
                </a:lnTo>
                <a:lnTo>
                  <a:pt x="47" y="114"/>
                </a:lnTo>
                <a:lnTo>
                  <a:pt x="44" y="108"/>
                </a:lnTo>
                <a:lnTo>
                  <a:pt x="44" y="67"/>
                </a:lnTo>
                <a:lnTo>
                  <a:pt x="44" y="67"/>
                </a:lnTo>
                <a:lnTo>
                  <a:pt x="47" y="61"/>
                </a:lnTo>
                <a:lnTo>
                  <a:pt x="51" y="55"/>
                </a:lnTo>
                <a:lnTo>
                  <a:pt x="57" y="51"/>
                </a:lnTo>
                <a:lnTo>
                  <a:pt x="62" y="47"/>
                </a:lnTo>
                <a:lnTo>
                  <a:pt x="67" y="43"/>
                </a:lnTo>
                <a:lnTo>
                  <a:pt x="74" y="40"/>
                </a:lnTo>
                <a:lnTo>
                  <a:pt x="81" y="39"/>
                </a:lnTo>
                <a:lnTo>
                  <a:pt x="88" y="39"/>
                </a:lnTo>
                <a:lnTo>
                  <a:pt x="88" y="49"/>
                </a:lnTo>
                <a:lnTo>
                  <a:pt x="88" y="49"/>
                </a:lnTo>
                <a:lnTo>
                  <a:pt x="81" y="50"/>
                </a:lnTo>
                <a:lnTo>
                  <a:pt x="73" y="51"/>
                </a:lnTo>
                <a:lnTo>
                  <a:pt x="66" y="55"/>
                </a:lnTo>
                <a:lnTo>
                  <a:pt x="61" y="61"/>
                </a:lnTo>
                <a:lnTo>
                  <a:pt x="61" y="61"/>
                </a:lnTo>
                <a:lnTo>
                  <a:pt x="57" y="66"/>
                </a:lnTo>
                <a:lnTo>
                  <a:pt x="53" y="73"/>
                </a:lnTo>
                <a:lnTo>
                  <a:pt x="50" y="80"/>
                </a:lnTo>
                <a:lnTo>
                  <a:pt x="50" y="88"/>
                </a:lnTo>
                <a:lnTo>
                  <a:pt x="50" y="88"/>
                </a:lnTo>
                <a:lnTo>
                  <a:pt x="51" y="97"/>
                </a:lnTo>
                <a:lnTo>
                  <a:pt x="55" y="107"/>
                </a:lnTo>
                <a:lnTo>
                  <a:pt x="61" y="115"/>
                </a:lnTo>
                <a:lnTo>
                  <a:pt x="69" y="120"/>
                </a:lnTo>
                <a:lnTo>
                  <a:pt x="69" y="120"/>
                </a:lnTo>
                <a:lnTo>
                  <a:pt x="69" y="120"/>
                </a:lnTo>
                <a:lnTo>
                  <a:pt x="70" y="123"/>
                </a:lnTo>
                <a:lnTo>
                  <a:pt x="70" y="126"/>
                </a:lnTo>
                <a:lnTo>
                  <a:pt x="70" y="147"/>
                </a:lnTo>
                <a:lnTo>
                  <a:pt x="88" y="147"/>
                </a:lnTo>
                <a:lnTo>
                  <a:pt x="88" y="191"/>
                </a:lnTo>
                <a:lnTo>
                  <a:pt x="88" y="191"/>
                </a:lnTo>
                <a:close/>
                <a:moveTo>
                  <a:pt x="88" y="0"/>
                </a:move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8" y="30"/>
                </a:lnTo>
                <a:lnTo>
                  <a:pt x="85" y="28"/>
                </a:lnTo>
                <a:lnTo>
                  <a:pt x="84" y="26"/>
                </a:lnTo>
                <a:lnTo>
                  <a:pt x="84" y="4"/>
                </a:lnTo>
                <a:lnTo>
                  <a:pt x="84" y="4"/>
                </a:lnTo>
                <a:lnTo>
                  <a:pt x="85" y="1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lnTo>
                  <a:pt x="88" y="0"/>
                </a:lnTo>
                <a:close/>
                <a:moveTo>
                  <a:pt x="44" y="138"/>
                </a:moveTo>
                <a:lnTo>
                  <a:pt x="47" y="135"/>
                </a:lnTo>
                <a:lnTo>
                  <a:pt x="47" y="135"/>
                </a:lnTo>
                <a:lnTo>
                  <a:pt x="48" y="131"/>
                </a:lnTo>
                <a:lnTo>
                  <a:pt x="47" y="128"/>
                </a:lnTo>
                <a:lnTo>
                  <a:pt x="47" y="128"/>
                </a:lnTo>
                <a:lnTo>
                  <a:pt x="44" y="127"/>
                </a:lnTo>
                <a:lnTo>
                  <a:pt x="44" y="138"/>
                </a:lnTo>
                <a:lnTo>
                  <a:pt x="44" y="138"/>
                </a:lnTo>
                <a:close/>
                <a:moveTo>
                  <a:pt x="44" y="49"/>
                </a:moveTo>
                <a:lnTo>
                  <a:pt x="44" y="49"/>
                </a:lnTo>
                <a:lnTo>
                  <a:pt x="47" y="47"/>
                </a:lnTo>
                <a:lnTo>
                  <a:pt x="47" y="47"/>
                </a:lnTo>
                <a:lnTo>
                  <a:pt x="48" y="43"/>
                </a:lnTo>
                <a:lnTo>
                  <a:pt x="47" y="40"/>
                </a:lnTo>
                <a:lnTo>
                  <a:pt x="44" y="38"/>
                </a:lnTo>
                <a:lnTo>
                  <a:pt x="44" y="49"/>
                </a:lnTo>
                <a:close/>
                <a:moveTo>
                  <a:pt x="44" y="108"/>
                </a:moveTo>
                <a:lnTo>
                  <a:pt x="44" y="108"/>
                </a:lnTo>
                <a:lnTo>
                  <a:pt x="40" y="99"/>
                </a:lnTo>
                <a:lnTo>
                  <a:pt x="39" y="88"/>
                </a:lnTo>
                <a:lnTo>
                  <a:pt x="39" y="88"/>
                </a:lnTo>
                <a:lnTo>
                  <a:pt x="40" y="77"/>
                </a:lnTo>
                <a:lnTo>
                  <a:pt x="44" y="67"/>
                </a:lnTo>
                <a:lnTo>
                  <a:pt x="44" y="108"/>
                </a:lnTo>
                <a:lnTo>
                  <a:pt x="44" y="108"/>
                </a:lnTo>
                <a:close/>
                <a:moveTo>
                  <a:pt x="44" y="38"/>
                </a:moveTo>
                <a:lnTo>
                  <a:pt x="44" y="49"/>
                </a:lnTo>
                <a:lnTo>
                  <a:pt x="44" y="49"/>
                </a:lnTo>
                <a:lnTo>
                  <a:pt x="40" y="47"/>
                </a:lnTo>
                <a:lnTo>
                  <a:pt x="40" y="47"/>
                </a:lnTo>
                <a:lnTo>
                  <a:pt x="25" y="31"/>
                </a:lnTo>
                <a:lnTo>
                  <a:pt x="25" y="31"/>
                </a:lnTo>
                <a:lnTo>
                  <a:pt x="24" y="28"/>
                </a:lnTo>
                <a:lnTo>
                  <a:pt x="25" y="26"/>
                </a:lnTo>
                <a:lnTo>
                  <a:pt x="25" y="26"/>
                </a:lnTo>
                <a:lnTo>
                  <a:pt x="28" y="24"/>
                </a:lnTo>
                <a:lnTo>
                  <a:pt x="32" y="26"/>
                </a:lnTo>
                <a:lnTo>
                  <a:pt x="44" y="38"/>
                </a:lnTo>
                <a:lnTo>
                  <a:pt x="44" y="38"/>
                </a:lnTo>
                <a:close/>
                <a:moveTo>
                  <a:pt x="44" y="127"/>
                </a:moveTo>
                <a:lnTo>
                  <a:pt x="44" y="138"/>
                </a:lnTo>
                <a:lnTo>
                  <a:pt x="32" y="150"/>
                </a:lnTo>
                <a:lnTo>
                  <a:pt x="32" y="150"/>
                </a:lnTo>
                <a:lnTo>
                  <a:pt x="28" y="151"/>
                </a:lnTo>
                <a:lnTo>
                  <a:pt x="25" y="150"/>
                </a:lnTo>
                <a:lnTo>
                  <a:pt x="25" y="150"/>
                </a:lnTo>
                <a:lnTo>
                  <a:pt x="24" y="147"/>
                </a:lnTo>
                <a:lnTo>
                  <a:pt x="25" y="143"/>
                </a:lnTo>
                <a:lnTo>
                  <a:pt x="40" y="128"/>
                </a:lnTo>
                <a:lnTo>
                  <a:pt x="40" y="128"/>
                </a:lnTo>
                <a:lnTo>
                  <a:pt x="40" y="128"/>
                </a:lnTo>
                <a:lnTo>
                  <a:pt x="44" y="127"/>
                </a:lnTo>
                <a:lnTo>
                  <a:pt x="44" y="127"/>
                </a:lnTo>
                <a:close/>
                <a:moveTo>
                  <a:pt x="4" y="84"/>
                </a:moveTo>
                <a:lnTo>
                  <a:pt x="4" y="84"/>
                </a:lnTo>
                <a:lnTo>
                  <a:pt x="25" y="84"/>
                </a:lnTo>
                <a:lnTo>
                  <a:pt x="25" y="84"/>
                </a:lnTo>
                <a:lnTo>
                  <a:pt x="29" y="85"/>
                </a:lnTo>
                <a:lnTo>
                  <a:pt x="31" y="88"/>
                </a:lnTo>
                <a:lnTo>
                  <a:pt x="31" y="88"/>
                </a:lnTo>
                <a:lnTo>
                  <a:pt x="29" y="91"/>
                </a:lnTo>
                <a:lnTo>
                  <a:pt x="25" y="92"/>
                </a:lnTo>
                <a:lnTo>
                  <a:pt x="4" y="92"/>
                </a:lnTo>
                <a:lnTo>
                  <a:pt x="4" y="92"/>
                </a:lnTo>
                <a:lnTo>
                  <a:pt x="1" y="91"/>
                </a:lnTo>
                <a:lnTo>
                  <a:pt x="0" y="88"/>
                </a:lnTo>
                <a:lnTo>
                  <a:pt x="0" y="88"/>
                </a:lnTo>
                <a:lnTo>
                  <a:pt x="1" y="85"/>
                </a:lnTo>
                <a:lnTo>
                  <a:pt x="4" y="84"/>
                </a:lnTo>
                <a:lnTo>
                  <a:pt x="4" y="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03" name="Freeform 177"/>
          <p:cNvSpPr>
            <a:spLocks noEditPoints="1"/>
          </p:cNvSpPr>
          <p:nvPr/>
        </p:nvSpPr>
        <p:spPr bwMode="auto">
          <a:xfrm>
            <a:off x="6410959" y="2063602"/>
            <a:ext cx="441995" cy="639554"/>
          </a:xfrm>
          <a:custGeom>
            <a:avLst/>
            <a:gdLst>
              <a:gd name="T0" fmla="*/ 132 w 264"/>
              <a:gd name="T1" fmla="*/ 7 h 382"/>
              <a:gd name="T2" fmla="*/ 140 w 264"/>
              <a:gd name="T3" fmla="*/ 126 h 382"/>
              <a:gd name="T4" fmla="*/ 156 w 264"/>
              <a:gd name="T5" fmla="*/ 128 h 382"/>
              <a:gd name="T6" fmla="*/ 186 w 264"/>
              <a:gd name="T7" fmla="*/ 142 h 382"/>
              <a:gd name="T8" fmla="*/ 206 w 264"/>
              <a:gd name="T9" fmla="*/ 166 h 382"/>
              <a:gd name="T10" fmla="*/ 218 w 264"/>
              <a:gd name="T11" fmla="*/ 196 h 382"/>
              <a:gd name="T12" fmla="*/ 220 w 264"/>
              <a:gd name="T13" fmla="*/ 212 h 382"/>
              <a:gd name="T14" fmla="*/ 220 w 264"/>
              <a:gd name="T15" fmla="*/ 222 h 382"/>
              <a:gd name="T16" fmla="*/ 215 w 264"/>
              <a:gd name="T17" fmla="*/ 239 h 382"/>
              <a:gd name="T18" fmla="*/ 210 w 264"/>
              <a:gd name="T19" fmla="*/ 254 h 382"/>
              <a:gd name="T20" fmla="*/ 194 w 264"/>
              <a:gd name="T21" fmla="*/ 275 h 382"/>
              <a:gd name="T22" fmla="*/ 174 w 264"/>
              <a:gd name="T23" fmla="*/ 290 h 382"/>
              <a:gd name="T24" fmla="*/ 159 w 264"/>
              <a:gd name="T25" fmla="*/ 296 h 382"/>
              <a:gd name="T26" fmla="*/ 141 w 264"/>
              <a:gd name="T27" fmla="*/ 300 h 382"/>
              <a:gd name="T28" fmla="*/ 132 w 264"/>
              <a:gd name="T29" fmla="*/ 300 h 382"/>
              <a:gd name="T30" fmla="*/ 132 w 264"/>
              <a:gd name="T31" fmla="*/ 327 h 382"/>
              <a:gd name="T32" fmla="*/ 144 w 264"/>
              <a:gd name="T33" fmla="*/ 333 h 382"/>
              <a:gd name="T34" fmla="*/ 149 w 264"/>
              <a:gd name="T35" fmla="*/ 345 h 382"/>
              <a:gd name="T36" fmla="*/ 148 w 264"/>
              <a:gd name="T37" fmla="*/ 353 h 382"/>
              <a:gd name="T38" fmla="*/ 138 w 264"/>
              <a:gd name="T39" fmla="*/ 363 h 382"/>
              <a:gd name="T40" fmla="*/ 132 w 264"/>
              <a:gd name="T41" fmla="*/ 382 h 382"/>
              <a:gd name="T42" fmla="*/ 228 w 264"/>
              <a:gd name="T43" fmla="*/ 361 h 382"/>
              <a:gd name="T44" fmla="*/ 228 w 264"/>
              <a:gd name="T45" fmla="*/ 357 h 382"/>
              <a:gd name="T46" fmla="*/ 221 w 264"/>
              <a:gd name="T47" fmla="*/ 349 h 382"/>
              <a:gd name="T48" fmla="*/ 201 w 264"/>
              <a:gd name="T49" fmla="*/ 340 h 382"/>
              <a:gd name="T50" fmla="*/ 182 w 264"/>
              <a:gd name="T51" fmla="*/ 336 h 382"/>
              <a:gd name="T52" fmla="*/ 214 w 264"/>
              <a:gd name="T53" fmla="*/ 315 h 382"/>
              <a:gd name="T54" fmla="*/ 241 w 264"/>
              <a:gd name="T55" fmla="*/ 287 h 382"/>
              <a:gd name="T56" fmla="*/ 257 w 264"/>
              <a:gd name="T57" fmla="*/ 253 h 382"/>
              <a:gd name="T58" fmla="*/ 264 w 264"/>
              <a:gd name="T59" fmla="*/ 212 h 382"/>
              <a:gd name="T60" fmla="*/ 263 w 264"/>
              <a:gd name="T61" fmla="*/ 200 h 382"/>
              <a:gd name="T62" fmla="*/ 259 w 264"/>
              <a:gd name="T63" fmla="*/ 177 h 382"/>
              <a:gd name="T64" fmla="*/ 251 w 264"/>
              <a:gd name="T65" fmla="*/ 156 h 382"/>
              <a:gd name="T66" fmla="*/ 240 w 264"/>
              <a:gd name="T67" fmla="*/ 137 h 382"/>
              <a:gd name="T68" fmla="*/ 225 w 264"/>
              <a:gd name="T69" fmla="*/ 119 h 382"/>
              <a:gd name="T70" fmla="*/ 207 w 264"/>
              <a:gd name="T71" fmla="*/ 104 h 382"/>
              <a:gd name="T72" fmla="*/ 187 w 264"/>
              <a:gd name="T73" fmla="*/ 93 h 382"/>
              <a:gd name="T74" fmla="*/ 165 w 264"/>
              <a:gd name="T75" fmla="*/ 85 h 382"/>
              <a:gd name="T76" fmla="*/ 174 w 264"/>
              <a:gd name="T77" fmla="*/ 20 h 382"/>
              <a:gd name="T78" fmla="*/ 111 w 264"/>
              <a:gd name="T79" fmla="*/ 0 h 382"/>
              <a:gd name="T80" fmla="*/ 118 w 264"/>
              <a:gd name="T81" fmla="*/ 195 h 382"/>
              <a:gd name="T82" fmla="*/ 132 w 264"/>
              <a:gd name="T83" fmla="*/ 7 h 382"/>
              <a:gd name="T84" fmla="*/ 132 w 264"/>
              <a:gd name="T85" fmla="*/ 300 h 382"/>
              <a:gd name="T86" fmla="*/ 118 w 264"/>
              <a:gd name="T87" fmla="*/ 299 h 382"/>
              <a:gd name="T88" fmla="*/ 92 w 264"/>
              <a:gd name="T89" fmla="*/ 291 h 382"/>
              <a:gd name="T90" fmla="*/ 119 w 264"/>
              <a:gd name="T91" fmla="*/ 284 h 382"/>
              <a:gd name="T92" fmla="*/ 58 w 264"/>
              <a:gd name="T93" fmla="*/ 260 h 382"/>
              <a:gd name="T94" fmla="*/ 0 w 264"/>
              <a:gd name="T95" fmla="*/ 260 h 382"/>
              <a:gd name="T96" fmla="*/ 22 w 264"/>
              <a:gd name="T97" fmla="*/ 284 h 382"/>
              <a:gd name="T98" fmla="*/ 34 w 264"/>
              <a:gd name="T99" fmla="*/ 300 h 382"/>
              <a:gd name="T100" fmla="*/ 65 w 264"/>
              <a:gd name="T101" fmla="*/ 326 h 382"/>
              <a:gd name="T102" fmla="*/ 83 w 264"/>
              <a:gd name="T103" fmla="*/ 336 h 382"/>
              <a:gd name="T104" fmla="*/ 49 w 264"/>
              <a:gd name="T105" fmla="*/ 345 h 382"/>
              <a:gd name="T106" fmla="*/ 39 w 264"/>
              <a:gd name="T107" fmla="*/ 353 h 382"/>
              <a:gd name="T108" fmla="*/ 35 w 264"/>
              <a:gd name="T109" fmla="*/ 361 h 382"/>
              <a:gd name="T110" fmla="*/ 132 w 264"/>
              <a:gd name="T111" fmla="*/ 382 h 382"/>
              <a:gd name="T112" fmla="*/ 132 w 264"/>
              <a:gd name="T113" fmla="*/ 364 h 382"/>
              <a:gd name="T114" fmla="*/ 119 w 264"/>
              <a:gd name="T115" fmla="*/ 359 h 382"/>
              <a:gd name="T116" fmla="*/ 114 w 264"/>
              <a:gd name="T117" fmla="*/ 345 h 382"/>
              <a:gd name="T118" fmla="*/ 115 w 264"/>
              <a:gd name="T119" fmla="*/ 338 h 382"/>
              <a:gd name="T120" fmla="*/ 125 w 264"/>
              <a:gd name="T121" fmla="*/ 329 h 382"/>
              <a:gd name="T122" fmla="*/ 132 w 264"/>
              <a:gd name="T123" fmla="*/ 30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4" h="382">
                <a:moveTo>
                  <a:pt x="174" y="20"/>
                </a:moveTo>
                <a:lnTo>
                  <a:pt x="132" y="7"/>
                </a:lnTo>
                <a:lnTo>
                  <a:pt x="132" y="151"/>
                </a:lnTo>
                <a:lnTo>
                  <a:pt x="140" y="126"/>
                </a:lnTo>
                <a:lnTo>
                  <a:pt x="140" y="126"/>
                </a:lnTo>
                <a:lnTo>
                  <a:pt x="156" y="128"/>
                </a:lnTo>
                <a:lnTo>
                  <a:pt x="172" y="134"/>
                </a:lnTo>
                <a:lnTo>
                  <a:pt x="186" y="142"/>
                </a:lnTo>
                <a:lnTo>
                  <a:pt x="197" y="153"/>
                </a:lnTo>
                <a:lnTo>
                  <a:pt x="206" y="166"/>
                </a:lnTo>
                <a:lnTo>
                  <a:pt x="214" y="180"/>
                </a:lnTo>
                <a:lnTo>
                  <a:pt x="218" y="196"/>
                </a:lnTo>
                <a:lnTo>
                  <a:pt x="220" y="204"/>
                </a:lnTo>
                <a:lnTo>
                  <a:pt x="220" y="212"/>
                </a:lnTo>
                <a:lnTo>
                  <a:pt x="220" y="212"/>
                </a:lnTo>
                <a:lnTo>
                  <a:pt x="220" y="222"/>
                </a:lnTo>
                <a:lnTo>
                  <a:pt x="218" y="230"/>
                </a:lnTo>
                <a:lnTo>
                  <a:pt x="215" y="239"/>
                </a:lnTo>
                <a:lnTo>
                  <a:pt x="213" y="246"/>
                </a:lnTo>
                <a:lnTo>
                  <a:pt x="210" y="254"/>
                </a:lnTo>
                <a:lnTo>
                  <a:pt x="205" y="262"/>
                </a:lnTo>
                <a:lnTo>
                  <a:pt x="194" y="275"/>
                </a:lnTo>
                <a:lnTo>
                  <a:pt x="182" y="286"/>
                </a:lnTo>
                <a:lnTo>
                  <a:pt x="174" y="290"/>
                </a:lnTo>
                <a:lnTo>
                  <a:pt x="167" y="294"/>
                </a:lnTo>
                <a:lnTo>
                  <a:pt x="159" y="296"/>
                </a:lnTo>
                <a:lnTo>
                  <a:pt x="150" y="299"/>
                </a:lnTo>
                <a:lnTo>
                  <a:pt x="141" y="300"/>
                </a:lnTo>
                <a:lnTo>
                  <a:pt x="132" y="300"/>
                </a:lnTo>
                <a:lnTo>
                  <a:pt x="132" y="300"/>
                </a:lnTo>
                <a:lnTo>
                  <a:pt x="132" y="327"/>
                </a:lnTo>
                <a:lnTo>
                  <a:pt x="132" y="327"/>
                </a:lnTo>
                <a:lnTo>
                  <a:pt x="138" y="329"/>
                </a:lnTo>
                <a:lnTo>
                  <a:pt x="144" y="333"/>
                </a:lnTo>
                <a:lnTo>
                  <a:pt x="148" y="338"/>
                </a:lnTo>
                <a:lnTo>
                  <a:pt x="149" y="345"/>
                </a:lnTo>
                <a:lnTo>
                  <a:pt x="149" y="345"/>
                </a:lnTo>
                <a:lnTo>
                  <a:pt x="148" y="353"/>
                </a:lnTo>
                <a:lnTo>
                  <a:pt x="144" y="359"/>
                </a:lnTo>
                <a:lnTo>
                  <a:pt x="138" y="363"/>
                </a:lnTo>
                <a:lnTo>
                  <a:pt x="132" y="364"/>
                </a:lnTo>
                <a:lnTo>
                  <a:pt x="132" y="382"/>
                </a:lnTo>
                <a:lnTo>
                  <a:pt x="228" y="382"/>
                </a:lnTo>
                <a:lnTo>
                  <a:pt x="228" y="361"/>
                </a:lnTo>
                <a:lnTo>
                  <a:pt x="228" y="361"/>
                </a:lnTo>
                <a:lnTo>
                  <a:pt x="228" y="357"/>
                </a:lnTo>
                <a:lnTo>
                  <a:pt x="225" y="353"/>
                </a:lnTo>
                <a:lnTo>
                  <a:pt x="221" y="349"/>
                </a:lnTo>
                <a:lnTo>
                  <a:pt x="215" y="345"/>
                </a:lnTo>
                <a:lnTo>
                  <a:pt x="201" y="340"/>
                </a:lnTo>
                <a:lnTo>
                  <a:pt x="182" y="336"/>
                </a:lnTo>
                <a:lnTo>
                  <a:pt x="182" y="336"/>
                </a:lnTo>
                <a:lnTo>
                  <a:pt x="199" y="326"/>
                </a:lnTo>
                <a:lnTo>
                  <a:pt x="214" y="315"/>
                </a:lnTo>
                <a:lnTo>
                  <a:pt x="229" y="302"/>
                </a:lnTo>
                <a:lnTo>
                  <a:pt x="241" y="287"/>
                </a:lnTo>
                <a:lnTo>
                  <a:pt x="251" y="271"/>
                </a:lnTo>
                <a:lnTo>
                  <a:pt x="257" y="253"/>
                </a:lnTo>
                <a:lnTo>
                  <a:pt x="263" y="233"/>
                </a:lnTo>
                <a:lnTo>
                  <a:pt x="264" y="212"/>
                </a:lnTo>
                <a:lnTo>
                  <a:pt x="264" y="212"/>
                </a:lnTo>
                <a:lnTo>
                  <a:pt x="263" y="200"/>
                </a:lnTo>
                <a:lnTo>
                  <a:pt x="262" y="189"/>
                </a:lnTo>
                <a:lnTo>
                  <a:pt x="259" y="177"/>
                </a:lnTo>
                <a:lnTo>
                  <a:pt x="256" y="166"/>
                </a:lnTo>
                <a:lnTo>
                  <a:pt x="251" y="156"/>
                </a:lnTo>
                <a:lnTo>
                  <a:pt x="245" y="146"/>
                </a:lnTo>
                <a:lnTo>
                  <a:pt x="240" y="137"/>
                </a:lnTo>
                <a:lnTo>
                  <a:pt x="232" y="127"/>
                </a:lnTo>
                <a:lnTo>
                  <a:pt x="225" y="119"/>
                </a:lnTo>
                <a:lnTo>
                  <a:pt x="215" y="111"/>
                </a:lnTo>
                <a:lnTo>
                  <a:pt x="207" y="104"/>
                </a:lnTo>
                <a:lnTo>
                  <a:pt x="198" y="99"/>
                </a:lnTo>
                <a:lnTo>
                  <a:pt x="187" y="93"/>
                </a:lnTo>
                <a:lnTo>
                  <a:pt x="176" y="88"/>
                </a:lnTo>
                <a:lnTo>
                  <a:pt x="165" y="85"/>
                </a:lnTo>
                <a:lnTo>
                  <a:pt x="153" y="82"/>
                </a:lnTo>
                <a:lnTo>
                  <a:pt x="174" y="20"/>
                </a:lnTo>
                <a:close/>
                <a:moveTo>
                  <a:pt x="132" y="7"/>
                </a:moveTo>
                <a:lnTo>
                  <a:pt x="111" y="0"/>
                </a:lnTo>
                <a:lnTo>
                  <a:pt x="56" y="174"/>
                </a:lnTo>
                <a:lnTo>
                  <a:pt x="118" y="195"/>
                </a:lnTo>
                <a:lnTo>
                  <a:pt x="132" y="151"/>
                </a:lnTo>
                <a:lnTo>
                  <a:pt x="132" y="7"/>
                </a:lnTo>
                <a:lnTo>
                  <a:pt x="132" y="7"/>
                </a:lnTo>
                <a:close/>
                <a:moveTo>
                  <a:pt x="132" y="300"/>
                </a:moveTo>
                <a:lnTo>
                  <a:pt x="132" y="300"/>
                </a:lnTo>
                <a:lnTo>
                  <a:pt x="118" y="299"/>
                </a:lnTo>
                <a:lnTo>
                  <a:pt x="104" y="296"/>
                </a:lnTo>
                <a:lnTo>
                  <a:pt x="92" y="291"/>
                </a:lnTo>
                <a:lnTo>
                  <a:pt x="80" y="284"/>
                </a:lnTo>
                <a:lnTo>
                  <a:pt x="119" y="284"/>
                </a:lnTo>
                <a:lnTo>
                  <a:pt x="119" y="260"/>
                </a:lnTo>
                <a:lnTo>
                  <a:pt x="58" y="260"/>
                </a:lnTo>
                <a:lnTo>
                  <a:pt x="10" y="260"/>
                </a:lnTo>
                <a:lnTo>
                  <a:pt x="0" y="260"/>
                </a:lnTo>
                <a:lnTo>
                  <a:pt x="0" y="284"/>
                </a:lnTo>
                <a:lnTo>
                  <a:pt x="22" y="284"/>
                </a:lnTo>
                <a:lnTo>
                  <a:pt x="22" y="284"/>
                </a:lnTo>
                <a:lnTo>
                  <a:pt x="34" y="300"/>
                </a:lnTo>
                <a:lnTo>
                  <a:pt x="48" y="314"/>
                </a:lnTo>
                <a:lnTo>
                  <a:pt x="65" y="326"/>
                </a:lnTo>
                <a:lnTo>
                  <a:pt x="83" y="336"/>
                </a:lnTo>
                <a:lnTo>
                  <a:pt x="83" y="336"/>
                </a:lnTo>
                <a:lnTo>
                  <a:pt x="64" y="340"/>
                </a:lnTo>
                <a:lnTo>
                  <a:pt x="49" y="345"/>
                </a:lnTo>
                <a:lnTo>
                  <a:pt x="44" y="349"/>
                </a:lnTo>
                <a:lnTo>
                  <a:pt x="39" y="353"/>
                </a:lnTo>
                <a:lnTo>
                  <a:pt x="37" y="357"/>
                </a:lnTo>
                <a:lnTo>
                  <a:pt x="35" y="361"/>
                </a:lnTo>
                <a:lnTo>
                  <a:pt x="35" y="382"/>
                </a:lnTo>
                <a:lnTo>
                  <a:pt x="132" y="382"/>
                </a:lnTo>
                <a:lnTo>
                  <a:pt x="132" y="364"/>
                </a:lnTo>
                <a:lnTo>
                  <a:pt x="132" y="364"/>
                </a:lnTo>
                <a:lnTo>
                  <a:pt x="125" y="363"/>
                </a:lnTo>
                <a:lnTo>
                  <a:pt x="119" y="359"/>
                </a:lnTo>
                <a:lnTo>
                  <a:pt x="115" y="353"/>
                </a:lnTo>
                <a:lnTo>
                  <a:pt x="114" y="345"/>
                </a:lnTo>
                <a:lnTo>
                  <a:pt x="114" y="345"/>
                </a:lnTo>
                <a:lnTo>
                  <a:pt x="115" y="338"/>
                </a:lnTo>
                <a:lnTo>
                  <a:pt x="119" y="333"/>
                </a:lnTo>
                <a:lnTo>
                  <a:pt x="125" y="329"/>
                </a:lnTo>
                <a:lnTo>
                  <a:pt x="132" y="327"/>
                </a:lnTo>
                <a:lnTo>
                  <a:pt x="132" y="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04" name="组合 197"/>
          <p:cNvGrpSpPr/>
          <p:nvPr/>
        </p:nvGrpSpPr>
        <p:grpSpPr>
          <a:xfrm>
            <a:off x="6769241" y="1974868"/>
            <a:ext cx="383399" cy="232717"/>
            <a:chOff x="3143251" y="1577975"/>
            <a:chExt cx="363538" cy="220663"/>
          </a:xfrm>
          <a:solidFill>
            <a:schemeClr val="accent2"/>
          </a:solidFill>
        </p:grpSpPr>
        <p:sp>
          <p:nvSpPr>
            <p:cNvPr id="305" name="Freeform 178"/>
            <p:cNvSpPr>
              <a:spLocks noEditPoints="1"/>
            </p:cNvSpPr>
            <p:nvPr/>
          </p:nvSpPr>
          <p:spPr bwMode="auto">
            <a:xfrm>
              <a:off x="3143251" y="1577975"/>
              <a:ext cx="215900" cy="212725"/>
            </a:xfrm>
            <a:custGeom>
              <a:avLst/>
              <a:gdLst>
                <a:gd name="T0" fmla="*/ 68 w 136"/>
                <a:gd name="T1" fmla="*/ 0 h 134"/>
                <a:gd name="T2" fmla="*/ 94 w 136"/>
                <a:gd name="T3" fmla="*/ 4 h 134"/>
                <a:gd name="T4" fmla="*/ 106 w 136"/>
                <a:gd name="T5" fmla="*/ 11 h 134"/>
                <a:gd name="T6" fmla="*/ 125 w 136"/>
                <a:gd name="T7" fmla="*/ 28 h 134"/>
                <a:gd name="T8" fmla="*/ 134 w 136"/>
                <a:gd name="T9" fmla="*/ 53 h 134"/>
                <a:gd name="T10" fmla="*/ 134 w 136"/>
                <a:gd name="T11" fmla="*/ 79 h 134"/>
                <a:gd name="T12" fmla="*/ 131 w 136"/>
                <a:gd name="T13" fmla="*/ 92 h 134"/>
                <a:gd name="T14" fmla="*/ 121 w 136"/>
                <a:gd name="T15" fmla="*/ 110 h 134"/>
                <a:gd name="T16" fmla="*/ 106 w 136"/>
                <a:gd name="T17" fmla="*/ 123 h 134"/>
                <a:gd name="T18" fmla="*/ 88 w 136"/>
                <a:gd name="T19" fmla="*/ 131 h 134"/>
                <a:gd name="T20" fmla="*/ 68 w 136"/>
                <a:gd name="T21" fmla="*/ 134 h 134"/>
                <a:gd name="T22" fmla="*/ 68 w 136"/>
                <a:gd name="T23" fmla="*/ 122 h 134"/>
                <a:gd name="T24" fmla="*/ 84 w 136"/>
                <a:gd name="T25" fmla="*/ 119 h 134"/>
                <a:gd name="T26" fmla="*/ 99 w 136"/>
                <a:gd name="T27" fmla="*/ 112 h 134"/>
                <a:gd name="T28" fmla="*/ 111 w 136"/>
                <a:gd name="T29" fmla="*/ 102 h 134"/>
                <a:gd name="T30" fmla="*/ 119 w 136"/>
                <a:gd name="T31" fmla="*/ 87 h 134"/>
                <a:gd name="T32" fmla="*/ 119 w 136"/>
                <a:gd name="T33" fmla="*/ 87 h 134"/>
                <a:gd name="T34" fmla="*/ 123 w 136"/>
                <a:gd name="T35" fmla="*/ 66 h 134"/>
                <a:gd name="T36" fmla="*/ 119 w 136"/>
                <a:gd name="T37" fmla="*/ 45 h 134"/>
                <a:gd name="T38" fmla="*/ 107 w 136"/>
                <a:gd name="T39" fmla="*/ 28 h 134"/>
                <a:gd name="T40" fmla="*/ 88 w 136"/>
                <a:gd name="T41" fmla="*/ 16 h 134"/>
                <a:gd name="T42" fmla="*/ 79 w 136"/>
                <a:gd name="T43" fmla="*/ 14 h 134"/>
                <a:gd name="T44" fmla="*/ 68 w 136"/>
                <a:gd name="T45" fmla="*/ 0 h 134"/>
                <a:gd name="T46" fmla="*/ 6 w 136"/>
                <a:gd name="T47" fmla="*/ 42 h 134"/>
                <a:gd name="T48" fmla="*/ 16 w 136"/>
                <a:gd name="T49" fmla="*/ 24 h 134"/>
                <a:gd name="T50" fmla="*/ 31 w 136"/>
                <a:gd name="T51" fmla="*/ 11 h 134"/>
                <a:gd name="T52" fmla="*/ 49 w 136"/>
                <a:gd name="T53" fmla="*/ 3 h 134"/>
                <a:gd name="T54" fmla="*/ 68 w 136"/>
                <a:gd name="T55" fmla="*/ 0 h 134"/>
                <a:gd name="T56" fmla="*/ 68 w 136"/>
                <a:gd name="T57" fmla="*/ 12 h 134"/>
                <a:gd name="T58" fmla="*/ 52 w 136"/>
                <a:gd name="T59" fmla="*/ 15 h 134"/>
                <a:gd name="T60" fmla="*/ 38 w 136"/>
                <a:gd name="T61" fmla="*/ 22 h 134"/>
                <a:gd name="T62" fmla="*/ 26 w 136"/>
                <a:gd name="T63" fmla="*/ 33 h 134"/>
                <a:gd name="T64" fmla="*/ 18 w 136"/>
                <a:gd name="T65" fmla="*/ 46 h 134"/>
                <a:gd name="T66" fmla="*/ 14 w 136"/>
                <a:gd name="T67" fmla="*/ 57 h 134"/>
                <a:gd name="T68" fmla="*/ 15 w 136"/>
                <a:gd name="T69" fmla="*/ 79 h 134"/>
                <a:gd name="T70" fmla="*/ 23 w 136"/>
                <a:gd name="T71" fmla="*/ 98 h 134"/>
                <a:gd name="T72" fmla="*/ 38 w 136"/>
                <a:gd name="T73" fmla="*/ 112 h 134"/>
                <a:gd name="T74" fmla="*/ 48 w 136"/>
                <a:gd name="T75" fmla="*/ 118 h 134"/>
                <a:gd name="T76" fmla="*/ 68 w 136"/>
                <a:gd name="T77" fmla="*/ 122 h 134"/>
                <a:gd name="T78" fmla="*/ 68 w 136"/>
                <a:gd name="T79" fmla="*/ 134 h 134"/>
                <a:gd name="T80" fmla="*/ 43 w 136"/>
                <a:gd name="T81" fmla="*/ 130 h 134"/>
                <a:gd name="T82" fmla="*/ 31 w 136"/>
                <a:gd name="T83" fmla="*/ 123 h 134"/>
                <a:gd name="T84" fmla="*/ 12 w 136"/>
                <a:gd name="T85" fmla="*/ 104 h 134"/>
                <a:gd name="T86" fmla="*/ 3 w 136"/>
                <a:gd name="T87" fmla="*/ 81 h 134"/>
                <a:gd name="T88" fmla="*/ 1 w 136"/>
                <a:gd name="T89" fmla="*/ 56 h 134"/>
                <a:gd name="T90" fmla="*/ 6 w 136"/>
                <a:gd name="T91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6" h="134">
                  <a:moveTo>
                    <a:pt x="68" y="0"/>
                  </a:moveTo>
                  <a:lnTo>
                    <a:pt x="68" y="0"/>
                  </a:lnTo>
                  <a:lnTo>
                    <a:pt x="81" y="0"/>
                  </a:lnTo>
                  <a:lnTo>
                    <a:pt x="94" y="4"/>
                  </a:lnTo>
                  <a:lnTo>
                    <a:pt x="94" y="4"/>
                  </a:lnTo>
                  <a:lnTo>
                    <a:pt x="106" y="11"/>
                  </a:lnTo>
                  <a:lnTo>
                    <a:pt x="115" y="19"/>
                  </a:lnTo>
                  <a:lnTo>
                    <a:pt x="125" y="28"/>
                  </a:lnTo>
                  <a:lnTo>
                    <a:pt x="130" y="41"/>
                  </a:lnTo>
                  <a:lnTo>
                    <a:pt x="134" y="53"/>
                  </a:lnTo>
                  <a:lnTo>
                    <a:pt x="136" y="65"/>
                  </a:lnTo>
                  <a:lnTo>
                    <a:pt x="134" y="79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26" y="102"/>
                  </a:lnTo>
                  <a:lnTo>
                    <a:pt x="121" y="110"/>
                  </a:lnTo>
                  <a:lnTo>
                    <a:pt x="114" y="116"/>
                  </a:lnTo>
                  <a:lnTo>
                    <a:pt x="106" y="123"/>
                  </a:lnTo>
                  <a:lnTo>
                    <a:pt x="98" y="129"/>
                  </a:lnTo>
                  <a:lnTo>
                    <a:pt x="88" y="131"/>
                  </a:lnTo>
                  <a:lnTo>
                    <a:pt x="79" y="134"/>
                  </a:lnTo>
                  <a:lnTo>
                    <a:pt x="68" y="134"/>
                  </a:lnTo>
                  <a:lnTo>
                    <a:pt x="68" y="122"/>
                  </a:lnTo>
                  <a:lnTo>
                    <a:pt x="68" y="122"/>
                  </a:lnTo>
                  <a:lnTo>
                    <a:pt x="76" y="122"/>
                  </a:lnTo>
                  <a:lnTo>
                    <a:pt x="84" y="119"/>
                  </a:lnTo>
                  <a:lnTo>
                    <a:pt x="92" y="116"/>
                  </a:lnTo>
                  <a:lnTo>
                    <a:pt x="99" y="112"/>
                  </a:lnTo>
                  <a:lnTo>
                    <a:pt x="104" y="108"/>
                  </a:lnTo>
                  <a:lnTo>
                    <a:pt x="111" y="102"/>
                  </a:lnTo>
                  <a:lnTo>
                    <a:pt x="115" y="95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19" y="87"/>
                  </a:lnTo>
                  <a:lnTo>
                    <a:pt x="122" y="77"/>
                  </a:lnTo>
                  <a:lnTo>
                    <a:pt x="123" y="66"/>
                  </a:lnTo>
                  <a:lnTo>
                    <a:pt x="122" y="56"/>
                  </a:lnTo>
                  <a:lnTo>
                    <a:pt x="119" y="45"/>
                  </a:lnTo>
                  <a:lnTo>
                    <a:pt x="114" y="37"/>
                  </a:lnTo>
                  <a:lnTo>
                    <a:pt x="107" y="28"/>
                  </a:lnTo>
                  <a:lnTo>
                    <a:pt x="99" y="22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79" y="14"/>
                  </a:lnTo>
                  <a:lnTo>
                    <a:pt x="68" y="12"/>
                  </a:lnTo>
                  <a:lnTo>
                    <a:pt x="68" y="0"/>
                  </a:lnTo>
                  <a:close/>
                  <a:moveTo>
                    <a:pt x="6" y="42"/>
                  </a:moveTo>
                  <a:lnTo>
                    <a:pt x="6" y="42"/>
                  </a:lnTo>
                  <a:lnTo>
                    <a:pt x="10" y="33"/>
                  </a:lnTo>
                  <a:lnTo>
                    <a:pt x="16" y="24"/>
                  </a:lnTo>
                  <a:lnTo>
                    <a:pt x="23" y="16"/>
                  </a:lnTo>
                  <a:lnTo>
                    <a:pt x="31" y="11"/>
                  </a:lnTo>
                  <a:lnTo>
                    <a:pt x="39" y="5"/>
                  </a:lnTo>
                  <a:lnTo>
                    <a:pt x="49" y="3"/>
                  </a:lnTo>
                  <a:lnTo>
                    <a:pt x="58" y="0"/>
                  </a:lnTo>
                  <a:lnTo>
                    <a:pt x="68" y="0"/>
                  </a:lnTo>
                  <a:lnTo>
                    <a:pt x="68" y="12"/>
                  </a:lnTo>
                  <a:lnTo>
                    <a:pt x="68" y="12"/>
                  </a:lnTo>
                  <a:lnTo>
                    <a:pt x="60" y="12"/>
                  </a:lnTo>
                  <a:lnTo>
                    <a:pt x="52" y="15"/>
                  </a:lnTo>
                  <a:lnTo>
                    <a:pt x="45" y="18"/>
                  </a:lnTo>
                  <a:lnTo>
                    <a:pt x="38" y="22"/>
                  </a:lnTo>
                  <a:lnTo>
                    <a:pt x="31" y="26"/>
                  </a:lnTo>
                  <a:lnTo>
                    <a:pt x="26" y="33"/>
                  </a:lnTo>
                  <a:lnTo>
                    <a:pt x="20" y="39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4" y="57"/>
                  </a:lnTo>
                  <a:lnTo>
                    <a:pt x="14" y="68"/>
                  </a:lnTo>
                  <a:lnTo>
                    <a:pt x="15" y="79"/>
                  </a:lnTo>
                  <a:lnTo>
                    <a:pt x="18" y="88"/>
                  </a:lnTo>
                  <a:lnTo>
                    <a:pt x="23" y="98"/>
                  </a:lnTo>
                  <a:lnTo>
                    <a:pt x="30" y="106"/>
                  </a:lnTo>
                  <a:lnTo>
                    <a:pt x="38" y="112"/>
                  </a:lnTo>
                  <a:lnTo>
                    <a:pt x="48" y="118"/>
                  </a:lnTo>
                  <a:lnTo>
                    <a:pt x="48" y="118"/>
                  </a:lnTo>
                  <a:lnTo>
                    <a:pt x="58" y="121"/>
                  </a:lnTo>
                  <a:lnTo>
                    <a:pt x="68" y="122"/>
                  </a:lnTo>
                  <a:lnTo>
                    <a:pt x="68" y="134"/>
                  </a:lnTo>
                  <a:lnTo>
                    <a:pt x="68" y="134"/>
                  </a:lnTo>
                  <a:lnTo>
                    <a:pt x="56" y="133"/>
                  </a:lnTo>
                  <a:lnTo>
                    <a:pt x="43" y="130"/>
                  </a:lnTo>
                  <a:lnTo>
                    <a:pt x="43" y="130"/>
                  </a:lnTo>
                  <a:lnTo>
                    <a:pt x="31" y="123"/>
                  </a:lnTo>
                  <a:lnTo>
                    <a:pt x="20" y="115"/>
                  </a:lnTo>
                  <a:lnTo>
                    <a:pt x="12" y="104"/>
                  </a:lnTo>
                  <a:lnTo>
                    <a:pt x="6" y="93"/>
                  </a:lnTo>
                  <a:lnTo>
                    <a:pt x="3" y="81"/>
                  </a:lnTo>
                  <a:lnTo>
                    <a:pt x="0" y="68"/>
                  </a:lnTo>
                  <a:lnTo>
                    <a:pt x="1" y="56"/>
                  </a:lnTo>
                  <a:lnTo>
                    <a:pt x="6" y="42"/>
                  </a:lnTo>
                  <a:lnTo>
                    <a:pt x="6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6" name="Freeform 179"/>
            <p:cNvSpPr/>
            <p:nvPr/>
          </p:nvSpPr>
          <p:spPr bwMode="auto">
            <a:xfrm>
              <a:off x="3335338" y="1706563"/>
              <a:ext cx="106363" cy="65088"/>
            </a:xfrm>
            <a:custGeom>
              <a:avLst/>
              <a:gdLst>
                <a:gd name="T0" fmla="*/ 61 w 67"/>
                <a:gd name="T1" fmla="*/ 41 h 41"/>
                <a:gd name="T2" fmla="*/ 67 w 67"/>
                <a:gd name="T3" fmla="*/ 25 h 41"/>
                <a:gd name="T4" fmla="*/ 6 w 67"/>
                <a:gd name="T5" fmla="*/ 0 h 41"/>
                <a:gd name="T6" fmla="*/ 0 w 67"/>
                <a:gd name="T7" fmla="*/ 17 h 41"/>
                <a:gd name="T8" fmla="*/ 61 w 67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1">
                  <a:moveTo>
                    <a:pt x="61" y="41"/>
                  </a:moveTo>
                  <a:lnTo>
                    <a:pt x="67" y="25"/>
                  </a:lnTo>
                  <a:lnTo>
                    <a:pt x="6" y="0"/>
                  </a:lnTo>
                  <a:lnTo>
                    <a:pt x="0" y="17"/>
                  </a:lnTo>
                  <a:lnTo>
                    <a:pt x="6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7" name="Freeform 180"/>
            <p:cNvSpPr/>
            <p:nvPr/>
          </p:nvSpPr>
          <p:spPr bwMode="auto">
            <a:xfrm>
              <a:off x="3368676" y="1717675"/>
              <a:ext cx="138113" cy="80963"/>
            </a:xfrm>
            <a:custGeom>
              <a:avLst/>
              <a:gdLst>
                <a:gd name="T0" fmla="*/ 67 w 87"/>
                <a:gd name="T1" fmla="*/ 51 h 51"/>
                <a:gd name="T2" fmla="*/ 67 w 87"/>
                <a:gd name="T3" fmla="*/ 51 h 51"/>
                <a:gd name="T4" fmla="*/ 73 w 87"/>
                <a:gd name="T5" fmla="*/ 51 h 51"/>
                <a:gd name="T6" fmla="*/ 79 w 87"/>
                <a:gd name="T7" fmla="*/ 51 h 51"/>
                <a:gd name="T8" fmla="*/ 83 w 87"/>
                <a:gd name="T9" fmla="*/ 47 h 51"/>
                <a:gd name="T10" fmla="*/ 86 w 87"/>
                <a:gd name="T11" fmla="*/ 43 h 51"/>
                <a:gd name="T12" fmla="*/ 86 w 87"/>
                <a:gd name="T13" fmla="*/ 43 h 51"/>
                <a:gd name="T14" fmla="*/ 87 w 87"/>
                <a:gd name="T15" fmla="*/ 37 h 51"/>
                <a:gd name="T16" fmla="*/ 86 w 87"/>
                <a:gd name="T17" fmla="*/ 31 h 51"/>
                <a:gd name="T18" fmla="*/ 83 w 87"/>
                <a:gd name="T19" fmla="*/ 27 h 51"/>
                <a:gd name="T20" fmla="*/ 78 w 87"/>
                <a:gd name="T21" fmla="*/ 24 h 51"/>
                <a:gd name="T22" fmla="*/ 21 w 87"/>
                <a:gd name="T23" fmla="*/ 1 h 51"/>
                <a:gd name="T24" fmla="*/ 21 w 87"/>
                <a:gd name="T25" fmla="*/ 1 h 51"/>
                <a:gd name="T26" fmla="*/ 15 w 87"/>
                <a:gd name="T27" fmla="*/ 0 h 51"/>
                <a:gd name="T28" fmla="*/ 10 w 87"/>
                <a:gd name="T29" fmla="*/ 1 h 51"/>
                <a:gd name="T30" fmla="*/ 4 w 87"/>
                <a:gd name="T31" fmla="*/ 4 h 51"/>
                <a:gd name="T32" fmla="*/ 2 w 87"/>
                <a:gd name="T33" fmla="*/ 10 h 51"/>
                <a:gd name="T34" fmla="*/ 2 w 87"/>
                <a:gd name="T35" fmla="*/ 10 h 51"/>
                <a:gd name="T36" fmla="*/ 0 w 87"/>
                <a:gd name="T37" fmla="*/ 15 h 51"/>
                <a:gd name="T38" fmla="*/ 2 w 87"/>
                <a:gd name="T39" fmla="*/ 20 h 51"/>
                <a:gd name="T40" fmla="*/ 4 w 87"/>
                <a:gd name="T41" fmla="*/ 24 h 51"/>
                <a:gd name="T42" fmla="*/ 10 w 87"/>
                <a:gd name="T43" fmla="*/ 28 h 51"/>
                <a:gd name="T44" fmla="*/ 67 w 87"/>
                <a:gd name="T4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1">
                  <a:moveTo>
                    <a:pt x="67" y="51"/>
                  </a:moveTo>
                  <a:lnTo>
                    <a:pt x="67" y="51"/>
                  </a:lnTo>
                  <a:lnTo>
                    <a:pt x="73" y="51"/>
                  </a:lnTo>
                  <a:lnTo>
                    <a:pt x="79" y="51"/>
                  </a:lnTo>
                  <a:lnTo>
                    <a:pt x="83" y="47"/>
                  </a:lnTo>
                  <a:lnTo>
                    <a:pt x="86" y="43"/>
                  </a:lnTo>
                  <a:lnTo>
                    <a:pt x="86" y="43"/>
                  </a:lnTo>
                  <a:lnTo>
                    <a:pt x="87" y="37"/>
                  </a:lnTo>
                  <a:lnTo>
                    <a:pt x="86" y="31"/>
                  </a:lnTo>
                  <a:lnTo>
                    <a:pt x="83" y="27"/>
                  </a:lnTo>
                  <a:lnTo>
                    <a:pt x="78" y="24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5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20"/>
                  </a:lnTo>
                  <a:lnTo>
                    <a:pt x="4" y="24"/>
                  </a:lnTo>
                  <a:lnTo>
                    <a:pt x="10" y="28"/>
                  </a:lnTo>
                  <a:lnTo>
                    <a:pt x="67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08" name="Freeform 181"/>
          <p:cNvSpPr>
            <a:spLocks noEditPoints="1"/>
          </p:cNvSpPr>
          <p:nvPr/>
        </p:nvSpPr>
        <p:spPr bwMode="auto">
          <a:xfrm>
            <a:off x="6782637" y="3416541"/>
            <a:ext cx="460412" cy="164074"/>
          </a:xfrm>
          <a:custGeom>
            <a:avLst/>
            <a:gdLst>
              <a:gd name="T0" fmla="*/ 239 w 275"/>
              <a:gd name="T1" fmla="*/ 40 h 98"/>
              <a:gd name="T2" fmla="*/ 258 w 275"/>
              <a:gd name="T3" fmla="*/ 65 h 98"/>
              <a:gd name="T4" fmla="*/ 239 w 275"/>
              <a:gd name="T5" fmla="*/ 88 h 98"/>
              <a:gd name="T6" fmla="*/ 275 w 275"/>
              <a:gd name="T7" fmla="*/ 78 h 98"/>
              <a:gd name="T8" fmla="*/ 239 w 275"/>
              <a:gd name="T9" fmla="*/ 40 h 98"/>
              <a:gd name="T10" fmla="*/ 118 w 275"/>
              <a:gd name="T11" fmla="*/ 15 h 98"/>
              <a:gd name="T12" fmla="*/ 111 w 275"/>
              <a:gd name="T13" fmla="*/ 11 h 98"/>
              <a:gd name="T14" fmla="*/ 84 w 275"/>
              <a:gd name="T15" fmla="*/ 8 h 98"/>
              <a:gd name="T16" fmla="*/ 107 w 275"/>
              <a:gd name="T17" fmla="*/ 14 h 98"/>
              <a:gd name="T18" fmla="*/ 113 w 275"/>
              <a:gd name="T19" fmla="*/ 17 h 98"/>
              <a:gd name="T20" fmla="*/ 113 w 275"/>
              <a:gd name="T21" fmla="*/ 22 h 98"/>
              <a:gd name="T22" fmla="*/ 110 w 275"/>
              <a:gd name="T23" fmla="*/ 36 h 98"/>
              <a:gd name="T24" fmla="*/ 109 w 275"/>
              <a:gd name="T25" fmla="*/ 33 h 98"/>
              <a:gd name="T26" fmla="*/ 84 w 275"/>
              <a:gd name="T27" fmla="*/ 26 h 98"/>
              <a:gd name="T28" fmla="*/ 99 w 275"/>
              <a:gd name="T29" fmla="*/ 76 h 98"/>
              <a:gd name="T30" fmla="*/ 103 w 275"/>
              <a:gd name="T31" fmla="*/ 76 h 98"/>
              <a:gd name="T32" fmla="*/ 228 w 275"/>
              <a:gd name="T33" fmla="*/ 98 h 98"/>
              <a:gd name="T34" fmla="*/ 239 w 275"/>
              <a:gd name="T35" fmla="*/ 88 h 98"/>
              <a:gd name="T36" fmla="*/ 228 w 275"/>
              <a:gd name="T37" fmla="*/ 94 h 98"/>
              <a:gd name="T38" fmla="*/ 225 w 275"/>
              <a:gd name="T39" fmla="*/ 92 h 98"/>
              <a:gd name="T40" fmla="*/ 220 w 275"/>
              <a:gd name="T41" fmla="*/ 90 h 98"/>
              <a:gd name="T42" fmla="*/ 218 w 275"/>
              <a:gd name="T43" fmla="*/ 83 h 98"/>
              <a:gd name="T44" fmla="*/ 220 w 275"/>
              <a:gd name="T45" fmla="*/ 80 h 98"/>
              <a:gd name="T46" fmla="*/ 224 w 275"/>
              <a:gd name="T47" fmla="*/ 76 h 98"/>
              <a:gd name="T48" fmla="*/ 226 w 275"/>
              <a:gd name="T49" fmla="*/ 76 h 98"/>
              <a:gd name="T50" fmla="*/ 222 w 275"/>
              <a:gd name="T51" fmla="*/ 72 h 98"/>
              <a:gd name="T52" fmla="*/ 221 w 275"/>
              <a:gd name="T53" fmla="*/ 67 h 98"/>
              <a:gd name="T54" fmla="*/ 222 w 275"/>
              <a:gd name="T55" fmla="*/ 64 h 98"/>
              <a:gd name="T56" fmla="*/ 226 w 275"/>
              <a:gd name="T57" fmla="*/ 60 h 98"/>
              <a:gd name="T58" fmla="*/ 230 w 275"/>
              <a:gd name="T59" fmla="*/ 60 h 98"/>
              <a:gd name="T60" fmla="*/ 225 w 275"/>
              <a:gd name="T61" fmla="*/ 56 h 98"/>
              <a:gd name="T62" fmla="*/ 225 w 275"/>
              <a:gd name="T63" fmla="*/ 49 h 98"/>
              <a:gd name="T64" fmla="*/ 226 w 275"/>
              <a:gd name="T65" fmla="*/ 46 h 98"/>
              <a:gd name="T66" fmla="*/ 232 w 275"/>
              <a:gd name="T67" fmla="*/ 42 h 98"/>
              <a:gd name="T68" fmla="*/ 237 w 275"/>
              <a:gd name="T69" fmla="*/ 44 h 98"/>
              <a:gd name="T70" fmla="*/ 239 w 275"/>
              <a:gd name="T71" fmla="*/ 40 h 98"/>
              <a:gd name="T72" fmla="*/ 63 w 275"/>
              <a:gd name="T73" fmla="*/ 0 h 98"/>
              <a:gd name="T74" fmla="*/ 60 w 275"/>
              <a:gd name="T75" fmla="*/ 0 h 98"/>
              <a:gd name="T76" fmla="*/ 54 w 275"/>
              <a:gd name="T77" fmla="*/ 3 h 98"/>
              <a:gd name="T78" fmla="*/ 33 w 275"/>
              <a:gd name="T79" fmla="*/ 2 h 98"/>
              <a:gd name="T80" fmla="*/ 27 w 275"/>
              <a:gd name="T81" fmla="*/ 0 h 98"/>
              <a:gd name="T82" fmla="*/ 18 w 275"/>
              <a:gd name="T83" fmla="*/ 3 h 98"/>
              <a:gd name="T84" fmla="*/ 8 w 275"/>
              <a:gd name="T85" fmla="*/ 8 h 98"/>
              <a:gd name="T86" fmla="*/ 3 w 275"/>
              <a:gd name="T87" fmla="*/ 18 h 98"/>
              <a:gd name="T88" fmla="*/ 2 w 275"/>
              <a:gd name="T89" fmla="*/ 22 h 98"/>
              <a:gd name="T90" fmla="*/ 2 w 275"/>
              <a:gd name="T91" fmla="*/ 33 h 98"/>
              <a:gd name="T92" fmla="*/ 6 w 275"/>
              <a:gd name="T93" fmla="*/ 44 h 98"/>
              <a:gd name="T94" fmla="*/ 12 w 275"/>
              <a:gd name="T95" fmla="*/ 50 h 98"/>
              <a:gd name="T96" fmla="*/ 23 w 275"/>
              <a:gd name="T97" fmla="*/ 54 h 98"/>
              <a:gd name="T98" fmla="*/ 50 w 275"/>
              <a:gd name="T99" fmla="*/ 23 h 98"/>
              <a:gd name="T100" fmla="*/ 42 w 275"/>
              <a:gd name="T101" fmla="*/ 59 h 98"/>
              <a:gd name="T102" fmla="*/ 45 w 275"/>
              <a:gd name="T103" fmla="*/ 64 h 98"/>
              <a:gd name="T104" fmla="*/ 49 w 275"/>
              <a:gd name="T105" fmla="*/ 67 h 98"/>
              <a:gd name="T106" fmla="*/ 84 w 275"/>
              <a:gd name="T107" fmla="*/ 26 h 98"/>
              <a:gd name="T108" fmla="*/ 61 w 275"/>
              <a:gd name="T109" fmla="*/ 22 h 98"/>
              <a:gd name="T110" fmla="*/ 54 w 275"/>
              <a:gd name="T111" fmla="*/ 25 h 98"/>
              <a:gd name="T112" fmla="*/ 57 w 275"/>
              <a:gd name="T113" fmla="*/ 11 h 98"/>
              <a:gd name="T114" fmla="*/ 60 w 275"/>
              <a:gd name="T115" fmla="*/ 7 h 98"/>
              <a:gd name="T116" fmla="*/ 65 w 275"/>
              <a:gd name="T117" fmla="*/ 6 h 98"/>
              <a:gd name="T118" fmla="*/ 84 w 275"/>
              <a:gd name="T119" fmla="*/ 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5" h="98">
                <a:moveTo>
                  <a:pt x="240" y="40"/>
                </a:moveTo>
                <a:lnTo>
                  <a:pt x="239" y="40"/>
                </a:lnTo>
                <a:lnTo>
                  <a:pt x="239" y="44"/>
                </a:lnTo>
                <a:lnTo>
                  <a:pt x="258" y="65"/>
                </a:lnTo>
                <a:lnTo>
                  <a:pt x="255" y="82"/>
                </a:lnTo>
                <a:lnTo>
                  <a:pt x="239" y="88"/>
                </a:lnTo>
                <a:lnTo>
                  <a:pt x="239" y="94"/>
                </a:lnTo>
                <a:lnTo>
                  <a:pt x="275" y="78"/>
                </a:lnTo>
                <a:lnTo>
                  <a:pt x="240" y="40"/>
                </a:lnTo>
                <a:close/>
                <a:moveTo>
                  <a:pt x="239" y="40"/>
                </a:moveTo>
                <a:lnTo>
                  <a:pt x="118" y="15"/>
                </a:lnTo>
                <a:lnTo>
                  <a:pt x="118" y="15"/>
                </a:lnTo>
                <a:lnTo>
                  <a:pt x="115" y="13"/>
                </a:lnTo>
                <a:lnTo>
                  <a:pt x="111" y="11"/>
                </a:lnTo>
                <a:lnTo>
                  <a:pt x="84" y="4"/>
                </a:lnTo>
                <a:lnTo>
                  <a:pt x="84" y="8"/>
                </a:lnTo>
                <a:lnTo>
                  <a:pt x="107" y="14"/>
                </a:lnTo>
                <a:lnTo>
                  <a:pt x="107" y="14"/>
                </a:lnTo>
                <a:lnTo>
                  <a:pt x="110" y="15"/>
                </a:lnTo>
                <a:lnTo>
                  <a:pt x="113" y="17"/>
                </a:lnTo>
                <a:lnTo>
                  <a:pt x="113" y="19"/>
                </a:lnTo>
                <a:lnTo>
                  <a:pt x="113" y="22"/>
                </a:lnTo>
                <a:lnTo>
                  <a:pt x="110" y="36"/>
                </a:lnTo>
                <a:lnTo>
                  <a:pt x="110" y="36"/>
                </a:lnTo>
                <a:lnTo>
                  <a:pt x="110" y="36"/>
                </a:lnTo>
                <a:lnTo>
                  <a:pt x="109" y="33"/>
                </a:lnTo>
                <a:lnTo>
                  <a:pt x="105" y="30"/>
                </a:lnTo>
                <a:lnTo>
                  <a:pt x="84" y="26"/>
                </a:lnTo>
                <a:lnTo>
                  <a:pt x="84" y="73"/>
                </a:lnTo>
                <a:lnTo>
                  <a:pt x="99" y="76"/>
                </a:lnTo>
                <a:lnTo>
                  <a:pt x="99" y="76"/>
                </a:lnTo>
                <a:lnTo>
                  <a:pt x="103" y="76"/>
                </a:lnTo>
                <a:lnTo>
                  <a:pt x="106" y="73"/>
                </a:lnTo>
                <a:lnTo>
                  <a:pt x="228" y="98"/>
                </a:lnTo>
                <a:lnTo>
                  <a:pt x="239" y="94"/>
                </a:lnTo>
                <a:lnTo>
                  <a:pt x="239" y="88"/>
                </a:lnTo>
                <a:lnTo>
                  <a:pt x="228" y="94"/>
                </a:lnTo>
                <a:lnTo>
                  <a:pt x="228" y="94"/>
                </a:lnTo>
                <a:lnTo>
                  <a:pt x="225" y="92"/>
                </a:lnTo>
                <a:lnTo>
                  <a:pt x="225" y="92"/>
                </a:lnTo>
                <a:lnTo>
                  <a:pt x="222" y="91"/>
                </a:lnTo>
                <a:lnTo>
                  <a:pt x="220" y="90"/>
                </a:lnTo>
                <a:lnTo>
                  <a:pt x="218" y="86"/>
                </a:lnTo>
                <a:lnTo>
                  <a:pt x="218" y="83"/>
                </a:lnTo>
                <a:lnTo>
                  <a:pt x="218" y="83"/>
                </a:lnTo>
                <a:lnTo>
                  <a:pt x="220" y="80"/>
                </a:lnTo>
                <a:lnTo>
                  <a:pt x="221" y="78"/>
                </a:lnTo>
                <a:lnTo>
                  <a:pt x="224" y="76"/>
                </a:lnTo>
                <a:lnTo>
                  <a:pt x="226" y="76"/>
                </a:lnTo>
                <a:lnTo>
                  <a:pt x="226" y="76"/>
                </a:lnTo>
                <a:lnTo>
                  <a:pt x="224" y="75"/>
                </a:lnTo>
                <a:lnTo>
                  <a:pt x="222" y="72"/>
                </a:lnTo>
                <a:lnTo>
                  <a:pt x="221" y="69"/>
                </a:lnTo>
                <a:lnTo>
                  <a:pt x="221" y="67"/>
                </a:lnTo>
                <a:lnTo>
                  <a:pt x="221" y="67"/>
                </a:lnTo>
                <a:lnTo>
                  <a:pt x="222" y="64"/>
                </a:lnTo>
                <a:lnTo>
                  <a:pt x="225" y="61"/>
                </a:lnTo>
                <a:lnTo>
                  <a:pt x="226" y="60"/>
                </a:lnTo>
                <a:lnTo>
                  <a:pt x="230" y="60"/>
                </a:lnTo>
                <a:lnTo>
                  <a:pt x="230" y="60"/>
                </a:lnTo>
                <a:lnTo>
                  <a:pt x="228" y="57"/>
                </a:lnTo>
                <a:lnTo>
                  <a:pt x="225" y="56"/>
                </a:lnTo>
                <a:lnTo>
                  <a:pt x="225" y="53"/>
                </a:lnTo>
                <a:lnTo>
                  <a:pt x="225" y="49"/>
                </a:lnTo>
                <a:lnTo>
                  <a:pt x="225" y="49"/>
                </a:lnTo>
                <a:lnTo>
                  <a:pt x="226" y="46"/>
                </a:lnTo>
                <a:lnTo>
                  <a:pt x="229" y="44"/>
                </a:lnTo>
                <a:lnTo>
                  <a:pt x="232" y="42"/>
                </a:lnTo>
                <a:lnTo>
                  <a:pt x="235" y="42"/>
                </a:lnTo>
                <a:lnTo>
                  <a:pt x="237" y="44"/>
                </a:lnTo>
                <a:lnTo>
                  <a:pt x="239" y="44"/>
                </a:lnTo>
                <a:lnTo>
                  <a:pt x="239" y="40"/>
                </a:lnTo>
                <a:close/>
                <a:moveTo>
                  <a:pt x="84" y="4"/>
                </a:moveTo>
                <a:lnTo>
                  <a:pt x="63" y="0"/>
                </a:lnTo>
                <a:lnTo>
                  <a:pt x="63" y="0"/>
                </a:lnTo>
                <a:lnTo>
                  <a:pt x="60" y="0"/>
                </a:lnTo>
                <a:lnTo>
                  <a:pt x="57" y="2"/>
                </a:lnTo>
                <a:lnTo>
                  <a:pt x="54" y="3"/>
                </a:lnTo>
                <a:lnTo>
                  <a:pt x="53" y="6"/>
                </a:lnTo>
                <a:lnTo>
                  <a:pt x="33" y="2"/>
                </a:lnTo>
                <a:lnTo>
                  <a:pt x="33" y="2"/>
                </a:lnTo>
                <a:lnTo>
                  <a:pt x="27" y="0"/>
                </a:lnTo>
                <a:lnTo>
                  <a:pt x="22" y="2"/>
                </a:lnTo>
                <a:lnTo>
                  <a:pt x="18" y="3"/>
                </a:lnTo>
                <a:lnTo>
                  <a:pt x="12" y="6"/>
                </a:lnTo>
                <a:lnTo>
                  <a:pt x="8" y="8"/>
                </a:lnTo>
                <a:lnTo>
                  <a:pt x="6" y="13"/>
                </a:lnTo>
                <a:lnTo>
                  <a:pt x="3" y="18"/>
                </a:lnTo>
                <a:lnTo>
                  <a:pt x="2" y="22"/>
                </a:lnTo>
                <a:lnTo>
                  <a:pt x="2" y="22"/>
                </a:lnTo>
                <a:lnTo>
                  <a:pt x="0" y="29"/>
                </a:lnTo>
                <a:lnTo>
                  <a:pt x="2" y="33"/>
                </a:lnTo>
                <a:lnTo>
                  <a:pt x="3" y="38"/>
                </a:lnTo>
                <a:lnTo>
                  <a:pt x="6" y="44"/>
                </a:lnTo>
                <a:lnTo>
                  <a:pt x="8" y="48"/>
                </a:lnTo>
                <a:lnTo>
                  <a:pt x="12" y="50"/>
                </a:lnTo>
                <a:lnTo>
                  <a:pt x="18" y="53"/>
                </a:lnTo>
                <a:lnTo>
                  <a:pt x="23" y="54"/>
                </a:lnTo>
                <a:lnTo>
                  <a:pt x="35" y="57"/>
                </a:lnTo>
                <a:lnTo>
                  <a:pt x="50" y="23"/>
                </a:lnTo>
                <a:lnTo>
                  <a:pt x="42" y="59"/>
                </a:lnTo>
                <a:lnTo>
                  <a:pt x="42" y="59"/>
                </a:lnTo>
                <a:lnTo>
                  <a:pt x="44" y="61"/>
                </a:lnTo>
                <a:lnTo>
                  <a:pt x="45" y="64"/>
                </a:lnTo>
                <a:lnTo>
                  <a:pt x="46" y="65"/>
                </a:lnTo>
                <a:lnTo>
                  <a:pt x="49" y="67"/>
                </a:lnTo>
                <a:lnTo>
                  <a:pt x="84" y="73"/>
                </a:lnTo>
                <a:lnTo>
                  <a:pt x="84" y="26"/>
                </a:lnTo>
                <a:lnTo>
                  <a:pt x="61" y="22"/>
                </a:lnTo>
                <a:lnTo>
                  <a:pt x="61" y="22"/>
                </a:lnTo>
                <a:lnTo>
                  <a:pt x="57" y="22"/>
                </a:lnTo>
                <a:lnTo>
                  <a:pt x="54" y="25"/>
                </a:lnTo>
                <a:lnTo>
                  <a:pt x="57" y="11"/>
                </a:lnTo>
                <a:lnTo>
                  <a:pt x="57" y="11"/>
                </a:lnTo>
                <a:lnTo>
                  <a:pt x="58" y="8"/>
                </a:lnTo>
                <a:lnTo>
                  <a:pt x="60" y="7"/>
                </a:lnTo>
                <a:lnTo>
                  <a:pt x="63" y="6"/>
                </a:lnTo>
                <a:lnTo>
                  <a:pt x="65" y="6"/>
                </a:lnTo>
                <a:lnTo>
                  <a:pt x="84" y="8"/>
                </a:lnTo>
                <a:lnTo>
                  <a:pt x="84" y="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09" name="组合 205"/>
          <p:cNvGrpSpPr/>
          <p:nvPr/>
        </p:nvGrpSpPr>
        <p:grpSpPr>
          <a:xfrm>
            <a:off x="5053162" y="3830074"/>
            <a:ext cx="261180" cy="329822"/>
            <a:chOff x="1516063" y="3252788"/>
            <a:chExt cx="247651" cy="312737"/>
          </a:xfrm>
          <a:solidFill>
            <a:schemeClr val="accent2"/>
          </a:solidFill>
        </p:grpSpPr>
        <p:sp>
          <p:nvSpPr>
            <p:cNvPr id="310" name="Freeform 182"/>
            <p:cNvSpPr/>
            <p:nvPr/>
          </p:nvSpPr>
          <p:spPr bwMode="auto">
            <a:xfrm>
              <a:off x="1527176" y="3263900"/>
              <a:ext cx="236538" cy="301625"/>
            </a:xfrm>
            <a:custGeom>
              <a:avLst/>
              <a:gdLst>
                <a:gd name="T0" fmla="*/ 0 w 149"/>
                <a:gd name="T1" fmla="*/ 33 h 190"/>
                <a:gd name="T2" fmla="*/ 7 w 149"/>
                <a:gd name="T3" fmla="*/ 28 h 190"/>
                <a:gd name="T4" fmla="*/ 96 w 149"/>
                <a:gd name="T5" fmla="*/ 171 h 190"/>
                <a:gd name="T6" fmla="*/ 96 w 149"/>
                <a:gd name="T7" fmla="*/ 171 h 190"/>
                <a:gd name="T8" fmla="*/ 99 w 149"/>
                <a:gd name="T9" fmla="*/ 176 h 190"/>
                <a:gd name="T10" fmla="*/ 101 w 149"/>
                <a:gd name="T11" fmla="*/ 178 h 190"/>
                <a:gd name="T12" fmla="*/ 105 w 149"/>
                <a:gd name="T13" fmla="*/ 180 h 190"/>
                <a:gd name="T14" fmla="*/ 109 w 149"/>
                <a:gd name="T15" fmla="*/ 181 h 190"/>
                <a:gd name="T16" fmla="*/ 114 w 149"/>
                <a:gd name="T17" fmla="*/ 181 h 190"/>
                <a:gd name="T18" fmla="*/ 119 w 149"/>
                <a:gd name="T19" fmla="*/ 181 h 190"/>
                <a:gd name="T20" fmla="*/ 123 w 149"/>
                <a:gd name="T21" fmla="*/ 180 h 190"/>
                <a:gd name="T22" fmla="*/ 127 w 149"/>
                <a:gd name="T23" fmla="*/ 177 h 190"/>
                <a:gd name="T24" fmla="*/ 127 w 149"/>
                <a:gd name="T25" fmla="*/ 177 h 190"/>
                <a:gd name="T26" fmla="*/ 131 w 149"/>
                <a:gd name="T27" fmla="*/ 174 h 190"/>
                <a:gd name="T28" fmla="*/ 135 w 149"/>
                <a:gd name="T29" fmla="*/ 171 h 190"/>
                <a:gd name="T30" fmla="*/ 137 w 149"/>
                <a:gd name="T31" fmla="*/ 167 h 190"/>
                <a:gd name="T32" fmla="*/ 138 w 149"/>
                <a:gd name="T33" fmla="*/ 163 h 190"/>
                <a:gd name="T34" fmla="*/ 139 w 149"/>
                <a:gd name="T35" fmla="*/ 159 h 190"/>
                <a:gd name="T36" fmla="*/ 139 w 149"/>
                <a:gd name="T37" fmla="*/ 155 h 190"/>
                <a:gd name="T38" fmla="*/ 138 w 149"/>
                <a:gd name="T39" fmla="*/ 150 h 190"/>
                <a:gd name="T40" fmla="*/ 137 w 149"/>
                <a:gd name="T41" fmla="*/ 146 h 190"/>
                <a:gd name="T42" fmla="*/ 49 w 149"/>
                <a:gd name="T43" fmla="*/ 4 h 190"/>
                <a:gd name="T44" fmla="*/ 54 w 149"/>
                <a:gd name="T45" fmla="*/ 0 h 190"/>
                <a:gd name="T46" fmla="*/ 145 w 149"/>
                <a:gd name="T47" fmla="*/ 144 h 190"/>
                <a:gd name="T48" fmla="*/ 145 w 149"/>
                <a:gd name="T49" fmla="*/ 144 h 190"/>
                <a:gd name="T50" fmla="*/ 147 w 149"/>
                <a:gd name="T51" fmla="*/ 150 h 190"/>
                <a:gd name="T52" fmla="*/ 149 w 149"/>
                <a:gd name="T53" fmla="*/ 155 h 190"/>
                <a:gd name="T54" fmla="*/ 149 w 149"/>
                <a:gd name="T55" fmla="*/ 161 h 190"/>
                <a:gd name="T56" fmla="*/ 147 w 149"/>
                <a:gd name="T57" fmla="*/ 166 h 190"/>
                <a:gd name="T58" fmla="*/ 145 w 149"/>
                <a:gd name="T59" fmla="*/ 171 h 190"/>
                <a:gd name="T60" fmla="*/ 142 w 149"/>
                <a:gd name="T61" fmla="*/ 177 h 190"/>
                <a:gd name="T62" fmla="*/ 138 w 149"/>
                <a:gd name="T63" fmla="*/ 181 h 190"/>
                <a:gd name="T64" fmla="*/ 133 w 149"/>
                <a:gd name="T65" fmla="*/ 185 h 190"/>
                <a:gd name="T66" fmla="*/ 133 w 149"/>
                <a:gd name="T67" fmla="*/ 185 h 190"/>
                <a:gd name="T68" fmla="*/ 127 w 149"/>
                <a:gd name="T69" fmla="*/ 188 h 190"/>
                <a:gd name="T70" fmla="*/ 120 w 149"/>
                <a:gd name="T71" fmla="*/ 190 h 190"/>
                <a:gd name="T72" fmla="*/ 115 w 149"/>
                <a:gd name="T73" fmla="*/ 190 h 190"/>
                <a:gd name="T74" fmla="*/ 108 w 149"/>
                <a:gd name="T75" fmla="*/ 190 h 190"/>
                <a:gd name="T76" fmla="*/ 103 w 149"/>
                <a:gd name="T77" fmla="*/ 189 h 190"/>
                <a:gd name="T78" fmla="*/ 97 w 149"/>
                <a:gd name="T79" fmla="*/ 186 h 190"/>
                <a:gd name="T80" fmla="*/ 93 w 149"/>
                <a:gd name="T81" fmla="*/ 182 h 190"/>
                <a:gd name="T82" fmla="*/ 91 w 149"/>
                <a:gd name="T83" fmla="*/ 178 h 190"/>
                <a:gd name="T84" fmla="*/ 0 w 149"/>
                <a:gd name="T85" fmla="*/ 3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9" h="190">
                  <a:moveTo>
                    <a:pt x="0" y="33"/>
                  </a:moveTo>
                  <a:lnTo>
                    <a:pt x="7" y="28"/>
                  </a:lnTo>
                  <a:lnTo>
                    <a:pt x="96" y="171"/>
                  </a:lnTo>
                  <a:lnTo>
                    <a:pt x="96" y="171"/>
                  </a:lnTo>
                  <a:lnTo>
                    <a:pt x="99" y="176"/>
                  </a:lnTo>
                  <a:lnTo>
                    <a:pt x="101" y="178"/>
                  </a:lnTo>
                  <a:lnTo>
                    <a:pt x="105" y="180"/>
                  </a:lnTo>
                  <a:lnTo>
                    <a:pt x="109" y="181"/>
                  </a:lnTo>
                  <a:lnTo>
                    <a:pt x="114" y="181"/>
                  </a:lnTo>
                  <a:lnTo>
                    <a:pt x="119" y="181"/>
                  </a:lnTo>
                  <a:lnTo>
                    <a:pt x="123" y="180"/>
                  </a:lnTo>
                  <a:lnTo>
                    <a:pt x="127" y="177"/>
                  </a:lnTo>
                  <a:lnTo>
                    <a:pt x="127" y="177"/>
                  </a:lnTo>
                  <a:lnTo>
                    <a:pt x="131" y="174"/>
                  </a:lnTo>
                  <a:lnTo>
                    <a:pt x="135" y="171"/>
                  </a:lnTo>
                  <a:lnTo>
                    <a:pt x="137" y="167"/>
                  </a:lnTo>
                  <a:lnTo>
                    <a:pt x="138" y="163"/>
                  </a:lnTo>
                  <a:lnTo>
                    <a:pt x="139" y="159"/>
                  </a:lnTo>
                  <a:lnTo>
                    <a:pt x="139" y="155"/>
                  </a:lnTo>
                  <a:lnTo>
                    <a:pt x="138" y="150"/>
                  </a:lnTo>
                  <a:lnTo>
                    <a:pt x="137" y="146"/>
                  </a:lnTo>
                  <a:lnTo>
                    <a:pt x="49" y="4"/>
                  </a:lnTo>
                  <a:lnTo>
                    <a:pt x="54" y="0"/>
                  </a:lnTo>
                  <a:lnTo>
                    <a:pt x="145" y="144"/>
                  </a:lnTo>
                  <a:lnTo>
                    <a:pt x="145" y="144"/>
                  </a:lnTo>
                  <a:lnTo>
                    <a:pt x="147" y="150"/>
                  </a:lnTo>
                  <a:lnTo>
                    <a:pt x="149" y="155"/>
                  </a:lnTo>
                  <a:lnTo>
                    <a:pt x="149" y="161"/>
                  </a:lnTo>
                  <a:lnTo>
                    <a:pt x="147" y="166"/>
                  </a:lnTo>
                  <a:lnTo>
                    <a:pt x="145" y="171"/>
                  </a:lnTo>
                  <a:lnTo>
                    <a:pt x="142" y="177"/>
                  </a:lnTo>
                  <a:lnTo>
                    <a:pt x="138" y="181"/>
                  </a:lnTo>
                  <a:lnTo>
                    <a:pt x="133" y="185"/>
                  </a:lnTo>
                  <a:lnTo>
                    <a:pt x="133" y="185"/>
                  </a:lnTo>
                  <a:lnTo>
                    <a:pt x="127" y="188"/>
                  </a:lnTo>
                  <a:lnTo>
                    <a:pt x="120" y="190"/>
                  </a:lnTo>
                  <a:lnTo>
                    <a:pt x="115" y="190"/>
                  </a:lnTo>
                  <a:lnTo>
                    <a:pt x="108" y="190"/>
                  </a:lnTo>
                  <a:lnTo>
                    <a:pt x="103" y="189"/>
                  </a:lnTo>
                  <a:lnTo>
                    <a:pt x="97" y="186"/>
                  </a:lnTo>
                  <a:lnTo>
                    <a:pt x="93" y="182"/>
                  </a:lnTo>
                  <a:lnTo>
                    <a:pt x="91" y="178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1" name="Freeform 183"/>
            <p:cNvSpPr/>
            <p:nvPr/>
          </p:nvSpPr>
          <p:spPr bwMode="auto">
            <a:xfrm>
              <a:off x="1516063" y="3252788"/>
              <a:ext cx="114300" cy="79375"/>
            </a:xfrm>
            <a:custGeom>
              <a:avLst/>
              <a:gdLst>
                <a:gd name="T0" fmla="*/ 0 w 72"/>
                <a:gd name="T1" fmla="*/ 47 h 50"/>
                <a:gd name="T2" fmla="*/ 0 w 72"/>
                <a:gd name="T3" fmla="*/ 47 h 50"/>
                <a:gd name="T4" fmla="*/ 1 w 72"/>
                <a:gd name="T5" fmla="*/ 49 h 50"/>
                <a:gd name="T6" fmla="*/ 4 w 72"/>
                <a:gd name="T7" fmla="*/ 50 h 50"/>
                <a:gd name="T8" fmla="*/ 5 w 72"/>
                <a:gd name="T9" fmla="*/ 50 h 50"/>
                <a:gd name="T10" fmla="*/ 8 w 72"/>
                <a:gd name="T11" fmla="*/ 49 h 50"/>
                <a:gd name="T12" fmla="*/ 69 w 72"/>
                <a:gd name="T13" fmla="*/ 11 h 50"/>
                <a:gd name="T14" fmla="*/ 69 w 72"/>
                <a:gd name="T15" fmla="*/ 11 h 50"/>
                <a:gd name="T16" fmla="*/ 70 w 72"/>
                <a:gd name="T17" fmla="*/ 9 h 50"/>
                <a:gd name="T18" fmla="*/ 72 w 72"/>
                <a:gd name="T19" fmla="*/ 8 h 50"/>
                <a:gd name="T20" fmla="*/ 72 w 72"/>
                <a:gd name="T21" fmla="*/ 5 h 50"/>
                <a:gd name="T22" fmla="*/ 70 w 72"/>
                <a:gd name="T23" fmla="*/ 2 h 50"/>
                <a:gd name="T24" fmla="*/ 70 w 72"/>
                <a:gd name="T25" fmla="*/ 2 h 50"/>
                <a:gd name="T26" fmla="*/ 69 w 72"/>
                <a:gd name="T27" fmla="*/ 1 h 50"/>
                <a:gd name="T28" fmla="*/ 68 w 72"/>
                <a:gd name="T29" fmla="*/ 0 h 50"/>
                <a:gd name="T30" fmla="*/ 65 w 72"/>
                <a:gd name="T31" fmla="*/ 0 h 50"/>
                <a:gd name="T32" fmla="*/ 64 w 72"/>
                <a:gd name="T33" fmla="*/ 1 h 50"/>
                <a:gd name="T34" fmla="*/ 1 w 72"/>
                <a:gd name="T35" fmla="*/ 39 h 50"/>
                <a:gd name="T36" fmla="*/ 1 w 72"/>
                <a:gd name="T37" fmla="*/ 39 h 50"/>
                <a:gd name="T38" fmla="*/ 0 w 72"/>
                <a:gd name="T39" fmla="*/ 40 h 50"/>
                <a:gd name="T40" fmla="*/ 0 w 72"/>
                <a:gd name="T41" fmla="*/ 43 h 50"/>
                <a:gd name="T42" fmla="*/ 0 w 72"/>
                <a:gd name="T43" fmla="*/ 44 h 50"/>
                <a:gd name="T44" fmla="*/ 0 w 72"/>
                <a:gd name="T45" fmla="*/ 47 h 50"/>
                <a:gd name="T46" fmla="*/ 0 w 72"/>
                <a:gd name="T4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" h="50">
                  <a:moveTo>
                    <a:pt x="0" y="47"/>
                  </a:moveTo>
                  <a:lnTo>
                    <a:pt x="0" y="47"/>
                  </a:lnTo>
                  <a:lnTo>
                    <a:pt x="1" y="49"/>
                  </a:lnTo>
                  <a:lnTo>
                    <a:pt x="4" y="50"/>
                  </a:lnTo>
                  <a:lnTo>
                    <a:pt x="5" y="50"/>
                  </a:lnTo>
                  <a:lnTo>
                    <a:pt x="8" y="4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0" y="9"/>
                  </a:lnTo>
                  <a:lnTo>
                    <a:pt x="72" y="8"/>
                  </a:lnTo>
                  <a:lnTo>
                    <a:pt x="72" y="5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1"/>
                  </a:lnTo>
                  <a:lnTo>
                    <a:pt x="68" y="0"/>
                  </a:lnTo>
                  <a:lnTo>
                    <a:pt x="65" y="0"/>
                  </a:lnTo>
                  <a:lnTo>
                    <a:pt x="64" y="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40"/>
                  </a:lnTo>
                  <a:lnTo>
                    <a:pt x="0" y="43"/>
                  </a:lnTo>
                  <a:lnTo>
                    <a:pt x="0" y="44"/>
                  </a:lnTo>
                  <a:lnTo>
                    <a:pt x="0" y="47"/>
                  </a:lnTo>
                  <a:lnTo>
                    <a:pt x="0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2" name="Freeform 184"/>
            <p:cNvSpPr/>
            <p:nvPr/>
          </p:nvSpPr>
          <p:spPr bwMode="auto">
            <a:xfrm>
              <a:off x="1560513" y="3316288"/>
              <a:ext cx="161925" cy="219075"/>
            </a:xfrm>
            <a:custGeom>
              <a:avLst/>
              <a:gdLst>
                <a:gd name="T0" fmla="*/ 0 w 102"/>
                <a:gd name="T1" fmla="*/ 6 h 138"/>
                <a:gd name="T2" fmla="*/ 9 w 102"/>
                <a:gd name="T3" fmla="*/ 0 h 138"/>
                <a:gd name="T4" fmla="*/ 88 w 102"/>
                <a:gd name="T5" fmla="*/ 128 h 138"/>
                <a:gd name="T6" fmla="*/ 88 w 102"/>
                <a:gd name="T7" fmla="*/ 128 h 138"/>
                <a:gd name="T8" fmla="*/ 91 w 102"/>
                <a:gd name="T9" fmla="*/ 132 h 138"/>
                <a:gd name="T10" fmla="*/ 94 w 102"/>
                <a:gd name="T11" fmla="*/ 133 h 138"/>
                <a:gd name="T12" fmla="*/ 98 w 102"/>
                <a:gd name="T13" fmla="*/ 134 h 138"/>
                <a:gd name="T14" fmla="*/ 102 w 102"/>
                <a:gd name="T15" fmla="*/ 136 h 138"/>
                <a:gd name="T16" fmla="*/ 102 w 102"/>
                <a:gd name="T17" fmla="*/ 136 h 138"/>
                <a:gd name="T18" fmla="*/ 101 w 102"/>
                <a:gd name="T19" fmla="*/ 136 h 138"/>
                <a:gd name="T20" fmla="*/ 101 w 102"/>
                <a:gd name="T21" fmla="*/ 136 h 138"/>
                <a:gd name="T22" fmla="*/ 95 w 102"/>
                <a:gd name="T23" fmla="*/ 138 h 138"/>
                <a:gd name="T24" fmla="*/ 88 w 102"/>
                <a:gd name="T25" fmla="*/ 138 h 138"/>
                <a:gd name="T26" fmla="*/ 83 w 102"/>
                <a:gd name="T27" fmla="*/ 136 h 138"/>
                <a:gd name="T28" fmla="*/ 79 w 102"/>
                <a:gd name="T29" fmla="*/ 132 h 138"/>
                <a:gd name="T30" fmla="*/ 0 w 102"/>
                <a:gd name="T31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2" h="138">
                  <a:moveTo>
                    <a:pt x="0" y="6"/>
                  </a:moveTo>
                  <a:lnTo>
                    <a:pt x="9" y="0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1" y="132"/>
                  </a:lnTo>
                  <a:lnTo>
                    <a:pt x="94" y="133"/>
                  </a:lnTo>
                  <a:lnTo>
                    <a:pt x="98" y="134"/>
                  </a:lnTo>
                  <a:lnTo>
                    <a:pt x="102" y="136"/>
                  </a:lnTo>
                  <a:lnTo>
                    <a:pt x="102" y="136"/>
                  </a:lnTo>
                  <a:lnTo>
                    <a:pt x="101" y="136"/>
                  </a:lnTo>
                  <a:lnTo>
                    <a:pt x="101" y="136"/>
                  </a:lnTo>
                  <a:lnTo>
                    <a:pt x="95" y="138"/>
                  </a:lnTo>
                  <a:lnTo>
                    <a:pt x="88" y="138"/>
                  </a:lnTo>
                  <a:lnTo>
                    <a:pt x="83" y="136"/>
                  </a:lnTo>
                  <a:lnTo>
                    <a:pt x="79" y="132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13" name="Freeform 185"/>
          <p:cNvSpPr>
            <a:spLocks noEditPoints="1"/>
          </p:cNvSpPr>
          <p:nvPr/>
        </p:nvSpPr>
        <p:spPr bwMode="auto">
          <a:xfrm>
            <a:off x="5451628" y="2467089"/>
            <a:ext cx="210953" cy="162400"/>
          </a:xfrm>
          <a:custGeom>
            <a:avLst/>
            <a:gdLst>
              <a:gd name="T0" fmla="*/ 124 w 126"/>
              <a:gd name="T1" fmla="*/ 38 h 97"/>
              <a:gd name="T2" fmla="*/ 105 w 126"/>
              <a:gd name="T3" fmla="*/ 15 h 97"/>
              <a:gd name="T4" fmla="*/ 99 w 126"/>
              <a:gd name="T5" fmla="*/ 34 h 97"/>
              <a:gd name="T6" fmla="*/ 111 w 126"/>
              <a:gd name="T7" fmla="*/ 39 h 97"/>
              <a:gd name="T8" fmla="*/ 113 w 126"/>
              <a:gd name="T9" fmla="*/ 55 h 97"/>
              <a:gd name="T10" fmla="*/ 99 w 126"/>
              <a:gd name="T11" fmla="*/ 63 h 97"/>
              <a:gd name="T12" fmla="*/ 113 w 126"/>
              <a:gd name="T13" fmla="*/ 72 h 97"/>
              <a:gd name="T14" fmla="*/ 125 w 126"/>
              <a:gd name="T15" fmla="*/ 58 h 97"/>
              <a:gd name="T16" fmla="*/ 99 w 126"/>
              <a:gd name="T17" fmla="*/ 12 h 97"/>
              <a:gd name="T18" fmla="*/ 40 w 126"/>
              <a:gd name="T19" fmla="*/ 1 h 97"/>
              <a:gd name="T20" fmla="*/ 42 w 126"/>
              <a:gd name="T21" fmla="*/ 5 h 97"/>
              <a:gd name="T22" fmla="*/ 46 w 126"/>
              <a:gd name="T23" fmla="*/ 13 h 97"/>
              <a:gd name="T24" fmla="*/ 40 w 126"/>
              <a:gd name="T25" fmla="*/ 20 h 97"/>
              <a:gd name="T26" fmla="*/ 40 w 126"/>
              <a:gd name="T27" fmla="*/ 84 h 97"/>
              <a:gd name="T28" fmla="*/ 59 w 126"/>
              <a:gd name="T29" fmla="*/ 82 h 97"/>
              <a:gd name="T30" fmla="*/ 79 w 126"/>
              <a:gd name="T31" fmla="*/ 76 h 97"/>
              <a:gd name="T32" fmla="*/ 99 w 126"/>
              <a:gd name="T33" fmla="*/ 63 h 97"/>
              <a:gd name="T34" fmla="*/ 92 w 126"/>
              <a:gd name="T35" fmla="*/ 62 h 97"/>
              <a:gd name="T36" fmla="*/ 86 w 126"/>
              <a:gd name="T37" fmla="*/ 42 h 97"/>
              <a:gd name="T38" fmla="*/ 95 w 126"/>
              <a:gd name="T39" fmla="*/ 35 h 97"/>
              <a:gd name="T40" fmla="*/ 40 w 126"/>
              <a:gd name="T41" fmla="*/ 1 h 97"/>
              <a:gd name="T42" fmla="*/ 33 w 126"/>
              <a:gd name="T43" fmla="*/ 9 h 97"/>
              <a:gd name="T44" fmla="*/ 40 w 126"/>
              <a:gd name="T45" fmla="*/ 1 h 97"/>
              <a:gd name="T46" fmla="*/ 40 w 126"/>
              <a:gd name="T47" fmla="*/ 96 h 97"/>
              <a:gd name="T48" fmla="*/ 38 w 126"/>
              <a:gd name="T49" fmla="*/ 85 h 97"/>
              <a:gd name="T50" fmla="*/ 33 w 126"/>
              <a:gd name="T51" fmla="*/ 97 h 97"/>
              <a:gd name="T52" fmla="*/ 37 w 126"/>
              <a:gd name="T53" fmla="*/ 72 h 97"/>
              <a:gd name="T54" fmla="*/ 33 w 126"/>
              <a:gd name="T55" fmla="*/ 32 h 97"/>
              <a:gd name="T56" fmla="*/ 33 w 126"/>
              <a:gd name="T57" fmla="*/ 15 h 97"/>
              <a:gd name="T58" fmla="*/ 36 w 126"/>
              <a:gd name="T59" fmla="*/ 19 h 97"/>
              <a:gd name="T60" fmla="*/ 33 w 126"/>
              <a:gd name="T61" fmla="*/ 3 h 97"/>
              <a:gd name="T62" fmla="*/ 27 w 126"/>
              <a:gd name="T63" fmla="*/ 20 h 97"/>
              <a:gd name="T64" fmla="*/ 33 w 126"/>
              <a:gd name="T65" fmla="*/ 15 h 97"/>
              <a:gd name="T66" fmla="*/ 33 w 126"/>
              <a:gd name="T67" fmla="*/ 3 h 97"/>
              <a:gd name="T68" fmla="*/ 27 w 126"/>
              <a:gd name="T69" fmla="*/ 97 h 97"/>
              <a:gd name="T70" fmla="*/ 27 w 126"/>
              <a:gd name="T71" fmla="*/ 92 h 97"/>
              <a:gd name="T72" fmla="*/ 33 w 126"/>
              <a:gd name="T73" fmla="*/ 32 h 97"/>
              <a:gd name="T74" fmla="*/ 23 w 126"/>
              <a:gd name="T75" fmla="*/ 69 h 97"/>
              <a:gd name="T76" fmla="*/ 27 w 126"/>
              <a:gd name="T77" fmla="*/ 59 h 97"/>
              <a:gd name="T78" fmla="*/ 26 w 126"/>
              <a:gd name="T79" fmla="*/ 47 h 97"/>
              <a:gd name="T80" fmla="*/ 23 w 126"/>
              <a:gd name="T81" fmla="*/ 39 h 97"/>
              <a:gd name="T82" fmla="*/ 33 w 126"/>
              <a:gd name="T83" fmla="*/ 32 h 97"/>
              <a:gd name="T84" fmla="*/ 17 w 126"/>
              <a:gd name="T85" fmla="*/ 11 h 97"/>
              <a:gd name="T86" fmla="*/ 2 w 126"/>
              <a:gd name="T87" fmla="*/ 40 h 97"/>
              <a:gd name="T88" fmla="*/ 8 w 126"/>
              <a:gd name="T89" fmla="*/ 88 h 97"/>
              <a:gd name="T90" fmla="*/ 23 w 126"/>
              <a:gd name="T91" fmla="*/ 97 h 97"/>
              <a:gd name="T92" fmla="*/ 22 w 126"/>
              <a:gd name="T93" fmla="*/ 91 h 97"/>
              <a:gd name="T94" fmla="*/ 17 w 126"/>
              <a:gd name="T95" fmla="*/ 74 h 97"/>
              <a:gd name="T96" fmla="*/ 23 w 126"/>
              <a:gd name="T97" fmla="*/ 65 h 97"/>
              <a:gd name="T98" fmla="*/ 13 w 126"/>
              <a:gd name="T99" fmla="*/ 65 h 97"/>
              <a:gd name="T100" fmla="*/ 7 w 126"/>
              <a:gd name="T101" fmla="*/ 54 h 97"/>
              <a:gd name="T102" fmla="*/ 14 w 126"/>
              <a:gd name="T103" fmla="*/ 43 h 97"/>
              <a:gd name="T104" fmla="*/ 23 w 126"/>
              <a:gd name="T105" fmla="*/ 39 h 97"/>
              <a:gd name="T106" fmla="*/ 14 w 126"/>
              <a:gd name="T107" fmla="*/ 32 h 97"/>
              <a:gd name="T108" fmla="*/ 14 w 126"/>
              <a:gd name="T109" fmla="*/ 2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" h="97">
                <a:moveTo>
                  <a:pt x="126" y="53"/>
                </a:moveTo>
                <a:lnTo>
                  <a:pt x="126" y="53"/>
                </a:lnTo>
                <a:lnTo>
                  <a:pt x="126" y="45"/>
                </a:lnTo>
                <a:lnTo>
                  <a:pt x="124" y="38"/>
                </a:lnTo>
                <a:lnTo>
                  <a:pt x="121" y="31"/>
                </a:lnTo>
                <a:lnTo>
                  <a:pt x="117" y="24"/>
                </a:lnTo>
                <a:lnTo>
                  <a:pt x="109" y="17"/>
                </a:lnTo>
                <a:lnTo>
                  <a:pt x="105" y="15"/>
                </a:lnTo>
                <a:lnTo>
                  <a:pt x="105" y="15"/>
                </a:lnTo>
                <a:lnTo>
                  <a:pt x="99" y="12"/>
                </a:lnTo>
                <a:lnTo>
                  <a:pt x="99" y="34"/>
                </a:lnTo>
                <a:lnTo>
                  <a:pt x="99" y="34"/>
                </a:lnTo>
                <a:lnTo>
                  <a:pt x="103" y="35"/>
                </a:lnTo>
                <a:lnTo>
                  <a:pt x="106" y="36"/>
                </a:lnTo>
                <a:lnTo>
                  <a:pt x="106" y="36"/>
                </a:lnTo>
                <a:lnTo>
                  <a:pt x="111" y="39"/>
                </a:lnTo>
                <a:lnTo>
                  <a:pt x="114" y="45"/>
                </a:lnTo>
                <a:lnTo>
                  <a:pt x="114" y="50"/>
                </a:lnTo>
                <a:lnTo>
                  <a:pt x="113" y="55"/>
                </a:lnTo>
                <a:lnTo>
                  <a:pt x="113" y="55"/>
                </a:lnTo>
                <a:lnTo>
                  <a:pt x="110" y="59"/>
                </a:lnTo>
                <a:lnTo>
                  <a:pt x="107" y="62"/>
                </a:lnTo>
                <a:lnTo>
                  <a:pt x="103" y="63"/>
                </a:lnTo>
                <a:lnTo>
                  <a:pt x="99" y="63"/>
                </a:lnTo>
                <a:lnTo>
                  <a:pt x="99" y="76"/>
                </a:lnTo>
                <a:lnTo>
                  <a:pt x="99" y="76"/>
                </a:lnTo>
                <a:lnTo>
                  <a:pt x="109" y="74"/>
                </a:lnTo>
                <a:lnTo>
                  <a:pt x="113" y="72"/>
                </a:lnTo>
                <a:lnTo>
                  <a:pt x="117" y="70"/>
                </a:lnTo>
                <a:lnTo>
                  <a:pt x="121" y="68"/>
                </a:lnTo>
                <a:lnTo>
                  <a:pt x="122" y="63"/>
                </a:lnTo>
                <a:lnTo>
                  <a:pt x="125" y="58"/>
                </a:lnTo>
                <a:lnTo>
                  <a:pt x="126" y="53"/>
                </a:lnTo>
                <a:lnTo>
                  <a:pt x="126" y="53"/>
                </a:lnTo>
                <a:close/>
                <a:moveTo>
                  <a:pt x="99" y="12"/>
                </a:moveTo>
                <a:lnTo>
                  <a:pt x="99" y="12"/>
                </a:lnTo>
                <a:lnTo>
                  <a:pt x="82" y="5"/>
                </a:lnTo>
                <a:lnTo>
                  <a:pt x="65" y="1"/>
                </a:lnTo>
                <a:lnTo>
                  <a:pt x="52" y="0"/>
                </a:lnTo>
                <a:lnTo>
                  <a:pt x="40" y="1"/>
                </a:lnTo>
                <a:lnTo>
                  <a:pt x="40" y="5"/>
                </a:lnTo>
                <a:lnTo>
                  <a:pt x="40" y="5"/>
                </a:lnTo>
                <a:lnTo>
                  <a:pt x="42" y="5"/>
                </a:lnTo>
                <a:lnTo>
                  <a:pt x="42" y="5"/>
                </a:lnTo>
                <a:lnTo>
                  <a:pt x="42" y="5"/>
                </a:lnTo>
                <a:lnTo>
                  <a:pt x="45" y="8"/>
                </a:lnTo>
                <a:lnTo>
                  <a:pt x="46" y="11"/>
                </a:lnTo>
                <a:lnTo>
                  <a:pt x="46" y="13"/>
                </a:lnTo>
                <a:lnTo>
                  <a:pt x="46" y="16"/>
                </a:lnTo>
                <a:lnTo>
                  <a:pt x="46" y="16"/>
                </a:lnTo>
                <a:lnTo>
                  <a:pt x="44" y="19"/>
                </a:lnTo>
                <a:lnTo>
                  <a:pt x="40" y="20"/>
                </a:lnTo>
                <a:lnTo>
                  <a:pt x="40" y="76"/>
                </a:lnTo>
                <a:lnTo>
                  <a:pt x="40" y="76"/>
                </a:lnTo>
                <a:lnTo>
                  <a:pt x="40" y="80"/>
                </a:lnTo>
                <a:lnTo>
                  <a:pt x="40" y="84"/>
                </a:lnTo>
                <a:lnTo>
                  <a:pt x="40" y="96"/>
                </a:lnTo>
                <a:lnTo>
                  <a:pt x="40" y="96"/>
                </a:lnTo>
                <a:lnTo>
                  <a:pt x="49" y="91"/>
                </a:lnTo>
                <a:lnTo>
                  <a:pt x="59" y="82"/>
                </a:lnTo>
                <a:lnTo>
                  <a:pt x="69" y="77"/>
                </a:lnTo>
                <a:lnTo>
                  <a:pt x="73" y="76"/>
                </a:lnTo>
                <a:lnTo>
                  <a:pt x="79" y="76"/>
                </a:lnTo>
                <a:lnTo>
                  <a:pt x="79" y="76"/>
                </a:lnTo>
                <a:lnTo>
                  <a:pt x="90" y="76"/>
                </a:lnTo>
                <a:lnTo>
                  <a:pt x="99" y="76"/>
                </a:lnTo>
                <a:lnTo>
                  <a:pt x="99" y="63"/>
                </a:lnTo>
                <a:lnTo>
                  <a:pt x="99" y="63"/>
                </a:lnTo>
                <a:lnTo>
                  <a:pt x="97" y="63"/>
                </a:lnTo>
                <a:lnTo>
                  <a:pt x="92" y="62"/>
                </a:lnTo>
                <a:lnTo>
                  <a:pt x="92" y="62"/>
                </a:lnTo>
                <a:lnTo>
                  <a:pt x="92" y="62"/>
                </a:lnTo>
                <a:lnTo>
                  <a:pt x="88" y="59"/>
                </a:lnTo>
                <a:lnTo>
                  <a:pt x="86" y="54"/>
                </a:lnTo>
                <a:lnTo>
                  <a:pt x="84" y="49"/>
                </a:lnTo>
                <a:lnTo>
                  <a:pt x="86" y="42"/>
                </a:lnTo>
                <a:lnTo>
                  <a:pt x="86" y="42"/>
                </a:lnTo>
                <a:lnTo>
                  <a:pt x="88" y="39"/>
                </a:lnTo>
                <a:lnTo>
                  <a:pt x="91" y="36"/>
                </a:lnTo>
                <a:lnTo>
                  <a:pt x="95" y="35"/>
                </a:lnTo>
                <a:lnTo>
                  <a:pt x="99" y="34"/>
                </a:lnTo>
                <a:lnTo>
                  <a:pt x="99" y="12"/>
                </a:lnTo>
                <a:close/>
                <a:moveTo>
                  <a:pt x="40" y="1"/>
                </a:moveTo>
                <a:lnTo>
                  <a:pt x="40" y="1"/>
                </a:lnTo>
                <a:lnTo>
                  <a:pt x="33" y="3"/>
                </a:lnTo>
                <a:lnTo>
                  <a:pt x="33" y="11"/>
                </a:lnTo>
                <a:lnTo>
                  <a:pt x="33" y="11"/>
                </a:lnTo>
                <a:lnTo>
                  <a:pt x="33" y="9"/>
                </a:lnTo>
                <a:lnTo>
                  <a:pt x="33" y="9"/>
                </a:lnTo>
                <a:lnTo>
                  <a:pt x="36" y="7"/>
                </a:lnTo>
                <a:lnTo>
                  <a:pt x="40" y="5"/>
                </a:lnTo>
                <a:lnTo>
                  <a:pt x="40" y="1"/>
                </a:lnTo>
                <a:lnTo>
                  <a:pt x="40" y="1"/>
                </a:lnTo>
                <a:close/>
                <a:moveTo>
                  <a:pt x="33" y="97"/>
                </a:moveTo>
                <a:lnTo>
                  <a:pt x="33" y="97"/>
                </a:lnTo>
                <a:lnTo>
                  <a:pt x="40" y="96"/>
                </a:lnTo>
                <a:lnTo>
                  <a:pt x="40" y="84"/>
                </a:lnTo>
                <a:lnTo>
                  <a:pt x="40" y="84"/>
                </a:lnTo>
                <a:lnTo>
                  <a:pt x="38" y="85"/>
                </a:lnTo>
                <a:lnTo>
                  <a:pt x="38" y="85"/>
                </a:lnTo>
                <a:lnTo>
                  <a:pt x="36" y="89"/>
                </a:lnTo>
                <a:lnTo>
                  <a:pt x="33" y="92"/>
                </a:lnTo>
                <a:lnTo>
                  <a:pt x="33" y="97"/>
                </a:lnTo>
                <a:lnTo>
                  <a:pt x="33" y="97"/>
                </a:lnTo>
                <a:close/>
                <a:moveTo>
                  <a:pt x="40" y="20"/>
                </a:moveTo>
                <a:lnTo>
                  <a:pt x="40" y="76"/>
                </a:lnTo>
                <a:lnTo>
                  <a:pt x="40" y="76"/>
                </a:lnTo>
                <a:lnTo>
                  <a:pt x="37" y="72"/>
                </a:lnTo>
                <a:lnTo>
                  <a:pt x="33" y="69"/>
                </a:lnTo>
                <a:lnTo>
                  <a:pt x="33" y="69"/>
                </a:lnTo>
                <a:lnTo>
                  <a:pt x="33" y="69"/>
                </a:lnTo>
                <a:lnTo>
                  <a:pt x="33" y="32"/>
                </a:lnTo>
                <a:lnTo>
                  <a:pt x="33" y="32"/>
                </a:lnTo>
                <a:lnTo>
                  <a:pt x="33" y="30"/>
                </a:lnTo>
                <a:lnTo>
                  <a:pt x="33" y="26"/>
                </a:lnTo>
                <a:lnTo>
                  <a:pt x="33" y="15"/>
                </a:lnTo>
                <a:lnTo>
                  <a:pt x="33" y="15"/>
                </a:lnTo>
                <a:lnTo>
                  <a:pt x="34" y="17"/>
                </a:lnTo>
                <a:lnTo>
                  <a:pt x="36" y="19"/>
                </a:lnTo>
                <a:lnTo>
                  <a:pt x="36" y="19"/>
                </a:lnTo>
                <a:lnTo>
                  <a:pt x="40" y="20"/>
                </a:lnTo>
                <a:lnTo>
                  <a:pt x="40" y="20"/>
                </a:lnTo>
                <a:close/>
                <a:moveTo>
                  <a:pt x="33" y="3"/>
                </a:moveTo>
                <a:lnTo>
                  <a:pt x="33" y="3"/>
                </a:lnTo>
                <a:lnTo>
                  <a:pt x="23" y="7"/>
                </a:lnTo>
                <a:lnTo>
                  <a:pt x="23" y="19"/>
                </a:lnTo>
                <a:lnTo>
                  <a:pt x="23" y="19"/>
                </a:lnTo>
                <a:lnTo>
                  <a:pt x="27" y="20"/>
                </a:lnTo>
                <a:lnTo>
                  <a:pt x="27" y="20"/>
                </a:lnTo>
                <a:lnTo>
                  <a:pt x="30" y="23"/>
                </a:lnTo>
                <a:lnTo>
                  <a:pt x="33" y="26"/>
                </a:lnTo>
                <a:lnTo>
                  <a:pt x="33" y="15"/>
                </a:lnTo>
                <a:lnTo>
                  <a:pt x="33" y="15"/>
                </a:lnTo>
                <a:lnTo>
                  <a:pt x="32" y="13"/>
                </a:lnTo>
                <a:lnTo>
                  <a:pt x="33" y="11"/>
                </a:lnTo>
                <a:lnTo>
                  <a:pt x="33" y="3"/>
                </a:lnTo>
                <a:lnTo>
                  <a:pt x="33" y="3"/>
                </a:lnTo>
                <a:close/>
                <a:moveTo>
                  <a:pt x="23" y="97"/>
                </a:moveTo>
                <a:lnTo>
                  <a:pt x="23" y="97"/>
                </a:lnTo>
                <a:lnTo>
                  <a:pt x="27" y="97"/>
                </a:lnTo>
                <a:lnTo>
                  <a:pt x="33" y="97"/>
                </a:lnTo>
                <a:lnTo>
                  <a:pt x="33" y="92"/>
                </a:lnTo>
                <a:lnTo>
                  <a:pt x="33" y="92"/>
                </a:lnTo>
                <a:lnTo>
                  <a:pt x="27" y="92"/>
                </a:lnTo>
                <a:lnTo>
                  <a:pt x="23" y="91"/>
                </a:lnTo>
                <a:lnTo>
                  <a:pt x="23" y="97"/>
                </a:lnTo>
                <a:lnTo>
                  <a:pt x="23" y="97"/>
                </a:lnTo>
                <a:close/>
                <a:moveTo>
                  <a:pt x="33" y="32"/>
                </a:moveTo>
                <a:lnTo>
                  <a:pt x="33" y="69"/>
                </a:lnTo>
                <a:lnTo>
                  <a:pt x="33" y="69"/>
                </a:lnTo>
                <a:lnTo>
                  <a:pt x="27" y="68"/>
                </a:lnTo>
                <a:lnTo>
                  <a:pt x="23" y="69"/>
                </a:lnTo>
                <a:lnTo>
                  <a:pt x="23" y="65"/>
                </a:lnTo>
                <a:lnTo>
                  <a:pt x="23" y="65"/>
                </a:lnTo>
                <a:lnTo>
                  <a:pt x="26" y="62"/>
                </a:lnTo>
                <a:lnTo>
                  <a:pt x="27" y="59"/>
                </a:lnTo>
                <a:lnTo>
                  <a:pt x="27" y="59"/>
                </a:lnTo>
                <a:lnTo>
                  <a:pt x="29" y="55"/>
                </a:lnTo>
                <a:lnTo>
                  <a:pt x="29" y="50"/>
                </a:lnTo>
                <a:lnTo>
                  <a:pt x="26" y="47"/>
                </a:lnTo>
                <a:lnTo>
                  <a:pt x="23" y="45"/>
                </a:lnTo>
                <a:lnTo>
                  <a:pt x="23" y="43"/>
                </a:lnTo>
                <a:lnTo>
                  <a:pt x="23" y="39"/>
                </a:lnTo>
                <a:lnTo>
                  <a:pt x="23" y="39"/>
                </a:lnTo>
                <a:lnTo>
                  <a:pt x="27" y="38"/>
                </a:lnTo>
                <a:lnTo>
                  <a:pt x="32" y="34"/>
                </a:lnTo>
                <a:lnTo>
                  <a:pt x="32" y="34"/>
                </a:lnTo>
                <a:lnTo>
                  <a:pt x="33" y="32"/>
                </a:lnTo>
                <a:lnTo>
                  <a:pt x="33" y="32"/>
                </a:lnTo>
                <a:close/>
                <a:moveTo>
                  <a:pt x="23" y="7"/>
                </a:moveTo>
                <a:lnTo>
                  <a:pt x="23" y="7"/>
                </a:lnTo>
                <a:lnTo>
                  <a:pt x="17" y="11"/>
                </a:lnTo>
                <a:lnTo>
                  <a:pt x="13" y="16"/>
                </a:lnTo>
                <a:lnTo>
                  <a:pt x="8" y="21"/>
                </a:lnTo>
                <a:lnTo>
                  <a:pt x="6" y="27"/>
                </a:lnTo>
                <a:lnTo>
                  <a:pt x="2" y="40"/>
                </a:lnTo>
                <a:lnTo>
                  <a:pt x="0" y="54"/>
                </a:lnTo>
                <a:lnTo>
                  <a:pt x="2" y="66"/>
                </a:lnTo>
                <a:lnTo>
                  <a:pt x="4" y="78"/>
                </a:lnTo>
                <a:lnTo>
                  <a:pt x="8" y="88"/>
                </a:lnTo>
                <a:lnTo>
                  <a:pt x="13" y="91"/>
                </a:lnTo>
                <a:lnTo>
                  <a:pt x="15" y="93"/>
                </a:lnTo>
                <a:lnTo>
                  <a:pt x="15" y="93"/>
                </a:lnTo>
                <a:lnTo>
                  <a:pt x="23" y="97"/>
                </a:lnTo>
                <a:lnTo>
                  <a:pt x="23" y="91"/>
                </a:lnTo>
                <a:lnTo>
                  <a:pt x="22" y="91"/>
                </a:lnTo>
                <a:lnTo>
                  <a:pt x="22" y="91"/>
                </a:lnTo>
                <a:lnTo>
                  <a:pt x="22" y="91"/>
                </a:lnTo>
                <a:lnTo>
                  <a:pt x="18" y="88"/>
                </a:lnTo>
                <a:lnTo>
                  <a:pt x="17" y="84"/>
                </a:lnTo>
                <a:lnTo>
                  <a:pt x="15" y="80"/>
                </a:lnTo>
                <a:lnTo>
                  <a:pt x="17" y="74"/>
                </a:lnTo>
                <a:lnTo>
                  <a:pt x="17" y="74"/>
                </a:lnTo>
                <a:lnTo>
                  <a:pt x="19" y="72"/>
                </a:lnTo>
                <a:lnTo>
                  <a:pt x="23" y="69"/>
                </a:lnTo>
                <a:lnTo>
                  <a:pt x="23" y="65"/>
                </a:lnTo>
                <a:lnTo>
                  <a:pt x="23" y="65"/>
                </a:lnTo>
                <a:lnTo>
                  <a:pt x="18" y="66"/>
                </a:lnTo>
                <a:lnTo>
                  <a:pt x="13" y="65"/>
                </a:lnTo>
                <a:lnTo>
                  <a:pt x="13" y="65"/>
                </a:lnTo>
                <a:lnTo>
                  <a:pt x="13" y="65"/>
                </a:lnTo>
                <a:lnTo>
                  <a:pt x="10" y="62"/>
                </a:lnTo>
                <a:lnTo>
                  <a:pt x="7" y="58"/>
                </a:lnTo>
                <a:lnTo>
                  <a:pt x="7" y="54"/>
                </a:lnTo>
                <a:lnTo>
                  <a:pt x="8" y="49"/>
                </a:lnTo>
                <a:lnTo>
                  <a:pt x="8" y="49"/>
                </a:lnTo>
                <a:lnTo>
                  <a:pt x="11" y="46"/>
                </a:lnTo>
                <a:lnTo>
                  <a:pt x="14" y="43"/>
                </a:lnTo>
                <a:lnTo>
                  <a:pt x="18" y="43"/>
                </a:lnTo>
                <a:lnTo>
                  <a:pt x="23" y="43"/>
                </a:lnTo>
                <a:lnTo>
                  <a:pt x="23" y="39"/>
                </a:lnTo>
                <a:lnTo>
                  <a:pt x="23" y="39"/>
                </a:lnTo>
                <a:lnTo>
                  <a:pt x="18" y="38"/>
                </a:lnTo>
                <a:lnTo>
                  <a:pt x="18" y="38"/>
                </a:lnTo>
                <a:lnTo>
                  <a:pt x="15" y="35"/>
                </a:lnTo>
                <a:lnTo>
                  <a:pt x="14" y="32"/>
                </a:lnTo>
                <a:lnTo>
                  <a:pt x="13" y="28"/>
                </a:lnTo>
                <a:lnTo>
                  <a:pt x="14" y="24"/>
                </a:lnTo>
                <a:lnTo>
                  <a:pt x="14" y="24"/>
                </a:lnTo>
                <a:lnTo>
                  <a:pt x="14" y="24"/>
                </a:lnTo>
                <a:lnTo>
                  <a:pt x="18" y="20"/>
                </a:lnTo>
                <a:lnTo>
                  <a:pt x="23" y="19"/>
                </a:lnTo>
                <a:lnTo>
                  <a:pt x="23" y="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14" name="组合 199"/>
          <p:cNvGrpSpPr/>
          <p:nvPr/>
        </p:nvGrpSpPr>
        <p:grpSpPr>
          <a:xfrm>
            <a:off x="7320063" y="3669348"/>
            <a:ext cx="279596" cy="353262"/>
            <a:chOff x="3665538" y="3100388"/>
            <a:chExt cx="265113" cy="334963"/>
          </a:xfrm>
          <a:solidFill>
            <a:schemeClr val="accent2"/>
          </a:solidFill>
        </p:grpSpPr>
        <p:sp>
          <p:nvSpPr>
            <p:cNvPr id="315" name="Freeform 186"/>
            <p:cNvSpPr/>
            <p:nvPr/>
          </p:nvSpPr>
          <p:spPr bwMode="auto">
            <a:xfrm>
              <a:off x="3665538" y="3109913"/>
              <a:ext cx="252413" cy="325438"/>
            </a:xfrm>
            <a:custGeom>
              <a:avLst/>
              <a:gdLst>
                <a:gd name="T0" fmla="*/ 159 w 159"/>
                <a:gd name="T1" fmla="*/ 36 h 205"/>
                <a:gd name="T2" fmla="*/ 151 w 159"/>
                <a:gd name="T3" fmla="*/ 32 h 205"/>
                <a:gd name="T4" fmla="*/ 56 w 159"/>
                <a:gd name="T5" fmla="*/ 185 h 205"/>
                <a:gd name="T6" fmla="*/ 56 w 159"/>
                <a:gd name="T7" fmla="*/ 185 h 205"/>
                <a:gd name="T8" fmla="*/ 53 w 159"/>
                <a:gd name="T9" fmla="*/ 189 h 205"/>
                <a:gd name="T10" fmla="*/ 50 w 159"/>
                <a:gd name="T11" fmla="*/ 191 h 205"/>
                <a:gd name="T12" fmla="*/ 46 w 159"/>
                <a:gd name="T13" fmla="*/ 193 h 205"/>
                <a:gd name="T14" fmla="*/ 41 w 159"/>
                <a:gd name="T15" fmla="*/ 194 h 205"/>
                <a:gd name="T16" fmla="*/ 37 w 159"/>
                <a:gd name="T17" fmla="*/ 195 h 205"/>
                <a:gd name="T18" fmla="*/ 31 w 159"/>
                <a:gd name="T19" fmla="*/ 194 h 205"/>
                <a:gd name="T20" fmla="*/ 27 w 159"/>
                <a:gd name="T21" fmla="*/ 193 h 205"/>
                <a:gd name="T22" fmla="*/ 22 w 159"/>
                <a:gd name="T23" fmla="*/ 191 h 205"/>
                <a:gd name="T24" fmla="*/ 22 w 159"/>
                <a:gd name="T25" fmla="*/ 191 h 205"/>
                <a:gd name="T26" fmla="*/ 18 w 159"/>
                <a:gd name="T27" fmla="*/ 187 h 205"/>
                <a:gd name="T28" fmla="*/ 15 w 159"/>
                <a:gd name="T29" fmla="*/ 185 h 205"/>
                <a:gd name="T30" fmla="*/ 12 w 159"/>
                <a:gd name="T31" fmla="*/ 180 h 205"/>
                <a:gd name="T32" fmla="*/ 10 w 159"/>
                <a:gd name="T33" fmla="*/ 175 h 205"/>
                <a:gd name="T34" fmla="*/ 10 w 159"/>
                <a:gd name="T35" fmla="*/ 171 h 205"/>
                <a:gd name="T36" fmla="*/ 10 w 159"/>
                <a:gd name="T37" fmla="*/ 166 h 205"/>
                <a:gd name="T38" fmla="*/ 11 w 159"/>
                <a:gd name="T39" fmla="*/ 162 h 205"/>
                <a:gd name="T40" fmla="*/ 12 w 159"/>
                <a:gd name="T41" fmla="*/ 157 h 205"/>
                <a:gd name="T42" fmla="*/ 107 w 159"/>
                <a:gd name="T43" fmla="*/ 4 h 205"/>
                <a:gd name="T44" fmla="*/ 100 w 159"/>
                <a:gd name="T45" fmla="*/ 0 h 205"/>
                <a:gd name="T46" fmla="*/ 4 w 159"/>
                <a:gd name="T47" fmla="*/ 155 h 205"/>
                <a:gd name="T48" fmla="*/ 4 w 159"/>
                <a:gd name="T49" fmla="*/ 155 h 205"/>
                <a:gd name="T50" fmla="*/ 2 w 159"/>
                <a:gd name="T51" fmla="*/ 160 h 205"/>
                <a:gd name="T52" fmla="*/ 0 w 159"/>
                <a:gd name="T53" fmla="*/ 167 h 205"/>
                <a:gd name="T54" fmla="*/ 0 w 159"/>
                <a:gd name="T55" fmla="*/ 172 h 205"/>
                <a:gd name="T56" fmla="*/ 2 w 159"/>
                <a:gd name="T57" fmla="*/ 179 h 205"/>
                <a:gd name="T58" fmla="*/ 3 w 159"/>
                <a:gd name="T59" fmla="*/ 185 h 205"/>
                <a:gd name="T60" fmla="*/ 7 w 159"/>
                <a:gd name="T61" fmla="*/ 190 h 205"/>
                <a:gd name="T62" fmla="*/ 11 w 159"/>
                <a:gd name="T63" fmla="*/ 195 h 205"/>
                <a:gd name="T64" fmla="*/ 16 w 159"/>
                <a:gd name="T65" fmla="*/ 199 h 205"/>
                <a:gd name="T66" fmla="*/ 16 w 159"/>
                <a:gd name="T67" fmla="*/ 199 h 205"/>
                <a:gd name="T68" fmla="*/ 23 w 159"/>
                <a:gd name="T69" fmla="*/ 202 h 205"/>
                <a:gd name="T70" fmla="*/ 30 w 159"/>
                <a:gd name="T71" fmla="*/ 203 h 205"/>
                <a:gd name="T72" fmla="*/ 35 w 159"/>
                <a:gd name="T73" fmla="*/ 205 h 205"/>
                <a:gd name="T74" fmla="*/ 42 w 159"/>
                <a:gd name="T75" fmla="*/ 205 h 205"/>
                <a:gd name="T76" fmla="*/ 48 w 159"/>
                <a:gd name="T77" fmla="*/ 202 h 205"/>
                <a:gd name="T78" fmla="*/ 53 w 159"/>
                <a:gd name="T79" fmla="*/ 199 h 205"/>
                <a:gd name="T80" fmla="*/ 58 w 159"/>
                <a:gd name="T81" fmla="*/ 195 h 205"/>
                <a:gd name="T82" fmla="*/ 62 w 159"/>
                <a:gd name="T83" fmla="*/ 191 h 205"/>
                <a:gd name="T84" fmla="*/ 159 w 159"/>
                <a:gd name="T85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" h="205">
                  <a:moveTo>
                    <a:pt x="159" y="36"/>
                  </a:moveTo>
                  <a:lnTo>
                    <a:pt x="151" y="32"/>
                  </a:lnTo>
                  <a:lnTo>
                    <a:pt x="56" y="185"/>
                  </a:lnTo>
                  <a:lnTo>
                    <a:pt x="56" y="185"/>
                  </a:lnTo>
                  <a:lnTo>
                    <a:pt x="53" y="189"/>
                  </a:lnTo>
                  <a:lnTo>
                    <a:pt x="50" y="191"/>
                  </a:lnTo>
                  <a:lnTo>
                    <a:pt x="46" y="193"/>
                  </a:lnTo>
                  <a:lnTo>
                    <a:pt x="41" y="194"/>
                  </a:lnTo>
                  <a:lnTo>
                    <a:pt x="37" y="195"/>
                  </a:lnTo>
                  <a:lnTo>
                    <a:pt x="31" y="194"/>
                  </a:lnTo>
                  <a:lnTo>
                    <a:pt x="27" y="193"/>
                  </a:lnTo>
                  <a:lnTo>
                    <a:pt x="22" y="191"/>
                  </a:lnTo>
                  <a:lnTo>
                    <a:pt x="22" y="191"/>
                  </a:lnTo>
                  <a:lnTo>
                    <a:pt x="18" y="187"/>
                  </a:lnTo>
                  <a:lnTo>
                    <a:pt x="15" y="185"/>
                  </a:lnTo>
                  <a:lnTo>
                    <a:pt x="12" y="180"/>
                  </a:lnTo>
                  <a:lnTo>
                    <a:pt x="10" y="175"/>
                  </a:lnTo>
                  <a:lnTo>
                    <a:pt x="10" y="171"/>
                  </a:lnTo>
                  <a:lnTo>
                    <a:pt x="10" y="166"/>
                  </a:lnTo>
                  <a:lnTo>
                    <a:pt x="11" y="162"/>
                  </a:lnTo>
                  <a:lnTo>
                    <a:pt x="12" y="157"/>
                  </a:lnTo>
                  <a:lnTo>
                    <a:pt x="107" y="4"/>
                  </a:lnTo>
                  <a:lnTo>
                    <a:pt x="100" y="0"/>
                  </a:lnTo>
                  <a:lnTo>
                    <a:pt x="4" y="155"/>
                  </a:lnTo>
                  <a:lnTo>
                    <a:pt x="4" y="155"/>
                  </a:lnTo>
                  <a:lnTo>
                    <a:pt x="2" y="160"/>
                  </a:lnTo>
                  <a:lnTo>
                    <a:pt x="0" y="167"/>
                  </a:lnTo>
                  <a:lnTo>
                    <a:pt x="0" y="172"/>
                  </a:lnTo>
                  <a:lnTo>
                    <a:pt x="2" y="179"/>
                  </a:lnTo>
                  <a:lnTo>
                    <a:pt x="3" y="185"/>
                  </a:lnTo>
                  <a:lnTo>
                    <a:pt x="7" y="190"/>
                  </a:lnTo>
                  <a:lnTo>
                    <a:pt x="11" y="195"/>
                  </a:lnTo>
                  <a:lnTo>
                    <a:pt x="16" y="199"/>
                  </a:lnTo>
                  <a:lnTo>
                    <a:pt x="16" y="199"/>
                  </a:lnTo>
                  <a:lnTo>
                    <a:pt x="23" y="202"/>
                  </a:lnTo>
                  <a:lnTo>
                    <a:pt x="30" y="203"/>
                  </a:lnTo>
                  <a:lnTo>
                    <a:pt x="35" y="205"/>
                  </a:lnTo>
                  <a:lnTo>
                    <a:pt x="42" y="205"/>
                  </a:lnTo>
                  <a:lnTo>
                    <a:pt x="48" y="202"/>
                  </a:lnTo>
                  <a:lnTo>
                    <a:pt x="53" y="199"/>
                  </a:lnTo>
                  <a:lnTo>
                    <a:pt x="58" y="195"/>
                  </a:lnTo>
                  <a:lnTo>
                    <a:pt x="62" y="191"/>
                  </a:lnTo>
                  <a:lnTo>
                    <a:pt x="15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6" name="Freeform 187"/>
            <p:cNvSpPr/>
            <p:nvPr/>
          </p:nvSpPr>
          <p:spPr bwMode="auto">
            <a:xfrm>
              <a:off x="3808413" y="3100388"/>
              <a:ext cx="122238" cy="82550"/>
            </a:xfrm>
            <a:custGeom>
              <a:avLst/>
              <a:gdLst>
                <a:gd name="T0" fmla="*/ 75 w 77"/>
                <a:gd name="T1" fmla="*/ 50 h 52"/>
                <a:gd name="T2" fmla="*/ 75 w 77"/>
                <a:gd name="T3" fmla="*/ 50 h 52"/>
                <a:gd name="T4" fmla="*/ 74 w 77"/>
                <a:gd name="T5" fmla="*/ 51 h 52"/>
                <a:gd name="T6" fmla="*/ 71 w 77"/>
                <a:gd name="T7" fmla="*/ 52 h 52"/>
                <a:gd name="T8" fmla="*/ 69 w 77"/>
                <a:gd name="T9" fmla="*/ 52 h 52"/>
                <a:gd name="T10" fmla="*/ 67 w 77"/>
                <a:gd name="T11" fmla="*/ 51 h 52"/>
                <a:gd name="T12" fmla="*/ 2 w 77"/>
                <a:gd name="T13" fmla="*/ 12 h 52"/>
                <a:gd name="T14" fmla="*/ 2 w 77"/>
                <a:gd name="T15" fmla="*/ 12 h 52"/>
                <a:gd name="T16" fmla="*/ 0 w 77"/>
                <a:gd name="T17" fmla="*/ 9 h 52"/>
                <a:gd name="T18" fmla="*/ 0 w 77"/>
                <a:gd name="T19" fmla="*/ 8 h 52"/>
                <a:gd name="T20" fmla="*/ 0 w 77"/>
                <a:gd name="T21" fmla="*/ 5 h 52"/>
                <a:gd name="T22" fmla="*/ 0 w 77"/>
                <a:gd name="T23" fmla="*/ 2 h 52"/>
                <a:gd name="T24" fmla="*/ 0 w 77"/>
                <a:gd name="T25" fmla="*/ 2 h 52"/>
                <a:gd name="T26" fmla="*/ 1 w 77"/>
                <a:gd name="T27" fmla="*/ 1 h 52"/>
                <a:gd name="T28" fmla="*/ 4 w 77"/>
                <a:gd name="T29" fmla="*/ 0 h 52"/>
                <a:gd name="T30" fmla="*/ 6 w 77"/>
                <a:gd name="T31" fmla="*/ 0 h 52"/>
                <a:gd name="T32" fmla="*/ 8 w 77"/>
                <a:gd name="T33" fmla="*/ 1 h 52"/>
                <a:gd name="T34" fmla="*/ 74 w 77"/>
                <a:gd name="T35" fmla="*/ 42 h 52"/>
                <a:gd name="T36" fmla="*/ 74 w 77"/>
                <a:gd name="T37" fmla="*/ 42 h 52"/>
                <a:gd name="T38" fmla="*/ 75 w 77"/>
                <a:gd name="T39" fmla="*/ 43 h 52"/>
                <a:gd name="T40" fmla="*/ 77 w 77"/>
                <a:gd name="T41" fmla="*/ 46 h 52"/>
                <a:gd name="T42" fmla="*/ 77 w 77"/>
                <a:gd name="T43" fmla="*/ 47 h 52"/>
                <a:gd name="T44" fmla="*/ 75 w 77"/>
                <a:gd name="T45" fmla="*/ 50 h 52"/>
                <a:gd name="T46" fmla="*/ 75 w 77"/>
                <a:gd name="T4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52">
                  <a:moveTo>
                    <a:pt x="75" y="50"/>
                  </a:moveTo>
                  <a:lnTo>
                    <a:pt x="75" y="50"/>
                  </a:lnTo>
                  <a:lnTo>
                    <a:pt x="74" y="51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7" y="51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74" y="42"/>
                  </a:lnTo>
                  <a:lnTo>
                    <a:pt x="74" y="42"/>
                  </a:lnTo>
                  <a:lnTo>
                    <a:pt x="75" y="43"/>
                  </a:lnTo>
                  <a:lnTo>
                    <a:pt x="77" y="46"/>
                  </a:lnTo>
                  <a:lnTo>
                    <a:pt x="77" y="47"/>
                  </a:lnTo>
                  <a:lnTo>
                    <a:pt x="75" y="50"/>
                  </a:lnTo>
                  <a:lnTo>
                    <a:pt x="7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7" name="Freeform 188"/>
            <p:cNvSpPr/>
            <p:nvPr/>
          </p:nvSpPr>
          <p:spPr bwMode="auto">
            <a:xfrm>
              <a:off x="3708401" y="3168650"/>
              <a:ext cx="173038" cy="234950"/>
            </a:xfrm>
            <a:custGeom>
              <a:avLst/>
              <a:gdLst>
                <a:gd name="T0" fmla="*/ 109 w 109"/>
                <a:gd name="T1" fmla="*/ 5 h 148"/>
                <a:gd name="T2" fmla="*/ 99 w 109"/>
                <a:gd name="T3" fmla="*/ 0 h 148"/>
                <a:gd name="T4" fmla="*/ 15 w 109"/>
                <a:gd name="T5" fmla="*/ 137 h 148"/>
                <a:gd name="T6" fmla="*/ 15 w 109"/>
                <a:gd name="T7" fmla="*/ 137 h 148"/>
                <a:gd name="T8" fmla="*/ 12 w 109"/>
                <a:gd name="T9" fmla="*/ 139 h 148"/>
                <a:gd name="T10" fmla="*/ 8 w 109"/>
                <a:gd name="T11" fmla="*/ 142 h 148"/>
                <a:gd name="T12" fmla="*/ 4 w 109"/>
                <a:gd name="T13" fmla="*/ 143 h 148"/>
                <a:gd name="T14" fmla="*/ 0 w 109"/>
                <a:gd name="T15" fmla="*/ 143 h 148"/>
                <a:gd name="T16" fmla="*/ 0 w 109"/>
                <a:gd name="T17" fmla="*/ 143 h 148"/>
                <a:gd name="T18" fmla="*/ 0 w 109"/>
                <a:gd name="T19" fmla="*/ 145 h 148"/>
                <a:gd name="T20" fmla="*/ 0 w 109"/>
                <a:gd name="T21" fmla="*/ 145 h 148"/>
                <a:gd name="T22" fmla="*/ 7 w 109"/>
                <a:gd name="T23" fmla="*/ 148 h 148"/>
                <a:gd name="T24" fmla="*/ 14 w 109"/>
                <a:gd name="T25" fmla="*/ 148 h 148"/>
                <a:gd name="T26" fmla="*/ 21 w 109"/>
                <a:gd name="T27" fmla="*/ 145 h 148"/>
                <a:gd name="T28" fmla="*/ 25 w 109"/>
                <a:gd name="T29" fmla="*/ 141 h 148"/>
                <a:gd name="T30" fmla="*/ 109 w 109"/>
                <a:gd name="T31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48">
                  <a:moveTo>
                    <a:pt x="109" y="5"/>
                  </a:moveTo>
                  <a:lnTo>
                    <a:pt x="99" y="0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9"/>
                  </a:lnTo>
                  <a:lnTo>
                    <a:pt x="8" y="142"/>
                  </a:lnTo>
                  <a:lnTo>
                    <a:pt x="4" y="143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45"/>
                  </a:lnTo>
                  <a:lnTo>
                    <a:pt x="0" y="145"/>
                  </a:lnTo>
                  <a:lnTo>
                    <a:pt x="7" y="148"/>
                  </a:lnTo>
                  <a:lnTo>
                    <a:pt x="14" y="148"/>
                  </a:lnTo>
                  <a:lnTo>
                    <a:pt x="21" y="145"/>
                  </a:lnTo>
                  <a:lnTo>
                    <a:pt x="25" y="141"/>
                  </a:lnTo>
                  <a:lnTo>
                    <a:pt x="109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18" name="Freeform 189"/>
          <p:cNvSpPr>
            <a:spLocks noEditPoints="1"/>
          </p:cNvSpPr>
          <p:nvPr/>
        </p:nvSpPr>
        <p:spPr bwMode="auto">
          <a:xfrm>
            <a:off x="5950547" y="5373710"/>
            <a:ext cx="229369" cy="246111"/>
          </a:xfrm>
          <a:custGeom>
            <a:avLst/>
            <a:gdLst>
              <a:gd name="T0" fmla="*/ 107 w 137"/>
              <a:gd name="T1" fmla="*/ 68 h 147"/>
              <a:gd name="T2" fmla="*/ 103 w 137"/>
              <a:gd name="T3" fmla="*/ 51 h 147"/>
              <a:gd name="T4" fmla="*/ 103 w 137"/>
              <a:gd name="T5" fmla="*/ 99 h 147"/>
              <a:gd name="T6" fmla="*/ 117 w 137"/>
              <a:gd name="T7" fmla="*/ 111 h 147"/>
              <a:gd name="T8" fmla="*/ 115 w 137"/>
              <a:gd name="T9" fmla="*/ 118 h 147"/>
              <a:gd name="T10" fmla="*/ 103 w 137"/>
              <a:gd name="T11" fmla="*/ 38 h 147"/>
              <a:gd name="T12" fmla="*/ 115 w 137"/>
              <a:gd name="T13" fmla="*/ 19 h 147"/>
              <a:gd name="T14" fmla="*/ 117 w 137"/>
              <a:gd name="T15" fmla="*/ 24 h 147"/>
              <a:gd name="T16" fmla="*/ 103 w 137"/>
              <a:gd name="T17" fmla="*/ 38 h 147"/>
              <a:gd name="T18" fmla="*/ 114 w 137"/>
              <a:gd name="T19" fmla="*/ 68 h 147"/>
              <a:gd name="T20" fmla="*/ 134 w 137"/>
              <a:gd name="T21" fmla="*/ 65 h 147"/>
              <a:gd name="T22" fmla="*/ 136 w 137"/>
              <a:gd name="T23" fmla="*/ 70 h 147"/>
              <a:gd name="T24" fmla="*/ 114 w 137"/>
              <a:gd name="T25" fmla="*/ 70 h 147"/>
              <a:gd name="T26" fmla="*/ 69 w 137"/>
              <a:gd name="T27" fmla="*/ 30 h 147"/>
              <a:gd name="T28" fmla="*/ 103 w 137"/>
              <a:gd name="T29" fmla="*/ 51 h 147"/>
              <a:gd name="T30" fmla="*/ 90 w 137"/>
              <a:gd name="T31" fmla="*/ 100 h 147"/>
              <a:gd name="T32" fmla="*/ 84 w 137"/>
              <a:gd name="T33" fmla="*/ 142 h 147"/>
              <a:gd name="T34" fmla="*/ 69 w 137"/>
              <a:gd name="T35" fmla="*/ 114 h 147"/>
              <a:gd name="T36" fmla="*/ 83 w 137"/>
              <a:gd name="T37" fmla="*/ 96 h 147"/>
              <a:gd name="T38" fmla="*/ 95 w 137"/>
              <a:gd name="T39" fmla="*/ 84 h 147"/>
              <a:gd name="T40" fmla="*/ 99 w 137"/>
              <a:gd name="T41" fmla="*/ 62 h 147"/>
              <a:gd name="T42" fmla="*/ 91 w 137"/>
              <a:gd name="T43" fmla="*/ 47 h 147"/>
              <a:gd name="T44" fmla="*/ 69 w 137"/>
              <a:gd name="T45" fmla="*/ 38 h 147"/>
              <a:gd name="T46" fmla="*/ 100 w 137"/>
              <a:gd name="T47" fmla="*/ 31 h 147"/>
              <a:gd name="T48" fmla="*/ 100 w 137"/>
              <a:gd name="T49" fmla="*/ 36 h 147"/>
              <a:gd name="T50" fmla="*/ 103 w 137"/>
              <a:gd name="T51" fmla="*/ 99 h 147"/>
              <a:gd name="T52" fmla="*/ 99 w 137"/>
              <a:gd name="T53" fmla="*/ 101 h 147"/>
              <a:gd name="T54" fmla="*/ 103 w 137"/>
              <a:gd name="T55" fmla="*/ 99 h 147"/>
              <a:gd name="T56" fmla="*/ 72 w 137"/>
              <a:gd name="T57" fmla="*/ 1 h 147"/>
              <a:gd name="T58" fmla="*/ 72 w 137"/>
              <a:gd name="T59" fmla="*/ 23 h 147"/>
              <a:gd name="T60" fmla="*/ 67 w 137"/>
              <a:gd name="T61" fmla="*/ 147 h 147"/>
              <a:gd name="T62" fmla="*/ 49 w 137"/>
              <a:gd name="T63" fmla="*/ 137 h 147"/>
              <a:gd name="T64" fmla="*/ 41 w 137"/>
              <a:gd name="T65" fmla="*/ 92 h 147"/>
              <a:gd name="T66" fmla="*/ 41 w 137"/>
              <a:gd name="T67" fmla="*/ 43 h 147"/>
              <a:gd name="T68" fmla="*/ 69 w 137"/>
              <a:gd name="T69" fmla="*/ 30 h 147"/>
              <a:gd name="T70" fmla="*/ 57 w 137"/>
              <a:gd name="T71" fmla="*/ 40 h 147"/>
              <a:gd name="T72" fmla="*/ 45 w 137"/>
              <a:gd name="T73" fmla="*/ 51 h 147"/>
              <a:gd name="T74" fmla="*/ 40 w 137"/>
              <a:gd name="T75" fmla="*/ 68 h 147"/>
              <a:gd name="T76" fmla="*/ 54 w 137"/>
              <a:gd name="T77" fmla="*/ 93 h 147"/>
              <a:gd name="T78" fmla="*/ 56 w 137"/>
              <a:gd name="T79" fmla="*/ 97 h 147"/>
              <a:gd name="T80" fmla="*/ 69 w 137"/>
              <a:gd name="T81" fmla="*/ 147 h 147"/>
              <a:gd name="T82" fmla="*/ 69 w 137"/>
              <a:gd name="T83" fmla="*/ 24 h 147"/>
              <a:gd name="T84" fmla="*/ 65 w 137"/>
              <a:gd name="T85" fmla="*/ 4 h 147"/>
              <a:gd name="T86" fmla="*/ 69 w 137"/>
              <a:gd name="T87" fmla="*/ 0 h 147"/>
              <a:gd name="T88" fmla="*/ 38 w 137"/>
              <a:gd name="T89" fmla="*/ 104 h 147"/>
              <a:gd name="T90" fmla="*/ 35 w 137"/>
              <a:gd name="T91" fmla="*/ 99 h 147"/>
              <a:gd name="T92" fmla="*/ 35 w 137"/>
              <a:gd name="T93" fmla="*/ 38 h 147"/>
              <a:gd name="T94" fmla="*/ 38 w 137"/>
              <a:gd name="T95" fmla="*/ 31 h 147"/>
              <a:gd name="T96" fmla="*/ 35 w 137"/>
              <a:gd name="T97" fmla="*/ 84 h 147"/>
              <a:gd name="T98" fmla="*/ 33 w 137"/>
              <a:gd name="T99" fmla="*/ 59 h 147"/>
              <a:gd name="T100" fmla="*/ 35 w 137"/>
              <a:gd name="T101" fmla="*/ 30 h 147"/>
              <a:gd name="T102" fmla="*/ 33 w 137"/>
              <a:gd name="T103" fmla="*/ 36 h 147"/>
              <a:gd name="T104" fmla="*/ 21 w 137"/>
              <a:gd name="T105" fmla="*/ 20 h 147"/>
              <a:gd name="T106" fmla="*/ 35 w 137"/>
              <a:gd name="T107" fmla="*/ 30 h 147"/>
              <a:gd name="T108" fmla="*/ 26 w 137"/>
              <a:gd name="T109" fmla="*/ 116 h 147"/>
              <a:gd name="T110" fmla="*/ 21 w 137"/>
              <a:gd name="T111" fmla="*/ 116 h 147"/>
              <a:gd name="T112" fmla="*/ 33 w 137"/>
              <a:gd name="T113" fmla="*/ 99 h 147"/>
              <a:gd name="T114" fmla="*/ 4 w 137"/>
              <a:gd name="T115" fmla="*/ 65 h 147"/>
              <a:gd name="T116" fmla="*/ 23 w 137"/>
              <a:gd name="T117" fmla="*/ 65 h 147"/>
              <a:gd name="T118" fmla="*/ 21 w 137"/>
              <a:gd name="T119" fmla="*/ 72 h 147"/>
              <a:gd name="T120" fmla="*/ 0 w 137"/>
              <a:gd name="T121" fmla="*/ 68 h 147"/>
              <a:gd name="T122" fmla="*/ 4 w 137"/>
              <a:gd name="T123" fmla="*/ 65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7">
                <a:moveTo>
                  <a:pt x="103" y="51"/>
                </a:moveTo>
                <a:lnTo>
                  <a:pt x="103" y="51"/>
                </a:lnTo>
                <a:lnTo>
                  <a:pt x="106" y="59"/>
                </a:lnTo>
                <a:lnTo>
                  <a:pt x="107" y="68"/>
                </a:lnTo>
                <a:lnTo>
                  <a:pt x="107" y="68"/>
                </a:lnTo>
                <a:lnTo>
                  <a:pt x="106" y="77"/>
                </a:lnTo>
                <a:lnTo>
                  <a:pt x="103" y="84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7"/>
                </a:moveTo>
                <a:lnTo>
                  <a:pt x="103" y="99"/>
                </a:lnTo>
                <a:lnTo>
                  <a:pt x="103" y="99"/>
                </a:lnTo>
                <a:lnTo>
                  <a:pt x="106" y="99"/>
                </a:lnTo>
                <a:lnTo>
                  <a:pt x="106" y="99"/>
                </a:lnTo>
                <a:lnTo>
                  <a:pt x="117" y="111"/>
                </a:lnTo>
                <a:lnTo>
                  <a:pt x="117" y="111"/>
                </a:lnTo>
                <a:lnTo>
                  <a:pt x="118" y="114"/>
                </a:lnTo>
                <a:lnTo>
                  <a:pt x="117" y="116"/>
                </a:lnTo>
                <a:lnTo>
                  <a:pt x="117" y="116"/>
                </a:lnTo>
                <a:lnTo>
                  <a:pt x="115" y="118"/>
                </a:lnTo>
                <a:lnTo>
                  <a:pt x="113" y="116"/>
                </a:lnTo>
                <a:lnTo>
                  <a:pt x="103" y="107"/>
                </a:lnTo>
                <a:lnTo>
                  <a:pt x="103" y="107"/>
                </a:lnTo>
                <a:close/>
                <a:moveTo>
                  <a:pt x="103" y="38"/>
                </a:moveTo>
                <a:lnTo>
                  <a:pt x="103" y="28"/>
                </a:lnTo>
                <a:lnTo>
                  <a:pt x="113" y="20"/>
                </a:lnTo>
                <a:lnTo>
                  <a:pt x="113" y="20"/>
                </a:lnTo>
                <a:lnTo>
                  <a:pt x="115" y="19"/>
                </a:lnTo>
                <a:lnTo>
                  <a:pt x="117" y="20"/>
                </a:lnTo>
                <a:lnTo>
                  <a:pt x="117" y="20"/>
                </a:lnTo>
                <a:lnTo>
                  <a:pt x="118" y="23"/>
                </a:lnTo>
                <a:lnTo>
                  <a:pt x="117" y="24"/>
                </a:lnTo>
                <a:lnTo>
                  <a:pt x="106" y="36"/>
                </a:lnTo>
                <a:lnTo>
                  <a:pt x="106" y="36"/>
                </a:lnTo>
                <a:lnTo>
                  <a:pt x="106" y="36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4" y="68"/>
                </a:moveTo>
                <a:lnTo>
                  <a:pt x="114" y="68"/>
                </a:lnTo>
                <a:lnTo>
                  <a:pt x="114" y="68"/>
                </a:lnTo>
                <a:lnTo>
                  <a:pt x="114" y="65"/>
                </a:lnTo>
                <a:lnTo>
                  <a:pt x="117" y="65"/>
                </a:lnTo>
                <a:lnTo>
                  <a:pt x="134" y="65"/>
                </a:lnTo>
                <a:lnTo>
                  <a:pt x="134" y="65"/>
                </a:lnTo>
                <a:lnTo>
                  <a:pt x="136" y="65"/>
                </a:lnTo>
                <a:lnTo>
                  <a:pt x="137" y="68"/>
                </a:lnTo>
                <a:lnTo>
                  <a:pt x="137" y="68"/>
                </a:lnTo>
                <a:lnTo>
                  <a:pt x="136" y="70"/>
                </a:lnTo>
                <a:lnTo>
                  <a:pt x="134" y="72"/>
                </a:lnTo>
                <a:lnTo>
                  <a:pt x="117" y="72"/>
                </a:lnTo>
                <a:lnTo>
                  <a:pt x="117" y="72"/>
                </a:lnTo>
                <a:lnTo>
                  <a:pt x="114" y="70"/>
                </a:lnTo>
                <a:lnTo>
                  <a:pt x="114" y="68"/>
                </a:lnTo>
                <a:lnTo>
                  <a:pt x="114" y="68"/>
                </a:lnTo>
                <a:close/>
                <a:moveTo>
                  <a:pt x="69" y="30"/>
                </a:moveTo>
                <a:lnTo>
                  <a:pt x="69" y="30"/>
                </a:lnTo>
                <a:lnTo>
                  <a:pt x="80" y="32"/>
                </a:lnTo>
                <a:lnTo>
                  <a:pt x="90" y="36"/>
                </a:lnTo>
                <a:lnTo>
                  <a:pt x="98" y="43"/>
                </a:lnTo>
                <a:lnTo>
                  <a:pt x="103" y="51"/>
                </a:lnTo>
                <a:lnTo>
                  <a:pt x="103" y="84"/>
                </a:lnTo>
                <a:lnTo>
                  <a:pt x="103" y="84"/>
                </a:lnTo>
                <a:lnTo>
                  <a:pt x="98" y="93"/>
                </a:lnTo>
                <a:lnTo>
                  <a:pt x="90" y="100"/>
                </a:lnTo>
                <a:lnTo>
                  <a:pt x="90" y="130"/>
                </a:lnTo>
                <a:lnTo>
                  <a:pt x="90" y="130"/>
                </a:lnTo>
                <a:lnTo>
                  <a:pt x="88" y="137"/>
                </a:lnTo>
                <a:lnTo>
                  <a:pt x="84" y="142"/>
                </a:lnTo>
                <a:lnTo>
                  <a:pt x="79" y="146"/>
                </a:lnTo>
                <a:lnTo>
                  <a:pt x="71" y="147"/>
                </a:lnTo>
                <a:lnTo>
                  <a:pt x="69" y="147"/>
                </a:lnTo>
                <a:lnTo>
                  <a:pt x="69" y="114"/>
                </a:lnTo>
                <a:lnTo>
                  <a:pt x="82" y="114"/>
                </a:lnTo>
                <a:lnTo>
                  <a:pt x="82" y="97"/>
                </a:lnTo>
                <a:lnTo>
                  <a:pt x="82" y="97"/>
                </a:lnTo>
                <a:lnTo>
                  <a:pt x="83" y="96"/>
                </a:lnTo>
                <a:lnTo>
                  <a:pt x="84" y="95"/>
                </a:lnTo>
                <a:lnTo>
                  <a:pt x="84" y="95"/>
                </a:lnTo>
                <a:lnTo>
                  <a:pt x="91" y="89"/>
                </a:lnTo>
                <a:lnTo>
                  <a:pt x="95" y="84"/>
                </a:lnTo>
                <a:lnTo>
                  <a:pt x="98" y="76"/>
                </a:lnTo>
                <a:lnTo>
                  <a:pt x="99" y="68"/>
                </a:lnTo>
                <a:lnTo>
                  <a:pt x="99" y="68"/>
                </a:lnTo>
                <a:lnTo>
                  <a:pt x="99" y="62"/>
                </a:lnTo>
                <a:lnTo>
                  <a:pt x="96" y="57"/>
                </a:lnTo>
                <a:lnTo>
                  <a:pt x="94" y="51"/>
                </a:lnTo>
                <a:lnTo>
                  <a:pt x="91" y="47"/>
                </a:lnTo>
                <a:lnTo>
                  <a:pt x="91" y="47"/>
                </a:lnTo>
                <a:lnTo>
                  <a:pt x="86" y="43"/>
                </a:lnTo>
                <a:lnTo>
                  <a:pt x="82" y="40"/>
                </a:lnTo>
                <a:lnTo>
                  <a:pt x="75" y="39"/>
                </a:lnTo>
                <a:lnTo>
                  <a:pt x="69" y="38"/>
                </a:lnTo>
                <a:lnTo>
                  <a:pt x="69" y="30"/>
                </a:lnTo>
                <a:lnTo>
                  <a:pt x="69" y="30"/>
                </a:lnTo>
                <a:close/>
                <a:moveTo>
                  <a:pt x="103" y="28"/>
                </a:moveTo>
                <a:lnTo>
                  <a:pt x="100" y="31"/>
                </a:lnTo>
                <a:lnTo>
                  <a:pt x="100" y="31"/>
                </a:lnTo>
                <a:lnTo>
                  <a:pt x="99" y="34"/>
                </a:lnTo>
                <a:lnTo>
                  <a:pt x="100" y="36"/>
                </a:lnTo>
                <a:lnTo>
                  <a:pt x="100" y="36"/>
                </a:lnTo>
                <a:lnTo>
                  <a:pt x="103" y="38"/>
                </a:lnTo>
                <a:lnTo>
                  <a:pt x="103" y="28"/>
                </a:lnTo>
                <a:lnTo>
                  <a:pt x="103" y="28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99"/>
                </a:lnTo>
                <a:lnTo>
                  <a:pt x="100" y="99"/>
                </a:lnTo>
                <a:lnTo>
                  <a:pt x="99" y="101"/>
                </a:lnTo>
                <a:lnTo>
                  <a:pt x="100" y="104"/>
                </a:lnTo>
                <a:lnTo>
                  <a:pt x="103" y="107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2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2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7"/>
                </a:moveTo>
                <a:lnTo>
                  <a:pt x="67" y="147"/>
                </a:lnTo>
                <a:lnTo>
                  <a:pt x="67" y="147"/>
                </a:lnTo>
                <a:lnTo>
                  <a:pt x="60" y="146"/>
                </a:lnTo>
                <a:lnTo>
                  <a:pt x="53" y="142"/>
                </a:lnTo>
                <a:lnTo>
                  <a:pt x="49" y="137"/>
                </a:lnTo>
                <a:lnTo>
                  <a:pt x="48" y="130"/>
                </a:lnTo>
                <a:lnTo>
                  <a:pt x="48" y="99"/>
                </a:lnTo>
                <a:lnTo>
                  <a:pt x="48" y="99"/>
                </a:lnTo>
                <a:lnTo>
                  <a:pt x="41" y="92"/>
                </a:lnTo>
                <a:lnTo>
                  <a:pt x="35" y="84"/>
                </a:lnTo>
                <a:lnTo>
                  <a:pt x="35" y="51"/>
                </a:lnTo>
                <a:lnTo>
                  <a:pt x="35" y="51"/>
                </a:lnTo>
                <a:lnTo>
                  <a:pt x="41" y="43"/>
                </a:lnTo>
                <a:lnTo>
                  <a:pt x="49" y="36"/>
                </a:lnTo>
                <a:lnTo>
                  <a:pt x="59" y="32"/>
                </a:lnTo>
                <a:lnTo>
                  <a:pt x="64" y="31"/>
                </a:lnTo>
                <a:lnTo>
                  <a:pt x="69" y="30"/>
                </a:lnTo>
                <a:lnTo>
                  <a:pt x="69" y="38"/>
                </a:lnTo>
                <a:lnTo>
                  <a:pt x="69" y="38"/>
                </a:lnTo>
                <a:lnTo>
                  <a:pt x="64" y="39"/>
                </a:lnTo>
                <a:lnTo>
                  <a:pt x="57" y="40"/>
                </a:lnTo>
                <a:lnTo>
                  <a:pt x="53" y="43"/>
                </a:lnTo>
                <a:lnTo>
                  <a:pt x="48" y="47"/>
                </a:lnTo>
                <a:lnTo>
                  <a:pt x="48" y="47"/>
                </a:lnTo>
                <a:lnTo>
                  <a:pt x="45" y="51"/>
                </a:lnTo>
                <a:lnTo>
                  <a:pt x="42" y="57"/>
                </a:lnTo>
                <a:lnTo>
                  <a:pt x="40" y="62"/>
                </a:lnTo>
                <a:lnTo>
                  <a:pt x="40" y="68"/>
                </a:lnTo>
                <a:lnTo>
                  <a:pt x="40" y="68"/>
                </a:lnTo>
                <a:lnTo>
                  <a:pt x="41" y="76"/>
                </a:lnTo>
                <a:lnTo>
                  <a:pt x="44" y="82"/>
                </a:lnTo>
                <a:lnTo>
                  <a:pt x="48" y="89"/>
                </a:lnTo>
                <a:lnTo>
                  <a:pt x="54" y="93"/>
                </a:lnTo>
                <a:lnTo>
                  <a:pt x="54" y="93"/>
                </a:lnTo>
                <a:lnTo>
                  <a:pt x="54" y="93"/>
                </a:lnTo>
                <a:lnTo>
                  <a:pt x="56" y="95"/>
                </a:lnTo>
                <a:lnTo>
                  <a:pt x="56" y="97"/>
                </a:lnTo>
                <a:lnTo>
                  <a:pt x="56" y="114"/>
                </a:lnTo>
                <a:lnTo>
                  <a:pt x="69" y="114"/>
                </a:lnTo>
                <a:lnTo>
                  <a:pt x="69" y="147"/>
                </a:lnTo>
                <a:lnTo>
                  <a:pt x="69" y="147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9" y="24"/>
                </a:lnTo>
                <a:lnTo>
                  <a:pt x="67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7" y="1"/>
                </a:lnTo>
                <a:lnTo>
                  <a:pt x="69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5" y="107"/>
                </a:moveTo>
                <a:lnTo>
                  <a:pt x="38" y="104"/>
                </a:lnTo>
                <a:lnTo>
                  <a:pt x="38" y="104"/>
                </a:lnTo>
                <a:lnTo>
                  <a:pt x="38" y="101"/>
                </a:lnTo>
                <a:lnTo>
                  <a:pt x="38" y="99"/>
                </a:lnTo>
                <a:lnTo>
                  <a:pt x="38" y="99"/>
                </a:lnTo>
                <a:lnTo>
                  <a:pt x="35" y="99"/>
                </a:lnTo>
                <a:lnTo>
                  <a:pt x="35" y="107"/>
                </a:lnTo>
                <a:lnTo>
                  <a:pt x="35" y="107"/>
                </a:lnTo>
                <a:close/>
                <a:moveTo>
                  <a:pt x="35" y="38"/>
                </a:moveTo>
                <a:lnTo>
                  <a:pt x="35" y="38"/>
                </a:lnTo>
                <a:lnTo>
                  <a:pt x="38" y="36"/>
                </a:lnTo>
                <a:lnTo>
                  <a:pt x="38" y="36"/>
                </a:lnTo>
                <a:lnTo>
                  <a:pt x="38" y="34"/>
                </a:lnTo>
                <a:lnTo>
                  <a:pt x="38" y="31"/>
                </a:lnTo>
                <a:lnTo>
                  <a:pt x="35" y="30"/>
                </a:lnTo>
                <a:lnTo>
                  <a:pt x="35" y="38"/>
                </a:lnTo>
                <a:close/>
                <a:moveTo>
                  <a:pt x="35" y="84"/>
                </a:moveTo>
                <a:lnTo>
                  <a:pt x="35" y="84"/>
                </a:lnTo>
                <a:lnTo>
                  <a:pt x="33" y="76"/>
                </a:lnTo>
                <a:lnTo>
                  <a:pt x="31" y="68"/>
                </a:lnTo>
                <a:lnTo>
                  <a:pt x="31" y="68"/>
                </a:lnTo>
                <a:lnTo>
                  <a:pt x="33" y="59"/>
                </a:lnTo>
                <a:lnTo>
                  <a:pt x="35" y="51"/>
                </a:lnTo>
                <a:lnTo>
                  <a:pt x="35" y="84"/>
                </a:lnTo>
                <a:lnTo>
                  <a:pt x="35" y="84"/>
                </a:lnTo>
                <a:close/>
                <a:moveTo>
                  <a:pt x="35" y="30"/>
                </a:moveTo>
                <a:lnTo>
                  <a:pt x="35" y="38"/>
                </a:lnTo>
                <a:lnTo>
                  <a:pt x="35" y="38"/>
                </a:lnTo>
                <a:lnTo>
                  <a:pt x="33" y="36"/>
                </a:lnTo>
                <a:lnTo>
                  <a:pt x="33" y="36"/>
                </a:lnTo>
                <a:lnTo>
                  <a:pt x="21" y="24"/>
                </a:lnTo>
                <a:lnTo>
                  <a:pt x="21" y="24"/>
                </a:lnTo>
                <a:lnTo>
                  <a:pt x="19" y="23"/>
                </a:lnTo>
                <a:lnTo>
                  <a:pt x="21" y="20"/>
                </a:lnTo>
                <a:lnTo>
                  <a:pt x="21" y="20"/>
                </a:lnTo>
                <a:lnTo>
                  <a:pt x="23" y="19"/>
                </a:lnTo>
                <a:lnTo>
                  <a:pt x="26" y="20"/>
                </a:lnTo>
                <a:lnTo>
                  <a:pt x="35" y="30"/>
                </a:lnTo>
                <a:lnTo>
                  <a:pt x="35" y="30"/>
                </a:lnTo>
                <a:close/>
                <a:moveTo>
                  <a:pt x="35" y="99"/>
                </a:moveTo>
                <a:lnTo>
                  <a:pt x="35" y="107"/>
                </a:lnTo>
                <a:lnTo>
                  <a:pt x="26" y="116"/>
                </a:lnTo>
                <a:lnTo>
                  <a:pt x="26" y="116"/>
                </a:lnTo>
                <a:lnTo>
                  <a:pt x="23" y="118"/>
                </a:lnTo>
                <a:lnTo>
                  <a:pt x="21" y="116"/>
                </a:lnTo>
                <a:lnTo>
                  <a:pt x="21" y="116"/>
                </a:lnTo>
                <a:lnTo>
                  <a:pt x="19" y="114"/>
                </a:lnTo>
                <a:lnTo>
                  <a:pt x="21" y="111"/>
                </a:lnTo>
                <a:lnTo>
                  <a:pt x="33" y="99"/>
                </a:lnTo>
                <a:lnTo>
                  <a:pt x="33" y="99"/>
                </a:lnTo>
                <a:lnTo>
                  <a:pt x="33" y="99"/>
                </a:lnTo>
                <a:lnTo>
                  <a:pt x="35" y="99"/>
                </a:lnTo>
                <a:lnTo>
                  <a:pt x="35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1" y="65"/>
                </a:lnTo>
                <a:lnTo>
                  <a:pt x="21" y="65"/>
                </a:lnTo>
                <a:lnTo>
                  <a:pt x="23" y="65"/>
                </a:lnTo>
                <a:lnTo>
                  <a:pt x="25" y="68"/>
                </a:lnTo>
                <a:lnTo>
                  <a:pt x="25" y="68"/>
                </a:lnTo>
                <a:lnTo>
                  <a:pt x="23" y="70"/>
                </a:lnTo>
                <a:lnTo>
                  <a:pt x="21" y="72"/>
                </a:lnTo>
                <a:lnTo>
                  <a:pt x="4" y="72"/>
                </a:lnTo>
                <a:lnTo>
                  <a:pt x="4" y="72"/>
                </a:lnTo>
                <a:lnTo>
                  <a:pt x="2" y="70"/>
                </a:lnTo>
                <a:lnTo>
                  <a:pt x="0" y="68"/>
                </a:lnTo>
                <a:lnTo>
                  <a:pt x="0" y="68"/>
                </a:lnTo>
                <a:lnTo>
                  <a:pt x="2" y="65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19" name="组合 214"/>
          <p:cNvGrpSpPr/>
          <p:nvPr/>
        </p:nvGrpSpPr>
        <p:grpSpPr>
          <a:xfrm>
            <a:off x="6280369" y="3483509"/>
            <a:ext cx="169097" cy="269551"/>
            <a:chOff x="2679701" y="2924175"/>
            <a:chExt cx="160337" cy="255588"/>
          </a:xfrm>
          <a:solidFill>
            <a:schemeClr val="accent2"/>
          </a:solidFill>
        </p:grpSpPr>
        <p:sp>
          <p:nvSpPr>
            <p:cNvPr id="320" name="Freeform 190"/>
            <p:cNvSpPr/>
            <p:nvPr/>
          </p:nvSpPr>
          <p:spPr bwMode="auto">
            <a:xfrm>
              <a:off x="2770188" y="3103563"/>
              <a:ext cx="57150" cy="57150"/>
            </a:xfrm>
            <a:custGeom>
              <a:avLst/>
              <a:gdLst>
                <a:gd name="T0" fmla="*/ 0 w 36"/>
                <a:gd name="T1" fmla="*/ 22 h 36"/>
                <a:gd name="T2" fmla="*/ 0 w 36"/>
                <a:gd name="T3" fmla="*/ 22 h 36"/>
                <a:gd name="T4" fmla="*/ 2 w 36"/>
                <a:gd name="T5" fmla="*/ 27 h 36"/>
                <a:gd name="T6" fmla="*/ 8 w 36"/>
                <a:gd name="T7" fmla="*/ 33 h 36"/>
                <a:gd name="T8" fmla="*/ 13 w 36"/>
                <a:gd name="T9" fmla="*/ 36 h 36"/>
                <a:gd name="T10" fmla="*/ 21 w 36"/>
                <a:gd name="T11" fmla="*/ 36 h 36"/>
                <a:gd name="T12" fmla="*/ 21 w 36"/>
                <a:gd name="T13" fmla="*/ 36 h 36"/>
                <a:gd name="T14" fmla="*/ 28 w 36"/>
                <a:gd name="T15" fmla="*/ 33 h 36"/>
                <a:gd name="T16" fmla="*/ 32 w 36"/>
                <a:gd name="T17" fmla="*/ 29 h 36"/>
                <a:gd name="T18" fmla="*/ 35 w 36"/>
                <a:gd name="T19" fmla="*/ 22 h 36"/>
                <a:gd name="T20" fmla="*/ 36 w 36"/>
                <a:gd name="T21" fmla="*/ 15 h 36"/>
                <a:gd name="T22" fmla="*/ 36 w 36"/>
                <a:gd name="T23" fmla="*/ 15 h 36"/>
                <a:gd name="T24" fmla="*/ 33 w 36"/>
                <a:gd name="T25" fmla="*/ 8 h 36"/>
                <a:gd name="T26" fmla="*/ 28 w 36"/>
                <a:gd name="T27" fmla="*/ 3 h 36"/>
                <a:gd name="T28" fmla="*/ 21 w 36"/>
                <a:gd name="T29" fmla="*/ 0 h 36"/>
                <a:gd name="T30" fmla="*/ 14 w 36"/>
                <a:gd name="T31" fmla="*/ 0 h 36"/>
                <a:gd name="T32" fmla="*/ 14 w 36"/>
                <a:gd name="T33" fmla="*/ 0 h 36"/>
                <a:gd name="T34" fmla="*/ 8 w 36"/>
                <a:gd name="T35" fmla="*/ 3 h 36"/>
                <a:gd name="T36" fmla="*/ 4 w 36"/>
                <a:gd name="T37" fmla="*/ 8 h 36"/>
                <a:gd name="T38" fmla="*/ 1 w 36"/>
                <a:gd name="T39" fmla="*/ 14 h 36"/>
                <a:gd name="T40" fmla="*/ 0 w 36"/>
                <a:gd name="T41" fmla="*/ 22 h 36"/>
                <a:gd name="T42" fmla="*/ 0 w 36"/>
                <a:gd name="T4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" h="36">
                  <a:moveTo>
                    <a:pt x="0" y="22"/>
                  </a:moveTo>
                  <a:lnTo>
                    <a:pt x="0" y="22"/>
                  </a:lnTo>
                  <a:lnTo>
                    <a:pt x="2" y="27"/>
                  </a:lnTo>
                  <a:lnTo>
                    <a:pt x="8" y="33"/>
                  </a:lnTo>
                  <a:lnTo>
                    <a:pt x="13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28" y="33"/>
                  </a:lnTo>
                  <a:lnTo>
                    <a:pt x="32" y="29"/>
                  </a:lnTo>
                  <a:lnTo>
                    <a:pt x="35" y="2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3" y="8"/>
                  </a:lnTo>
                  <a:lnTo>
                    <a:pt x="28" y="3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8" y="3"/>
                  </a:lnTo>
                  <a:lnTo>
                    <a:pt x="4" y="8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1" name="Freeform 191"/>
            <p:cNvSpPr/>
            <p:nvPr/>
          </p:nvSpPr>
          <p:spPr bwMode="auto">
            <a:xfrm>
              <a:off x="2786063" y="2924175"/>
              <a:ext cx="53975" cy="192088"/>
            </a:xfrm>
            <a:custGeom>
              <a:avLst/>
              <a:gdLst>
                <a:gd name="T0" fmla="*/ 0 w 34"/>
                <a:gd name="T1" fmla="*/ 121 h 121"/>
                <a:gd name="T2" fmla="*/ 0 w 34"/>
                <a:gd name="T3" fmla="*/ 121 h 121"/>
                <a:gd name="T4" fmla="*/ 21 w 34"/>
                <a:gd name="T5" fmla="*/ 17 h 121"/>
                <a:gd name="T6" fmla="*/ 21 w 34"/>
                <a:gd name="T7" fmla="*/ 17 h 121"/>
                <a:gd name="T8" fmla="*/ 27 w 34"/>
                <a:gd name="T9" fmla="*/ 9 h 121"/>
                <a:gd name="T10" fmla="*/ 31 w 34"/>
                <a:gd name="T11" fmla="*/ 2 h 121"/>
                <a:gd name="T12" fmla="*/ 34 w 34"/>
                <a:gd name="T13" fmla="*/ 0 h 121"/>
                <a:gd name="T14" fmla="*/ 34 w 34"/>
                <a:gd name="T15" fmla="*/ 0 h 121"/>
                <a:gd name="T16" fmla="*/ 31 w 34"/>
                <a:gd name="T17" fmla="*/ 19 h 121"/>
                <a:gd name="T18" fmla="*/ 25 w 34"/>
                <a:gd name="T19" fmla="*/ 61 h 121"/>
                <a:gd name="T20" fmla="*/ 14 w 34"/>
                <a:gd name="T21" fmla="*/ 121 h 121"/>
                <a:gd name="T22" fmla="*/ 0 w 34"/>
                <a:gd name="T23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121">
                  <a:moveTo>
                    <a:pt x="0" y="121"/>
                  </a:moveTo>
                  <a:lnTo>
                    <a:pt x="0" y="121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7" y="9"/>
                  </a:lnTo>
                  <a:lnTo>
                    <a:pt x="31" y="2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1" y="19"/>
                  </a:lnTo>
                  <a:lnTo>
                    <a:pt x="25" y="61"/>
                  </a:lnTo>
                  <a:lnTo>
                    <a:pt x="14" y="121"/>
                  </a:lnTo>
                  <a:lnTo>
                    <a:pt x="0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2" name="Freeform 192"/>
            <p:cNvSpPr/>
            <p:nvPr/>
          </p:nvSpPr>
          <p:spPr bwMode="auto">
            <a:xfrm>
              <a:off x="2679701" y="2954338"/>
              <a:ext cx="123825" cy="166688"/>
            </a:xfrm>
            <a:custGeom>
              <a:avLst/>
              <a:gdLst>
                <a:gd name="T0" fmla="*/ 77 w 78"/>
                <a:gd name="T1" fmla="*/ 98 h 105"/>
                <a:gd name="T2" fmla="*/ 19 w 78"/>
                <a:gd name="T3" fmla="*/ 13 h 105"/>
                <a:gd name="T4" fmla="*/ 0 w 78"/>
                <a:gd name="T5" fmla="*/ 0 h 105"/>
                <a:gd name="T6" fmla="*/ 8 w 78"/>
                <a:gd name="T7" fmla="*/ 20 h 105"/>
                <a:gd name="T8" fmla="*/ 66 w 78"/>
                <a:gd name="T9" fmla="*/ 105 h 105"/>
                <a:gd name="T10" fmla="*/ 78 w 78"/>
                <a:gd name="T11" fmla="*/ 98 h 105"/>
                <a:gd name="T12" fmla="*/ 77 w 78"/>
                <a:gd name="T13" fmla="*/ 9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105">
                  <a:moveTo>
                    <a:pt x="77" y="98"/>
                  </a:moveTo>
                  <a:lnTo>
                    <a:pt x="19" y="13"/>
                  </a:lnTo>
                  <a:lnTo>
                    <a:pt x="0" y="0"/>
                  </a:lnTo>
                  <a:lnTo>
                    <a:pt x="8" y="20"/>
                  </a:lnTo>
                  <a:lnTo>
                    <a:pt x="66" y="105"/>
                  </a:lnTo>
                  <a:lnTo>
                    <a:pt x="78" y="98"/>
                  </a:lnTo>
                  <a:lnTo>
                    <a:pt x="77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23" name="Freeform 193"/>
            <p:cNvSpPr/>
            <p:nvPr/>
          </p:nvSpPr>
          <p:spPr bwMode="auto">
            <a:xfrm>
              <a:off x="2798763" y="3149600"/>
              <a:ext cx="14288" cy="30163"/>
            </a:xfrm>
            <a:custGeom>
              <a:avLst/>
              <a:gdLst>
                <a:gd name="T0" fmla="*/ 7 w 9"/>
                <a:gd name="T1" fmla="*/ 2 h 19"/>
                <a:gd name="T2" fmla="*/ 7 w 9"/>
                <a:gd name="T3" fmla="*/ 2 h 19"/>
                <a:gd name="T4" fmla="*/ 6 w 9"/>
                <a:gd name="T5" fmla="*/ 0 h 19"/>
                <a:gd name="T6" fmla="*/ 3 w 9"/>
                <a:gd name="T7" fmla="*/ 0 h 19"/>
                <a:gd name="T8" fmla="*/ 3 w 9"/>
                <a:gd name="T9" fmla="*/ 0 h 19"/>
                <a:gd name="T10" fmla="*/ 0 w 9"/>
                <a:gd name="T11" fmla="*/ 1 h 19"/>
                <a:gd name="T12" fmla="*/ 0 w 9"/>
                <a:gd name="T13" fmla="*/ 4 h 19"/>
                <a:gd name="T14" fmla="*/ 3 w 9"/>
                <a:gd name="T15" fmla="*/ 16 h 19"/>
                <a:gd name="T16" fmla="*/ 3 w 9"/>
                <a:gd name="T17" fmla="*/ 16 h 19"/>
                <a:gd name="T18" fmla="*/ 3 w 9"/>
                <a:gd name="T19" fmla="*/ 19 h 19"/>
                <a:gd name="T20" fmla="*/ 6 w 9"/>
                <a:gd name="T21" fmla="*/ 19 h 19"/>
                <a:gd name="T22" fmla="*/ 6 w 9"/>
                <a:gd name="T23" fmla="*/ 19 h 19"/>
                <a:gd name="T24" fmla="*/ 9 w 9"/>
                <a:gd name="T25" fmla="*/ 17 h 19"/>
                <a:gd name="T26" fmla="*/ 9 w 9"/>
                <a:gd name="T27" fmla="*/ 15 h 19"/>
                <a:gd name="T28" fmla="*/ 7 w 9"/>
                <a:gd name="T29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9">
                  <a:moveTo>
                    <a:pt x="7" y="2"/>
                  </a:moveTo>
                  <a:lnTo>
                    <a:pt x="7" y="2"/>
                  </a:lnTo>
                  <a:lnTo>
                    <a:pt x="6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1"/>
                  </a:lnTo>
                  <a:lnTo>
                    <a:pt x="0" y="4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3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9" y="15"/>
                  </a:ln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24" name="Freeform 194"/>
          <p:cNvSpPr>
            <a:spLocks noEditPoints="1"/>
          </p:cNvSpPr>
          <p:nvPr/>
        </p:nvSpPr>
        <p:spPr bwMode="auto">
          <a:xfrm>
            <a:off x="6261952" y="2013374"/>
            <a:ext cx="229369" cy="249461"/>
          </a:xfrm>
          <a:custGeom>
            <a:avLst/>
            <a:gdLst>
              <a:gd name="T0" fmla="*/ 105 w 137"/>
              <a:gd name="T1" fmla="*/ 69 h 149"/>
              <a:gd name="T2" fmla="*/ 103 w 137"/>
              <a:gd name="T3" fmla="*/ 51 h 149"/>
              <a:gd name="T4" fmla="*/ 103 w 137"/>
              <a:gd name="T5" fmla="*/ 99 h 149"/>
              <a:gd name="T6" fmla="*/ 116 w 137"/>
              <a:gd name="T7" fmla="*/ 112 h 149"/>
              <a:gd name="T8" fmla="*/ 114 w 137"/>
              <a:gd name="T9" fmla="*/ 118 h 149"/>
              <a:gd name="T10" fmla="*/ 103 w 137"/>
              <a:gd name="T11" fmla="*/ 38 h 149"/>
              <a:gd name="T12" fmla="*/ 114 w 137"/>
              <a:gd name="T13" fmla="*/ 19 h 149"/>
              <a:gd name="T14" fmla="*/ 116 w 137"/>
              <a:gd name="T15" fmla="*/ 26 h 149"/>
              <a:gd name="T16" fmla="*/ 103 w 137"/>
              <a:gd name="T17" fmla="*/ 38 h 149"/>
              <a:gd name="T18" fmla="*/ 112 w 137"/>
              <a:gd name="T19" fmla="*/ 69 h 149"/>
              <a:gd name="T20" fmla="*/ 133 w 137"/>
              <a:gd name="T21" fmla="*/ 65 h 149"/>
              <a:gd name="T22" fmla="*/ 135 w 137"/>
              <a:gd name="T23" fmla="*/ 72 h 149"/>
              <a:gd name="T24" fmla="*/ 114 w 137"/>
              <a:gd name="T25" fmla="*/ 72 h 149"/>
              <a:gd name="T26" fmla="*/ 69 w 137"/>
              <a:gd name="T27" fmla="*/ 31 h 149"/>
              <a:gd name="T28" fmla="*/ 103 w 137"/>
              <a:gd name="T29" fmla="*/ 51 h 149"/>
              <a:gd name="T30" fmla="*/ 89 w 137"/>
              <a:gd name="T31" fmla="*/ 100 h 149"/>
              <a:gd name="T32" fmla="*/ 84 w 137"/>
              <a:gd name="T33" fmla="*/ 144 h 149"/>
              <a:gd name="T34" fmla="*/ 69 w 137"/>
              <a:gd name="T35" fmla="*/ 115 h 149"/>
              <a:gd name="T36" fmla="*/ 81 w 137"/>
              <a:gd name="T37" fmla="*/ 96 h 149"/>
              <a:gd name="T38" fmla="*/ 95 w 137"/>
              <a:gd name="T39" fmla="*/ 84 h 149"/>
              <a:gd name="T40" fmla="*/ 97 w 137"/>
              <a:gd name="T41" fmla="*/ 62 h 149"/>
              <a:gd name="T42" fmla="*/ 89 w 137"/>
              <a:gd name="T43" fmla="*/ 47 h 149"/>
              <a:gd name="T44" fmla="*/ 69 w 137"/>
              <a:gd name="T45" fmla="*/ 39 h 149"/>
              <a:gd name="T46" fmla="*/ 100 w 137"/>
              <a:gd name="T47" fmla="*/ 33 h 149"/>
              <a:gd name="T48" fmla="*/ 100 w 137"/>
              <a:gd name="T49" fmla="*/ 38 h 149"/>
              <a:gd name="T50" fmla="*/ 103 w 137"/>
              <a:gd name="T51" fmla="*/ 99 h 149"/>
              <a:gd name="T52" fmla="*/ 99 w 137"/>
              <a:gd name="T53" fmla="*/ 103 h 149"/>
              <a:gd name="T54" fmla="*/ 103 w 137"/>
              <a:gd name="T55" fmla="*/ 99 h 149"/>
              <a:gd name="T56" fmla="*/ 70 w 137"/>
              <a:gd name="T57" fmla="*/ 1 h 149"/>
              <a:gd name="T58" fmla="*/ 70 w 137"/>
              <a:gd name="T59" fmla="*/ 23 h 149"/>
              <a:gd name="T60" fmla="*/ 66 w 137"/>
              <a:gd name="T61" fmla="*/ 149 h 149"/>
              <a:gd name="T62" fmla="*/ 49 w 137"/>
              <a:gd name="T63" fmla="*/ 137 h 149"/>
              <a:gd name="T64" fmla="*/ 39 w 137"/>
              <a:gd name="T65" fmla="*/ 93 h 149"/>
              <a:gd name="T66" fmla="*/ 40 w 137"/>
              <a:gd name="T67" fmla="*/ 43 h 149"/>
              <a:gd name="T68" fmla="*/ 69 w 137"/>
              <a:gd name="T69" fmla="*/ 31 h 149"/>
              <a:gd name="T70" fmla="*/ 57 w 137"/>
              <a:gd name="T71" fmla="*/ 41 h 149"/>
              <a:gd name="T72" fmla="*/ 43 w 137"/>
              <a:gd name="T73" fmla="*/ 51 h 149"/>
              <a:gd name="T74" fmla="*/ 38 w 137"/>
              <a:gd name="T75" fmla="*/ 69 h 149"/>
              <a:gd name="T76" fmla="*/ 53 w 137"/>
              <a:gd name="T77" fmla="*/ 95 h 149"/>
              <a:gd name="T78" fmla="*/ 55 w 137"/>
              <a:gd name="T79" fmla="*/ 98 h 149"/>
              <a:gd name="T80" fmla="*/ 69 w 137"/>
              <a:gd name="T81" fmla="*/ 149 h 149"/>
              <a:gd name="T82" fmla="*/ 68 w 137"/>
              <a:gd name="T83" fmla="*/ 24 h 149"/>
              <a:gd name="T84" fmla="*/ 65 w 137"/>
              <a:gd name="T85" fmla="*/ 4 h 149"/>
              <a:gd name="T86" fmla="*/ 69 w 137"/>
              <a:gd name="T87" fmla="*/ 0 h 149"/>
              <a:gd name="T88" fmla="*/ 36 w 137"/>
              <a:gd name="T89" fmla="*/ 106 h 149"/>
              <a:gd name="T90" fmla="*/ 34 w 137"/>
              <a:gd name="T91" fmla="*/ 99 h 149"/>
              <a:gd name="T92" fmla="*/ 34 w 137"/>
              <a:gd name="T93" fmla="*/ 38 h 149"/>
              <a:gd name="T94" fmla="*/ 36 w 137"/>
              <a:gd name="T95" fmla="*/ 33 h 149"/>
              <a:gd name="T96" fmla="*/ 34 w 137"/>
              <a:gd name="T97" fmla="*/ 85 h 149"/>
              <a:gd name="T98" fmla="*/ 31 w 137"/>
              <a:gd name="T99" fmla="*/ 61 h 149"/>
              <a:gd name="T100" fmla="*/ 34 w 137"/>
              <a:gd name="T101" fmla="*/ 30 h 149"/>
              <a:gd name="T102" fmla="*/ 31 w 137"/>
              <a:gd name="T103" fmla="*/ 38 h 149"/>
              <a:gd name="T104" fmla="*/ 20 w 137"/>
              <a:gd name="T105" fmla="*/ 20 h 149"/>
              <a:gd name="T106" fmla="*/ 34 w 137"/>
              <a:gd name="T107" fmla="*/ 30 h 149"/>
              <a:gd name="T108" fmla="*/ 24 w 137"/>
              <a:gd name="T109" fmla="*/ 116 h 149"/>
              <a:gd name="T110" fmla="*/ 20 w 137"/>
              <a:gd name="T111" fmla="*/ 116 h 149"/>
              <a:gd name="T112" fmla="*/ 31 w 137"/>
              <a:gd name="T113" fmla="*/ 100 h 149"/>
              <a:gd name="T114" fmla="*/ 4 w 137"/>
              <a:gd name="T115" fmla="*/ 65 h 149"/>
              <a:gd name="T116" fmla="*/ 23 w 137"/>
              <a:gd name="T117" fmla="*/ 66 h 149"/>
              <a:gd name="T118" fmla="*/ 20 w 137"/>
              <a:gd name="T119" fmla="*/ 72 h 149"/>
              <a:gd name="T120" fmla="*/ 0 w 137"/>
              <a:gd name="T121" fmla="*/ 69 h 149"/>
              <a:gd name="T122" fmla="*/ 4 w 137"/>
              <a:gd name="T123" fmla="*/ 6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7" h="149">
                <a:moveTo>
                  <a:pt x="103" y="51"/>
                </a:moveTo>
                <a:lnTo>
                  <a:pt x="103" y="51"/>
                </a:lnTo>
                <a:lnTo>
                  <a:pt x="105" y="60"/>
                </a:lnTo>
                <a:lnTo>
                  <a:pt x="105" y="69"/>
                </a:lnTo>
                <a:lnTo>
                  <a:pt x="105" y="69"/>
                </a:lnTo>
                <a:lnTo>
                  <a:pt x="105" y="77"/>
                </a:lnTo>
                <a:lnTo>
                  <a:pt x="103" y="85"/>
                </a:lnTo>
                <a:lnTo>
                  <a:pt x="103" y="51"/>
                </a:lnTo>
                <a:lnTo>
                  <a:pt x="103" y="51"/>
                </a:lnTo>
                <a:close/>
                <a:moveTo>
                  <a:pt x="103" y="108"/>
                </a:moveTo>
                <a:lnTo>
                  <a:pt x="103" y="99"/>
                </a:lnTo>
                <a:lnTo>
                  <a:pt x="103" y="99"/>
                </a:lnTo>
                <a:lnTo>
                  <a:pt x="104" y="100"/>
                </a:lnTo>
                <a:lnTo>
                  <a:pt x="104" y="100"/>
                </a:lnTo>
                <a:lnTo>
                  <a:pt x="116" y="112"/>
                </a:lnTo>
                <a:lnTo>
                  <a:pt x="116" y="112"/>
                </a:lnTo>
                <a:lnTo>
                  <a:pt x="118" y="115"/>
                </a:lnTo>
                <a:lnTo>
                  <a:pt x="116" y="116"/>
                </a:lnTo>
                <a:lnTo>
                  <a:pt x="116" y="116"/>
                </a:lnTo>
                <a:lnTo>
                  <a:pt x="114" y="118"/>
                </a:lnTo>
                <a:lnTo>
                  <a:pt x="111" y="116"/>
                </a:lnTo>
                <a:lnTo>
                  <a:pt x="103" y="108"/>
                </a:lnTo>
                <a:lnTo>
                  <a:pt x="103" y="108"/>
                </a:lnTo>
                <a:close/>
                <a:moveTo>
                  <a:pt x="103" y="38"/>
                </a:moveTo>
                <a:lnTo>
                  <a:pt x="103" y="30"/>
                </a:lnTo>
                <a:lnTo>
                  <a:pt x="111" y="20"/>
                </a:lnTo>
                <a:lnTo>
                  <a:pt x="111" y="20"/>
                </a:lnTo>
                <a:lnTo>
                  <a:pt x="114" y="19"/>
                </a:lnTo>
                <a:lnTo>
                  <a:pt x="116" y="20"/>
                </a:lnTo>
                <a:lnTo>
                  <a:pt x="116" y="20"/>
                </a:lnTo>
                <a:lnTo>
                  <a:pt x="118" y="23"/>
                </a:lnTo>
                <a:lnTo>
                  <a:pt x="116" y="26"/>
                </a:lnTo>
                <a:lnTo>
                  <a:pt x="104" y="38"/>
                </a:lnTo>
                <a:lnTo>
                  <a:pt x="104" y="38"/>
                </a:lnTo>
                <a:lnTo>
                  <a:pt x="104" y="38"/>
                </a:lnTo>
                <a:lnTo>
                  <a:pt x="103" y="38"/>
                </a:lnTo>
                <a:lnTo>
                  <a:pt x="103" y="38"/>
                </a:lnTo>
                <a:close/>
                <a:moveTo>
                  <a:pt x="112" y="69"/>
                </a:moveTo>
                <a:lnTo>
                  <a:pt x="112" y="69"/>
                </a:lnTo>
                <a:lnTo>
                  <a:pt x="112" y="69"/>
                </a:lnTo>
                <a:lnTo>
                  <a:pt x="114" y="66"/>
                </a:lnTo>
                <a:lnTo>
                  <a:pt x="116" y="65"/>
                </a:lnTo>
                <a:lnTo>
                  <a:pt x="133" y="65"/>
                </a:lnTo>
                <a:lnTo>
                  <a:pt x="133" y="65"/>
                </a:lnTo>
                <a:lnTo>
                  <a:pt x="135" y="66"/>
                </a:lnTo>
                <a:lnTo>
                  <a:pt x="137" y="69"/>
                </a:lnTo>
                <a:lnTo>
                  <a:pt x="137" y="69"/>
                </a:lnTo>
                <a:lnTo>
                  <a:pt x="135" y="72"/>
                </a:lnTo>
                <a:lnTo>
                  <a:pt x="133" y="72"/>
                </a:lnTo>
                <a:lnTo>
                  <a:pt x="116" y="72"/>
                </a:lnTo>
                <a:lnTo>
                  <a:pt x="116" y="72"/>
                </a:lnTo>
                <a:lnTo>
                  <a:pt x="114" y="72"/>
                </a:lnTo>
                <a:lnTo>
                  <a:pt x="112" y="69"/>
                </a:lnTo>
                <a:lnTo>
                  <a:pt x="112" y="69"/>
                </a:lnTo>
                <a:close/>
                <a:moveTo>
                  <a:pt x="69" y="31"/>
                </a:moveTo>
                <a:lnTo>
                  <a:pt x="69" y="31"/>
                </a:lnTo>
                <a:lnTo>
                  <a:pt x="78" y="33"/>
                </a:lnTo>
                <a:lnTo>
                  <a:pt x="88" y="37"/>
                </a:lnTo>
                <a:lnTo>
                  <a:pt x="96" y="43"/>
                </a:lnTo>
                <a:lnTo>
                  <a:pt x="103" y="51"/>
                </a:lnTo>
                <a:lnTo>
                  <a:pt x="103" y="85"/>
                </a:lnTo>
                <a:lnTo>
                  <a:pt x="103" y="85"/>
                </a:lnTo>
                <a:lnTo>
                  <a:pt x="96" y="93"/>
                </a:lnTo>
                <a:lnTo>
                  <a:pt x="89" y="100"/>
                </a:lnTo>
                <a:lnTo>
                  <a:pt x="89" y="130"/>
                </a:lnTo>
                <a:lnTo>
                  <a:pt x="89" y="130"/>
                </a:lnTo>
                <a:lnTo>
                  <a:pt x="88" y="137"/>
                </a:lnTo>
                <a:lnTo>
                  <a:pt x="84" y="144"/>
                </a:lnTo>
                <a:lnTo>
                  <a:pt x="77" y="148"/>
                </a:lnTo>
                <a:lnTo>
                  <a:pt x="70" y="149"/>
                </a:lnTo>
                <a:lnTo>
                  <a:pt x="69" y="149"/>
                </a:lnTo>
                <a:lnTo>
                  <a:pt x="69" y="115"/>
                </a:lnTo>
                <a:lnTo>
                  <a:pt x="81" y="115"/>
                </a:lnTo>
                <a:lnTo>
                  <a:pt x="81" y="98"/>
                </a:lnTo>
                <a:lnTo>
                  <a:pt x="81" y="98"/>
                </a:lnTo>
                <a:lnTo>
                  <a:pt x="81" y="96"/>
                </a:lnTo>
                <a:lnTo>
                  <a:pt x="82" y="95"/>
                </a:lnTo>
                <a:lnTo>
                  <a:pt x="82" y="95"/>
                </a:lnTo>
                <a:lnTo>
                  <a:pt x="89" y="89"/>
                </a:lnTo>
                <a:lnTo>
                  <a:pt x="95" y="84"/>
                </a:lnTo>
                <a:lnTo>
                  <a:pt x="97" y="77"/>
                </a:lnTo>
                <a:lnTo>
                  <a:pt x="99" y="69"/>
                </a:lnTo>
                <a:lnTo>
                  <a:pt x="99" y="69"/>
                </a:lnTo>
                <a:lnTo>
                  <a:pt x="97" y="62"/>
                </a:lnTo>
                <a:lnTo>
                  <a:pt x="96" y="57"/>
                </a:lnTo>
                <a:lnTo>
                  <a:pt x="93" y="51"/>
                </a:lnTo>
                <a:lnTo>
                  <a:pt x="89" y="47"/>
                </a:lnTo>
                <a:lnTo>
                  <a:pt x="89" y="47"/>
                </a:lnTo>
                <a:lnTo>
                  <a:pt x="85" y="43"/>
                </a:lnTo>
                <a:lnTo>
                  <a:pt x="80" y="41"/>
                </a:lnTo>
                <a:lnTo>
                  <a:pt x="74" y="39"/>
                </a:lnTo>
                <a:lnTo>
                  <a:pt x="69" y="39"/>
                </a:lnTo>
                <a:lnTo>
                  <a:pt x="69" y="31"/>
                </a:lnTo>
                <a:lnTo>
                  <a:pt x="69" y="31"/>
                </a:lnTo>
                <a:close/>
                <a:moveTo>
                  <a:pt x="103" y="30"/>
                </a:moveTo>
                <a:lnTo>
                  <a:pt x="100" y="33"/>
                </a:lnTo>
                <a:lnTo>
                  <a:pt x="100" y="33"/>
                </a:lnTo>
                <a:lnTo>
                  <a:pt x="99" y="35"/>
                </a:lnTo>
                <a:lnTo>
                  <a:pt x="100" y="38"/>
                </a:lnTo>
                <a:lnTo>
                  <a:pt x="100" y="38"/>
                </a:lnTo>
                <a:lnTo>
                  <a:pt x="103" y="38"/>
                </a:lnTo>
                <a:lnTo>
                  <a:pt x="103" y="30"/>
                </a:lnTo>
                <a:lnTo>
                  <a:pt x="103" y="30"/>
                </a:lnTo>
                <a:close/>
                <a:moveTo>
                  <a:pt x="103" y="99"/>
                </a:moveTo>
                <a:lnTo>
                  <a:pt x="103" y="99"/>
                </a:lnTo>
                <a:lnTo>
                  <a:pt x="100" y="100"/>
                </a:lnTo>
                <a:lnTo>
                  <a:pt x="100" y="100"/>
                </a:lnTo>
                <a:lnTo>
                  <a:pt x="99" y="103"/>
                </a:lnTo>
                <a:lnTo>
                  <a:pt x="100" y="106"/>
                </a:lnTo>
                <a:lnTo>
                  <a:pt x="103" y="108"/>
                </a:lnTo>
                <a:lnTo>
                  <a:pt x="103" y="99"/>
                </a:lnTo>
                <a:lnTo>
                  <a:pt x="103" y="99"/>
                </a:lnTo>
                <a:close/>
                <a:moveTo>
                  <a:pt x="69" y="24"/>
                </a:moveTo>
                <a:lnTo>
                  <a:pt x="69" y="0"/>
                </a:lnTo>
                <a:lnTo>
                  <a:pt x="69" y="0"/>
                </a:lnTo>
                <a:lnTo>
                  <a:pt x="70" y="1"/>
                </a:lnTo>
                <a:lnTo>
                  <a:pt x="72" y="4"/>
                </a:lnTo>
                <a:lnTo>
                  <a:pt x="72" y="20"/>
                </a:lnTo>
                <a:lnTo>
                  <a:pt x="72" y="20"/>
                </a:lnTo>
                <a:lnTo>
                  <a:pt x="70" y="23"/>
                </a:lnTo>
                <a:lnTo>
                  <a:pt x="69" y="24"/>
                </a:lnTo>
                <a:lnTo>
                  <a:pt x="69" y="24"/>
                </a:lnTo>
                <a:close/>
                <a:moveTo>
                  <a:pt x="69" y="149"/>
                </a:moveTo>
                <a:lnTo>
                  <a:pt x="66" y="149"/>
                </a:lnTo>
                <a:lnTo>
                  <a:pt x="66" y="149"/>
                </a:lnTo>
                <a:lnTo>
                  <a:pt x="58" y="148"/>
                </a:lnTo>
                <a:lnTo>
                  <a:pt x="53" y="144"/>
                </a:lnTo>
                <a:lnTo>
                  <a:pt x="49" y="137"/>
                </a:lnTo>
                <a:lnTo>
                  <a:pt x="47" y="130"/>
                </a:lnTo>
                <a:lnTo>
                  <a:pt x="47" y="100"/>
                </a:lnTo>
                <a:lnTo>
                  <a:pt x="47" y="100"/>
                </a:lnTo>
                <a:lnTo>
                  <a:pt x="39" y="93"/>
                </a:lnTo>
                <a:lnTo>
                  <a:pt x="34" y="85"/>
                </a:lnTo>
                <a:lnTo>
                  <a:pt x="34" y="53"/>
                </a:lnTo>
                <a:lnTo>
                  <a:pt x="34" y="53"/>
                </a:lnTo>
                <a:lnTo>
                  <a:pt x="40" y="43"/>
                </a:lnTo>
                <a:lnTo>
                  <a:pt x="47" y="37"/>
                </a:lnTo>
                <a:lnTo>
                  <a:pt x="58" y="33"/>
                </a:lnTo>
                <a:lnTo>
                  <a:pt x="62" y="31"/>
                </a:lnTo>
                <a:lnTo>
                  <a:pt x="69" y="31"/>
                </a:lnTo>
                <a:lnTo>
                  <a:pt x="69" y="39"/>
                </a:lnTo>
                <a:lnTo>
                  <a:pt x="69" y="39"/>
                </a:lnTo>
                <a:lnTo>
                  <a:pt x="62" y="39"/>
                </a:lnTo>
                <a:lnTo>
                  <a:pt x="57" y="41"/>
                </a:lnTo>
                <a:lnTo>
                  <a:pt x="51" y="43"/>
                </a:lnTo>
                <a:lnTo>
                  <a:pt x="47" y="47"/>
                </a:lnTo>
                <a:lnTo>
                  <a:pt x="47" y="47"/>
                </a:lnTo>
                <a:lnTo>
                  <a:pt x="43" y="51"/>
                </a:lnTo>
                <a:lnTo>
                  <a:pt x="40" y="57"/>
                </a:lnTo>
                <a:lnTo>
                  <a:pt x="39" y="62"/>
                </a:lnTo>
                <a:lnTo>
                  <a:pt x="38" y="69"/>
                </a:lnTo>
                <a:lnTo>
                  <a:pt x="38" y="69"/>
                </a:lnTo>
                <a:lnTo>
                  <a:pt x="39" y="77"/>
                </a:lnTo>
                <a:lnTo>
                  <a:pt x="42" y="84"/>
                </a:lnTo>
                <a:lnTo>
                  <a:pt x="47" y="89"/>
                </a:lnTo>
                <a:lnTo>
                  <a:pt x="53" y="95"/>
                </a:lnTo>
                <a:lnTo>
                  <a:pt x="53" y="95"/>
                </a:lnTo>
                <a:lnTo>
                  <a:pt x="53" y="95"/>
                </a:lnTo>
                <a:lnTo>
                  <a:pt x="54" y="96"/>
                </a:lnTo>
                <a:lnTo>
                  <a:pt x="55" y="98"/>
                </a:lnTo>
                <a:lnTo>
                  <a:pt x="55" y="115"/>
                </a:lnTo>
                <a:lnTo>
                  <a:pt x="69" y="115"/>
                </a:lnTo>
                <a:lnTo>
                  <a:pt x="69" y="149"/>
                </a:lnTo>
                <a:lnTo>
                  <a:pt x="69" y="149"/>
                </a:lnTo>
                <a:close/>
                <a:moveTo>
                  <a:pt x="69" y="0"/>
                </a:moveTo>
                <a:lnTo>
                  <a:pt x="69" y="24"/>
                </a:lnTo>
                <a:lnTo>
                  <a:pt x="68" y="24"/>
                </a:lnTo>
                <a:lnTo>
                  <a:pt x="68" y="24"/>
                </a:lnTo>
                <a:lnTo>
                  <a:pt x="68" y="24"/>
                </a:lnTo>
                <a:lnTo>
                  <a:pt x="66" y="23"/>
                </a:lnTo>
                <a:lnTo>
                  <a:pt x="65" y="20"/>
                </a:lnTo>
                <a:lnTo>
                  <a:pt x="65" y="4"/>
                </a:lnTo>
                <a:lnTo>
                  <a:pt x="65" y="4"/>
                </a:lnTo>
                <a:lnTo>
                  <a:pt x="66" y="1"/>
                </a:lnTo>
                <a:lnTo>
                  <a:pt x="68" y="0"/>
                </a:lnTo>
                <a:lnTo>
                  <a:pt x="69" y="0"/>
                </a:lnTo>
                <a:lnTo>
                  <a:pt x="69" y="0"/>
                </a:lnTo>
                <a:close/>
                <a:moveTo>
                  <a:pt x="34" y="107"/>
                </a:moveTo>
                <a:lnTo>
                  <a:pt x="36" y="106"/>
                </a:lnTo>
                <a:lnTo>
                  <a:pt x="36" y="106"/>
                </a:lnTo>
                <a:lnTo>
                  <a:pt x="38" y="103"/>
                </a:lnTo>
                <a:lnTo>
                  <a:pt x="36" y="100"/>
                </a:lnTo>
                <a:lnTo>
                  <a:pt x="36" y="100"/>
                </a:lnTo>
                <a:lnTo>
                  <a:pt x="34" y="99"/>
                </a:lnTo>
                <a:lnTo>
                  <a:pt x="34" y="107"/>
                </a:lnTo>
                <a:lnTo>
                  <a:pt x="34" y="107"/>
                </a:lnTo>
                <a:close/>
                <a:moveTo>
                  <a:pt x="34" y="38"/>
                </a:moveTo>
                <a:lnTo>
                  <a:pt x="34" y="38"/>
                </a:lnTo>
                <a:lnTo>
                  <a:pt x="36" y="38"/>
                </a:lnTo>
                <a:lnTo>
                  <a:pt x="36" y="38"/>
                </a:lnTo>
                <a:lnTo>
                  <a:pt x="38" y="35"/>
                </a:lnTo>
                <a:lnTo>
                  <a:pt x="36" y="33"/>
                </a:lnTo>
                <a:lnTo>
                  <a:pt x="34" y="30"/>
                </a:lnTo>
                <a:lnTo>
                  <a:pt x="34" y="38"/>
                </a:lnTo>
                <a:close/>
                <a:moveTo>
                  <a:pt x="34" y="85"/>
                </a:moveTo>
                <a:lnTo>
                  <a:pt x="34" y="85"/>
                </a:lnTo>
                <a:lnTo>
                  <a:pt x="31" y="77"/>
                </a:lnTo>
                <a:lnTo>
                  <a:pt x="31" y="69"/>
                </a:lnTo>
                <a:lnTo>
                  <a:pt x="31" y="69"/>
                </a:lnTo>
                <a:lnTo>
                  <a:pt x="31" y="61"/>
                </a:lnTo>
                <a:lnTo>
                  <a:pt x="34" y="53"/>
                </a:lnTo>
                <a:lnTo>
                  <a:pt x="34" y="85"/>
                </a:lnTo>
                <a:lnTo>
                  <a:pt x="34" y="85"/>
                </a:lnTo>
                <a:close/>
                <a:moveTo>
                  <a:pt x="34" y="30"/>
                </a:moveTo>
                <a:lnTo>
                  <a:pt x="34" y="38"/>
                </a:lnTo>
                <a:lnTo>
                  <a:pt x="34" y="38"/>
                </a:lnTo>
                <a:lnTo>
                  <a:pt x="31" y="38"/>
                </a:lnTo>
                <a:lnTo>
                  <a:pt x="31" y="38"/>
                </a:lnTo>
                <a:lnTo>
                  <a:pt x="20" y="26"/>
                </a:lnTo>
                <a:lnTo>
                  <a:pt x="20" y="26"/>
                </a:lnTo>
                <a:lnTo>
                  <a:pt x="19" y="23"/>
                </a:lnTo>
                <a:lnTo>
                  <a:pt x="20" y="20"/>
                </a:lnTo>
                <a:lnTo>
                  <a:pt x="20" y="20"/>
                </a:lnTo>
                <a:lnTo>
                  <a:pt x="23" y="19"/>
                </a:lnTo>
                <a:lnTo>
                  <a:pt x="24" y="20"/>
                </a:lnTo>
                <a:lnTo>
                  <a:pt x="34" y="30"/>
                </a:lnTo>
                <a:lnTo>
                  <a:pt x="34" y="30"/>
                </a:lnTo>
                <a:close/>
                <a:moveTo>
                  <a:pt x="34" y="99"/>
                </a:moveTo>
                <a:lnTo>
                  <a:pt x="34" y="107"/>
                </a:lnTo>
                <a:lnTo>
                  <a:pt x="24" y="116"/>
                </a:lnTo>
                <a:lnTo>
                  <a:pt x="24" y="116"/>
                </a:lnTo>
                <a:lnTo>
                  <a:pt x="23" y="118"/>
                </a:lnTo>
                <a:lnTo>
                  <a:pt x="20" y="116"/>
                </a:lnTo>
                <a:lnTo>
                  <a:pt x="20" y="116"/>
                </a:lnTo>
                <a:lnTo>
                  <a:pt x="19" y="115"/>
                </a:lnTo>
                <a:lnTo>
                  <a:pt x="20" y="112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4" y="99"/>
                </a:lnTo>
                <a:lnTo>
                  <a:pt x="34" y="99"/>
                </a:lnTo>
                <a:close/>
                <a:moveTo>
                  <a:pt x="4" y="65"/>
                </a:moveTo>
                <a:lnTo>
                  <a:pt x="4" y="65"/>
                </a:lnTo>
                <a:lnTo>
                  <a:pt x="20" y="65"/>
                </a:lnTo>
                <a:lnTo>
                  <a:pt x="20" y="65"/>
                </a:lnTo>
                <a:lnTo>
                  <a:pt x="23" y="66"/>
                </a:lnTo>
                <a:lnTo>
                  <a:pt x="24" y="69"/>
                </a:lnTo>
                <a:lnTo>
                  <a:pt x="24" y="69"/>
                </a:lnTo>
                <a:lnTo>
                  <a:pt x="23" y="72"/>
                </a:lnTo>
                <a:lnTo>
                  <a:pt x="20" y="72"/>
                </a:lnTo>
                <a:lnTo>
                  <a:pt x="4" y="72"/>
                </a:lnTo>
                <a:lnTo>
                  <a:pt x="4" y="72"/>
                </a:lnTo>
                <a:lnTo>
                  <a:pt x="1" y="72"/>
                </a:lnTo>
                <a:lnTo>
                  <a:pt x="0" y="69"/>
                </a:lnTo>
                <a:lnTo>
                  <a:pt x="0" y="69"/>
                </a:lnTo>
                <a:lnTo>
                  <a:pt x="1" y="66"/>
                </a:lnTo>
                <a:lnTo>
                  <a:pt x="4" y="65"/>
                </a:lnTo>
                <a:lnTo>
                  <a:pt x="4" y="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43" name="TextBox 342"/>
          <p:cNvSpPr txBox="1"/>
          <p:nvPr/>
        </p:nvSpPr>
        <p:spPr>
          <a:xfrm>
            <a:off x="2347417" y="2029570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4" name="TextBox 343"/>
          <p:cNvSpPr txBox="1"/>
          <p:nvPr/>
        </p:nvSpPr>
        <p:spPr>
          <a:xfrm>
            <a:off x="1076447" y="2360739"/>
            <a:ext cx="325099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5" name="TextBox 344"/>
          <p:cNvSpPr txBox="1"/>
          <p:nvPr/>
        </p:nvSpPr>
        <p:spPr>
          <a:xfrm>
            <a:off x="2347417" y="34111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6" name="TextBox 345"/>
          <p:cNvSpPr txBox="1"/>
          <p:nvPr/>
        </p:nvSpPr>
        <p:spPr>
          <a:xfrm>
            <a:off x="1076447" y="3742356"/>
            <a:ext cx="325099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7" name="TextBox 346"/>
          <p:cNvSpPr txBox="1"/>
          <p:nvPr/>
        </p:nvSpPr>
        <p:spPr>
          <a:xfrm>
            <a:off x="2347417" y="481849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8" name="TextBox 347"/>
          <p:cNvSpPr txBox="1"/>
          <p:nvPr/>
        </p:nvSpPr>
        <p:spPr>
          <a:xfrm>
            <a:off x="1076447" y="5149666"/>
            <a:ext cx="3250999" cy="613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9" name="TextBox 348"/>
          <p:cNvSpPr txBox="1"/>
          <p:nvPr/>
        </p:nvSpPr>
        <p:spPr>
          <a:xfrm>
            <a:off x="8453511" y="2029570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0" name="TextBox 349"/>
          <p:cNvSpPr txBox="1"/>
          <p:nvPr/>
        </p:nvSpPr>
        <p:spPr>
          <a:xfrm>
            <a:off x="8453512" y="2360739"/>
            <a:ext cx="3142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1" name="TextBox 350"/>
          <p:cNvSpPr txBox="1"/>
          <p:nvPr/>
        </p:nvSpPr>
        <p:spPr>
          <a:xfrm>
            <a:off x="8453511" y="335284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2" name="TextBox 351"/>
          <p:cNvSpPr txBox="1"/>
          <p:nvPr/>
        </p:nvSpPr>
        <p:spPr>
          <a:xfrm>
            <a:off x="8453512" y="3684017"/>
            <a:ext cx="3142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3" name="TextBox 352"/>
          <p:cNvSpPr txBox="1"/>
          <p:nvPr/>
        </p:nvSpPr>
        <p:spPr>
          <a:xfrm>
            <a:off x="8453511" y="4742195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4" name="TextBox 353"/>
          <p:cNvSpPr txBox="1"/>
          <p:nvPr/>
        </p:nvSpPr>
        <p:spPr>
          <a:xfrm>
            <a:off x="8453512" y="5073365"/>
            <a:ext cx="3142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3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4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5" name="直接连接符 234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9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2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25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500"/>
                            </p:stCondLst>
                            <p:childTnLst>
                              <p:par>
                                <p:cTn id="2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000"/>
                            </p:stCondLst>
                            <p:childTnLst>
                              <p:par>
                                <p:cTn id="20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2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25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500"/>
                            </p:stCondLst>
                            <p:childTnLst>
                              <p:par>
                                <p:cTn id="2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2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000"/>
                            </p:stCondLst>
                            <p:childTnLst>
                              <p:par>
                                <p:cTn id="2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2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25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3500"/>
                            </p:stCondLst>
                            <p:childTnLst>
                              <p:par>
                                <p:cTn id="2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1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6" dur="25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0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5000"/>
                            </p:stCondLst>
                            <p:childTnLst>
                              <p:par>
                                <p:cTn id="2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2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25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5500"/>
                            </p:stCondLst>
                            <p:childTnLst>
                              <p:par>
                                <p:cTn id="2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9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6000"/>
                            </p:stCondLst>
                            <p:childTnLst>
                              <p:par>
                                <p:cTn id="2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25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6500"/>
                            </p:stCondLst>
                            <p:childTnLst>
                              <p:par>
                                <p:cTn id="2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8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" grpId="0" animBg="1"/>
      <p:bldP spid="247" grpId="0" animBg="1"/>
      <p:bldP spid="261" grpId="0" animBg="1"/>
      <p:bldP spid="262" grpId="0" animBg="1"/>
      <p:bldP spid="263" grpId="0" animBg="1"/>
      <p:bldP spid="275" grpId="0" animBg="1"/>
      <p:bldP spid="276" grpId="0" animBg="1"/>
      <p:bldP spid="277" grpId="0" animBg="1"/>
      <p:bldP spid="278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301" grpId="0" animBg="1"/>
      <p:bldP spid="302" grpId="0" animBg="1"/>
      <p:bldP spid="303" grpId="0" animBg="1"/>
      <p:bldP spid="308" grpId="0" animBg="1"/>
      <p:bldP spid="313" grpId="0" animBg="1"/>
      <p:bldP spid="318" grpId="0" animBg="1"/>
      <p:bldP spid="324" grpId="0" animBg="1"/>
      <p:bldP spid="343" grpId="0"/>
      <p:bldP spid="344" grpId="0"/>
      <p:bldP spid="345" grpId="0"/>
      <p:bldP spid="346" grpId="0"/>
      <p:bldP spid="347" grpId="0"/>
      <p:bldP spid="348" grpId="0"/>
      <p:bldP spid="349" grpId="0"/>
      <p:bldP spid="350" grpId="0"/>
      <p:bldP spid="351" grpId="0"/>
      <p:bldP spid="352" grpId="0"/>
      <p:bldP spid="353" grpId="0"/>
      <p:bldP spid="3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3011348" y="-231391"/>
            <a:ext cx="202511" cy="20251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6" name="Group 54"/>
          <p:cNvGrpSpPr/>
          <p:nvPr/>
        </p:nvGrpSpPr>
        <p:grpSpPr>
          <a:xfrm>
            <a:off x="9968132" y="2333287"/>
            <a:ext cx="2185517" cy="1565501"/>
            <a:chOff x="7088589" y="1659316"/>
            <a:chExt cx="1554231" cy="1113306"/>
          </a:xfrm>
          <a:effectLst/>
        </p:grpSpPr>
        <p:sp>
          <p:nvSpPr>
            <p:cNvPr id="36" name="Rectangle 10"/>
            <p:cNvSpPr/>
            <p:nvPr/>
          </p:nvSpPr>
          <p:spPr>
            <a:xfrm rot="2700000">
              <a:off x="7088589" y="1659316"/>
              <a:ext cx="1113306" cy="1113306"/>
            </a:xfrm>
            <a:prstGeom prst="rect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" name="Rectangle 15"/>
            <p:cNvSpPr/>
            <p:nvPr/>
          </p:nvSpPr>
          <p:spPr>
            <a:xfrm rot="13500000">
              <a:off x="8038786" y="2080739"/>
              <a:ext cx="94761" cy="111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</a:endParaRPr>
            </a:p>
          </p:txBody>
        </p:sp>
        <p:grpSp>
          <p:nvGrpSpPr>
            <p:cNvPr id="38" name="Group 39"/>
            <p:cNvGrpSpPr/>
            <p:nvPr/>
          </p:nvGrpSpPr>
          <p:grpSpPr>
            <a:xfrm>
              <a:off x="7429520" y="2000246"/>
              <a:ext cx="366050" cy="355413"/>
              <a:chOff x="6251143" y="1082816"/>
              <a:chExt cx="366050" cy="355413"/>
            </a:xfrm>
            <a:solidFill>
              <a:schemeClr val="accent6"/>
            </a:solidFill>
          </p:grpSpPr>
          <p:sp>
            <p:nvSpPr>
              <p:cNvPr id="39" name="AutoShape 16"/>
              <p:cNvSpPr>
                <a:spLocks/>
              </p:cNvSpPr>
              <p:nvPr/>
            </p:nvSpPr>
            <p:spPr bwMode="auto">
              <a:xfrm>
                <a:off x="6434481" y="1277418"/>
                <a:ext cx="45678" cy="4630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AutoShape 17"/>
              <p:cNvSpPr>
                <a:spLocks/>
              </p:cNvSpPr>
              <p:nvPr/>
            </p:nvSpPr>
            <p:spPr bwMode="auto">
              <a:xfrm>
                <a:off x="6251143" y="1082816"/>
                <a:ext cx="366050" cy="355413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7054965" y="1725794"/>
            <a:ext cx="1565501" cy="2172990"/>
            <a:chOff x="5016887" y="1227299"/>
            <a:chExt cx="1113306" cy="1545322"/>
          </a:xfrm>
          <a:effectLst/>
        </p:grpSpPr>
        <p:sp>
          <p:nvSpPr>
            <p:cNvPr id="57" name="Rectangle 9"/>
            <p:cNvSpPr/>
            <p:nvPr/>
          </p:nvSpPr>
          <p:spPr>
            <a:xfrm rot="2700000">
              <a:off x="5016887" y="1659315"/>
              <a:ext cx="1113306" cy="1113306"/>
            </a:xfrm>
            <a:prstGeom prst="rect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Rectangle 14"/>
            <p:cNvSpPr/>
            <p:nvPr/>
          </p:nvSpPr>
          <p:spPr>
            <a:xfrm rot="8100000">
              <a:off x="5954712" y="1227299"/>
              <a:ext cx="94761" cy="11133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</a:endParaRPr>
            </a:p>
          </p:txBody>
        </p:sp>
        <p:grpSp>
          <p:nvGrpSpPr>
            <p:cNvPr id="59" name="Group 38"/>
            <p:cNvGrpSpPr/>
            <p:nvPr/>
          </p:nvGrpSpPr>
          <p:grpSpPr>
            <a:xfrm>
              <a:off x="5357818" y="2000246"/>
              <a:ext cx="366050" cy="366676"/>
              <a:chOff x="5519041" y="1071552"/>
              <a:chExt cx="366050" cy="366676"/>
            </a:xfrm>
            <a:solidFill>
              <a:schemeClr val="accent4"/>
            </a:solidFill>
          </p:grpSpPr>
          <p:sp>
            <p:nvSpPr>
              <p:cNvPr id="60" name="AutoShape 18"/>
              <p:cNvSpPr>
                <a:spLocks/>
              </p:cNvSpPr>
              <p:nvPr/>
            </p:nvSpPr>
            <p:spPr bwMode="auto">
              <a:xfrm>
                <a:off x="5519041" y="1071552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AutoShape 19"/>
              <p:cNvSpPr>
                <a:spLocks/>
              </p:cNvSpPr>
              <p:nvPr/>
            </p:nvSpPr>
            <p:spPr bwMode="auto">
              <a:xfrm>
                <a:off x="5599134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AutoShape 20"/>
              <p:cNvSpPr>
                <a:spLocks/>
              </p:cNvSpPr>
              <p:nvPr/>
            </p:nvSpPr>
            <p:spPr bwMode="auto">
              <a:xfrm>
                <a:off x="5599134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AutoShape 21"/>
              <p:cNvSpPr>
                <a:spLocks/>
              </p:cNvSpPr>
              <p:nvPr/>
            </p:nvSpPr>
            <p:spPr bwMode="auto">
              <a:xfrm>
                <a:off x="5599134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AutoShape 22"/>
              <p:cNvSpPr>
                <a:spLocks/>
              </p:cNvSpPr>
              <p:nvPr/>
            </p:nvSpPr>
            <p:spPr bwMode="auto">
              <a:xfrm>
                <a:off x="5679227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AutoShape 23"/>
              <p:cNvSpPr>
                <a:spLocks/>
              </p:cNvSpPr>
              <p:nvPr/>
            </p:nvSpPr>
            <p:spPr bwMode="auto">
              <a:xfrm>
                <a:off x="5679227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AutoShape 24"/>
              <p:cNvSpPr>
                <a:spLocks/>
              </p:cNvSpPr>
              <p:nvPr/>
            </p:nvSpPr>
            <p:spPr bwMode="auto">
              <a:xfrm>
                <a:off x="5679227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AutoShape 25"/>
              <p:cNvSpPr>
                <a:spLocks/>
              </p:cNvSpPr>
              <p:nvPr/>
            </p:nvSpPr>
            <p:spPr bwMode="auto">
              <a:xfrm>
                <a:off x="5759321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AutoShape 26"/>
              <p:cNvSpPr>
                <a:spLocks/>
              </p:cNvSpPr>
              <p:nvPr/>
            </p:nvSpPr>
            <p:spPr bwMode="auto">
              <a:xfrm>
                <a:off x="5759321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AutoShape 27"/>
              <p:cNvSpPr>
                <a:spLocks/>
              </p:cNvSpPr>
              <p:nvPr/>
            </p:nvSpPr>
            <p:spPr bwMode="auto">
              <a:xfrm>
                <a:off x="5759321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3575" tIns="53575" rIns="53575" bIns="53575" anchor="ctr"/>
              <a:lstStyle/>
              <a:p>
                <a:pPr defTabSz="642915"/>
                <a:endParaRPr lang="en-US" sz="4219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2" name="Group 56"/>
          <p:cNvGrpSpPr/>
          <p:nvPr/>
        </p:nvGrpSpPr>
        <p:grpSpPr>
          <a:xfrm>
            <a:off x="1329077" y="2333281"/>
            <a:ext cx="1565501" cy="2183142"/>
            <a:chOff x="944922" y="1659313"/>
            <a:chExt cx="1113306" cy="1552542"/>
          </a:xfrm>
          <a:effectLst/>
        </p:grpSpPr>
        <p:sp>
          <p:nvSpPr>
            <p:cNvPr id="74" name="Rectangle 7"/>
            <p:cNvSpPr/>
            <p:nvPr/>
          </p:nvSpPr>
          <p:spPr>
            <a:xfrm rot="2700000">
              <a:off x="944922" y="1659313"/>
              <a:ext cx="1113306" cy="1113306"/>
            </a:xfrm>
            <a:prstGeom prst="rect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5" name="Rectangle 12"/>
            <p:cNvSpPr/>
            <p:nvPr/>
          </p:nvSpPr>
          <p:spPr>
            <a:xfrm rot="2700000">
              <a:off x="506439" y="2604190"/>
              <a:ext cx="1113306" cy="1020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76" name="AutoShape 28"/>
            <p:cNvSpPr>
              <a:spLocks/>
            </p:cNvSpPr>
            <p:nvPr/>
          </p:nvSpPr>
          <p:spPr bwMode="auto">
            <a:xfrm>
              <a:off x="1285852" y="2000246"/>
              <a:ext cx="366676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3575" tIns="53575" rIns="53575" bIns="53575" anchor="ctr"/>
            <a:lstStyle/>
            <a:p>
              <a:pPr defTabSz="642915"/>
              <a:endParaRPr lang="en-US" sz="421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57"/>
          <p:cNvGrpSpPr/>
          <p:nvPr/>
        </p:nvGrpSpPr>
        <p:grpSpPr>
          <a:xfrm>
            <a:off x="3591721" y="2333284"/>
            <a:ext cx="2173870" cy="1565501"/>
            <a:chOff x="2554002" y="1659314"/>
            <a:chExt cx="1545948" cy="1113306"/>
          </a:xfrm>
          <a:effectLst/>
        </p:grpSpPr>
        <p:sp>
          <p:nvSpPr>
            <p:cNvPr id="81" name="Rectangle 8"/>
            <p:cNvSpPr/>
            <p:nvPr/>
          </p:nvSpPr>
          <p:spPr>
            <a:xfrm rot="2700000">
              <a:off x="2986644" y="1659314"/>
              <a:ext cx="1113306" cy="1113306"/>
            </a:xfrm>
            <a:prstGeom prst="rect">
              <a:avLst/>
            </a:prstGeom>
            <a:gradFill flip="none" rotWithShape="1">
              <a:gsLst>
                <a:gs pos="20000">
                  <a:srgbClr val="BFBFBF"/>
                </a:gs>
                <a:gs pos="80000">
                  <a:srgbClr val="FFFFFF"/>
                </a:gs>
                <a:gs pos="100000">
                  <a:schemeClr val="bg1">
                    <a:tint val="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" name="Rectangle 13"/>
            <p:cNvSpPr/>
            <p:nvPr/>
          </p:nvSpPr>
          <p:spPr>
            <a:xfrm rot="2700000">
              <a:off x="3063274" y="1231258"/>
              <a:ext cx="94761" cy="111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a typeface="微软雅黑" panose="020B0503020204020204" pitchFamily="34" charset="-122"/>
              </a:endParaRPr>
            </a:p>
          </p:txBody>
        </p:sp>
        <p:sp>
          <p:nvSpPr>
            <p:cNvPr id="83" name="AutoShape 100"/>
            <p:cNvSpPr>
              <a:spLocks/>
            </p:cNvSpPr>
            <p:nvPr/>
          </p:nvSpPr>
          <p:spPr bwMode="auto">
            <a:xfrm>
              <a:off x="3357554" y="2000246"/>
              <a:ext cx="32037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3575" tIns="53575" rIns="53575" bIns="53575" anchor="ctr"/>
            <a:lstStyle/>
            <a:p>
              <a:pPr defTabSz="642915"/>
              <a:endParaRPr lang="en-US" sz="4219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TextBox 348"/>
          <p:cNvSpPr txBox="1"/>
          <p:nvPr/>
        </p:nvSpPr>
        <p:spPr>
          <a:xfrm>
            <a:off x="1375991" y="48573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Box 349"/>
          <p:cNvSpPr txBox="1"/>
          <p:nvPr/>
        </p:nvSpPr>
        <p:spPr>
          <a:xfrm>
            <a:off x="1172793" y="5315298"/>
            <a:ext cx="250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348"/>
          <p:cNvSpPr txBox="1"/>
          <p:nvPr/>
        </p:nvSpPr>
        <p:spPr>
          <a:xfrm>
            <a:off x="4139973" y="48573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349"/>
          <p:cNvSpPr txBox="1"/>
          <p:nvPr/>
        </p:nvSpPr>
        <p:spPr>
          <a:xfrm>
            <a:off x="3936775" y="5315298"/>
            <a:ext cx="250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348"/>
          <p:cNvSpPr txBox="1"/>
          <p:nvPr/>
        </p:nvSpPr>
        <p:spPr>
          <a:xfrm>
            <a:off x="6664964" y="48573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Box 349"/>
          <p:cNvSpPr txBox="1"/>
          <p:nvPr/>
        </p:nvSpPr>
        <p:spPr>
          <a:xfrm>
            <a:off x="6461766" y="5315298"/>
            <a:ext cx="250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348"/>
          <p:cNvSpPr txBox="1"/>
          <p:nvPr/>
        </p:nvSpPr>
        <p:spPr>
          <a:xfrm>
            <a:off x="9397773" y="4857368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Box 349"/>
          <p:cNvSpPr txBox="1"/>
          <p:nvPr/>
        </p:nvSpPr>
        <p:spPr>
          <a:xfrm>
            <a:off x="9194575" y="5315298"/>
            <a:ext cx="2503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88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7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5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72"/>
          <p:cNvGrpSpPr/>
          <p:nvPr/>
        </p:nvGrpSpPr>
        <p:grpSpPr>
          <a:xfrm>
            <a:off x="6552914" y="2393506"/>
            <a:ext cx="1860483" cy="3750281"/>
            <a:chOff x="4281488" y="2009843"/>
            <a:chExt cx="1204912" cy="2428808"/>
          </a:xfrm>
          <a:solidFill>
            <a:schemeClr val="accent3"/>
          </a:solidFill>
        </p:grpSpPr>
        <p:sp>
          <p:nvSpPr>
            <p:cNvPr id="54" name="Freeform 59"/>
            <p:cNvSpPr/>
            <p:nvPr/>
          </p:nvSpPr>
          <p:spPr bwMode="auto">
            <a:xfrm>
              <a:off x="4728043" y="2583169"/>
              <a:ext cx="378730" cy="448633"/>
            </a:xfrm>
            <a:custGeom>
              <a:avLst/>
              <a:gdLst>
                <a:gd name="T0" fmla="*/ 102 w 154"/>
                <a:gd name="T1" fmla="*/ 109 h 182"/>
                <a:gd name="T2" fmla="*/ 154 w 154"/>
                <a:gd name="T3" fmla="*/ 46 h 182"/>
                <a:gd name="T4" fmla="*/ 69 w 154"/>
                <a:gd name="T5" fmla="*/ 0 h 182"/>
                <a:gd name="T6" fmla="*/ 18 w 154"/>
                <a:gd name="T7" fmla="*/ 63 h 182"/>
                <a:gd name="T8" fmla="*/ 17 w 154"/>
                <a:gd name="T9" fmla="*/ 131 h 182"/>
                <a:gd name="T10" fmla="*/ 25 w 154"/>
                <a:gd name="T11" fmla="*/ 136 h 182"/>
                <a:gd name="T12" fmla="*/ 110 w 154"/>
                <a:gd name="T13" fmla="*/ 182 h 182"/>
                <a:gd name="T14" fmla="*/ 102 w 154"/>
                <a:gd name="T15" fmla="*/ 177 h 182"/>
                <a:gd name="T16" fmla="*/ 102 w 154"/>
                <a:gd name="T17" fmla="*/ 10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182">
                  <a:moveTo>
                    <a:pt x="102" y="109"/>
                  </a:moveTo>
                  <a:cubicBezTo>
                    <a:pt x="154" y="46"/>
                    <a:pt x="154" y="46"/>
                    <a:pt x="154" y="46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0" y="84"/>
                    <a:pt x="0" y="114"/>
                    <a:pt x="17" y="131"/>
                  </a:cubicBezTo>
                  <a:cubicBezTo>
                    <a:pt x="20" y="133"/>
                    <a:pt x="22" y="135"/>
                    <a:pt x="25" y="136"/>
                  </a:cubicBezTo>
                  <a:cubicBezTo>
                    <a:pt x="110" y="182"/>
                    <a:pt x="110" y="182"/>
                    <a:pt x="110" y="182"/>
                  </a:cubicBezTo>
                  <a:cubicBezTo>
                    <a:pt x="107" y="181"/>
                    <a:pt x="105" y="179"/>
                    <a:pt x="102" y="177"/>
                  </a:cubicBezTo>
                  <a:cubicBezTo>
                    <a:pt x="85" y="160"/>
                    <a:pt x="85" y="130"/>
                    <a:pt x="102" y="109"/>
                  </a:cubicBezTo>
                  <a:close/>
                </a:path>
              </a:pathLst>
            </a:custGeom>
            <a:grpFill/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4755829" y="2009843"/>
              <a:ext cx="387076" cy="450720"/>
            </a:xfrm>
            <a:custGeom>
              <a:avLst/>
              <a:gdLst>
                <a:gd name="T0" fmla="*/ 102 w 157"/>
                <a:gd name="T1" fmla="*/ 65 h 183"/>
                <a:gd name="T2" fmla="*/ 133 w 157"/>
                <a:gd name="T3" fmla="*/ 47 h 183"/>
                <a:gd name="T4" fmla="*/ 157 w 157"/>
                <a:gd name="T5" fmla="*/ 51 h 183"/>
                <a:gd name="T6" fmla="*/ 72 w 157"/>
                <a:gd name="T7" fmla="*/ 5 h 183"/>
                <a:gd name="T8" fmla="*/ 49 w 157"/>
                <a:gd name="T9" fmla="*/ 1 h 183"/>
                <a:gd name="T10" fmla="*/ 17 w 157"/>
                <a:gd name="T11" fmla="*/ 19 h 183"/>
                <a:gd name="T12" fmla="*/ 17 w 157"/>
                <a:gd name="T13" fmla="*/ 87 h 183"/>
                <a:gd name="T14" fmla="*/ 70 w 157"/>
                <a:gd name="T15" fmla="*/ 137 h 183"/>
                <a:gd name="T16" fmla="*/ 155 w 157"/>
                <a:gd name="T17" fmla="*/ 183 h 183"/>
                <a:gd name="T18" fmla="*/ 102 w 157"/>
                <a:gd name="T19" fmla="*/ 133 h 183"/>
                <a:gd name="T20" fmla="*/ 102 w 157"/>
                <a:gd name="T21" fmla="*/ 6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183">
                  <a:moveTo>
                    <a:pt x="102" y="65"/>
                  </a:moveTo>
                  <a:cubicBezTo>
                    <a:pt x="111" y="55"/>
                    <a:pt x="122" y="48"/>
                    <a:pt x="133" y="47"/>
                  </a:cubicBezTo>
                  <a:cubicBezTo>
                    <a:pt x="142" y="46"/>
                    <a:pt x="150" y="47"/>
                    <a:pt x="157" y="51"/>
                  </a:cubicBezTo>
                  <a:cubicBezTo>
                    <a:pt x="129" y="36"/>
                    <a:pt x="101" y="20"/>
                    <a:pt x="72" y="5"/>
                  </a:cubicBezTo>
                  <a:cubicBezTo>
                    <a:pt x="65" y="1"/>
                    <a:pt x="57" y="0"/>
                    <a:pt x="49" y="1"/>
                  </a:cubicBezTo>
                  <a:cubicBezTo>
                    <a:pt x="37" y="2"/>
                    <a:pt x="26" y="9"/>
                    <a:pt x="17" y="19"/>
                  </a:cubicBezTo>
                  <a:cubicBezTo>
                    <a:pt x="0" y="40"/>
                    <a:pt x="0" y="71"/>
                    <a:pt x="17" y="87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155" y="183"/>
                    <a:pt x="155" y="183"/>
                    <a:pt x="155" y="183"/>
                  </a:cubicBezTo>
                  <a:cubicBezTo>
                    <a:pt x="102" y="133"/>
                    <a:pt x="102" y="133"/>
                    <a:pt x="102" y="133"/>
                  </a:cubicBezTo>
                  <a:cubicBezTo>
                    <a:pt x="85" y="117"/>
                    <a:pt x="85" y="86"/>
                    <a:pt x="102" y="65"/>
                  </a:cubicBezTo>
                  <a:close/>
                </a:path>
              </a:pathLst>
            </a:custGeom>
            <a:grpFill/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1"/>
            <p:cNvSpPr/>
            <p:nvPr/>
          </p:nvSpPr>
          <p:spPr bwMode="auto">
            <a:xfrm>
              <a:off x="4475163" y="2103438"/>
              <a:ext cx="1011237" cy="2335213"/>
            </a:xfrm>
            <a:custGeom>
              <a:avLst/>
              <a:gdLst>
                <a:gd name="T0" fmla="*/ 232 w 410"/>
                <a:gd name="T1" fmla="*/ 1 h 948"/>
                <a:gd name="T2" fmla="*/ 264 w 410"/>
                <a:gd name="T3" fmla="*/ 11 h 948"/>
                <a:gd name="T4" fmla="*/ 394 w 410"/>
                <a:gd name="T5" fmla="*/ 134 h 948"/>
                <a:gd name="T6" fmla="*/ 399 w 410"/>
                <a:gd name="T7" fmla="*/ 139 h 948"/>
                <a:gd name="T8" fmla="*/ 402 w 410"/>
                <a:gd name="T9" fmla="*/ 188 h 948"/>
                <a:gd name="T10" fmla="*/ 394 w 410"/>
                <a:gd name="T11" fmla="*/ 201 h 948"/>
                <a:gd name="T12" fmla="*/ 263 w 410"/>
                <a:gd name="T13" fmla="*/ 361 h 948"/>
                <a:gd name="T14" fmla="*/ 232 w 410"/>
                <a:gd name="T15" fmla="*/ 380 h 948"/>
                <a:gd name="T16" fmla="*/ 200 w 410"/>
                <a:gd name="T17" fmla="*/ 370 h 948"/>
                <a:gd name="T18" fmla="*/ 200 w 410"/>
                <a:gd name="T19" fmla="*/ 302 h 948"/>
                <a:gd name="T20" fmla="*/ 252 w 410"/>
                <a:gd name="T21" fmla="*/ 240 h 948"/>
                <a:gd name="T22" fmla="*/ 223 w 410"/>
                <a:gd name="T23" fmla="*/ 244 h 948"/>
                <a:gd name="T24" fmla="*/ 96 w 410"/>
                <a:gd name="T25" fmla="*/ 398 h 948"/>
                <a:gd name="T26" fmla="*/ 95 w 410"/>
                <a:gd name="T27" fmla="*/ 887 h 948"/>
                <a:gd name="T28" fmla="*/ 48 w 410"/>
                <a:gd name="T29" fmla="*/ 945 h 948"/>
                <a:gd name="T30" fmla="*/ 0 w 410"/>
                <a:gd name="T31" fmla="*/ 900 h 948"/>
                <a:gd name="T32" fmla="*/ 1 w 410"/>
                <a:gd name="T33" fmla="*/ 411 h 948"/>
                <a:gd name="T34" fmla="*/ 223 w 410"/>
                <a:gd name="T35" fmla="*/ 141 h 948"/>
                <a:gd name="T36" fmla="*/ 254 w 410"/>
                <a:gd name="T37" fmla="*/ 137 h 948"/>
                <a:gd name="T38" fmla="*/ 201 w 410"/>
                <a:gd name="T39" fmla="*/ 87 h 948"/>
                <a:gd name="T40" fmla="*/ 201 w 410"/>
                <a:gd name="T41" fmla="*/ 20 h 948"/>
                <a:gd name="T42" fmla="*/ 232 w 410"/>
                <a:gd name="T43" fmla="*/ 1 h 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0" h="948">
                  <a:moveTo>
                    <a:pt x="232" y="1"/>
                  </a:moveTo>
                  <a:cubicBezTo>
                    <a:pt x="244" y="0"/>
                    <a:pt x="255" y="3"/>
                    <a:pt x="264" y="11"/>
                  </a:cubicBezTo>
                  <a:cubicBezTo>
                    <a:pt x="394" y="134"/>
                    <a:pt x="394" y="134"/>
                    <a:pt x="394" y="134"/>
                  </a:cubicBezTo>
                  <a:cubicBezTo>
                    <a:pt x="396" y="135"/>
                    <a:pt x="398" y="137"/>
                    <a:pt x="399" y="139"/>
                  </a:cubicBezTo>
                  <a:cubicBezTo>
                    <a:pt x="409" y="154"/>
                    <a:pt x="410" y="172"/>
                    <a:pt x="402" y="188"/>
                  </a:cubicBezTo>
                  <a:cubicBezTo>
                    <a:pt x="400" y="193"/>
                    <a:pt x="398" y="198"/>
                    <a:pt x="394" y="201"/>
                  </a:cubicBezTo>
                  <a:cubicBezTo>
                    <a:pt x="263" y="361"/>
                    <a:pt x="263" y="361"/>
                    <a:pt x="263" y="361"/>
                  </a:cubicBezTo>
                  <a:cubicBezTo>
                    <a:pt x="254" y="372"/>
                    <a:pt x="243" y="378"/>
                    <a:pt x="232" y="380"/>
                  </a:cubicBezTo>
                  <a:cubicBezTo>
                    <a:pt x="220" y="381"/>
                    <a:pt x="209" y="378"/>
                    <a:pt x="200" y="370"/>
                  </a:cubicBezTo>
                  <a:cubicBezTo>
                    <a:pt x="183" y="354"/>
                    <a:pt x="183" y="323"/>
                    <a:pt x="200" y="302"/>
                  </a:cubicBezTo>
                  <a:cubicBezTo>
                    <a:pt x="252" y="240"/>
                    <a:pt x="252" y="240"/>
                    <a:pt x="252" y="240"/>
                  </a:cubicBezTo>
                  <a:cubicBezTo>
                    <a:pt x="223" y="244"/>
                    <a:pt x="223" y="244"/>
                    <a:pt x="223" y="244"/>
                  </a:cubicBezTo>
                  <a:cubicBezTo>
                    <a:pt x="153" y="254"/>
                    <a:pt x="96" y="323"/>
                    <a:pt x="96" y="398"/>
                  </a:cubicBezTo>
                  <a:cubicBezTo>
                    <a:pt x="95" y="887"/>
                    <a:pt x="95" y="887"/>
                    <a:pt x="95" y="887"/>
                  </a:cubicBezTo>
                  <a:cubicBezTo>
                    <a:pt x="95" y="915"/>
                    <a:pt x="74" y="941"/>
                    <a:pt x="48" y="945"/>
                  </a:cubicBezTo>
                  <a:cubicBezTo>
                    <a:pt x="22" y="948"/>
                    <a:pt x="0" y="929"/>
                    <a:pt x="0" y="900"/>
                  </a:cubicBezTo>
                  <a:cubicBezTo>
                    <a:pt x="1" y="411"/>
                    <a:pt x="1" y="411"/>
                    <a:pt x="1" y="411"/>
                  </a:cubicBezTo>
                  <a:cubicBezTo>
                    <a:pt x="2" y="279"/>
                    <a:pt x="101" y="159"/>
                    <a:pt x="223" y="141"/>
                  </a:cubicBezTo>
                  <a:cubicBezTo>
                    <a:pt x="254" y="137"/>
                    <a:pt x="254" y="137"/>
                    <a:pt x="254" y="13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184" y="71"/>
                    <a:pt x="184" y="41"/>
                    <a:pt x="201" y="20"/>
                  </a:cubicBezTo>
                  <a:cubicBezTo>
                    <a:pt x="210" y="9"/>
                    <a:pt x="221" y="3"/>
                    <a:pt x="232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5"/>
            <p:cNvSpPr/>
            <p:nvPr/>
          </p:nvSpPr>
          <p:spPr bwMode="auto">
            <a:xfrm>
              <a:off x="4281488" y="2332038"/>
              <a:ext cx="831850" cy="2093912"/>
            </a:xfrm>
            <a:custGeom>
              <a:avLst/>
              <a:gdLst>
                <a:gd name="T0" fmla="*/ 253 w 338"/>
                <a:gd name="T1" fmla="*/ 0 h 849"/>
                <a:gd name="T2" fmla="*/ 222 w 338"/>
                <a:gd name="T3" fmla="*/ 4 h 849"/>
                <a:gd name="T4" fmla="*/ 0 w 338"/>
                <a:gd name="T5" fmla="*/ 273 h 849"/>
                <a:gd name="T6" fmla="*/ 0 w 338"/>
                <a:gd name="T7" fmla="*/ 763 h 849"/>
                <a:gd name="T8" fmla="*/ 22 w 338"/>
                <a:gd name="T9" fmla="*/ 803 h 849"/>
                <a:gd name="T10" fmla="*/ 106 w 338"/>
                <a:gd name="T11" fmla="*/ 849 h 849"/>
                <a:gd name="T12" fmla="*/ 84 w 338"/>
                <a:gd name="T13" fmla="*/ 809 h 849"/>
                <a:gd name="T14" fmla="*/ 85 w 338"/>
                <a:gd name="T15" fmla="*/ 320 h 849"/>
                <a:gd name="T16" fmla="*/ 307 w 338"/>
                <a:gd name="T17" fmla="*/ 50 h 849"/>
                <a:gd name="T18" fmla="*/ 338 w 338"/>
                <a:gd name="T19" fmla="*/ 46 h 849"/>
                <a:gd name="T20" fmla="*/ 253 w 338"/>
                <a:gd name="T21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8" h="849">
                  <a:moveTo>
                    <a:pt x="253" y="0"/>
                  </a:moveTo>
                  <a:cubicBezTo>
                    <a:pt x="222" y="4"/>
                    <a:pt x="222" y="4"/>
                    <a:pt x="222" y="4"/>
                  </a:cubicBezTo>
                  <a:cubicBezTo>
                    <a:pt x="100" y="21"/>
                    <a:pt x="1" y="142"/>
                    <a:pt x="0" y="273"/>
                  </a:cubicBezTo>
                  <a:cubicBezTo>
                    <a:pt x="0" y="763"/>
                    <a:pt x="0" y="763"/>
                    <a:pt x="0" y="763"/>
                  </a:cubicBezTo>
                  <a:cubicBezTo>
                    <a:pt x="0" y="781"/>
                    <a:pt x="8" y="796"/>
                    <a:pt x="22" y="803"/>
                  </a:cubicBezTo>
                  <a:cubicBezTo>
                    <a:pt x="106" y="849"/>
                    <a:pt x="106" y="849"/>
                    <a:pt x="106" y="849"/>
                  </a:cubicBezTo>
                  <a:cubicBezTo>
                    <a:pt x="93" y="842"/>
                    <a:pt x="84" y="827"/>
                    <a:pt x="84" y="809"/>
                  </a:cubicBezTo>
                  <a:cubicBezTo>
                    <a:pt x="85" y="320"/>
                    <a:pt x="85" y="320"/>
                    <a:pt x="85" y="320"/>
                  </a:cubicBezTo>
                  <a:cubicBezTo>
                    <a:pt x="86" y="188"/>
                    <a:pt x="185" y="67"/>
                    <a:pt x="307" y="50"/>
                  </a:cubicBezTo>
                  <a:cubicBezTo>
                    <a:pt x="338" y="46"/>
                    <a:pt x="338" y="46"/>
                    <a:pt x="338" y="46"/>
                  </a:cubicBezTo>
                  <a:lnTo>
                    <a:pt x="253" y="0"/>
                  </a:lnTo>
                  <a:close/>
                </a:path>
              </a:pathLst>
            </a:custGeom>
            <a:grpFill/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207"/>
          <p:cNvGrpSpPr/>
          <p:nvPr/>
        </p:nvGrpSpPr>
        <p:grpSpPr>
          <a:xfrm>
            <a:off x="5589929" y="1439753"/>
            <a:ext cx="1674916" cy="4954456"/>
            <a:chOff x="4089129" y="1275606"/>
            <a:chExt cx="1084732" cy="3208672"/>
          </a:xfrm>
          <a:solidFill>
            <a:schemeClr val="accent2"/>
          </a:solidFill>
        </p:grpSpPr>
        <p:sp>
          <p:nvSpPr>
            <p:cNvPr id="51" name="Freeform 27"/>
            <p:cNvSpPr/>
            <p:nvPr/>
          </p:nvSpPr>
          <p:spPr bwMode="auto">
            <a:xfrm>
              <a:off x="4402839" y="1717360"/>
              <a:ext cx="263963" cy="2752309"/>
            </a:xfrm>
            <a:custGeom>
              <a:avLst/>
              <a:gdLst>
                <a:gd name="T0" fmla="*/ 85 w 107"/>
                <a:gd name="T1" fmla="*/ 1077 h 1117"/>
                <a:gd name="T2" fmla="*/ 87 w 107"/>
                <a:gd name="T3" fmla="*/ 46 h 1117"/>
                <a:gd name="T4" fmla="*/ 2 w 107"/>
                <a:gd name="T5" fmla="*/ 0 h 1117"/>
                <a:gd name="T6" fmla="*/ 0 w 107"/>
                <a:gd name="T7" fmla="*/ 1031 h 1117"/>
                <a:gd name="T8" fmla="*/ 22 w 107"/>
                <a:gd name="T9" fmla="*/ 1071 h 1117"/>
                <a:gd name="T10" fmla="*/ 107 w 107"/>
                <a:gd name="T11" fmla="*/ 1117 h 1117"/>
                <a:gd name="T12" fmla="*/ 85 w 107"/>
                <a:gd name="T13" fmla="*/ 1077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117">
                  <a:moveTo>
                    <a:pt x="85" y="1077"/>
                  </a:moveTo>
                  <a:cubicBezTo>
                    <a:pt x="87" y="46"/>
                    <a:pt x="87" y="46"/>
                    <a:pt x="87" y="4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0" y="1049"/>
                    <a:pt x="9" y="1064"/>
                    <a:pt x="22" y="1071"/>
                  </a:cubicBezTo>
                  <a:cubicBezTo>
                    <a:pt x="107" y="1117"/>
                    <a:pt x="107" y="1117"/>
                    <a:pt x="107" y="1117"/>
                  </a:cubicBezTo>
                  <a:cubicBezTo>
                    <a:pt x="94" y="1110"/>
                    <a:pt x="85" y="1095"/>
                    <a:pt x="85" y="1077"/>
                  </a:cubicBezTo>
                  <a:close/>
                </a:path>
              </a:pathLst>
            </a:custGeom>
            <a:grpFill/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3"/>
            <p:cNvSpPr/>
            <p:nvPr/>
          </p:nvSpPr>
          <p:spPr bwMode="auto">
            <a:xfrm>
              <a:off x="4290159" y="1381408"/>
              <a:ext cx="883702" cy="3102870"/>
            </a:xfrm>
            <a:custGeom>
              <a:avLst/>
              <a:gdLst>
                <a:gd name="T0" fmla="*/ 180 w 359"/>
                <a:gd name="T1" fmla="*/ 1 h 1259"/>
                <a:gd name="T2" fmla="*/ 205 w 359"/>
                <a:gd name="T3" fmla="*/ 5 h 1259"/>
                <a:gd name="T4" fmla="*/ 212 w 359"/>
                <a:gd name="T5" fmla="*/ 11 h 1259"/>
                <a:gd name="T6" fmla="*/ 342 w 359"/>
                <a:gd name="T7" fmla="*/ 134 h 1259"/>
                <a:gd name="T8" fmla="*/ 342 w 359"/>
                <a:gd name="T9" fmla="*/ 201 h 1259"/>
                <a:gd name="T10" fmla="*/ 311 w 359"/>
                <a:gd name="T11" fmla="*/ 220 h 1259"/>
                <a:gd name="T12" fmla="*/ 279 w 359"/>
                <a:gd name="T13" fmla="*/ 210 h 1259"/>
                <a:gd name="T14" fmla="*/ 223 w 359"/>
                <a:gd name="T15" fmla="*/ 157 h 1259"/>
                <a:gd name="T16" fmla="*/ 221 w 359"/>
                <a:gd name="T17" fmla="*/ 1198 h 1259"/>
                <a:gd name="T18" fmla="*/ 173 w 359"/>
                <a:gd name="T19" fmla="*/ 1256 h 1259"/>
                <a:gd name="T20" fmla="*/ 126 w 359"/>
                <a:gd name="T21" fmla="*/ 1211 h 1259"/>
                <a:gd name="T22" fmla="*/ 128 w 359"/>
                <a:gd name="T23" fmla="*/ 180 h 1259"/>
                <a:gd name="T24" fmla="*/ 80 w 359"/>
                <a:gd name="T25" fmla="*/ 238 h 1259"/>
                <a:gd name="T26" fmla="*/ 49 w 359"/>
                <a:gd name="T27" fmla="*/ 257 h 1259"/>
                <a:gd name="T28" fmla="*/ 17 w 359"/>
                <a:gd name="T29" fmla="*/ 247 h 1259"/>
                <a:gd name="T30" fmla="*/ 18 w 359"/>
                <a:gd name="T31" fmla="*/ 179 h 1259"/>
                <a:gd name="T32" fmla="*/ 149 w 359"/>
                <a:gd name="T33" fmla="*/ 19 h 1259"/>
                <a:gd name="T34" fmla="*/ 160 w 359"/>
                <a:gd name="T35" fmla="*/ 9 h 1259"/>
                <a:gd name="T36" fmla="*/ 180 w 359"/>
                <a:gd name="T37" fmla="*/ 1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9" h="1259">
                  <a:moveTo>
                    <a:pt x="180" y="1"/>
                  </a:moveTo>
                  <a:cubicBezTo>
                    <a:pt x="189" y="0"/>
                    <a:pt x="197" y="1"/>
                    <a:pt x="205" y="5"/>
                  </a:cubicBezTo>
                  <a:cubicBezTo>
                    <a:pt x="208" y="8"/>
                    <a:pt x="210" y="9"/>
                    <a:pt x="212" y="11"/>
                  </a:cubicBezTo>
                  <a:cubicBezTo>
                    <a:pt x="342" y="134"/>
                    <a:pt x="342" y="134"/>
                    <a:pt x="342" y="134"/>
                  </a:cubicBezTo>
                  <a:cubicBezTo>
                    <a:pt x="359" y="150"/>
                    <a:pt x="359" y="180"/>
                    <a:pt x="342" y="201"/>
                  </a:cubicBezTo>
                  <a:cubicBezTo>
                    <a:pt x="333" y="212"/>
                    <a:pt x="322" y="218"/>
                    <a:pt x="311" y="220"/>
                  </a:cubicBezTo>
                  <a:cubicBezTo>
                    <a:pt x="299" y="221"/>
                    <a:pt x="288" y="218"/>
                    <a:pt x="279" y="210"/>
                  </a:cubicBezTo>
                  <a:cubicBezTo>
                    <a:pt x="223" y="157"/>
                    <a:pt x="223" y="157"/>
                    <a:pt x="223" y="157"/>
                  </a:cubicBezTo>
                  <a:cubicBezTo>
                    <a:pt x="221" y="1198"/>
                    <a:pt x="221" y="1198"/>
                    <a:pt x="221" y="1198"/>
                  </a:cubicBezTo>
                  <a:cubicBezTo>
                    <a:pt x="221" y="1226"/>
                    <a:pt x="200" y="1252"/>
                    <a:pt x="173" y="1256"/>
                  </a:cubicBezTo>
                  <a:cubicBezTo>
                    <a:pt x="147" y="1259"/>
                    <a:pt x="126" y="1239"/>
                    <a:pt x="126" y="1211"/>
                  </a:cubicBezTo>
                  <a:cubicBezTo>
                    <a:pt x="128" y="180"/>
                    <a:pt x="128" y="180"/>
                    <a:pt x="128" y="180"/>
                  </a:cubicBezTo>
                  <a:cubicBezTo>
                    <a:pt x="80" y="238"/>
                    <a:pt x="80" y="238"/>
                    <a:pt x="80" y="238"/>
                  </a:cubicBezTo>
                  <a:cubicBezTo>
                    <a:pt x="72" y="249"/>
                    <a:pt x="60" y="255"/>
                    <a:pt x="49" y="257"/>
                  </a:cubicBezTo>
                  <a:cubicBezTo>
                    <a:pt x="37" y="258"/>
                    <a:pt x="26" y="255"/>
                    <a:pt x="17" y="247"/>
                  </a:cubicBezTo>
                  <a:cubicBezTo>
                    <a:pt x="0" y="231"/>
                    <a:pt x="0" y="200"/>
                    <a:pt x="18" y="179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52" y="15"/>
                    <a:pt x="156" y="12"/>
                    <a:pt x="160" y="9"/>
                  </a:cubicBezTo>
                  <a:cubicBezTo>
                    <a:pt x="166" y="5"/>
                    <a:pt x="173" y="2"/>
                    <a:pt x="180" y="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3" name="Freeform 32"/>
            <p:cNvSpPr/>
            <p:nvPr/>
          </p:nvSpPr>
          <p:spPr bwMode="auto">
            <a:xfrm>
              <a:off x="4089129" y="1275606"/>
              <a:ext cx="712595" cy="734506"/>
            </a:xfrm>
            <a:custGeom>
              <a:avLst/>
              <a:gdLst>
                <a:gd name="T0" fmla="*/ 204 w 289"/>
                <a:gd name="T1" fmla="*/ 5 h 298"/>
                <a:gd name="T2" fmla="*/ 180 w 289"/>
                <a:gd name="T3" fmla="*/ 1 h 298"/>
                <a:gd name="T4" fmla="*/ 160 w 289"/>
                <a:gd name="T5" fmla="*/ 9 h 298"/>
                <a:gd name="T6" fmla="*/ 149 w 289"/>
                <a:gd name="T7" fmla="*/ 19 h 298"/>
                <a:gd name="T8" fmla="*/ 18 w 289"/>
                <a:gd name="T9" fmla="*/ 179 h 298"/>
                <a:gd name="T10" fmla="*/ 18 w 289"/>
                <a:gd name="T11" fmla="*/ 247 h 298"/>
                <a:gd name="T12" fmla="*/ 25 w 289"/>
                <a:gd name="T13" fmla="*/ 252 h 298"/>
                <a:gd name="T14" fmla="*/ 106 w 289"/>
                <a:gd name="T15" fmla="*/ 296 h 298"/>
                <a:gd name="T16" fmla="*/ 110 w 289"/>
                <a:gd name="T17" fmla="*/ 298 h 298"/>
                <a:gd name="T18" fmla="*/ 102 w 289"/>
                <a:gd name="T19" fmla="*/ 293 h 298"/>
                <a:gd name="T20" fmla="*/ 103 w 289"/>
                <a:gd name="T21" fmla="*/ 225 h 298"/>
                <a:gd name="T22" fmla="*/ 234 w 289"/>
                <a:gd name="T23" fmla="*/ 65 h 298"/>
                <a:gd name="T24" fmla="*/ 245 w 289"/>
                <a:gd name="T25" fmla="*/ 55 h 298"/>
                <a:gd name="T26" fmla="*/ 265 w 289"/>
                <a:gd name="T27" fmla="*/ 47 h 298"/>
                <a:gd name="T28" fmla="*/ 289 w 289"/>
                <a:gd name="T29" fmla="*/ 51 h 298"/>
                <a:gd name="T30" fmla="*/ 204 w 289"/>
                <a:gd name="T31" fmla="*/ 5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9" h="298">
                  <a:moveTo>
                    <a:pt x="204" y="5"/>
                  </a:moveTo>
                  <a:cubicBezTo>
                    <a:pt x="197" y="1"/>
                    <a:pt x="189" y="0"/>
                    <a:pt x="180" y="1"/>
                  </a:cubicBezTo>
                  <a:cubicBezTo>
                    <a:pt x="173" y="2"/>
                    <a:pt x="166" y="5"/>
                    <a:pt x="160" y="9"/>
                  </a:cubicBezTo>
                  <a:cubicBezTo>
                    <a:pt x="156" y="12"/>
                    <a:pt x="152" y="15"/>
                    <a:pt x="149" y="1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0" y="200"/>
                    <a:pt x="0" y="230"/>
                    <a:pt x="18" y="247"/>
                  </a:cubicBezTo>
                  <a:cubicBezTo>
                    <a:pt x="20" y="249"/>
                    <a:pt x="23" y="251"/>
                    <a:pt x="25" y="252"/>
                  </a:cubicBezTo>
                  <a:cubicBezTo>
                    <a:pt x="52" y="267"/>
                    <a:pt x="79" y="282"/>
                    <a:pt x="106" y="296"/>
                  </a:cubicBezTo>
                  <a:cubicBezTo>
                    <a:pt x="107" y="297"/>
                    <a:pt x="109" y="298"/>
                    <a:pt x="110" y="298"/>
                  </a:cubicBezTo>
                  <a:cubicBezTo>
                    <a:pt x="107" y="297"/>
                    <a:pt x="105" y="295"/>
                    <a:pt x="102" y="293"/>
                  </a:cubicBezTo>
                  <a:cubicBezTo>
                    <a:pt x="85" y="277"/>
                    <a:pt x="85" y="246"/>
                    <a:pt x="103" y="225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37" y="61"/>
                    <a:pt x="241" y="58"/>
                    <a:pt x="245" y="55"/>
                  </a:cubicBezTo>
                  <a:cubicBezTo>
                    <a:pt x="251" y="51"/>
                    <a:pt x="258" y="48"/>
                    <a:pt x="265" y="47"/>
                  </a:cubicBezTo>
                  <a:cubicBezTo>
                    <a:pt x="273" y="46"/>
                    <a:pt x="282" y="47"/>
                    <a:pt x="289" y="51"/>
                  </a:cubicBezTo>
                  <a:lnTo>
                    <a:pt x="204" y="5"/>
                  </a:lnTo>
                  <a:close/>
                </a:path>
              </a:pathLst>
            </a:custGeom>
            <a:grpFill/>
            <a:ln w="1270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547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208"/>
          <p:cNvGrpSpPr/>
          <p:nvPr/>
        </p:nvGrpSpPr>
        <p:grpSpPr>
          <a:xfrm>
            <a:off x="4445355" y="3625603"/>
            <a:ext cx="1830343" cy="2731554"/>
            <a:chOff x="3347864" y="2691235"/>
            <a:chExt cx="1185392" cy="1769046"/>
          </a:xfrm>
          <a:solidFill>
            <a:schemeClr val="accent1"/>
          </a:solidFill>
        </p:grpSpPr>
        <p:sp>
          <p:nvSpPr>
            <p:cNvPr id="47" name="Freeform 67"/>
            <p:cNvSpPr/>
            <p:nvPr/>
          </p:nvSpPr>
          <p:spPr bwMode="auto">
            <a:xfrm>
              <a:off x="3732038" y="3029373"/>
              <a:ext cx="552450" cy="166687"/>
            </a:xfrm>
            <a:custGeom>
              <a:avLst/>
              <a:gdLst>
                <a:gd name="T0" fmla="*/ 22 w 224"/>
                <a:gd name="T1" fmla="*/ 0 h 67"/>
                <a:gd name="T2" fmla="*/ 0 w 224"/>
                <a:gd name="T3" fmla="*/ 3 h 67"/>
                <a:gd name="T4" fmla="*/ 85 w 224"/>
                <a:gd name="T5" fmla="*/ 49 h 67"/>
                <a:gd name="T6" fmla="*/ 107 w 224"/>
                <a:gd name="T7" fmla="*/ 46 h 67"/>
                <a:gd name="T8" fmla="*/ 224 w 224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4" h="67">
                  <a:moveTo>
                    <a:pt x="2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50" y="40"/>
                    <a:pt x="190" y="48"/>
                    <a:pt x="224" y="67"/>
                  </a:cubicBezTo>
                </a:path>
              </a:pathLst>
            </a:custGeom>
            <a:grp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3947947" y="3309811"/>
              <a:ext cx="404813" cy="1130972"/>
            </a:xfrm>
            <a:custGeom>
              <a:avLst/>
              <a:gdLst>
                <a:gd name="T0" fmla="*/ 142 w 164"/>
                <a:gd name="T1" fmla="*/ 419 h 459"/>
                <a:gd name="T2" fmla="*/ 143 w 164"/>
                <a:gd name="T3" fmla="*/ 153 h 459"/>
                <a:gd name="T4" fmla="*/ 84 w 164"/>
                <a:gd name="T5" fmla="*/ 46 h 459"/>
                <a:gd name="T6" fmla="*/ 0 w 164"/>
                <a:gd name="T7" fmla="*/ 0 h 459"/>
                <a:gd name="T8" fmla="*/ 58 w 164"/>
                <a:gd name="T9" fmla="*/ 107 h 459"/>
                <a:gd name="T10" fmla="*/ 58 w 164"/>
                <a:gd name="T11" fmla="*/ 373 h 459"/>
                <a:gd name="T12" fmla="*/ 80 w 164"/>
                <a:gd name="T13" fmla="*/ 413 h 459"/>
                <a:gd name="T14" fmla="*/ 122 w 164"/>
                <a:gd name="T15" fmla="*/ 436 h 459"/>
                <a:gd name="T16" fmla="*/ 164 w 164"/>
                <a:gd name="T17" fmla="*/ 459 h 459"/>
                <a:gd name="T18" fmla="*/ 142 w 164"/>
                <a:gd name="T19" fmla="*/ 41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459">
                  <a:moveTo>
                    <a:pt x="142" y="419"/>
                  </a:moveTo>
                  <a:cubicBezTo>
                    <a:pt x="143" y="153"/>
                    <a:pt x="143" y="153"/>
                    <a:pt x="143" y="153"/>
                  </a:cubicBezTo>
                  <a:cubicBezTo>
                    <a:pt x="143" y="104"/>
                    <a:pt x="120" y="65"/>
                    <a:pt x="84" y="46"/>
                  </a:cubicBezTo>
                  <a:cubicBezTo>
                    <a:pt x="56" y="31"/>
                    <a:pt x="28" y="15"/>
                    <a:pt x="0" y="0"/>
                  </a:cubicBezTo>
                  <a:cubicBezTo>
                    <a:pt x="35" y="19"/>
                    <a:pt x="58" y="58"/>
                    <a:pt x="58" y="107"/>
                  </a:cubicBezTo>
                  <a:cubicBezTo>
                    <a:pt x="58" y="373"/>
                    <a:pt x="58" y="373"/>
                    <a:pt x="58" y="373"/>
                  </a:cubicBezTo>
                  <a:cubicBezTo>
                    <a:pt x="58" y="391"/>
                    <a:pt x="66" y="406"/>
                    <a:pt x="80" y="413"/>
                  </a:cubicBezTo>
                  <a:cubicBezTo>
                    <a:pt x="94" y="421"/>
                    <a:pt x="108" y="428"/>
                    <a:pt x="122" y="436"/>
                  </a:cubicBezTo>
                  <a:cubicBezTo>
                    <a:pt x="136" y="444"/>
                    <a:pt x="150" y="452"/>
                    <a:pt x="164" y="459"/>
                  </a:cubicBezTo>
                  <a:cubicBezTo>
                    <a:pt x="151" y="452"/>
                    <a:pt x="142" y="437"/>
                    <a:pt x="142" y="419"/>
                  </a:cubicBezTo>
                  <a:close/>
                </a:path>
              </a:pathLst>
            </a:custGeom>
            <a:grp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38"/>
            <p:cNvSpPr/>
            <p:nvPr/>
          </p:nvSpPr>
          <p:spPr bwMode="auto">
            <a:xfrm>
              <a:off x="3548351" y="2795123"/>
              <a:ext cx="984905" cy="1665158"/>
            </a:xfrm>
            <a:custGeom>
              <a:avLst/>
              <a:gdLst>
                <a:gd name="T0" fmla="*/ 178 w 399"/>
                <a:gd name="T1" fmla="*/ 2 h 676"/>
                <a:gd name="T2" fmla="*/ 210 w 399"/>
                <a:gd name="T3" fmla="*/ 12 h 676"/>
                <a:gd name="T4" fmla="*/ 210 w 399"/>
                <a:gd name="T5" fmla="*/ 79 h 676"/>
                <a:gd name="T6" fmla="*/ 157 w 399"/>
                <a:gd name="T7" fmla="*/ 144 h 676"/>
                <a:gd name="T8" fmla="*/ 178 w 399"/>
                <a:gd name="T9" fmla="*/ 141 h 676"/>
                <a:gd name="T10" fmla="*/ 399 w 399"/>
                <a:gd name="T11" fmla="*/ 348 h 676"/>
                <a:gd name="T12" fmla="*/ 398 w 399"/>
                <a:gd name="T13" fmla="*/ 615 h 676"/>
                <a:gd name="T14" fmla="*/ 351 w 399"/>
                <a:gd name="T15" fmla="*/ 673 h 676"/>
                <a:gd name="T16" fmla="*/ 303 w 399"/>
                <a:gd name="T17" fmla="*/ 628 h 676"/>
                <a:gd name="T18" fmla="*/ 304 w 399"/>
                <a:gd name="T19" fmla="*/ 362 h 676"/>
                <a:gd name="T20" fmla="*/ 178 w 399"/>
                <a:gd name="T21" fmla="*/ 243 h 676"/>
                <a:gd name="T22" fmla="*/ 158 w 399"/>
                <a:gd name="T23" fmla="*/ 246 h 676"/>
                <a:gd name="T24" fmla="*/ 209 w 399"/>
                <a:gd name="T25" fmla="*/ 294 h 676"/>
                <a:gd name="T26" fmla="*/ 209 w 399"/>
                <a:gd name="T27" fmla="*/ 362 h 676"/>
                <a:gd name="T28" fmla="*/ 178 w 399"/>
                <a:gd name="T29" fmla="*/ 381 h 676"/>
                <a:gd name="T30" fmla="*/ 146 w 399"/>
                <a:gd name="T31" fmla="*/ 371 h 676"/>
                <a:gd name="T32" fmla="*/ 16 w 399"/>
                <a:gd name="T33" fmla="*/ 248 h 676"/>
                <a:gd name="T34" fmla="*/ 8 w 399"/>
                <a:gd name="T35" fmla="*/ 238 h 676"/>
                <a:gd name="T36" fmla="*/ 10 w 399"/>
                <a:gd name="T37" fmla="*/ 189 h 676"/>
                <a:gd name="T38" fmla="*/ 11 w 399"/>
                <a:gd name="T39" fmla="*/ 187 h 676"/>
                <a:gd name="T40" fmla="*/ 16 w 399"/>
                <a:gd name="T41" fmla="*/ 180 h 676"/>
                <a:gd name="T42" fmla="*/ 147 w 399"/>
                <a:gd name="T43" fmla="*/ 21 h 676"/>
                <a:gd name="T44" fmla="*/ 178 w 399"/>
                <a:gd name="T45" fmla="*/ 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9" h="676">
                  <a:moveTo>
                    <a:pt x="178" y="2"/>
                  </a:moveTo>
                  <a:cubicBezTo>
                    <a:pt x="190" y="0"/>
                    <a:pt x="201" y="4"/>
                    <a:pt x="210" y="12"/>
                  </a:cubicBezTo>
                  <a:cubicBezTo>
                    <a:pt x="227" y="28"/>
                    <a:pt x="227" y="58"/>
                    <a:pt x="210" y="79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300" y="124"/>
                    <a:pt x="399" y="217"/>
                    <a:pt x="399" y="348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8" y="643"/>
                    <a:pt x="377" y="669"/>
                    <a:pt x="351" y="673"/>
                  </a:cubicBezTo>
                  <a:cubicBezTo>
                    <a:pt x="325" y="676"/>
                    <a:pt x="303" y="656"/>
                    <a:pt x="303" y="628"/>
                  </a:cubicBezTo>
                  <a:cubicBezTo>
                    <a:pt x="304" y="362"/>
                    <a:pt x="304" y="362"/>
                    <a:pt x="304" y="362"/>
                  </a:cubicBezTo>
                  <a:cubicBezTo>
                    <a:pt x="304" y="287"/>
                    <a:pt x="248" y="234"/>
                    <a:pt x="178" y="243"/>
                  </a:cubicBezTo>
                  <a:cubicBezTo>
                    <a:pt x="158" y="246"/>
                    <a:pt x="158" y="246"/>
                    <a:pt x="158" y="246"/>
                  </a:cubicBezTo>
                  <a:cubicBezTo>
                    <a:pt x="209" y="294"/>
                    <a:pt x="209" y="294"/>
                    <a:pt x="209" y="294"/>
                  </a:cubicBezTo>
                  <a:cubicBezTo>
                    <a:pt x="227" y="311"/>
                    <a:pt x="226" y="341"/>
                    <a:pt x="209" y="362"/>
                  </a:cubicBezTo>
                  <a:cubicBezTo>
                    <a:pt x="200" y="373"/>
                    <a:pt x="189" y="379"/>
                    <a:pt x="178" y="381"/>
                  </a:cubicBezTo>
                  <a:cubicBezTo>
                    <a:pt x="166" y="382"/>
                    <a:pt x="155" y="379"/>
                    <a:pt x="146" y="371"/>
                  </a:cubicBezTo>
                  <a:cubicBezTo>
                    <a:pt x="16" y="248"/>
                    <a:pt x="16" y="248"/>
                    <a:pt x="16" y="248"/>
                  </a:cubicBezTo>
                  <a:cubicBezTo>
                    <a:pt x="12" y="245"/>
                    <a:pt x="10" y="241"/>
                    <a:pt x="8" y="238"/>
                  </a:cubicBezTo>
                  <a:cubicBezTo>
                    <a:pt x="0" y="223"/>
                    <a:pt x="1" y="204"/>
                    <a:pt x="10" y="189"/>
                  </a:cubicBezTo>
                  <a:cubicBezTo>
                    <a:pt x="10" y="188"/>
                    <a:pt x="11" y="187"/>
                    <a:pt x="11" y="187"/>
                  </a:cubicBezTo>
                  <a:cubicBezTo>
                    <a:pt x="13" y="184"/>
                    <a:pt x="14" y="182"/>
                    <a:pt x="16" y="180"/>
                  </a:cubicBezTo>
                  <a:cubicBezTo>
                    <a:pt x="147" y="21"/>
                    <a:pt x="147" y="21"/>
                    <a:pt x="147" y="21"/>
                  </a:cubicBezTo>
                  <a:cubicBezTo>
                    <a:pt x="156" y="10"/>
                    <a:pt x="167" y="4"/>
                    <a:pt x="178" y="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63"/>
            <p:cNvSpPr/>
            <p:nvPr/>
          </p:nvSpPr>
          <p:spPr bwMode="auto">
            <a:xfrm>
              <a:off x="3347864" y="2691235"/>
              <a:ext cx="706438" cy="1038225"/>
            </a:xfrm>
            <a:custGeom>
              <a:avLst/>
              <a:gdLst>
                <a:gd name="T0" fmla="*/ 202 w 287"/>
                <a:gd name="T1" fmla="*/ 5 h 421"/>
                <a:gd name="T2" fmla="*/ 179 w 287"/>
                <a:gd name="T3" fmla="*/ 1 h 421"/>
                <a:gd name="T4" fmla="*/ 147 w 287"/>
                <a:gd name="T5" fmla="*/ 19 h 421"/>
                <a:gd name="T6" fmla="*/ 16 w 287"/>
                <a:gd name="T7" fmla="*/ 179 h 421"/>
                <a:gd name="T8" fmla="*/ 11 w 287"/>
                <a:gd name="T9" fmla="*/ 185 h 421"/>
                <a:gd name="T10" fmla="*/ 10 w 287"/>
                <a:gd name="T11" fmla="*/ 187 h 421"/>
                <a:gd name="T12" fmla="*/ 8 w 287"/>
                <a:gd name="T13" fmla="*/ 236 h 421"/>
                <a:gd name="T14" fmla="*/ 16 w 287"/>
                <a:gd name="T15" fmla="*/ 247 h 421"/>
                <a:gd name="T16" fmla="*/ 146 w 287"/>
                <a:gd name="T17" fmla="*/ 370 h 421"/>
                <a:gd name="T18" fmla="*/ 154 w 287"/>
                <a:gd name="T19" fmla="*/ 375 h 421"/>
                <a:gd name="T20" fmla="*/ 235 w 287"/>
                <a:gd name="T21" fmla="*/ 419 h 421"/>
                <a:gd name="T22" fmla="*/ 239 w 287"/>
                <a:gd name="T23" fmla="*/ 421 h 421"/>
                <a:gd name="T24" fmla="*/ 231 w 287"/>
                <a:gd name="T25" fmla="*/ 416 h 421"/>
                <a:gd name="T26" fmla="*/ 101 w 287"/>
                <a:gd name="T27" fmla="*/ 293 h 421"/>
                <a:gd name="T28" fmla="*/ 93 w 287"/>
                <a:gd name="T29" fmla="*/ 283 h 421"/>
                <a:gd name="T30" fmla="*/ 95 w 287"/>
                <a:gd name="T31" fmla="*/ 234 h 421"/>
                <a:gd name="T32" fmla="*/ 96 w 287"/>
                <a:gd name="T33" fmla="*/ 232 h 421"/>
                <a:gd name="T34" fmla="*/ 101 w 287"/>
                <a:gd name="T35" fmla="*/ 225 h 421"/>
                <a:gd name="T36" fmla="*/ 232 w 287"/>
                <a:gd name="T37" fmla="*/ 66 h 421"/>
                <a:gd name="T38" fmla="*/ 263 w 287"/>
                <a:gd name="T39" fmla="*/ 47 h 421"/>
                <a:gd name="T40" fmla="*/ 287 w 287"/>
                <a:gd name="T41" fmla="*/ 51 h 421"/>
                <a:gd name="T42" fmla="*/ 202 w 287"/>
                <a:gd name="T43" fmla="*/ 5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7" h="421">
                  <a:moveTo>
                    <a:pt x="202" y="5"/>
                  </a:moveTo>
                  <a:cubicBezTo>
                    <a:pt x="195" y="1"/>
                    <a:pt x="187" y="0"/>
                    <a:pt x="179" y="1"/>
                  </a:cubicBezTo>
                  <a:cubicBezTo>
                    <a:pt x="167" y="3"/>
                    <a:pt x="156" y="9"/>
                    <a:pt x="147" y="19"/>
                  </a:cubicBezTo>
                  <a:cubicBezTo>
                    <a:pt x="16" y="179"/>
                    <a:pt x="16" y="179"/>
                    <a:pt x="16" y="179"/>
                  </a:cubicBezTo>
                  <a:cubicBezTo>
                    <a:pt x="14" y="181"/>
                    <a:pt x="13" y="183"/>
                    <a:pt x="11" y="185"/>
                  </a:cubicBezTo>
                  <a:cubicBezTo>
                    <a:pt x="11" y="186"/>
                    <a:pt x="11" y="187"/>
                    <a:pt x="10" y="187"/>
                  </a:cubicBezTo>
                  <a:cubicBezTo>
                    <a:pt x="1" y="203"/>
                    <a:pt x="0" y="222"/>
                    <a:pt x="8" y="236"/>
                  </a:cubicBezTo>
                  <a:cubicBezTo>
                    <a:pt x="10" y="240"/>
                    <a:pt x="13" y="244"/>
                    <a:pt x="16" y="247"/>
                  </a:cubicBezTo>
                  <a:cubicBezTo>
                    <a:pt x="146" y="370"/>
                    <a:pt x="146" y="370"/>
                    <a:pt x="146" y="370"/>
                  </a:cubicBezTo>
                  <a:cubicBezTo>
                    <a:pt x="149" y="372"/>
                    <a:pt x="151" y="374"/>
                    <a:pt x="154" y="375"/>
                  </a:cubicBezTo>
                  <a:cubicBezTo>
                    <a:pt x="181" y="390"/>
                    <a:pt x="208" y="405"/>
                    <a:pt x="235" y="419"/>
                  </a:cubicBezTo>
                  <a:cubicBezTo>
                    <a:pt x="236" y="420"/>
                    <a:pt x="238" y="421"/>
                    <a:pt x="239" y="421"/>
                  </a:cubicBezTo>
                  <a:cubicBezTo>
                    <a:pt x="236" y="420"/>
                    <a:pt x="234" y="418"/>
                    <a:pt x="231" y="416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97" y="290"/>
                    <a:pt x="95" y="286"/>
                    <a:pt x="93" y="283"/>
                  </a:cubicBezTo>
                  <a:cubicBezTo>
                    <a:pt x="85" y="268"/>
                    <a:pt x="86" y="249"/>
                    <a:pt x="95" y="234"/>
                  </a:cubicBezTo>
                  <a:cubicBezTo>
                    <a:pt x="95" y="233"/>
                    <a:pt x="96" y="232"/>
                    <a:pt x="96" y="232"/>
                  </a:cubicBezTo>
                  <a:cubicBezTo>
                    <a:pt x="98" y="229"/>
                    <a:pt x="99" y="227"/>
                    <a:pt x="101" y="225"/>
                  </a:cubicBezTo>
                  <a:cubicBezTo>
                    <a:pt x="232" y="66"/>
                    <a:pt x="232" y="66"/>
                    <a:pt x="232" y="66"/>
                  </a:cubicBezTo>
                  <a:cubicBezTo>
                    <a:pt x="241" y="55"/>
                    <a:pt x="252" y="49"/>
                    <a:pt x="263" y="47"/>
                  </a:cubicBezTo>
                  <a:cubicBezTo>
                    <a:pt x="272" y="46"/>
                    <a:pt x="280" y="47"/>
                    <a:pt x="287" y="51"/>
                  </a:cubicBezTo>
                  <a:lnTo>
                    <a:pt x="202" y="5"/>
                  </a:lnTo>
                  <a:close/>
                </a:path>
              </a:pathLst>
            </a:custGeom>
            <a:grp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565628" y="2668910"/>
            <a:ext cx="1704313" cy="39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65628" y="3072649"/>
            <a:ext cx="3468817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23561" y="3814326"/>
            <a:ext cx="1704313" cy="39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9313" y="4218066"/>
            <a:ext cx="3378560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760751" y="1602156"/>
            <a:ext cx="1704313" cy="395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96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67210" y="2005896"/>
            <a:ext cx="3397854" cy="890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86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3222690" y="3573913"/>
            <a:ext cx="2270249" cy="486641"/>
            <a:chOff x="769938" y="2456536"/>
            <a:chExt cx="1613466" cy="345642"/>
          </a:xfrm>
          <a:solidFill>
            <a:schemeClr val="accent1"/>
          </a:solidFill>
        </p:grpSpPr>
        <p:sp>
          <p:nvSpPr>
            <p:cNvPr id="38" name="Notched Right Arrow 37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1482275" y="2534226"/>
              <a:ext cx="188792" cy="19026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5318821" y="3573913"/>
            <a:ext cx="2270248" cy="486641"/>
            <a:chOff x="769938" y="2456536"/>
            <a:chExt cx="1613466" cy="345642"/>
          </a:xfrm>
          <a:solidFill>
            <a:schemeClr val="accent2"/>
          </a:solidFill>
        </p:grpSpPr>
        <p:sp>
          <p:nvSpPr>
            <p:cNvPr id="42" name="Notched Right Arrow 4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Oval 42"/>
            <p:cNvSpPr>
              <a:spLocks noChangeAspect="1"/>
            </p:cNvSpPr>
            <p:nvPr/>
          </p:nvSpPr>
          <p:spPr>
            <a:xfrm>
              <a:off x="1482274" y="2534226"/>
              <a:ext cx="188794" cy="19026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7417181" y="3573913"/>
            <a:ext cx="2268016" cy="486641"/>
            <a:chOff x="769938" y="2456536"/>
            <a:chExt cx="1613466" cy="345642"/>
          </a:xfrm>
          <a:solidFill>
            <a:schemeClr val="accent1"/>
          </a:solidFill>
        </p:grpSpPr>
        <p:sp>
          <p:nvSpPr>
            <p:cNvPr id="45" name="Notched Right Arrow 44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Oval 45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9513310" y="3573913"/>
            <a:ext cx="2268016" cy="486641"/>
            <a:chOff x="769938" y="2456536"/>
            <a:chExt cx="1613466" cy="345642"/>
          </a:xfrm>
          <a:solidFill>
            <a:schemeClr val="accent2"/>
          </a:solidFill>
        </p:grpSpPr>
        <p:sp>
          <p:nvSpPr>
            <p:cNvPr id="52" name="Notched Right Arrow 5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1126562" y="3573913"/>
            <a:ext cx="2268016" cy="486641"/>
            <a:chOff x="769938" y="2456536"/>
            <a:chExt cx="1613466" cy="345642"/>
          </a:xfrm>
          <a:solidFill>
            <a:schemeClr val="accent2"/>
          </a:solidFill>
        </p:grpSpPr>
        <p:sp>
          <p:nvSpPr>
            <p:cNvPr id="33" name="Notched Right Arrow 32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1481388" y="2534226"/>
              <a:ext cx="190567" cy="190262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672">
                <a:lnSpc>
                  <a:spcPct val="130000"/>
                </a:lnSpc>
                <a:defRPr/>
              </a:pPr>
              <a:endParaRPr lang="en-US" sz="2669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866940" y="4090453"/>
            <a:ext cx="763029" cy="53399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 defTabSz="1285829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sz="266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2006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3946216" y="3051529"/>
            <a:ext cx="801501" cy="56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85829">
              <a:lnSpc>
                <a:spcPct val="130000"/>
              </a:lnSpc>
              <a:spcBef>
                <a:spcPct val="20000"/>
              </a:spcBef>
            </a:pPr>
            <a:r>
              <a:rPr lang="en-US" altLang="zh-CN" sz="2812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6054310" y="4105425"/>
            <a:ext cx="801501" cy="504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85829">
              <a:lnSpc>
                <a:spcPct val="130000"/>
              </a:lnSpc>
              <a:spcBef>
                <a:spcPct val="20000"/>
              </a:spcBef>
            </a:pPr>
            <a:r>
              <a:rPr lang="en-US" altLang="zh-CN" sz="2812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8097583" y="3051529"/>
            <a:ext cx="801501" cy="56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85829">
              <a:lnSpc>
                <a:spcPct val="130000"/>
              </a:lnSpc>
              <a:spcBef>
                <a:spcPct val="20000"/>
              </a:spcBef>
            </a:pPr>
            <a:r>
              <a:rPr lang="en-US" altLang="zh-CN" sz="2812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0384007" y="4090453"/>
            <a:ext cx="763029" cy="5339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</a:bodyPr>
          <a:lstStyle/>
          <a:p>
            <a:pPr algn="ctr" defTabSz="1285829">
              <a:lnSpc>
                <a:spcPct val="130000"/>
              </a:lnSpc>
              <a:spcBef>
                <a:spcPct val="20000"/>
              </a:spcBef>
              <a:defRPr/>
            </a:pPr>
            <a:r>
              <a:rPr lang="en-US" sz="266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</a:p>
        </p:txBody>
      </p:sp>
      <p:grpSp>
        <p:nvGrpSpPr>
          <p:cNvPr id="84" name="Group 83"/>
          <p:cNvGrpSpPr>
            <a:grpSpLocks/>
          </p:cNvGrpSpPr>
          <p:nvPr/>
        </p:nvGrpSpPr>
        <p:grpSpPr bwMode="auto">
          <a:xfrm>
            <a:off x="1865452" y="1995676"/>
            <a:ext cx="785769" cy="1814860"/>
            <a:chOff x="1295010" y="1516652"/>
            <a:chExt cx="558911" cy="1289563"/>
          </a:xfrm>
          <a:solidFill>
            <a:schemeClr val="accent1"/>
          </a:solidFill>
        </p:grpSpPr>
        <p:cxnSp>
          <p:nvCxnSpPr>
            <p:cNvPr id="75" name="Straight Connector 74"/>
            <p:cNvCxnSpPr>
              <a:stCxn id="65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40" name="Group 78"/>
            <p:cNvGrpSpPr>
              <a:grpSpLocks/>
            </p:cNvGrpSpPr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65" name="Teardrop 64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endParaRPr lang="en-US" sz="266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r>
                  <a:rPr 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01</a:t>
                </a:r>
              </a:p>
            </p:txBody>
          </p:sp>
        </p:grpSp>
      </p:grpSp>
      <p:grpSp>
        <p:nvGrpSpPr>
          <p:cNvPr id="85" name="Group 84"/>
          <p:cNvGrpSpPr>
            <a:grpSpLocks/>
          </p:cNvGrpSpPr>
          <p:nvPr/>
        </p:nvGrpSpPr>
        <p:grpSpPr bwMode="auto">
          <a:xfrm>
            <a:off x="6062175" y="1995676"/>
            <a:ext cx="785769" cy="1814860"/>
            <a:chOff x="1295010" y="1516652"/>
            <a:chExt cx="558911" cy="1289563"/>
          </a:xfrm>
          <a:solidFill>
            <a:schemeClr val="accent1"/>
          </a:solidFill>
        </p:grpSpPr>
        <p:cxnSp>
          <p:nvCxnSpPr>
            <p:cNvPr id="86" name="Straight Connector 85"/>
            <p:cNvCxnSpPr>
              <a:stCxn id="88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36" name="Group 86"/>
            <p:cNvGrpSpPr>
              <a:grpSpLocks/>
            </p:cNvGrpSpPr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88" name="Teardrop 87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solidFill>
                <a:schemeClr val="accent3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endParaRPr lang="en-US" sz="266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r>
                  <a:rPr lang="en-US" sz="2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03</a:t>
                </a:r>
                <a:endPara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0" name="Group 89"/>
          <p:cNvGrpSpPr>
            <a:grpSpLocks/>
          </p:cNvGrpSpPr>
          <p:nvPr/>
        </p:nvGrpSpPr>
        <p:grpSpPr bwMode="auto">
          <a:xfrm>
            <a:off x="10265596" y="1995676"/>
            <a:ext cx="785769" cy="1814860"/>
            <a:chOff x="1295010" y="1516652"/>
            <a:chExt cx="558911" cy="1289563"/>
          </a:xfrm>
          <a:solidFill>
            <a:schemeClr val="accent1"/>
          </a:solidFill>
        </p:grpSpPr>
        <p:cxnSp>
          <p:nvCxnSpPr>
            <p:cNvPr id="91" name="Straight Connector 90"/>
            <p:cNvCxnSpPr>
              <a:stCxn id="93" idx="7"/>
            </p:cNvCxnSpPr>
            <p:nvPr/>
          </p:nvCxnSpPr>
          <p:spPr>
            <a:xfrm flipH="1">
              <a:off x="1574466" y="2190778"/>
              <a:ext cx="0" cy="615437"/>
            </a:xfrm>
            <a:prstGeom prst="line">
              <a:avLst/>
            </a:prstGeom>
            <a:grpFill/>
            <a:ln w="19050"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32" name="Group 91"/>
            <p:cNvGrpSpPr>
              <a:grpSpLocks/>
            </p:cNvGrpSpPr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93" name="Teardrop 92"/>
              <p:cNvSpPr/>
              <p:nvPr/>
            </p:nvSpPr>
            <p:spPr>
              <a:xfrm rot="8100000">
                <a:off x="1295010" y="1516652"/>
                <a:ext cx="558911" cy="558334"/>
              </a:xfrm>
              <a:prstGeom prst="teardrop">
                <a:avLst/>
              </a:prstGeom>
              <a:solidFill>
                <a:schemeClr val="accent5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endParaRPr lang="en-US" sz="266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1390279" y="1619754"/>
                <a:ext cx="368373" cy="367993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r>
                  <a:rPr lang="en-US" sz="2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05</a:t>
                </a:r>
                <a:endPara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5" name="Group 94"/>
          <p:cNvGrpSpPr>
            <a:grpSpLocks/>
          </p:cNvGrpSpPr>
          <p:nvPr/>
        </p:nvGrpSpPr>
        <p:grpSpPr bwMode="auto">
          <a:xfrm rot="10800000">
            <a:off x="3961582" y="3823930"/>
            <a:ext cx="785769" cy="1812627"/>
            <a:chOff x="1295010" y="1516652"/>
            <a:chExt cx="558911" cy="1289563"/>
          </a:xfrm>
          <a:solidFill>
            <a:schemeClr val="accent2"/>
          </a:solidFill>
        </p:grpSpPr>
        <p:cxnSp>
          <p:nvCxnSpPr>
            <p:cNvPr id="96" name="Straight Connector 95"/>
            <p:cNvCxnSpPr>
              <a:stCxn id="98" idx="7"/>
            </p:cNvCxnSpPr>
            <p:nvPr/>
          </p:nvCxnSpPr>
          <p:spPr>
            <a:xfrm flipH="1">
              <a:off x="1577641" y="2194785"/>
              <a:ext cx="0" cy="614606"/>
            </a:xfrm>
            <a:prstGeom prst="line">
              <a:avLst/>
            </a:prstGeom>
            <a:grpFill/>
            <a:ln w="19050"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28" name="Group 96"/>
            <p:cNvGrpSpPr>
              <a:grpSpLocks/>
            </p:cNvGrpSpPr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98" name="Teardrop 97"/>
              <p:cNvSpPr/>
              <p:nvPr/>
            </p:nvSpPr>
            <p:spPr>
              <a:xfrm rot="8100000">
                <a:off x="1299774" y="1516652"/>
                <a:ext cx="558911" cy="559022"/>
              </a:xfrm>
              <a:prstGeom prst="teardrop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endParaRPr lang="en-US" sz="266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 rot="10800000">
                <a:off x="1396630" y="1619881"/>
                <a:ext cx="368373" cy="368446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r>
                  <a:rPr lang="en-US" sz="2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02</a:t>
                </a:r>
                <a:endPara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0" name="Group 99"/>
          <p:cNvGrpSpPr>
            <a:grpSpLocks/>
          </p:cNvGrpSpPr>
          <p:nvPr/>
        </p:nvGrpSpPr>
        <p:grpSpPr bwMode="auto">
          <a:xfrm rot="10800000">
            <a:off x="8156072" y="3823930"/>
            <a:ext cx="785769" cy="1812627"/>
            <a:chOff x="1295010" y="1516652"/>
            <a:chExt cx="558911" cy="1289563"/>
          </a:xfrm>
          <a:solidFill>
            <a:schemeClr val="accent2"/>
          </a:solidFill>
        </p:grpSpPr>
        <p:cxnSp>
          <p:nvCxnSpPr>
            <p:cNvPr id="101" name="Straight Connector 100"/>
            <p:cNvCxnSpPr>
              <a:stCxn id="103" idx="7"/>
            </p:cNvCxnSpPr>
            <p:nvPr/>
          </p:nvCxnSpPr>
          <p:spPr>
            <a:xfrm flipH="1">
              <a:off x="1577641" y="2194785"/>
              <a:ext cx="0" cy="614606"/>
            </a:xfrm>
            <a:prstGeom prst="line">
              <a:avLst/>
            </a:prstGeom>
            <a:grpFill/>
            <a:ln w="19050"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4724" name="Group 101"/>
            <p:cNvGrpSpPr>
              <a:grpSpLocks/>
            </p:cNvGrpSpPr>
            <p:nvPr/>
          </p:nvGrpSpPr>
          <p:grpSpPr bwMode="auto">
            <a:xfrm>
              <a:off x="1295010" y="1516652"/>
              <a:ext cx="558911" cy="558911"/>
              <a:chOff x="1295010" y="1516652"/>
              <a:chExt cx="558911" cy="558911"/>
            </a:xfrm>
            <a:grpFill/>
          </p:grpSpPr>
          <p:sp>
            <p:nvSpPr>
              <p:cNvPr id="103" name="Teardrop 102"/>
              <p:cNvSpPr/>
              <p:nvPr/>
            </p:nvSpPr>
            <p:spPr>
              <a:xfrm rot="8100000">
                <a:off x="1299773" y="1516652"/>
                <a:ext cx="558911" cy="559022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endParaRPr lang="en-US" sz="266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 rot="10800000">
                <a:off x="1396630" y="1619881"/>
                <a:ext cx="368373" cy="368446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defTabSz="1450672">
                  <a:lnSpc>
                    <a:spcPct val="130000"/>
                  </a:lnSpc>
                  <a:defRPr/>
                </a:pPr>
                <a:r>
                  <a:rPr lang="en-US" sz="2000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04</a:t>
                </a:r>
                <a:endParaRPr 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2" name="文本框 78"/>
          <p:cNvSpPr txBox="1"/>
          <p:nvPr/>
        </p:nvSpPr>
        <p:spPr>
          <a:xfrm>
            <a:off x="1059200" y="5142730"/>
            <a:ext cx="2378508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TextBox 19"/>
          <p:cNvSpPr txBox="1">
            <a:spLocks noChangeArrowheads="1"/>
          </p:cNvSpPr>
          <p:nvPr/>
        </p:nvSpPr>
        <p:spPr bwMode="auto">
          <a:xfrm>
            <a:off x="1243254" y="4690063"/>
            <a:ext cx="2010401" cy="44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工作报告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6" name="文本框 78"/>
          <p:cNvSpPr txBox="1"/>
          <p:nvPr/>
        </p:nvSpPr>
        <p:spPr>
          <a:xfrm>
            <a:off x="3157712" y="2337386"/>
            <a:ext cx="2378508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9"/>
          <p:cNvSpPr txBox="1">
            <a:spLocks noChangeArrowheads="1"/>
          </p:cNvSpPr>
          <p:nvPr/>
        </p:nvSpPr>
        <p:spPr bwMode="auto">
          <a:xfrm>
            <a:off x="3341766" y="1884719"/>
            <a:ext cx="2010401" cy="44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工作报告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9" name="文本框 78"/>
          <p:cNvSpPr txBox="1"/>
          <p:nvPr/>
        </p:nvSpPr>
        <p:spPr>
          <a:xfrm>
            <a:off x="5265806" y="5275895"/>
            <a:ext cx="2378508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19"/>
          <p:cNvSpPr txBox="1">
            <a:spLocks noChangeArrowheads="1"/>
          </p:cNvSpPr>
          <p:nvPr/>
        </p:nvSpPr>
        <p:spPr bwMode="auto">
          <a:xfrm>
            <a:off x="5449860" y="4823228"/>
            <a:ext cx="2010401" cy="44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工作报告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6" name="文本框 78"/>
          <p:cNvSpPr txBox="1"/>
          <p:nvPr/>
        </p:nvSpPr>
        <p:spPr>
          <a:xfrm>
            <a:off x="7309079" y="2310753"/>
            <a:ext cx="2378508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TextBox 19"/>
          <p:cNvSpPr txBox="1">
            <a:spLocks noChangeArrowheads="1"/>
          </p:cNvSpPr>
          <p:nvPr/>
        </p:nvSpPr>
        <p:spPr bwMode="auto">
          <a:xfrm>
            <a:off x="7493133" y="1858086"/>
            <a:ext cx="2010401" cy="44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工作报告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576267" y="5293650"/>
            <a:ext cx="2378508" cy="7225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algn="ctr"/>
            <a:r>
              <a:rPr lang="zh-CN" altLang="en-US"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9"/>
          <p:cNvSpPr txBox="1">
            <a:spLocks noChangeArrowheads="1"/>
          </p:cNvSpPr>
          <p:nvPr/>
        </p:nvSpPr>
        <p:spPr bwMode="auto">
          <a:xfrm>
            <a:off x="9760321" y="4840983"/>
            <a:ext cx="2010401" cy="44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31181" tIns="65591" rIns="131181" bIns="65591" numCol="1" anchor="t" anchorCtr="0" compatLnSpc="1">
            <a:prstTxWarp prst="textNoShape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rPr>
              <a:t>工作报告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312438" y="1847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基本工作概述报告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9812061" y="307814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>
            <a:off x="0" y="7550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41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9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70" grpId="0"/>
      <p:bldP spid="71" grpId="0"/>
      <p:bldP spid="72" grpId="0"/>
      <p:bldP spid="74" grpId="0"/>
      <p:bldP spid="62" grpId="0"/>
      <p:bldP spid="63" grpId="0"/>
      <p:bldP spid="66" grpId="0"/>
      <p:bldP spid="68" grpId="0"/>
      <p:bldP spid="69" grpId="0"/>
      <p:bldP spid="73" grpId="0"/>
      <p:bldP spid="76" grpId="0"/>
      <p:bldP spid="77" grpId="0"/>
      <p:bldP spid="79" grpId="0"/>
      <p:bldP spid="8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9"/>
            <a:ext cx="12858396" cy="72322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709" b="-18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`</a:t>
            </a:r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6750" y="938669"/>
            <a:ext cx="11525250" cy="5355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84"/>
          <p:cNvSpPr txBox="1"/>
          <p:nvPr/>
        </p:nvSpPr>
        <p:spPr>
          <a:xfrm>
            <a:off x="2228850" y="3192869"/>
            <a:ext cx="8401050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zh-CN" altLang="en-US" sz="6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</a:t>
            </a:r>
            <a:r>
              <a:rPr lang="en-US" altLang="zh-CN" sz="6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en-US" altLang="zh-CN" sz="6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4"/>
          <p:cNvSpPr txBox="1"/>
          <p:nvPr/>
        </p:nvSpPr>
        <p:spPr>
          <a:xfrm>
            <a:off x="2495551" y="4115817"/>
            <a:ext cx="7867650" cy="2462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en-US" altLang="zh-CN" sz="16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FINANCE DEPARTMENT CHIEF FINANCIAL OFFICER, ANNUAL SUMMARY</a:t>
            </a:r>
            <a:endParaRPr lang="en-US" altLang="zh-CN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5048250" y="1755275"/>
            <a:ext cx="2762250" cy="13542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8800" spc="600">
                <a:solidFill>
                  <a:schemeClr val="accent1"/>
                </a:solidFill>
                <a:latin typeface="Agency FB" panose="020B0503020202020204" pitchFamily="34" charset="0"/>
                <a:ea typeface="+mn-ea"/>
              </a:rPr>
              <a:t>END</a:t>
            </a:r>
            <a:endParaRPr lang="en-US" altLang="zh-CN" sz="8800" spc="600" dirty="0">
              <a:solidFill>
                <a:schemeClr val="accent1"/>
              </a:solidFill>
              <a:latin typeface="Agency FB" panose="020B0503020202020204" pitchFamily="34" charset="0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5436" y="1140996"/>
            <a:ext cx="11147878" cy="4950658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664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825"/>
                                </p:stCondLst>
                                <p:childTnLst>
                                  <p:par>
                                    <p:cTn id="3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5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825"/>
                                </p:stCondLst>
                                <p:childTnLst>
                                  <p:par>
                                    <p:cTn id="3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5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qGGlJKPVYmj1EAACviwAAFwAAAHVuaXZlcnNhbC91bml2ZXJzYWwucG5n7b0JONTr/z+sLElDCTWW0Eo42cqSZWQqrZasFWYyQhiKss8MqRHFOEmUrWlV9hLJnmWyjhZhBmOJUUxjDDOYYZ6ZzveUOs3ve/7Pdf2v5/88T11Xdan7ft/3+32/l9f7fS+fWGtLC3ExOTEBAQHxgwf2HhMQEEILCCz/LCrC/RezlRB57l/LAo9ZmAvktyt84v4g5Lnn6B4BgSLMKvYpYe7PK88eOB4oICBRx/u9DOef7S4gcHXvwb177EJcKX2nCs47HgctVm1zFdCMvG81u7UbmJXKuqWtjyl+vMZGA7vls/h9ke1rlTfu23Pxj5WXrPNWmvv4mlHXFBLMAWvUbjr4njnzRzt+nL3oyMkp133mmd+j61lQCVIxLCPqPmNMIPLwE4gPwXk95ISj9JkWyGIA/XNOgZ9r6EhyDjUFguwpldOqERAE/PjHBvnX6So6Wa+RhAKjKdTQnj2JyteWiQChkT/84VQS9TpyalwNGEZ53nXJfIMKqr+wBVn3GbLQ8iNFredRry8OjSdw5rI4kmIrL/9MCBoZlSx75ciYhNLGpN2WGbsJirY/TQjQSjJzNw9mD62vThTN15CcHk3npNkqfdr8E5lAeS6ZhMDqK5To1n9wBWh9Fwn1QudcHsK/RiyMQ0qv+6ARgbFStxazyE1TaxHUXdMmS5s7E3jNB6Oh0D6V5QvVXxarp/fVjNMav9OseSl+ZC2gD8VZSGOw1CFzcTKaKkKWKaIiVbR4f180CTTXZLWu/ND2hJmO4fChWJV8b3olFUE98flc7CKGOU4GcebycOtBpJnubuHNJUYX+twgaHIqm/MZOXouHYbCeX+kXYCcn6le9PzGZGpa1MGL2NKKkT/SgivHXQpW9/fPtQf7+fW+ODdjUir45RRqhySA3ZTFbtq2vELUbIiEjxjVTZvtoRBLPd95Zs2/f7RtlexQt8RKDeRsnZJr56lPtdYVnsPhwJsNHBw+h9rnZTSDUyZCx+D+4cTOqqMygAwYKtwA121RfW2pOM3kUjWAchIisMi5hOCKYbXzAl8MzqaIodF7Dl4yl2xsfVAtIR4o0UMCl8rsik2cSIRnjhumjHFE9w4tGDqfk+JkDR4emW3fUOyuatdTCoe3V1bbUh5RFIIl7DVn3L4v6cBZQc9V6LtSbgOyuiwaSXJN5Uyef+WJ+DUk7dnWhDjcEIdeFFQ432SFnJrJIjff99VXeD+idjHEWCSR2RdMsieG9M0elwije8p62DMpzh1c4fiuOrRJOjYLd27k0F0MYgLmCLp6RxO5jpNBgo+tx4wEDpOcQpNmYl+WUgLsjxXHKqs5qj9Xv0nQk4VSiJYTh8sL6qrOYPQXWVch7KFxlnQBJ4ur1/67q7r3VwT56RNcNhmU7+XgwpX7T9Yl75mrOoNSpOZE+DeGbye9oy3GkhtYxqVdVSr3qofmeki03l5LdhqVDif2zPQTZAANag1wYgJFIUziTKkk7vyYxWr8BcXCvjpNd+8HDktU8734kXWA50pbr0bBAE/drFOj50WRBGWsePxQkcKWUYvjboVAOKwwRfBNiEbJrah2J60b+HiK+2wSK3GjzcDjCaLhG5dNwCuJm788kHreRBU9/FRJRyhuD8JY8TkmcsvyGwaMWf26myEadfdCJnjcQVan3kWUL1dRbKF89KnH33WZsDK++Rxelw4uSWK9zPMvEQYXkc4pSDLqfTzXvBdJojm934oxUry68KWSQ698V2VxL2u4MnHPUQUYO7jCkR5yr/GNntJVToJA0Gzmtd37yvXe+5QmUXFj0V5Gve3atdYi1nP9CZSGcw0lq01iisnRIRSDh59xn9rP1JWMrzd6bmu0xOxL5FN3AuNq7QCvh4w8PgU2mqxI0oa2UCP8RHS1ReWRCn8sx4a4EkNpHMndDfjGi9gIV4lpNDGuK+cL0XCPixrQ25FWj7KITFJHBAhbK3oKqdBC5Lc0QHeDkyo835xN3mesKMgocbkECo0m611qKjxzUmtnSYae9e4tQG/QfubYPUyVIqMeH5hVgsjViM7rZ4FIRpJjjeG7ElQW2xI9gXHukUkbLeUBz5kPmu0Rsq3uGUOVwILOTMEp4z+Jxh8XHYgOgAY8Wul4/Bq1BHJH4AH0YVqE+mX2q7PtzFI4veG7E9UXTBIGw7OlBGuCLphJsKfQ7ynVNonASIs0dvZxdjCgnYBBnx4c8jT02rAKHfDAprhvRvLG56qMZ5s1ZQCUctlAITDcK2mPzWLDE7a+eXL2PqFDc7RcAHKITKtwuqDru35jzeSuobk5mxI2NaihSZsoy8CfbbAOn5jr6nnrJg8Qp9a+Q/Z+cRbZ8YYz1x9rtpWUQ/OfPlzuptofMyeZE7Fa3BHw/MLr8PXPcwToCynMHd4kjg1Jz1cu51M+1AuoVqqf7YcXLFpwISc6j9xQunABtXP9hDZG0fPSN2uHrhRpXwvYd8ot8Zb6+QB7SyOpLPU1ASN72GmglmQh7WGljTYnx7o9FidSoaoipXUyYG2za7UQX3I3wsiTDNkEBJbL0rWKm2TAlHMWbZvWxCWbyhZz1bWafu+05LrTITfg9472P/MCVkyIoRP62qVrrSfIk5nmRW5jvUzZl3s5pdSMWWoF3rFKSTcC7jg2En5eA9hsv4eCe19SyZm6h3okAi6iYO9VFDGwXB7erMMBWZ35Xsbk8L6ShU21S0NNF3zAt9a6n7jZsw/23Ex+qliwAWhWgj2ar/ca/vGOpogvxQTtJl8mp6zUwlHK1wD2iwaHYLAwJiV9Q3AsdKAbqkrdfEOJGaul6iCyz/o6asiEKsM1YXI9nZhmgwsc5qxeiQ4YsTltZCsELooXjXp7dsIiIt3vIBMYB2tlRY1YNBNkwHOShbmeFVY6B/rWjRVH2Ra3RZ6ZXWxh+lTgrMTRJZWlMUwg4YJE00I8zD86d9Akpn0OWQqvFl3q5WsuyKVu4VoXqYQVXQ9Vp9KlMGSIZrN822gUDkaBbPUB3x6EAHwcRT4O6IDmJQtSMBYdO533dSxeeBBS2Uvmal/OMNfl7oMTqhX0jG9mN519YNUPUTF/wBh2e6Pnr5DB/MPbpBjVpnHxZkQfvECbPXuCjRKxxPl6hhhTaBIYE8Zmpj4jz+TLLIdR8FDcJ0BCkBtEGCby1KJZjvNMsrpHwMyRKv3ArZCKR/RFZ+Lik+MfdF5VMxZBrH5UTP9YKJG1mxHYVTJchCAnlkjMOQLoBesUA/D3Aqer4fMPfoAhO85Ar0PHrhtVoLte7tUqRO9mhF2bJ+2741jOSHNZ0m5eVxk4T5IRDoxWB6ZCspzfXlmEBHMgb293ucUvpScEvojtEYb5gLRXotNTuxYVz7L7f4AX7ZHQA1pbgLdvLavtGLGM3KHn3bZUh3z0lYG3j6sWBiUmkA7e+hkwtciuAaxE5wLd/gml5NYA8oqHHxSkHIZ0nsiT/RFsjXqbcce8Lqb7M+qrOSQuinYg0AKPqlFSpDN+Pd79Vz9jKq3CY4IXsclBFdMzAZ9yTuTs+omqs3gvjeKPCh8+Kf4L2DfDo9ooFM2XqnQIYnuhaRf5pwZgwYsbaxPtUv8BSh247BW/TUhZezhW9ufh/gvjx0491voHZBRFC4GPnfon9H3MXbNDRq5qGjIePzO1rDYRekDtn/BTfZcy8MQZ3OHLD/4pRGXgWsDBy/+YMfQBV4vUKSGPC5eyGrUIMJ55b5tGzgz3ow9d1fSLeBwplm2WvmoofQ0Z/dnQhcun2vDju+/yqyFm07dMYX8TzCfVBFfRM9rUCyrctuQuV7uz3P+JWbr8kIKNoeMqLqNbDWR8Cc4cTal5M6Vvk1uQm+3BIz0MvrY3Ul9DvtJs6MobofYx9N1DEsR8OqNqyQiRtEKx7Eixa/Z3AvLXcTVGCLyUz46oqKJlWJy9mbCdmdb72qaKtwe5A05cM+1YsdR51iQ6chsIN6pZG1od195yRMeo/of0BAiUXxPmzGsiBN6Q3qqecT++Z/tSyWl9tF8mYx1VJGaXL+MAWJnUKqG9FLuuEGkUuaToyG2yrNZ6hQr9kMoZWNCVpbIHhPLmCM1dnuxzWQb8asuz/8pG6oYfTBHsyiUuA8wxGzlxqiFRq2lizdIFPw+F+pqNneM1WQO4cFan4Px1PY+YpUv/XQRlDk7/UgQbf4vgtwj+vyeCUoxYxeSrVWkximFegXgTpjOCdKHLJc2IWhHoQCqyKkMVFRThq27aRDU/fxW38dT1HyUwVlOjg85rMY0TdfLrrzDMWTOWaK3GOG5QDEi7iJWwHE22fNv445w0YN0vJ+69uDDuEIy1FrEoolbNF/Cb/R3OxvEpDDRBSd7IvcHaWIVROTXzejPG7vaZwIdioujdBrccdx+U/1FoZx+eu99m6RQFBqeWmVK7j+1VlcYN+ZjKZDur5wLXbrv1g/yiJACtnmNnrILsoflReCzrwhG8h+oW4O6H3mRUPjQ7Oin0QVKx9o9qQVY6FnbZVr1QPTK2mn2BxaDY6qMCWI+ykPOfNR9SCHgw5I74ZSFwjANFB5/DZ1BnD6dP9paPax5HtWwvQBwh2jICgWIr0QmP2XNZ6sDPA+6un7bAf9SmmrmYG66D78XS175Inyfgigu+kEusD2idPzKC5/TyW5v/9LETTLGFMLsZyQu9Mrxh8hZDszT5DBMak1Riuk9YLapFuiB8Qi+hD4/AJkLHuj9nMef4aSldQgWOiBNTkH9xhHY7Ga7wLAvG7ZP9VpDss5kfN+jrJcb2wgkrnR+GtTUHSfThweYba60frGjvehiQV+h2INX9R1PZrXW2Cnv/Dyv7KLBgymPXgpcZYAa9gysBO8plerHUr9V7wLjuwMmMp8tjhHbYVrleOAljhR7hru8TxqtQgj0fm23XvVbcuV1da92LI3MnHvn6kJCK8lyhWX6K/UQU+7XOaS2sebvuUb4ZtdZ6q/RawNG8sWIKP/KW8ju8EbFi04oACoFTlAW5W+I6XMhXmbsLO57lP1t+ETueW9WV8LefOXRWrbuY1gJYopUXBNGV9IJIqNcionjaJDcdJgzmgrifvcEnQcJWhSyo18rKbqb232OmzefGER5v+L42xwDTJs4uuP5V6A9v8IGmzc1z7b/UrvQV9xgUjv0dJnTsQ95JI8wpknj2DCdCTfnbmgf8sOYR6EyGu6Nw2Gr00Au1wTWS9Md83ZYp2Cr86Udo9loJSe0sftLRysI+MjkepnXe12BvfQRfL56K73iXmbsRuHubwiY3U36e8K8hb0LHOs5euTJnd4ePEv41pq3W+QNfx1Tmo95fWYXXdjj9i5lpAwnr/zubPlrF6l/n/z86sgRxtGLYGLZHmvKnhWJPbyg542T16r6mk6V+ldgFLMWYyubH/wAbfKjgrLdwkPCOSjY7ddi/DgsjhH4JVec3eQPq2bcfHmWbaS7reKyOfuogK3HUxoiY+nA5H8d/RNe3ODnQYWC0Lc0I9HAXs0OV685lBhML/ouwe+yjVihFFBKhqow+Rw6/6f8VKgYur3ft7n1x7l75WVWG4df2/MQ1DXJ3wUnurQmgVjKDpCQaqsQu34TZ/jrMRo0AXDbEimXXlPFdSoMus7dB3Eh905ZfrL+pe/7CFi7KJz/hp/UDzoIHiVxE4WTJD3A4tXd0/slNANJz+CKGQPEtcC6sgRryVXRDsKPF3eVqZ/P5wpb2XYnFLlxgM8IPd/wWyP8tgQTEExGjtzz1Sv1JyHdMOW/aq1WazhuC2eUUdSUMTgLRL/f5Q4s2nyDT0VJTHLMQMVm7Qj+4P5ScVuXf+6IodP7TI89Q0SK8bcS+ycAul2A4z/zz0q52lXET2HzFq3L7DIop6khFDOu2o7Bal5g6+tLBnyxHUJAuh2RU6ssCnltIRh0U2iR5u5Xm07xmlOvU09L0/f1MWkVxiqEf/8zBMfK4qXSbTdPD8zvWc4W5LHsLkpBqs0QQ0OMio4YASmBBiTD43BaMCaO7Uy3VaZe0kv7VyC3IdXh8si7Nn41C4uhT6q8eeCVhxEH5nabr1IMIuHtHfdWJjeOjjl/8TVXAaS4syQIpXCJmdfh2xavDvkyT0h4RGGW8YZii98yBUoTTHvHxeHEDU4r78OGZ1R5633hzKISXOG+N46bZGuPrpRYeg2S/1VfkUqnWxdUmRBnAvtQ/lbLiBFQd8PXBuVvilLcIJq9QDBlQE2jC6Q7E2hsw+8OpnbCyeVWlqx1bzFNCNAg4FC6Qrg4irCNeI9cPy0qIR2OLFq50tS/4Qe5RHnd3DeLeuW21mThZbiV7paHKPc2YESRjW2FpqkiMxU0Ne9tE59qHswMXul1Rdzkck/z0lF+F5jvk2s+9jErxEwR7fcnGjxa5U/eOUZ7cFnVGK9U2K6skaL9KHFS7wzZw8C0Xd3Erp5hEDFUT72zLTGPON8E9N+AYmxUxZz1IjpegRVRKXFY3jhFCXPCJfuIlhbUSAR/PCUq29QUR9pqgcWspxHDZtjYLPOsbNtthJHWv//P3+piWhaDJagdyCVUWsC/yLRKH1+3uCVqdIWo+NAdPld5jI2JQdogrwL1aOr0O+TubGWUXVaOzGPvxdQP3XTICXyMBjoLiLGV/84ycIDcUUflJ3yNAEZr4GkFYV9xQ5FF4Y5cPsdziTWi/THJgyq8BJWBzV1mni9JW+VU7No1dSTaAa0lz+vqtVARvhvjlvo4V2AJOPFXOcDWqqxbQWwegEDHwPa0lmX6g3evgaKawN8ihlDLaBde6of4IjQNir0PHAqi639xQY9wPlUn9YudFdftoLEMz6HTy0LAtLUPf0S9nfdSBXMVmGf26NBMcriigoV27tqOKu+ygncC4rgT7w3PUEpk9czYvBtueEO331mEeNAS57TuWXxPXCa7DlMB9nkWEkkGv/gdgPh562Vvrhv7ldi0V/+WV46bmFPFMepXZHO0pQ9E4BnlDg3O9p2rBYBswjjxqMUhgKT24pJcbB1WpgnGGjQgjcVi20wn5xb3KN5WOXp3fK5CslHzV+gyxraBr82SEhRp/2D1OnCphfQLkrMHiJzONaOmA5E3SsYX3Fmbti2M7jefWNxJY7L0ha08dZHXhCNXNMgWdiyjfUnGfTeebqhP0SpTe+M0WFbpUKuRkuJXXdR6R1RoxFWeinOpCXNH7QlffZ+zvpe22KWBf6StR9kasfQQa4ieDafCBk3Zc536Cr3MnCHygcZ37EUjUbxq/afym8ZvGbxr/D9MIoTWsT9FDXzDmAncpB+V2yb9g9/216WJ6cLZO3RLY3Fdja2XyPJTyvGubwn7CDS44Pqa2how2sLBrL+ICIOuVlsJpejOQ5e8tKd8HeFWTZGVaFvrpQcpNnZsXFHij2Cm3rzznl+2qwtvz08lU201hH6v7eZvJ+Otm0sWNfDeTdIww7g6gsRU/7ZGN7/yfd4dmx49srizZmf7z3loo8L/s2LkHKTblIjtW/9Sg68x/2SjrurU/DH7G4Of9Lfp/28VqmjC+fnzhjtJP/Oe/+7oP+s+NtL93Mgt046cJb88u+c/PIlXMSio8E7U413ZVsypkhjIeLxMy0+kIKTj6/hNpkUKylDBWRLFpbWRTZlnbApNUPTcMWhxu6wsmVXZTDarYCbAEGBOZVw0Jz87gjv7xaPtSVjKAV+7UddFkQuZGUvStTGbsmuZUTGmxDWizGCFnKpJZrm8TrbhcguW0qlAInOEsIFCwzFH/Auz7isZFKS1OxuBUNp2ocI06ZCCtfklipdWHyXQnk+IbzOvDIcMX9nBlPDXq8WPGv7dwcLxYrB7XWkXPoCp8XLintJBt7TX5Z5km4tPhFZ2Wk28dlXlV0eUDRzu70g6hPmkuOfoGNPhj7Zvd6muUcPLjWRaKoXtVi0dMD9GKnhYRQiuq6Vk8NuPbfsz41lCOOEapZEUEFMw9IEHnb2CqTKY7wO3rN6RrJqwcEwKvGu+A7SYFsg4HzCzZR/zgA33pVH9zCHm0vP8wzfGF5UrLm/16pm5k4+JceuJXcf48Dpk7znpIxLlHc885Mk/BF/P8kfS0dtkN6boS4pPccT63go366DeTv3y2Wmj6u29uXc35oit/7BMOQqRPVFIRBTLgk18034vsN7UsyQ1M4GnNp9M/StBuON0zM9QjkMWg5FBnqYzxy+tdX8zPvbMCVTLJtBA/GLG6KCMiY9CnWL69ZO7ZIIc6P1fV1c8MY3kzJp7hq5oQMw/fKbEHVujTJHOYFWQTf9HkoAVj85usL+XUJ0cjcHTCwAOERta7RXkMzgceroH68KXlbDiNE5MLIMykv1iRZBZmOJgIzY5eFanfG9B/dv4YROebmdiJK8gDGp4klH956RNIzgiuGmRFcVM7hK3ki/phZm8gXl4PxA41Nu21ZHFo7BVKEZOfDWnU/ALfJAyZY6H8DkkJ6y9BdPNmuw71Etm9vhNkk1VLkLIypqFrtqL6/fQXWbys+l0+N8tLpXcWIC/4B+OGizIQkLnbkssXxixAYe9sQawefKa0RENl6pObz9O6Qq15qujxkyoqSAH2qUpvPCQElkz/GCyyT7ZeQQ7QQA+U1/frfUFg5J0sdeUczyUYbgXGLcTZW9TVeM1yKEUfUThtu+rMsM+P9bsxIJzr8YPv8l94g++c0pJWj54a94GwCNuWZ862D2yLftC93/Qm8QqK7lmmplois9F2sWJB31H4tGgypsGnvuuwZuX5596PAyrebPvSsGXglmONLWU1Nz9aH+lN9i69pv8Y+R7zXcNODXQUiJ7REQibKML1d2gsgswzRIOHxjug2X0H8hXlRHQeCYGLrCiHHrqooyXyarF4H5DlulMndm05E40VDQ0wqoOqCt4RvYxW2nD1zrYq9Kmj+YpxKKJemZuqK6wLSQ7cpOCdJZV5t29ysy9OAdV7tansjCx5W20i9HXarZ+2ALy6/8y5rMOWLWmRAYWS7oBNDwV9gaoyt1PXF6sDCUEFWPD4U0ooBdf0pZqzmBSNdc5IUnrnHY0Net5Rkry77Dp5MEYJWYe8JgyW1BOn7roRZRWx8w/BR87HpfEmpx9Yyys2HNIZtOb8rWMnOP47Edmrvztdy11nvQSuqwejmeLNDG6eXZYLbE4+UobH9cLGOl5OhLlGpGsssue1c06j8W0Cqsuxom5DRua39IDe1JXFlOdBwmaw2o6SYW9HyX0HzieEAxq067UzPp9gjYP0xbjxq//1T4kwWDBRMRprUBJOrWR+hvnJrm1AkR1F9tkWAOMoOFyT5RzwuNAWuIC0OnJI3XRHUCzUixSHHbTAu9kfk19r71/S56dvvmuwfSbG6NF0FI+nmu0bcuEkf+uFR5zvgn1bg621FlGvk99twXpRG9iPUuXYLSiYHlrHusnc34xJhq/iras2njWiiSqLBVWbNsRhASd0IpowN0eynuIXCOteu1+ZfmyF+JyNuR7fB1N1UBAvlcXaR4hz4k48EJF8Ymg1g8hcyw2YFT8cHLkjKIi7tIECkfAhNkDWyovsKZN7VBkVYOpPzLoIwrU9ClQKfP7ugZ9pRoERwDJB/ABa/5bi4vY5wMUpU3NJhZGsh5iuOMydBkekUB5ioQhznbIKPfRiKgdR6dwpHdVehNsdgbzkzau1CG1w3lthw0Le+wxawH3fXTmiJX1qTz7gZSh9dNur9Fl9ziWE/PLTHUlRNiwOcVGa7aR1A2vJonZXRhNgLQu9JW5epBLMY/xk2aP8dFkRsGTmxyfpIXkA9Kb0M45S+8pLNKceduKEwOUJRpy4nqouo11rWhYi2DTcyPIN5OUOgAu9oUjDyZZlS5z3uPZZ30lJJRkfcCbvrGBdweChDFHPksvmb3Ys5kZw0+6dQ2Ta+idDZGIV3eoNGTY3X8fBZOHGv4T1V8GVTmYx5oqOkW8k64aCsAx8NbntUenC8Vm9nXELVzDplPl3NMl1DXporI0xKPoBnDNKh4ECHhxTDLy0z/ayuU2pVcSQ1EVswjPhWmtcBjklcoa99k7BzPczRjXba2NKhmVSdVQNt7p/LqKEk1iu3KY9F6HZw+30liiIxFKchYmiedXp8jY1lVTGtTtuBWTBGlLpNlnkzV8tOeUnSz40hqWckvHy7zA+7fUUDW9A3ODBN9HdL1JD7jHm9nf6z38/7zVQ6FX3jEsZwm6ApJ8vwO4SMitPoPVRkaVH7rw7UhOHtTRq1xRBai+FRS4iliuNi01yl7MWp1m3wVlgzMJhyPz1s9l11/ZovT/1aE4Y6lItMOa/8D2YrhGJcHm4nIrisPLk5knVO4O8gO9N8bimeWNH3lGbtS4/geXTbpIFa1GHqtbGedE5r+5/DboqG9KtCCtX1Fp7bvAoycYLOVR/0v/u+W3Fr/jusI3iBhFLLTtnbenaDvBqky3AzxqeawAXPpx65HqkmLlq5RL9QMi9OKIxZH93OWr+EUpNQQ0NZpJQ1dDsZ+lcJo7HlF1hhkp2/SAqO8FNaS32A7EqmWsAMtEbuWtBdVbhQcfAnywv5eq+iuti2WaaMjxMr0+j4R5lhj2JUPxa2DW44LGHtbj2JOIh/jvPaJEw2WyClYx1VIvjQLKja08E2Yi0/TL4K5hPgNix775agmdPizsjsz/J2JsJhz2pwSMZz97O/nWyiXa45jRqpbX/zPegOHYm0hvCbZn/iFfG/3pw7+cdc7zWu5wnkWLTdvy2E8Lk0gmO3LmN891VHAhD33K1F7a784jfVlvHu4H3VdxRnK341sq7dFunn3DTEhN7flsBiOh3jhDEBTqbjvfPDP9S1lbNYVWzHARF1nko9xNpihjmfFUBvwSsqnYAxcahfJGL9Cx/3kWSzHX63Ty2BNXXUCkhGFy4C3fYleXXO87ARH7gnyHbrQ+8Zm9eZWcmfBMSVcQMG9nt1pB45x9iMNMqZu+p3mwXVfRVDMcd3xrCWwE/lAlTuTlTd2LPsFohW4yXV3kE/CPlaFGaNjKXAeZEQr0erI8suiWISXNZuhEwx20DA3tgcmqm1Hmpy08bcLzs4w9UB1XUHpq7nJswuQq0LmqgGBZK47DvjbS5qVTRxmc4e2i/zGyDJrKoDMFijH69GkCCzDU76lmZzn2sNdrxK/Iv9mpNcxG+VxJpBcYOP1nfHQPcyzoW9cBuoHpxvFovi/1RRX+18WTNB2o1u6XaeMxaGKxeKXCtTSGkd2LtEoG16J/Nh6ouT/WPGJZ3jO4EvmgU2LUYnyzOTWAEx7pTZrtSxDSwy2mKV5n2L5BDsSr9a8LQdKdd0hiT+bF792LUfzU3A0ct6WXWgCPEAmBFo9kuhy/O8+MsEmfRXmvksPDNY1ERIIoYkjDgNWGiAjzxSbhmAj/liZouMv1uMEBd3qy+BK9VR6MhNDqjX0UbGr/ML2I1NXZtjuJU0Wzpht5GGI3tm4UZWXBAE69yMF1IRo8nhDTaDQ3dvuzisJOHsGLEZG1OYSAJt7ludmPO1/T5R3Pg5rJkMbRbgzXgwDDJRbBLNMHtbNqglTHoYho7DtNUH2yciW/DuZUXHdsk0ig5u9daOnpgljMbmv/wSrI5TQYfCx8ZH4kPS5GVNXiyy065X3MwZGI8kbwS7RC2DJhmOPmiZ+vS/UD/Aedaa9/SSlyHlnJcjUcIPisEiWRrOAiKg+LWYS3zp2InVRZBVFnpQdtL5rJCDeM4vYDOY8Yf8qHNydKwaG+urjmrnz0wIMVCvqb/mhsA2o049yZf9Jxbg2W+qLcj9SMXLqllMmAedSypfSzGPU8aqXxxuW1/yEuXeGmi0bSmXtsuYCFkPN+sPySMZNGkE9nHKGovCeOvsmRR9KbzPYyu6imYa1ncRtDUc4qpOc0JeU1DpHTuTTEgzU1mr5FyApkqx97PEn1IKHBhmp0Ifj8wFv6kRls/yw/8Bo5T/aXWWGjdYK6T8zO6mMledagOg9j3OinqbYmyir/iBmJr+Erx6MwQS+Q+LZlBK7/g2ZQ0NyUiJmNGWpTrPl6LfXyCLc4EYZRVX3WcVSTRKhDqV4X4KnwCVNVfLAO1S+NiujMtiSkax1oxAt3FyQ1C69N6RRMCksFs+WgiAElIVGVWVxpeQJuXVQJ3lmJt/Ao2qOKqJPw/yhN9iQ10umZa7DY7qISMaBLNtVnAi1TNerWRhwZ+dEm572sML2KBuR4G7/OdvBzHACuK4QJSLGnKM7jQTi6CCY6As94xZAnuaUANz0kpTt/imfluzKDY3e7RSU/J5c9ZCkSDjwVmbRu1ClePPzEzaAs/31B9yvBVu6gTsdDL0WALfyNKgHq5gAMscpbT88xyE3zqsEFbXcu7eMeffyqd8apIEStmGEeEH2abocHl5tgQ8dqOQ5oCMN0VivrlS/Z6a6bERdEPgWFEtNi0y7JfcRsJzaYuq6x0jNqupsx3asrA225OcHm1jmDhX6ryRWzVimmGK3c6/5MHtgXkwMHC8/m8ItBPxyt4h7nfMyP7+3NqpGXWAPKml0MZnnPPQPNOSt+LU9e4QSU74ksZWQ/EmcM/AgYT0GLZNUe4sYgWUkBlyRlhfMPZCYc2w52LfzrRLseNRhEznY76vGt6ekW3a0rltAqPCPLC30vo6ycbD8csxSPQyyIeL6/U+j2OFGvNXp5c0x+HlXG1VrMuLpvwTQzL0f8u3Y6aa42ZQfuE7aAPZbKdjb7K5uhPWdOtBDDlJnee15acz1n3Q4BbSoPPcZrzCt6l3FDqwRdweOxkFKtzkYBuHt9jTA+HrcsfLFfTusf3bM+9okcuNstkUs/wBRy6G2IIf3ABgCxfwCEbb0KJ+7osfA8afTJ4/x/Z8jmd0+o1ccaRx+4JvrXhIzhs0GGuzPbzPUjhOzH39rAmfHG+gBNG90QxPNNA7DpQbwWrj8rIEwGc91Pub6FlJjCDKnC4Kn78skQu4U1ZE6Nfyqn9vRWh73h6Yy34F2zS5LMUDHER0MInq1WC6+RERFmXMvKiQgpWoS+BPAKBPyoZt2HeurWKookfTin3j1/kKplAq8Stn/HbHmzNbvNlC7lZdb+yGy8zrS3SawDaXNsdbCK1Jt76QVCigsnQMYo/itXIfOqjrHEC4uTekHj2Zx/QYbYLOP/JCvWSVtkqZ8yerPPbXfUqLWEV2iFkmRbYHX3lx7suLYBgy5UUIfD4yT8+3nM336j7D2+wsbZDay8vw0aTLzdvebUheT8hNe/HUvAOH17peS0gT1dUrt+i2aLJYbfRwN3wnqv5PxhY738q6bWJmOsrL2vIe/wM21b+9d885xeY9rgQ5LEkRQC+qPh6Q+PrQCvRP+0+80rcf5HmuSyBZ9opWfE2gbuW3r/9170jy9rsupWeeS6989Mf+a0vF7PG/AOzfu17QKv47arIntQWfGN22e3vrq617V/3run1UJvA9OguFa6/2be+v/LWG//DF8/d+7aOeMLeO7d9d4CjHv+6N9RPV4aBm5Bdok4p+srf+v4qcP0tUZ6L1xudeqbtnT/6vXeg7r/urVV6S4wFY1xb6uflvynELyPd3xLlIj4t+cC5HuAux8Dvvctk/3XvVOKRywva4Uvvh498V4hfRre/JcqFOanxZWzfa7dzDH+l5/+1dyv84avFVBPYktOSU98VYgvwJ3/Lu4v0H4l+RYmNzki9/W2d3/eQoH7/vveonu0pVGvmEks4G/pdIX6ZVy0xUA/YDpD8vVHv9qU3Xf917/895u3VDB17l7U4va1qsxeQtZiCmktpm2S9sVCq9F4PUvIBRbDrlBYnbeBDz00no1ZPICphCSpMMjccIBHlcBaJVUkicjOPgqd9sPFzE3Rmxio1cp6RWnzxuT/df+HvbqsB59lkEKrh02HI/Ns9y44a679KZxhF34aBM51pAUeAawdtq9rzu67CDKdDpp4T9eDA91Wup8txCidHyi5y0yKNDT94QJmvInooil78lLV4hh6txIZKcRTl7l+qdFm232/zxWQnF3oRBjGhVt/UaSCbW88hi6W7YO2MVUok4W5Gc7fr7mxDKRbIFshs7NSqic06nZhc0KcILm6zt67rGO/xzOozXpwddsxBo4nwrJMrLzz02swNM8I1R1pPe7q9P1m5xGd4fWVvE7A52RSXe6mnxE217iYgfpNWrNnWqs1nY61HeC8g2BeuVRK+yknIahgnM9AbD17SlnXaF9KJdP7DUWxkvGHcM1KKQijc7rC3YXwfK2Sh20ExmKX91EsfEOmmNDxXFB8SX2JZ5E+7PfdslgrHvpMexFfBRf/pHy9/vZC5/SIWrnRPbpXOq/5JRbBscXGtNTtYZKtk7t7E68R2+70s00PrTln66YPvV2DeaAHjzj6stDgmZFwWtn152iCMNjtpQOx4tECFK229uhBbUMG09vWZ3Q27kP75XG2HGFcd0/MKrTzeLFXHXJ5Cje2Oxrpg98sDnuvfTYhUfZUqGj5Ehls/G793hkYrcsp7h7zh46j1npu8pOt19zBce4KSJmAXsaIPSxAb5s9VPDbHAj4EZaxWI5/Wz1q38xb8JyTIY9dEGAxfsxZ7SMhUVoJS7mlTfNXesGhIdfldl1rrS5YUxBV0bcfGPa1FtdYjmoUbnirhTHFxXKDVnXzJMq2lvSS7NOx7oJn+6ux3e2rd0D/Rv+7YxKqAoDxg3MC2V3d6XSNyNV5x1VKHPe42Z5MHCB/afLqI4OWodUPJvgUTNFKJGpoLzbrLdjoZXn2XMbsJSAhK+iQaWdIHU2WoMDVLNkDgBhd8a2wRVTyfphfzD9wCvK0DjOs0ouDKN13peb7Jg3ToVoQGgdx2d/PklYEty2+x48inraVqj7I4son1ix8dL2mVoYr6uCtRrkmjz8aR99ck4TFdsV2vC4KqCVrbzDMAUYSwvVBpEAZHzMKZftR+znIUD3nChSrqFQLTekmnUG1VS3yEVuV/HEC23CGvYPpR/aKq80d/EfLM//JRY/PgW4djzMpNCeTRd+oVoqnnbiEb9x3tvPEdL6r87c0+FlxfeemnMtZPiCHTQ3si57j+Epm0w/591L7WEurh/N7e5bsFhun868jZ8U4Djdg1vjR6hf77+JN6zhB/7erLJ+rfD1dY/fsIEna7obDAo2/J5Aww/96L6+4g3zpn43jh+1bwWNO/BkpmVs+AjM5c+aXXp7T/PVhpHDHW3fH5Sf733ib/HjCMnVlXV3X7wtKgbfy/ELRfpHs27nPpTP6Fqv33wGnS5tbt+MxvyeTScf8em8qm0FtfZOe8/L61Pe3+r/X0zqPjAJb3hyWX5aPowH+P0YYDMmXXX7B3/N4789/r6fTOq6cgbS+XYhXF/wWs4tyuO3w3/3Pz91Q+6d+nA/9vMu47coDKBYo/adbVQxw54og8LbUninqhE0oqu7O2lWRz5n5bqIfAD7PhKkkKNzGtLadWnTRQVj4FFRYZqtzBnfpEJGQN+2LND68mTcgDkPPvstaJ5SpLF+p4uahHl8wEV3Txjp3/o+rCTYizEIyeeHuwuWDtm6fi9eHGf+fFgLxwjwOccdT3BdPSYszwAA99cDWqu3mjegzQ6U5UiD8uPGIiJ6DyLGbjnqSebT9VDbojO4bV7ixfUolZs3QZIzcW/H2jnc8dID3l6Re8JnwqKNDXOby78zC+hZxr4qIm+bwmfCofwKknkWLZNU58CzAwwVdwDIdCWqTwUnrrc9i2AHU+977MTqvKYzusUPO2pFV5tXWrQc6nsG0X+ZZlsq+dFga3SDQIgZODG54S+XBoLdvOOxsgo0+YPsmvOGN2OluNq4z2vV7v/Pkd3csG2HNVABsnD5/nW7G6o2Mnw1V6Nb/iT6X8BGaHfsLb8WuI11tw4Ldq1rJPvs2ZX/1MDWzPNY/sof1pSP4SWjLnSD4XcpOxT7hGZnfu3tFqvkqwdM78ymjN1vZci37y4s1DEt+LQEvnzFcHliwFP51aOmd+N9qWLgW/y01L58xXfZ78Vp//36oP2i8zdPRW22aM8dPQydoVBVVZyPlPNid4N7NG+8Opfb2BeBNHEm8j1CstELSRwUpd8MpSogRtCFaA4CF81Q7K41XuZdm54UZ7rfO884DQsUTlj6NtaY4bjxTHUmeponH5dHXGcCICj/DNUsJ2rNKsKLzApFbQ28eNc5MgJ/lJ8YoNl7J3316DgPEPefrWcqvM3S7bGKsswqsJ1tvMuQkuWv3c3b583BSZUrI5t1lvjjT3kjI+sQrtphSwz07EjELfDPSB6DI3ZxI/3OtjDtIc+zEpXrZ8FUSNpyAIv03Khu6dR3OBceQGi2Y0RPJhvdr9EONXqUG7bEzXnbIzDupyCXbJex+rvG3RCKVIUQobw+YctdCSKliPx9gfpDkhG3z2poXEe1XDSZtrYnEBkKFq3YEmMq66aDVNBt/SdbWrGar66sEstRfnlcRyCtV0fRLPTyGjHvCAYMtRISXJSwoBGKxooI5ZbOEWwunCtYPH5PuL1a/dPWqcCZHU4Obs3W8XjaPvAtAETOhpa11nSrH6+7jJhwupJ4tbtLxPahXDSTCQmxKx075uOLdCSfPNQ74WZ8ezOGKv++tzB1SL8xC53bE126i20hwTdjvG73TkTjaQMEmWFRAHEW5yspTEWygT86rHL5lJjn2Muwu4QyCT47Bw4uuuq2Rfo/xm1uR1OF8/soMncmya6KGpYfuY1Diyf/mb80i2N7B7YlXkpitNyaYU3NtNrbGIZhkwRU8nOzbZjALZaPRx9B0tvRtf0cM422Cd6xeHK610ZZ17Bv68M4XM194ErXj2diFJiR6XuNX/Rbp68FCRaCgaIksAgNbeHHw7ufmM5OxH2FxRfsW5wP4Yr1l6hX9HFVQVolIqc6qzJBzQUEIoVMlMwZVT7rkXFcgea9Au2WNX3NZ11dobuMm+P4nst5mfHZtt59rxc65mxZ51n92Ajx043RWfHXj6KLJYbXkSA+YlKzKyEEPAbcpuCqLEZTHIRZUVBR1nlQgcPKamgeF2ksKYMoAZSQ589NnPmj0+YWsKWmxDtNZszwQB0japyvs9mjKtcE/j69HPbv8/0KOzej9Ctsibenbh1UWel/nyn5nmXzrCKIigzFPZSRSZQILz/+APBx9yTWbn+Wfq02dQO4BPKoijb/bz8zCFtl89DNflCaaJIgIeWIuYlSMV4V9NmoxjVjL7y2naz5qNaAFw/v73q4n6N3Tk25vP0XmPf6gdaNZSXeTkl395Yv1+1Jy/W86X5srTciWad/qiLV5eX4/mjyzdY9NwX4/8P6xC+tde4uihze68u5ALrbp4OwPvwCj+Ud+WJ+9HQmCM8dRr3lXeAv8h3nFtsVge2hw+TeBrM3WHeCnVSa2dFXPnjT2JRx9vFuWdkOw8+mjzmrgguLWd9uO2UP7hy4Cnd+J99eL3hz3eSs4Xo075duHvIdinn4qi3YT/LAh15K8jCb+j/m/Q+Bs0/laf/8+rj7cQuCrlZDRqNgaVXdjhUctXizRCNMY77MyEtz3hR0wqXh6+X9gO+pvGbxq/afym8ZvGbxq/afym8ZvGbxq/afym8ZvGbxq/afym8ZvGbxq/afym8ZvGbxq/afym8ZvG/zk0NKtmh/aCLdJslsk4uQkPKdj8tbn09TNQjZq6P3yc8uvnqbpcw+Gxw8dx95erneV26P365SiHb1+OWjwcufSTDmbAkKkmFX3Nyum3seADbbxn2e2iDFTqy7BhGbwz2M0hT8aK6YfFf/3q4Eo08H//q4N/3Wk69V9eR7zeE7rl2fwe0E+vLjo/+i/fBYN4yn16/mDwH9+srfsv89z6jH7AYyYa+RP/Lyz5fyJtICEFggz9/UU29V3WYuivj0imVLNH2ixMp/5s4z1ywnsm0qSc2l3QXd2N74Zsz5a+8ZNu/SFCOMdSwE3EfLG9Nj7MWgWZfWUDYxkseiVRViMqDU2pvT2Nb2o7MCj2cFt4Pz2zR3gPa7cmQ58R/oeKAO6TG+6HueR21TCrOQs9O4YMtobEFiEUiKmUEEv/soaNF2KFtWIUOE4INEZpAwAxqpv1SU26eagRqXQyHZzJmcOjkFKkGGOmCzWsazScxOpPy2TNFKAQgZwFJgSBmkrKMvY6GVORSb4GEfUjVS2EUaqnkgsqsAx4dT09qFN3XoNFVQHNNclnBvtWf9HRafC5RmlBMPtKe4LTH4XdDntw6oL9nQUgCpJO6CLkaH+7M4EQcbOpdwb1BB6Y1Wak817pugcbDWnvDgpDGM8Hfb6sabECXPnQr4hkm5XuVrh4s7RiRE3awJ2o79cb8o6+yS4uy0JUkuQfTiTmL5q4h2cGzjfpeStFWb9nZ1AjyJ0oC5fNA01VV3D9tITgCcDMXRdjFUIj/Snk1b5Lf8hqNaAwMz16m8v8H1U0ViFiYfEw0Rby0+AvyeiYfLFipUfVno2AcOf4b2/rj+uuSbpT6td3wlf1+qn21CJXcBaYaTQf0nxyVGEDYMPLe4ER/cBMmCIm6vwlARp1Y611rjRhHaBe7M8grcyc3Qk96/F5GSG6k03zDd63RKOHOLoHmnCbhK5VxXEwWposjegHEa4hr2XcJYuL1a/0z38o9RNPeUrZsbmz6wrstYw3i7E1wdAkSx34sv5QHdhBmIAhhDcY7v923SnKFFBvEkQ2WJcVltVobLkQFtjrOj3jtEEC4axlVzEegvw42qGscvHyoEVyyYXrMuAUo8FR3DMC8orA1kUUsHsf9HpO6KaBlkmVV5kliLArZh4v5lUc0ZSwwC86xxDxIZVnd5doyirGU0hYlWQ4vvzvSbRUVlvS7uYhv0WCBP01zMxbsMhzCQg5+rmErnSi3upK0lunvKFztdbawOYhRTlAQ9y1wQVP9AbpU3vzDxnepxuTZ5NGStZ4ntTaCThIgHoR6TGKJSYojZCe01vqnnz2UXipCWMFx5UeztiLY7xBpjMyZXMKcJ3fnlp7oShIK7q7leToNRvOTn12eKEf1VcgpbRdPqdhI2YVeoc0AF4efCTIWmg/7YX12FOVN3CsK1qrSxJA0dkEfMkauIUpSup/YNmbvNA9MTs/4QkKn6QphdcqEK0wEEb6/e+fDLAXPFzVM1VCGsR9Pv+YxCJP7uba7HpLiRgh8HpR3pm18i9gaax1b85YorwUZpA5e2799VkDJ/nG50xgXFYpCp5fibM+SZ4dg7BSRqcUwbRnFRAbUxTJBM2QNZzZJdGXMu6qzXtg0JvO+9wlffqdlf+TU6+7wweOqXxpRvq2XH5ywWD6YQSM9Yk23L798wPXv21pg4hi+ETR1N6hB0hQ5vyFxs/GM+NtiHASV48sxWLy/wDKSVwkmFPDJ25IyNbZhrITMdcpLN0BSbO9WjdQyRqLfQwVijrrYdviKtv3hq9uV0DsWDZVopfvQja9aJncEX2XMfoOntZtKb+49867ElmRfXDONdkmgfHULi9/U8TrKmdHrena1ciz9HtKC2Pi/qwC5EzOg6vE1LnmOVhXVb0EleB6GoQmV3qLExByxNUY1si3C2djxJoyzme/ESb5cLFsYHgsIvWdj8K84+3gzqNa54fisMDZUvXDJTJhXRaXpja700JYJiWVRfpRuNWgMou84XsnaBl7rD9ovkqN0HBYPoInpll5et3A+7B2gNNDNJbfQ6BoPhP30EX+uKr9/RG7GaxERM96ywxv766DupZQvAmzd/zWATazRAa8GsSe7KS7CbdVyR/AUMjaKtSQjO4Ul2UdZdHYFNewM1LYHm3WxD33mGomLjfE+Y//OIY7KwQfsc/Mp15RQOLUFtkZOo0rKMM0ozkL0Pwb/YWEl3Aj2rPZPpPSIvjWCF/1zPUcRZYR1YmkUF4Zgpw4rAAj6jG1EzYjFXFF4yHDtGyIcf8HbaQiMT4LB4Q5srz/CEBZlZESoWP1UC/AfZyLNTAklBxrGp0iepyRlxiLSX0OsTKm1X/ocM/9EOOqPLR8Te0RpLjjzkYO11XEwVoKumNsF68TnEyMv7C/IbFpH+UvfwSOUUuJmaXjiimyCfXU+vKqISa9dzSfXE+dp6WzK8Nmw+FIb2VwCizhdCtFmyinaCFv1wDcWjXlSZk9TVTJcHPTryKQhjdviSvIxbXfTbgWK2H48PPC14uFSaZXDRjo6ZDq9be3s/yIBzXeMthxWu6kWL+upkDgtnhK4Mgu9DLrRY7hRWz6wTM+UutbvQ12OqzGhKN0vj8JOPsluDr8mOoNqQxZh49PburVvIZmL2QYmac707KiLIkeRCrRkNaT3xhbQpOpHldcG6JQrlP1tE0hsJ52muVS21FF8Uwz+DJrYhpddErg5gycdecpqU7v1HA38zkXDZ3feRv2Zygya33adhacuHKH47KG2GDI5J8rw8vjtlmWED3WNTLmbkC9gKJHNwDEU7oafcHOey3nDvTwZFn57Xnh6TPQuGrzkj86muyNaeH0EqgqcvF5AYIinuPVeBHrvO8d2kxybYPjDCbvWlmekAbF/Tz6VDJU1dVoPFX9Wgli95BzrXU3MAc/eY53EdhrJ24TnW2qqWfLIFY9yDl3qid4yA90YpdejlYJPlACXUI56bzXqgzf8fMk7qyNABA/Uj9IWtcHi5hqa/eIgCX9PiLOofFNyRZEh9nSUwfydZpJcF0Dw67m2UMInYE4xFW5jwt/DpFhSlvl8+ebtDQIJeqJhIXdjlrSBecmWCe0ilWA812oha42wdXGZ4XvLiRkNcBw64h0lvGnz6XvWHCI1k5GV+nUKPzWB6vKYypMeBeuMyhPencX8ppLfcIcQK/8EdEevOs/rxVEGcoBWRm0RFzwwmKavmX7wN0FmLZkan0zhxH8ttuSbfzqT0a5i/iNqGPsNKXN8uUZ9VUw4HgSOAF10nodKwu3AVfm09Ax6RST1EexeB2EsDuiNc3pe/H8cndQ8xqvB7alz2XrkjAWY1JO/v0VZXM1K0wL5zpiTKfRVGYlFZFGmo0nvQhLiHx9ecja0QfZv10d/RTueqRd5vX0GkBDQyDRoiUoT+3EM0Pcl96/Qd5hvclFZnX1ef/MwRdGDjjeG2qQFfLIGxrg66dEdRg2T0PaGA9b57SfDkK+7PboBX0oxfnmZKi2r1EBPU9UEpbPB8oRkeHEa9n4yYIMcUf3eDg1FVfXyANiJ7V3OmlPv8taPE8/WT1zMk0UtfxzPpUH9RzxseT9abBV1Lkddj46hZS9N1V6XA6rx8ADyj5Vyb+P7zxPWnlBA+itCSxzD+piWPZgXIi+HLW98hIjlVcsV9bhGF3D7Y7fUHAFwHh+7F6SEJjlF1FBUQTPGc1NFlzfECA4EjTyBguLPLxY1SfiTInLgittJernvwZtkdp1RrBo0P1LmQPgcjyMVHARu0dLOicaSQ5Gevqrvkfvo/V6BfoOmqBcVRwWzvUvdgcN+XKmPnTjmgjy1v6HiYEs2EKI19t+pC/8hfmZ2TdPDykHjiEBWV0fNF5hZzls9RXJC8CcFByeVWUNmTn995OhgIiPm5UMtyvInfz0bLzg+sgl7/y7PTM2T0853VC/PDQHY8puYCFCc/1glGDEXWwfOQig46y9k616HG1Ge3yXLagzd67c+MugEJPrU7S0HdLg3Mh/GzrGoBAdlSSJpce8iLBqhk91yVxO9XxOG2hxGDT/JVcki9VLzjfVGQsPFt/Uk5/uTNArt2yl5Nbmn1XtD5RF1lez/Kz1S7JwzspDeys1zxt2WRAaGUXiMUEIBWbHHd9cV0Vmi9q3a/8QQTyIw+4nxeOQBde0YBAzqeHIkPZJzZh9HX/q30/o6l53/SOegLhyZwsK2YrQVZe6A8NVjUuJ14XVWzTrTMfq0Wbzh+PDGlK3KSpZepCDCBj8aYSVeNOUk1u69DY16vFaaylAw9EHw5nmdZMqu5nUxS/U/Cr6/heUwMWB1YtQOquawzLHtptjAVOXzIdrnUY+BhzQuqEU3Ry5+dg0++oKmj9ST19JiaUw1Y1UDI+6kjSef7qoSwbQoA1w3EkhpBSFhURUVY99kkf8/eWBGOBXN/z2CRaGAmW20HHeuikLFR+REeMnSWqXzW1afLgA6/gdsCceRddH0T83noSPSR0knd1qzc5FWGp0zXdCFniHSb2K1DGNlhUwDDW8Gue7B+kQ2oVAuo20T3qEpNw2zE7PsXyM6x4XryvOPf5AkYtvzlUnfgsFdP3JEU1U6IXBjtSWItLjFMaspyn9VoDqFqBcL2SsMV7e/8QfxePDp+rs93HIHLbS19vIO0OsRlaGT9TLqwduOgsHnVgXZcFGLR5sKYLXDweWmaX7gIIumzsA2jjrS7SlFLti/kZScVEnS/3y1BTkcjo3wmIeGKssih2f2ex+3EIdfTsqF+qVwTwwZfN0nKXa815luMxZOawHU7Qw/QJiLfsdibNncSDTT0iwLccV+YUSX2bMHMef4SWFTAuV17jPW4HevBdEtl4NDwU4iotTdT/ec0esOHQRS1/BNVOgSefBXa6wiUueoPnZBo9cJZN8pW+09eWvhLcemSmf6S3V/cAJJHEeM6hFOEX5DYLxnc0WTSXsx/Nw/azFtOq5tK467Cx1EPd6aPQdzXN8wf6pqeCm2o65aOxs67idSrUL0fBj4HNGneafMc5Akxipv+FYZ81WJMmESZ2J8UXloiR69lPxhu5sXYdHUxZNO7SHkQkSu9131Q5jQMgLmFQYx3mhgDNf4L/IxnOctd4PmqAXF6kcZBFT+Lba5DzvMnGS7VigJjyeGVzR2B2LR85u9W+9gpM99R9++sXrVU60az/MbNEbztwNQ0jjb7UsZsJAdzE477OtwxaoG7ldQlMdOynBKGawPpWbnUpIxAyVvRlNvRuef7VNTrzeE4I/92ccXJFedoI1uFDayMyCjWb+pwwBNGC6jxleTICVhL7ururqHUrcrbB7O7I1fHEMmm3hjpP+EgNiD277smu6n1kV7G8wTeN64M+GPAd35I1JsInKaURewdKCw8BbETed4i4r1sQqC4kNRGbqSQU5sQ2625HZ5feisd2TZR69q7fXF+ENg3btUYAImSjNd8To0SRvzwZz/SBo/h7o5fysjfE26YDroOm20dDcHwoWDwDTO/1A7umoiW4kBYe69uyY1vnWVdPsXgslxPlAEoIJH8J3l5Joz0JyybBn1B0HfvEFeDn2aR1/MX+xf5Y2rn59o7FZhV/RA/lH06PhG1M/11EKiTUbqmcbNO9ffPXPj45AoadFNkm9HO50hHTS1MdDDj4uTv9H7YbXIKWazbtJVP+P6gkgt9XM3TzYd5HZ8mTjduz9f5Z+PsCUn96ZfSmGHhrnPTC8NVr9sEjlYBcd3dU1f/vH1srie0VuQApWgGnRvLohvVm9QPSK0N5/iKmm5hVg76hUjxVrBrXM5QzJopw+flSA++vgPsu9+ebQi/8XUEsDBBQAAgAIAGoYaUmAI88WSwAAAGoAAAAbAAAAdW5pdmVyc2FsL3VuaXZlcnNhbC5wbmcueG1ss7GvyM1RKEstKs7Mz7NVMtQzULK34+WyKShKLctMLVeoAIoBBSFASaHSVsnECMEtz0wpybBVsjA1Q4hlpGamZ5TYKpkhKdQHGgkAUEsBAgAAFAACAAgAQ5RXRw3AMR7AAQAA2gMAAA8AAAAAAAAAAQAAAAAAAAAAAG5vbmUvcGxheWVyLnhtbFBLAQIAABQAAgAIAESUV0cjtE77+wIAALAIAAAUAAAAAAAAAAEAAAAAAO0BAAB1bml2ZXJzYWwvcGxheWVyLnhtbFBLAQIAABQAAgAIAGoYaUko9ViaPUQAAK+LAAAXAAAAAAAAAAAAAAAAABoFAAB1bml2ZXJzYWwvdW5pdmVyc2FsLnBuZ1BLAQIAABQAAgAIAGoYaUmAI88WSwAAAGoAAAAbAAAAAAAAAAEAAAAAAIxJAAB1bml2ZXJzYWwvdW5pdmVyc2FsLnBuZy54bWxQSwUGAAAAAAQABAANAQAAEEoAAAAA"/>
  <p:tag name="ISPRING_PRESENTATION_TITLE" val="简洁财务部财务总监年终总结PPT模板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YinZJG#"/>
  <p:tag name="MH_LAYOUT" val="SubTitleText"/>
  <p:tag name="MH" val="20161217205029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Text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SubTitle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Text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SubTitle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Text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1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17205029"/>
  <p:tag name="MH_LIBRARY" val="GRAPHIC"/>
  <p:tag name="MH_TYPE" val="Other"/>
  <p:tag name="MH_ORDER" val="1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986">
      <a:dk1>
        <a:sysClr val="windowText" lastClr="000000"/>
      </a:dk1>
      <a:lt1>
        <a:sysClr val="window" lastClr="FFFFFF"/>
      </a:lt1>
      <a:dk2>
        <a:srgbClr val="F4983C"/>
      </a:dk2>
      <a:lt2>
        <a:srgbClr val="E7E6E6"/>
      </a:lt2>
      <a:accent1>
        <a:srgbClr val="428DB5"/>
      </a:accent1>
      <a:accent2>
        <a:srgbClr val="F4983C"/>
      </a:accent2>
      <a:accent3>
        <a:srgbClr val="428DB5"/>
      </a:accent3>
      <a:accent4>
        <a:srgbClr val="F4983C"/>
      </a:accent4>
      <a:accent5>
        <a:srgbClr val="428DB5"/>
      </a:accent5>
      <a:accent6>
        <a:srgbClr val="F4983C"/>
      </a:accent6>
      <a:hlink>
        <a:srgbClr val="428DB5"/>
      </a:hlink>
      <a:folHlink>
        <a:srgbClr val="F4983C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2437</Words>
  <Application>Microsoft Office PowerPoint</Application>
  <PresentationFormat>自定义</PresentationFormat>
  <Paragraphs>258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宋体</vt:lpstr>
      <vt:lpstr>微软雅黑</vt:lpstr>
      <vt:lpstr>Agency FB</vt:lpstr>
      <vt:lpstr>Arial</vt:lpstr>
      <vt:lpstr>Calibri</vt:lpstr>
      <vt:lpstr>Calibri Light</vt:lpstr>
      <vt:lpstr>Franklin Gothic Book</vt:lpstr>
      <vt:lpstr>Segoe UI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简洁财务部财务总监年终总结PPT模板</dc:title>
  <dc:creator/>
  <cp:lastModifiedBy/>
  <cp:revision>1</cp:revision>
  <dcterms:created xsi:type="dcterms:W3CDTF">2017-04-22T15:13:23Z</dcterms:created>
  <dcterms:modified xsi:type="dcterms:W3CDTF">2018-07-18T01:26:56Z</dcterms:modified>
</cp:coreProperties>
</file>