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87" r:id="rId4"/>
  </p:sldMasterIdLst>
  <p:notesMasterIdLst>
    <p:notesMasterId r:id="rId41"/>
  </p:notesMasterIdLst>
  <p:sldIdLst>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黑体" panose="02010609060101010101" pitchFamily="49"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黑体" panose="02010609060101010101" pitchFamily="49"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黑体" panose="02010609060101010101" pitchFamily="49"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黑体" panose="02010609060101010101" pitchFamily="49"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黑体" panose="02010609060101010101" pitchFamily="49" charset="-122"/>
        <a:cs typeface="+mn-cs"/>
      </a:defRPr>
    </a:lvl5pPr>
    <a:lvl6pPr marL="2286000" algn="l" defTabSz="914400" rtl="0" eaLnBrk="1" latinLnBrk="0" hangingPunct="1">
      <a:defRPr kern="1200">
        <a:solidFill>
          <a:schemeClr val="tx1"/>
        </a:solidFill>
        <a:latin typeface="Arial" panose="020B0604020202020204" pitchFamily="34" charset="0"/>
        <a:ea typeface="黑体" panose="02010609060101010101" pitchFamily="49" charset="-122"/>
        <a:cs typeface="+mn-cs"/>
      </a:defRPr>
    </a:lvl6pPr>
    <a:lvl7pPr marL="2743200" algn="l" defTabSz="914400" rtl="0" eaLnBrk="1" latinLnBrk="0" hangingPunct="1">
      <a:defRPr kern="1200">
        <a:solidFill>
          <a:schemeClr val="tx1"/>
        </a:solidFill>
        <a:latin typeface="Arial" panose="020B0604020202020204" pitchFamily="34" charset="0"/>
        <a:ea typeface="黑体" panose="02010609060101010101" pitchFamily="49" charset="-122"/>
        <a:cs typeface="+mn-cs"/>
      </a:defRPr>
    </a:lvl7pPr>
    <a:lvl8pPr marL="3200400" algn="l" defTabSz="914400" rtl="0" eaLnBrk="1" latinLnBrk="0" hangingPunct="1">
      <a:defRPr kern="1200">
        <a:solidFill>
          <a:schemeClr val="tx1"/>
        </a:solidFill>
        <a:latin typeface="Arial" panose="020B0604020202020204" pitchFamily="34" charset="0"/>
        <a:ea typeface="黑体" panose="02010609060101010101" pitchFamily="49" charset="-122"/>
        <a:cs typeface="+mn-cs"/>
      </a:defRPr>
    </a:lvl8pPr>
    <a:lvl9pPr marL="3657600" algn="l" defTabSz="914400" rtl="0" eaLnBrk="1" latinLnBrk="0" hangingPunct="1">
      <a:defRPr kern="1200">
        <a:solidFill>
          <a:schemeClr val="tx1"/>
        </a:solidFill>
        <a:latin typeface="Arial" panose="020B0604020202020204" pitchFamily="34"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autoAdjust="0"/>
  </p:normalViewPr>
  <p:slideViewPr>
    <p:cSldViewPr snapToGrid="0">
      <p:cViewPr varScale="1">
        <p:scale>
          <a:sx n="109" d="100"/>
          <a:sy n="109" d="100"/>
        </p:scale>
        <p:origin x="432" y="114"/>
      </p:cViewPr>
      <p:guideLst>
        <p:guide orient="horz" pos="2160"/>
        <p:guide pos="3840"/>
      </p:guideLst>
    </p:cSldViewPr>
  </p:slideViewPr>
  <p:notesTextViewPr>
    <p:cViewPr>
      <p:scale>
        <a:sx n="1" d="1"/>
        <a:sy n="1" d="1"/>
      </p:scale>
      <p:origin x="0" y="0"/>
    </p:cViewPr>
  </p:notesTextViewPr>
  <p:gridSpacing cx="72006" cy="72006"/>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defRPr sz="1200" noProof="1"/>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defRPr sz="1200" noProof="1" smtClean="0">
                <a:latin typeface="+mn-lt"/>
                <a:ea typeface="+mn-ea"/>
              </a:defRPr>
            </a:lvl1pPr>
          </a:lstStyle>
          <a:p>
            <a:fld id="{6AD0BD0A-32D6-422F-99FF-A7251A1BD594}" type="datetimeFigureOut">
              <a:rPr lang="zh-CN" altLang="en-US"/>
              <a:pPr/>
              <a:t>2017/7/18 Tuesday</a:t>
            </a:fld>
            <a:endParaRPr lang="zh-CN" altLang="en-US">
              <a:latin typeface="Arial" panose="020B0604020202020204" pitchFamily="34" charset="0"/>
              <a:ea typeface="黑体" panose="02010609060101010101" pitchFamily="49" charset="-122"/>
            </a:endParaRPr>
          </a:p>
        </p:txBody>
      </p:sp>
      <p:sp>
        <p:nvSpPr>
          <p:cNvPr id="8196" name="幻灯片图像占位符 3"/>
          <p:cNvSpPr>
            <a:spLocks noGrp="1" noRot="1" noChangeAspect="1" noChangeArrowheads="1"/>
          </p:cNvSpPr>
          <p:nvPr>
            <p:ph type="sldImg" idx="4294967295"/>
          </p:nvPr>
        </p:nvSpPr>
        <p:spPr bwMode="auto">
          <a:xfrm>
            <a:off x="685800" y="1143000"/>
            <a:ext cx="5486400" cy="30861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8197" name="备注占位符 4"/>
          <p:cNvSpPr>
            <a:spLocks noGrp="1" noChangeArrowheads="1"/>
          </p:cNvSpPr>
          <p:nvPr>
            <p:ph type="body" sz="quarter" idx="4294967295"/>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defRPr sz="1200" noProof="1"/>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defRPr sz="1200" noProof="1" smtClean="0">
                <a:latin typeface="+mn-lt"/>
                <a:ea typeface="+mn-ea"/>
              </a:defRPr>
            </a:lvl1pPr>
          </a:lstStyle>
          <a:p>
            <a:fld id="{05F7EE1C-55F0-48ED-B853-AFDE0BB6D5C5}" type="slidenum">
              <a:rPr lang="zh-CN" altLang="en-US"/>
              <a:pPr/>
              <a:t>‹#›</a:t>
            </a:fld>
            <a:endParaRPr lang="zh-CN" altLang="en-US">
              <a:latin typeface="Arial" panose="020B0604020202020204" pitchFamily="34" charset="0"/>
              <a:ea typeface="黑体" panose="02010609060101010101" pitchFamily="49" charset="-122"/>
            </a:endParaRPr>
          </a:p>
        </p:txBody>
      </p:sp>
    </p:spTree>
  </p:cSld>
  <p:clrMap bg1="lt1" tx1="dk1" bg2="lt2" tx2="dk2" accent1="accent1" accent2="accent2" accent3="accent3" accent4="accent4" accent5="accent5" accent6="accent6" hlink="hlink" folHlink="folHlink"/>
  <p:notesStyle>
    <a:lvl1pPr algn="l" rtl="0" fontAlgn="base">
      <a:spcBef>
        <a:spcPct val="0"/>
      </a:spcBef>
      <a:spcAft>
        <a:spcPct val="0"/>
      </a:spcAft>
      <a:defRPr sz="1200" kern="1200">
        <a:solidFill>
          <a:schemeClr val="tx1"/>
        </a:solidFill>
        <a:latin typeface="+mn-lt"/>
        <a:ea typeface="+mn-ea"/>
        <a:cs typeface="+mn-cs"/>
      </a:defRPr>
    </a:lvl1pPr>
    <a:lvl2pPr marL="457200" algn="l" rtl="0" fontAlgn="base">
      <a:spcBef>
        <a:spcPct val="0"/>
      </a:spcBef>
      <a:spcAft>
        <a:spcPct val="0"/>
      </a:spcAft>
      <a:defRPr sz="1200" kern="1200">
        <a:solidFill>
          <a:schemeClr val="tx1"/>
        </a:solidFill>
        <a:latin typeface="+mn-lt"/>
        <a:ea typeface="+mn-ea"/>
        <a:cs typeface="+mn-cs"/>
      </a:defRPr>
    </a:lvl2pPr>
    <a:lvl3pPr marL="914400" algn="l" rtl="0" fontAlgn="base">
      <a:spcBef>
        <a:spcPct val="0"/>
      </a:spcBef>
      <a:spcAft>
        <a:spcPct val="0"/>
      </a:spcAft>
      <a:defRPr sz="1200" kern="1200">
        <a:solidFill>
          <a:schemeClr val="tx1"/>
        </a:solidFill>
        <a:latin typeface="+mn-lt"/>
        <a:ea typeface="+mn-ea"/>
        <a:cs typeface="+mn-cs"/>
      </a:defRPr>
    </a:lvl3pPr>
    <a:lvl4pPr marL="1371600" algn="l" rtl="0" fontAlgn="base">
      <a:spcBef>
        <a:spcPct val="0"/>
      </a:spcBef>
      <a:spcAft>
        <a:spcPct val="0"/>
      </a:spcAft>
      <a:defRPr sz="1200" kern="1200">
        <a:solidFill>
          <a:schemeClr val="tx1"/>
        </a:solidFill>
        <a:latin typeface="+mn-lt"/>
        <a:ea typeface="+mn-ea"/>
        <a:cs typeface="+mn-cs"/>
      </a:defRPr>
    </a:lvl4pPr>
    <a:lvl5pPr marL="1828800" algn="l" rtl="0" fontAlgn="base">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幻灯片图像占位符 1"/>
          <p:cNvSpPr>
            <a:spLocks noGrp="1" noRot="1" noChangeAspect="1" noChangeArrowheads="1"/>
          </p:cNvSpPr>
          <p:nvPr>
            <p:ph type="sldImg" idx="4294967295"/>
          </p:nvPr>
        </p:nvSpPr>
        <p:spPr>
          <a:ln>
            <a:miter lim="800000"/>
          </a:ln>
        </p:spPr>
      </p:sp>
      <p:sp>
        <p:nvSpPr>
          <p:cNvPr id="10242" name="备注占位符 2"/>
          <p:cNvSpPr>
            <a:spLocks noGrp="1" noChangeArrowheads="1"/>
          </p:cNvSpPr>
          <p:nvPr>
            <p:ph type="body" idx="4294967295"/>
          </p:nvPr>
        </p:nvSpPr>
        <p:spPr/>
        <p:txBody>
          <a:bodyPr/>
          <a:lstStyle/>
          <a:p>
            <a:endParaRPr lang="zh-CN" altLang="en-US" smtClean="0"/>
          </a:p>
        </p:txBody>
      </p:sp>
      <p:sp>
        <p:nvSpPr>
          <p:cNvPr id="1024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321CA923-841D-4A50-8BD0-69A85D49B388}" type="slidenum">
              <a:rPr lang="zh-CN" altLang="en-US">
                <a:latin typeface="Arial" panose="020B0604020202020204" pitchFamily="34" charset="0"/>
                <a:ea typeface="黑体" panose="02010609060101010101" pitchFamily="49" charset="-122"/>
              </a:rPr>
              <a:pPr fontAlgn="base"/>
              <a:t>1</a:t>
            </a:fld>
            <a:endParaRPr lang="zh-CN" altLang="en-US">
              <a:latin typeface="Arial" panose="020B0604020202020204" pitchFamily="34" charset="0"/>
              <a:ea typeface="黑体" panose="02010609060101010101" pitchFamily="49"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幻灯片图像占位符 1"/>
          <p:cNvSpPr>
            <a:spLocks noGrp="1" noRot="1" noChangeAspect="1" noChangeArrowheads="1"/>
          </p:cNvSpPr>
          <p:nvPr>
            <p:ph type="sldImg" idx="4294967295"/>
          </p:nvPr>
        </p:nvSpPr>
        <p:spPr>
          <a:ln>
            <a:miter lim="800000"/>
          </a:ln>
        </p:spPr>
      </p:sp>
      <p:sp>
        <p:nvSpPr>
          <p:cNvPr id="12290" name="备注占位符 2"/>
          <p:cNvSpPr>
            <a:spLocks noGrp="1" noChangeArrowheads="1"/>
          </p:cNvSpPr>
          <p:nvPr>
            <p:ph type="body" idx="4294967295"/>
          </p:nvPr>
        </p:nvSpPr>
        <p:spPr/>
        <p:txBody>
          <a:bodyPr/>
          <a:lstStyle/>
          <a:p>
            <a:endParaRPr lang="zh-CN" altLang="en-US" smtClean="0"/>
          </a:p>
        </p:txBody>
      </p:sp>
      <p:sp>
        <p:nvSpPr>
          <p:cNvPr id="1229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CB65A62E-21B1-4C61-8892-2B40CC09EB7A}" type="slidenum">
              <a:rPr lang="zh-CN" altLang="en-US">
                <a:solidFill>
                  <a:srgbClr val="000000"/>
                </a:solidFill>
              </a:rPr>
              <a:pPr fontAlgn="base"/>
              <a:t>2</a:t>
            </a:fld>
            <a:endParaRPr lang="zh-CN" alt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幻灯片图像占位符 1"/>
          <p:cNvSpPr>
            <a:spLocks noGrp="1" noRot="1" noChangeAspect="1" noChangeArrowheads="1"/>
          </p:cNvSpPr>
          <p:nvPr>
            <p:ph type="sldImg" idx="4294967295"/>
          </p:nvPr>
        </p:nvSpPr>
        <p:spPr>
          <a:ln>
            <a:miter lim="800000"/>
          </a:ln>
        </p:spPr>
      </p:sp>
      <p:sp>
        <p:nvSpPr>
          <p:cNvPr id="14338" name="备注占位符 2"/>
          <p:cNvSpPr>
            <a:spLocks noGrp="1" noChangeArrowheads="1"/>
          </p:cNvSpPr>
          <p:nvPr>
            <p:ph type="body" idx="4294967295"/>
          </p:nvPr>
        </p:nvSpPr>
        <p:spPr/>
        <p:txBody>
          <a:bodyPr/>
          <a:lstStyle/>
          <a:p>
            <a:endParaRPr lang="zh-CN" altLang="en-US" smtClean="0"/>
          </a:p>
        </p:txBody>
      </p:sp>
      <p:sp>
        <p:nvSpPr>
          <p:cNvPr id="1433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33D65298-8299-4290-817B-C62A06AB4F10}" type="slidenum">
              <a:rPr lang="zh-CN" altLang="en-US">
                <a:solidFill>
                  <a:srgbClr val="000000"/>
                </a:solidFill>
              </a:rPr>
              <a:pPr fontAlgn="base"/>
              <a:t>3</a:t>
            </a:fld>
            <a:endParaRPr lang="zh-CN" alt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幻灯片图像占位符 1"/>
          <p:cNvSpPr>
            <a:spLocks noGrp="1" noRot="1" noChangeAspect="1" noChangeArrowheads="1"/>
          </p:cNvSpPr>
          <p:nvPr>
            <p:ph type="sldImg" idx="4294967295"/>
          </p:nvPr>
        </p:nvSpPr>
        <p:spPr>
          <a:ln>
            <a:miter lim="800000"/>
          </a:ln>
        </p:spPr>
      </p:sp>
      <p:sp>
        <p:nvSpPr>
          <p:cNvPr id="16386" name="备注占位符 2"/>
          <p:cNvSpPr>
            <a:spLocks noGrp="1" noChangeArrowheads="1"/>
          </p:cNvSpPr>
          <p:nvPr>
            <p:ph type="body" idx="4294967295"/>
          </p:nvPr>
        </p:nvSpPr>
        <p:spPr/>
        <p:txBody>
          <a:bodyPr/>
          <a:lstStyle/>
          <a:p>
            <a:endParaRPr lang="zh-CN" altLang="en-US" smtClean="0"/>
          </a:p>
        </p:txBody>
      </p:sp>
      <p:sp>
        <p:nvSpPr>
          <p:cNvPr id="1638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5D2753B5-8344-4C84-9B6B-716BAEA040CE}" type="slidenum">
              <a:rPr lang="zh-CN" altLang="en-US"/>
              <a:pPr fontAlgn="base"/>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noChangeArrowheads="1"/>
          </p:cNvSpPr>
          <p:nvPr>
            <p:ph type="sldImg" idx="4294967295"/>
          </p:nvPr>
        </p:nvSpPr>
        <p:spPr>
          <a:ln>
            <a:miter lim="800000"/>
          </a:ln>
        </p:spPr>
      </p:sp>
      <p:sp>
        <p:nvSpPr>
          <p:cNvPr id="18434" name="备注占位符 2"/>
          <p:cNvSpPr>
            <a:spLocks noGrp="1" noChangeArrowheads="1"/>
          </p:cNvSpPr>
          <p:nvPr>
            <p:ph type="body" idx="4294967295"/>
          </p:nvPr>
        </p:nvSpPr>
        <p:spPr/>
        <p:txBody>
          <a:bodyPr/>
          <a:lstStyle/>
          <a:p>
            <a:endParaRPr lang="zh-CN" altLang="en-US" smtClean="0"/>
          </a:p>
        </p:txBody>
      </p:sp>
      <p:sp>
        <p:nvSpPr>
          <p:cNvPr id="1843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99BC6419-768E-43D1-9E3A-69CDEB07CF74}" type="slidenum">
              <a:rPr lang="zh-CN" altLang="en-US"/>
              <a:pPr fontAlgn="base"/>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ChangeArrowheads="1"/>
          </p:cNvSpPr>
          <p:nvPr>
            <p:ph type="sldImg" idx="4294967295"/>
          </p:nvPr>
        </p:nvSpPr>
        <p:spPr>
          <a:ln>
            <a:miter lim="800000"/>
          </a:ln>
        </p:spPr>
      </p:sp>
      <p:sp>
        <p:nvSpPr>
          <p:cNvPr id="20482" name="备注占位符 2"/>
          <p:cNvSpPr>
            <a:spLocks noGrp="1" noChangeArrowheads="1"/>
          </p:cNvSpPr>
          <p:nvPr>
            <p:ph type="body" idx="4294967295"/>
          </p:nvPr>
        </p:nvSpPr>
        <p:spPr/>
        <p:txBody>
          <a:bodyPr/>
          <a:lstStyle/>
          <a:p>
            <a:endParaRPr lang="zh-CN" altLang="en-US" smtClean="0"/>
          </a:p>
        </p:txBody>
      </p:sp>
      <p:sp>
        <p:nvSpPr>
          <p:cNvPr id="2048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CEF6B6D6-49D3-49D1-8120-15F6CC4028EA}" type="slidenum">
              <a:rPr lang="zh-CN" altLang="en-US"/>
              <a:pPr fontAlgn="base"/>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幻灯片图像占位符 1"/>
          <p:cNvSpPr>
            <a:spLocks noGrp="1" noRot="1" noChangeAspect="1" noChangeArrowheads="1"/>
          </p:cNvSpPr>
          <p:nvPr>
            <p:ph type="sldImg" idx="4294967295"/>
          </p:nvPr>
        </p:nvSpPr>
        <p:spPr>
          <a:ln>
            <a:miter lim="800000"/>
          </a:ln>
        </p:spPr>
      </p:sp>
      <p:sp>
        <p:nvSpPr>
          <p:cNvPr id="22530" name="备注占位符 2"/>
          <p:cNvSpPr>
            <a:spLocks noGrp="1" noChangeArrowheads="1"/>
          </p:cNvSpPr>
          <p:nvPr>
            <p:ph type="body" idx="4294967295"/>
          </p:nvPr>
        </p:nvSpPr>
        <p:spPr/>
        <p:txBody>
          <a:bodyPr/>
          <a:lstStyle/>
          <a:p>
            <a:endParaRPr lang="zh-CN" altLang="en-US" smtClean="0"/>
          </a:p>
        </p:txBody>
      </p:sp>
      <p:sp>
        <p:nvSpPr>
          <p:cNvPr id="2253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CF262CA4-0C69-42EC-8003-DF7A7D73D18A}" type="slidenum">
              <a:rPr lang="zh-CN" altLang="en-US"/>
              <a:pPr fontAlgn="base"/>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noChangeArrowheads="1"/>
          </p:cNvSpPr>
          <p:nvPr>
            <p:ph type="sldImg" idx="4294967295"/>
          </p:nvPr>
        </p:nvSpPr>
        <p:spPr>
          <a:ln>
            <a:miter lim="800000"/>
          </a:ln>
        </p:spPr>
      </p:sp>
      <p:sp>
        <p:nvSpPr>
          <p:cNvPr id="24578" name="备注占位符 2"/>
          <p:cNvSpPr>
            <a:spLocks noGrp="1" noChangeArrowheads="1"/>
          </p:cNvSpPr>
          <p:nvPr>
            <p:ph type="body" idx="4294967295"/>
          </p:nvPr>
        </p:nvSpPr>
        <p:spPr/>
        <p:txBody>
          <a:bodyPr/>
          <a:lstStyle/>
          <a:p>
            <a:endParaRPr lang="zh-CN" altLang="en-US" smtClean="0"/>
          </a:p>
        </p:txBody>
      </p:sp>
      <p:sp>
        <p:nvSpPr>
          <p:cNvPr id="2457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B908036F-0491-4F58-99FF-526AC73AA90C}" type="slidenum">
              <a:rPr lang="zh-CN" altLang="en-US"/>
              <a:pPr fontAlgn="base"/>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幻灯片图像占位符 1"/>
          <p:cNvSpPr>
            <a:spLocks noGrp="1" noRot="1" noChangeAspect="1" noChangeArrowheads="1"/>
          </p:cNvSpPr>
          <p:nvPr>
            <p:ph type="sldImg" idx="4294967295"/>
          </p:nvPr>
        </p:nvSpPr>
        <p:spPr>
          <a:ln>
            <a:miter lim="800000"/>
          </a:ln>
        </p:spPr>
      </p:sp>
      <p:sp>
        <p:nvSpPr>
          <p:cNvPr id="26626" name="备注占位符 2"/>
          <p:cNvSpPr>
            <a:spLocks noGrp="1" noChangeArrowheads="1"/>
          </p:cNvSpPr>
          <p:nvPr>
            <p:ph type="body" idx="4294967295"/>
          </p:nvPr>
        </p:nvSpPr>
        <p:spPr/>
        <p:txBody>
          <a:bodyPr/>
          <a:lstStyle/>
          <a:p>
            <a:endParaRPr lang="zh-CN" altLang="en-US" smtClean="0"/>
          </a:p>
        </p:txBody>
      </p:sp>
      <p:sp>
        <p:nvSpPr>
          <p:cNvPr id="2662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2A8C057C-2323-4CEE-A7B7-44F1C057D99E}" type="slidenum">
              <a:rPr lang="zh-CN" altLang="en-US"/>
              <a:pPr fontAlgn="base"/>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幻灯片图像占位符 1"/>
          <p:cNvSpPr>
            <a:spLocks noGrp="1" noRot="1" noChangeAspect="1" noChangeArrowheads="1"/>
          </p:cNvSpPr>
          <p:nvPr>
            <p:ph type="sldImg" idx="4294967295"/>
          </p:nvPr>
        </p:nvSpPr>
        <p:spPr>
          <a:ln>
            <a:miter lim="800000"/>
          </a:ln>
        </p:spPr>
      </p:sp>
      <p:sp>
        <p:nvSpPr>
          <p:cNvPr id="28674" name="备注占位符 2"/>
          <p:cNvSpPr>
            <a:spLocks noGrp="1" noChangeArrowheads="1"/>
          </p:cNvSpPr>
          <p:nvPr>
            <p:ph type="body" idx="4294967295"/>
          </p:nvPr>
        </p:nvSpPr>
        <p:spPr/>
        <p:txBody>
          <a:bodyPr/>
          <a:lstStyle/>
          <a:p>
            <a:endParaRPr lang="zh-CN" altLang="en-US" smtClean="0"/>
          </a:p>
        </p:txBody>
      </p:sp>
      <p:sp>
        <p:nvSpPr>
          <p:cNvPr id="2867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5E54BC93-9FDA-4EB2-B49D-53793D6A4C4E}" type="slidenum">
              <a:rPr lang="zh-CN" altLang="en-US"/>
              <a:pPr fontAlgn="base"/>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幻灯片图像占位符 1"/>
          <p:cNvSpPr>
            <a:spLocks noGrp="1" noRot="1" noChangeAspect="1" noChangeArrowheads="1"/>
          </p:cNvSpPr>
          <p:nvPr>
            <p:ph type="sldImg" idx="4294967295"/>
          </p:nvPr>
        </p:nvSpPr>
        <p:spPr>
          <a:ln>
            <a:miter lim="800000"/>
          </a:ln>
        </p:spPr>
      </p:sp>
      <p:sp>
        <p:nvSpPr>
          <p:cNvPr id="30722" name="备注占位符 2"/>
          <p:cNvSpPr>
            <a:spLocks noGrp="1" noChangeArrowheads="1"/>
          </p:cNvSpPr>
          <p:nvPr>
            <p:ph type="body" idx="4294967295"/>
          </p:nvPr>
        </p:nvSpPr>
        <p:spPr/>
        <p:txBody>
          <a:bodyPr/>
          <a:lstStyle/>
          <a:p>
            <a:endParaRPr lang="zh-CN" altLang="en-US" smtClean="0"/>
          </a:p>
        </p:txBody>
      </p:sp>
      <p:sp>
        <p:nvSpPr>
          <p:cNvPr id="3072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B188B362-96A9-4DA8-B76F-4821AC298B04}" type="slidenum">
              <a:rPr lang="zh-CN" altLang="en-US">
                <a:solidFill>
                  <a:srgbClr val="000000"/>
                </a:solidFill>
              </a:rPr>
              <a:pPr fontAlgn="base"/>
              <a:t>11</a:t>
            </a:fld>
            <a:endParaRPr lang="zh-CN" altLang="en-US">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ChangeArrowheads="1"/>
          </p:cNvSpPr>
          <p:nvPr>
            <p:ph type="sldImg" idx="4294967295"/>
          </p:nvPr>
        </p:nvSpPr>
        <p:spPr>
          <a:ln>
            <a:miter lim="800000"/>
          </a:ln>
        </p:spPr>
      </p:sp>
      <p:sp>
        <p:nvSpPr>
          <p:cNvPr id="32770" name="备注占位符 2"/>
          <p:cNvSpPr>
            <a:spLocks noGrp="1" noChangeArrowheads="1"/>
          </p:cNvSpPr>
          <p:nvPr>
            <p:ph type="body" idx="4294967295"/>
          </p:nvPr>
        </p:nvSpPr>
        <p:spPr/>
        <p:txBody>
          <a:bodyPr/>
          <a:lstStyle/>
          <a:p>
            <a:endParaRPr lang="zh-CN" altLang="en-US" smtClean="0"/>
          </a:p>
        </p:txBody>
      </p:sp>
      <p:sp>
        <p:nvSpPr>
          <p:cNvPr id="3277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B555768A-98C6-4AD5-86D1-6096B30AE0C7}" type="slidenum">
              <a:rPr lang="zh-CN" altLang="en-US"/>
              <a:pPr fontAlgn="base"/>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幻灯片图像占位符 1"/>
          <p:cNvSpPr>
            <a:spLocks noGrp="1" noRot="1" noChangeAspect="1" noChangeArrowheads="1"/>
          </p:cNvSpPr>
          <p:nvPr>
            <p:ph type="sldImg" idx="4294967295"/>
          </p:nvPr>
        </p:nvSpPr>
        <p:spPr>
          <a:ln>
            <a:miter lim="800000"/>
          </a:ln>
        </p:spPr>
      </p:sp>
      <p:sp>
        <p:nvSpPr>
          <p:cNvPr id="34818" name="备注占位符 2"/>
          <p:cNvSpPr>
            <a:spLocks noGrp="1" noChangeArrowheads="1"/>
          </p:cNvSpPr>
          <p:nvPr>
            <p:ph type="body" idx="4294967295"/>
          </p:nvPr>
        </p:nvSpPr>
        <p:spPr/>
        <p:txBody>
          <a:bodyPr/>
          <a:lstStyle/>
          <a:p>
            <a:endParaRPr lang="zh-CN" altLang="en-US" smtClean="0"/>
          </a:p>
        </p:txBody>
      </p:sp>
      <p:sp>
        <p:nvSpPr>
          <p:cNvPr id="3481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909DC488-5823-47A5-AF14-4F5AC8102516}" type="slidenum">
              <a:rPr lang="zh-CN" altLang="en-US"/>
              <a:pPr fontAlgn="base"/>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幻灯片图像占位符 1"/>
          <p:cNvSpPr>
            <a:spLocks noGrp="1" noRot="1" noChangeAspect="1" noChangeArrowheads="1"/>
          </p:cNvSpPr>
          <p:nvPr>
            <p:ph type="sldImg" idx="4294967295"/>
          </p:nvPr>
        </p:nvSpPr>
        <p:spPr>
          <a:ln>
            <a:miter lim="800000"/>
          </a:ln>
        </p:spPr>
      </p:sp>
      <p:sp>
        <p:nvSpPr>
          <p:cNvPr id="36866" name="备注占位符 2"/>
          <p:cNvSpPr>
            <a:spLocks noGrp="1" noChangeArrowheads="1"/>
          </p:cNvSpPr>
          <p:nvPr>
            <p:ph type="body" idx="4294967295"/>
          </p:nvPr>
        </p:nvSpPr>
        <p:spPr/>
        <p:txBody>
          <a:bodyPr/>
          <a:lstStyle/>
          <a:p>
            <a:endParaRPr lang="zh-CN" altLang="en-US" smtClean="0"/>
          </a:p>
        </p:txBody>
      </p:sp>
      <p:sp>
        <p:nvSpPr>
          <p:cNvPr id="3686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D61F6A03-B701-41CF-91BA-40556E26D7BD}" type="slidenum">
              <a:rPr lang="zh-CN" altLang="en-US"/>
              <a:pPr fontAlgn="base"/>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幻灯片图像占位符 1"/>
          <p:cNvSpPr>
            <a:spLocks noGrp="1" noRot="1" noChangeAspect="1" noChangeArrowheads="1"/>
          </p:cNvSpPr>
          <p:nvPr>
            <p:ph type="sldImg" idx="4294967295"/>
          </p:nvPr>
        </p:nvSpPr>
        <p:spPr>
          <a:ln>
            <a:miter lim="800000"/>
          </a:ln>
        </p:spPr>
      </p:sp>
      <p:sp>
        <p:nvSpPr>
          <p:cNvPr id="38914" name="备注占位符 2"/>
          <p:cNvSpPr>
            <a:spLocks noGrp="1" noChangeArrowheads="1"/>
          </p:cNvSpPr>
          <p:nvPr>
            <p:ph type="body" idx="4294967295"/>
          </p:nvPr>
        </p:nvSpPr>
        <p:spPr/>
        <p:txBody>
          <a:bodyPr/>
          <a:lstStyle/>
          <a:p>
            <a:endParaRPr lang="zh-CN" altLang="en-US" smtClean="0"/>
          </a:p>
        </p:txBody>
      </p:sp>
      <p:sp>
        <p:nvSpPr>
          <p:cNvPr id="389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91810EEC-E779-4EA0-9249-FB8E0DF6FEA4}" type="slidenum">
              <a:rPr lang="zh-CN" altLang="en-US"/>
              <a:pPr fontAlgn="base"/>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noChangeArrowheads="1"/>
          </p:cNvSpPr>
          <p:nvPr>
            <p:ph type="sldImg" idx="4294967295"/>
          </p:nvPr>
        </p:nvSpPr>
        <p:spPr>
          <a:ln>
            <a:miter lim="800000"/>
          </a:ln>
        </p:spPr>
      </p:sp>
      <p:sp>
        <p:nvSpPr>
          <p:cNvPr id="40962" name="备注占位符 2"/>
          <p:cNvSpPr>
            <a:spLocks noGrp="1" noChangeArrowheads="1"/>
          </p:cNvSpPr>
          <p:nvPr>
            <p:ph type="body" idx="4294967295"/>
          </p:nvPr>
        </p:nvSpPr>
        <p:spPr/>
        <p:txBody>
          <a:bodyPr/>
          <a:lstStyle/>
          <a:p>
            <a:endParaRPr lang="zh-CN" altLang="en-US" smtClean="0"/>
          </a:p>
        </p:txBody>
      </p:sp>
      <p:sp>
        <p:nvSpPr>
          <p:cNvPr id="4096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DCE8363C-A61C-456C-9787-7E7AAD3BC7D9}" type="slidenum">
              <a:rPr lang="zh-CN" altLang="en-US"/>
              <a:pPr fontAlgn="base"/>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幻灯片图像占位符 1"/>
          <p:cNvSpPr>
            <a:spLocks noGrp="1" noRot="1" noChangeAspect="1" noChangeArrowheads="1"/>
          </p:cNvSpPr>
          <p:nvPr>
            <p:ph type="sldImg" idx="4294967295"/>
          </p:nvPr>
        </p:nvSpPr>
        <p:spPr>
          <a:ln>
            <a:miter lim="800000"/>
          </a:ln>
        </p:spPr>
      </p:sp>
      <p:sp>
        <p:nvSpPr>
          <p:cNvPr id="43010" name="备注占位符 2"/>
          <p:cNvSpPr>
            <a:spLocks noGrp="1" noChangeArrowheads="1"/>
          </p:cNvSpPr>
          <p:nvPr>
            <p:ph type="body" idx="4294967295"/>
          </p:nvPr>
        </p:nvSpPr>
        <p:spPr/>
        <p:txBody>
          <a:bodyPr/>
          <a:lstStyle/>
          <a:p>
            <a:endParaRPr lang="zh-CN" altLang="en-US" smtClean="0"/>
          </a:p>
        </p:txBody>
      </p:sp>
      <p:sp>
        <p:nvSpPr>
          <p:cNvPr id="4301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67E53573-7AF3-45E1-8597-EC64A9FD40A3}" type="slidenum">
              <a:rPr lang="zh-CN" altLang="en-US"/>
              <a:pPr fontAlgn="base"/>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幻灯片图像占位符 1"/>
          <p:cNvSpPr>
            <a:spLocks noGrp="1" noRot="1" noChangeAspect="1" noChangeArrowheads="1"/>
          </p:cNvSpPr>
          <p:nvPr>
            <p:ph type="sldImg" idx="4294967295"/>
          </p:nvPr>
        </p:nvSpPr>
        <p:spPr>
          <a:ln>
            <a:miter lim="800000"/>
          </a:ln>
        </p:spPr>
      </p:sp>
      <p:sp>
        <p:nvSpPr>
          <p:cNvPr id="45058" name="备注占位符 2"/>
          <p:cNvSpPr>
            <a:spLocks noGrp="1" noChangeArrowheads="1"/>
          </p:cNvSpPr>
          <p:nvPr>
            <p:ph type="body" idx="4294967295"/>
          </p:nvPr>
        </p:nvSpPr>
        <p:spPr/>
        <p:txBody>
          <a:bodyPr/>
          <a:lstStyle/>
          <a:p>
            <a:endParaRPr lang="zh-CN" altLang="en-US" smtClean="0"/>
          </a:p>
        </p:txBody>
      </p:sp>
      <p:sp>
        <p:nvSpPr>
          <p:cNvPr id="4505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F9548FA0-D7CC-4D24-8ABC-06EFE1EEB4DE}" type="slidenum">
              <a:rPr lang="zh-CN" altLang="en-US"/>
              <a:pPr fontAlgn="base"/>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幻灯片图像占位符 1"/>
          <p:cNvSpPr>
            <a:spLocks noGrp="1" noRot="1" noChangeAspect="1" noChangeArrowheads="1"/>
          </p:cNvSpPr>
          <p:nvPr>
            <p:ph type="sldImg" idx="4294967295"/>
          </p:nvPr>
        </p:nvSpPr>
        <p:spPr>
          <a:ln>
            <a:miter lim="800000"/>
          </a:ln>
        </p:spPr>
      </p:sp>
      <p:sp>
        <p:nvSpPr>
          <p:cNvPr id="47106" name="备注占位符 2"/>
          <p:cNvSpPr>
            <a:spLocks noGrp="1" noChangeArrowheads="1"/>
          </p:cNvSpPr>
          <p:nvPr>
            <p:ph type="body" idx="4294967295"/>
          </p:nvPr>
        </p:nvSpPr>
        <p:spPr/>
        <p:txBody>
          <a:bodyPr/>
          <a:lstStyle/>
          <a:p>
            <a:endParaRPr lang="zh-CN" altLang="en-US" smtClean="0"/>
          </a:p>
        </p:txBody>
      </p:sp>
      <p:sp>
        <p:nvSpPr>
          <p:cNvPr id="4710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D996CC94-8995-4E2B-9F02-B081B29DB0E7}" type="slidenum">
              <a:rPr lang="zh-CN" altLang="en-US"/>
              <a:pPr fontAlgn="base"/>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幻灯片图像占位符 1"/>
          <p:cNvSpPr>
            <a:spLocks noGrp="1" noRot="1" noChangeAspect="1" noChangeArrowheads="1"/>
          </p:cNvSpPr>
          <p:nvPr>
            <p:ph type="sldImg" idx="4294967295"/>
          </p:nvPr>
        </p:nvSpPr>
        <p:spPr>
          <a:ln>
            <a:miter lim="800000"/>
          </a:ln>
        </p:spPr>
      </p:sp>
      <p:sp>
        <p:nvSpPr>
          <p:cNvPr id="49154" name="备注占位符 2"/>
          <p:cNvSpPr>
            <a:spLocks noGrp="1" noChangeArrowheads="1"/>
          </p:cNvSpPr>
          <p:nvPr>
            <p:ph type="body" idx="4294967295"/>
          </p:nvPr>
        </p:nvSpPr>
        <p:spPr/>
        <p:txBody>
          <a:bodyPr/>
          <a:lstStyle/>
          <a:p>
            <a:endParaRPr lang="zh-CN" altLang="en-US" smtClean="0"/>
          </a:p>
        </p:txBody>
      </p:sp>
      <p:sp>
        <p:nvSpPr>
          <p:cNvPr id="4915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F8E50EBA-FF01-40D4-B83D-C40A3D69984A}" type="slidenum">
              <a:rPr lang="zh-CN" altLang="en-US">
                <a:solidFill>
                  <a:srgbClr val="000000"/>
                </a:solidFill>
              </a:rPr>
              <a:pPr fontAlgn="base"/>
              <a:t>20</a:t>
            </a:fld>
            <a:endParaRPr lang="zh-CN" alt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幻灯片图像占位符 1"/>
          <p:cNvSpPr>
            <a:spLocks noGrp="1" noRot="1" noChangeAspect="1" noChangeArrowheads="1"/>
          </p:cNvSpPr>
          <p:nvPr>
            <p:ph type="sldImg" idx="4294967295"/>
          </p:nvPr>
        </p:nvSpPr>
        <p:spPr>
          <a:ln>
            <a:miter lim="800000"/>
          </a:ln>
        </p:spPr>
      </p:sp>
      <p:sp>
        <p:nvSpPr>
          <p:cNvPr id="51202" name="备注占位符 2"/>
          <p:cNvSpPr>
            <a:spLocks noGrp="1" noChangeArrowheads="1"/>
          </p:cNvSpPr>
          <p:nvPr>
            <p:ph type="body" idx="4294967295"/>
          </p:nvPr>
        </p:nvSpPr>
        <p:spPr/>
        <p:txBody>
          <a:bodyPr/>
          <a:lstStyle/>
          <a:p>
            <a:endParaRPr lang="zh-CN" altLang="en-US" smtClean="0"/>
          </a:p>
        </p:txBody>
      </p:sp>
      <p:sp>
        <p:nvSpPr>
          <p:cNvPr id="5120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1A54D60A-6911-4BE5-B496-B379DCDEEA14}" type="slidenum">
              <a:rPr lang="zh-CN" altLang="en-US"/>
              <a:pPr fontAlgn="base"/>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幻灯片图像占位符 1"/>
          <p:cNvSpPr>
            <a:spLocks noGrp="1" noRot="1" noChangeAspect="1" noChangeArrowheads="1"/>
          </p:cNvSpPr>
          <p:nvPr>
            <p:ph type="sldImg" idx="4294967295"/>
          </p:nvPr>
        </p:nvSpPr>
        <p:spPr>
          <a:ln>
            <a:miter lim="800000"/>
          </a:ln>
        </p:spPr>
      </p:sp>
      <p:sp>
        <p:nvSpPr>
          <p:cNvPr id="53250" name="备注占位符 2"/>
          <p:cNvSpPr>
            <a:spLocks noGrp="1" noChangeArrowheads="1"/>
          </p:cNvSpPr>
          <p:nvPr>
            <p:ph type="body" idx="4294967295"/>
          </p:nvPr>
        </p:nvSpPr>
        <p:spPr/>
        <p:txBody>
          <a:bodyPr/>
          <a:lstStyle/>
          <a:p>
            <a:endParaRPr lang="zh-CN" altLang="en-US" smtClean="0"/>
          </a:p>
        </p:txBody>
      </p:sp>
      <p:sp>
        <p:nvSpPr>
          <p:cNvPr id="5325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FDC8EDC8-8EB3-4FB3-8930-97BC52DB4825}" type="slidenum">
              <a:rPr lang="zh-CN" altLang="en-US"/>
              <a:pPr fontAlgn="base"/>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幻灯片图像占位符 1"/>
          <p:cNvSpPr>
            <a:spLocks noGrp="1" noRot="1" noChangeAspect="1" noChangeArrowheads="1"/>
          </p:cNvSpPr>
          <p:nvPr>
            <p:ph type="sldImg" idx="4294967295"/>
          </p:nvPr>
        </p:nvSpPr>
        <p:spPr>
          <a:ln>
            <a:miter lim="800000"/>
          </a:ln>
        </p:spPr>
      </p:sp>
      <p:sp>
        <p:nvSpPr>
          <p:cNvPr id="55298" name="备注占位符 2"/>
          <p:cNvSpPr>
            <a:spLocks noGrp="1" noChangeArrowheads="1"/>
          </p:cNvSpPr>
          <p:nvPr>
            <p:ph type="body" idx="4294967295"/>
          </p:nvPr>
        </p:nvSpPr>
        <p:spPr/>
        <p:txBody>
          <a:bodyPr/>
          <a:lstStyle/>
          <a:p>
            <a:endParaRPr lang="zh-CN" altLang="en-US" smtClean="0"/>
          </a:p>
        </p:txBody>
      </p:sp>
      <p:sp>
        <p:nvSpPr>
          <p:cNvPr id="5529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92FE76F4-5EDE-4583-A3D6-C3E74C088A58}" type="slidenum">
              <a:rPr lang="zh-CN" altLang="en-US"/>
              <a:pPr fontAlgn="base"/>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幻灯片图像占位符 1"/>
          <p:cNvSpPr>
            <a:spLocks noGrp="1" noRot="1" noChangeAspect="1" noChangeArrowheads="1"/>
          </p:cNvSpPr>
          <p:nvPr>
            <p:ph type="sldImg" idx="4294967295"/>
          </p:nvPr>
        </p:nvSpPr>
        <p:spPr>
          <a:ln>
            <a:miter lim="800000"/>
          </a:ln>
        </p:spPr>
      </p:sp>
      <p:sp>
        <p:nvSpPr>
          <p:cNvPr id="57346" name="备注占位符 2"/>
          <p:cNvSpPr>
            <a:spLocks noGrp="1" noChangeArrowheads="1"/>
          </p:cNvSpPr>
          <p:nvPr>
            <p:ph type="body" idx="4294967295"/>
          </p:nvPr>
        </p:nvSpPr>
        <p:spPr/>
        <p:txBody>
          <a:bodyPr/>
          <a:lstStyle/>
          <a:p>
            <a:endParaRPr lang="zh-CN" altLang="en-US" smtClean="0"/>
          </a:p>
        </p:txBody>
      </p:sp>
      <p:sp>
        <p:nvSpPr>
          <p:cNvPr id="5734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96C88185-5D31-463E-9917-B0E3A543847B}" type="slidenum">
              <a:rPr lang="zh-CN" altLang="en-US"/>
              <a:pPr fontAlgn="base"/>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幻灯片图像占位符 1"/>
          <p:cNvSpPr>
            <a:spLocks noGrp="1" noRot="1" noChangeAspect="1" noChangeArrowheads="1"/>
          </p:cNvSpPr>
          <p:nvPr>
            <p:ph type="sldImg" idx="4294967295"/>
          </p:nvPr>
        </p:nvSpPr>
        <p:spPr>
          <a:ln>
            <a:miter lim="800000"/>
          </a:ln>
        </p:spPr>
      </p:sp>
      <p:sp>
        <p:nvSpPr>
          <p:cNvPr id="59394" name="备注占位符 2"/>
          <p:cNvSpPr>
            <a:spLocks noGrp="1" noChangeArrowheads="1"/>
          </p:cNvSpPr>
          <p:nvPr>
            <p:ph type="body" idx="4294967295"/>
          </p:nvPr>
        </p:nvSpPr>
        <p:spPr/>
        <p:txBody>
          <a:bodyPr/>
          <a:lstStyle/>
          <a:p>
            <a:endParaRPr lang="zh-CN" altLang="en-US" smtClean="0"/>
          </a:p>
        </p:txBody>
      </p:sp>
      <p:sp>
        <p:nvSpPr>
          <p:cNvPr id="5939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09F25F0C-5525-4277-8846-BC83CD6594C5}" type="slidenum">
              <a:rPr lang="zh-CN" altLang="en-US"/>
              <a:pPr fontAlgn="base"/>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幻灯片图像占位符 1"/>
          <p:cNvSpPr>
            <a:spLocks noGrp="1" noRot="1" noChangeAspect="1" noChangeArrowheads="1"/>
          </p:cNvSpPr>
          <p:nvPr>
            <p:ph type="sldImg" idx="4294967295"/>
          </p:nvPr>
        </p:nvSpPr>
        <p:spPr>
          <a:ln>
            <a:miter lim="800000"/>
          </a:ln>
        </p:spPr>
      </p:sp>
      <p:sp>
        <p:nvSpPr>
          <p:cNvPr id="61442" name="备注占位符 2"/>
          <p:cNvSpPr>
            <a:spLocks noGrp="1" noChangeArrowheads="1"/>
          </p:cNvSpPr>
          <p:nvPr>
            <p:ph type="body" idx="4294967295"/>
          </p:nvPr>
        </p:nvSpPr>
        <p:spPr/>
        <p:txBody>
          <a:bodyPr/>
          <a:lstStyle/>
          <a:p>
            <a:endParaRPr lang="zh-CN" altLang="en-US" smtClean="0"/>
          </a:p>
        </p:txBody>
      </p:sp>
      <p:sp>
        <p:nvSpPr>
          <p:cNvPr id="6144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5C0A0A6F-1DAD-414C-BAA4-864550B8230D}" type="slidenum">
              <a:rPr lang="zh-CN" altLang="en-US"/>
              <a:pPr fontAlgn="base"/>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noChangeArrowheads="1"/>
          </p:cNvSpPr>
          <p:nvPr>
            <p:ph type="sldImg" idx="4294967295"/>
          </p:nvPr>
        </p:nvSpPr>
        <p:spPr>
          <a:ln>
            <a:miter lim="800000"/>
          </a:ln>
        </p:spPr>
      </p:sp>
      <p:sp>
        <p:nvSpPr>
          <p:cNvPr id="63490" name="备注占位符 2"/>
          <p:cNvSpPr>
            <a:spLocks noGrp="1" noChangeArrowheads="1"/>
          </p:cNvSpPr>
          <p:nvPr>
            <p:ph type="body" idx="4294967295"/>
          </p:nvPr>
        </p:nvSpPr>
        <p:spPr/>
        <p:txBody>
          <a:bodyPr/>
          <a:lstStyle/>
          <a:p>
            <a:endParaRPr lang="zh-CN" altLang="en-US" smtClean="0"/>
          </a:p>
        </p:txBody>
      </p:sp>
      <p:sp>
        <p:nvSpPr>
          <p:cNvPr id="6349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A76FFF1A-88B1-4726-9AE9-9481DBA3E561}" type="slidenum">
              <a:rPr lang="zh-CN" altLang="en-US"/>
              <a:pPr fontAlgn="base"/>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幻灯片图像占位符 1"/>
          <p:cNvSpPr>
            <a:spLocks noGrp="1" noRot="1" noChangeAspect="1" noChangeArrowheads="1"/>
          </p:cNvSpPr>
          <p:nvPr>
            <p:ph type="sldImg" idx="4294967295"/>
          </p:nvPr>
        </p:nvSpPr>
        <p:spPr>
          <a:ln>
            <a:miter lim="800000"/>
          </a:ln>
        </p:spPr>
      </p:sp>
      <p:sp>
        <p:nvSpPr>
          <p:cNvPr id="65538" name="备注占位符 2"/>
          <p:cNvSpPr>
            <a:spLocks noGrp="1" noChangeArrowheads="1"/>
          </p:cNvSpPr>
          <p:nvPr>
            <p:ph type="body" idx="4294967295"/>
          </p:nvPr>
        </p:nvSpPr>
        <p:spPr/>
        <p:txBody>
          <a:bodyPr/>
          <a:lstStyle/>
          <a:p>
            <a:endParaRPr lang="zh-CN" altLang="en-US" smtClean="0"/>
          </a:p>
        </p:txBody>
      </p:sp>
      <p:sp>
        <p:nvSpPr>
          <p:cNvPr id="6553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3745D887-1D96-480D-A275-F15531C9751A}" type="slidenum">
              <a:rPr lang="zh-CN" altLang="en-US"/>
              <a:pPr fontAlgn="base"/>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幻灯片图像占位符 1"/>
          <p:cNvSpPr>
            <a:spLocks noGrp="1" noRot="1" noChangeAspect="1" noChangeArrowheads="1"/>
          </p:cNvSpPr>
          <p:nvPr>
            <p:ph type="sldImg" idx="4294967295"/>
          </p:nvPr>
        </p:nvSpPr>
        <p:spPr>
          <a:ln>
            <a:miter lim="800000"/>
          </a:ln>
        </p:spPr>
      </p:sp>
      <p:sp>
        <p:nvSpPr>
          <p:cNvPr id="67586" name="备注占位符 2"/>
          <p:cNvSpPr>
            <a:spLocks noGrp="1" noChangeArrowheads="1"/>
          </p:cNvSpPr>
          <p:nvPr>
            <p:ph type="body" idx="4294967295"/>
          </p:nvPr>
        </p:nvSpPr>
        <p:spPr/>
        <p:txBody>
          <a:bodyPr/>
          <a:lstStyle/>
          <a:p>
            <a:endParaRPr lang="zh-CN" altLang="en-US" smtClean="0"/>
          </a:p>
        </p:txBody>
      </p:sp>
      <p:sp>
        <p:nvSpPr>
          <p:cNvPr id="6758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25B4471A-DEAB-464C-A3DE-27B00F30ECE8}" type="slidenum">
              <a:rPr lang="zh-CN" altLang="en-US">
                <a:solidFill>
                  <a:srgbClr val="000000"/>
                </a:solidFill>
              </a:rPr>
              <a:pPr fontAlgn="base"/>
              <a:t>29</a:t>
            </a:fld>
            <a:endParaRPr lang="zh-CN" altLang="en-US">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幻灯片图像占位符 1"/>
          <p:cNvSpPr>
            <a:spLocks noGrp="1" noRot="1" noChangeAspect="1" noChangeArrowheads="1"/>
          </p:cNvSpPr>
          <p:nvPr>
            <p:ph type="sldImg" idx="4294967295"/>
          </p:nvPr>
        </p:nvSpPr>
        <p:spPr>
          <a:ln>
            <a:miter lim="800000"/>
          </a:ln>
        </p:spPr>
      </p:sp>
      <p:sp>
        <p:nvSpPr>
          <p:cNvPr id="69634" name="备注占位符 2"/>
          <p:cNvSpPr>
            <a:spLocks noGrp="1" noChangeArrowheads="1"/>
          </p:cNvSpPr>
          <p:nvPr>
            <p:ph type="body" idx="4294967295"/>
          </p:nvPr>
        </p:nvSpPr>
        <p:spPr/>
        <p:txBody>
          <a:bodyPr/>
          <a:lstStyle/>
          <a:p>
            <a:endParaRPr lang="zh-CN" altLang="en-US" smtClean="0"/>
          </a:p>
        </p:txBody>
      </p:sp>
      <p:sp>
        <p:nvSpPr>
          <p:cNvPr id="6963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60A4A1E7-1E60-456D-B551-F21F05247204}" type="slidenum">
              <a:rPr lang="zh-CN" altLang="en-US"/>
              <a:pPr fontAlgn="base"/>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幻灯片图像占位符 1"/>
          <p:cNvSpPr>
            <a:spLocks noGrp="1" noRot="1" noChangeAspect="1" noChangeArrowheads="1"/>
          </p:cNvSpPr>
          <p:nvPr>
            <p:ph type="sldImg" idx="4294967295"/>
          </p:nvPr>
        </p:nvSpPr>
        <p:spPr>
          <a:ln>
            <a:miter lim="800000"/>
          </a:ln>
        </p:spPr>
      </p:sp>
      <p:sp>
        <p:nvSpPr>
          <p:cNvPr id="71682" name="备注占位符 2"/>
          <p:cNvSpPr>
            <a:spLocks noGrp="1" noChangeArrowheads="1"/>
          </p:cNvSpPr>
          <p:nvPr>
            <p:ph type="body" idx="4294967295"/>
          </p:nvPr>
        </p:nvSpPr>
        <p:spPr/>
        <p:txBody>
          <a:bodyPr/>
          <a:lstStyle/>
          <a:p>
            <a:endParaRPr lang="zh-CN" altLang="en-US" smtClean="0"/>
          </a:p>
        </p:txBody>
      </p:sp>
      <p:sp>
        <p:nvSpPr>
          <p:cNvPr id="7168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88672924-2369-424A-9B3B-0EA0EE3BCD3D}" type="slidenum">
              <a:rPr lang="zh-CN" altLang="en-US"/>
              <a:pPr fontAlgn="base"/>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幻灯片图像占位符 1"/>
          <p:cNvSpPr>
            <a:spLocks noGrp="1" noRot="1" noChangeAspect="1" noChangeArrowheads="1"/>
          </p:cNvSpPr>
          <p:nvPr>
            <p:ph type="sldImg" idx="4294967295"/>
          </p:nvPr>
        </p:nvSpPr>
        <p:spPr>
          <a:ln>
            <a:miter lim="800000"/>
          </a:ln>
        </p:spPr>
      </p:sp>
      <p:sp>
        <p:nvSpPr>
          <p:cNvPr id="73730" name="备注占位符 2"/>
          <p:cNvSpPr>
            <a:spLocks noGrp="1" noChangeArrowheads="1"/>
          </p:cNvSpPr>
          <p:nvPr>
            <p:ph type="body" idx="4294967295"/>
          </p:nvPr>
        </p:nvSpPr>
        <p:spPr/>
        <p:txBody>
          <a:bodyPr/>
          <a:lstStyle/>
          <a:p>
            <a:endParaRPr lang="zh-CN" altLang="en-US" smtClean="0"/>
          </a:p>
        </p:txBody>
      </p:sp>
      <p:sp>
        <p:nvSpPr>
          <p:cNvPr id="7373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B4C00F21-104C-4B4B-87FD-7BC2E1A36B17}" type="slidenum">
              <a:rPr lang="zh-CN" altLang="en-US"/>
              <a:pPr fontAlgn="base"/>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幻灯片图像占位符 1"/>
          <p:cNvSpPr>
            <a:spLocks noGrp="1" noRot="1" noChangeAspect="1" noChangeArrowheads="1"/>
          </p:cNvSpPr>
          <p:nvPr>
            <p:ph type="sldImg" idx="4294967295"/>
          </p:nvPr>
        </p:nvSpPr>
        <p:spPr>
          <a:ln>
            <a:miter lim="800000"/>
          </a:ln>
        </p:spPr>
      </p:sp>
      <p:sp>
        <p:nvSpPr>
          <p:cNvPr id="75778" name="备注占位符 2"/>
          <p:cNvSpPr>
            <a:spLocks noGrp="1" noChangeArrowheads="1"/>
          </p:cNvSpPr>
          <p:nvPr>
            <p:ph type="body" idx="4294967295"/>
          </p:nvPr>
        </p:nvSpPr>
        <p:spPr/>
        <p:txBody>
          <a:bodyPr/>
          <a:lstStyle/>
          <a:p>
            <a:endParaRPr lang="zh-CN" altLang="en-US" smtClean="0"/>
          </a:p>
        </p:txBody>
      </p:sp>
      <p:sp>
        <p:nvSpPr>
          <p:cNvPr id="7577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1E6DEBCC-20D7-48DD-B78F-77CF87E6567C}" type="slidenum">
              <a:rPr lang="zh-CN" altLang="en-US"/>
              <a:pPr fontAlgn="base"/>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幻灯片图像占位符 1"/>
          <p:cNvSpPr>
            <a:spLocks noGrp="1" noRot="1" noChangeAspect="1" noChangeArrowheads="1"/>
          </p:cNvSpPr>
          <p:nvPr>
            <p:ph type="sldImg" idx="4294967295"/>
          </p:nvPr>
        </p:nvSpPr>
        <p:spPr>
          <a:ln>
            <a:miter lim="800000"/>
          </a:ln>
        </p:spPr>
      </p:sp>
      <p:sp>
        <p:nvSpPr>
          <p:cNvPr id="77826" name="备注占位符 2"/>
          <p:cNvSpPr>
            <a:spLocks noGrp="1" noChangeArrowheads="1"/>
          </p:cNvSpPr>
          <p:nvPr>
            <p:ph type="body" idx="4294967295"/>
          </p:nvPr>
        </p:nvSpPr>
        <p:spPr/>
        <p:txBody>
          <a:bodyPr/>
          <a:lstStyle/>
          <a:p>
            <a:endParaRPr lang="zh-CN" altLang="en-US" smtClean="0"/>
          </a:p>
        </p:txBody>
      </p:sp>
      <p:sp>
        <p:nvSpPr>
          <p:cNvPr id="7782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2854D440-A6D3-4D13-A81F-D047AFDF8C7E}" type="slidenum">
              <a:rPr lang="zh-CN" altLang="en-US"/>
              <a:pPr fontAlgn="base"/>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幻灯片图像占位符 1"/>
          <p:cNvSpPr>
            <a:spLocks noGrp="1" noRot="1" noChangeAspect="1" noChangeArrowheads="1"/>
          </p:cNvSpPr>
          <p:nvPr>
            <p:ph type="sldImg" idx="4294967295"/>
          </p:nvPr>
        </p:nvSpPr>
        <p:spPr>
          <a:ln>
            <a:miter lim="800000"/>
          </a:ln>
        </p:spPr>
      </p:sp>
      <p:sp>
        <p:nvSpPr>
          <p:cNvPr id="79874" name="备注占位符 2"/>
          <p:cNvSpPr>
            <a:spLocks noGrp="1" noChangeArrowheads="1"/>
          </p:cNvSpPr>
          <p:nvPr>
            <p:ph type="body" idx="4294967295"/>
          </p:nvPr>
        </p:nvSpPr>
        <p:spPr/>
        <p:txBody>
          <a:bodyPr/>
          <a:lstStyle/>
          <a:p>
            <a:endParaRPr lang="zh-CN" altLang="en-US" smtClean="0"/>
          </a:p>
        </p:txBody>
      </p:sp>
      <p:sp>
        <p:nvSpPr>
          <p:cNvPr id="7987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DCED75FF-779C-42DA-A59F-A5D35E964C1F}" type="slidenum">
              <a:rPr lang="zh-CN" altLang="en-US"/>
              <a:pPr fontAlgn="base"/>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幻灯片图像占位符 1"/>
          <p:cNvSpPr>
            <a:spLocks noGrp="1" noRot="1" noChangeAspect="1" noChangeArrowheads="1"/>
          </p:cNvSpPr>
          <p:nvPr>
            <p:ph type="sldImg" idx="4294967295"/>
          </p:nvPr>
        </p:nvSpPr>
        <p:spPr>
          <a:ln>
            <a:miter lim="800000"/>
          </a:ln>
        </p:spPr>
      </p:sp>
      <p:sp>
        <p:nvSpPr>
          <p:cNvPr id="81922" name="备注占位符 2"/>
          <p:cNvSpPr>
            <a:spLocks noGrp="1" noChangeArrowheads="1"/>
          </p:cNvSpPr>
          <p:nvPr>
            <p:ph type="body" idx="4294967295"/>
          </p:nvPr>
        </p:nvSpPr>
        <p:spPr/>
        <p:txBody>
          <a:bodyPr/>
          <a:lstStyle/>
          <a:p>
            <a:endParaRPr lang="zh-CN" altLang="en-US" smtClean="0"/>
          </a:p>
        </p:txBody>
      </p:sp>
      <p:sp>
        <p:nvSpPr>
          <p:cNvPr id="8192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fld id="{3D126175-96AF-4669-A15B-ABE77AE7F3FE}" type="slidenum">
              <a:rPr lang="zh-CN" altLang="en-US"/>
              <a:pPr fontAlgn="base"/>
              <a:t>36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a:prstGeom prst="rect">
            <a:avLst/>
          </a:prstGeom>
        </p:spPr>
        <p:txBody>
          <a:bodyPr vert="horz"/>
          <a:lstStyle>
            <a:lvl1pPr>
              <a:defRPr>
                <a:latin typeface="Open Sans Light"/>
              </a:defRPr>
            </a:lvl1pPr>
          </a:lstStyle>
          <a:p>
            <a:r>
              <a:rPr lang="en-US" noProof="1" smtClean="0"/>
              <a:t>Click to edit Master title style</a:t>
            </a:r>
            <a:endParaRPr lang="en-US" noProof="1"/>
          </a:p>
        </p:txBody>
      </p:sp>
      <p:sp>
        <p:nvSpPr>
          <p:cNvPr id="3" name="Subtitle 2"/>
          <p:cNvSpPr>
            <a:spLocks noGrp="1"/>
          </p:cNvSpPr>
          <p:nvPr>
            <p:ph type="subTitle" idx="1"/>
          </p:nvPr>
        </p:nvSpPr>
        <p:spPr>
          <a:xfrm>
            <a:off x="1828800" y="3886200"/>
            <a:ext cx="8534400" cy="1752600"/>
          </a:xfrm>
          <a:prstGeom prst="rect">
            <a:avLst/>
          </a:prstGeom>
        </p:spPr>
        <p:txBody>
          <a:bodyPr vert="horz"/>
          <a:lstStyle>
            <a:lvl1pPr marL="0" indent="0" algn="ctr">
              <a:buNone/>
              <a:defRPr>
                <a:latin typeface="Open Sans Light"/>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noProof="1" smtClean="0"/>
              <a:t>Click to edit Master subtitle style</a:t>
            </a:r>
            <a:endParaRPr lang="en-US" noProof="1"/>
          </a:p>
        </p:txBody>
      </p:sp>
      <p:sp>
        <p:nvSpPr>
          <p:cNvPr id="4" name="Text Box 1"/>
          <p:cNvSpPr txBox="1">
            <a:spLocks noGrp="1" noChangeArrowheads="1"/>
          </p:cNvSpPr>
          <p:nvPr>
            <p:ph type="sldNum" sz="quarter" idx="10"/>
          </p:nvPr>
        </p:nvSpPr>
        <p:spPr>
          <a:ln/>
        </p:spPr>
        <p:txBody>
          <a:bodyPr/>
          <a:lstStyle>
            <a:lvl1pPr>
              <a:defRPr/>
            </a:lvl1pPr>
          </a:lstStyle>
          <a:p>
            <a:fld id="{30BEC65E-30B6-4D30-9E1F-0AA9D6B41684}" type="slidenum">
              <a:rPr lang="en-US"/>
              <a:pPr/>
              <a:t>‹#›</a:t>
            </a:fld>
            <a:endParaRPr lang="en-US" dirty="0"/>
          </a:p>
        </p:txBody>
      </p:sp>
    </p:spTree>
    <p:extLst>
      <p:ext uri="{BB962C8B-B14F-4D97-AF65-F5344CB8AC3E}">
        <p14:creationId xmlns:p14="http://schemas.microsoft.com/office/powerpoint/2010/main" val="360527005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lvl1pPr>
              <a:defRPr>
                <a:latin typeface="Open Sans Light"/>
              </a:defRPr>
            </a:lvl1pPr>
          </a:lstStyle>
          <a:p>
            <a:r>
              <a:rPr lang="en-US" noProof="1" smtClean="0"/>
              <a:t>Click to edit Master title style</a:t>
            </a:r>
            <a:endParaRPr lang="en-US" noProof="1"/>
          </a:p>
        </p:txBody>
      </p:sp>
      <p:sp>
        <p:nvSpPr>
          <p:cNvPr id="3" name="Content Placeholder 2"/>
          <p:cNvSpPr>
            <a:spLocks noGrp="1"/>
          </p:cNvSpPr>
          <p:nvPr>
            <p:ph idx="1"/>
          </p:nvPr>
        </p:nvSpPr>
        <p:spPr>
          <a:xfrm>
            <a:off x="609600" y="1600200"/>
            <a:ext cx="10972800" cy="4525963"/>
          </a:xfrm>
          <a:prstGeom prst="rect">
            <a:avLst/>
          </a:prstGeom>
        </p:spPr>
        <p:txBody>
          <a:bodyPr vert="horz"/>
          <a:lstStyle>
            <a:lvl1pPr>
              <a:defRPr>
                <a:latin typeface="Open Sans Light"/>
              </a:defRPr>
            </a:lvl1pPr>
            <a:lvl2pPr>
              <a:defRPr>
                <a:latin typeface="Open Sans Light"/>
              </a:defRPr>
            </a:lvl2pPr>
            <a:lvl3pPr>
              <a:defRPr>
                <a:latin typeface="Open Sans Light"/>
              </a:defRPr>
            </a:lvl3pPr>
            <a:lvl4pPr>
              <a:defRPr>
                <a:latin typeface="Open Sans Light"/>
              </a:defRPr>
            </a:lvl4pPr>
            <a:lvl5pPr>
              <a:defRPr>
                <a:latin typeface="Open Sans Light"/>
              </a:defRPr>
            </a:lvl5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Text Box 1"/>
          <p:cNvSpPr txBox="1">
            <a:spLocks noGrp="1" noChangeArrowheads="1"/>
          </p:cNvSpPr>
          <p:nvPr>
            <p:ph type="sldNum" sz="quarter" idx="10"/>
          </p:nvPr>
        </p:nvSpPr>
        <p:spPr>
          <a:ln/>
        </p:spPr>
        <p:txBody>
          <a:bodyPr/>
          <a:lstStyle>
            <a:lvl1pPr>
              <a:defRPr/>
            </a:lvl1pPr>
          </a:lstStyle>
          <a:p>
            <a:fld id="{26EBAEA2-335E-4274-9D51-2F91F8CA65CF}" type="slidenum">
              <a:rPr lang="en-US"/>
              <a:pPr/>
              <a:t>‹#›</a:t>
            </a:fld>
            <a:endParaRPr lang="en-US" dirty="0"/>
          </a:p>
        </p:txBody>
      </p:sp>
    </p:spTree>
    <p:extLst>
      <p:ext uri="{BB962C8B-B14F-4D97-AF65-F5344CB8AC3E}">
        <p14:creationId xmlns:p14="http://schemas.microsoft.com/office/powerpoint/2010/main" val="227311520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19" y="4406900"/>
            <a:ext cx="10363200" cy="1362075"/>
          </a:xfrm>
          <a:prstGeom prst="rect">
            <a:avLst/>
          </a:prstGeom>
        </p:spPr>
        <p:txBody>
          <a:bodyPr vert="horz" anchor="t"/>
          <a:lstStyle>
            <a:lvl1pPr algn="l">
              <a:defRPr sz="2000" b="1" cap="all">
                <a:latin typeface="Open Sans Light"/>
              </a:defRPr>
            </a:lvl1pPr>
          </a:lstStyle>
          <a:p>
            <a:r>
              <a:rPr lang="en-US" noProof="1" smtClean="0"/>
              <a:t>Click to edit Master title style</a:t>
            </a:r>
            <a:endParaRPr lang="en-US" noProof="1"/>
          </a:p>
        </p:txBody>
      </p:sp>
      <p:sp>
        <p:nvSpPr>
          <p:cNvPr id="3" name="Text Placeholder 2"/>
          <p:cNvSpPr>
            <a:spLocks noGrp="1"/>
          </p:cNvSpPr>
          <p:nvPr>
            <p:ph type="body" idx="1"/>
          </p:nvPr>
        </p:nvSpPr>
        <p:spPr>
          <a:xfrm>
            <a:off x="962819" y="2906712"/>
            <a:ext cx="10363200" cy="1500188"/>
          </a:xfrm>
          <a:prstGeom prst="rect">
            <a:avLst/>
          </a:prstGeom>
        </p:spPr>
        <p:txBody>
          <a:bodyPr vert="horz" anchor="b"/>
          <a:lstStyle>
            <a:lvl1pPr marL="0" indent="0">
              <a:buNone/>
              <a:defRPr sz="1000">
                <a:latin typeface="Open Sans Light"/>
              </a:defRPr>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noProof="1" smtClean="0"/>
              <a:t>Click to edit Master text styles</a:t>
            </a:r>
          </a:p>
        </p:txBody>
      </p:sp>
      <p:sp>
        <p:nvSpPr>
          <p:cNvPr id="4" name="Text Box 1"/>
          <p:cNvSpPr txBox="1">
            <a:spLocks noGrp="1" noChangeArrowheads="1"/>
          </p:cNvSpPr>
          <p:nvPr>
            <p:ph type="sldNum" sz="quarter" idx="10"/>
          </p:nvPr>
        </p:nvSpPr>
        <p:spPr>
          <a:ln/>
        </p:spPr>
        <p:txBody>
          <a:bodyPr/>
          <a:lstStyle>
            <a:lvl1pPr>
              <a:defRPr/>
            </a:lvl1pPr>
          </a:lstStyle>
          <a:p>
            <a:fld id="{E5000F69-1A21-4D03-A345-34D6F9C4FC66}" type="slidenum">
              <a:rPr lang="en-US"/>
              <a:pPr/>
              <a:t>‹#›</a:t>
            </a:fld>
            <a:endParaRPr lang="en-US" dirty="0"/>
          </a:p>
        </p:txBody>
      </p:sp>
    </p:spTree>
    <p:extLst>
      <p:ext uri="{BB962C8B-B14F-4D97-AF65-F5344CB8AC3E}">
        <p14:creationId xmlns:p14="http://schemas.microsoft.com/office/powerpoint/2010/main" val="57820841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lvl1pPr>
              <a:defRPr>
                <a:latin typeface="Open Sans Light"/>
              </a:defRPr>
            </a:lvl1pPr>
          </a:lstStyle>
          <a:p>
            <a:r>
              <a:rPr lang="en-US" noProof="1" smtClean="0"/>
              <a:t>Click to edit Master title style</a:t>
            </a:r>
            <a:endParaRPr lang="en-US" noProof="1"/>
          </a:p>
        </p:txBody>
      </p:sp>
      <p:sp>
        <p:nvSpPr>
          <p:cNvPr id="3" name="Content Placeholder 2"/>
          <p:cNvSpPr>
            <a:spLocks noGrp="1"/>
          </p:cNvSpPr>
          <p:nvPr>
            <p:ph sz="half" idx="1"/>
          </p:nvPr>
        </p:nvSpPr>
        <p:spPr>
          <a:xfrm>
            <a:off x="609600" y="1600200"/>
            <a:ext cx="5448300" cy="4525963"/>
          </a:xfrm>
          <a:prstGeom prst="rect">
            <a:avLst/>
          </a:prstGeom>
        </p:spPr>
        <p:txBody>
          <a:bodyPr vert="horz"/>
          <a:lstStyle>
            <a:lvl1pPr>
              <a:defRPr sz="1400">
                <a:latin typeface="Open Sans Light"/>
              </a:defRPr>
            </a:lvl1pPr>
            <a:lvl2pPr>
              <a:defRPr sz="1200">
                <a:latin typeface="Open Sans Light"/>
              </a:defRPr>
            </a:lvl2pPr>
            <a:lvl3pPr>
              <a:defRPr sz="1000">
                <a:latin typeface="Open Sans Light"/>
              </a:defRPr>
            </a:lvl3pPr>
            <a:lvl4pPr>
              <a:defRPr sz="900">
                <a:latin typeface="Open Sans Light"/>
              </a:defRPr>
            </a:lvl4pPr>
            <a:lvl5pPr>
              <a:defRPr sz="900">
                <a:latin typeface="Open Sans Light"/>
              </a:defRPr>
            </a:lvl5pPr>
            <a:lvl6pPr>
              <a:defRPr sz="900"/>
            </a:lvl6pPr>
            <a:lvl7pPr>
              <a:defRPr sz="900"/>
            </a:lvl7pPr>
            <a:lvl8pPr>
              <a:defRPr sz="900"/>
            </a:lvl8pPr>
            <a:lvl9pPr>
              <a:defRPr sz="9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Content Placeholder 3"/>
          <p:cNvSpPr>
            <a:spLocks noGrp="1"/>
          </p:cNvSpPr>
          <p:nvPr>
            <p:ph sz="half" idx="2"/>
          </p:nvPr>
        </p:nvSpPr>
        <p:spPr>
          <a:xfrm>
            <a:off x="6134100" y="1600200"/>
            <a:ext cx="5448300" cy="4525963"/>
          </a:xfrm>
          <a:prstGeom prst="rect">
            <a:avLst/>
          </a:prstGeom>
        </p:spPr>
        <p:txBody>
          <a:bodyPr vert="horz"/>
          <a:lstStyle>
            <a:lvl1pPr>
              <a:defRPr sz="1400">
                <a:latin typeface="Open Sans Light"/>
              </a:defRPr>
            </a:lvl1pPr>
            <a:lvl2pPr>
              <a:defRPr sz="1200">
                <a:latin typeface="Open Sans Light"/>
              </a:defRPr>
            </a:lvl2pPr>
            <a:lvl3pPr>
              <a:defRPr sz="1000">
                <a:latin typeface="Open Sans Light"/>
              </a:defRPr>
            </a:lvl3pPr>
            <a:lvl4pPr>
              <a:defRPr sz="900">
                <a:latin typeface="Open Sans Light"/>
              </a:defRPr>
            </a:lvl4pPr>
            <a:lvl5pPr>
              <a:defRPr sz="900">
                <a:latin typeface="Open Sans Light"/>
              </a:defRPr>
            </a:lvl5pPr>
            <a:lvl6pPr>
              <a:defRPr sz="900"/>
            </a:lvl6pPr>
            <a:lvl7pPr>
              <a:defRPr sz="900"/>
            </a:lvl7pPr>
            <a:lvl8pPr>
              <a:defRPr sz="900"/>
            </a:lvl8pPr>
            <a:lvl9pPr>
              <a:defRPr sz="9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5" name="Text Box 1"/>
          <p:cNvSpPr txBox="1">
            <a:spLocks noGrp="1" noChangeArrowheads="1"/>
          </p:cNvSpPr>
          <p:nvPr>
            <p:ph type="sldNum" sz="quarter" idx="10"/>
          </p:nvPr>
        </p:nvSpPr>
        <p:spPr>
          <a:ln/>
        </p:spPr>
        <p:txBody>
          <a:bodyPr/>
          <a:lstStyle>
            <a:lvl1pPr>
              <a:defRPr/>
            </a:lvl1pPr>
          </a:lstStyle>
          <a:p>
            <a:fld id="{F97F2D4B-73E1-4DAE-B4C9-EBF3BCE26352}" type="slidenum">
              <a:rPr lang="en-US"/>
              <a:pPr/>
              <a:t>‹#›</a:t>
            </a:fld>
            <a:endParaRPr lang="en-US" dirty="0"/>
          </a:p>
        </p:txBody>
      </p:sp>
    </p:spTree>
    <p:extLst>
      <p:ext uri="{BB962C8B-B14F-4D97-AF65-F5344CB8AC3E}">
        <p14:creationId xmlns:p14="http://schemas.microsoft.com/office/powerpoint/2010/main" val="216559818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lvl1pPr>
              <a:defRPr>
                <a:latin typeface="Open Sans Light"/>
              </a:defRPr>
            </a:lvl1pPr>
          </a:lstStyle>
          <a:p>
            <a:r>
              <a:rPr lang="en-US" noProof="1" smtClean="0"/>
              <a:t>Click to edit Master title style</a:t>
            </a:r>
            <a:endParaRPr lang="en-US" noProof="1"/>
          </a:p>
        </p:txBody>
      </p:sp>
      <p:sp>
        <p:nvSpPr>
          <p:cNvPr id="3" name="Text Placeholder 2"/>
          <p:cNvSpPr>
            <a:spLocks noGrp="1"/>
          </p:cNvSpPr>
          <p:nvPr>
            <p:ph type="body" idx="1"/>
          </p:nvPr>
        </p:nvSpPr>
        <p:spPr>
          <a:xfrm>
            <a:off x="609600" y="1535112"/>
            <a:ext cx="5387182" cy="639763"/>
          </a:xfrm>
          <a:prstGeom prst="rect">
            <a:avLst/>
          </a:prstGeom>
        </p:spPr>
        <p:txBody>
          <a:bodyPr vert="horz" anchor="b"/>
          <a:lstStyle>
            <a:lvl1pPr marL="0" indent="0">
              <a:buNone/>
              <a:defRPr sz="1200" b="1">
                <a:latin typeface="Open Sans Light"/>
              </a:defRPr>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noProof="1" smtClean="0"/>
              <a:t>Click to edit Master text styles</a:t>
            </a:r>
          </a:p>
        </p:txBody>
      </p:sp>
      <p:sp>
        <p:nvSpPr>
          <p:cNvPr id="4" name="Content Placeholder 3"/>
          <p:cNvSpPr>
            <a:spLocks noGrp="1"/>
          </p:cNvSpPr>
          <p:nvPr>
            <p:ph sz="half" idx="2"/>
          </p:nvPr>
        </p:nvSpPr>
        <p:spPr>
          <a:xfrm>
            <a:off x="609600" y="2174875"/>
            <a:ext cx="5387182" cy="3951288"/>
          </a:xfrm>
          <a:prstGeom prst="rect">
            <a:avLst/>
          </a:prstGeom>
        </p:spPr>
        <p:txBody>
          <a:bodyPr vert="horz"/>
          <a:lstStyle>
            <a:lvl1pPr>
              <a:defRPr sz="1200">
                <a:latin typeface="Open Sans Light"/>
              </a:defRPr>
            </a:lvl1pPr>
            <a:lvl2pPr>
              <a:defRPr sz="1000">
                <a:latin typeface="Open Sans Light"/>
              </a:defRPr>
            </a:lvl2pPr>
            <a:lvl3pPr>
              <a:defRPr sz="900">
                <a:latin typeface="Open Sans Light"/>
              </a:defRPr>
            </a:lvl3pPr>
            <a:lvl4pPr>
              <a:defRPr sz="800">
                <a:latin typeface="Open Sans Light"/>
              </a:defRPr>
            </a:lvl4pPr>
            <a:lvl5pPr>
              <a:defRPr sz="800">
                <a:latin typeface="Open Sans Light"/>
              </a:defRPr>
            </a:lvl5pPr>
            <a:lvl6pPr>
              <a:defRPr sz="800"/>
            </a:lvl6pPr>
            <a:lvl7pPr>
              <a:defRPr sz="800"/>
            </a:lvl7pPr>
            <a:lvl8pPr>
              <a:defRPr sz="800"/>
            </a:lvl8pPr>
            <a:lvl9pPr>
              <a:defRPr sz="8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5" name="Text Placeholder 4"/>
          <p:cNvSpPr>
            <a:spLocks noGrp="1"/>
          </p:cNvSpPr>
          <p:nvPr>
            <p:ph type="body" sz="quarter" idx="3"/>
          </p:nvPr>
        </p:nvSpPr>
        <p:spPr>
          <a:xfrm>
            <a:off x="6193632" y="1535112"/>
            <a:ext cx="5388769" cy="639763"/>
          </a:xfrm>
          <a:prstGeom prst="rect">
            <a:avLst/>
          </a:prstGeom>
        </p:spPr>
        <p:txBody>
          <a:bodyPr vert="horz" anchor="b"/>
          <a:lstStyle>
            <a:lvl1pPr marL="0" indent="0">
              <a:buNone/>
              <a:defRPr sz="1200" b="1">
                <a:latin typeface="Open Sans Light"/>
              </a:defRPr>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noProof="1" smtClean="0"/>
              <a:t>Click to edit Master text styles</a:t>
            </a:r>
          </a:p>
        </p:txBody>
      </p:sp>
      <p:sp>
        <p:nvSpPr>
          <p:cNvPr id="6" name="Content Placeholder 5"/>
          <p:cNvSpPr>
            <a:spLocks noGrp="1"/>
          </p:cNvSpPr>
          <p:nvPr>
            <p:ph sz="quarter" idx="4"/>
          </p:nvPr>
        </p:nvSpPr>
        <p:spPr>
          <a:xfrm>
            <a:off x="6193632" y="2174875"/>
            <a:ext cx="5388769" cy="3951288"/>
          </a:xfrm>
          <a:prstGeom prst="rect">
            <a:avLst/>
          </a:prstGeom>
        </p:spPr>
        <p:txBody>
          <a:bodyPr vert="horz"/>
          <a:lstStyle>
            <a:lvl1pPr>
              <a:defRPr sz="1200">
                <a:latin typeface="Open Sans Light"/>
              </a:defRPr>
            </a:lvl1pPr>
            <a:lvl2pPr>
              <a:defRPr sz="1000">
                <a:latin typeface="Open Sans Light"/>
              </a:defRPr>
            </a:lvl2pPr>
            <a:lvl3pPr>
              <a:defRPr sz="900">
                <a:latin typeface="Open Sans Light"/>
              </a:defRPr>
            </a:lvl3pPr>
            <a:lvl4pPr>
              <a:defRPr sz="800">
                <a:latin typeface="Open Sans Light"/>
              </a:defRPr>
            </a:lvl4pPr>
            <a:lvl5pPr>
              <a:defRPr sz="800">
                <a:latin typeface="Open Sans Light"/>
              </a:defRPr>
            </a:lvl5pPr>
            <a:lvl6pPr>
              <a:defRPr sz="800"/>
            </a:lvl6pPr>
            <a:lvl7pPr>
              <a:defRPr sz="800"/>
            </a:lvl7pPr>
            <a:lvl8pPr>
              <a:defRPr sz="800"/>
            </a:lvl8pPr>
            <a:lvl9pPr>
              <a:defRPr sz="8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7" name="Text Box 1"/>
          <p:cNvSpPr txBox="1">
            <a:spLocks noGrp="1" noChangeArrowheads="1"/>
          </p:cNvSpPr>
          <p:nvPr>
            <p:ph type="sldNum" sz="quarter" idx="10"/>
          </p:nvPr>
        </p:nvSpPr>
        <p:spPr>
          <a:ln/>
        </p:spPr>
        <p:txBody>
          <a:bodyPr/>
          <a:lstStyle>
            <a:lvl1pPr>
              <a:defRPr/>
            </a:lvl1pPr>
          </a:lstStyle>
          <a:p>
            <a:fld id="{1065710A-E4B2-42AE-B6A4-C638488884E9}" type="slidenum">
              <a:rPr lang="en-US"/>
              <a:pPr/>
              <a:t>‹#›</a:t>
            </a:fld>
            <a:endParaRPr lang="en-US" dirty="0"/>
          </a:p>
        </p:txBody>
      </p:sp>
    </p:spTree>
    <p:extLst>
      <p:ext uri="{BB962C8B-B14F-4D97-AF65-F5344CB8AC3E}">
        <p14:creationId xmlns:p14="http://schemas.microsoft.com/office/powerpoint/2010/main" val="112216951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lvl1pPr>
              <a:defRPr>
                <a:latin typeface="Open Sans Light"/>
              </a:defRPr>
            </a:lvl1pPr>
          </a:lstStyle>
          <a:p>
            <a:r>
              <a:rPr lang="en-US" noProof="1" smtClean="0"/>
              <a:t>Click to edit Master title style</a:t>
            </a:r>
            <a:endParaRPr lang="en-US" noProof="1"/>
          </a:p>
        </p:txBody>
      </p:sp>
      <p:sp>
        <p:nvSpPr>
          <p:cNvPr id="3" name="Text Box 1"/>
          <p:cNvSpPr txBox="1">
            <a:spLocks noGrp="1" noChangeArrowheads="1"/>
          </p:cNvSpPr>
          <p:nvPr>
            <p:ph type="sldNum" sz="quarter" idx="10"/>
          </p:nvPr>
        </p:nvSpPr>
        <p:spPr>
          <a:ln/>
        </p:spPr>
        <p:txBody>
          <a:bodyPr/>
          <a:lstStyle>
            <a:lvl1pPr>
              <a:defRPr/>
            </a:lvl1pPr>
          </a:lstStyle>
          <a:p>
            <a:fld id="{A21B615A-7BF7-467E-BC41-A6EC7478386D}" type="slidenum">
              <a:rPr lang="en-US"/>
              <a:pPr/>
              <a:t>‹#›</a:t>
            </a:fld>
            <a:endParaRPr lang="en-US" dirty="0"/>
          </a:p>
        </p:txBody>
      </p:sp>
    </p:spTree>
    <p:extLst>
      <p:ext uri="{BB962C8B-B14F-4D97-AF65-F5344CB8AC3E}">
        <p14:creationId xmlns:p14="http://schemas.microsoft.com/office/powerpoint/2010/main" val="209990973"/>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1"/>
          <p:cNvSpPr txBox="1">
            <a:spLocks noGrp="1" noChangeArrowheads="1"/>
          </p:cNvSpPr>
          <p:nvPr>
            <p:ph type="sldNum" sz="quarter" idx="10"/>
          </p:nvPr>
        </p:nvSpPr>
        <p:spPr>
          <a:ln/>
        </p:spPr>
        <p:txBody>
          <a:bodyPr/>
          <a:lstStyle>
            <a:lvl1pPr>
              <a:defRPr/>
            </a:lvl1pPr>
          </a:lstStyle>
          <a:p>
            <a:fld id="{CA1D4407-5073-4F71-9D98-0569531FBD95}" type="slidenum">
              <a:rPr lang="en-US"/>
              <a:pPr/>
              <a:t>‹#›</a:t>
            </a:fld>
            <a:endParaRPr lang="en-US" dirty="0"/>
          </a:p>
        </p:txBody>
      </p:sp>
    </p:spTree>
    <p:extLst>
      <p:ext uri="{BB962C8B-B14F-4D97-AF65-F5344CB8AC3E}">
        <p14:creationId xmlns:p14="http://schemas.microsoft.com/office/powerpoint/2010/main" val="204442705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0819" cy="1162050"/>
          </a:xfrm>
          <a:prstGeom prst="rect">
            <a:avLst/>
          </a:prstGeom>
        </p:spPr>
        <p:txBody>
          <a:bodyPr vert="horz" anchor="b"/>
          <a:lstStyle>
            <a:lvl1pPr algn="l">
              <a:defRPr sz="1000" b="1">
                <a:latin typeface="Open Sans Light"/>
              </a:defRPr>
            </a:lvl1pPr>
          </a:lstStyle>
          <a:p>
            <a:r>
              <a:rPr lang="en-US" noProof="1" smtClean="0"/>
              <a:t>Click to edit Master title style</a:t>
            </a:r>
            <a:endParaRPr lang="en-US" noProof="1"/>
          </a:p>
        </p:txBody>
      </p:sp>
      <p:sp>
        <p:nvSpPr>
          <p:cNvPr id="3" name="Content Placeholder 2"/>
          <p:cNvSpPr>
            <a:spLocks noGrp="1"/>
          </p:cNvSpPr>
          <p:nvPr>
            <p:ph idx="1"/>
          </p:nvPr>
        </p:nvSpPr>
        <p:spPr>
          <a:xfrm>
            <a:off x="4766469" y="273050"/>
            <a:ext cx="6815931" cy="5853113"/>
          </a:xfrm>
          <a:prstGeom prst="rect">
            <a:avLst/>
          </a:prstGeom>
        </p:spPr>
        <p:txBody>
          <a:bodyPr vert="horz"/>
          <a:lstStyle>
            <a:lvl1pPr>
              <a:defRPr sz="1600">
                <a:latin typeface="Open Sans Light"/>
              </a:defRPr>
            </a:lvl1pPr>
            <a:lvl2pPr>
              <a:defRPr sz="1400">
                <a:latin typeface="Open Sans Light"/>
              </a:defRPr>
            </a:lvl2pPr>
            <a:lvl3pPr>
              <a:defRPr sz="1200">
                <a:latin typeface="Open Sans Light"/>
              </a:defRPr>
            </a:lvl3pPr>
            <a:lvl4pPr>
              <a:defRPr sz="1000">
                <a:latin typeface="Open Sans Light"/>
              </a:defRPr>
            </a:lvl4pPr>
            <a:lvl5pPr>
              <a:defRPr sz="1000">
                <a:latin typeface="Open Sans Light"/>
              </a:defRPr>
            </a:lvl5pPr>
            <a:lvl6pPr>
              <a:defRPr sz="1000"/>
            </a:lvl6pPr>
            <a:lvl7pPr>
              <a:defRPr sz="1000"/>
            </a:lvl7pPr>
            <a:lvl8pPr>
              <a:defRPr sz="1000"/>
            </a:lvl8pPr>
            <a:lvl9pPr>
              <a:defRPr sz="10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Text Placeholder 3"/>
          <p:cNvSpPr>
            <a:spLocks noGrp="1"/>
          </p:cNvSpPr>
          <p:nvPr>
            <p:ph type="body" sz="half" idx="2"/>
          </p:nvPr>
        </p:nvSpPr>
        <p:spPr>
          <a:xfrm>
            <a:off x="609600" y="1435100"/>
            <a:ext cx="4010819" cy="4691063"/>
          </a:xfrm>
          <a:prstGeom prst="rect">
            <a:avLst/>
          </a:prstGeom>
        </p:spPr>
        <p:txBody>
          <a:bodyPr vert="horz"/>
          <a:lstStyle>
            <a:lvl1pPr marL="0" indent="0">
              <a:buNone/>
              <a:defRPr sz="700">
                <a:latin typeface="Open Sans Light"/>
              </a:defRPr>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noProof="1" smtClean="0"/>
              <a:t>Click to edit Master text styles</a:t>
            </a:r>
          </a:p>
        </p:txBody>
      </p:sp>
      <p:sp>
        <p:nvSpPr>
          <p:cNvPr id="5" name="Text Box 1"/>
          <p:cNvSpPr txBox="1">
            <a:spLocks noGrp="1" noChangeArrowheads="1"/>
          </p:cNvSpPr>
          <p:nvPr>
            <p:ph type="sldNum" sz="quarter" idx="10"/>
          </p:nvPr>
        </p:nvSpPr>
        <p:spPr>
          <a:ln/>
        </p:spPr>
        <p:txBody>
          <a:bodyPr/>
          <a:lstStyle>
            <a:lvl1pPr>
              <a:defRPr/>
            </a:lvl1pPr>
          </a:lstStyle>
          <a:p>
            <a:fld id="{66075808-7490-4773-B014-AC1AECED406F}" type="slidenum">
              <a:rPr lang="en-US"/>
              <a:pPr/>
              <a:t>‹#›</a:t>
            </a:fld>
            <a:endParaRPr lang="en-US" dirty="0"/>
          </a:p>
        </p:txBody>
      </p:sp>
    </p:spTree>
    <p:extLst>
      <p:ext uri="{BB962C8B-B14F-4D97-AF65-F5344CB8AC3E}">
        <p14:creationId xmlns:p14="http://schemas.microsoft.com/office/powerpoint/2010/main" val="389310005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982" y="4800600"/>
            <a:ext cx="7315200" cy="566738"/>
          </a:xfrm>
          <a:prstGeom prst="rect">
            <a:avLst/>
          </a:prstGeom>
        </p:spPr>
        <p:txBody>
          <a:bodyPr vert="horz" anchor="b"/>
          <a:lstStyle>
            <a:lvl1pPr algn="l">
              <a:defRPr sz="1000" b="1">
                <a:latin typeface="Open Sans Light"/>
              </a:defRPr>
            </a:lvl1pPr>
          </a:lstStyle>
          <a:p>
            <a:r>
              <a:rPr lang="en-US" noProof="1" smtClean="0"/>
              <a:t>Click to edit Master title style</a:t>
            </a:r>
            <a:endParaRPr lang="en-US" noProof="1"/>
          </a:p>
        </p:txBody>
      </p:sp>
      <p:sp>
        <p:nvSpPr>
          <p:cNvPr id="3" name="Picture Placeholder 2"/>
          <p:cNvSpPr>
            <a:spLocks noGrp="1"/>
          </p:cNvSpPr>
          <p:nvPr>
            <p:ph type="pic" idx="1"/>
          </p:nvPr>
        </p:nvSpPr>
        <p:spPr>
          <a:xfrm>
            <a:off x="2389982" y="612775"/>
            <a:ext cx="7315200" cy="4114800"/>
          </a:xfrm>
          <a:prstGeom prst="rect">
            <a:avLst/>
          </a:prstGeom>
        </p:spPr>
        <p:txBody>
          <a:bodyPr vert="horz"/>
          <a:lstStyle>
            <a:lvl1pPr marL="0" indent="0">
              <a:buNone/>
              <a:defRPr sz="1600">
                <a:latin typeface="Open Sans Light"/>
              </a:defRPr>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noProof="1"/>
          </a:p>
        </p:txBody>
      </p:sp>
      <p:sp>
        <p:nvSpPr>
          <p:cNvPr id="4" name="Text Placeholder 3"/>
          <p:cNvSpPr>
            <a:spLocks noGrp="1"/>
          </p:cNvSpPr>
          <p:nvPr>
            <p:ph type="body" sz="half" idx="2"/>
          </p:nvPr>
        </p:nvSpPr>
        <p:spPr>
          <a:xfrm>
            <a:off x="2389982" y="5367338"/>
            <a:ext cx="7315200" cy="804863"/>
          </a:xfrm>
          <a:prstGeom prst="rect">
            <a:avLst/>
          </a:prstGeom>
        </p:spPr>
        <p:txBody>
          <a:bodyPr vert="horz"/>
          <a:lstStyle>
            <a:lvl1pPr marL="0" indent="0">
              <a:buNone/>
              <a:defRPr sz="700">
                <a:latin typeface="Open Sans Light"/>
              </a:defRPr>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noProof="1" smtClean="0"/>
              <a:t>Click to edit Master text styles</a:t>
            </a:r>
          </a:p>
        </p:txBody>
      </p:sp>
      <p:sp>
        <p:nvSpPr>
          <p:cNvPr id="5" name="Text Box 1"/>
          <p:cNvSpPr txBox="1">
            <a:spLocks noGrp="1" noChangeArrowheads="1"/>
          </p:cNvSpPr>
          <p:nvPr>
            <p:ph type="sldNum" sz="quarter" idx="10"/>
          </p:nvPr>
        </p:nvSpPr>
        <p:spPr>
          <a:ln/>
        </p:spPr>
        <p:txBody>
          <a:bodyPr/>
          <a:lstStyle>
            <a:lvl1pPr>
              <a:defRPr/>
            </a:lvl1pPr>
          </a:lstStyle>
          <a:p>
            <a:fld id="{E7DE6DD8-B4A7-43EE-876F-6EBEA6841DBC}" type="slidenum">
              <a:rPr lang="en-US"/>
              <a:pPr/>
              <a:t>‹#›</a:t>
            </a:fld>
            <a:endParaRPr lang="en-US" dirty="0"/>
          </a:p>
        </p:txBody>
      </p:sp>
    </p:spTree>
    <p:extLst>
      <p:ext uri="{BB962C8B-B14F-4D97-AF65-F5344CB8AC3E}">
        <p14:creationId xmlns:p14="http://schemas.microsoft.com/office/powerpoint/2010/main" val="425873864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lvl1pPr>
              <a:defRPr>
                <a:latin typeface="Open Sans Light"/>
              </a:defRPr>
            </a:lvl1pPr>
          </a:lstStyle>
          <a:p>
            <a:r>
              <a:rPr lang="en-US" noProof="1" smtClean="0"/>
              <a:t>Click to edit Master title style</a:t>
            </a:r>
            <a:endParaRPr lang="en-US" noProof="1"/>
          </a:p>
        </p:txBody>
      </p:sp>
      <p:sp>
        <p:nvSpPr>
          <p:cNvPr id="3" name="Vertical Text Placeholder 2"/>
          <p:cNvSpPr>
            <a:spLocks noGrp="1"/>
          </p:cNvSpPr>
          <p:nvPr>
            <p:ph type="body" orient="vert" idx="1"/>
          </p:nvPr>
        </p:nvSpPr>
        <p:spPr>
          <a:xfrm>
            <a:off x="609600" y="1600200"/>
            <a:ext cx="10972800" cy="4525963"/>
          </a:xfrm>
          <a:prstGeom prst="rect">
            <a:avLst/>
          </a:prstGeom>
        </p:spPr>
        <p:txBody>
          <a:bodyPr vert="eaVert"/>
          <a:lstStyle>
            <a:lvl1pPr>
              <a:defRPr>
                <a:latin typeface="Open Sans Light"/>
              </a:defRPr>
            </a:lvl1pPr>
            <a:lvl2pPr>
              <a:defRPr>
                <a:latin typeface="Open Sans Light"/>
              </a:defRPr>
            </a:lvl2pPr>
            <a:lvl3pPr>
              <a:defRPr>
                <a:latin typeface="Open Sans Light"/>
              </a:defRPr>
            </a:lvl3pPr>
            <a:lvl4pPr>
              <a:defRPr>
                <a:latin typeface="Open Sans Light"/>
              </a:defRPr>
            </a:lvl4pPr>
            <a:lvl5pPr>
              <a:defRPr>
                <a:latin typeface="Open Sans Light"/>
              </a:defRPr>
            </a:lvl5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Text Box 1"/>
          <p:cNvSpPr txBox="1">
            <a:spLocks noGrp="1" noChangeArrowheads="1"/>
          </p:cNvSpPr>
          <p:nvPr>
            <p:ph type="sldNum" sz="quarter" idx="10"/>
          </p:nvPr>
        </p:nvSpPr>
        <p:spPr>
          <a:ln/>
        </p:spPr>
        <p:txBody>
          <a:bodyPr/>
          <a:lstStyle>
            <a:lvl1pPr>
              <a:defRPr/>
            </a:lvl1pPr>
          </a:lstStyle>
          <a:p>
            <a:fld id="{B71E9767-B742-4930-A960-2DDED31EECCC}" type="slidenum">
              <a:rPr lang="en-US"/>
              <a:pPr/>
              <a:t>‹#›</a:t>
            </a:fld>
            <a:endParaRPr lang="en-US" dirty="0"/>
          </a:p>
        </p:txBody>
      </p:sp>
    </p:spTree>
    <p:extLst>
      <p:ext uri="{BB962C8B-B14F-4D97-AF65-F5344CB8AC3E}">
        <p14:creationId xmlns:p14="http://schemas.microsoft.com/office/powerpoint/2010/main" val="133544028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a:prstGeom prst="rect">
            <a:avLst/>
          </a:prstGeom>
        </p:spPr>
        <p:txBody>
          <a:bodyPr vert="eaVert"/>
          <a:lstStyle>
            <a:lvl1pPr>
              <a:defRPr>
                <a:latin typeface="Open Sans Light"/>
              </a:defRPr>
            </a:lvl1pPr>
          </a:lstStyle>
          <a:p>
            <a:r>
              <a:rPr lang="en-US" noProof="1" smtClean="0"/>
              <a:t>Click to edit Master title style</a:t>
            </a:r>
            <a:endParaRPr lang="en-US" noProof="1"/>
          </a:p>
        </p:txBody>
      </p:sp>
      <p:sp>
        <p:nvSpPr>
          <p:cNvPr id="3" name="Vertical Text Placeholder 2"/>
          <p:cNvSpPr>
            <a:spLocks noGrp="1"/>
          </p:cNvSpPr>
          <p:nvPr>
            <p:ph type="body" orient="vert" idx="1"/>
          </p:nvPr>
        </p:nvSpPr>
        <p:spPr>
          <a:xfrm>
            <a:off x="609600" y="274638"/>
            <a:ext cx="8153400" cy="5851525"/>
          </a:xfrm>
          <a:prstGeom prst="rect">
            <a:avLst/>
          </a:prstGeom>
        </p:spPr>
        <p:txBody>
          <a:bodyPr vert="eaVert"/>
          <a:lstStyle>
            <a:lvl1pPr>
              <a:defRPr>
                <a:latin typeface="Open Sans Light"/>
              </a:defRPr>
            </a:lvl1pPr>
            <a:lvl2pPr>
              <a:defRPr>
                <a:latin typeface="Open Sans Light"/>
              </a:defRPr>
            </a:lvl2pPr>
            <a:lvl3pPr>
              <a:defRPr>
                <a:latin typeface="Open Sans Light"/>
              </a:defRPr>
            </a:lvl3pPr>
            <a:lvl4pPr>
              <a:defRPr>
                <a:latin typeface="Open Sans Light"/>
              </a:defRPr>
            </a:lvl4pPr>
            <a:lvl5pPr>
              <a:defRPr>
                <a:latin typeface="Open Sans Light"/>
              </a:defRPr>
            </a:lvl5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Text Box 1"/>
          <p:cNvSpPr txBox="1">
            <a:spLocks noGrp="1" noChangeArrowheads="1"/>
          </p:cNvSpPr>
          <p:nvPr>
            <p:ph type="sldNum" sz="quarter" idx="10"/>
          </p:nvPr>
        </p:nvSpPr>
        <p:spPr>
          <a:ln/>
        </p:spPr>
        <p:txBody>
          <a:bodyPr/>
          <a:lstStyle>
            <a:lvl1pPr>
              <a:defRPr/>
            </a:lvl1pPr>
          </a:lstStyle>
          <a:p>
            <a:fld id="{5A1B2268-0404-40B7-9899-F01FF41ED3DE}" type="slidenum">
              <a:rPr lang="en-US"/>
              <a:pPr/>
              <a:t>‹#›</a:t>
            </a:fld>
            <a:endParaRPr lang="en-US" dirty="0"/>
          </a:p>
        </p:txBody>
      </p:sp>
    </p:spTree>
    <p:extLst>
      <p:ext uri="{BB962C8B-B14F-4D97-AF65-F5344CB8AC3E}">
        <p14:creationId xmlns:p14="http://schemas.microsoft.com/office/powerpoint/2010/main" val="358516751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noProof="1"/>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1"/>
              <a:t>Click to edit Master subtitle style</a:t>
            </a:r>
          </a:p>
        </p:txBody>
      </p:sp>
      <p:sp>
        <p:nvSpPr>
          <p:cNvPr id="4" name="Date Placeholder 3"/>
          <p:cNvSpPr>
            <a:spLocks noGrp="1"/>
          </p:cNvSpPr>
          <p:nvPr>
            <p:ph type="dt" sz="half" idx="10"/>
          </p:nvPr>
        </p:nvSpPr>
        <p:spPr/>
        <p:txBody>
          <a:bodyPr/>
          <a:lstStyle>
            <a:lvl1pPr>
              <a:defRPr/>
            </a:lvl1pPr>
          </a:lstStyle>
          <a:p>
            <a:fld id="{C20F2AF2-EA92-44F8-853B-5E3554E36C48}" type="datetimeFigureOut">
              <a:rPr lang="en-US"/>
              <a:pPr/>
              <a:t>7/18/2017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65D4C1C-5950-4D2A-A3EE-E0E9DAB296B9}" type="slidenum">
              <a:rPr lang="en-US"/>
              <a:pPr/>
              <a:t>‹#›</a:t>
            </a:fld>
            <a:endParaRPr lang="en-US"/>
          </a:p>
        </p:txBody>
      </p:sp>
    </p:spTree>
    <p:extLst>
      <p:ext uri="{BB962C8B-B14F-4D97-AF65-F5344CB8AC3E}">
        <p14:creationId xmlns:p14="http://schemas.microsoft.com/office/powerpoint/2010/main" val="3651755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Content Placeholder 2"/>
          <p:cNvSpPr>
            <a:spLocks noGrp="1"/>
          </p:cNvSpPr>
          <p:nvPr>
            <p:ph idx="1"/>
          </p:nvPr>
        </p:nvSpPr>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Date Placeholder 3"/>
          <p:cNvSpPr>
            <a:spLocks noGrp="1"/>
          </p:cNvSpPr>
          <p:nvPr>
            <p:ph type="dt" sz="half" idx="10"/>
          </p:nvPr>
        </p:nvSpPr>
        <p:spPr/>
        <p:txBody>
          <a:bodyPr/>
          <a:lstStyle>
            <a:lvl1pPr>
              <a:defRPr/>
            </a:lvl1pPr>
          </a:lstStyle>
          <a:p>
            <a:fld id="{C20F2AF2-EA92-44F8-853B-5E3554E36C48}" type="datetimeFigureOut">
              <a:rPr lang="en-US"/>
              <a:pPr/>
              <a:t>7/18/2017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DA91EAE-4745-4457-8379-C4F5C7B4CD3D}" type="slidenum">
              <a:rPr lang="en-US"/>
              <a:pPr/>
              <a:t>‹#›</a:t>
            </a:fld>
            <a:endParaRPr lang="en-US"/>
          </a:p>
        </p:txBody>
      </p:sp>
    </p:spTree>
    <p:extLst>
      <p:ext uri="{BB962C8B-B14F-4D97-AF65-F5344CB8AC3E}">
        <p14:creationId xmlns:p14="http://schemas.microsoft.com/office/powerpoint/2010/main" val="25390245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0"/>
            <a:ext cx="10515600" cy="2852737"/>
          </a:xfrm>
        </p:spPr>
        <p:txBody>
          <a:bodyPr anchor="b"/>
          <a:lstStyle>
            <a:lvl1pPr>
              <a:defRPr sz="6000"/>
            </a:lvl1pPr>
          </a:lstStyle>
          <a:p>
            <a:r>
              <a:rPr lang="en-US" noProof="1"/>
              <a:t>Click to edit Master title style</a:t>
            </a:r>
          </a:p>
        </p:txBody>
      </p:sp>
      <p:sp>
        <p:nvSpPr>
          <p:cNvPr id="3" name="Text Placeholder 2"/>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1"/>
              <a:t>Click to edit Master text styles</a:t>
            </a:r>
          </a:p>
        </p:txBody>
      </p:sp>
      <p:sp>
        <p:nvSpPr>
          <p:cNvPr id="4" name="Date Placeholder 3"/>
          <p:cNvSpPr>
            <a:spLocks noGrp="1"/>
          </p:cNvSpPr>
          <p:nvPr>
            <p:ph type="dt" sz="half" idx="10"/>
          </p:nvPr>
        </p:nvSpPr>
        <p:spPr/>
        <p:txBody>
          <a:bodyPr/>
          <a:lstStyle>
            <a:lvl1pPr>
              <a:defRPr/>
            </a:lvl1pPr>
          </a:lstStyle>
          <a:p>
            <a:fld id="{C20F2AF2-EA92-44F8-853B-5E3554E36C48}" type="datetimeFigureOut">
              <a:rPr lang="en-US"/>
              <a:pPr/>
              <a:t>7/18/2017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00E05B2-3A3E-40DA-8D51-1FB3B4A73650}" type="slidenum">
              <a:rPr lang="en-US"/>
              <a:pPr/>
              <a:t>‹#›</a:t>
            </a:fld>
            <a:endParaRPr lang="en-US"/>
          </a:p>
        </p:txBody>
      </p:sp>
    </p:spTree>
    <p:extLst>
      <p:ext uri="{BB962C8B-B14F-4D97-AF65-F5344CB8AC3E}">
        <p14:creationId xmlns:p14="http://schemas.microsoft.com/office/powerpoint/2010/main" val="508724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5" name="Date Placeholder 3"/>
          <p:cNvSpPr>
            <a:spLocks noGrp="1"/>
          </p:cNvSpPr>
          <p:nvPr>
            <p:ph type="dt" sz="half" idx="10"/>
          </p:nvPr>
        </p:nvSpPr>
        <p:spPr/>
        <p:txBody>
          <a:bodyPr/>
          <a:lstStyle>
            <a:lvl1pPr>
              <a:defRPr/>
            </a:lvl1pPr>
          </a:lstStyle>
          <a:p>
            <a:fld id="{C20F2AF2-EA92-44F8-853B-5E3554E36C48}" type="datetimeFigureOut">
              <a:rPr lang="en-US"/>
              <a:pPr/>
              <a:t>7/18/2017</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BC0D77D-2807-4AC8-BA59-CC3AC30555D3}" type="slidenum">
              <a:rPr lang="en-US"/>
              <a:pPr/>
              <a:t>‹#›</a:t>
            </a:fld>
            <a:endParaRPr lang="en-US"/>
          </a:p>
        </p:txBody>
      </p:sp>
    </p:spTree>
    <p:extLst>
      <p:ext uri="{BB962C8B-B14F-4D97-AF65-F5344CB8AC3E}">
        <p14:creationId xmlns:p14="http://schemas.microsoft.com/office/powerpoint/2010/main" val="3354142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noProof="1"/>
              <a:t>Click to edit Master title style</a:t>
            </a:r>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1"/>
              <a:t>Click to 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1"/>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7" name="Date Placeholder 3"/>
          <p:cNvSpPr>
            <a:spLocks noGrp="1"/>
          </p:cNvSpPr>
          <p:nvPr>
            <p:ph type="dt" sz="half" idx="10"/>
          </p:nvPr>
        </p:nvSpPr>
        <p:spPr/>
        <p:txBody>
          <a:bodyPr/>
          <a:lstStyle>
            <a:lvl1pPr>
              <a:defRPr/>
            </a:lvl1pPr>
          </a:lstStyle>
          <a:p>
            <a:fld id="{C20F2AF2-EA92-44F8-853B-5E3554E36C48}" type="datetimeFigureOut">
              <a:rPr lang="en-US"/>
              <a:pPr/>
              <a:t>7/18/2017</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AAE207D1-7397-4C3E-88F4-11E052A650B9}" type="slidenum">
              <a:rPr lang="en-US"/>
              <a:pPr/>
              <a:t>‹#›</a:t>
            </a:fld>
            <a:endParaRPr lang="en-US"/>
          </a:p>
        </p:txBody>
      </p:sp>
    </p:spTree>
    <p:extLst>
      <p:ext uri="{BB962C8B-B14F-4D97-AF65-F5344CB8AC3E}">
        <p14:creationId xmlns:p14="http://schemas.microsoft.com/office/powerpoint/2010/main" val="38167651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Date Placeholder 3"/>
          <p:cNvSpPr>
            <a:spLocks noGrp="1"/>
          </p:cNvSpPr>
          <p:nvPr>
            <p:ph type="dt" sz="half" idx="10"/>
          </p:nvPr>
        </p:nvSpPr>
        <p:spPr/>
        <p:txBody>
          <a:bodyPr/>
          <a:lstStyle>
            <a:lvl1pPr>
              <a:defRPr/>
            </a:lvl1pPr>
          </a:lstStyle>
          <a:p>
            <a:fld id="{C20F2AF2-EA92-44F8-853B-5E3554E36C48}" type="datetimeFigureOut">
              <a:rPr lang="en-US"/>
              <a:pPr/>
              <a:t>7/18/2017</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79909594-0AA0-42B0-8F78-A8EF9839EAF1}" type="slidenum">
              <a:rPr lang="en-US"/>
              <a:pPr/>
              <a:t>‹#›</a:t>
            </a:fld>
            <a:endParaRPr lang="en-US"/>
          </a:p>
        </p:txBody>
      </p:sp>
    </p:spTree>
    <p:extLst>
      <p:ext uri="{BB962C8B-B14F-4D97-AF65-F5344CB8AC3E}">
        <p14:creationId xmlns:p14="http://schemas.microsoft.com/office/powerpoint/2010/main" val="10661618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C20F2AF2-EA92-44F8-853B-5E3554E36C48}" type="datetimeFigureOut">
              <a:rPr lang="en-US"/>
              <a:pPr/>
              <a:t>7/18/2017</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242EAE7D-A18D-4475-874B-21282C918B14}" type="slidenum">
              <a:rPr lang="en-US"/>
              <a:pPr/>
              <a:t>‹#›</a:t>
            </a:fld>
            <a:endParaRPr lang="en-US"/>
          </a:p>
        </p:txBody>
      </p:sp>
    </p:spTree>
    <p:extLst>
      <p:ext uri="{BB962C8B-B14F-4D97-AF65-F5344CB8AC3E}">
        <p14:creationId xmlns:p14="http://schemas.microsoft.com/office/powerpoint/2010/main" val="5912455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200"/>
            </a:lvl1pPr>
          </a:lstStyle>
          <a:p>
            <a:r>
              <a:rPr lang="en-US" noProof="1"/>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1"/>
              <a:t>Click to edit Master text styles</a:t>
            </a:r>
          </a:p>
        </p:txBody>
      </p:sp>
      <p:sp>
        <p:nvSpPr>
          <p:cNvPr id="5" name="Date Placeholder 3"/>
          <p:cNvSpPr>
            <a:spLocks noGrp="1"/>
          </p:cNvSpPr>
          <p:nvPr>
            <p:ph type="dt" sz="half" idx="10"/>
          </p:nvPr>
        </p:nvSpPr>
        <p:spPr/>
        <p:txBody>
          <a:bodyPr/>
          <a:lstStyle>
            <a:lvl1pPr>
              <a:defRPr/>
            </a:lvl1pPr>
          </a:lstStyle>
          <a:p>
            <a:fld id="{C20F2AF2-EA92-44F8-853B-5E3554E36C48}" type="datetimeFigureOut">
              <a:rPr lang="en-US"/>
              <a:pPr/>
              <a:t>7/18/2017</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C7D458FE-9629-4500-BB8C-F36615F0CC50}" type="slidenum">
              <a:rPr lang="en-US"/>
              <a:pPr/>
              <a:t>‹#›</a:t>
            </a:fld>
            <a:endParaRPr lang="en-US"/>
          </a:p>
        </p:txBody>
      </p:sp>
    </p:spTree>
    <p:extLst>
      <p:ext uri="{BB962C8B-B14F-4D97-AF65-F5344CB8AC3E}">
        <p14:creationId xmlns:p14="http://schemas.microsoft.com/office/powerpoint/2010/main" val="7274902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200"/>
            </a:lvl1pPr>
          </a:lstStyle>
          <a:p>
            <a:r>
              <a:rPr lang="en-US" noProof="1"/>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1"/>
              <a:t>Click icon to add picture</a:t>
            </a:r>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1"/>
              <a:t>Click to edit Master text styles</a:t>
            </a:r>
          </a:p>
        </p:txBody>
      </p:sp>
      <p:sp>
        <p:nvSpPr>
          <p:cNvPr id="5" name="Date Placeholder 3"/>
          <p:cNvSpPr>
            <a:spLocks noGrp="1"/>
          </p:cNvSpPr>
          <p:nvPr>
            <p:ph type="dt" sz="half" idx="10"/>
          </p:nvPr>
        </p:nvSpPr>
        <p:spPr/>
        <p:txBody>
          <a:bodyPr/>
          <a:lstStyle>
            <a:lvl1pPr>
              <a:defRPr/>
            </a:lvl1pPr>
          </a:lstStyle>
          <a:p>
            <a:fld id="{C20F2AF2-EA92-44F8-853B-5E3554E36C48}" type="datetimeFigureOut">
              <a:rPr lang="en-US"/>
              <a:pPr/>
              <a:t>7/18/2017</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0F32B1E6-DEA1-4165-963D-46732E3D234C}" type="slidenum">
              <a:rPr lang="en-US"/>
              <a:pPr/>
              <a:t>‹#›</a:t>
            </a:fld>
            <a:endParaRPr lang="en-US"/>
          </a:p>
        </p:txBody>
      </p:sp>
    </p:spTree>
    <p:extLst>
      <p:ext uri="{BB962C8B-B14F-4D97-AF65-F5344CB8AC3E}">
        <p14:creationId xmlns:p14="http://schemas.microsoft.com/office/powerpoint/2010/main" val="713621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Vertical Text Placeholder 2"/>
          <p:cNvSpPr>
            <a:spLocks noGrp="1"/>
          </p:cNvSpPr>
          <p:nvPr>
            <p:ph type="body" orient="vert" idx="1"/>
          </p:nvPr>
        </p:nvSpPr>
        <p:spPr/>
        <p:txBody>
          <a:bodyPr vert="eaVert"/>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Date Placeholder 3"/>
          <p:cNvSpPr>
            <a:spLocks noGrp="1"/>
          </p:cNvSpPr>
          <p:nvPr>
            <p:ph type="dt" sz="half" idx="10"/>
          </p:nvPr>
        </p:nvSpPr>
        <p:spPr/>
        <p:txBody>
          <a:bodyPr/>
          <a:lstStyle>
            <a:lvl1pPr>
              <a:defRPr/>
            </a:lvl1pPr>
          </a:lstStyle>
          <a:p>
            <a:fld id="{C20F2AF2-EA92-44F8-853B-5E3554E36C48}" type="datetimeFigureOut">
              <a:rPr lang="en-US"/>
              <a:pPr/>
              <a:t>7/18/2017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C5949E0-FC72-4B5E-9541-487D1CD0492B}" type="slidenum">
              <a:rPr lang="en-US"/>
              <a:pPr/>
              <a:t>‹#›</a:t>
            </a:fld>
            <a:endParaRPr lang="en-US"/>
          </a:p>
        </p:txBody>
      </p:sp>
    </p:spTree>
    <p:extLst>
      <p:ext uri="{BB962C8B-B14F-4D97-AF65-F5344CB8AC3E}">
        <p14:creationId xmlns:p14="http://schemas.microsoft.com/office/powerpoint/2010/main" val="19423642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noProof="1"/>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Date Placeholder 3"/>
          <p:cNvSpPr>
            <a:spLocks noGrp="1"/>
          </p:cNvSpPr>
          <p:nvPr>
            <p:ph type="dt" sz="half" idx="10"/>
          </p:nvPr>
        </p:nvSpPr>
        <p:spPr/>
        <p:txBody>
          <a:bodyPr/>
          <a:lstStyle>
            <a:lvl1pPr>
              <a:defRPr/>
            </a:lvl1pPr>
          </a:lstStyle>
          <a:p>
            <a:fld id="{C20F2AF2-EA92-44F8-853B-5E3554E36C48}" type="datetimeFigureOut">
              <a:rPr lang="en-US"/>
              <a:pPr/>
              <a:t>7/18/2017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467B056-BA3E-4F68-B6D1-5AE961779EE0}" type="slidenum">
              <a:rPr lang="en-US"/>
              <a:pPr/>
              <a:t>‹#›</a:t>
            </a:fld>
            <a:endParaRPr lang="en-US"/>
          </a:p>
        </p:txBody>
      </p:sp>
    </p:spTree>
    <p:extLst>
      <p:ext uri="{BB962C8B-B14F-4D97-AF65-F5344CB8AC3E}">
        <p14:creationId xmlns:p14="http://schemas.microsoft.com/office/powerpoint/2010/main" val="895739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Default Footer">
    <p:spTree>
      <p:nvGrpSpPr>
        <p:cNvPr id="1" name=""/>
        <p:cNvGrpSpPr/>
        <p:nvPr/>
      </p:nvGrpSpPr>
      <p:grpSpPr>
        <a:xfrm>
          <a:off x="0" y="0"/>
          <a:ext cx="0" cy="0"/>
          <a:chOff x="0" y="0"/>
          <a:chExt cx="0" cy="0"/>
        </a:xfrm>
      </p:grpSpPr>
      <p:sp>
        <p:nvSpPr>
          <p:cNvPr id="2" name="Rectangle 6"/>
          <p:cNvSpPr/>
          <p:nvPr userDrawn="1"/>
        </p:nvSpPr>
        <p:spPr>
          <a:xfrm>
            <a:off x="0" y="6791325"/>
            <a:ext cx="12192000" cy="66675"/>
          </a:xfrm>
          <a:prstGeom prst="rect">
            <a:avLst/>
          </a:prstGeom>
          <a:solidFill>
            <a:srgbClr val="384C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tr-TR" noProof="1">
              <a:solidFill>
                <a:prstClr val="white"/>
              </a:solidFill>
              <a:sym typeface="Helvetica Neue UltraLight" charset="0"/>
            </a:endParaRPr>
          </a:p>
        </p:txBody>
      </p:sp>
    </p:spTree>
    <p:extLst>
      <p:ext uri="{BB962C8B-B14F-4D97-AF65-F5344CB8AC3E}">
        <p14:creationId xmlns:p14="http://schemas.microsoft.com/office/powerpoint/2010/main" val="18033165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标题幻灯片">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Group 9"/>
          <p:cNvGrpSpPr>
            <a:grpSpLocks/>
          </p:cNvGrpSpPr>
          <p:nvPr userDrawn="1"/>
        </p:nvGrpSpPr>
        <p:grpSpPr bwMode="auto">
          <a:xfrm>
            <a:off x="10363200" y="263525"/>
            <a:ext cx="630238" cy="630238"/>
            <a:chOff x="0" y="0"/>
            <a:chExt cx="697661" cy="697661"/>
          </a:xfrm>
        </p:grpSpPr>
        <p:sp>
          <p:nvSpPr>
            <p:cNvPr id="3" name="Shape 7"/>
            <p:cNvSpPr>
              <a:spLocks noChangeArrowheads="1"/>
            </p:cNvSpPr>
            <p:nvPr/>
          </p:nvSpPr>
          <p:spPr bwMode="auto">
            <a:xfrm>
              <a:off x="143423" y="168244"/>
              <a:ext cx="444493" cy="423394"/>
            </a:xfrm>
            <a:custGeom>
              <a:avLst/>
              <a:gdLst>
                <a:gd name="T0" fmla="*/ 5102 w 20317"/>
                <a:gd name="T1" fmla="*/ 1944 h 19134"/>
                <a:gd name="T2" fmla="*/ 1350 w 20317"/>
                <a:gd name="T3" fmla="*/ 11210 h 19134"/>
                <a:gd name="T4" fmla="*/ 14666 w 20317"/>
                <a:gd name="T5" fmla="*/ 4016 h 19134"/>
                <a:gd name="T6" fmla="*/ 31 w 20317"/>
                <a:gd name="T7" fmla="*/ 17966 h 19134"/>
                <a:gd name="T8" fmla="*/ 1603 w 20317"/>
                <a:gd name="T9" fmla="*/ 18788 h 19134"/>
                <a:gd name="T10" fmla="*/ 4039 w 20317"/>
                <a:gd name="T11" fmla="*/ 14258 h 19134"/>
                <a:gd name="T12" fmla="*/ 12312 w 20317"/>
                <a:gd name="T13" fmla="*/ 14121 h 19134"/>
                <a:gd name="T14" fmla="*/ 20233 w 20317"/>
                <a:gd name="T15" fmla="*/ 1801 h 19134"/>
                <a:gd name="T16" fmla="*/ 5102 w 20317"/>
                <a:gd name="T17" fmla="*/ 1944 h 19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17" h="19134">
                  <a:moveTo>
                    <a:pt x="5102" y="1944"/>
                  </a:moveTo>
                  <a:cubicBezTo>
                    <a:pt x="971" y="4812"/>
                    <a:pt x="1208" y="9482"/>
                    <a:pt x="1350" y="11210"/>
                  </a:cubicBezTo>
                  <a:cubicBezTo>
                    <a:pt x="6685" y="3649"/>
                    <a:pt x="14666" y="4016"/>
                    <a:pt x="14666" y="4016"/>
                  </a:cubicBezTo>
                  <a:cubicBezTo>
                    <a:pt x="14666" y="4016"/>
                    <a:pt x="3354" y="8659"/>
                    <a:pt x="31" y="17966"/>
                  </a:cubicBezTo>
                  <a:cubicBezTo>
                    <a:pt x="-231" y="18701"/>
                    <a:pt x="1262" y="19657"/>
                    <a:pt x="1603" y="18788"/>
                  </a:cubicBezTo>
                  <a:cubicBezTo>
                    <a:pt x="2620" y="16199"/>
                    <a:pt x="4039" y="14258"/>
                    <a:pt x="4039" y="14258"/>
                  </a:cubicBezTo>
                  <a:cubicBezTo>
                    <a:pt x="6130" y="15189"/>
                    <a:pt x="9747" y="16280"/>
                    <a:pt x="12312" y="14121"/>
                  </a:cubicBezTo>
                  <a:cubicBezTo>
                    <a:pt x="15719" y="11254"/>
                    <a:pt x="15370" y="4897"/>
                    <a:pt x="20233" y="1801"/>
                  </a:cubicBezTo>
                  <a:cubicBezTo>
                    <a:pt x="21369" y="1079"/>
                    <a:pt x="10701" y="-1943"/>
                    <a:pt x="5102" y="1944"/>
                  </a:cubicBezTo>
                  <a:close/>
                </a:path>
              </a:pathLst>
            </a:custGeom>
            <a:solidFill>
              <a:srgbClr val="E8192E"/>
            </a:solidFill>
            <a:ln>
              <a:noFill/>
            </a:ln>
            <a:extLst>
              <a:ext uri="{91240B29-F687-4F45-9708-019B960494DF}">
                <a14:hiddenLine xmlns:a14="http://schemas.microsoft.com/office/drawing/2010/main" w="9525">
                  <a:solidFill>
                    <a:srgbClr val="000000"/>
                  </a:solidFill>
                  <a:round/>
                  <a:headEnd/>
                  <a:tailEnd/>
                </a14:hiddenLine>
              </a:ext>
            </a:extLst>
          </p:spPr>
          <p:txBody>
            <a:bodyPr lIns="38100" tIns="38100" rIns="38100" bIns="38100" anchor="ctr"/>
            <a:lstStyle/>
            <a:p>
              <a:endParaRPr lang="zh-CN" altLang="en-US">
                <a:solidFill>
                  <a:srgbClr val="393939"/>
                </a:solidFill>
                <a:latin typeface="Calibri" panose="020F0502020204030204" pitchFamily="34" charset="0"/>
                <a:ea typeface="宋体" panose="02010600030101010101" pitchFamily="2" charset="-122"/>
                <a:sym typeface="Helvetica Neue UltraLight" charset="0"/>
              </a:endParaRPr>
            </a:p>
          </p:txBody>
        </p:sp>
        <p:sp>
          <p:nvSpPr>
            <p:cNvPr id="4" name="Shape 8"/>
            <p:cNvSpPr>
              <a:spLocks noChangeArrowheads="1"/>
            </p:cNvSpPr>
            <p:nvPr/>
          </p:nvSpPr>
          <p:spPr bwMode="auto">
            <a:xfrm>
              <a:off x="0" y="0"/>
              <a:ext cx="697661" cy="697661"/>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
              <a:solidFill>
                <a:srgbClr val="E8192E"/>
              </a:solidFill>
              <a:miter lim="400000"/>
              <a:headEnd/>
              <a:tailEnd/>
            </a:ln>
            <a:extLst>
              <a:ext uri="{909E8E84-426E-40DD-AFC4-6F175D3DCCD1}">
                <a14:hiddenFill xmlns:a14="http://schemas.microsoft.com/office/drawing/2010/main">
                  <a:solidFill>
                    <a:srgbClr val="FFFFFF"/>
                  </a:solidFill>
                </a14:hiddenFill>
              </a:ext>
            </a:extLst>
          </p:spPr>
          <p:txBody>
            <a:bodyPr lIns="50800" tIns="50800" rIns="50800" bIns="50800" anchor="ctr"/>
            <a:lstStyle/>
            <a:p>
              <a:endParaRPr lang="zh-CN" altLang="en-US">
                <a:solidFill>
                  <a:srgbClr val="393939"/>
                </a:solidFill>
                <a:latin typeface="Calibri" panose="020F0502020204030204" pitchFamily="34" charset="0"/>
                <a:ea typeface="宋体" panose="02010600030101010101" pitchFamily="2" charset="-122"/>
                <a:sym typeface="Helvetica Neue UltraLight" charset="0"/>
              </a:endParaRPr>
            </a:p>
          </p:txBody>
        </p:sp>
      </p:grpSp>
      <p:sp>
        <p:nvSpPr>
          <p:cNvPr id="5" name="TextBox 9"/>
          <p:cNvSpPr txBox="1">
            <a:spLocks noChangeArrowheads="1"/>
          </p:cNvSpPr>
          <p:nvPr userDrawn="1"/>
        </p:nvSpPr>
        <p:spPr bwMode="auto">
          <a:xfrm>
            <a:off x="11122025" y="231775"/>
            <a:ext cx="9620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GB" altLang="zh-CN" sz="2400">
                <a:solidFill>
                  <a:srgbClr val="434343"/>
                </a:solidFill>
                <a:latin typeface="Kontrapunkt Bob Light" pitchFamily="50" charset="0"/>
                <a:sym typeface="Helvetica Neue UltraLight" charset="0"/>
              </a:rPr>
              <a:t>your</a:t>
            </a:r>
          </a:p>
        </p:txBody>
      </p:sp>
      <p:sp>
        <p:nvSpPr>
          <p:cNvPr id="6" name="TextBox 10"/>
          <p:cNvSpPr txBox="1">
            <a:spLocks noChangeArrowheads="1"/>
          </p:cNvSpPr>
          <p:nvPr userDrawn="1"/>
        </p:nvSpPr>
        <p:spPr bwMode="auto">
          <a:xfrm>
            <a:off x="11161713" y="546100"/>
            <a:ext cx="9620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GB" altLang="zh-CN" sz="2200">
                <a:solidFill>
                  <a:srgbClr val="434343"/>
                </a:solidFill>
                <a:latin typeface="Kontrapunkt Bob Light" pitchFamily="50" charset="0"/>
                <a:sym typeface="Helvetica Neue UltraLight" charset="0"/>
              </a:rPr>
              <a:t>LOGO</a:t>
            </a:r>
          </a:p>
        </p:txBody>
      </p:sp>
      <p:sp>
        <p:nvSpPr>
          <p:cNvPr id="7" name="矩形 6"/>
          <p:cNvSpPr/>
          <p:nvPr userDrawn="1"/>
        </p:nvSpPr>
        <p:spPr>
          <a:xfrm>
            <a:off x="657225" y="363538"/>
            <a:ext cx="433388" cy="433387"/>
          </a:xfrm>
          <a:prstGeom prst="rect">
            <a:avLst/>
          </a:prstGeom>
          <a:solidFill>
            <a:srgbClr val="E819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FFFFFF"/>
              </a:solidFill>
              <a:sym typeface="Helvetica Neue UltraLight" charset="0"/>
            </a:endParaRPr>
          </a:p>
        </p:txBody>
      </p:sp>
      <p:sp>
        <p:nvSpPr>
          <p:cNvPr id="8" name="矩形 7"/>
          <p:cNvSpPr/>
          <p:nvPr userDrawn="1"/>
        </p:nvSpPr>
        <p:spPr>
          <a:xfrm>
            <a:off x="944563" y="649288"/>
            <a:ext cx="244475" cy="2444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FFFFFF"/>
              </a:solidFill>
              <a:sym typeface="Helvetica Neue UltraLight" charset="0"/>
            </a:endParaRPr>
          </a:p>
        </p:txBody>
      </p:sp>
    </p:spTree>
    <p:extLst>
      <p:ext uri="{BB962C8B-B14F-4D97-AF65-F5344CB8AC3E}">
        <p14:creationId xmlns:p14="http://schemas.microsoft.com/office/powerpoint/2010/main" val="4404003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fld id="{4817186D-0FB0-4B79-BF22-E19B569CED00}" type="datetimeFigureOut">
              <a:rPr lang="zh-CN" altLang="en-US"/>
              <a:pPr/>
              <a:t>2017/7/18 Tuesday</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A8C260F2-A6CA-4C36-A6AF-D1A6653D62FC}" type="slidenum">
              <a:rPr lang="zh-CN" altLang="en-US"/>
              <a:pPr/>
              <a:t>‹#›</a:t>
            </a:fld>
            <a:endParaRPr lang="zh-CN" altLang="en-US"/>
          </a:p>
        </p:txBody>
      </p:sp>
    </p:spTree>
    <p:extLst>
      <p:ext uri="{BB962C8B-B14F-4D97-AF65-F5344CB8AC3E}">
        <p14:creationId xmlns:p14="http://schemas.microsoft.com/office/powerpoint/2010/main" val="16800596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9"/>
            <a:ext cx="10515600" cy="2852737"/>
          </a:xfrm>
        </p:spPr>
        <p:txBody>
          <a:bodyPr anchor="b"/>
          <a:lstStyle>
            <a:lvl1pPr>
              <a:defRPr sz="60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smtClean="0"/>
              <a:t>单击此处编辑母版文本样式</a:t>
            </a:r>
          </a:p>
        </p:txBody>
      </p:sp>
      <p:sp>
        <p:nvSpPr>
          <p:cNvPr id="4" name="日期占位符 3"/>
          <p:cNvSpPr>
            <a:spLocks noGrp="1"/>
          </p:cNvSpPr>
          <p:nvPr>
            <p:ph type="dt" sz="half" idx="10"/>
          </p:nvPr>
        </p:nvSpPr>
        <p:spPr/>
        <p:txBody>
          <a:bodyPr/>
          <a:lstStyle>
            <a:lvl1pPr>
              <a:defRPr/>
            </a:lvl1pPr>
          </a:lstStyle>
          <a:p>
            <a:fld id="{4817186D-0FB0-4B79-BF22-E19B569CED00}" type="datetimeFigureOut">
              <a:rPr lang="zh-CN" altLang="en-US"/>
              <a:pPr/>
              <a:t>2017/7/18 Tuesday</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39FEBB00-33AD-4E42-8276-833806A278BB}" type="slidenum">
              <a:rPr lang="zh-CN" altLang="en-US"/>
              <a:pPr/>
              <a:t>‹#›</a:t>
            </a:fld>
            <a:endParaRPr lang="zh-CN" altLang="en-US"/>
          </a:p>
        </p:txBody>
      </p:sp>
    </p:spTree>
    <p:extLst>
      <p:ext uri="{BB962C8B-B14F-4D97-AF65-F5344CB8AC3E}">
        <p14:creationId xmlns:p14="http://schemas.microsoft.com/office/powerpoint/2010/main" val="18201999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3"/>
          <p:cNvSpPr>
            <a:spLocks noGrp="1"/>
          </p:cNvSpPr>
          <p:nvPr>
            <p:ph type="dt" sz="half" idx="10"/>
          </p:nvPr>
        </p:nvSpPr>
        <p:spPr/>
        <p:txBody>
          <a:bodyPr/>
          <a:lstStyle>
            <a:lvl1pPr>
              <a:defRPr/>
            </a:lvl1pPr>
          </a:lstStyle>
          <a:p>
            <a:fld id="{4817186D-0FB0-4B79-BF22-E19B569CED00}" type="datetimeFigureOut">
              <a:rPr lang="zh-CN" altLang="en-US"/>
              <a:pPr/>
              <a:t>2017/7/18 Tuesday</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D0F9FEA7-B849-4144-9BDD-965F947466A1}" type="slidenum">
              <a:rPr lang="zh-CN" altLang="en-US"/>
              <a:pPr/>
              <a:t>‹#›</a:t>
            </a:fld>
            <a:endParaRPr lang="zh-CN" altLang="en-US"/>
          </a:p>
        </p:txBody>
      </p:sp>
    </p:spTree>
    <p:extLst>
      <p:ext uri="{BB962C8B-B14F-4D97-AF65-F5344CB8AC3E}">
        <p14:creationId xmlns:p14="http://schemas.microsoft.com/office/powerpoint/2010/main" val="25386861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6"/>
            <a:ext cx="10515600" cy="1325563"/>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3"/>
          <p:cNvSpPr>
            <a:spLocks noGrp="1"/>
          </p:cNvSpPr>
          <p:nvPr>
            <p:ph type="dt" sz="half" idx="10"/>
          </p:nvPr>
        </p:nvSpPr>
        <p:spPr/>
        <p:txBody>
          <a:bodyPr/>
          <a:lstStyle>
            <a:lvl1pPr>
              <a:defRPr/>
            </a:lvl1pPr>
          </a:lstStyle>
          <a:p>
            <a:fld id="{4817186D-0FB0-4B79-BF22-E19B569CED00}" type="datetimeFigureOut">
              <a:rPr lang="zh-CN" altLang="en-US"/>
              <a:pPr/>
              <a:t>2017/7/18 Tuesday</a:t>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04FC699E-9CFB-41CC-94A9-D4CB3CD74562}" type="slidenum">
              <a:rPr lang="zh-CN" altLang="en-US"/>
              <a:pPr/>
              <a:t>‹#›</a:t>
            </a:fld>
            <a:endParaRPr lang="zh-CN" altLang="en-US"/>
          </a:p>
        </p:txBody>
      </p:sp>
    </p:spTree>
    <p:extLst>
      <p:ext uri="{BB962C8B-B14F-4D97-AF65-F5344CB8AC3E}">
        <p14:creationId xmlns:p14="http://schemas.microsoft.com/office/powerpoint/2010/main" val="42545706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fld id="{4817186D-0FB0-4B79-BF22-E19B569CED00}" type="datetimeFigureOut">
              <a:rPr lang="zh-CN" altLang="en-US"/>
              <a:pPr/>
              <a:t>2017/7/18 Tuesday</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A24A2461-86C4-49D1-A21E-52FFA03B90E7}" type="slidenum">
              <a:rPr lang="zh-CN" altLang="en-US"/>
              <a:pPr/>
              <a:t>‹#›</a:t>
            </a:fld>
            <a:endParaRPr lang="zh-CN" altLang="en-US"/>
          </a:p>
        </p:txBody>
      </p:sp>
    </p:spTree>
    <p:extLst>
      <p:ext uri="{BB962C8B-B14F-4D97-AF65-F5344CB8AC3E}">
        <p14:creationId xmlns:p14="http://schemas.microsoft.com/office/powerpoint/2010/main" val="5631364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4817186D-0FB0-4B79-BF22-E19B569CED00}" type="datetimeFigureOut">
              <a:rPr lang="zh-CN" altLang="en-US"/>
              <a:pPr/>
              <a:t>2017/7/18 Tuesday</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E12CA299-AF19-4050-965E-77311790E3B0}" type="slidenum">
              <a:rPr lang="zh-CN" altLang="en-US"/>
              <a:pPr/>
              <a:t>‹#›</a:t>
            </a:fld>
            <a:endParaRPr lang="zh-CN" altLang="en-US"/>
          </a:p>
        </p:txBody>
      </p:sp>
    </p:spTree>
    <p:extLst>
      <p:ext uri="{BB962C8B-B14F-4D97-AF65-F5344CB8AC3E}">
        <p14:creationId xmlns:p14="http://schemas.microsoft.com/office/powerpoint/2010/main" val="28339743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9" y="457200"/>
            <a:ext cx="3932237" cy="1600200"/>
          </a:xfrm>
        </p:spPr>
        <p:txBody>
          <a:bodyPr anchor="b"/>
          <a:lstStyle>
            <a:lvl1pPr>
              <a:defRPr sz="32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fld id="{4817186D-0FB0-4B79-BF22-E19B569CED00}" type="datetimeFigureOut">
              <a:rPr lang="zh-CN" altLang="en-US"/>
              <a:pPr/>
              <a:t>2017/7/18 Tuesday</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FA7FAF11-975C-4A3D-83CE-A1B191099055}" type="slidenum">
              <a:rPr lang="zh-CN" altLang="en-US"/>
              <a:pPr/>
              <a:t>‹#›</a:t>
            </a:fld>
            <a:endParaRPr lang="zh-CN" altLang="en-US"/>
          </a:p>
        </p:txBody>
      </p:sp>
    </p:spTree>
    <p:extLst>
      <p:ext uri="{BB962C8B-B14F-4D97-AF65-F5344CB8AC3E}">
        <p14:creationId xmlns:p14="http://schemas.microsoft.com/office/powerpoint/2010/main" val="8199147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9" y="457200"/>
            <a:ext cx="3932237" cy="1600200"/>
          </a:xfrm>
        </p:spPr>
        <p:txBody>
          <a:bodyPr anchor="b"/>
          <a:lstStyle>
            <a:lvl1pPr>
              <a:defRPr sz="32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fld id="{4817186D-0FB0-4B79-BF22-E19B569CED00}" type="datetimeFigureOut">
              <a:rPr lang="zh-CN" altLang="en-US"/>
              <a:pPr/>
              <a:t>2017/7/18 Tuesday</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7A49693C-2B0D-4CF8-92E5-55EAC4D3E950}" type="slidenum">
              <a:rPr lang="zh-CN" altLang="en-US"/>
              <a:pPr/>
              <a:t>‹#›</a:t>
            </a:fld>
            <a:endParaRPr lang="zh-CN" altLang="en-US"/>
          </a:p>
        </p:txBody>
      </p:sp>
    </p:spTree>
    <p:extLst>
      <p:ext uri="{BB962C8B-B14F-4D97-AF65-F5344CB8AC3E}">
        <p14:creationId xmlns:p14="http://schemas.microsoft.com/office/powerpoint/2010/main" val="20698211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fld id="{4817186D-0FB0-4B79-BF22-E19B569CED00}" type="datetimeFigureOut">
              <a:rPr lang="zh-CN" altLang="en-US"/>
              <a:pPr/>
              <a:t>2017/7/18 Tuesday</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C6D42D76-A836-44BB-B1B5-CF4F5C40EE67}" type="slidenum">
              <a:rPr lang="zh-CN" altLang="en-US"/>
              <a:pPr/>
              <a:t>‹#›</a:t>
            </a:fld>
            <a:endParaRPr lang="zh-CN" altLang="en-US"/>
          </a:p>
        </p:txBody>
      </p:sp>
    </p:spTree>
    <p:extLst>
      <p:ext uri="{BB962C8B-B14F-4D97-AF65-F5344CB8AC3E}">
        <p14:creationId xmlns:p14="http://schemas.microsoft.com/office/powerpoint/2010/main" val="16326167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fld id="{4817186D-0FB0-4B79-BF22-E19B569CED00}" type="datetimeFigureOut">
              <a:rPr lang="zh-CN" altLang="en-US"/>
              <a:pPr/>
              <a:t>2017/7/18 Tuesday</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D14D3B87-08F6-4A72-A0A9-08C017B00C2F}" type="slidenum">
              <a:rPr lang="zh-CN" altLang="en-US"/>
              <a:pPr/>
              <a:t>‹#›</a:t>
            </a:fld>
            <a:endParaRPr lang="zh-CN" altLang="en-US"/>
          </a:p>
        </p:txBody>
      </p:sp>
    </p:spTree>
    <p:extLst>
      <p:ext uri="{BB962C8B-B14F-4D97-AF65-F5344CB8AC3E}">
        <p14:creationId xmlns:p14="http://schemas.microsoft.com/office/powerpoint/2010/main" val="3173895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grpSp>
        <p:nvGrpSpPr>
          <p:cNvPr id="5" name="Group 9"/>
          <p:cNvGrpSpPr>
            <a:grpSpLocks/>
          </p:cNvGrpSpPr>
          <p:nvPr userDrawn="1"/>
        </p:nvGrpSpPr>
        <p:grpSpPr bwMode="auto">
          <a:xfrm>
            <a:off x="1528763" y="6218238"/>
            <a:ext cx="323850" cy="323850"/>
            <a:chOff x="0" y="0"/>
            <a:chExt cx="697660" cy="697660"/>
          </a:xfrm>
        </p:grpSpPr>
        <p:sp>
          <p:nvSpPr>
            <p:cNvPr id="6" name="Shape 7"/>
            <p:cNvSpPr>
              <a:spLocks noChangeArrowheads="1"/>
            </p:cNvSpPr>
            <p:nvPr/>
          </p:nvSpPr>
          <p:spPr bwMode="auto">
            <a:xfrm>
              <a:off x="165155" y="204239"/>
              <a:ext cx="367350" cy="289183"/>
            </a:xfrm>
            <a:custGeom>
              <a:avLst/>
              <a:gdLst>
                <a:gd name="T0" fmla="*/ 5102 w 20317"/>
                <a:gd name="T1" fmla="*/ 1944 h 19134"/>
                <a:gd name="T2" fmla="*/ 1350 w 20317"/>
                <a:gd name="T3" fmla="*/ 11210 h 19134"/>
                <a:gd name="T4" fmla="*/ 14666 w 20317"/>
                <a:gd name="T5" fmla="*/ 4016 h 19134"/>
                <a:gd name="T6" fmla="*/ 31 w 20317"/>
                <a:gd name="T7" fmla="*/ 17966 h 19134"/>
                <a:gd name="T8" fmla="*/ 1603 w 20317"/>
                <a:gd name="T9" fmla="*/ 18788 h 19134"/>
                <a:gd name="T10" fmla="*/ 4039 w 20317"/>
                <a:gd name="T11" fmla="*/ 14258 h 19134"/>
                <a:gd name="T12" fmla="*/ 12312 w 20317"/>
                <a:gd name="T13" fmla="*/ 14121 h 19134"/>
                <a:gd name="T14" fmla="*/ 20233 w 20317"/>
                <a:gd name="T15" fmla="*/ 1801 h 19134"/>
                <a:gd name="T16" fmla="*/ 5102 w 20317"/>
                <a:gd name="T17" fmla="*/ 1944 h 19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17" h="19134">
                  <a:moveTo>
                    <a:pt x="5102" y="1944"/>
                  </a:moveTo>
                  <a:cubicBezTo>
                    <a:pt x="971" y="4812"/>
                    <a:pt x="1208" y="9482"/>
                    <a:pt x="1350" y="11210"/>
                  </a:cubicBezTo>
                  <a:cubicBezTo>
                    <a:pt x="6685" y="3649"/>
                    <a:pt x="14666" y="4016"/>
                    <a:pt x="14666" y="4016"/>
                  </a:cubicBezTo>
                  <a:cubicBezTo>
                    <a:pt x="14666" y="4016"/>
                    <a:pt x="3354" y="8659"/>
                    <a:pt x="31" y="17966"/>
                  </a:cubicBezTo>
                  <a:cubicBezTo>
                    <a:pt x="-231" y="18701"/>
                    <a:pt x="1262" y="19657"/>
                    <a:pt x="1603" y="18788"/>
                  </a:cubicBezTo>
                  <a:cubicBezTo>
                    <a:pt x="2620" y="16199"/>
                    <a:pt x="4039" y="14258"/>
                    <a:pt x="4039" y="14258"/>
                  </a:cubicBezTo>
                  <a:cubicBezTo>
                    <a:pt x="6130" y="15189"/>
                    <a:pt x="9747" y="16280"/>
                    <a:pt x="12312" y="14121"/>
                  </a:cubicBezTo>
                  <a:cubicBezTo>
                    <a:pt x="15719" y="11254"/>
                    <a:pt x="15370" y="4897"/>
                    <a:pt x="20233" y="1801"/>
                  </a:cubicBezTo>
                  <a:cubicBezTo>
                    <a:pt x="21369" y="1079"/>
                    <a:pt x="10701" y="-1943"/>
                    <a:pt x="5102" y="194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38100" tIns="38100" rIns="38100" bIns="38100" anchor="ctr"/>
            <a:lstStyle/>
            <a:p>
              <a:endParaRPr lang="zh-CN" altLang="en-US">
                <a:solidFill>
                  <a:srgbClr val="393939"/>
                </a:solidFill>
                <a:latin typeface="Calibri" panose="020F0502020204030204" pitchFamily="34" charset="0"/>
                <a:ea typeface="宋体" panose="02010600030101010101" pitchFamily="2" charset="-122"/>
                <a:sym typeface="Helvetica Neue UltraLight" charset="0"/>
              </a:endParaRPr>
            </a:p>
          </p:txBody>
        </p:sp>
        <p:sp>
          <p:nvSpPr>
            <p:cNvPr id="7" name="Shape 8"/>
            <p:cNvSpPr>
              <a:spLocks noChangeArrowheads="1"/>
            </p:cNvSpPr>
            <p:nvPr/>
          </p:nvSpPr>
          <p:spPr bwMode="auto">
            <a:xfrm>
              <a:off x="0" y="0"/>
              <a:ext cx="697661" cy="697661"/>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
              <a:solidFill>
                <a:schemeClr val="accent1"/>
              </a:solidFill>
              <a:miter lim="400000"/>
              <a:headEnd/>
              <a:tailEnd/>
            </a:ln>
            <a:extLst>
              <a:ext uri="{909E8E84-426E-40DD-AFC4-6F175D3DCCD1}">
                <a14:hiddenFill xmlns:a14="http://schemas.microsoft.com/office/drawing/2010/main">
                  <a:solidFill>
                    <a:srgbClr val="FFFFFF"/>
                  </a:solidFill>
                </a14:hiddenFill>
              </a:ext>
            </a:extLst>
          </p:spPr>
          <p:txBody>
            <a:bodyPr lIns="50800" tIns="50800" rIns="50800" bIns="50800" anchor="ctr"/>
            <a:lstStyle/>
            <a:p>
              <a:endParaRPr lang="zh-CN" altLang="en-US">
                <a:solidFill>
                  <a:srgbClr val="393939"/>
                </a:solidFill>
                <a:latin typeface="Calibri" panose="020F0502020204030204" pitchFamily="34" charset="0"/>
                <a:ea typeface="宋体" panose="02010600030101010101" pitchFamily="2" charset="-122"/>
                <a:sym typeface="Helvetica Neue UltraLight" charset="0"/>
              </a:endParaRPr>
            </a:p>
          </p:txBody>
        </p:sp>
      </p:grpSp>
      <p:sp>
        <p:nvSpPr>
          <p:cNvPr id="8" name="TextBox 9"/>
          <p:cNvSpPr txBox="1">
            <a:spLocks noChangeArrowheads="1"/>
          </p:cNvSpPr>
          <p:nvPr userDrawn="1"/>
        </p:nvSpPr>
        <p:spPr bwMode="auto">
          <a:xfrm>
            <a:off x="1927225" y="6253163"/>
            <a:ext cx="385763"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GB" altLang="zh-CN" sz="800">
                <a:solidFill>
                  <a:srgbClr val="7F7F7F"/>
                </a:solidFill>
                <a:latin typeface="Kontrapunkt Bob Light" pitchFamily="50" charset="0"/>
                <a:sym typeface="Helvetica Neue UltraLight" charset="0"/>
              </a:rPr>
              <a:t>your</a:t>
            </a:r>
          </a:p>
        </p:txBody>
      </p:sp>
      <p:sp>
        <p:nvSpPr>
          <p:cNvPr id="9" name="TextBox 10"/>
          <p:cNvSpPr txBox="1"/>
          <p:nvPr userDrawn="1"/>
        </p:nvSpPr>
        <p:spPr>
          <a:xfrm>
            <a:off x="1927225" y="6375400"/>
            <a:ext cx="385763" cy="130175"/>
          </a:xfrm>
          <a:prstGeom prst="rect">
            <a:avLst/>
          </a:prstGeom>
          <a:noFill/>
        </p:spPr>
        <p:txBody>
          <a:bodyPr lIns="0" tIns="0" rIns="0" bIns="0">
            <a:spAutoFit/>
          </a:bodyPr>
          <a:lstStyle/>
          <a:p>
            <a:pPr fontAlgn="auto">
              <a:defRPr/>
            </a:pPr>
            <a:r>
              <a:rPr lang="en-GB" sz="850" noProof="1">
                <a:solidFill>
                  <a:srgbClr val="FFFFFF">
                    <a:lumMod val="50000"/>
                  </a:srgbClr>
                </a:solidFill>
                <a:latin typeface="Kontrapunkt Bob Light" panose="02000000000000000000" pitchFamily="50" charset="0"/>
                <a:ea typeface="+mn-ea"/>
                <a:sym typeface="Helvetica Neue UltraLight" charset="0"/>
              </a:rPr>
              <a:t>LOGO</a:t>
            </a:r>
            <a:endParaRPr lang="en-GB" sz="850" noProof="1">
              <a:solidFill>
                <a:srgbClr val="FFFFFF">
                  <a:lumMod val="50000"/>
                </a:srgbClr>
              </a:solidFill>
              <a:latin typeface="Kontrapunkt Bob Light" panose="02000000000000000000" pitchFamily="50" charset="0"/>
              <a:sym typeface="Helvetica Neue UltraLight" charset="0"/>
            </a:endParaRPr>
          </a:p>
        </p:txBody>
      </p:sp>
      <p:sp>
        <p:nvSpPr>
          <p:cNvPr id="2" name="Title 1"/>
          <p:cNvSpPr>
            <a:spLocks noGrp="1"/>
          </p:cNvSpPr>
          <p:nvPr>
            <p:ph type="ctrTitle"/>
          </p:nvPr>
        </p:nvSpPr>
        <p:spPr>
          <a:xfrm>
            <a:off x="1066801" y="596901"/>
            <a:ext cx="4546209" cy="505969"/>
          </a:xfrm>
        </p:spPr>
        <p:txBody>
          <a:bodyPr lIns="0" rIns="0">
            <a:noAutofit/>
          </a:bodyPr>
          <a:lstStyle>
            <a:lvl1pPr algn="l">
              <a:defRPr sz="2800" b="0">
                <a:solidFill>
                  <a:schemeClr val="accent1"/>
                </a:solidFill>
                <a:latin typeface="Kontrapunkt Bob Light" panose="02000000000000000000" pitchFamily="50" charset="0"/>
                <a:ea typeface="Open Sans Light" panose="020B0306030504020204" pitchFamily="34" charset="0"/>
                <a:cs typeface="Open Sans Light" panose="020B0306030504020204" pitchFamily="34" charset="0"/>
              </a:defRPr>
            </a:lvl1pPr>
          </a:lstStyle>
          <a:p>
            <a:r>
              <a:rPr lang="en-US" noProof="1" smtClean="0"/>
              <a:t>Click to edit Master title style</a:t>
            </a:r>
            <a:endParaRPr lang="en-GB" noProof="1"/>
          </a:p>
        </p:txBody>
      </p:sp>
      <p:sp>
        <p:nvSpPr>
          <p:cNvPr id="13" name="Text Placeholder 12"/>
          <p:cNvSpPr>
            <a:spLocks noGrp="1"/>
          </p:cNvSpPr>
          <p:nvPr>
            <p:ph type="body" sz="quarter" idx="11"/>
          </p:nvPr>
        </p:nvSpPr>
        <p:spPr>
          <a:xfrm>
            <a:off x="1066801" y="1861626"/>
            <a:ext cx="4546209" cy="516988"/>
          </a:xfrm>
        </p:spPr>
        <p:txBody>
          <a:bodyPr lIns="0" rIns="0">
            <a:normAutofit/>
          </a:bodyPr>
          <a:lstStyle>
            <a:lvl1pPr marL="0" indent="0">
              <a:buNone/>
              <a:defRPr sz="1600" b="0" baseline="0">
                <a:solidFill>
                  <a:schemeClr val="accent1"/>
                </a:solidFill>
                <a:latin typeface="Kontrapunkt Bob" panose="02000000000000000000" pitchFamily="50"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noProof="1" smtClean="0"/>
              <a:t>Click to edit Master text styles</a:t>
            </a:r>
          </a:p>
        </p:txBody>
      </p:sp>
      <p:sp>
        <p:nvSpPr>
          <p:cNvPr id="18" name="Text Placeholder 12"/>
          <p:cNvSpPr>
            <a:spLocks noGrp="1"/>
          </p:cNvSpPr>
          <p:nvPr>
            <p:ph type="body" sz="quarter" idx="13"/>
          </p:nvPr>
        </p:nvSpPr>
        <p:spPr>
          <a:xfrm>
            <a:off x="6578992" y="1861626"/>
            <a:ext cx="4546209" cy="516988"/>
          </a:xfrm>
        </p:spPr>
        <p:txBody>
          <a:bodyPr lIns="0" rIns="0">
            <a:normAutofit/>
          </a:bodyPr>
          <a:lstStyle>
            <a:lvl1pPr marL="0" indent="0" algn="r">
              <a:buNone/>
              <a:defRPr sz="1600" b="0" baseline="0">
                <a:solidFill>
                  <a:schemeClr val="accent1"/>
                </a:solidFill>
                <a:latin typeface="Kontrapunkt Bob" panose="02000000000000000000" pitchFamily="50"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noProof="1" smtClean="0"/>
              <a:t>Click to edit Master text styles</a:t>
            </a:r>
          </a:p>
        </p:txBody>
      </p:sp>
    </p:spTree>
    <p:extLst>
      <p:ext uri="{BB962C8B-B14F-4D97-AF65-F5344CB8AC3E}">
        <p14:creationId xmlns:p14="http://schemas.microsoft.com/office/powerpoint/2010/main" val="17448854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noProof="1"/>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1"/>
              <a:t>Click to edit Master subtitle style</a:t>
            </a:r>
          </a:p>
        </p:txBody>
      </p:sp>
      <p:sp>
        <p:nvSpPr>
          <p:cNvPr id="4" name="日期占位符 3"/>
          <p:cNvSpPr>
            <a:spLocks noGrp="1"/>
          </p:cNvSpPr>
          <p:nvPr>
            <p:ph type="dt" sz="half" idx="10"/>
          </p:nvPr>
        </p:nvSpPr>
        <p:spPr/>
        <p:txBody>
          <a:bodyPr/>
          <a:lstStyle>
            <a:lvl1pPr>
              <a:defRPr/>
            </a:lvl1pPr>
          </a:lstStyle>
          <a:p>
            <a:fld id="{4817186D-0FB0-4B79-BF22-E19B569CED00}" type="datetimeFigureOut">
              <a:rPr lang="zh-CN" altLang="en-US"/>
              <a:pPr/>
              <a:t>2017/7/18 Tuesday</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1A1D94B3-ED42-40C0-BE0A-4F8FA4A08E92}" type="slidenum">
              <a:rPr lang="zh-CN" altLang="en-US"/>
              <a:pPr/>
              <a:t>‹#›</a:t>
            </a:fld>
            <a:endParaRPr lang="zh-CN" altLang="en-US"/>
          </a:p>
        </p:txBody>
      </p:sp>
    </p:spTree>
    <p:extLst>
      <p:ext uri="{BB962C8B-B14F-4D97-AF65-F5344CB8AC3E}">
        <p14:creationId xmlns:p14="http://schemas.microsoft.com/office/powerpoint/2010/main" val="4515199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a:prstGeom prst="rect">
            <a:avLst/>
          </a:prstGeom>
        </p:spPr>
        <p:txBody>
          <a:bodyPr vert="horz"/>
          <a:lstStyle>
            <a:lvl1pPr>
              <a:defRPr>
                <a:latin typeface="Open Sans Light"/>
              </a:defRPr>
            </a:lvl1pPr>
          </a:lstStyle>
          <a:p>
            <a:r>
              <a:rPr lang="en-US" noProof="1" smtClean="0"/>
              <a:t>Click to edit Master title style</a:t>
            </a:r>
            <a:endParaRPr lang="en-US" noProof="1"/>
          </a:p>
        </p:txBody>
      </p:sp>
      <p:sp>
        <p:nvSpPr>
          <p:cNvPr id="3" name="Subtitle 2"/>
          <p:cNvSpPr>
            <a:spLocks noGrp="1"/>
          </p:cNvSpPr>
          <p:nvPr>
            <p:ph type="subTitle" idx="1"/>
          </p:nvPr>
        </p:nvSpPr>
        <p:spPr>
          <a:xfrm>
            <a:off x="1828800" y="3886200"/>
            <a:ext cx="8534400" cy="1752600"/>
          </a:xfrm>
          <a:prstGeom prst="rect">
            <a:avLst/>
          </a:prstGeom>
        </p:spPr>
        <p:txBody>
          <a:bodyPr vert="horz"/>
          <a:lstStyle>
            <a:lvl1pPr marL="0" indent="0" algn="ctr">
              <a:buNone/>
              <a:defRPr>
                <a:latin typeface="Open Sans Light"/>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noProof="1" smtClean="0"/>
              <a:t>Click to edit Master subtitle style</a:t>
            </a:r>
            <a:endParaRPr lang="en-US" noProof="1"/>
          </a:p>
        </p:txBody>
      </p:sp>
      <p:sp>
        <p:nvSpPr>
          <p:cNvPr id="4" name="Text Box 1"/>
          <p:cNvSpPr txBox="1">
            <a:spLocks noGrp="1" noChangeArrowheads="1"/>
          </p:cNvSpPr>
          <p:nvPr>
            <p:ph type="sldNum" sz="quarter" idx="10"/>
          </p:nvPr>
        </p:nvSpPr>
        <p:spPr>
          <a:ln/>
        </p:spPr>
        <p:txBody>
          <a:bodyPr/>
          <a:lstStyle>
            <a:lvl1pPr>
              <a:defRPr/>
            </a:lvl1pPr>
          </a:lstStyle>
          <a:p>
            <a:fld id="{C72D22ED-D686-4F5E-9676-8AEDAE7860A9}" type="slidenum">
              <a:rPr lang="en-US"/>
              <a:pPr/>
              <a:t>‹#›</a:t>
            </a:fld>
            <a:endParaRPr lang="en-US" dirty="0"/>
          </a:p>
        </p:txBody>
      </p:sp>
    </p:spTree>
    <p:extLst>
      <p:ext uri="{BB962C8B-B14F-4D97-AF65-F5344CB8AC3E}">
        <p14:creationId xmlns:p14="http://schemas.microsoft.com/office/powerpoint/2010/main" val="2200712468"/>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lvl1pPr>
              <a:defRPr>
                <a:latin typeface="Open Sans Light"/>
              </a:defRPr>
            </a:lvl1pPr>
          </a:lstStyle>
          <a:p>
            <a:r>
              <a:rPr lang="en-US" noProof="1" smtClean="0"/>
              <a:t>Click to edit Master title style</a:t>
            </a:r>
            <a:endParaRPr lang="en-US" noProof="1"/>
          </a:p>
        </p:txBody>
      </p:sp>
      <p:sp>
        <p:nvSpPr>
          <p:cNvPr id="3" name="Content Placeholder 2"/>
          <p:cNvSpPr>
            <a:spLocks noGrp="1"/>
          </p:cNvSpPr>
          <p:nvPr>
            <p:ph idx="1"/>
          </p:nvPr>
        </p:nvSpPr>
        <p:spPr>
          <a:xfrm>
            <a:off x="609600" y="1600200"/>
            <a:ext cx="10972800" cy="4525963"/>
          </a:xfrm>
          <a:prstGeom prst="rect">
            <a:avLst/>
          </a:prstGeom>
        </p:spPr>
        <p:txBody>
          <a:bodyPr vert="horz"/>
          <a:lstStyle>
            <a:lvl1pPr>
              <a:defRPr>
                <a:latin typeface="Open Sans Light"/>
              </a:defRPr>
            </a:lvl1pPr>
            <a:lvl2pPr>
              <a:defRPr>
                <a:latin typeface="Open Sans Light"/>
              </a:defRPr>
            </a:lvl2pPr>
            <a:lvl3pPr>
              <a:defRPr>
                <a:latin typeface="Open Sans Light"/>
              </a:defRPr>
            </a:lvl3pPr>
            <a:lvl4pPr>
              <a:defRPr>
                <a:latin typeface="Open Sans Light"/>
              </a:defRPr>
            </a:lvl4pPr>
            <a:lvl5pPr>
              <a:defRPr>
                <a:latin typeface="Open Sans Light"/>
              </a:defRPr>
            </a:lvl5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Text Box 1"/>
          <p:cNvSpPr txBox="1">
            <a:spLocks noGrp="1" noChangeArrowheads="1"/>
          </p:cNvSpPr>
          <p:nvPr>
            <p:ph type="sldNum" sz="quarter" idx="10"/>
          </p:nvPr>
        </p:nvSpPr>
        <p:spPr>
          <a:ln/>
        </p:spPr>
        <p:txBody>
          <a:bodyPr/>
          <a:lstStyle>
            <a:lvl1pPr>
              <a:defRPr/>
            </a:lvl1pPr>
          </a:lstStyle>
          <a:p>
            <a:fld id="{E80A746B-411F-4A2F-B7B5-C91F36F608C9}" type="slidenum">
              <a:rPr lang="en-US"/>
              <a:pPr/>
              <a:t>‹#›</a:t>
            </a:fld>
            <a:endParaRPr lang="en-US" dirty="0"/>
          </a:p>
        </p:txBody>
      </p:sp>
    </p:spTree>
    <p:extLst>
      <p:ext uri="{BB962C8B-B14F-4D97-AF65-F5344CB8AC3E}">
        <p14:creationId xmlns:p14="http://schemas.microsoft.com/office/powerpoint/2010/main" val="693903397"/>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19" y="4406900"/>
            <a:ext cx="10363200" cy="1362075"/>
          </a:xfrm>
          <a:prstGeom prst="rect">
            <a:avLst/>
          </a:prstGeom>
        </p:spPr>
        <p:txBody>
          <a:bodyPr vert="horz" anchor="t"/>
          <a:lstStyle>
            <a:lvl1pPr algn="l">
              <a:defRPr sz="2000" b="1" cap="all">
                <a:latin typeface="Open Sans Light"/>
              </a:defRPr>
            </a:lvl1pPr>
          </a:lstStyle>
          <a:p>
            <a:r>
              <a:rPr lang="en-US" noProof="1" smtClean="0"/>
              <a:t>Click to edit Master title style</a:t>
            </a:r>
            <a:endParaRPr lang="en-US" noProof="1"/>
          </a:p>
        </p:txBody>
      </p:sp>
      <p:sp>
        <p:nvSpPr>
          <p:cNvPr id="3" name="Text Placeholder 2"/>
          <p:cNvSpPr>
            <a:spLocks noGrp="1"/>
          </p:cNvSpPr>
          <p:nvPr>
            <p:ph type="body" idx="1"/>
          </p:nvPr>
        </p:nvSpPr>
        <p:spPr>
          <a:xfrm>
            <a:off x="962819" y="2906712"/>
            <a:ext cx="10363200" cy="1500188"/>
          </a:xfrm>
          <a:prstGeom prst="rect">
            <a:avLst/>
          </a:prstGeom>
        </p:spPr>
        <p:txBody>
          <a:bodyPr vert="horz" anchor="b"/>
          <a:lstStyle>
            <a:lvl1pPr marL="0" indent="0">
              <a:buNone/>
              <a:defRPr sz="1000">
                <a:latin typeface="Open Sans Light"/>
              </a:defRPr>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noProof="1" smtClean="0"/>
              <a:t>Click to edit Master text styles</a:t>
            </a:r>
          </a:p>
        </p:txBody>
      </p:sp>
      <p:sp>
        <p:nvSpPr>
          <p:cNvPr id="4" name="Text Box 1"/>
          <p:cNvSpPr txBox="1">
            <a:spLocks noGrp="1" noChangeArrowheads="1"/>
          </p:cNvSpPr>
          <p:nvPr>
            <p:ph type="sldNum" sz="quarter" idx="10"/>
          </p:nvPr>
        </p:nvSpPr>
        <p:spPr>
          <a:ln/>
        </p:spPr>
        <p:txBody>
          <a:bodyPr/>
          <a:lstStyle>
            <a:lvl1pPr>
              <a:defRPr/>
            </a:lvl1pPr>
          </a:lstStyle>
          <a:p>
            <a:fld id="{B5686EAD-12A0-46BB-BD58-FEA6C846F470}" type="slidenum">
              <a:rPr lang="en-US"/>
              <a:pPr/>
              <a:t>‹#›</a:t>
            </a:fld>
            <a:endParaRPr lang="en-US" dirty="0"/>
          </a:p>
        </p:txBody>
      </p:sp>
    </p:spTree>
    <p:extLst>
      <p:ext uri="{BB962C8B-B14F-4D97-AF65-F5344CB8AC3E}">
        <p14:creationId xmlns:p14="http://schemas.microsoft.com/office/powerpoint/2010/main" val="3630622683"/>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lvl1pPr>
              <a:defRPr>
                <a:latin typeface="Open Sans Light"/>
              </a:defRPr>
            </a:lvl1pPr>
          </a:lstStyle>
          <a:p>
            <a:r>
              <a:rPr lang="en-US" noProof="1" smtClean="0"/>
              <a:t>Click to edit Master title style</a:t>
            </a:r>
            <a:endParaRPr lang="en-US" noProof="1"/>
          </a:p>
        </p:txBody>
      </p:sp>
      <p:sp>
        <p:nvSpPr>
          <p:cNvPr id="3" name="Content Placeholder 2"/>
          <p:cNvSpPr>
            <a:spLocks noGrp="1"/>
          </p:cNvSpPr>
          <p:nvPr>
            <p:ph sz="half" idx="1"/>
          </p:nvPr>
        </p:nvSpPr>
        <p:spPr>
          <a:xfrm>
            <a:off x="609600" y="1600200"/>
            <a:ext cx="5448300" cy="4525963"/>
          </a:xfrm>
          <a:prstGeom prst="rect">
            <a:avLst/>
          </a:prstGeom>
        </p:spPr>
        <p:txBody>
          <a:bodyPr vert="horz"/>
          <a:lstStyle>
            <a:lvl1pPr>
              <a:defRPr sz="1400">
                <a:latin typeface="Open Sans Light"/>
              </a:defRPr>
            </a:lvl1pPr>
            <a:lvl2pPr>
              <a:defRPr sz="1200">
                <a:latin typeface="Open Sans Light"/>
              </a:defRPr>
            </a:lvl2pPr>
            <a:lvl3pPr>
              <a:defRPr sz="1000">
                <a:latin typeface="Open Sans Light"/>
              </a:defRPr>
            </a:lvl3pPr>
            <a:lvl4pPr>
              <a:defRPr sz="900">
                <a:latin typeface="Open Sans Light"/>
              </a:defRPr>
            </a:lvl4pPr>
            <a:lvl5pPr>
              <a:defRPr sz="900">
                <a:latin typeface="Open Sans Light"/>
              </a:defRPr>
            </a:lvl5pPr>
            <a:lvl6pPr>
              <a:defRPr sz="900"/>
            </a:lvl6pPr>
            <a:lvl7pPr>
              <a:defRPr sz="900"/>
            </a:lvl7pPr>
            <a:lvl8pPr>
              <a:defRPr sz="900"/>
            </a:lvl8pPr>
            <a:lvl9pPr>
              <a:defRPr sz="9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Content Placeholder 3"/>
          <p:cNvSpPr>
            <a:spLocks noGrp="1"/>
          </p:cNvSpPr>
          <p:nvPr>
            <p:ph sz="half" idx="2"/>
          </p:nvPr>
        </p:nvSpPr>
        <p:spPr>
          <a:xfrm>
            <a:off x="6134100" y="1600200"/>
            <a:ext cx="5448300" cy="4525963"/>
          </a:xfrm>
          <a:prstGeom prst="rect">
            <a:avLst/>
          </a:prstGeom>
        </p:spPr>
        <p:txBody>
          <a:bodyPr vert="horz"/>
          <a:lstStyle>
            <a:lvl1pPr>
              <a:defRPr sz="1400">
                <a:latin typeface="Open Sans Light"/>
              </a:defRPr>
            </a:lvl1pPr>
            <a:lvl2pPr>
              <a:defRPr sz="1200">
                <a:latin typeface="Open Sans Light"/>
              </a:defRPr>
            </a:lvl2pPr>
            <a:lvl3pPr>
              <a:defRPr sz="1000">
                <a:latin typeface="Open Sans Light"/>
              </a:defRPr>
            </a:lvl3pPr>
            <a:lvl4pPr>
              <a:defRPr sz="900">
                <a:latin typeface="Open Sans Light"/>
              </a:defRPr>
            </a:lvl4pPr>
            <a:lvl5pPr>
              <a:defRPr sz="900">
                <a:latin typeface="Open Sans Light"/>
              </a:defRPr>
            </a:lvl5pPr>
            <a:lvl6pPr>
              <a:defRPr sz="900"/>
            </a:lvl6pPr>
            <a:lvl7pPr>
              <a:defRPr sz="900"/>
            </a:lvl7pPr>
            <a:lvl8pPr>
              <a:defRPr sz="900"/>
            </a:lvl8pPr>
            <a:lvl9pPr>
              <a:defRPr sz="9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5" name="Text Box 1"/>
          <p:cNvSpPr txBox="1">
            <a:spLocks noGrp="1" noChangeArrowheads="1"/>
          </p:cNvSpPr>
          <p:nvPr>
            <p:ph type="sldNum" sz="quarter" idx="10"/>
          </p:nvPr>
        </p:nvSpPr>
        <p:spPr>
          <a:ln/>
        </p:spPr>
        <p:txBody>
          <a:bodyPr/>
          <a:lstStyle>
            <a:lvl1pPr>
              <a:defRPr/>
            </a:lvl1pPr>
          </a:lstStyle>
          <a:p>
            <a:fld id="{7F4553D7-8C71-47E4-B288-285E075C693E}" type="slidenum">
              <a:rPr lang="en-US"/>
              <a:pPr/>
              <a:t>‹#›</a:t>
            </a:fld>
            <a:endParaRPr lang="en-US" dirty="0"/>
          </a:p>
        </p:txBody>
      </p:sp>
    </p:spTree>
    <p:extLst>
      <p:ext uri="{BB962C8B-B14F-4D97-AF65-F5344CB8AC3E}">
        <p14:creationId xmlns:p14="http://schemas.microsoft.com/office/powerpoint/2010/main" val="364882825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lvl1pPr>
              <a:defRPr>
                <a:latin typeface="Open Sans Light"/>
              </a:defRPr>
            </a:lvl1pPr>
          </a:lstStyle>
          <a:p>
            <a:r>
              <a:rPr lang="en-US" noProof="1" smtClean="0"/>
              <a:t>Click to edit Master title style</a:t>
            </a:r>
            <a:endParaRPr lang="en-US" noProof="1"/>
          </a:p>
        </p:txBody>
      </p:sp>
      <p:sp>
        <p:nvSpPr>
          <p:cNvPr id="3" name="Text Placeholder 2"/>
          <p:cNvSpPr>
            <a:spLocks noGrp="1"/>
          </p:cNvSpPr>
          <p:nvPr>
            <p:ph type="body" idx="1"/>
          </p:nvPr>
        </p:nvSpPr>
        <p:spPr>
          <a:xfrm>
            <a:off x="609600" y="1535112"/>
            <a:ext cx="5387182" cy="639763"/>
          </a:xfrm>
          <a:prstGeom prst="rect">
            <a:avLst/>
          </a:prstGeom>
        </p:spPr>
        <p:txBody>
          <a:bodyPr vert="horz" anchor="b"/>
          <a:lstStyle>
            <a:lvl1pPr marL="0" indent="0">
              <a:buNone/>
              <a:defRPr sz="1200" b="1">
                <a:latin typeface="Open Sans Light"/>
              </a:defRPr>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noProof="1" smtClean="0"/>
              <a:t>Click to edit Master text styles</a:t>
            </a:r>
          </a:p>
        </p:txBody>
      </p:sp>
      <p:sp>
        <p:nvSpPr>
          <p:cNvPr id="4" name="Content Placeholder 3"/>
          <p:cNvSpPr>
            <a:spLocks noGrp="1"/>
          </p:cNvSpPr>
          <p:nvPr>
            <p:ph sz="half" idx="2"/>
          </p:nvPr>
        </p:nvSpPr>
        <p:spPr>
          <a:xfrm>
            <a:off x="609600" y="2174875"/>
            <a:ext cx="5387182" cy="3951288"/>
          </a:xfrm>
          <a:prstGeom prst="rect">
            <a:avLst/>
          </a:prstGeom>
        </p:spPr>
        <p:txBody>
          <a:bodyPr vert="horz"/>
          <a:lstStyle>
            <a:lvl1pPr>
              <a:defRPr sz="1200">
                <a:latin typeface="Open Sans Light"/>
              </a:defRPr>
            </a:lvl1pPr>
            <a:lvl2pPr>
              <a:defRPr sz="1000">
                <a:latin typeface="Open Sans Light"/>
              </a:defRPr>
            </a:lvl2pPr>
            <a:lvl3pPr>
              <a:defRPr sz="900">
                <a:latin typeface="Open Sans Light"/>
              </a:defRPr>
            </a:lvl3pPr>
            <a:lvl4pPr>
              <a:defRPr sz="800">
                <a:latin typeface="Open Sans Light"/>
              </a:defRPr>
            </a:lvl4pPr>
            <a:lvl5pPr>
              <a:defRPr sz="800">
                <a:latin typeface="Open Sans Light"/>
              </a:defRPr>
            </a:lvl5pPr>
            <a:lvl6pPr>
              <a:defRPr sz="800"/>
            </a:lvl6pPr>
            <a:lvl7pPr>
              <a:defRPr sz="800"/>
            </a:lvl7pPr>
            <a:lvl8pPr>
              <a:defRPr sz="800"/>
            </a:lvl8pPr>
            <a:lvl9pPr>
              <a:defRPr sz="8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5" name="Text Placeholder 4"/>
          <p:cNvSpPr>
            <a:spLocks noGrp="1"/>
          </p:cNvSpPr>
          <p:nvPr>
            <p:ph type="body" sz="quarter" idx="3"/>
          </p:nvPr>
        </p:nvSpPr>
        <p:spPr>
          <a:xfrm>
            <a:off x="6193632" y="1535112"/>
            <a:ext cx="5388769" cy="639763"/>
          </a:xfrm>
          <a:prstGeom prst="rect">
            <a:avLst/>
          </a:prstGeom>
        </p:spPr>
        <p:txBody>
          <a:bodyPr vert="horz" anchor="b"/>
          <a:lstStyle>
            <a:lvl1pPr marL="0" indent="0">
              <a:buNone/>
              <a:defRPr sz="1200" b="1">
                <a:latin typeface="Open Sans Light"/>
              </a:defRPr>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noProof="1" smtClean="0"/>
              <a:t>Click to edit Master text styles</a:t>
            </a:r>
          </a:p>
        </p:txBody>
      </p:sp>
      <p:sp>
        <p:nvSpPr>
          <p:cNvPr id="6" name="Content Placeholder 5"/>
          <p:cNvSpPr>
            <a:spLocks noGrp="1"/>
          </p:cNvSpPr>
          <p:nvPr>
            <p:ph sz="quarter" idx="4"/>
          </p:nvPr>
        </p:nvSpPr>
        <p:spPr>
          <a:xfrm>
            <a:off x="6193632" y="2174875"/>
            <a:ext cx="5388769" cy="3951288"/>
          </a:xfrm>
          <a:prstGeom prst="rect">
            <a:avLst/>
          </a:prstGeom>
        </p:spPr>
        <p:txBody>
          <a:bodyPr vert="horz"/>
          <a:lstStyle>
            <a:lvl1pPr>
              <a:defRPr sz="1200">
                <a:latin typeface="Open Sans Light"/>
              </a:defRPr>
            </a:lvl1pPr>
            <a:lvl2pPr>
              <a:defRPr sz="1000">
                <a:latin typeface="Open Sans Light"/>
              </a:defRPr>
            </a:lvl2pPr>
            <a:lvl3pPr>
              <a:defRPr sz="900">
                <a:latin typeface="Open Sans Light"/>
              </a:defRPr>
            </a:lvl3pPr>
            <a:lvl4pPr>
              <a:defRPr sz="800">
                <a:latin typeface="Open Sans Light"/>
              </a:defRPr>
            </a:lvl4pPr>
            <a:lvl5pPr>
              <a:defRPr sz="800">
                <a:latin typeface="Open Sans Light"/>
              </a:defRPr>
            </a:lvl5pPr>
            <a:lvl6pPr>
              <a:defRPr sz="800"/>
            </a:lvl6pPr>
            <a:lvl7pPr>
              <a:defRPr sz="800"/>
            </a:lvl7pPr>
            <a:lvl8pPr>
              <a:defRPr sz="800"/>
            </a:lvl8pPr>
            <a:lvl9pPr>
              <a:defRPr sz="8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7" name="Text Box 1"/>
          <p:cNvSpPr txBox="1">
            <a:spLocks noGrp="1" noChangeArrowheads="1"/>
          </p:cNvSpPr>
          <p:nvPr>
            <p:ph type="sldNum" sz="quarter" idx="10"/>
          </p:nvPr>
        </p:nvSpPr>
        <p:spPr>
          <a:ln/>
        </p:spPr>
        <p:txBody>
          <a:bodyPr/>
          <a:lstStyle>
            <a:lvl1pPr>
              <a:defRPr/>
            </a:lvl1pPr>
          </a:lstStyle>
          <a:p>
            <a:fld id="{B45D5B7C-D63A-4ABB-8BE3-8774D59AC7FF}" type="slidenum">
              <a:rPr lang="en-US"/>
              <a:pPr/>
              <a:t>‹#›</a:t>
            </a:fld>
            <a:endParaRPr lang="en-US" dirty="0"/>
          </a:p>
        </p:txBody>
      </p:sp>
    </p:spTree>
    <p:extLst>
      <p:ext uri="{BB962C8B-B14F-4D97-AF65-F5344CB8AC3E}">
        <p14:creationId xmlns:p14="http://schemas.microsoft.com/office/powerpoint/2010/main" val="297333252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lvl1pPr>
              <a:defRPr>
                <a:latin typeface="Open Sans Light"/>
              </a:defRPr>
            </a:lvl1pPr>
          </a:lstStyle>
          <a:p>
            <a:r>
              <a:rPr lang="en-US" noProof="1" smtClean="0"/>
              <a:t>Click to edit Master title style</a:t>
            </a:r>
            <a:endParaRPr lang="en-US" noProof="1"/>
          </a:p>
        </p:txBody>
      </p:sp>
      <p:sp>
        <p:nvSpPr>
          <p:cNvPr id="3" name="Text Box 1"/>
          <p:cNvSpPr txBox="1">
            <a:spLocks noGrp="1" noChangeArrowheads="1"/>
          </p:cNvSpPr>
          <p:nvPr>
            <p:ph type="sldNum" sz="quarter" idx="10"/>
          </p:nvPr>
        </p:nvSpPr>
        <p:spPr>
          <a:ln/>
        </p:spPr>
        <p:txBody>
          <a:bodyPr/>
          <a:lstStyle>
            <a:lvl1pPr>
              <a:defRPr/>
            </a:lvl1pPr>
          </a:lstStyle>
          <a:p>
            <a:fld id="{C1E86E1A-C67E-48E5-B602-899E2A5ACE41}" type="slidenum">
              <a:rPr lang="en-US"/>
              <a:pPr/>
              <a:t>‹#›</a:t>
            </a:fld>
            <a:endParaRPr lang="en-US" dirty="0"/>
          </a:p>
        </p:txBody>
      </p:sp>
    </p:spTree>
    <p:extLst>
      <p:ext uri="{BB962C8B-B14F-4D97-AF65-F5344CB8AC3E}">
        <p14:creationId xmlns:p14="http://schemas.microsoft.com/office/powerpoint/2010/main" val="4190007698"/>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1"/>
          <p:cNvSpPr txBox="1">
            <a:spLocks noGrp="1" noChangeArrowheads="1"/>
          </p:cNvSpPr>
          <p:nvPr>
            <p:ph type="sldNum" sz="quarter" idx="10"/>
          </p:nvPr>
        </p:nvSpPr>
        <p:spPr>
          <a:ln/>
        </p:spPr>
        <p:txBody>
          <a:bodyPr/>
          <a:lstStyle>
            <a:lvl1pPr>
              <a:defRPr/>
            </a:lvl1pPr>
          </a:lstStyle>
          <a:p>
            <a:fld id="{CA85460D-8E72-4D8B-A635-803A33244FC2}" type="slidenum">
              <a:rPr lang="en-US"/>
              <a:pPr/>
              <a:t>‹#›</a:t>
            </a:fld>
            <a:endParaRPr lang="en-US" dirty="0"/>
          </a:p>
        </p:txBody>
      </p:sp>
    </p:spTree>
    <p:extLst>
      <p:ext uri="{BB962C8B-B14F-4D97-AF65-F5344CB8AC3E}">
        <p14:creationId xmlns:p14="http://schemas.microsoft.com/office/powerpoint/2010/main" val="1289535564"/>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0819" cy="1162050"/>
          </a:xfrm>
          <a:prstGeom prst="rect">
            <a:avLst/>
          </a:prstGeom>
        </p:spPr>
        <p:txBody>
          <a:bodyPr vert="horz" anchor="b"/>
          <a:lstStyle>
            <a:lvl1pPr algn="l">
              <a:defRPr sz="1000" b="1">
                <a:latin typeface="Open Sans Light"/>
              </a:defRPr>
            </a:lvl1pPr>
          </a:lstStyle>
          <a:p>
            <a:r>
              <a:rPr lang="en-US" noProof="1" smtClean="0"/>
              <a:t>Click to edit Master title style</a:t>
            </a:r>
            <a:endParaRPr lang="en-US" noProof="1"/>
          </a:p>
        </p:txBody>
      </p:sp>
      <p:sp>
        <p:nvSpPr>
          <p:cNvPr id="3" name="Content Placeholder 2"/>
          <p:cNvSpPr>
            <a:spLocks noGrp="1"/>
          </p:cNvSpPr>
          <p:nvPr>
            <p:ph idx="1"/>
          </p:nvPr>
        </p:nvSpPr>
        <p:spPr>
          <a:xfrm>
            <a:off x="4766469" y="273050"/>
            <a:ext cx="6815931" cy="5853113"/>
          </a:xfrm>
          <a:prstGeom prst="rect">
            <a:avLst/>
          </a:prstGeom>
        </p:spPr>
        <p:txBody>
          <a:bodyPr vert="horz"/>
          <a:lstStyle>
            <a:lvl1pPr>
              <a:defRPr sz="1600">
                <a:latin typeface="Open Sans Light"/>
              </a:defRPr>
            </a:lvl1pPr>
            <a:lvl2pPr>
              <a:defRPr sz="1400">
                <a:latin typeface="Open Sans Light"/>
              </a:defRPr>
            </a:lvl2pPr>
            <a:lvl3pPr>
              <a:defRPr sz="1200">
                <a:latin typeface="Open Sans Light"/>
              </a:defRPr>
            </a:lvl3pPr>
            <a:lvl4pPr>
              <a:defRPr sz="1000">
                <a:latin typeface="Open Sans Light"/>
              </a:defRPr>
            </a:lvl4pPr>
            <a:lvl5pPr>
              <a:defRPr sz="1000">
                <a:latin typeface="Open Sans Light"/>
              </a:defRPr>
            </a:lvl5pPr>
            <a:lvl6pPr>
              <a:defRPr sz="1000"/>
            </a:lvl6pPr>
            <a:lvl7pPr>
              <a:defRPr sz="1000"/>
            </a:lvl7pPr>
            <a:lvl8pPr>
              <a:defRPr sz="1000"/>
            </a:lvl8pPr>
            <a:lvl9pPr>
              <a:defRPr sz="1000"/>
            </a:lvl9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Text Placeholder 3"/>
          <p:cNvSpPr>
            <a:spLocks noGrp="1"/>
          </p:cNvSpPr>
          <p:nvPr>
            <p:ph type="body" sz="half" idx="2"/>
          </p:nvPr>
        </p:nvSpPr>
        <p:spPr>
          <a:xfrm>
            <a:off x="609600" y="1435100"/>
            <a:ext cx="4010819" cy="4691063"/>
          </a:xfrm>
          <a:prstGeom prst="rect">
            <a:avLst/>
          </a:prstGeom>
        </p:spPr>
        <p:txBody>
          <a:bodyPr vert="horz"/>
          <a:lstStyle>
            <a:lvl1pPr marL="0" indent="0">
              <a:buNone/>
              <a:defRPr sz="700">
                <a:latin typeface="Open Sans Light"/>
              </a:defRPr>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noProof="1" smtClean="0"/>
              <a:t>Click to edit Master text styles</a:t>
            </a:r>
          </a:p>
        </p:txBody>
      </p:sp>
      <p:sp>
        <p:nvSpPr>
          <p:cNvPr id="5" name="Text Box 1"/>
          <p:cNvSpPr txBox="1">
            <a:spLocks noGrp="1" noChangeArrowheads="1"/>
          </p:cNvSpPr>
          <p:nvPr>
            <p:ph type="sldNum" sz="quarter" idx="10"/>
          </p:nvPr>
        </p:nvSpPr>
        <p:spPr>
          <a:ln/>
        </p:spPr>
        <p:txBody>
          <a:bodyPr/>
          <a:lstStyle>
            <a:lvl1pPr>
              <a:defRPr/>
            </a:lvl1pPr>
          </a:lstStyle>
          <a:p>
            <a:fld id="{16635C11-438F-4AA9-8938-5832817ED578}" type="slidenum">
              <a:rPr lang="en-US"/>
              <a:pPr/>
              <a:t>‹#›</a:t>
            </a:fld>
            <a:endParaRPr lang="en-US" dirty="0"/>
          </a:p>
        </p:txBody>
      </p:sp>
    </p:spTree>
    <p:extLst>
      <p:ext uri="{BB962C8B-B14F-4D97-AF65-F5344CB8AC3E}">
        <p14:creationId xmlns:p14="http://schemas.microsoft.com/office/powerpoint/2010/main" val="2601608977"/>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982" y="4800600"/>
            <a:ext cx="7315200" cy="566738"/>
          </a:xfrm>
          <a:prstGeom prst="rect">
            <a:avLst/>
          </a:prstGeom>
        </p:spPr>
        <p:txBody>
          <a:bodyPr vert="horz" anchor="b"/>
          <a:lstStyle>
            <a:lvl1pPr algn="l">
              <a:defRPr sz="1000" b="1">
                <a:latin typeface="Open Sans Light"/>
              </a:defRPr>
            </a:lvl1pPr>
          </a:lstStyle>
          <a:p>
            <a:r>
              <a:rPr lang="en-US" noProof="1" smtClean="0"/>
              <a:t>Click to edit Master title style</a:t>
            </a:r>
            <a:endParaRPr lang="en-US" noProof="1"/>
          </a:p>
        </p:txBody>
      </p:sp>
      <p:sp>
        <p:nvSpPr>
          <p:cNvPr id="3" name="Picture Placeholder 2"/>
          <p:cNvSpPr>
            <a:spLocks noGrp="1"/>
          </p:cNvSpPr>
          <p:nvPr>
            <p:ph type="pic" idx="1"/>
          </p:nvPr>
        </p:nvSpPr>
        <p:spPr>
          <a:xfrm>
            <a:off x="2389982" y="612775"/>
            <a:ext cx="7315200" cy="4114800"/>
          </a:xfrm>
          <a:prstGeom prst="rect">
            <a:avLst/>
          </a:prstGeom>
        </p:spPr>
        <p:txBody>
          <a:bodyPr vert="horz"/>
          <a:lstStyle>
            <a:lvl1pPr marL="0" indent="0">
              <a:buNone/>
              <a:defRPr sz="1600">
                <a:latin typeface="Open Sans Light"/>
              </a:defRPr>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noProof="1"/>
          </a:p>
        </p:txBody>
      </p:sp>
      <p:sp>
        <p:nvSpPr>
          <p:cNvPr id="4" name="Text Placeholder 3"/>
          <p:cNvSpPr>
            <a:spLocks noGrp="1"/>
          </p:cNvSpPr>
          <p:nvPr>
            <p:ph type="body" sz="half" idx="2"/>
          </p:nvPr>
        </p:nvSpPr>
        <p:spPr>
          <a:xfrm>
            <a:off x="2389982" y="5367338"/>
            <a:ext cx="7315200" cy="804863"/>
          </a:xfrm>
          <a:prstGeom prst="rect">
            <a:avLst/>
          </a:prstGeom>
        </p:spPr>
        <p:txBody>
          <a:bodyPr vert="horz"/>
          <a:lstStyle>
            <a:lvl1pPr marL="0" indent="0">
              <a:buNone/>
              <a:defRPr sz="700">
                <a:latin typeface="Open Sans Light"/>
              </a:defRPr>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noProof="1" smtClean="0"/>
              <a:t>Click to edit Master text styles</a:t>
            </a:r>
          </a:p>
        </p:txBody>
      </p:sp>
      <p:sp>
        <p:nvSpPr>
          <p:cNvPr id="5" name="Text Box 1"/>
          <p:cNvSpPr txBox="1">
            <a:spLocks noGrp="1" noChangeArrowheads="1"/>
          </p:cNvSpPr>
          <p:nvPr>
            <p:ph type="sldNum" sz="quarter" idx="10"/>
          </p:nvPr>
        </p:nvSpPr>
        <p:spPr>
          <a:ln/>
        </p:spPr>
        <p:txBody>
          <a:bodyPr/>
          <a:lstStyle>
            <a:lvl1pPr>
              <a:defRPr/>
            </a:lvl1pPr>
          </a:lstStyle>
          <a:p>
            <a:fld id="{5E6D7E14-961D-45F6-9788-455C737A1F34}" type="slidenum">
              <a:rPr lang="en-US"/>
              <a:pPr/>
              <a:t>‹#›</a:t>
            </a:fld>
            <a:endParaRPr lang="en-US" dirty="0"/>
          </a:p>
        </p:txBody>
      </p:sp>
    </p:spTree>
    <p:extLst>
      <p:ext uri="{BB962C8B-B14F-4D97-AF65-F5344CB8AC3E}">
        <p14:creationId xmlns:p14="http://schemas.microsoft.com/office/powerpoint/2010/main" val="19648163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lvl1pPr>
              <a:defRPr>
                <a:latin typeface="Open Sans Light"/>
              </a:defRPr>
            </a:lvl1pPr>
          </a:lstStyle>
          <a:p>
            <a:r>
              <a:rPr lang="en-US" noProof="1" smtClean="0"/>
              <a:t>Click to edit Master title style</a:t>
            </a:r>
            <a:endParaRPr lang="en-US" noProof="1"/>
          </a:p>
        </p:txBody>
      </p:sp>
      <p:sp>
        <p:nvSpPr>
          <p:cNvPr id="3" name="Vertical Text Placeholder 2"/>
          <p:cNvSpPr>
            <a:spLocks noGrp="1"/>
          </p:cNvSpPr>
          <p:nvPr>
            <p:ph type="body" orient="vert" idx="1"/>
          </p:nvPr>
        </p:nvSpPr>
        <p:spPr>
          <a:xfrm>
            <a:off x="609600" y="1600200"/>
            <a:ext cx="10972800" cy="4525963"/>
          </a:xfrm>
          <a:prstGeom prst="rect">
            <a:avLst/>
          </a:prstGeom>
        </p:spPr>
        <p:txBody>
          <a:bodyPr vert="eaVert"/>
          <a:lstStyle>
            <a:lvl1pPr>
              <a:defRPr>
                <a:latin typeface="Open Sans Light"/>
              </a:defRPr>
            </a:lvl1pPr>
            <a:lvl2pPr>
              <a:defRPr>
                <a:latin typeface="Open Sans Light"/>
              </a:defRPr>
            </a:lvl2pPr>
            <a:lvl3pPr>
              <a:defRPr>
                <a:latin typeface="Open Sans Light"/>
              </a:defRPr>
            </a:lvl3pPr>
            <a:lvl4pPr>
              <a:defRPr>
                <a:latin typeface="Open Sans Light"/>
              </a:defRPr>
            </a:lvl4pPr>
            <a:lvl5pPr>
              <a:defRPr>
                <a:latin typeface="Open Sans Light"/>
              </a:defRPr>
            </a:lvl5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Text Box 1"/>
          <p:cNvSpPr txBox="1">
            <a:spLocks noGrp="1" noChangeArrowheads="1"/>
          </p:cNvSpPr>
          <p:nvPr>
            <p:ph type="sldNum" sz="quarter" idx="10"/>
          </p:nvPr>
        </p:nvSpPr>
        <p:spPr>
          <a:ln/>
        </p:spPr>
        <p:txBody>
          <a:bodyPr/>
          <a:lstStyle>
            <a:lvl1pPr>
              <a:defRPr/>
            </a:lvl1pPr>
          </a:lstStyle>
          <a:p>
            <a:fld id="{F0148276-3A5C-4B07-BA00-930F8A62440E}" type="slidenum">
              <a:rPr lang="en-US"/>
              <a:pPr/>
              <a:t>‹#›</a:t>
            </a:fld>
            <a:endParaRPr lang="en-US" dirty="0"/>
          </a:p>
        </p:txBody>
      </p:sp>
    </p:spTree>
    <p:extLst>
      <p:ext uri="{BB962C8B-B14F-4D97-AF65-F5344CB8AC3E}">
        <p14:creationId xmlns:p14="http://schemas.microsoft.com/office/powerpoint/2010/main" val="3596725611"/>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a:prstGeom prst="rect">
            <a:avLst/>
          </a:prstGeom>
        </p:spPr>
        <p:txBody>
          <a:bodyPr vert="eaVert"/>
          <a:lstStyle>
            <a:lvl1pPr>
              <a:defRPr>
                <a:latin typeface="Open Sans Light"/>
              </a:defRPr>
            </a:lvl1pPr>
          </a:lstStyle>
          <a:p>
            <a:r>
              <a:rPr lang="en-US" noProof="1" smtClean="0"/>
              <a:t>Click to edit Master title style</a:t>
            </a:r>
            <a:endParaRPr lang="en-US" noProof="1"/>
          </a:p>
        </p:txBody>
      </p:sp>
      <p:sp>
        <p:nvSpPr>
          <p:cNvPr id="3" name="Vertical Text Placeholder 2"/>
          <p:cNvSpPr>
            <a:spLocks noGrp="1"/>
          </p:cNvSpPr>
          <p:nvPr>
            <p:ph type="body" orient="vert" idx="1"/>
          </p:nvPr>
        </p:nvSpPr>
        <p:spPr>
          <a:xfrm>
            <a:off x="609600" y="274638"/>
            <a:ext cx="8153400" cy="5851525"/>
          </a:xfrm>
          <a:prstGeom prst="rect">
            <a:avLst/>
          </a:prstGeom>
        </p:spPr>
        <p:txBody>
          <a:bodyPr vert="eaVert"/>
          <a:lstStyle>
            <a:lvl1pPr>
              <a:defRPr>
                <a:latin typeface="Open Sans Light"/>
              </a:defRPr>
            </a:lvl1pPr>
            <a:lvl2pPr>
              <a:defRPr>
                <a:latin typeface="Open Sans Light"/>
              </a:defRPr>
            </a:lvl2pPr>
            <a:lvl3pPr>
              <a:defRPr>
                <a:latin typeface="Open Sans Light"/>
              </a:defRPr>
            </a:lvl3pPr>
            <a:lvl4pPr>
              <a:defRPr>
                <a:latin typeface="Open Sans Light"/>
              </a:defRPr>
            </a:lvl4pPr>
            <a:lvl5pPr>
              <a:defRPr>
                <a:latin typeface="Open Sans Light"/>
              </a:defRPr>
            </a:lvl5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noProof="1"/>
          </a:p>
        </p:txBody>
      </p:sp>
      <p:sp>
        <p:nvSpPr>
          <p:cNvPr id="4" name="Text Box 1"/>
          <p:cNvSpPr txBox="1">
            <a:spLocks noGrp="1" noChangeArrowheads="1"/>
          </p:cNvSpPr>
          <p:nvPr>
            <p:ph type="sldNum" sz="quarter" idx="10"/>
          </p:nvPr>
        </p:nvSpPr>
        <p:spPr>
          <a:ln/>
        </p:spPr>
        <p:txBody>
          <a:bodyPr/>
          <a:lstStyle>
            <a:lvl1pPr>
              <a:defRPr/>
            </a:lvl1pPr>
          </a:lstStyle>
          <a:p>
            <a:fld id="{8E63EA73-9BC0-42FE-8180-B37FC910CB8B}" type="slidenum">
              <a:rPr lang="en-US"/>
              <a:pPr/>
              <a:t>‹#›</a:t>
            </a:fld>
            <a:endParaRPr lang="en-US" dirty="0"/>
          </a:p>
        </p:txBody>
      </p:sp>
    </p:spTree>
    <p:extLst>
      <p:ext uri="{BB962C8B-B14F-4D97-AF65-F5344CB8AC3E}">
        <p14:creationId xmlns:p14="http://schemas.microsoft.com/office/powerpoint/2010/main" val="413201950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rgbClr val="54616A"/>
        </a:solidFill>
        <a:effectLst/>
      </p:bgPr>
    </p:bg>
    <p:spTree>
      <p:nvGrpSpPr>
        <p:cNvPr id="1" name=""/>
        <p:cNvGrpSpPr/>
        <p:nvPr/>
      </p:nvGrpSpPr>
      <p:grpSpPr>
        <a:xfrm>
          <a:off x="0" y="0"/>
          <a:ext cx="0" cy="0"/>
          <a:chOff x="0" y="0"/>
          <a:chExt cx="0" cy="0"/>
        </a:xfrm>
      </p:grpSpPr>
      <p:sp>
        <p:nvSpPr>
          <p:cNvPr id="1025" name="Text Box 1"/>
          <p:cNvSpPr txBox="1">
            <a:spLocks noGrp="1" noChangeArrowheads="1"/>
          </p:cNvSpPr>
          <p:nvPr>
            <p:ph type="sldNum" sz="quarter" idx="4"/>
          </p:nvPr>
        </p:nvSpPr>
        <p:spPr bwMode="auto">
          <a:xfrm>
            <a:off x="11561763" y="139700"/>
            <a:ext cx="396875"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none" lIns="91440" tIns="45720" rIns="91440" bIns="45720" numCol="1" anchor="t" anchorCtr="0" compatLnSpc="1"/>
          <a:lstStyle>
            <a:lvl1pPr algn="ctr">
              <a:defRPr sz="2400" b="1" noProof="1" smtClean="0">
                <a:solidFill>
                  <a:srgbClr val="D0D9E2"/>
                </a:solidFill>
                <a:latin typeface="Montserrat Bold" charset="0"/>
                <a:ea typeface="MS PGothic" panose="020B0600070205080204" charset="-128"/>
                <a:cs typeface="Montserrat Bold" charset="0"/>
                <a:sym typeface="Montserrat Bold" charset="0"/>
              </a:defRPr>
            </a:lvl1pPr>
            <a:lvl2pPr algn="l">
              <a:defRPr sz="600">
                <a:solidFill>
                  <a:schemeClr val="tx1"/>
                </a:solidFill>
                <a:latin typeface="+mn-lt"/>
                <a:ea typeface="MS PGothic" panose="020B0600070205080204" charset="-128"/>
              </a:defRPr>
            </a:lvl2pPr>
            <a:lvl3pPr algn="l">
              <a:defRPr sz="600">
                <a:solidFill>
                  <a:schemeClr val="tx1"/>
                </a:solidFill>
                <a:latin typeface="+mn-lt"/>
                <a:ea typeface="MS PGothic" panose="020B0600070205080204" charset="-128"/>
              </a:defRPr>
            </a:lvl3pPr>
            <a:lvl4pPr algn="l">
              <a:defRPr sz="600">
                <a:solidFill>
                  <a:schemeClr val="tx1"/>
                </a:solidFill>
                <a:latin typeface="+mn-lt"/>
                <a:ea typeface="MS PGothic" panose="020B0600070205080204" charset="-128"/>
              </a:defRPr>
            </a:lvl4pPr>
            <a:lvl5pPr algn="l">
              <a:defRPr sz="600">
                <a:solidFill>
                  <a:schemeClr val="tx1"/>
                </a:solidFill>
                <a:latin typeface="+mn-lt"/>
                <a:ea typeface="MS PGothic" panose="020B0600070205080204" charset="-128"/>
              </a:defRPr>
            </a:lvl5pPr>
            <a:lvl6pPr fontAlgn="base">
              <a:spcBef>
                <a:spcPct val="0"/>
              </a:spcBef>
              <a:spcAft>
                <a:spcPct val="0"/>
              </a:spcAft>
              <a:defRPr sz="600">
                <a:solidFill>
                  <a:schemeClr val="tx1"/>
                </a:solidFill>
                <a:latin typeface="+mn-lt"/>
                <a:ea typeface="MS PGothic" panose="020B0600070205080204" charset="-128"/>
              </a:defRPr>
            </a:lvl6pPr>
            <a:lvl7pPr fontAlgn="base">
              <a:spcBef>
                <a:spcPct val="0"/>
              </a:spcBef>
              <a:spcAft>
                <a:spcPct val="0"/>
              </a:spcAft>
              <a:defRPr sz="600">
                <a:solidFill>
                  <a:schemeClr val="tx1"/>
                </a:solidFill>
                <a:latin typeface="+mn-lt"/>
                <a:ea typeface="MS PGothic" panose="020B0600070205080204" charset="-128"/>
              </a:defRPr>
            </a:lvl7pPr>
            <a:lvl8pPr fontAlgn="base">
              <a:spcBef>
                <a:spcPct val="0"/>
              </a:spcBef>
              <a:spcAft>
                <a:spcPct val="0"/>
              </a:spcAft>
              <a:defRPr sz="600">
                <a:solidFill>
                  <a:schemeClr val="tx1"/>
                </a:solidFill>
                <a:latin typeface="+mn-lt"/>
                <a:ea typeface="MS PGothic" panose="020B0600070205080204" charset="-128"/>
              </a:defRPr>
            </a:lvl8pPr>
            <a:lvl9pPr fontAlgn="base">
              <a:spcBef>
                <a:spcPct val="0"/>
              </a:spcBef>
              <a:spcAft>
                <a:spcPct val="0"/>
              </a:spcAft>
              <a:defRPr sz="600">
                <a:solidFill>
                  <a:schemeClr val="tx1"/>
                </a:solidFill>
                <a:latin typeface="+mn-lt"/>
                <a:ea typeface="MS PGothic" panose="020B0600070205080204" charset="-128"/>
              </a:defRPr>
            </a:lvl9pPr>
          </a:lstStyle>
          <a:p>
            <a:fld id="{86473E3D-F0D9-498C-A1A7-A0A183D35338}"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98" r:id="rId1"/>
    <p:sldLayoutId id="2147483697" r:id="rId2"/>
    <p:sldLayoutId id="2147483696" r:id="rId3"/>
    <p:sldLayoutId id="2147483695" r:id="rId4"/>
    <p:sldLayoutId id="2147483694" r:id="rId5"/>
    <p:sldLayoutId id="2147483693" r:id="rId6"/>
    <p:sldLayoutId id="2147483692" r:id="rId7"/>
    <p:sldLayoutId id="2147483691" r:id="rId8"/>
    <p:sldLayoutId id="2147483690" r:id="rId9"/>
    <p:sldLayoutId id="2147483689" r:id="rId10"/>
    <p:sldLayoutId id="2147483688" r:id="rId11"/>
  </p:sldLayoutIdLst>
  <p:transition/>
  <p:hf hdr="0" ftr="0" dt="0"/>
  <p:txStyles>
    <p:titleStyle>
      <a:lvl1pPr algn="ctr" rtl="0" fontAlgn="base">
        <a:spcBef>
          <a:spcPct val="0"/>
        </a:spcBef>
        <a:spcAft>
          <a:spcPct val="0"/>
        </a:spcAft>
        <a:defRPr sz="5800">
          <a:solidFill>
            <a:schemeClr val="tx1"/>
          </a:solidFill>
          <a:latin typeface="+mj-lt"/>
          <a:ea typeface="+mj-ea"/>
          <a:cs typeface="+mj-cs"/>
          <a:sym typeface="Helvetica Neue UltraLight" charset="0"/>
        </a:defRPr>
      </a:lvl1pPr>
      <a:lvl2pPr algn="ctr" rtl="0" fontAlgn="base">
        <a:spcBef>
          <a:spcPct val="0"/>
        </a:spcBef>
        <a:spcAft>
          <a:spcPct val="0"/>
        </a:spcAft>
        <a:defRPr sz="5800">
          <a:solidFill>
            <a:schemeClr val="tx1"/>
          </a:solidFill>
          <a:latin typeface="Arial" panose="020B0604020202020204" pitchFamily="34" charset="0"/>
          <a:ea typeface="黑体" panose="02010609060101010101" pitchFamily="49" charset="-122"/>
          <a:cs typeface="ヒラギノ角ゴ ProN W3" charset="0"/>
          <a:sym typeface="Helvetica Neue UltraLight" charset="0"/>
        </a:defRPr>
      </a:lvl2pPr>
      <a:lvl3pPr algn="ctr" rtl="0" fontAlgn="base">
        <a:spcBef>
          <a:spcPct val="0"/>
        </a:spcBef>
        <a:spcAft>
          <a:spcPct val="0"/>
        </a:spcAft>
        <a:defRPr sz="5800">
          <a:solidFill>
            <a:schemeClr val="tx1"/>
          </a:solidFill>
          <a:latin typeface="Arial" panose="020B0604020202020204" pitchFamily="34" charset="0"/>
          <a:ea typeface="黑体" panose="02010609060101010101" pitchFamily="49" charset="-122"/>
          <a:cs typeface="ヒラギノ角ゴ ProN W3" charset="0"/>
          <a:sym typeface="Helvetica Neue UltraLight" charset="0"/>
        </a:defRPr>
      </a:lvl3pPr>
      <a:lvl4pPr algn="ctr" rtl="0" fontAlgn="base">
        <a:spcBef>
          <a:spcPct val="0"/>
        </a:spcBef>
        <a:spcAft>
          <a:spcPct val="0"/>
        </a:spcAft>
        <a:defRPr sz="5800">
          <a:solidFill>
            <a:schemeClr val="tx1"/>
          </a:solidFill>
          <a:latin typeface="Arial" panose="020B0604020202020204" pitchFamily="34" charset="0"/>
          <a:ea typeface="黑体" panose="02010609060101010101" pitchFamily="49" charset="-122"/>
          <a:cs typeface="ヒラギノ角ゴ ProN W3" charset="0"/>
          <a:sym typeface="Helvetica Neue UltraLight" charset="0"/>
        </a:defRPr>
      </a:lvl4pPr>
      <a:lvl5pPr algn="ctr" rtl="0" fontAlgn="base">
        <a:spcBef>
          <a:spcPct val="0"/>
        </a:spcBef>
        <a:spcAft>
          <a:spcPct val="0"/>
        </a:spcAft>
        <a:defRPr sz="5800">
          <a:solidFill>
            <a:schemeClr val="tx1"/>
          </a:solidFill>
          <a:latin typeface="Arial" panose="020B0604020202020204" pitchFamily="34" charset="0"/>
          <a:ea typeface="黑体" panose="02010609060101010101" pitchFamily="49" charset="-122"/>
          <a:cs typeface="ヒラギノ角ゴ ProN W3" charset="0"/>
          <a:sym typeface="Helvetica Neue UltraLight" charset="0"/>
        </a:defRPr>
      </a:lvl5pPr>
      <a:lvl6pPr marL="228600" algn="ctr" rtl="0" fontAlgn="base">
        <a:spcBef>
          <a:spcPct val="0"/>
        </a:spcBef>
        <a:spcAft>
          <a:spcPct val="0"/>
        </a:spcAft>
        <a:defRPr sz="5800">
          <a:solidFill>
            <a:schemeClr val="tx1"/>
          </a:solidFill>
          <a:latin typeface="Helvetica Neue UltraLight" charset="0"/>
          <a:ea typeface="ヒラギノ角ゴ ProN W3" charset="0"/>
          <a:cs typeface="ヒラギノ角ゴ ProN W3" charset="0"/>
          <a:sym typeface="Helvetica Neue UltraLight" charset="0"/>
        </a:defRPr>
      </a:lvl6pPr>
      <a:lvl7pPr marL="457200" algn="ctr" rtl="0" fontAlgn="base">
        <a:spcBef>
          <a:spcPct val="0"/>
        </a:spcBef>
        <a:spcAft>
          <a:spcPct val="0"/>
        </a:spcAft>
        <a:defRPr sz="5800">
          <a:solidFill>
            <a:schemeClr val="tx1"/>
          </a:solidFill>
          <a:latin typeface="Helvetica Neue UltraLight" charset="0"/>
          <a:ea typeface="ヒラギノ角ゴ ProN W3" charset="0"/>
          <a:cs typeface="ヒラギノ角ゴ ProN W3" charset="0"/>
          <a:sym typeface="Helvetica Neue UltraLight" charset="0"/>
        </a:defRPr>
      </a:lvl7pPr>
      <a:lvl8pPr marL="685800" algn="ctr" rtl="0" fontAlgn="base">
        <a:spcBef>
          <a:spcPct val="0"/>
        </a:spcBef>
        <a:spcAft>
          <a:spcPct val="0"/>
        </a:spcAft>
        <a:defRPr sz="5800">
          <a:solidFill>
            <a:schemeClr val="tx1"/>
          </a:solidFill>
          <a:latin typeface="Helvetica Neue UltraLight" charset="0"/>
          <a:ea typeface="ヒラギノ角ゴ ProN W3" charset="0"/>
          <a:cs typeface="ヒラギノ角ゴ ProN W3" charset="0"/>
          <a:sym typeface="Helvetica Neue UltraLight" charset="0"/>
        </a:defRPr>
      </a:lvl8pPr>
      <a:lvl9pPr marL="914400" algn="ctr" rtl="0" fontAlgn="base">
        <a:spcBef>
          <a:spcPct val="0"/>
        </a:spcBef>
        <a:spcAft>
          <a:spcPct val="0"/>
        </a:spcAft>
        <a:defRPr sz="5800">
          <a:solidFill>
            <a:schemeClr val="tx1"/>
          </a:solidFill>
          <a:latin typeface="Helvetica Neue UltraLight" charset="0"/>
          <a:ea typeface="ヒラギノ角ゴ ProN W3" charset="0"/>
          <a:cs typeface="ヒラギノ角ゴ ProN W3" charset="0"/>
          <a:sym typeface="Helvetica Neue UltraLight" charset="0"/>
        </a:defRPr>
      </a:lvl9pPr>
    </p:titleStyle>
    <p:bodyStyle>
      <a:lvl1pPr algn="ctr" rtl="0" fontAlgn="base">
        <a:spcBef>
          <a:spcPct val="0"/>
        </a:spcBef>
        <a:spcAft>
          <a:spcPct val="0"/>
        </a:spcAft>
        <a:defRPr sz="2400">
          <a:solidFill>
            <a:schemeClr val="tx1"/>
          </a:solidFill>
          <a:latin typeface="+mn-lt"/>
          <a:ea typeface="+mn-ea"/>
          <a:cs typeface="+mn-cs"/>
          <a:sym typeface="Helvetica Neue UltraLight" charset="0"/>
        </a:defRPr>
      </a:lvl1pPr>
      <a:lvl2pPr algn="ctr" rtl="0" fontAlgn="base">
        <a:spcBef>
          <a:spcPct val="0"/>
        </a:spcBef>
        <a:spcAft>
          <a:spcPct val="0"/>
        </a:spcAft>
        <a:defRPr sz="2400">
          <a:solidFill>
            <a:schemeClr val="tx1"/>
          </a:solidFill>
          <a:latin typeface="+mn-lt"/>
          <a:ea typeface="+mn-ea"/>
          <a:cs typeface="+mn-cs"/>
          <a:sym typeface="Helvetica Neue UltraLight" charset="0"/>
        </a:defRPr>
      </a:lvl2pPr>
      <a:lvl3pPr algn="ctr" rtl="0" fontAlgn="base">
        <a:spcBef>
          <a:spcPct val="0"/>
        </a:spcBef>
        <a:spcAft>
          <a:spcPct val="0"/>
        </a:spcAft>
        <a:defRPr sz="2400">
          <a:solidFill>
            <a:schemeClr val="tx1"/>
          </a:solidFill>
          <a:latin typeface="+mn-lt"/>
          <a:ea typeface="+mn-ea"/>
          <a:cs typeface="+mn-cs"/>
          <a:sym typeface="Helvetica Neue UltraLight" charset="0"/>
        </a:defRPr>
      </a:lvl3pPr>
      <a:lvl4pPr algn="ctr" rtl="0" fontAlgn="base">
        <a:spcBef>
          <a:spcPct val="0"/>
        </a:spcBef>
        <a:spcAft>
          <a:spcPct val="0"/>
        </a:spcAft>
        <a:defRPr sz="2400">
          <a:solidFill>
            <a:schemeClr val="tx1"/>
          </a:solidFill>
          <a:latin typeface="+mn-lt"/>
          <a:ea typeface="+mn-ea"/>
          <a:cs typeface="+mn-cs"/>
          <a:sym typeface="Helvetica Neue UltraLight" charset="0"/>
        </a:defRPr>
      </a:lvl4pPr>
      <a:lvl5pPr algn="ctr" rtl="0" fontAlgn="base">
        <a:spcBef>
          <a:spcPct val="0"/>
        </a:spcBef>
        <a:spcAft>
          <a:spcPct val="0"/>
        </a:spcAft>
        <a:defRPr sz="2400">
          <a:solidFill>
            <a:schemeClr val="tx1"/>
          </a:solidFill>
          <a:latin typeface="+mn-lt"/>
          <a:ea typeface="+mn-ea"/>
          <a:cs typeface="+mn-cs"/>
          <a:sym typeface="Helvetica Neue UltraLight" charset="0"/>
        </a:defRPr>
      </a:lvl5pPr>
      <a:lvl6pPr marL="228600" algn="ctr" rtl="0" fontAlgn="base">
        <a:spcBef>
          <a:spcPct val="0"/>
        </a:spcBef>
        <a:spcAft>
          <a:spcPct val="0"/>
        </a:spcAft>
        <a:defRPr sz="2400">
          <a:solidFill>
            <a:schemeClr val="tx1"/>
          </a:solidFill>
          <a:latin typeface="+mn-lt"/>
          <a:ea typeface="+mn-ea"/>
          <a:cs typeface="+mn-cs"/>
          <a:sym typeface="Helvetica Neue UltraLight" charset="0"/>
        </a:defRPr>
      </a:lvl6pPr>
      <a:lvl7pPr marL="457200" algn="ctr" rtl="0" fontAlgn="base">
        <a:spcBef>
          <a:spcPct val="0"/>
        </a:spcBef>
        <a:spcAft>
          <a:spcPct val="0"/>
        </a:spcAft>
        <a:defRPr sz="2400">
          <a:solidFill>
            <a:schemeClr val="tx1"/>
          </a:solidFill>
          <a:latin typeface="+mn-lt"/>
          <a:ea typeface="+mn-ea"/>
          <a:cs typeface="+mn-cs"/>
          <a:sym typeface="Helvetica Neue UltraLight" charset="0"/>
        </a:defRPr>
      </a:lvl7pPr>
      <a:lvl8pPr marL="685800" algn="ctr" rtl="0" fontAlgn="base">
        <a:spcBef>
          <a:spcPct val="0"/>
        </a:spcBef>
        <a:spcAft>
          <a:spcPct val="0"/>
        </a:spcAft>
        <a:defRPr sz="2400">
          <a:solidFill>
            <a:schemeClr val="tx1"/>
          </a:solidFill>
          <a:latin typeface="+mn-lt"/>
          <a:ea typeface="+mn-ea"/>
          <a:cs typeface="+mn-cs"/>
          <a:sym typeface="Helvetica Neue UltraLight" charset="0"/>
        </a:defRPr>
      </a:lvl8pPr>
      <a:lvl9pPr marL="914400" algn="ctr" rtl="0" fontAlgn="base">
        <a:spcBef>
          <a:spcPct val="0"/>
        </a:spcBef>
        <a:spcAft>
          <a:spcPct val="0"/>
        </a:spcAft>
        <a:defRPr sz="2400">
          <a:solidFill>
            <a:schemeClr val="tx1"/>
          </a:solidFill>
          <a:latin typeface="+mn-lt"/>
          <a:ea typeface="+mn-ea"/>
          <a:cs typeface="+mn-cs"/>
          <a:sym typeface="Helvetica Neue UltraLight"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2051" name="Text Placeholder 2"/>
          <p:cNvSpPr>
            <a:spLocks noGrp="1" noChangeArrowheads="1"/>
          </p:cNvSpPr>
          <p:nvPr>
            <p:ph type="body" idx="4294967295"/>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defRPr sz="1200" noProof="1" smtClean="0">
                <a:solidFill>
                  <a:prstClr val="black">
                    <a:tint val="75000"/>
                  </a:prstClr>
                </a:solidFill>
                <a:latin typeface="+mn-lt"/>
                <a:ea typeface="+mn-ea"/>
                <a:sym typeface="Helvetica Neue UltraLight" charset="0"/>
              </a:defRPr>
            </a:lvl1pPr>
          </a:lstStyle>
          <a:p>
            <a:fld id="{C20F2AF2-EA92-44F8-853B-5E3554E36C48}" type="datetimeFigureOut">
              <a:rPr lang="en-US"/>
              <a:pPr/>
              <a:t>7/18/2017</a:t>
            </a:fld>
            <a:endParaRPr lang="en-US">
              <a:latin typeface="Arial" panose="020B0604020202020204" pitchFamily="34" charset="0"/>
              <a:ea typeface="黑体" panose="02010609060101010101" pitchFamily="49" charset="-122"/>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defRPr sz="1200" noProof="1">
                <a:solidFill>
                  <a:prstClr val="black">
                    <a:tint val="75000"/>
                  </a:prstClr>
                </a:solidFill>
                <a:sym typeface="Helvetica Neue UltraLight"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defRPr sz="1200" noProof="1" smtClean="0">
                <a:solidFill>
                  <a:prstClr val="black">
                    <a:tint val="75000"/>
                  </a:prstClr>
                </a:solidFill>
                <a:latin typeface="+mn-lt"/>
                <a:ea typeface="+mn-ea"/>
                <a:sym typeface="Helvetica Neue UltraLight" charset="0"/>
              </a:defRPr>
            </a:lvl1pPr>
          </a:lstStyle>
          <a:p>
            <a:fld id="{A50BBDE1-137E-441D-A8FE-02D5A2A2D1C5}" type="slidenum">
              <a:rPr lang="en-US"/>
              <a:pPr/>
              <a:t>‹#›</a:t>
            </a:fld>
            <a:endParaRPr lang="en-US">
              <a:latin typeface="Arial" panose="020B0604020202020204" pitchFamily="34" charset="0"/>
              <a:ea typeface="黑体" panose="02010609060101010101" pitchFamily="49" charset="-122"/>
            </a:endParaRPr>
          </a:p>
        </p:txBody>
      </p:sp>
    </p:spTree>
  </p:cSld>
  <p:clrMap bg1="lt1" tx1="dk1" bg2="lt2" tx2="dk2" accent1="accent1" accent2="accent2" accent3="accent3" accent4="accent4" accent5="accent5" accent6="accent6" hlink="hlink" folHlink="folHlink"/>
  <p:sldLayoutIdLst>
    <p:sldLayoutId id="2147483709" r:id="rId1"/>
    <p:sldLayoutId id="2147483708" r:id="rId2"/>
    <p:sldLayoutId id="2147483707" r:id="rId3"/>
    <p:sldLayoutId id="2147483706" r:id="rId4"/>
    <p:sldLayoutId id="2147483705" r:id="rId5"/>
    <p:sldLayoutId id="2147483704" r:id="rId6"/>
    <p:sldLayoutId id="2147483703" r:id="rId7"/>
    <p:sldLayoutId id="2147483702" r:id="rId8"/>
    <p:sldLayoutId id="2147483701" r:id="rId9"/>
    <p:sldLayoutId id="2147483700" r:id="rId10"/>
    <p:sldLayoutId id="2147483699" r:id="rId11"/>
    <p:sldLayoutId id="2147483732" r:id="rId12"/>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3074"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3075" name="文本占位符 2"/>
          <p:cNvSpPr>
            <a:spLocks noGrp="1" noChangeArrowheads="1"/>
          </p:cNvSpPr>
          <p:nvPr>
            <p:ph type="body" idx="4294967295"/>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defRPr sz="1200" noProof="1" smtClean="0">
                <a:solidFill>
                  <a:srgbClr val="393939">
                    <a:tint val="75000"/>
                  </a:srgbClr>
                </a:solidFill>
                <a:latin typeface="+mn-lt"/>
                <a:ea typeface="+mn-ea"/>
                <a:sym typeface="Helvetica Neue UltraLight" charset="0"/>
              </a:defRPr>
            </a:lvl1pPr>
          </a:lstStyle>
          <a:p>
            <a:fld id="{4817186D-0FB0-4B79-BF22-E19B569CED00}" type="datetimeFigureOut">
              <a:rPr lang="zh-CN" altLang="en-US"/>
              <a:pPr/>
              <a:t>2017/7/18 Tuesday</a:t>
            </a:fld>
            <a:endParaRPr lang="zh-CN" altLang="en-US">
              <a:latin typeface="Arial" panose="020B0604020202020204" pitchFamily="34" charset="0"/>
              <a:ea typeface="黑体" panose="02010609060101010101" pitchFamily="49" charset="-122"/>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defRPr sz="1200" noProof="1">
                <a:solidFill>
                  <a:srgbClr val="393939">
                    <a:tint val="75000"/>
                  </a:srgbClr>
                </a:solidFill>
                <a:sym typeface="Helvetica Neue UltraLight" charset="0"/>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defRPr sz="1200" noProof="1" smtClean="0">
                <a:solidFill>
                  <a:srgbClr val="393939">
                    <a:tint val="75000"/>
                  </a:srgbClr>
                </a:solidFill>
                <a:latin typeface="+mn-lt"/>
                <a:ea typeface="+mn-ea"/>
                <a:sym typeface="Helvetica Neue UltraLight" charset="0"/>
              </a:defRPr>
            </a:lvl1pPr>
          </a:lstStyle>
          <a:p>
            <a:fld id="{4EF7BB44-9DE9-4292-B4EA-40C730056DAB}" type="slidenum">
              <a:rPr lang="zh-CN" altLang="en-US"/>
              <a:pPr/>
              <a:t>‹#›</a:t>
            </a:fld>
            <a:endParaRPr lang="zh-CN" altLang="en-US">
              <a:latin typeface="Arial" panose="020B0604020202020204" pitchFamily="34" charset="0"/>
              <a:ea typeface="黑体" panose="02010609060101010101" pitchFamily="49" charset="-122"/>
            </a:endParaRPr>
          </a:p>
        </p:txBody>
      </p:sp>
    </p:spTree>
  </p:cSld>
  <p:clrMap bg1="lt1" tx1="dk1" bg2="lt2" tx2="dk2" accent1="accent1" accent2="accent2" accent3="accent3" accent4="accent4" accent5="accent5" accent6="accent6" hlink="hlink" folHlink="folHlink"/>
  <p:sldLayoutIdLst>
    <p:sldLayoutId id="2147483733" r:id="rId1"/>
    <p:sldLayoutId id="2147483720" r:id="rId2"/>
    <p:sldLayoutId id="2147483719" r:id="rId3"/>
    <p:sldLayoutId id="2147483718" r:id="rId4"/>
    <p:sldLayoutId id="2147483717" r:id="rId5"/>
    <p:sldLayoutId id="2147483716" r:id="rId6"/>
    <p:sldLayoutId id="2147483715" r:id="rId7"/>
    <p:sldLayoutId id="2147483714" r:id="rId8"/>
    <p:sldLayoutId id="2147483713" r:id="rId9"/>
    <p:sldLayoutId id="2147483712" r:id="rId10"/>
    <p:sldLayoutId id="2147483711" r:id="rId11"/>
    <p:sldLayoutId id="2147483734" r:id="rId12"/>
    <p:sldLayoutId id="2147483710" r:id="rId13"/>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auto">
      <p:bgPr>
        <a:solidFill>
          <a:srgbClr val="54616A"/>
        </a:solidFill>
        <a:effectLst/>
      </p:bgPr>
    </p:bg>
    <p:spTree>
      <p:nvGrpSpPr>
        <p:cNvPr id="1" name=""/>
        <p:cNvGrpSpPr/>
        <p:nvPr/>
      </p:nvGrpSpPr>
      <p:grpSpPr>
        <a:xfrm>
          <a:off x="0" y="0"/>
          <a:ext cx="0" cy="0"/>
          <a:chOff x="0" y="0"/>
          <a:chExt cx="0" cy="0"/>
        </a:xfrm>
      </p:grpSpPr>
      <p:sp>
        <p:nvSpPr>
          <p:cNvPr id="1025" name="Text Box 1"/>
          <p:cNvSpPr txBox="1">
            <a:spLocks noGrp="1" noChangeArrowheads="1"/>
          </p:cNvSpPr>
          <p:nvPr>
            <p:ph type="sldNum" sz="quarter" idx="4"/>
          </p:nvPr>
        </p:nvSpPr>
        <p:spPr bwMode="auto">
          <a:xfrm>
            <a:off x="11561763" y="139700"/>
            <a:ext cx="396875"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none" lIns="91440" tIns="45720" rIns="91440" bIns="45720" numCol="1" anchor="t" anchorCtr="0" compatLnSpc="1"/>
          <a:lstStyle>
            <a:lvl1pPr algn="ctr">
              <a:defRPr sz="2400" b="1" noProof="1" smtClean="0">
                <a:solidFill>
                  <a:srgbClr val="D0D9E2"/>
                </a:solidFill>
                <a:latin typeface="Montserrat Bold" charset="0"/>
                <a:ea typeface="MS PGothic" panose="020B0600070205080204" charset="-128"/>
                <a:cs typeface="Montserrat Bold" charset="0"/>
                <a:sym typeface="Montserrat Bold" charset="0"/>
              </a:defRPr>
            </a:lvl1pPr>
            <a:lvl2pPr algn="l">
              <a:defRPr sz="600">
                <a:solidFill>
                  <a:schemeClr val="tx1"/>
                </a:solidFill>
                <a:latin typeface="+mn-lt"/>
                <a:ea typeface="MS PGothic" panose="020B0600070205080204" charset="-128"/>
              </a:defRPr>
            </a:lvl2pPr>
            <a:lvl3pPr algn="l">
              <a:defRPr sz="600">
                <a:solidFill>
                  <a:schemeClr val="tx1"/>
                </a:solidFill>
                <a:latin typeface="+mn-lt"/>
                <a:ea typeface="MS PGothic" panose="020B0600070205080204" charset="-128"/>
              </a:defRPr>
            </a:lvl3pPr>
            <a:lvl4pPr algn="l">
              <a:defRPr sz="600">
                <a:solidFill>
                  <a:schemeClr val="tx1"/>
                </a:solidFill>
                <a:latin typeface="+mn-lt"/>
                <a:ea typeface="MS PGothic" panose="020B0600070205080204" charset="-128"/>
              </a:defRPr>
            </a:lvl4pPr>
            <a:lvl5pPr algn="l">
              <a:defRPr sz="600">
                <a:solidFill>
                  <a:schemeClr val="tx1"/>
                </a:solidFill>
                <a:latin typeface="+mn-lt"/>
                <a:ea typeface="MS PGothic" panose="020B0600070205080204" charset="-128"/>
              </a:defRPr>
            </a:lvl5pPr>
            <a:lvl6pPr fontAlgn="base">
              <a:spcBef>
                <a:spcPct val="0"/>
              </a:spcBef>
              <a:spcAft>
                <a:spcPct val="0"/>
              </a:spcAft>
              <a:defRPr sz="600">
                <a:solidFill>
                  <a:schemeClr val="tx1"/>
                </a:solidFill>
                <a:latin typeface="+mn-lt"/>
                <a:ea typeface="MS PGothic" panose="020B0600070205080204" charset="-128"/>
              </a:defRPr>
            </a:lvl6pPr>
            <a:lvl7pPr fontAlgn="base">
              <a:spcBef>
                <a:spcPct val="0"/>
              </a:spcBef>
              <a:spcAft>
                <a:spcPct val="0"/>
              </a:spcAft>
              <a:defRPr sz="600">
                <a:solidFill>
                  <a:schemeClr val="tx1"/>
                </a:solidFill>
                <a:latin typeface="+mn-lt"/>
                <a:ea typeface="MS PGothic" panose="020B0600070205080204" charset="-128"/>
              </a:defRPr>
            </a:lvl7pPr>
            <a:lvl8pPr fontAlgn="base">
              <a:spcBef>
                <a:spcPct val="0"/>
              </a:spcBef>
              <a:spcAft>
                <a:spcPct val="0"/>
              </a:spcAft>
              <a:defRPr sz="600">
                <a:solidFill>
                  <a:schemeClr val="tx1"/>
                </a:solidFill>
                <a:latin typeface="+mn-lt"/>
                <a:ea typeface="MS PGothic" panose="020B0600070205080204" charset="-128"/>
              </a:defRPr>
            </a:lvl8pPr>
            <a:lvl9pPr fontAlgn="base">
              <a:spcBef>
                <a:spcPct val="0"/>
              </a:spcBef>
              <a:spcAft>
                <a:spcPct val="0"/>
              </a:spcAft>
              <a:defRPr sz="600">
                <a:solidFill>
                  <a:schemeClr val="tx1"/>
                </a:solidFill>
                <a:latin typeface="+mn-lt"/>
                <a:ea typeface="MS PGothic" panose="020B0600070205080204" charset="-128"/>
              </a:defRPr>
            </a:lvl9pPr>
          </a:lstStyle>
          <a:p>
            <a:fld id="{88284099-1C5A-41FE-A5E5-7400B3275F5F}"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731" r:id="rId1"/>
    <p:sldLayoutId id="2147483730" r:id="rId2"/>
    <p:sldLayoutId id="2147483729" r:id="rId3"/>
    <p:sldLayoutId id="2147483728" r:id="rId4"/>
    <p:sldLayoutId id="2147483727" r:id="rId5"/>
    <p:sldLayoutId id="2147483726" r:id="rId6"/>
    <p:sldLayoutId id="2147483725" r:id="rId7"/>
    <p:sldLayoutId id="2147483724" r:id="rId8"/>
    <p:sldLayoutId id="2147483723" r:id="rId9"/>
    <p:sldLayoutId id="2147483722" r:id="rId10"/>
    <p:sldLayoutId id="2147483721" r:id="rId11"/>
  </p:sldLayoutIdLst>
  <p:transition/>
  <p:hf hdr="0" ftr="0" dt="0"/>
  <p:txStyles>
    <p:titleStyle>
      <a:lvl1pPr algn="ctr" rtl="0" fontAlgn="base">
        <a:spcBef>
          <a:spcPct val="0"/>
        </a:spcBef>
        <a:spcAft>
          <a:spcPct val="0"/>
        </a:spcAft>
        <a:defRPr sz="5800">
          <a:solidFill>
            <a:schemeClr val="tx1"/>
          </a:solidFill>
          <a:latin typeface="+mj-lt"/>
          <a:ea typeface="+mj-ea"/>
          <a:cs typeface="+mj-cs"/>
          <a:sym typeface="Helvetica Neue UltraLight" charset="0"/>
        </a:defRPr>
      </a:lvl1pPr>
      <a:lvl2pPr algn="ctr" rtl="0" fontAlgn="base">
        <a:spcBef>
          <a:spcPct val="0"/>
        </a:spcBef>
        <a:spcAft>
          <a:spcPct val="0"/>
        </a:spcAft>
        <a:defRPr sz="5800">
          <a:solidFill>
            <a:schemeClr val="tx1"/>
          </a:solidFill>
          <a:latin typeface="Arial" panose="020B0604020202020204" pitchFamily="34" charset="0"/>
          <a:ea typeface="黑体" panose="02010609060101010101" pitchFamily="49" charset="-122"/>
          <a:cs typeface="ヒラギノ角ゴ ProN W3" charset="0"/>
          <a:sym typeface="Helvetica Neue UltraLight" charset="0"/>
        </a:defRPr>
      </a:lvl2pPr>
      <a:lvl3pPr algn="ctr" rtl="0" fontAlgn="base">
        <a:spcBef>
          <a:spcPct val="0"/>
        </a:spcBef>
        <a:spcAft>
          <a:spcPct val="0"/>
        </a:spcAft>
        <a:defRPr sz="5800">
          <a:solidFill>
            <a:schemeClr val="tx1"/>
          </a:solidFill>
          <a:latin typeface="Arial" panose="020B0604020202020204" pitchFamily="34" charset="0"/>
          <a:ea typeface="黑体" panose="02010609060101010101" pitchFamily="49" charset="-122"/>
          <a:cs typeface="ヒラギノ角ゴ ProN W3" charset="0"/>
          <a:sym typeface="Helvetica Neue UltraLight" charset="0"/>
        </a:defRPr>
      </a:lvl3pPr>
      <a:lvl4pPr algn="ctr" rtl="0" fontAlgn="base">
        <a:spcBef>
          <a:spcPct val="0"/>
        </a:spcBef>
        <a:spcAft>
          <a:spcPct val="0"/>
        </a:spcAft>
        <a:defRPr sz="5800">
          <a:solidFill>
            <a:schemeClr val="tx1"/>
          </a:solidFill>
          <a:latin typeface="Arial" panose="020B0604020202020204" pitchFamily="34" charset="0"/>
          <a:ea typeface="黑体" panose="02010609060101010101" pitchFamily="49" charset="-122"/>
          <a:cs typeface="ヒラギノ角ゴ ProN W3" charset="0"/>
          <a:sym typeface="Helvetica Neue UltraLight" charset="0"/>
        </a:defRPr>
      </a:lvl4pPr>
      <a:lvl5pPr algn="ctr" rtl="0" fontAlgn="base">
        <a:spcBef>
          <a:spcPct val="0"/>
        </a:spcBef>
        <a:spcAft>
          <a:spcPct val="0"/>
        </a:spcAft>
        <a:defRPr sz="5800">
          <a:solidFill>
            <a:schemeClr val="tx1"/>
          </a:solidFill>
          <a:latin typeface="Arial" panose="020B0604020202020204" pitchFamily="34" charset="0"/>
          <a:ea typeface="黑体" panose="02010609060101010101" pitchFamily="49" charset="-122"/>
          <a:cs typeface="ヒラギノ角ゴ ProN W3" charset="0"/>
          <a:sym typeface="Helvetica Neue UltraLight" charset="0"/>
        </a:defRPr>
      </a:lvl5pPr>
      <a:lvl6pPr marL="228600" algn="ctr" rtl="0" fontAlgn="base">
        <a:spcBef>
          <a:spcPct val="0"/>
        </a:spcBef>
        <a:spcAft>
          <a:spcPct val="0"/>
        </a:spcAft>
        <a:defRPr sz="5800">
          <a:solidFill>
            <a:schemeClr val="tx1"/>
          </a:solidFill>
          <a:latin typeface="Helvetica Neue UltraLight" charset="0"/>
          <a:ea typeface="ヒラギノ角ゴ ProN W3" charset="0"/>
          <a:cs typeface="ヒラギノ角ゴ ProN W3" charset="0"/>
          <a:sym typeface="Helvetica Neue UltraLight" charset="0"/>
        </a:defRPr>
      </a:lvl6pPr>
      <a:lvl7pPr marL="457200" algn="ctr" rtl="0" fontAlgn="base">
        <a:spcBef>
          <a:spcPct val="0"/>
        </a:spcBef>
        <a:spcAft>
          <a:spcPct val="0"/>
        </a:spcAft>
        <a:defRPr sz="5800">
          <a:solidFill>
            <a:schemeClr val="tx1"/>
          </a:solidFill>
          <a:latin typeface="Helvetica Neue UltraLight" charset="0"/>
          <a:ea typeface="ヒラギノ角ゴ ProN W3" charset="0"/>
          <a:cs typeface="ヒラギノ角ゴ ProN W3" charset="0"/>
          <a:sym typeface="Helvetica Neue UltraLight" charset="0"/>
        </a:defRPr>
      </a:lvl7pPr>
      <a:lvl8pPr marL="685800" algn="ctr" rtl="0" fontAlgn="base">
        <a:spcBef>
          <a:spcPct val="0"/>
        </a:spcBef>
        <a:spcAft>
          <a:spcPct val="0"/>
        </a:spcAft>
        <a:defRPr sz="5800">
          <a:solidFill>
            <a:schemeClr val="tx1"/>
          </a:solidFill>
          <a:latin typeface="Helvetica Neue UltraLight" charset="0"/>
          <a:ea typeface="ヒラギノ角ゴ ProN W3" charset="0"/>
          <a:cs typeface="ヒラギノ角ゴ ProN W3" charset="0"/>
          <a:sym typeface="Helvetica Neue UltraLight" charset="0"/>
        </a:defRPr>
      </a:lvl8pPr>
      <a:lvl9pPr marL="914400" algn="ctr" rtl="0" fontAlgn="base">
        <a:spcBef>
          <a:spcPct val="0"/>
        </a:spcBef>
        <a:spcAft>
          <a:spcPct val="0"/>
        </a:spcAft>
        <a:defRPr sz="5800">
          <a:solidFill>
            <a:schemeClr val="tx1"/>
          </a:solidFill>
          <a:latin typeface="Helvetica Neue UltraLight" charset="0"/>
          <a:ea typeface="ヒラギノ角ゴ ProN W3" charset="0"/>
          <a:cs typeface="ヒラギノ角ゴ ProN W3" charset="0"/>
          <a:sym typeface="Helvetica Neue UltraLight" charset="0"/>
        </a:defRPr>
      </a:lvl9pPr>
    </p:titleStyle>
    <p:bodyStyle>
      <a:lvl1pPr algn="ctr" rtl="0" fontAlgn="base">
        <a:spcBef>
          <a:spcPct val="0"/>
        </a:spcBef>
        <a:spcAft>
          <a:spcPct val="0"/>
        </a:spcAft>
        <a:defRPr sz="2400">
          <a:solidFill>
            <a:schemeClr val="tx1"/>
          </a:solidFill>
          <a:latin typeface="+mn-lt"/>
          <a:ea typeface="+mn-ea"/>
          <a:cs typeface="+mn-cs"/>
          <a:sym typeface="Helvetica Neue UltraLight" charset="0"/>
        </a:defRPr>
      </a:lvl1pPr>
      <a:lvl2pPr algn="ctr" rtl="0" fontAlgn="base">
        <a:spcBef>
          <a:spcPct val="0"/>
        </a:spcBef>
        <a:spcAft>
          <a:spcPct val="0"/>
        </a:spcAft>
        <a:defRPr sz="2400">
          <a:solidFill>
            <a:schemeClr val="tx1"/>
          </a:solidFill>
          <a:latin typeface="+mn-lt"/>
          <a:ea typeface="+mn-ea"/>
          <a:cs typeface="+mn-cs"/>
          <a:sym typeface="Helvetica Neue UltraLight" charset="0"/>
        </a:defRPr>
      </a:lvl2pPr>
      <a:lvl3pPr algn="ctr" rtl="0" fontAlgn="base">
        <a:spcBef>
          <a:spcPct val="0"/>
        </a:spcBef>
        <a:spcAft>
          <a:spcPct val="0"/>
        </a:spcAft>
        <a:defRPr sz="2400">
          <a:solidFill>
            <a:schemeClr val="tx1"/>
          </a:solidFill>
          <a:latin typeface="+mn-lt"/>
          <a:ea typeface="+mn-ea"/>
          <a:cs typeface="+mn-cs"/>
          <a:sym typeface="Helvetica Neue UltraLight" charset="0"/>
        </a:defRPr>
      </a:lvl3pPr>
      <a:lvl4pPr algn="ctr" rtl="0" fontAlgn="base">
        <a:spcBef>
          <a:spcPct val="0"/>
        </a:spcBef>
        <a:spcAft>
          <a:spcPct val="0"/>
        </a:spcAft>
        <a:defRPr sz="2400">
          <a:solidFill>
            <a:schemeClr val="tx1"/>
          </a:solidFill>
          <a:latin typeface="+mn-lt"/>
          <a:ea typeface="+mn-ea"/>
          <a:cs typeface="+mn-cs"/>
          <a:sym typeface="Helvetica Neue UltraLight" charset="0"/>
        </a:defRPr>
      </a:lvl4pPr>
      <a:lvl5pPr algn="ctr" rtl="0" fontAlgn="base">
        <a:spcBef>
          <a:spcPct val="0"/>
        </a:spcBef>
        <a:spcAft>
          <a:spcPct val="0"/>
        </a:spcAft>
        <a:defRPr sz="2400">
          <a:solidFill>
            <a:schemeClr val="tx1"/>
          </a:solidFill>
          <a:latin typeface="+mn-lt"/>
          <a:ea typeface="+mn-ea"/>
          <a:cs typeface="+mn-cs"/>
          <a:sym typeface="Helvetica Neue UltraLight" charset="0"/>
        </a:defRPr>
      </a:lvl5pPr>
      <a:lvl6pPr marL="228600" algn="ctr" rtl="0" fontAlgn="base">
        <a:spcBef>
          <a:spcPct val="0"/>
        </a:spcBef>
        <a:spcAft>
          <a:spcPct val="0"/>
        </a:spcAft>
        <a:defRPr sz="2400">
          <a:solidFill>
            <a:schemeClr val="tx1"/>
          </a:solidFill>
          <a:latin typeface="+mn-lt"/>
          <a:ea typeface="+mn-ea"/>
          <a:cs typeface="+mn-cs"/>
          <a:sym typeface="Helvetica Neue UltraLight" charset="0"/>
        </a:defRPr>
      </a:lvl6pPr>
      <a:lvl7pPr marL="457200" algn="ctr" rtl="0" fontAlgn="base">
        <a:spcBef>
          <a:spcPct val="0"/>
        </a:spcBef>
        <a:spcAft>
          <a:spcPct val="0"/>
        </a:spcAft>
        <a:defRPr sz="2400">
          <a:solidFill>
            <a:schemeClr val="tx1"/>
          </a:solidFill>
          <a:latin typeface="+mn-lt"/>
          <a:ea typeface="+mn-ea"/>
          <a:cs typeface="+mn-cs"/>
          <a:sym typeface="Helvetica Neue UltraLight" charset="0"/>
        </a:defRPr>
      </a:lvl7pPr>
      <a:lvl8pPr marL="685800" algn="ctr" rtl="0" fontAlgn="base">
        <a:spcBef>
          <a:spcPct val="0"/>
        </a:spcBef>
        <a:spcAft>
          <a:spcPct val="0"/>
        </a:spcAft>
        <a:defRPr sz="2400">
          <a:solidFill>
            <a:schemeClr val="tx1"/>
          </a:solidFill>
          <a:latin typeface="+mn-lt"/>
          <a:ea typeface="+mn-ea"/>
          <a:cs typeface="+mn-cs"/>
          <a:sym typeface="Helvetica Neue UltraLight" charset="0"/>
        </a:defRPr>
      </a:lvl8pPr>
      <a:lvl9pPr marL="914400" algn="ctr" rtl="0" fontAlgn="base">
        <a:spcBef>
          <a:spcPct val="0"/>
        </a:spcBef>
        <a:spcAft>
          <a:spcPct val="0"/>
        </a:spcAft>
        <a:defRPr sz="2400">
          <a:solidFill>
            <a:schemeClr val="tx1"/>
          </a:solidFill>
          <a:latin typeface="+mn-lt"/>
          <a:ea typeface="+mn-ea"/>
          <a:cs typeface="+mn-cs"/>
          <a:sym typeface="Helvetica Neue UltraLight"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8.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8.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38.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38.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38.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38.xml"/><Relationship Id="rId6" Type="http://schemas.openxmlformats.org/officeDocument/2006/relationships/image" Target="../media/image7.jpeg"/><Relationship Id="rId5" Type="http://schemas.openxmlformats.org/officeDocument/2006/relationships/image" Target="../media/image25.jpeg"/><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38.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38.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5.xml"/><Relationship Id="rId7" Type="http://schemas.openxmlformats.org/officeDocument/2006/relationships/image" Target="../media/image33.png"/><Relationship Id="rId2" Type="http://schemas.openxmlformats.org/officeDocument/2006/relationships/slideLayout" Target="../slideLayouts/slideLayout38.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2.png"/><Relationship Id="rId4" Type="http://schemas.openxmlformats.org/officeDocument/2006/relationships/oleObject" Target="../embeddings/oleObject1.bin"/><Relationship Id="rId9"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38.xml"/><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38.xml"/><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8.xml"/><Relationship Id="rId1" Type="http://schemas.openxmlformats.org/officeDocument/2006/relationships/vmlDrawing" Target="../drawings/vmlDrawing2.vml"/><Relationship Id="rId5" Type="http://schemas.openxmlformats.org/officeDocument/2006/relationships/image" Target="../media/image41.png"/><Relationship Id="rId4" Type="http://schemas.openxmlformats.org/officeDocument/2006/relationships/oleObject" Target="../embeddings/oleObject4.bin"/></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2.xml"/><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4.xml"/><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6.xml"/><Relationship Id="rId1" Type="http://schemas.openxmlformats.org/officeDocument/2006/relationships/slideLayout" Target="../slideLayouts/slideLayout38.xml"/><Relationship Id="rId4" Type="http://schemas.openxmlformats.org/officeDocument/2006/relationships/hyperlink" Target="mailto:sputnik@e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矩形 4"/>
          <p:cNvSpPr>
            <a:spLocks noChangeArrowheads="1"/>
          </p:cNvSpPr>
          <p:nvPr/>
        </p:nvSpPr>
        <p:spPr bwMode="auto">
          <a:xfrm>
            <a:off x="0" y="2095500"/>
            <a:ext cx="12192000" cy="2667000"/>
          </a:xfrm>
          <a:prstGeom prst="rect">
            <a:avLst/>
          </a:prstGeom>
          <a:solidFill>
            <a:srgbClr val="000000">
              <a:alpha val="87000"/>
            </a:srgbClr>
          </a:solidFill>
          <a:ln>
            <a:noFill/>
          </a:ln>
          <a:extLst>
            <a:ext uri="{91240B29-F687-4F45-9708-019B960494DF}">
              <a14:hiddenLine xmlns:a14="http://schemas.microsoft.com/office/drawing/2010/main" w="57150">
                <a:solidFill>
                  <a:srgbClr val="000000"/>
                </a:solidFill>
                <a:round/>
                <a:headEnd/>
                <a:tailEnd/>
              </a14:hiddenLine>
            </a:ext>
          </a:extLst>
        </p:spPr>
        <p:txBody>
          <a:bodyPr lIns="45720" tIns="22860" rIns="45720" bIns="22860"/>
          <a:lstStyle/>
          <a:p>
            <a:pPr algn="ctr"/>
            <a:endParaRPr lang="zh-CN" altLang="en-US" sz="2800">
              <a:solidFill>
                <a:srgbClr val="000000"/>
              </a:solidFill>
              <a:latin typeface="Helvetica Neue UltraLight" charset="0"/>
              <a:sym typeface="Helvetica Neue UltraLight" charset="0"/>
            </a:endParaRPr>
          </a:p>
        </p:txBody>
      </p:sp>
      <p:sp>
        <p:nvSpPr>
          <p:cNvPr id="6" name="Rectangle 4"/>
          <p:cNvSpPr>
            <a:spLocks noChangeArrowheads="1"/>
          </p:cNvSpPr>
          <p:nvPr/>
        </p:nvSpPr>
        <p:spPr bwMode="auto">
          <a:xfrm>
            <a:off x="1066800" y="2624138"/>
            <a:ext cx="71818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zh-CN" altLang="en-US" sz="7000" b="1">
                <a:solidFill>
                  <a:srgbClr val="50B1D9"/>
                </a:solidFill>
                <a:latin typeface="微软雅黑" panose="020B0503020204020204" pitchFamily="34" charset="-122"/>
                <a:ea typeface="微软雅黑" panose="020B0503020204020204" pitchFamily="34" charset="-122"/>
                <a:sym typeface="Montserrat Bold" charset="0"/>
              </a:rPr>
              <a:t>商务通用</a:t>
            </a:r>
            <a:r>
              <a:rPr lang="zh-CN" altLang="en-US" sz="7000" b="1">
                <a:solidFill>
                  <a:srgbClr val="D9D9D9"/>
                </a:solidFill>
                <a:latin typeface="微软雅黑" panose="020B0503020204020204" pitchFamily="34" charset="-122"/>
                <a:ea typeface="微软雅黑" panose="020B0503020204020204" pitchFamily="34" charset="-122"/>
                <a:sym typeface="Montserrat Bold" charset="0"/>
              </a:rPr>
              <a:t>实用模板</a:t>
            </a:r>
            <a:endParaRPr lang="en-US" altLang="zh-CN" sz="7000" b="1">
              <a:solidFill>
                <a:srgbClr val="D9D9D9"/>
              </a:solidFill>
              <a:latin typeface="微软雅黑" panose="020B0503020204020204" pitchFamily="34" charset="-122"/>
              <a:ea typeface="微软雅黑" panose="020B0503020204020204" pitchFamily="34" charset="-122"/>
              <a:sym typeface="Montserrat Bold" charset="0"/>
            </a:endParaRPr>
          </a:p>
        </p:txBody>
      </p:sp>
      <p:sp>
        <p:nvSpPr>
          <p:cNvPr id="7" name="矩形 6"/>
          <p:cNvSpPr>
            <a:spLocks noChangeArrowheads="1"/>
          </p:cNvSpPr>
          <p:nvPr/>
        </p:nvSpPr>
        <p:spPr bwMode="auto">
          <a:xfrm>
            <a:off x="9982200" y="-33338"/>
            <a:ext cx="1028700" cy="3195638"/>
          </a:xfrm>
          <a:prstGeom prst="rect">
            <a:avLst/>
          </a:prstGeom>
          <a:solidFill>
            <a:srgbClr val="50B1D9"/>
          </a:solidFill>
          <a:ln>
            <a:noFill/>
          </a:ln>
          <a:extLst>
            <a:ext uri="{91240B29-F687-4F45-9708-019B960494DF}">
              <a14:hiddenLine xmlns:a14="http://schemas.microsoft.com/office/drawing/2010/main" w="25400">
                <a:solidFill>
                  <a:srgbClr val="000000"/>
                </a:solidFill>
                <a:round/>
                <a:headEnd/>
                <a:tailEnd/>
              </a14:hiddenLine>
            </a:ext>
          </a:extLst>
        </p:spPr>
        <p:txBody>
          <a:bodyPr lIns="45720" tIns="22860" rIns="45720" bIns="22860"/>
          <a:lstStyle/>
          <a:p>
            <a:pPr algn="ctr"/>
            <a:endParaRPr lang="zh-CN" altLang="en-US" sz="2800">
              <a:solidFill>
                <a:srgbClr val="000000"/>
              </a:solidFill>
              <a:latin typeface="Helvetica Neue UltraLight" charset="0"/>
              <a:sym typeface="Helvetica Neue UltraLight" charset="0"/>
            </a:endParaRPr>
          </a:p>
        </p:txBody>
      </p:sp>
      <p:sp>
        <p:nvSpPr>
          <p:cNvPr id="8" name="TextBox 4"/>
          <p:cNvSpPr txBox="1">
            <a:spLocks noChangeArrowheads="1"/>
          </p:cNvSpPr>
          <p:nvPr/>
        </p:nvSpPr>
        <p:spPr bwMode="auto">
          <a:xfrm>
            <a:off x="1055688" y="3875088"/>
            <a:ext cx="71469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d-ID" altLang="zh-CN" sz="1000">
                <a:solidFill>
                  <a:srgbClr val="7F7F7F"/>
                </a:solidFill>
                <a:latin typeface="Helvetica Neue UltraLight" charset="0"/>
                <a:sym typeface="Helvetica Neue UltraLight" charset="0"/>
              </a:rPr>
              <a:t>Lorem ipsum dolor sit amet, consectetuer adipiscing elit, sed diam nonummy nibh euismod tincidunt ut laoreet dolore magna aliquam erat volutpat. Ut w</a:t>
            </a:r>
            <a:r>
              <a:rPr lang="en-US" altLang="id-ID" sz="1000">
                <a:solidFill>
                  <a:srgbClr val="7F7F7F"/>
                </a:solidFill>
                <a:latin typeface="Helvetica Neue UltraLight" charset="0"/>
                <a:sym typeface="Helvetica Neue UltraLight" charset="0"/>
              </a:rPr>
              <a:t>1</a:t>
            </a:r>
            <a:r>
              <a:rPr lang="id-ID" altLang="zh-CN" sz="1000">
                <a:solidFill>
                  <a:srgbClr val="7F7F7F"/>
                </a:solidFill>
                <a:latin typeface="Helvetica Neue UltraLight" charset="0"/>
                <a:sym typeface="Helvetica Neue UltraLight" charset="0"/>
              </a:rPr>
              <a:t>isi enim ad minim veniam, quis nostrud exerci tation ullamcorper suscipit lobortis</a:t>
            </a:r>
          </a:p>
        </p:txBody>
      </p:sp>
      <p:cxnSp>
        <p:nvCxnSpPr>
          <p:cNvPr id="10" name="直接连接符 9"/>
          <p:cNvCxnSpPr>
            <a:cxnSpLocks noChangeShapeType="1"/>
          </p:cNvCxnSpPr>
          <p:nvPr/>
        </p:nvCxnSpPr>
        <p:spPr bwMode="auto">
          <a:xfrm>
            <a:off x="1100138" y="3700463"/>
            <a:ext cx="7058025" cy="0"/>
          </a:xfrm>
          <a:prstGeom prst="line">
            <a:avLst/>
          </a:prstGeom>
          <a:noFill/>
          <a:ln w="25400">
            <a:solidFill>
              <a:srgbClr val="7F7F7F"/>
            </a:solidFill>
            <a:round/>
            <a:headEnd/>
            <a:tailEnd/>
          </a:ln>
        </p:spPr>
      </p:cxnSp>
      <p:sp>
        <p:nvSpPr>
          <p:cNvPr id="3" name="矩形 2"/>
          <p:cNvSpPr>
            <a:spLocks noChangeArrowheads="1"/>
          </p:cNvSpPr>
          <p:nvPr/>
        </p:nvSpPr>
        <p:spPr bwMode="auto">
          <a:xfrm>
            <a:off x="10115550" y="2514600"/>
            <a:ext cx="762000" cy="309563"/>
          </a:xfrm>
          <a:prstGeom prst="rect">
            <a:avLst/>
          </a:prstGeom>
          <a:solidFill>
            <a:schemeClr val="bg1">
              <a:alpha val="79999"/>
            </a:schemeClr>
          </a:solidFill>
          <a:ln>
            <a:noFill/>
          </a:ln>
          <a:extLst>
            <a:ext uri="{91240B29-F687-4F45-9708-019B960494DF}">
              <a14:hiddenLine xmlns:a14="http://schemas.microsoft.com/office/drawing/2010/main" w="57150">
                <a:solidFill>
                  <a:srgbClr val="000000"/>
                </a:solidFill>
                <a:round/>
                <a:headEnd/>
                <a:tailEnd/>
              </a14:hiddenLine>
            </a:ext>
          </a:extLst>
        </p:spPr>
        <p:txBody>
          <a:bodyPr lIns="45720" tIns="22860" rIns="45720" bIns="22860"/>
          <a:lstStyle/>
          <a:p>
            <a:pPr algn="ctr"/>
            <a:endParaRPr lang="zh-CN" altLang="en-US" sz="2800">
              <a:solidFill>
                <a:srgbClr val="000000"/>
              </a:solidFill>
              <a:latin typeface="Helvetica Neue UltraLight" charset="0"/>
              <a:sym typeface="Helvetica Neue UltraLight" charset="0"/>
            </a:endParaRPr>
          </a:p>
        </p:txBody>
      </p:sp>
      <p:pic>
        <p:nvPicPr>
          <p:cNvPr id="2" name="亡灵序曲 - 伴奏">
            <a:hlinkClick r:id="" action="ppaction://media"/>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1500" y="287655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900"/>
                                        <p:tgtEl>
                                          <p:spTgt spid="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2" fill="hold" grpId="0" nodeType="clickEffect">
                                  <p:stCondLst>
                                    <p:cond delay="0"/>
                                  </p:stCondLst>
                                  <p:iterate type="lt">
                                    <p:tmPct val="26984"/>
                                  </p:iterate>
                                  <p:childTnLst>
                                    <p:set>
                                      <p:cBhvr>
                                        <p:cTn id="15" dur="1" fill="hold">
                                          <p:stCondLst>
                                            <p:cond delay="0"/>
                                          </p:stCondLst>
                                        </p:cTn>
                                        <p:tgtEl>
                                          <p:spTgt spid="6"/>
                                        </p:tgtEl>
                                        <p:attrNameLst>
                                          <p:attrName>style.visibility</p:attrName>
                                        </p:attrNameLst>
                                      </p:cBhvr>
                                      <p:to>
                                        <p:strVal val="visible"/>
                                      </p:to>
                                    </p:set>
                                    <p:anim calcmode="lin" valueType="num">
                                      <p:cBhvr>
                                        <p:cTn id="16" dur="900" fill="hold"/>
                                        <p:tgtEl>
                                          <p:spTgt spid="6"/>
                                        </p:tgtEl>
                                        <p:attrNameLst>
                                          <p:attrName>ppt_x</p:attrName>
                                        </p:attrNameLst>
                                      </p:cBhvr>
                                      <p:tavLst>
                                        <p:tav tm="0">
                                          <p:val>
                                            <p:strVal val="1+#ppt_w/2"/>
                                          </p:val>
                                        </p:tav>
                                        <p:tav tm="100000">
                                          <p:val>
                                            <p:strVal val="#ppt_x"/>
                                          </p:val>
                                        </p:tav>
                                      </p:tavLst>
                                    </p:anim>
                                    <p:anim calcmode="lin" valueType="num">
                                      <p:cBhvr>
                                        <p:cTn id="17" dur="9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800"/>
                                        <p:tgtEl>
                                          <p:spTgt spid="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8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800"/>
                                        <p:tgtEl>
                                          <p:spTgt spid="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图片 3"/>
          <p:cNvPicPr>
            <a:picLocks noChangeAspect="1" noChangeArrowheads="1"/>
          </p:cNvPicPr>
          <p:nvPr/>
        </p:nvPicPr>
        <p:blipFill>
          <a:blip r:embed="rId3">
            <a:extLst>
              <a:ext uri="{28A0092B-C50C-407E-A947-70E740481C1C}">
                <a14:useLocalDpi xmlns:a14="http://schemas.microsoft.com/office/drawing/2010/main" val="0"/>
              </a:ext>
            </a:extLst>
          </a:blip>
          <a:srcRect l="21753" t="-221" r="34756" b="221"/>
          <a:stretch>
            <a:fillRect/>
          </a:stretch>
        </p:blipFill>
        <p:spPr bwMode="auto">
          <a:xfrm>
            <a:off x="1588" y="0"/>
            <a:ext cx="530225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Rectangle 10"/>
          <p:cNvSpPr>
            <a:spLocks noChangeArrowheads="1"/>
          </p:cNvSpPr>
          <p:nvPr/>
        </p:nvSpPr>
        <p:spPr bwMode="auto">
          <a:xfrm>
            <a:off x="0" y="23813"/>
            <a:ext cx="5303838" cy="6858000"/>
          </a:xfrm>
          <a:prstGeom prst="rect">
            <a:avLst/>
          </a:prstGeom>
          <a:solidFill>
            <a:schemeClr val="tx1">
              <a:alpha val="70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en-US" altLang="zh-CN">
              <a:solidFill>
                <a:srgbClr val="D9D9D9"/>
              </a:solidFill>
              <a:latin typeface="Calibri" panose="020F0502020204030204" pitchFamily="34" charset="0"/>
              <a:sym typeface="Helvetica Neue UltraLight" charset="0"/>
            </a:endParaRPr>
          </a:p>
        </p:txBody>
      </p:sp>
      <p:grpSp>
        <p:nvGrpSpPr>
          <p:cNvPr id="27" name="组合 26"/>
          <p:cNvGrpSpPr>
            <a:grpSpLocks/>
          </p:cNvGrpSpPr>
          <p:nvPr/>
        </p:nvGrpSpPr>
        <p:grpSpPr bwMode="auto">
          <a:xfrm>
            <a:off x="1608138" y="1873250"/>
            <a:ext cx="1476375" cy="2874963"/>
            <a:chOff x="2087880" y="1645920"/>
            <a:chExt cx="1645920" cy="2240281"/>
          </a:xfrm>
        </p:grpSpPr>
        <p:cxnSp>
          <p:nvCxnSpPr>
            <p:cNvPr id="12" name="直接连接符 11"/>
            <p:cNvCxnSpPr/>
            <p:nvPr/>
          </p:nvCxnSpPr>
          <p:spPr>
            <a:xfrm>
              <a:off x="2087880" y="1645920"/>
              <a:ext cx="1645920"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087880" y="1645920"/>
              <a:ext cx="0" cy="2240281"/>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087880" y="3886201"/>
              <a:ext cx="1645920"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733800" y="1645920"/>
              <a:ext cx="0" cy="702639"/>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3733800" y="3124184"/>
              <a:ext cx="0" cy="762017"/>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33" name="文本框 32"/>
          <p:cNvSpPr txBox="1">
            <a:spLocks noChangeArrowheads="1"/>
          </p:cNvSpPr>
          <p:nvPr/>
        </p:nvSpPr>
        <p:spPr bwMode="auto">
          <a:xfrm>
            <a:off x="2308225" y="2774950"/>
            <a:ext cx="20955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5900">
                <a:solidFill>
                  <a:srgbClr val="F2F2F2"/>
                </a:solidFill>
                <a:latin typeface="微软雅黑" panose="020B0503020204020204" pitchFamily="34" charset="-122"/>
                <a:ea typeface="微软雅黑" panose="020B0503020204020204" pitchFamily="34" charset="-122"/>
                <a:sym typeface="Helvetica Neue UltraLight" charset="0"/>
              </a:rPr>
              <a:t>目录</a:t>
            </a:r>
          </a:p>
        </p:txBody>
      </p:sp>
      <p:sp>
        <p:nvSpPr>
          <p:cNvPr id="35" name="文本框 34"/>
          <p:cNvSpPr txBox="1">
            <a:spLocks noChangeArrowheads="1"/>
          </p:cNvSpPr>
          <p:nvPr/>
        </p:nvSpPr>
        <p:spPr bwMode="auto">
          <a:xfrm>
            <a:off x="1668463" y="2408238"/>
            <a:ext cx="677862"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p>
            <a:r>
              <a:rPr lang="en-US" altLang="zh-CN" sz="3200">
                <a:solidFill>
                  <a:srgbClr val="00B0F0"/>
                </a:solidFill>
                <a:latin typeface="Calibri" panose="020F0502020204030204" pitchFamily="34" charset="0"/>
                <a:sym typeface="Helvetica Neue UltraLight" charset="0"/>
              </a:rPr>
              <a:t>CONTENES</a:t>
            </a:r>
            <a:endParaRPr lang="zh-CN" altLang="en-US" sz="3200">
              <a:solidFill>
                <a:srgbClr val="00B0F0"/>
              </a:solidFill>
              <a:latin typeface="Calibri" panose="020F0502020204030204" pitchFamily="34" charset="0"/>
              <a:ea typeface="宋体" panose="02010600030101010101" pitchFamily="2" charset="-122"/>
              <a:sym typeface="Helvetica Neue UltraLight" charset="0"/>
            </a:endParaRPr>
          </a:p>
        </p:txBody>
      </p:sp>
      <p:grpSp>
        <p:nvGrpSpPr>
          <p:cNvPr id="39" name="组合 38"/>
          <p:cNvGrpSpPr>
            <a:grpSpLocks/>
          </p:cNvGrpSpPr>
          <p:nvPr/>
        </p:nvGrpSpPr>
        <p:grpSpPr bwMode="auto">
          <a:xfrm rot="-5926425">
            <a:off x="-621506" y="-511969"/>
            <a:ext cx="2541588" cy="1952625"/>
            <a:chOff x="2330652" y="-543198"/>
            <a:chExt cx="3858729" cy="2967974"/>
          </a:xfrm>
        </p:grpSpPr>
        <p:cxnSp>
          <p:nvCxnSpPr>
            <p:cNvPr id="40" name="直接连接符 39"/>
            <p:cNvCxnSpPr/>
            <p:nvPr/>
          </p:nvCxnSpPr>
          <p:spPr>
            <a:xfrm flipH="1">
              <a:off x="2806236" y="-221962"/>
              <a:ext cx="2576503" cy="2574658"/>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2330402" y="718643"/>
              <a:ext cx="1706421" cy="1705983"/>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4087026" y="-544526"/>
              <a:ext cx="2101693" cy="2101712"/>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a:grpSpLocks/>
          </p:cNvGrpSpPr>
          <p:nvPr/>
        </p:nvGrpSpPr>
        <p:grpSpPr bwMode="auto">
          <a:xfrm rot="-5926425">
            <a:off x="3420269" y="5176044"/>
            <a:ext cx="2540000" cy="1954212"/>
            <a:chOff x="2330652" y="-543198"/>
            <a:chExt cx="3858729" cy="2967974"/>
          </a:xfrm>
        </p:grpSpPr>
        <p:cxnSp>
          <p:nvCxnSpPr>
            <p:cNvPr id="44" name="直接连接符 43"/>
            <p:cNvCxnSpPr/>
            <p:nvPr/>
          </p:nvCxnSpPr>
          <p:spPr>
            <a:xfrm flipH="1">
              <a:off x="2806533" y="-222223"/>
              <a:ext cx="2575702" cy="257497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335351" y="718367"/>
              <a:ext cx="1705077" cy="170459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4088109" y="-544341"/>
              <a:ext cx="2103007" cy="210241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cxnSp>
        <p:nvCxnSpPr>
          <p:cNvPr id="48" name="直接连接符 47"/>
          <p:cNvCxnSpPr/>
          <p:nvPr/>
        </p:nvCxnSpPr>
        <p:spPr>
          <a:xfrm>
            <a:off x="8153400" y="868363"/>
            <a:ext cx="3641725" cy="0"/>
          </a:xfrm>
          <a:prstGeom prst="line">
            <a:avLst/>
          </a:prstGeom>
          <a:ln w="57150">
            <a:solidFill>
              <a:srgbClr val="50B1D9"/>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1414125" y="460375"/>
            <a:ext cx="0" cy="549910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58" name="组合 57"/>
          <p:cNvGrpSpPr>
            <a:grpSpLocks/>
          </p:cNvGrpSpPr>
          <p:nvPr/>
        </p:nvGrpSpPr>
        <p:grpSpPr bwMode="auto">
          <a:xfrm>
            <a:off x="6438900" y="1863725"/>
            <a:ext cx="1417638" cy="549275"/>
            <a:chOff x="6491842" y="3192152"/>
            <a:chExt cx="1417102" cy="549403"/>
          </a:xfrm>
        </p:grpSpPr>
        <p:sp>
          <p:nvSpPr>
            <p:cNvPr id="59" name="圆角矩形 58"/>
            <p:cNvSpPr/>
            <p:nvPr/>
          </p:nvSpPr>
          <p:spPr>
            <a:xfrm>
              <a:off x="6491842" y="3192152"/>
              <a:ext cx="1255238" cy="482712"/>
            </a:xfrm>
            <a:prstGeom prst="roundRect">
              <a:avLst/>
            </a:prstGeom>
            <a:solidFill>
              <a:srgbClr val="50B1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latin typeface="微软雅黑" panose="020B0503020204020204" pitchFamily="34" charset="-122"/>
                <a:ea typeface="微软雅黑" panose="020B0503020204020204" pitchFamily="34" charset="-122"/>
                <a:sym typeface="Helvetica Neue UltraLight" charset="0"/>
              </a:endParaRPr>
            </a:p>
          </p:txBody>
        </p:sp>
        <p:sp>
          <p:nvSpPr>
            <p:cNvPr id="11287" name="文本框 59"/>
            <p:cNvSpPr txBox="1">
              <a:spLocks noChangeArrowheads="1"/>
            </p:cNvSpPr>
            <p:nvPr/>
          </p:nvSpPr>
          <p:spPr bwMode="auto">
            <a:xfrm>
              <a:off x="6529682" y="3218335"/>
              <a:ext cx="13792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a:solidFill>
                    <a:srgbClr val="FFFFFF"/>
                  </a:solidFill>
                  <a:latin typeface="微软雅黑" panose="020B0503020204020204" pitchFamily="34" charset="-122"/>
                  <a:ea typeface="微软雅黑" panose="020B0503020204020204" pitchFamily="34" charset="-122"/>
                  <a:sym typeface="Helvetica Neue UltraLight" charset="0"/>
                </a:rPr>
                <a:t>第一章</a:t>
              </a:r>
            </a:p>
          </p:txBody>
        </p:sp>
      </p:grpSp>
      <p:sp>
        <p:nvSpPr>
          <p:cNvPr id="64" name="文本框 63"/>
          <p:cNvSpPr txBox="1">
            <a:spLocks noChangeArrowheads="1"/>
          </p:cNvSpPr>
          <p:nvPr/>
        </p:nvSpPr>
        <p:spPr bwMode="auto">
          <a:xfrm>
            <a:off x="7989888" y="1785938"/>
            <a:ext cx="26479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solidFill>
                  <a:srgbClr val="404040"/>
                </a:solidFill>
                <a:latin typeface="微软雅黑" panose="020B0503020204020204" pitchFamily="34" charset="-122"/>
                <a:ea typeface="微软雅黑" panose="020B0503020204020204" pitchFamily="34" charset="-122"/>
                <a:sym typeface="Helvetica Neue UltraLight" charset="0"/>
              </a:rPr>
              <a:t>年度工作总结</a:t>
            </a:r>
          </a:p>
        </p:txBody>
      </p:sp>
      <p:sp>
        <p:nvSpPr>
          <p:cNvPr id="47" name="TextBox 23"/>
          <p:cNvSpPr txBox="1">
            <a:spLocks noChangeArrowheads="1"/>
          </p:cNvSpPr>
          <p:nvPr/>
        </p:nvSpPr>
        <p:spPr bwMode="auto">
          <a:xfrm>
            <a:off x="11061700" y="6942138"/>
            <a:ext cx="2847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rgbClr val="000000"/>
                </a:solidFill>
                <a:latin typeface="Open Sans" pitchFamily="34" charset="0"/>
                <a:sym typeface="Helvetica Neue UltraLight" charset="0"/>
              </a:rPr>
              <a:t>延迟付 </a:t>
            </a:r>
            <a:endParaRPr lang="tr-TR" altLang="zh-CN" sz="1400">
              <a:solidFill>
                <a:srgbClr val="000000"/>
              </a:solidFill>
              <a:latin typeface="Open Sans" pitchFamily="34" charset="0"/>
              <a:sym typeface="Helvetica Neue UltraLight" charset="0"/>
            </a:endParaRPr>
          </a:p>
        </p:txBody>
      </p:sp>
      <p:grpSp>
        <p:nvGrpSpPr>
          <p:cNvPr id="49" name="组合 48"/>
          <p:cNvGrpSpPr>
            <a:grpSpLocks/>
          </p:cNvGrpSpPr>
          <p:nvPr/>
        </p:nvGrpSpPr>
        <p:grpSpPr bwMode="auto">
          <a:xfrm>
            <a:off x="6438900" y="2859088"/>
            <a:ext cx="1379538" cy="549275"/>
            <a:chOff x="6491273" y="3192152"/>
            <a:chExt cx="1379262" cy="549403"/>
          </a:xfrm>
        </p:grpSpPr>
        <p:sp>
          <p:nvSpPr>
            <p:cNvPr id="50" name="圆角矩形 49"/>
            <p:cNvSpPr/>
            <p:nvPr/>
          </p:nvSpPr>
          <p:spPr>
            <a:xfrm>
              <a:off x="6491273" y="3192152"/>
              <a:ext cx="1255462" cy="482712"/>
            </a:xfrm>
            <a:prstGeom prst="roundRect">
              <a:avLst/>
            </a:prstGeom>
            <a:solidFill>
              <a:srgbClr val="50B1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latin typeface="微软雅黑" panose="020B0503020204020204" pitchFamily="34" charset="-122"/>
                <a:ea typeface="微软雅黑" panose="020B0503020204020204" pitchFamily="34" charset="-122"/>
                <a:sym typeface="Helvetica Neue UltraLight" charset="0"/>
              </a:endParaRPr>
            </a:p>
          </p:txBody>
        </p:sp>
        <p:sp>
          <p:nvSpPr>
            <p:cNvPr id="11292" name="文本框 67"/>
            <p:cNvSpPr txBox="1">
              <a:spLocks noChangeArrowheads="1"/>
            </p:cNvSpPr>
            <p:nvPr/>
          </p:nvSpPr>
          <p:spPr bwMode="auto">
            <a:xfrm>
              <a:off x="6491273" y="3218335"/>
              <a:ext cx="13792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a:solidFill>
                    <a:srgbClr val="FFFFFF"/>
                  </a:solidFill>
                  <a:latin typeface="微软雅黑" panose="020B0503020204020204" pitchFamily="34" charset="-122"/>
                  <a:ea typeface="微软雅黑" panose="020B0503020204020204" pitchFamily="34" charset="-122"/>
                  <a:sym typeface="Helvetica Neue UltraLight" charset="0"/>
                </a:rPr>
                <a:t>第二章</a:t>
              </a:r>
            </a:p>
          </p:txBody>
        </p:sp>
      </p:grpSp>
      <p:grpSp>
        <p:nvGrpSpPr>
          <p:cNvPr id="70" name="组合 69"/>
          <p:cNvGrpSpPr>
            <a:grpSpLocks/>
          </p:cNvGrpSpPr>
          <p:nvPr/>
        </p:nvGrpSpPr>
        <p:grpSpPr bwMode="auto">
          <a:xfrm>
            <a:off x="6438900" y="3760788"/>
            <a:ext cx="1417638" cy="549275"/>
            <a:chOff x="6491842" y="3192152"/>
            <a:chExt cx="1417102" cy="549403"/>
          </a:xfrm>
        </p:grpSpPr>
        <p:sp>
          <p:nvSpPr>
            <p:cNvPr id="71" name="圆角矩形 70"/>
            <p:cNvSpPr/>
            <p:nvPr/>
          </p:nvSpPr>
          <p:spPr>
            <a:xfrm>
              <a:off x="6491842" y="3192152"/>
              <a:ext cx="1255238" cy="482712"/>
            </a:xfrm>
            <a:prstGeom prst="roundRect">
              <a:avLst/>
            </a:prstGeom>
            <a:solidFill>
              <a:srgbClr val="50B1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latin typeface="微软雅黑" panose="020B0503020204020204" pitchFamily="34" charset="-122"/>
                <a:ea typeface="微软雅黑" panose="020B0503020204020204" pitchFamily="34" charset="-122"/>
                <a:sym typeface="Helvetica Neue UltraLight" charset="0"/>
              </a:endParaRPr>
            </a:p>
          </p:txBody>
        </p:sp>
        <p:sp>
          <p:nvSpPr>
            <p:cNvPr id="11295" name="文本框 71"/>
            <p:cNvSpPr txBox="1">
              <a:spLocks noChangeArrowheads="1"/>
            </p:cNvSpPr>
            <p:nvPr/>
          </p:nvSpPr>
          <p:spPr bwMode="auto">
            <a:xfrm>
              <a:off x="6529682" y="3218335"/>
              <a:ext cx="13792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a:solidFill>
                    <a:srgbClr val="FFFFFF"/>
                  </a:solidFill>
                  <a:latin typeface="微软雅黑" panose="020B0503020204020204" pitchFamily="34" charset="-122"/>
                  <a:ea typeface="微软雅黑" panose="020B0503020204020204" pitchFamily="34" charset="-122"/>
                  <a:sym typeface="Helvetica Neue UltraLight" charset="0"/>
                </a:rPr>
                <a:t>第三 章</a:t>
              </a:r>
            </a:p>
          </p:txBody>
        </p:sp>
      </p:grpSp>
      <p:grpSp>
        <p:nvGrpSpPr>
          <p:cNvPr id="75" name="组合 74"/>
          <p:cNvGrpSpPr>
            <a:grpSpLocks/>
          </p:cNvGrpSpPr>
          <p:nvPr/>
        </p:nvGrpSpPr>
        <p:grpSpPr bwMode="auto">
          <a:xfrm>
            <a:off x="6438900" y="4678363"/>
            <a:ext cx="1417638" cy="549275"/>
            <a:chOff x="6491842" y="3192152"/>
            <a:chExt cx="1417102" cy="549403"/>
          </a:xfrm>
        </p:grpSpPr>
        <p:sp>
          <p:nvSpPr>
            <p:cNvPr id="76" name="圆角矩形 75"/>
            <p:cNvSpPr/>
            <p:nvPr/>
          </p:nvSpPr>
          <p:spPr>
            <a:xfrm>
              <a:off x="6491842" y="3192152"/>
              <a:ext cx="1255238" cy="482712"/>
            </a:xfrm>
            <a:prstGeom prst="roundRect">
              <a:avLst/>
            </a:prstGeom>
            <a:solidFill>
              <a:srgbClr val="50B1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latin typeface="微软雅黑" panose="020B0503020204020204" pitchFamily="34" charset="-122"/>
                <a:ea typeface="微软雅黑" panose="020B0503020204020204" pitchFamily="34" charset="-122"/>
                <a:sym typeface="Helvetica Neue UltraLight" charset="0"/>
              </a:endParaRPr>
            </a:p>
          </p:txBody>
        </p:sp>
        <p:sp>
          <p:nvSpPr>
            <p:cNvPr id="11298" name="文本框 76"/>
            <p:cNvSpPr txBox="1">
              <a:spLocks noChangeArrowheads="1"/>
            </p:cNvSpPr>
            <p:nvPr/>
          </p:nvSpPr>
          <p:spPr bwMode="auto">
            <a:xfrm>
              <a:off x="6529682" y="3218335"/>
              <a:ext cx="13792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a:solidFill>
                    <a:srgbClr val="FFFFFF"/>
                  </a:solidFill>
                  <a:latin typeface="微软雅黑" panose="020B0503020204020204" pitchFamily="34" charset="-122"/>
                  <a:ea typeface="微软雅黑" panose="020B0503020204020204" pitchFamily="34" charset="-122"/>
                  <a:sym typeface="Helvetica Neue UltraLight" charset="0"/>
                </a:rPr>
                <a:t>第四章</a:t>
              </a:r>
            </a:p>
          </p:txBody>
        </p:sp>
      </p:grpSp>
      <p:sp>
        <p:nvSpPr>
          <p:cNvPr id="52" name="文本框 63"/>
          <p:cNvSpPr txBox="1">
            <a:spLocks noChangeArrowheads="1"/>
          </p:cNvSpPr>
          <p:nvPr/>
        </p:nvSpPr>
        <p:spPr bwMode="auto">
          <a:xfrm>
            <a:off x="8001000" y="2743200"/>
            <a:ext cx="26463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solidFill>
                  <a:srgbClr val="404040"/>
                </a:solidFill>
                <a:latin typeface="微软雅黑" panose="020B0503020204020204" pitchFamily="34" charset="-122"/>
                <a:ea typeface="微软雅黑" panose="020B0503020204020204" pitchFamily="34" charset="-122"/>
                <a:sym typeface="Helvetica Neue UltraLight" charset="0"/>
              </a:rPr>
              <a:t>成功作品展示</a:t>
            </a:r>
          </a:p>
        </p:txBody>
      </p:sp>
      <p:sp>
        <p:nvSpPr>
          <p:cNvPr id="53" name="文本框 63"/>
          <p:cNvSpPr txBox="1">
            <a:spLocks noChangeArrowheads="1"/>
          </p:cNvSpPr>
          <p:nvPr/>
        </p:nvSpPr>
        <p:spPr bwMode="auto">
          <a:xfrm>
            <a:off x="8001000" y="3690938"/>
            <a:ext cx="26463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solidFill>
                  <a:srgbClr val="404040"/>
                </a:solidFill>
                <a:latin typeface="微软雅黑" panose="020B0503020204020204" pitchFamily="34" charset="-122"/>
                <a:ea typeface="微软雅黑" panose="020B0503020204020204" pitchFamily="34" charset="-122"/>
                <a:sym typeface="Helvetica Neue UltraLight" charset="0"/>
              </a:rPr>
              <a:t>工作不足之处</a:t>
            </a:r>
          </a:p>
        </p:txBody>
      </p:sp>
      <p:sp>
        <p:nvSpPr>
          <p:cNvPr id="54" name="文本框 63"/>
          <p:cNvSpPr txBox="1">
            <a:spLocks noChangeArrowheads="1"/>
          </p:cNvSpPr>
          <p:nvPr/>
        </p:nvSpPr>
        <p:spPr bwMode="auto">
          <a:xfrm>
            <a:off x="8012113" y="4610100"/>
            <a:ext cx="26463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solidFill>
                  <a:srgbClr val="404040"/>
                </a:solidFill>
                <a:latin typeface="微软雅黑" panose="020B0503020204020204" pitchFamily="34" charset="-122"/>
                <a:ea typeface="微软雅黑" panose="020B0503020204020204" pitchFamily="34" charset="-122"/>
                <a:sym typeface="Helvetica Neue UltraLight" charset="0"/>
              </a:rPr>
              <a:t>明年工作计划</a:t>
            </a: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9"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ppt_x</p:attrName>
                                        </p:attrNameLst>
                                      </p:cBhvr>
                                      <p:tavLst>
                                        <p:tav tm="0">
                                          <p:val>
                                            <p:strVal val="0-#ppt_w/2"/>
                                          </p:val>
                                        </p:tav>
                                        <p:tav tm="100000">
                                          <p:val>
                                            <p:strVal val="#ppt_x"/>
                                          </p:val>
                                        </p:tav>
                                      </p:tavLst>
                                    </p:anim>
                                    <p:anim calcmode="lin" valueType="num">
                                      <p:cBhvr>
                                        <p:cTn id="13" dur="500" fill="hold"/>
                                        <p:tgtEl>
                                          <p:spTgt spid="39"/>
                                        </p:tgtEl>
                                        <p:attrNameLst>
                                          <p:attrName>ppt_y</p:attrName>
                                        </p:attrNameLst>
                                      </p:cBhvr>
                                      <p:tavLst>
                                        <p:tav tm="0">
                                          <p:val>
                                            <p:strVal val="0-#ppt_h/2"/>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p:cTn id="16" dur="500" fill="hold"/>
                                        <p:tgtEl>
                                          <p:spTgt spid="43"/>
                                        </p:tgtEl>
                                        <p:attrNameLst>
                                          <p:attrName>ppt_x</p:attrName>
                                        </p:attrNameLst>
                                      </p:cBhvr>
                                      <p:tavLst>
                                        <p:tav tm="0">
                                          <p:val>
                                            <p:strVal val="1+#ppt_w/2"/>
                                          </p:val>
                                        </p:tav>
                                        <p:tav tm="100000">
                                          <p:val>
                                            <p:strVal val="#ppt_x"/>
                                          </p:val>
                                        </p:tav>
                                      </p:tavLst>
                                    </p:anim>
                                    <p:anim calcmode="lin" valueType="num">
                                      <p:cBhvr>
                                        <p:cTn id="17"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42"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arn(outHorizontal)">
                                      <p:cBhvr>
                                        <p:cTn id="22" dur="500"/>
                                        <p:tgtEl>
                                          <p:spTgt spid="2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down)">
                                      <p:cBhvr>
                                        <p:cTn id="27" dur="500"/>
                                        <p:tgtEl>
                                          <p:spTgt spid="3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wipe(left)">
                                      <p:cBhvr>
                                        <p:cTn id="37" dur="500"/>
                                        <p:tgtEl>
                                          <p:spTgt spid="48"/>
                                        </p:tgtEl>
                                      </p:cBhvr>
                                    </p:animEffect>
                                  </p:childTnLst>
                                </p:cTn>
                              </p:par>
                              <p:par>
                                <p:cTn id="38" presetID="22" presetClass="entr" presetSubtype="1" fill="hold" nodeType="withEffect">
                                  <p:stCondLst>
                                    <p:cond delay="300"/>
                                  </p:stCondLst>
                                  <p:childTnLst>
                                    <p:set>
                                      <p:cBhvr>
                                        <p:cTn id="39" dur="1" fill="hold">
                                          <p:stCondLst>
                                            <p:cond delay="0"/>
                                          </p:stCondLst>
                                        </p:cTn>
                                        <p:tgtEl>
                                          <p:spTgt spid="51"/>
                                        </p:tgtEl>
                                        <p:attrNameLst>
                                          <p:attrName>style.visibility</p:attrName>
                                        </p:attrNameLst>
                                      </p:cBhvr>
                                      <p:to>
                                        <p:strVal val="visible"/>
                                      </p:to>
                                    </p:set>
                                    <p:animEffect transition="in" filter="wipe(up)">
                                      <p:cBhvr>
                                        <p:cTn id="40" dur="500"/>
                                        <p:tgtEl>
                                          <p:spTgt spid="5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8"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anim calcmode="lin" valueType="num">
                                      <p:cBhvr>
                                        <p:cTn id="45" dur="500" fill="hold"/>
                                        <p:tgtEl>
                                          <p:spTgt spid="58"/>
                                        </p:tgtEl>
                                        <p:attrNameLst>
                                          <p:attrName>ppt_x</p:attrName>
                                        </p:attrNameLst>
                                      </p:cBhvr>
                                      <p:tavLst>
                                        <p:tav tm="0">
                                          <p:val>
                                            <p:strVal val="0-#ppt_w/2"/>
                                          </p:val>
                                        </p:tav>
                                        <p:tav tm="100000">
                                          <p:val>
                                            <p:strVal val="#ppt_x"/>
                                          </p:val>
                                        </p:tav>
                                      </p:tavLst>
                                    </p:anim>
                                    <p:anim calcmode="lin" valueType="num">
                                      <p:cBhvr>
                                        <p:cTn id="46" dur="500" fill="hold"/>
                                        <p:tgtEl>
                                          <p:spTgt spid="58"/>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 calcmode="lin" valueType="num">
                                      <p:cBhvr>
                                        <p:cTn id="49" dur="500" fill="hold"/>
                                        <p:tgtEl>
                                          <p:spTgt spid="64"/>
                                        </p:tgtEl>
                                        <p:attrNameLst>
                                          <p:attrName>ppt_x</p:attrName>
                                        </p:attrNameLst>
                                      </p:cBhvr>
                                      <p:tavLst>
                                        <p:tav tm="0">
                                          <p:val>
                                            <p:strVal val="1+#ppt_w/2"/>
                                          </p:val>
                                        </p:tav>
                                        <p:tav tm="100000">
                                          <p:val>
                                            <p:strVal val="#ppt_x"/>
                                          </p:val>
                                        </p:tav>
                                      </p:tavLst>
                                    </p:anim>
                                    <p:anim calcmode="lin" valueType="num">
                                      <p:cBhvr>
                                        <p:cTn id="50" dur="5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nodeType="click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p:cTn id="55" dur="500" fill="hold"/>
                                        <p:tgtEl>
                                          <p:spTgt spid="49"/>
                                        </p:tgtEl>
                                        <p:attrNameLst>
                                          <p:attrName>ppt_x</p:attrName>
                                        </p:attrNameLst>
                                      </p:cBhvr>
                                      <p:tavLst>
                                        <p:tav tm="0">
                                          <p:val>
                                            <p:strVal val="0-#ppt_w/2"/>
                                          </p:val>
                                        </p:tav>
                                        <p:tav tm="100000">
                                          <p:val>
                                            <p:strVal val="#ppt_x"/>
                                          </p:val>
                                        </p:tav>
                                      </p:tavLst>
                                    </p:anim>
                                    <p:anim calcmode="lin" valueType="num">
                                      <p:cBhvr>
                                        <p:cTn id="56" dur="500" fill="hold"/>
                                        <p:tgtEl>
                                          <p:spTgt spid="49"/>
                                        </p:tgtEl>
                                        <p:attrNameLst>
                                          <p:attrName>ppt_y</p:attrName>
                                        </p:attrNameLst>
                                      </p:cBhvr>
                                      <p:tavLst>
                                        <p:tav tm="0">
                                          <p:val>
                                            <p:strVal val="#ppt_y"/>
                                          </p:val>
                                        </p:tav>
                                        <p:tav tm="100000">
                                          <p:val>
                                            <p:strVal val="#ppt_y"/>
                                          </p:val>
                                        </p:tav>
                                      </p:tavLst>
                                    </p:anim>
                                  </p:childTnLst>
                                </p:cTn>
                              </p:par>
                            </p:childTnLst>
                          </p:cTn>
                        </p:par>
                        <p:par>
                          <p:cTn id="57" fill="hold" nodeType="afterGroup">
                            <p:stCondLst>
                              <p:cond delay="500"/>
                            </p:stCondLst>
                            <p:childTnLst>
                              <p:par>
                                <p:cTn id="58" presetID="2" presetClass="entr" presetSubtype="2" fill="hold" grpId="0" nodeType="afterEffect">
                                  <p:stCondLst>
                                    <p:cond delay="0"/>
                                  </p:stCondLst>
                                  <p:childTnLst>
                                    <p:set>
                                      <p:cBhvr>
                                        <p:cTn id="59" dur="1" fill="hold">
                                          <p:stCondLst>
                                            <p:cond delay="0"/>
                                          </p:stCondLst>
                                        </p:cTn>
                                        <p:tgtEl>
                                          <p:spTgt spid="52"/>
                                        </p:tgtEl>
                                        <p:attrNameLst>
                                          <p:attrName>style.visibility</p:attrName>
                                        </p:attrNameLst>
                                      </p:cBhvr>
                                      <p:to>
                                        <p:strVal val="visible"/>
                                      </p:to>
                                    </p:set>
                                    <p:anim calcmode="lin" valueType="num">
                                      <p:cBhvr>
                                        <p:cTn id="60" dur="500" fill="hold"/>
                                        <p:tgtEl>
                                          <p:spTgt spid="52"/>
                                        </p:tgtEl>
                                        <p:attrNameLst>
                                          <p:attrName>ppt_x</p:attrName>
                                        </p:attrNameLst>
                                      </p:cBhvr>
                                      <p:tavLst>
                                        <p:tav tm="0">
                                          <p:val>
                                            <p:strVal val="1+#ppt_w/2"/>
                                          </p:val>
                                        </p:tav>
                                        <p:tav tm="100000">
                                          <p:val>
                                            <p:strVal val="#ppt_x"/>
                                          </p:val>
                                        </p:tav>
                                      </p:tavLst>
                                    </p:anim>
                                    <p:anim calcmode="lin" valueType="num">
                                      <p:cBhvr>
                                        <p:cTn id="61" dur="5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2" presetClass="entr" presetSubtype="8" fill="hold" nodeType="clickEffect">
                                  <p:stCondLst>
                                    <p:cond delay="0"/>
                                  </p:stCondLst>
                                  <p:childTnLst>
                                    <p:set>
                                      <p:cBhvr>
                                        <p:cTn id="65" dur="1" fill="hold">
                                          <p:stCondLst>
                                            <p:cond delay="0"/>
                                          </p:stCondLst>
                                        </p:cTn>
                                        <p:tgtEl>
                                          <p:spTgt spid="70"/>
                                        </p:tgtEl>
                                        <p:attrNameLst>
                                          <p:attrName>style.visibility</p:attrName>
                                        </p:attrNameLst>
                                      </p:cBhvr>
                                      <p:to>
                                        <p:strVal val="visible"/>
                                      </p:to>
                                    </p:set>
                                    <p:anim calcmode="lin" valueType="num">
                                      <p:cBhvr>
                                        <p:cTn id="66" dur="500" fill="hold"/>
                                        <p:tgtEl>
                                          <p:spTgt spid="70"/>
                                        </p:tgtEl>
                                        <p:attrNameLst>
                                          <p:attrName>ppt_x</p:attrName>
                                        </p:attrNameLst>
                                      </p:cBhvr>
                                      <p:tavLst>
                                        <p:tav tm="0">
                                          <p:val>
                                            <p:strVal val="0-#ppt_w/2"/>
                                          </p:val>
                                        </p:tav>
                                        <p:tav tm="100000">
                                          <p:val>
                                            <p:strVal val="#ppt_x"/>
                                          </p:val>
                                        </p:tav>
                                      </p:tavLst>
                                    </p:anim>
                                    <p:anim calcmode="lin" valueType="num">
                                      <p:cBhvr>
                                        <p:cTn id="67" dur="500" fill="hold"/>
                                        <p:tgtEl>
                                          <p:spTgt spid="70"/>
                                        </p:tgtEl>
                                        <p:attrNameLst>
                                          <p:attrName>ppt_y</p:attrName>
                                        </p:attrNameLst>
                                      </p:cBhvr>
                                      <p:tavLst>
                                        <p:tav tm="0">
                                          <p:val>
                                            <p:strVal val="#ppt_y"/>
                                          </p:val>
                                        </p:tav>
                                        <p:tav tm="100000">
                                          <p:val>
                                            <p:strVal val="#ppt_y"/>
                                          </p:val>
                                        </p:tav>
                                      </p:tavLst>
                                    </p:anim>
                                  </p:childTnLst>
                                </p:cTn>
                              </p:par>
                            </p:childTnLst>
                          </p:cTn>
                        </p:par>
                        <p:par>
                          <p:cTn id="68" fill="hold" nodeType="afterGroup">
                            <p:stCondLst>
                              <p:cond delay="500"/>
                            </p:stCondLst>
                            <p:childTnLst>
                              <p:par>
                                <p:cTn id="69" presetID="2" presetClass="entr" presetSubtype="2"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 calcmode="lin" valueType="num">
                                      <p:cBhvr>
                                        <p:cTn id="71" dur="500" fill="hold"/>
                                        <p:tgtEl>
                                          <p:spTgt spid="53"/>
                                        </p:tgtEl>
                                        <p:attrNameLst>
                                          <p:attrName>ppt_x</p:attrName>
                                        </p:attrNameLst>
                                      </p:cBhvr>
                                      <p:tavLst>
                                        <p:tav tm="0">
                                          <p:val>
                                            <p:strVal val="1+#ppt_w/2"/>
                                          </p:val>
                                        </p:tav>
                                        <p:tav tm="100000">
                                          <p:val>
                                            <p:strVal val="#ppt_x"/>
                                          </p:val>
                                        </p:tav>
                                      </p:tavLst>
                                    </p:anim>
                                    <p:anim calcmode="lin" valueType="num">
                                      <p:cBhvr>
                                        <p:cTn id="72" dur="5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2" presetClass="entr" presetSubtype="8" fill="hold" nodeType="clickEffect">
                                  <p:stCondLst>
                                    <p:cond delay="0"/>
                                  </p:stCondLst>
                                  <p:childTnLst>
                                    <p:set>
                                      <p:cBhvr>
                                        <p:cTn id="76" dur="1" fill="hold">
                                          <p:stCondLst>
                                            <p:cond delay="0"/>
                                          </p:stCondLst>
                                        </p:cTn>
                                        <p:tgtEl>
                                          <p:spTgt spid="75"/>
                                        </p:tgtEl>
                                        <p:attrNameLst>
                                          <p:attrName>style.visibility</p:attrName>
                                        </p:attrNameLst>
                                      </p:cBhvr>
                                      <p:to>
                                        <p:strVal val="visible"/>
                                      </p:to>
                                    </p:set>
                                    <p:anim calcmode="lin" valueType="num">
                                      <p:cBhvr>
                                        <p:cTn id="77" dur="500" fill="hold"/>
                                        <p:tgtEl>
                                          <p:spTgt spid="75"/>
                                        </p:tgtEl>
                                        <p:attrNameLst>
                                          <p:attrName>ppt_x</p:attrName>
                                        </p:attrNameLst>
                                      </p:cBhvr>
                                      <p:tavLst>
                                        <p:tav tm="0">
                                          <p:val>
                                            <p:strVal val="0-#ppt_w/2"/>
                                          </p:val>
                                        </p:tav>
                                        <p:tav tm="100000">
                                          <p:val>
                                            <p:strVal val="#ppt_x"/>
                                          </p:val>
                                        </p:tav>
                                      </p:tavLst>
                                    </p:anim>
                                    <p:anim calcmode="lin" valueType="num">
                                      <p:cBhvr>
                                        <p:cTn id="78" dur="500" fill="hold"/>
                                        <p:tgtEl>
                                          <p:spTgt spid="75"/>
                                        </p:tgtEl>
                                        <p:attrNameLst>
                                          <p:attrName>ppt_y</p:attrName>
                                        </p:attrNameLst>
                                      </p:cBhvr>
                                      <p:tavLst>
                                        <p:tav tm="0">
                                          <p:val>
                                            <p:strVal val="#ppt_y"/>
                                          </p:val>
                                        </p:tav>
                                        <p:tav tm="100000">
                                          <p:val>
                                            <p:strVal val="#ppt_y"/>
                                          </p:val>
                                        </p:tav>
                                      </p:tavLst>
                                    </p:anim>
                                  </p:childTnLst>
                                </p:cTn>
                              </p:par>
                            </p:childTnLst>
                          </p:cTn>
                        </p:par>
                        <p:par>
                          <p:cTn id="79" fill="hold" nodeType="afterGroup">
                            <p:stCondLst>
                              <p:cond delay="500"/>
                            </p:stCondLst>
                            <p:childTnLst>
                              <p:par>
                                <p:cTn id="80" presetID="2" presetClass="entr" presetSubtype="2" fill="hold" grpId="0" nodeType="afterEffect">
                                  <p:stCondLst>
                                    <p:cond delay="0"/>
                                  </p:stCondLst>
                                  <p:childTnLst>
                                    <p:set>
                                      <p:cBhvr>
                                        <p:cTn id="81" dur="1" fill="hold">
                                          <p:stCondLst>
                                            <p:cond delay="0"/>
                                          </p:stCondLst>
                                        </p:cTn>
                                        <p:tgtEl>
                                          <p:spTgt spid="54"/>
                                        </p:tgtEl>
                                        <p:attrNameLst>
                                          <p:attrName>style.visibility</p:attrName>
                                        </p:attrNameLst>
                                      </p:cBhvr>
                                      <p:to>
                                        <p:strVal val="visible"/>
                                      </p:to>
                                    </p:set>
                                    <p:anim calcmode="lin" valueType="num">
                                      <p:cBhvr>
                                        <p:cTn id="82" dur="500" fill="hold"/>
                                        <p:tgtEl>
                                          <p:spTgt spid="54"/>
                                        </p:tgtEl>
                                        <p:attrNameLst>
                                          <p:attrName>ppt_x</p:attrName>
                                        </p:attrNameLst>
                                      </p:cBhvr>
                                      <p:tavLst>
                                        <p:tav tm="0">
                                          <p:val>
                                            <p:strVal val="1+#ppt_w/2"/>
                                          </p:val>
                                        </p:tav>
                                        <p:tav tm="100000">
                                          <p:val>
                                            <p:strVal val="#ppt_x"/>
                                          </p:val>
                                        </p:tav>
                                      </p:tavLst>
                                    </p:anim>
                                    <p:anim calcmode="lin" valueType="num">
                                      <p:cBhvr>
                                        <p:cTn id="83" dur="500" fill="hold"/>
                                        <p:tgtEl>
                                          <p:spTgt spid="54"/>
                                        </p:tgtEl>
                                        <p:attrNameLst>
                                          <p:attrName>ppt_y</p:attrName>
                                        </p:attrNameLst>
                                      </p:cBhvr>
                                      <p:tavLst>
                                        <p:tav tm="0">
                                          <p:val>
                                            <p:strVal val="#ppt_y"/>
                                          </p:val>
                                        </p:tav>
                                        <p:tav tm="100000">
                                          <p:val>
                                            <p:strVal val="#ppt_y"/>
                                          </p:val>
                                        </p:tav>
                                      </p:tavLst>
                                    </p:anim>
                                  </p:childTnLst>
                                </p:cTn>
                              </p:par>
                              <p:par>
                                <p:cTn id="84" presetID="22" presetClass="entr" presetSubtype="8" fill="hold" grpId="0" nodeType="withEffect">
                                  <p:stCondLst>
                                    <p:cond delay="0"/>
                                  </p:stCondLst>
                                  <p:childTnLst>
                                    <p:set>
                                      <p:cBhvr>
                                        <p:cTn id="85" dur="1" fill="hold">
                                          <p:stCondLst>
                                            <p:cond delay="0"/>
                                          </p:stCondLst>
                                        </p:cTn>
                                        <p:tgtEl>
                                          <p:spTgt spid="47"/>
                                        </p:tgtEl>
                                        <p:attrNameLst>
                                          <p:attrName>style.visibility</p:attrName>
                                        </p:attrNameLst>
                                      </p:cBhvr>
                                      <p:to>
                                        <p:strVal val="visible"/>
                                      </p:to>
                                    </p:set>
                                    <p:animEffect transition="in" filter="wipe(left)">
                                      <p:cBhvr>
                                        <p:cTn id="86" dur="8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3" grpId="0"/>
      <p:bldP spid="35" grpId="0"/>
      <p:bldP spid="64" grpId="0"/>
      <p:bldP spid="47" grpId="0"/>
      <p:bldP spid="52" grpId="0"/>
      <p:bldP spid="53" grpId="0"/>
      <p:bldP spid="5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0" y="0"/>
            <a:ext cx="12192000" cy="339248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tr-TR" noProof="1">
              <a:solidFill>
                <a:prstClr val="white"/>
              </a:solidFill>
              <a:sym typeface="Helvetica Neue UltraLight" charset="0"/>
            </a:endParaRPr>
          </a:p>
        </p:txBody>
      </p:sp>
      <p:sp>
        <p:nvSpPr>
          <p:cNvPr id="8" name="文本框 7"/>
          <p:cNvSpPr txBox="1">
            <a:spLocks noChangeArrowheads="1"/>
          </p:cNvSpPr>
          <p:nvPr/>
        </p:nvSpPr>
        <p:spPr bwMode="auto">
          <a:xfrm>
            <a:off x="4464050" y="4554538"/>
            <a:ext cx="3263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a:solidFill>
                  <a:srgbClr val="3A3A3A"/>
                </a:solidFill>
                <a:latin typeface="微软雅黑" panose="020B0503020204020204" pitchFamily="34" charset="-122"/>
                <a:ea typeface="微软雅黑" panose="020B0503020204020204" pitchFamily="34" charset="-122"/>
                <a:sym typeface="Helvetica Neue UltraLight" charset="0"/>
              </a:rPr>
              <a:t>年度工作总结</a:t>
            </a:r>
          </a:p>
        </p:txBody>
      </p:sp>
      <p:sp>
        <p:nvSpPr>
          <p:cNvPr id="9" name="TextBox 5"/>
          <p:cNvSpPr txBox="1">
            <a:spLocks noChangeArrowheads="1"/>
          </p:cNvSpPr>
          <p:nvPr/>
        </p:nvSpPr>
        <p:spPr bwMode="auto">
          <a:xfrm>
            <a:off x="3622675" y="5324475"/>
            <a:ext cx="49466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altLang="zh-CN" sz="1200">
                <a:solidFill>
                  <a:srgbClr val="0D0D0D"/>
                </a:solidFill>
                <a:latin typeface="Open Sans" pitchFamily="34" charset="0"/>
                <a:sym typeface="Helvetica Neue UltraLight" charset="0"/>
              </a:rPr>
              <a:t>Lorem ipsum dolor sit amet, mucius contentiones te ius. Mea aeque deseruisse no. Expetenda definitiones at vix, an sit utroque officiis, duo ex ridens vivendum. Sed assum bonorum posidonium at. Facer delenit an sed, eam ad</a:t>
            </a:r>
            <a:endParaRPr lang="tr-TR" altLang="zh-CN">
              <a:solidFill>
                <a:srgbClr val="000000"/>
              </a:solidFill>
              <a:latin typeface="Open Sans" pitchFamily="34" charset="0"/>
              <a:sym typeface="Helvetica Neue UltraLight" charset="0"/>
            </a:endParaRPr>
          </a:p>
        </p:txBody>
      </p:sp>
      <p:cxnSp>
        <p:nvCxnSpPr>
          <p:cNvPr id="10" name="直接连接符 9"/>
          <p:cNvCxnSpPr/>
          <p:nvPr/>
        </p:nvCxnSpPr>
        <p:spPr>
          <a:xfrm>
            <a:off x="8497888" y="6364288"/>
            <a:ext cx="3643312" cy="0"/>
          </a:xfrm>
          <a:prstGeom prst="line">
            <a:avLst/>
          </a:prstGeom>
          <a:ln w="57150">
            <a:solidFill>
              <a:srgbClr val="50B1D9"/>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760200" y="4362450"/>
            <a:ext cx="0" cy="2259013"/>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74625" y="6364288"/>
            <a:ext cx="3643313" cy="0"/>
          </a:xfrm>
          <a:prstGeom prst="line">
            <a:avLst/>
          </a:prstGeom>
          <a:ln w="57150">
            <a:solidFill>
              <a:srgbClr val="50B1D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28638" y="4362450"/>
            <a:ext cx="0" cy="2259013"/>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2" name="TextBox 23"/>
          <p:cNvSpPr txBox="1">
            <a:spLocks noChangeArrowheads="1"/>
          </p:cNvSpPr>
          <p:nvPr/>
        </p:nvSpPr>
        <p:spPr bwMode="auto">
          <a:xfrm>
            <a:off x="11061700" y="6942138"/>
            <a:ext cx="2847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rgbClr val="393939"/>
                </a:solidFill>
                <a:latin typeface="Open Sans" pitchFamily="34" charset="0"/>
                <a:sym typeface="Helvetica Neue UltraLight" charset="0"/>
              </a:rPr>
              <a:t>延迟付 </a:t>
            </a:r>
            <a:endParaRPr lang="tr-TR" altLang="zh-CN" sz="1400">
              <a:solidFill>
                <a:srgbClr val="393939"/>
              </a:solidFill>
              <a:latin typeface="Open Sans" pitchFamily="34" charset="0"/>
              <a:sym typeface="Helvetica Neue UltraLight" charset="0"/>
            </a:endParaRPr>
          </a:p>
        </p:txBody>
      </p:sp>
      <p:sp>
        <p:nvSpPr>
          <p:cNvPr id="17" name="Rectangle 10"/>
          <p:cNvSpPr>
            <a:spLocks noChangeArrowheads="1"/>
          </p:cNvSpPr>
          <p:nvPr/>
        </p:nvSpPr>
        <p:spPr bwMode="auto">
          <a:xfrm>
            <a:off x="0" y="23813"/>
            <a:ext cx="12192000" cy="3727450"/>
          </a:xfrm>
          <a:prstGeom prst="rect">
            <a:avLst/>
          </a:prstGeom>
          <a:solidFill>
            <a:srgbClr val="1D1D1D">
              <a:alpha val="7500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en-US" altLang="zh-CN">
              <a:solidFill>
                <a:srgbClr val="D9D9D9"/>
              </a:solidFill>
              <a:latin typeface="Calibri" panose="020F0502020204030204" pitchFamily="34" charset="0"/>
              <a:sym typeface="Helvetica Neue UltraLight" charset="0"/>
            </a:endParaRPr>
          </a:p>
        </p:txBody>
      </p:sp>
      <p:sp>
        <p:nvSpPr>
          <p:cNvPr id="6" name="六边形 5"/>
          <p:cNvSpPr/>
          <p:nvPr/>
        </p:nvSpPr>
        <p:spPr>
          <a:xfrm>
            <a:off x="5143500" y="2630488"/>
            <a:ext cx="1828800" cy="1524000"/>
          </a:xfrm>
          <a:prstGeom prst="hexagon">
            <a:avLst/>
          </a:prstGeom>
          <a:solidFill>
            <a:srgbClr val="50B1D9"/>
          </a:solidFill>
          <a:ln>
            <a:noFill/>
          </a:ln>
          <a:effectLst>
            <a:outerShdw blurRad="203200" dist="76200" dir="486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FFFFFF"/>
              </a:solidFill>
              <a:sym typeface="Helvetica Neue UltraLight" charset="0"/>
            </a:endParaRPr>
          </a:p>
        </p:txBody>
      </p:sp>
      <p:sp>
        <p:nvSpPr>
          <p:cNvPr id="7" name="文本框 6"/>
          <p:cNvSpPr txBox="1">
            <a:spLocks noChangeArrowheads="1"/>
          </p:cNvSpPr>
          <p:nvPr/>
        </p:nvSpPr>
        <p:spPr bwMode="auto">
          <a:xfrm>
            <a:off x="5219700" y="3089275"/>
            <a:ext cx="2020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4000" b="1">
                <a:solidFill>
                  <a:srgbClr val="FFFFFF"/>
                </a:solidFill>
                <a:latin typeface="华文楷体" panose="02010600040101010101" pitchFamily="2" charset="-122"/>
                <a:ea typeface="华文楷体" panose="02010600040101010101" pitchFamily="2" charset="-122"/>
                <a:sym typeface="Helvetica Neue UltraLight" charset="0"/>
              </a:rPr>
              <a:t>第一章</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500"/>
                                        <p:tgtEl>
                                          <p:spTgt spid="14"/>
                                        </p:tgtEl>
                                      </p:cBhvr>
                                    </p:animEffect>
                                  </p:childTnLst>
                                </p:cTn>
                              </p:par>
                              <p:par>
                                <p:cTn id="25" presetID="2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par>
                                <p:cTn id="28" presetID="22" presetClass="entr" presetSubtype="4"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par>
                                <p:cTn id="31" presetID="22" presetClass="entr" presetSubtype="4"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grpId="0" nodeType="clickEffect">
                                  <p:stCondLst>
                                    <p:cond delay="0"/>
                                  </p:stCondLst>
                                  <p:iterate type="lt">
                                    <p:tmPct val="20000"/>
                                  </p:iterate>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8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7" grpId="0" animBg="1"/>
      <p:bldP spid="6"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26C12EE0-8DF9-4A12-9331-80C4817B5F5B}" type="slidenum">
              <a:rPr lang="en-US" altLang="zh-CN">
                <a:ea typeface="MS PGothic" panose="020B0600070205080204" pitchFamily="34" charset="-128"/>
              </a:rPr>
              <a:pPr/>
              <a:t>4</a:t>
            </a:fld>
            <a:endParaRPr lang="en-US" altLang="zh-CN">
              <a:ea typeface="MS PGothic" panose="020B0600070205080204" pitchFamily="34" charset="-128"/>
            </a:endParaRPr>
          </a:p>
        </p:txBody>
      </p:sp>
      <p:sp>
        <p:nvSpPr>
          <p:cNvPr id="4097" name="Rectangle 1"/>
          <p:cNvSpPr/>
          <p:nvPr/>
        </p:nvSpPr>
        <p:spPr bwMode="auto">
          <a:xfrm>
            <a:off x="2419350" y="1155700"/>
            <a:ext cx="9772650" cy="4864100"/>
          </a:xfrm>
          <a:prstGeom prst="rect">
            <a:avLst/>
          </a:prstGeom>
          <a:blipFill dpi="0" rotWithShape="0">
            <a:blip r:embed="rId3"/>
            <a:srcRect/>
            <a:stretch>
              <a:fillRect t="-50457" b="-50457"/>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15363" name="Rectangle 2"/>
          <p:cNvSpPr>
            <a:spLocks noChangeArrowheads="1"/>
          </p:cNvSpPr>
          <p:nvPr/>
        </p:nvSpPr>
        <p:spPr bwMode="auto">
          <a:xfrm>
            <a:off x="260350" y="123825"/>
            <a:ext cx="1117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EEF1F8"/>
                </a:solidFill>
                <a:latin typeface="Montserrat Bold" charset="0"/>
                <a:ea typeface="MS PGothic" panose="020B0600070205080204" pitchFamily="34" charset="-128"/>
                <a:sym typeface="Montserrat Bold" charset="0"/>
              </a:rPr>
              <a:t>INTRO</a:t>
            </a:r>
          </a:p>
        </p:txBody>
      </p:sp>
      <p:sp>
        <p:nvSpPr>
          <p:cNvPr id="15364" name="Rectangle 3"/>
          <p:cNvSpPr>
            <a:spLocks noChangeArrowheads="1"/>
          </p:cNvSpPr>
          <p:nvPr/>
        </p:nvSpPr>
        <p:spPr bwMode="auto">
          <a:xfrm>
            <a:off x="274638" y="546100"/>
            <a:ext cx="32766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15365" name="Rectangle 4"/>
          <p:cNvSpPr>
            <a:spLocks noChangeArrowheads="1"/>
          </p:cNvSpPr>
          <p:nvPr/>
        </p:nvSpPr>
        <p:spPr bwMode="auto">
          <a:xfrm>
            <a:off x="996950" y="3543300"/>
            <a:ext cx="4394200" cy="25146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15366" name="Rectangle 5"/>
          <p:cNvSpPr>
            <a:spLocks noChangeArrowheads="1"/>
          </p:cNvSpPr>
          <p:nvPr/>
        </p:nvSpPr>
        <p:spPr bwMode="auto">
          <a:xfrm>
            <a:off x="1216025" y="3814763"/>
            <a:ext cx="1133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zh-CN" altLang="en-US" sz="2200" b="1">
                <a:solidFill>
                  <a:srgbClr val="EEF1F8"/>
                </a:solidFill>
                <a:latin typeface="Montserrat Bold" charset="0"/>
                <a:ea typeface="MS PGothic" panose="020B0600070205080204" pitchFamily="34" charset="-128"/>
                <a:sym typeface="Montserrat Bold" charset="0"/>
              </a:rPr>
              <a:t>关于我们</a:t>
            </a:r>
            <a:endParaRPr lang="en-US" altLang="zh-CN" sz="2200" b="1">
              <a:solidFill>
                <a:srgbClr val="EEF1F8"/>
              </a:solidFill>
              <a:latin typeface="Montserrat Bold" charset="0"/>
              <a:ea typeface="MS PGothic" panose="020B0600070205080204" pitchFamily="34" charset="-128"/>
              <a:sym typeface="Montserrat Bold" charset="0"/>
            </a:endParaRPr>
          </a:p>
        </p:txBody>
      </p:sp>
      <p:sp>
        <p:nvSpPr>
          <p:cNvPr id="4102" name="Line 6"/>
          <p:cNvSpPr>
            <a:spLocks noChangeShapeType="1"/>
          </p:cNvSpPr>
          <p:nvPr/>
        </p:nvSpPr>
        <p:spPr bwMode="auto">
          <a:xfrm>
            <a:off x="1219200" y="4267200"/>
            <a:ext cx="473075"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15368" name="Rectangle 7"/>
          <p:cNvSpPr>
            <a:spLocks noChangeArrowheads="1"/>
          </p:cNvSpPr>
          <p:nvPr/>
        </p:nvSpPr>
        <p:spPr bwMode="auto">
          <a:xfrm>
            <a:off x="1203325" y="4384675"/>
            <a:ext cx="3975100" cy="136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D1DAE3"/>
                </a:solidFill>
                <a:latin typeface="Open Sans Bold" charset="0"/>
                <a:ea typeface="MS PGothic" panose="020B0600070205080204" pitchFamily="34" charset="-128"/>
                <a:sym typeface="Open Sans Bold" charset="0"/>
              </a:rPr>
              <a:t>Pellentesque quis pretium nisi, viverra vestibulum felis</a:t>
            </a:r>
            <a:r>
              <a:rPr lang="en-US" altLang="zh-CN" sz="1200">
                <a:solidFill>
                  <a:srgbClr val="D1DAE3"/>
                </a:solidFill>
                <a:latin typeface="Open Sans" pitchFamily="34" charset="0"/>
                <a:ea typeface="MS PGothic" panose="020B0600070205080204" pitchFamily="34" charset="-128"/>
                <a:sym typeface="Open Sans" pitchFamily="34" charset="0"/>
              </a:rPr>
              <a:t>. Ut id vulputate ligula, vel auctor risus. Mauris et mollis nunc, quis tempor erat. Nam vel velit sit amet leo pellentesque tristique ac nec dui. </a:t>
            </a:r>
            <a:r>
              <a:rPr lang="en-US" altLang="zh-CN" sz="1200" i="1">
                <a:solidFill>
                  <a:srgbClr val="D1DAE3"/>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a:solidFill>
                  <a:srgbClr val="D1DAE3"/>
                </a:solidFill>
                <a:latin typeface="Open Sans" pitchFamily="34" charset="0"/>
                <a:ea typeface="MS PGothic" panose="020B0600070205080204" pitchFamily="34" charset="-128"/>
                <a:sym typeface="Open Sans" pitchFamily="34" charset="0"/>
              </a:rPr>
              <a:t> Nam eu odio ornare massa fermentum pulvinar. </a:t>
            </a:r>
          </a:p>
        </p:txBody>
      </p:sp>
    </p:spTree>
  </p:cSld>
  <p:clrMapOvr>
    <a:masterClrMapping/>
  </p:clrMapOvr>
  <p:transition spd="slow" advTm="1600">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1DD69696-A586-4BF2-A983-51D1F7BA252D}" type="slidenum">
              <a:rPr lang="en-US" altLang="zh-CN">
                <a:ea typeface="MS PGothic" panose="020B0600070205080204" pitchFamily="34" charset="-128"/>
              </a:rPr>
              <a:pPr/>
              <a:t>5</a:t>
            </a:fld>
            <a:endParaRPr lang="en-US" altLang="zh-CN">
              <a:ea typeface="MS PGothic" panose="020B0600070205080204" pitchFamily="34" charset="-128"/>
            </a:endParaRPr>
          </a:p>
        </p:txBody>
      </p:sp>
      <p:sp>
        <p:nvSpPr>
          <p:cNvPr id="17410" name="Rectangle 1"/>
          <p:cNvSpPr>
            <a:spLocks noChangeArrowheads="1"/>
          </p:cNvSpPr>
          <p:nvPr/>
        </p:nvSpPr>
        <p:spPr bwMode="auto">
          <a:xfrm>
            <a:off x="260350" y="123825"/>
            <a:ext cx="1117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INTRO</a:t>
            </a:r>
          </a:p>
        </p:txBody>
      </p:sp>
      <p:sp>
        <p:nvSpPr>
          <p:cNvPr id="17411" name="Rectangle 2"/>
          <p:cNvSpPr>
            <a:spLocks noChangeArrowheads="1"/>
          </p:cNvSpPr>
          <p:nvPr/>
        </p:nvSpPr>
        <p:spPr bwMode="auto">
          <a:xfrm>
            <a:off x="274638" y="546100"/>
            <a:ext cx="32766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17412" name="Rectangle 3"/>
          <p:cNvSpPr>
            <a:spLocks noChangeArrowheads="1"/>
          </p:cNvSpPr>
          <p:nvPr/>
        </p:nvSpPr>
        <p:spPr bwMode="auto">
          <a:xfrm>
            <a:off x="-6350" y="1155700"/>
            <a:ext cx="9772650" cy="48641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17413" name="Rectangle 4"/>
          <p:cNvSpPr>
            <a:spLocks noChangeArrowheads="1"/>
          </p:cNvSpPr>
          <p:nvPr/>
        </p:nvSpPr>
        <p:spPr bwMode="auto">
          <a:xfrm rot="-5400000">
            <a:off x="7027863" y="3044825"/>
            <a:ext cx="4770437"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7000" b="1">
                <a:solidFill>
                  <a:srgbClr val="54616A"/>
                </a:solidFill>
                <a:latin typeface="Montserrat Bold" charset="0"/>
                <a:ea typeface="MS PGothic" panose="020B0600070205080204" pitchFamily="34" charset="-128"/>
                <a:sym typeface="Montserrat Bold" charset="0"/>
              </a:rPr>
              <a:t>FEATURES</a:t>
            </a:r>
          </a:p>
        </p:txBody>
      </p:sp>
      <p:sp>
        <p:nvSpPr>
          <p:cNvPr id="5125" name="AutoShape 5"/>
          <p:cNvSpPr/>
          <p:nvPr/>
        </p:nvSpPr>
        <p:spPr bwMode="auto">
          <a:xfrm>
            <a:off x="225425" y="1504950"/>
            <a:ext cx="838200" cy="83820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solidFill>
            <a:schemeClr val="accent4"/>
          </a:solidFill>
          <a:ln>
            <a:noFill/>
          </a:ln>
        </p:spPr>
        <p:txBody>
          <a:bodyPr lIns="0" tIns="0" rIns="0" bIns="0"/>
          <a:lstStyle/>
          <a:p>
            <a:pPr algn="ctr"/>
            <a:endParaRPr lang="en-US" sz="2800" b="1" noProof="1">
              <a:solidFill>
                <a:srgbClr val="000000"/>
              </a:solidFill>
              <a:latin typeface="Open Sans Light"/>
              <a:sym typeface="Helvetica Neue UltraLight" charset="0"/>
            </a:endParaRPr>
          </a:p>
        </p:txBody>
      </p:sp>
      <p:sp>
        <p:nvSpPr>
          <p:cNvPr id="5126" name="AutoShape 6"/>
          <p:cNvSpPr/>
          <p:nvPr/>
        </p:nvSpPr>
        <p:spPr bwMode="auto">
          <a:xfrm>
            <a:off x="225425" y="3841750"/>
            <a:ext cx="838200" cy="83820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solidFill>
            <a:schemeClr val="accent4"/>
          </a:solidFill>
          <a:ln>
            <a:noFill/>
          </a:ln>
        </p:spPr>
        <p:txBody>
          <a:bodyPr lIns="0" tIns="0" rIns="0" bIns="0"/>
          <a:lstStyle/>
          <a:p>
            <a:pPr algn="ctr"/>
            <a:endParaRPr lang="en-US" sz="2800" b="1" noProof="1">
              <a:solidFill>
                <a:srgbClr val="000000"/>
              </a:solidFill>
              <a:latin typeface="Open Sans Light"/>
              <a:sym typeface="Helvetica Neue UltraLight" charset="0"/>
            </a:endParaRPr>
          </a:p>
        </p:txBody>
      </p:sp>
      <p:sp>
        <p:nvSpPr>
          <p:cNvPr id="17416" name="Rectangle 7"/>
          <p:cNvSpPr>
            <a:spLocks noChangeArrowheads="1"/>
          </p:cNvSpPr>
          <p:nvPr/>
        </p:nvSpPr>
        <p:spPr bwMode="auto">
          <a:xfrm>
            <a:off x="561975" y="1714500"/>
            <a:ext cx="171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zh-CN" sz="2400" b="1">
                <a:solidFill>
                  <a:srgbClr val="FFFFFF"/>
                </a:solidFill>
                <a:latin typeface="Montserrat Bold" charset="0"/>
                <a:ea typeface="MS PGothic" panose="020B0600070205080204" pitchFamily="34" charset="-128"/>
                <a:sym typeface="Montserrat Bold" charset="0"/>
              </a:rPr>
              <a:t>1</a:t>
            </a:r>
          </a:p>
        </p:txBody>
      </p:sp>
      <p:sp>
        <p:nvSpPr>
          <p:cNvPr id="17417" name="Rectangle 8"/>
          <p:cNvSpPr>
            <a:spLocks noChangeArrowheads="1"/>
          </p:cNvSpPr>
          <p:nvPr/>
        </p:nvSpPr>
        <p:spPr bwMode="auto">
          <a:xfrm>
            <a:off x="561975" y="4057650"/>
            <a:ext cx="171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zh-CN" sz="2400" b="1">
                <a:solidFill>
                  <a:srgbClr val="FFFFFF"/>
                </a:solidFill>
                <a:latin typeface="Montserrat Bold" charset="0"/>
                <a:ea typeface="MS PGothic" panose="020B0600070205080204" pitchFamily="34" charset="-128"/>
                <a:sym typeface="Montserrat Bold" charset="0"/>
              </a:rPr>
              <a:t>3</a:t>
            </a:r>
          </a:p>
        </p:txBody>
      </p:sp>
      <p:sp>
        <p:nvSpPr>
          <p:cNvPr id="17418" name="Rectangle 9"/>
          <p:cNvSpPr>
            <a:spLocks noChangeArrowheads="1"/>
          </p:cNvSpPr>
          <p:nvPr/>
        </p:nvSpPr>
        <p:spPr bwMode="auto">
          <a:xfrm>
            <a:off x="1209675" y="1527175"/>
            <a:ext cx="2978150"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D1DAE3"/>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 Nam vel velit sit amet leo pellentesque tristique ac nec dui. </a:t>
            </a:r>
            <a:r>
              <a:rPr lang="en-US" altLang="zh-CN" sz="1200" i="1">
                <a:solidFill>
                  <a:srgbClr val="D1DAE3"/>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i="1">
                <a:solidFill>
                  <a:srgbClr val="D1DAE3"/>
                </a:solidFill>
                <a:latin typeface="Open Sans" pitchFamily="34" charset="0"/>
                <a:ea typeface="MS PGothic" panose="020B0600070205080204" pitchFamily="34" charset="-128"/>
                <a:sym typeface="Open Sans" pitchFamily="34" charset="0"/>
              </a:rPr>
              <a:t> </a:t>
            </a:r>
          </a:p>
        </p:txBody>
      </p:sp>
      <p:sp>
        <p:nvSpPr>
          <p:cNvPr id="17419" name="Rectangle 10"/>
          <p:cNvSpPr>
            <a:spLocks noChangeArrowheads="1"/>
          </p:cNvSpPr>
          <p:nvPr/>
        </p:nvSpPr>
        <p:spPr bwMode="auto">
          <a:xfrm>
            <a:off x="1209675" y="3794125"/>
            <a:ext cx="2978150"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D1DAE3"/>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 Nam vel velit sit amet leo pellentesque tristique ac nec dui. </a:t>
            </a:r>
            <a:r>
              <a:rPr lang="en-US" altLang="zh-CN" sz="1200" i="1">
                <a:solidFill>
                  <a:srgbClr val="D1DAE3"/>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i="1">
                <a:solidFill>
                  <a:srgbClr val="D1DAE3"/>
                </a:solidFill>
                <a:latin typeface="Open Sans" pitchFamily="34" charset="0"/>
                <a:ea typeface="MS PGothic" panose="020B0600070205080204" pitchFamily="34" charset="-128"/>
                <a:sym typeface="Open Sans" pitchFamily="34" charset="0"/>
              </a:rPr>
              <a:t> </a:t>
            </a:r>
          </a:p>
        </p:txBody>
      </p:sp>
      <p:sp>
        <p:nvSpPr>
          <p:cNvPr id="5131" name="AutoShape 11"/>
          <p:cNvSpPr/>
          <p:nvPr/>
        </p:nvSpPr>
        <p:spPr bwMode="auto">
          <a:xfrm>
            <a:off x="4543425" y="1504950"/>
            <a:ext cx="838200" cy="83820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solidFill>
            <a:schemeClr val="accent4"/>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5132" name="AutoShape 12"/>
          <p:cNvSpPr/>
          <p:nvPr/>
        </p:nvSpPr>
        <p:spPr bwMode="auto">
          <a:xfrm>
            <a:off x="4543425" y="3841750"/>
            <a:ext cx="838200" cy="83820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solidFill>
            <a:schemeClr val="accent4"/>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17422" name="Rectangle 13"/>
          <p:cNvSpPr>
            <a:spLocks noChangeArrowheads="1"/>
          </p:cNvSpPr>
          <p:nvPr/>
        </p:nvSpPr>
        <p:spPr bwMode="auto">
          <a:xfrm>
            <a:off x="4879975" y="1714500"/>
            <a:ext cx="171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zh-CN" sz="2400" b="1">
                <a:solidFill>
                  <a:srgbClr val="FFFFFF"/>
                </a:solidFill>
                <a:latin typeface="Montserrat Bold" charset="0"/>
                <a:ea typeface="MS PGothic" panose="020B0600070205080204" pitchFamily="34" charset="-128"/>
                <a:sym typeface="Montserrat Bold" charset="0"/>
              </a:rPr>
              <a:t>2</a:t>
            </a:r>
          </a:p>
        </p:txBody>
      </p:sp>
      <p:sp>
        <p:nvSpPr>
          <p:cNvPr id="17423" name="Rectangle 14"/>
          <p:cNvSpPr>
            <a:spLocks noChangeArrowheads="1"/>
          </p:cNvSpPr>
          <p:nvPr/>
        </p:nvSpPr>
        <p:spPr bwMode="auto">
          <a:xfrm>
            <a:off x="4879975" y="4057650"/>
            <a:ext cx="171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zh-CN" sz="2400" b="1">
                <a:solidFill>
                  <a:srgbClr val="FFFFFF"/>
                </a:solidFill>
                <a:latin typeface="Montserrat Bold" charset="0"/>
                <a:ea typeface="MS PGothic" panose="020B0600070205080204" pitchFamily="34" charset="-128"/>
                <a:sym typeface="Montserrat Bold" charset="0"/>
              </a:rPr>
              <a:t>4</a:t>
            </a:r>
          </a:p>
        </p:txBody>
      </p:sp>
      <p:sp>
        <p:nvSpPr>
          <p:cNvPr id="17424" name="Rectangle 15"/>
          <p:cNvSpPr>
            <a:spLocks noChangeArrowheads="1"/>
          </p:cNvSpPr>
          <p:nvPr/>
        </p:nvSpPr>
        <p:spPr bwMode="auto">
          <a:xfrm>
            <a:off x="5527675" y="1527175"/>
            <a:ext cx="2921000"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D1DAE3"/>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 Nam vel velit sit amet leo pellentesque tristique ac nec dui. </a:t>
            </a:r>
            <a:r>
              <a:rPr lang="en-US" altLang="zh-CN" sz="1200" i="1">
                <a:solidFill>
                  <a:srgbClr val="D1DAE3"/>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i="1">
                <a:solidFill>
                  <a:srgbClr val="D1DAE3"/>
                </a:solidFill>
                <a:latin typeface="Open Sans" pitchFamily="34" charset="0"/>
                <a:ea typeface="MS PGothic" panose="020B0600070205080204" pitchFamily="34" charset="-128"/>
                <a:sym typeface="Open Sans" pitchFamily="34" charset="0"/>
              </a:rPr>
              <a:t> </a:t>
            </a:r>
          </a:p>
        </p:txBody>
      </p:sp>
      <p:sp>
        <p:nvSpPr>
          <p:cNvPr id="17425" name="Rectangle 16"/>
          <p:cNvSpPr>
            <a:spLocks noChangeArrowheads="1"/>
          </p:cNvSpPr>
          <p:nvPr/>
        </p:nvSpPr>
        <p:spPr bwMode="auto">
          <a:xfrm>
            <a:off x="5527675" y="3794125"/>
            <a:ext cx="2921000"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D1DAE3"/>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 Nam vel velit sit amet leo pellentesque tristique ac nec dui. </a:t>
            </a:r>
            <a:r>
              <a:rPr lang="en-US" altLang="zh-CN" sz="1200" i="1">
                <a:solidFill>
                  <a:srgbClr val="D1DAE3"/>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i="1">
                <a:solidFill>
                  <a:srgbClr val="D1DAE3"/>
                </a:solidFill>
                <a:latin typeface="Open Sans" pitchFamily="34" charset="0"/>
                <a:ea typeface="MS PGothic" panose="020B0600070205080204" pitchFamily="34" charset="-128"/>
                <a:sym typeface="Open Sans" pitchFamily="34" charset="0"/>
              </a:rPr>
              <a:t> </a:t>
            </a:r>
          </a:p>
        </p:txBody>
      </p:sp>
    </p:spTree>
  </p:cSld>
  <p:clrMapOvr>
    <a:masterClrMapping/>
  </p:clrMapOvr>
  <p:transition spd="slow" advTm="1600">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D465A442-7558-4273-B011-13A7FBC2CA3F}" type="slidenum">
              <a:rPr lang="en-US" altLang="zh-CN">
                <a:ea typeface="MS PGothic" panose="020B0600070205080204" pitchFamily="34" charset="-128"/>
              </a:rPr>
              <a:pPr/>
              <a:t>6</a:t>
            </a:fld>
            <a:endParaRPr lang="en-US" altLang="zh-CN">
              <a:ea typeface="MS PGothic" panose="020B0600070205080204" pitchFamily="34" charset="-128"/>
            </a:endParaRPr>
          </a:p>
        </p:txBody>
      </p:sp>
      <p:sp>
        <p:nvSpPr>
          <p:cNvPr id="19458" name="Rectangle 1"/>
          <p:cNvSpPr>
            <a:spLocks noChangeArrowheads="1"/>
          </p:cNvSpPr>
          <p:nvPr/>
        </p:nvSpPr>
        <p:spPr bwMode="auto">
          <a:xfrm>
            <a:off x="3883025" y="1219200"/>
            <a:ext cx="4432300" cy="51435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146" name="Rectangle 2"/>
          <p:cNvSpPr/>
          <p:nvPr/>
        </p:nvSpPr>
        <p:spPr bwMode="auto">
          <a:xfrm>
            <a:off x="0" y="1663700"/>
            <a:ext cx="3663950" cy="4254500"/>
          </a:xfrm>
          <a:prstGeom prst="rect">
            <a:avLst/>
          </a:prstGeom>
          <a:blipFill dpi="0" rotWithShape="0">
            <a:blip r:embed="rId3"/>
            <a:srcRect/>
            <a:stretch>
              <a:fillRect l="-8059" r="-8059"/>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19460" name="Rectangle 3"/>
          <p:cNvSpPr>
            <a:spLocks noChangeArrowheads="1"/>
          </p:cNvSpPr>
          <p:nvPr/>
        </p:nvSpPr>
        <p:spPr bwMode="auto">
          <a:xfrm>
            <a:off x="260350" y="123825"/>
            <a:ext cx="34559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COMPANY PROFILE</a:t>
            </a:r>
          </a:p>
        </p:txBody>
      </p:sp>
      <p:sp>
        <p:nvSpPr>
          <p:cNvPr id="19461" name="Rectangle 4"/>
          <p:cNvSpPr>
            <a:spLocks noChangeArrowheads="1"/>
          </p:cNvSpPr>
          <p:nvPr/>
        </p:nvSpPr>
        <p:spPr bwMode="auto">
          <a:xfrm>
            <a:off x="274638" y="546100"/>
            <a:ext cx="32766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6149" name="Rectangle 5"/>
          <p:cNvSpPr/>
          <p:nvPr/>
        </p:nvSpPr>
        <p:spPr bwMode="auto">
          <a:xfrm>
            <a:off x="8534400" y="1663700"/>
            <a:ext cx="3663950" cy="4254500"/>
          </a:xfrm>
          <a:prstGeom prst="rect">
            <a:avLst/>
          </a:prstGeom>
          <a:blipFill dpi="0" rotWithShape="0">
            <a:blip r:embed="rId4"/>
            <a:srcRect/>
            <a:stretch>
              <a:fillRect l="-8059" r="-8059"/>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19463" name="Rectangle 6"/>
          <p:cNvSpPr>
            <a:spLocks noChangeArrowheads="1"/>
          </p:cNvSpPr>
          <p:nvPr/>
        </p:nvSpPr>
        <p:spPr bwMode="auto">
          <a:xfrm>
            <a:off x="4270375" y="2270125"/>
            <a:ext cx="3663950" cy="367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ct val="130000"/>
              </a:lnSpc>
            </a:pPr>
            <a:r>
              <a:rPr lang="en-US" altLang="zh-CN" sz="1200">
                <a:solidFill>
                  <a:srgbClr val="D1DAE3"/>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 Nam vel velit sit amet leo pellentesque tristique ac nec dui. </a:t>
            </a:r>
            <a:r>
              <a:rPr lang="en-US" altLang="zh-CN" sz="1200" i="1">
                <a:solidFill>
                  <a:srgbClr val="D1DAE3"/>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i="1">
                <a:solidFill>
                  <a:srgbClr val="D1DAE3"/>
                </a:solidFill>
                <a:latin typeface="Open Sans" pitchFamily="34" charset="0"/>
                <a:ea typeface="MS PGothic" panose="020B0600070205080204" pitchFamily="34" charset="-128"/>
                <a:sym typeface="Open Sans" pitchFamily="34" charset="0"/>
              </a:rPr>
              <a:t> </a:t>
            </a:r>
            <a:r>
              <a:rPr lang="en-US" altLang="zh-CN" sz="1200">
                <a:solidFill>
                  <a:srgbClr val="D1DAE3"/>
                </a:solidFill>
                <a:latin typeface="Open Sans" pitchFamily="34" charset="0"/>
                <a:ea typeface="MS PGothic" panose="020B0600070205080204" pitchFamily="34" charset="-128"/>
                <a:sym typeface="Open Sans" pitchFamily="34" charset="0"/>
              </a:rPr>
              <a:t>Nam eu odio ornare massa fermentum pulvinar. Ut tristique suscipit dui. Vivamus efficitur, ante at hendrerit vulputate, ligula metus tincidunt orci, sed lacinia ligula lacus eu quam.  Proin nec finibus nisl. Nunc dictum mattis nulla, vel ultricies lectus pulvinar eget. Maecenas ac tellus ut mi pulvinar suscipit.</a:t>
            </a:r>
            <a:r>
              <a:rPr lang="en-US" altLang="zh-CN" sz="1200">
                <a:solidFill>
                  <a:srgbClr val="D1DAE3"/>
                </a:solidFill>
                <a:latin typeface="Open Sans Italic" charset="0"/>
                <a:ea typeface="MS PGothic" panose="020B0600070205080204" pitchFamily="34" charset="-128"/>
                <a:sym typeface="Open Sans Italic" charset="0"/>
              </a:rPr>
              <a:t> </a:t>
            </a:r>
            <a:r>
              <a:rPr lang="en-US" altLang="zh-CN" sz="1200" i="1">
                <a:solidFill>
                  <a:srgbClr val="D1DAE3"/>
                </a:solidFill>
                <a:latin typeface="Open Sans Italic" charset="0"/>
                <a:ea typeface="MS PGothic" panose="020B0600070205080204" pitchFamily="34" charset="-128"/>
                <a:sym typeface="Open Sans Italic" charset="0"/>
              </a:rPr>
              <a:t>Curabitur id velit eget turpis scelerisque ultricies lectus. Lorem ipsum dolor sit amet, consectetur adipiscing elit. </a:t>
            </a:r>
          </a:p>
        </p:txBody>
      </p:sp>
      <p:sp>
        <p:nvSpPr>
          <p:cNvPr id="19464" name="Rectangle 7"/>
          <p:cNvSpPr>
            <a:spLocks noChangeArrowheads="1"/>
          </p:cNvSpPr>
          <p:nvPr/>
        </p:nvSpPr>
        <p:spPr bwMode="auto">
          <a:xfrm>
            <a:off x="5173663" y="1552575"/>
            <a:ext cx="18557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algn="ctr"/>
            <a:r>
              <a:rPr lang="zh-CN" altLang="en-US" sz="2400" b="1">
                <a:solidFill>
                  <a:srgbClr val="FFFFFF"/>
                </a:solidFill>
                <a:latin typeface="黑体" panose="02010609060101010101" pitchFamily="49" charset="-122"/>
                <a:sym typeface="Montserrat Bold" charset="0"/>
              </a:rPr>
              <a:t>添加你的标题</a:t>
            </a:r>
            <a:endParaRPr lang="en-US" altLang="zh-CN" sz="2400" b="1">
              <a:solidFill>
                <a:srgbClr val="FFFFFF"/>
              </a:solidFill>
              <a:latin typeface="Helvetica Neue UltraLight" charset="0"/>
              <a:sym typeface="Montserrat Bold" charset="0"/>
            </a:endParaRPr>
          </a:p>
        </p:txBody>
      </p:sp>
      <p:sp>
        <p:nvSpPr>
          <p:cNvPr id="6152" name="Line 8"/>
          <p:cNvSpPr>
            <a:spLocks noChangeShapeType="1"/>
          </p:cNvSpPr>
          <p:nvPr/>
        </p:nvSpPr>
        <p:spPr bwMode="auto">
          <a:xfrm>
            <a:off x="5861050" y="2044700"/>
            <a:ext cx="473075"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Tree>
  </p:cSld>
  <p:clrMapOvr>
    <a:masterClrMapping/>
  </p:clrMapOvr>
  <p:transition spd="slow" advTm="1600">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67AE070A-79D9-4C48-8693-4EAAD9771C5F}" type="slidenum">
              <a:rPr lang="en-US" altLang="zh-CN">
                <a:ea typeface="MS PGothic" panose="020B0600070205080204" pitchFamily="34" charset="-128"/>
              </a:rPr>
              <a:pPr/>
              <a:t>7</a:t>
            </a:fld>
            <a:endParaRPr lang="en-US" altLang="zh-CN">
              <a:ea typeface="MS PGothic" panose="020B0600070205080204" pitchFamily="34" charset="-128"/>
            </a:endParaRPr>
          </a:p>
        </p:txBody>
      </p:sp>
      <p:sp>
        <p:nvSpPr>
          <p:cNvPr id="8193" name="Rectangle 1"/>
          <p:cNvSpPr/>
          <p:nvPr/>
        </p:nvSpPr>
        <p:spPr bwMode="auto">
          <a:xfrm>
            <a:off x="306388" y="1022350"/>
            <a:ext cx="11652250" cy="1733550"/>
          </a:xfrm>
          <a:prstGeom prst="rect">
            <a:avLst/>
          </a:prstGeom>
          <a:blipFill dpi="0" rotWithShape="0">
            <a:blip r:embed="rId3"/>
            <a:srcRect/>
            <a:stretch>
              <a:fillRect t="-286080" b="-286080"/>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1507" name="Rectangle 2"/>
          <p:cNvSpPr>
            <a:spLocks noChangeArrowheads="1"/>
          </p:cNvSpPr>
          <p:nvPr/>
        </p:nvSpPr>
        <p:spPr bwMode="auto">
          <a:xfrm>
            <a:off x="260350" y="123825"/>
            <a:ext cx="34559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COMPANY PROFILE</a:t>
            </a:r>
          </a:p>
        </p:txBody>
      </p:sp>
      <p:sp>
        <p:nvSpPr>
          <p:cNvPr id="21508" name="Rectangle 3"/>
          <p:cNvSpPr>
            <a:spLocks noChangeArrowheads="1"/>
          </p:cNvSpPr>
          <p:nvPr/>
        </p:nvSpPr>
        <p:spPr bwMode="auto">
          <a:xfrm>
            <a:off x="274638" y="546100"/>
            <a:ext cx="32766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8196" name="Rectangle 4"/>
          <p:cNvSpPr/>
          <p:nvPr/>
        </p:nvSpPr>
        <p:spPr bwMode="auto">
          <a:xfrm>
            <a:off x="603250" y="1022350"/>
            <a:ext cx="3498850" cy="1733550"/>
          </a:xfrm>
          <a:prstGeom prst="rect">
            <a:avLst/>
          </a:prstGeom>
          <a:solidFill>
            <a:schemeClr val="accent6">
              <a:alpha val="79999"/>
            </a:schemeClr>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21510" name="Rectangle 5"/>
          <p:cNvSpPr>
            <a:spLocks noChangeArrowheads="1"/>
          </p:cNvSpPr>
          <p:nvPr/>
        </p:nvSpPr>
        <p:spPr bwMode="auto">
          <a:xfrm>
            <a:off x="1530350" y="1338263"/>
            <a:ext cx="15859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b="1">
                <a:solidFill>
                  <a:srgbClr val="FFFFFF"/>
                </a:solidFill>
                <a:latin typeface="Montserrat Bold" charset="0"/>
                <a:ea typeface="MS PGothic" panose="020B0600070205080204" pitchFamily="34" charset="-128"/>
                <a:sym typeface="Montserrat Bold" charset="0"/>
              </a:rPr>
              <a:t>OUR SERVICE</a:t>
            </a:r>
          </a:p>
        </p:txBody>
      </p:sp>
      <p:sp>
        <p:nvSpPr>
          <p:cNvPr id="21511" name="AutoShape 6"/>
          <p:cNvSpPr>
            <a:spLocks noChangeArrowheads="1"/>
          </p:cNvSpPr>
          <p:nvPr/>
        </p:nvSpPr>
        <p:spPr bwMode="auto">
          <a:xfrm>
            <a:off x="593725" y="3295650"/>
            <a:ext cx="673100" cy="673100"/>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 name="T10" fmla="*/ 16796 w 19679"/>
              <a:gd name="T11" fmla="*/ 2882 h 19679"/>
            </a:gdLst>
            <a:ahLst/>
            <a:cxnLst>
              <a:cxn ang="0">
                <a:pos x="T0" y="T1"/>
              </a:cxn>
              <a:cxn ang="0">
                <a:pos x="T2" y="T3"/>
              </a:cxn>
              <a:cxn ang="0">
                <a:pos x="T4" y="T5"/>
              </a:cxn>
              <a:cxn ang="0">
                <a:pos x="T6" y="T7"/>
              </a:cxn>
              <a:cxn ang="0">
                <a:pos x="T8" y="T9"/>
              </a:cxn>
              <a:cxn ang="0">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1512" name="AutoShape 7"/>
          <p:cNvSpPr>
            <a:spLocks noChangeArrowheads="1"/>
          </p:cNvSpPr>
          <p:nvPr/>
        </p:nvSpPr>
        <p:spPr bwMode="auto">
          <a:xfrm>
            <a:off x="593725" y="4775200"/>
            <a:ext cx="673100" cy="673100"/>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 name="T10" fmla="*/ 16796 w 19679"/>
              <a:gd name="T11" fmla="*/ 2882 h 19679"/>
            </a:gdLst>
            <a:ahLst/>
            <a:cxnLst>
              <a:cxn ang="0">
                <a:pos x="T0" y="T1"/>
              </a:cxn>
              <a:cxn ang="0">
                <a:pos x="T2" y="T3"/>
              </a:cxn>
              <a:cxn ang="0">
                <a:pos x="T4" y="T5"/>
              </a:cxn>
              <a:cxn ang="0">
                <a:pos x="T6" y="T7"/>
              </a:cxn>
              <a:cxn ang="0">
                <a:pos x="T8" y="T9"/>
              </a:cxn>
              <a:cxn ang="0">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1513" name="Rectangle 8"/>
          <p:cNvSpPr>
            <a:spLocks noChangeArrowheads="1"/>
          </p:cNvSpPr>
          <p:nvPr/>
        </p:nvSpPr>
        <p:spPr bwMode="auto">
          <a:xfrm>
            <a:off x="1428750" y="4013200"/>
            <a:ext cx="36703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a:t>
            </a:r>
          </a:p>
        </p:txBody>
      </p:sp>
      <p:sp>
        <p:nvSpPr>
          <p:cNvPr id="21514" name="Rectangle 9"/>
          <p:cNvSpPr>
            <a:spLocks noChangeArrowheads="1"/>
          </p:cNvSpPr>
          <p:nvPr/>
        </p:nvSpPr>
        <p:spPr bwMode="auto">
          <a:xfrm>
            <a:off x="1422400" y="3452813"/>
            <a:ext cx="1390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zh-CN" altLang="en-US" b="1">
                <a:solidFill>
                  <a:srgbClr val="FFFFFF"/>
                </a:solidFill>
                <a:latin typeface="Montserrat Bold" charset="0"/>
                <a:ea typeface="MS PGothic" panose="020B0600070205080204" pitchFamily="34" charset="-128"/>
                <a:sym typeface="Montserrat Bold" charset="0"/>
              </a:rPr>
              <a:t>在此添加标题</a:t>
            </a:r>
            <a:endParaRPr lang="en-US" altLang="zh-CN" b="1">
              <a:solidFill>
                <a:srgbClr val="FFFFFF"/>
              </a:solidFill>
              <a:latin typeface="Montserrat Bold" charset="0"/>
              <a:ea typeface="MS PGothic" panose="020B0600070205080204" pitchFamily="34" charset="-128"/>
              <a:sym typeface="Montserrat Bold" charset="0"/>
            </a:endParaRPr>
          </a:p>
        </p:txBody>
      </p:sp>
      <p:sp>
        <p:nvSpPr>
          <p:cNvPr id="8202" name="Line 10"/>
          <p:cNvSpPr>
            <a:spLocks noChangeShapeType="1"/>
          </p:cNvSpPr>
          <p:nvPr/>
        </p:nvSpPr>
        <p:spPr bwMode="auto">
          <a:xfrm>
            <a:off x="1454150" y="3841750"/>
            <a:ext cx="473075"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1516" name="Rectangle 11"/>
          <p:cNvSpPr>
            <a:spLocks noChangeArrowheads="1"/>
          </p:cNvSpPr>
          <p:nvPr/>
        </p:nvSpPr>
        <p:spPr bwMode="auto">
          <a:xfrm>
            <a:off x="1428750" y="5524500"/>
            <a:ext cx="36703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a:t>
            </a:r>
          </a:p>
        </p:txBody>
      </p:sp>
      <p:sp>
        <p:nvSpPr>
          <p:cNvPr id="8204" name="Line 12"/>
          <p:cNvSpPr>
            <a:spLocks noChangeShapeType="1"/>
          </p:cNvSpPr>
          <p:nvPr/>
        </p:nvSpPr>
        <p:spPr bwMode="auto">
          <a:xfrm>
            <a:off x="1454150" y="5410200"/>
            <a:ext cx="473075"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1518" name="AutoShape 13"/>
          <p:cNvSpPr>
            <a:spLocks noChangeArrowheads="1"/>
          </p:cNvSpPr>
          <p:nvPr/>
        </p:nvSpPr>
        <p:spPr bwMode="auto">
          <a:xfrm>
            <a:off x="6359525" y="3295650"/>
            <a:ext cx="673100" cy="673100"/>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 name="T10" fmla="*/ 16796 w 19679"/>
              <a:gd name="T11" fmla="*/ 2882 h 19679"/>
            </a:gdLst>
            <a:ahLst/>
            <a:cxnLst>
              <a:cxn ang="0">
                <a:pos x="T0" y="T1"/>
              </a:cxn>
              <a:cxn ang="0">
                <a:pos x="T2" y="T3"/>
              </a:cxn>
              <a:cxn ang="0">
                <a:pos x="T4" y="T5"/>
              </a:cxn>
              <a:cxn ang="0">
                <a:pos x="T6" y="T7"/>
              </a:cxn>
              <a:cxn ang="0">
                <a:pos x="T8" y="T9"/>
              </a:cxn>
              <a:cxn ang="0">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1519" name="AutoShape 14"/>
          <p:cNvSpPr>
            <a:spLocks noChangeArrowheads="1"/>
          </p:cNvSpPr>
          <p:nvPr/>
        </p:nvSpPr>
        <p:spPr bwMode="auto">
          <a:xfrm>
            <a:off x="6359525" y="4775200"/>
            <a:ext cx="673100" cy="673100"/>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 name="T10" fmla="*/ 16796 w 19679"/>
              <a:gd name="T11" fmla="*/ 2882 h 19679"/>
            </a:gdLst>
            <a:ahLst/>
            <a:cxnLst>
              <a:cxn ang="0">
                <a:pos x="T0" y="T1"/>
              </a:cxn>
              <a:cxn ang="0">
                <a:pos x="T2" y="T3"/>
              </a:cxn>
              <a:cxn ang="0">
                <a:pos x="T4" y="T5"/>
              </a:cxn>
              <a:cxn ang="0">
                <a:pos x="T6" y="T7"/>
              </a:cxn>
              <a:cxn ang="0">
                <a:pos x="T8" y="T9"/>
              </a:cxn>
              <a:cxn ang="0">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1520" name="Rectangle 15"/>
          <p:cNvSpPr>
            <a:spLocks noChangeArrowheads="1"/>
          </p:cNvSpPr>
          <p:nvPr/>
        </p:nvSpPr>
        <p:spPr bwMode="auto">
          <a:xfrm>
            <a:off x="7194550" y="4013200"/>
            <a:ext cx="36703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a:t>
            </a:r>
          </a:p>
        </p:txBody>
      </p:sp>
      <p:sp>
        <p:nvSpPr>
          <p:cNvPr id="21521" name="Rectangle 16"/>
          <p:cNvSpPr>
            <a:spLocks noChangeArrowheads="1"/>
          </p:cNvSpPr>
          <p:nvPr/>
        </p:nvSpPr>
        <p:spPr bwMode="auto">
          <a:xfrm>
            <a:off x="7194550" y="5524500"/>
            <a:ext cx="36703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a:t>
            </a:r>
          </a:p>
        </p:txBody>
      </p:sp>
      <p:sp>
        <p:nvSpPr>
          <p:cNvPr id="21522" name="AutoShape 22"/>
          <p:cNvSpPr>
            <a:spLocks noChangeArrowheads="1"/>
          </p:cNvSpPr>
          <p:nvPr/>
        </p:nvSpPr>
        <p:spPr bwMode="auto">
          <a:xfrm>
            <a:off x="836613" y="3530600"/>
            <a:ext cx="215900" cy="184150"/>
          </a:xfrm>
          <a:custGeom>
            <a:avLst/>
            <a:gdLst>
              <a:gd name="T0" fmla="*/ 20154 w 21600"/>
              <a:gd name="T1" fmla="*/ 4475 h 21586"/>
              <a:gd name="T2" fmla="*/ 21600 w 21600"/>
              <a:gd name="T3" fmla="*/ 8992 h 21586"/>
              <a:gd name="T4" fmla="*/ 20154 w 21600"/>
              <a:gd name="T5" fmla="*/ 13510 h 21586"/>
              <a:gd name="T6" fmla="*/ 16224 w 21600"/>
              <a:gd name="T7" fmla="*/ 16783 h 21586"/>
              <a:gd name="T8" fmla="*/ 10800 w 21600"/>
              <a:gd name="T9" fmla="*/ 17985 h 21586"/>
              <a:gd name="T10" fmla="*/ 9052 w 21600"/>
              <a:gd name="T11" fmla="*/ 17872 h 21586"/>
              <a:gd name="T12" fmla="*/ 3508 w 21600"/>
              <a:gd name="T13" fmla="*/ 21272 h 21586"/>
              <a:gd name="T14" fmla="*/ 2133 w 21600"/>
              <a:gd name="T15" fmla="*/ 21581 h 21586"/>
              <a:gd name="T16" fmla="*/ 1766 w 21600"/>
              <a:gd name="T17" fmla="*/ 21455 h 21586"/>
              <a:gd name="T18" fmla="*/ 1555 w 21600"/>
              <a:gd name="T19" fmla="*/ 21047 h 21586"/>
              <a:gd name="T20" fmla="*/ 1555 w 21600"/>
              <a:gd name="T21" fmla="*/ 21033 h 21586"/>
              <a:gd name="T22" fmla="*/ 1549 w 21600"/>
              <a:gd name="T23" fmla="*/ 20865 h 21586"/>
              <a:gd name="T24" fmla="*/ 1573 w 21600"/>
              <a:gd name="T25" fmla="*/ 20724 h 21586"/>
              <a:gd name="T26" fmla="*/ 1627 w 21600"/>
              <a:gd name="T27" fmla="*/ 20591 h 21586"/>
              <a:gd name="T28" fmla="*/ 1700 w 21600"/>
              <a:gd name="T29" fmla="*/ 20465 h 21586"/>
              <a:gd name="T30" fmla="*/ 1784 w 21600"/>
              <a:gd name="T31" fmla="*/ 20345 h 21586"/>
              <a:gd name="T32" fmla="*/ 1880 w 21600"/>
              <a:gd name="T33" fmla="*/ 20219 h 21586"/>
              <a:gd name="T34" fmla="*/ 2254 w 21600"/>
              <a:gd name="T35" fmla="*/ 19734 h 21586"/>
              <a:gd name="T36" fmla="*/ 2670 w 21600"/>
              <a:gd name="T37" fmla="*/ 19200 h 21586"/>
              <a:gd name="T38" fmla="*/ 3044 w 21600"/>
              <a:gd name="T39" fmla="*/ 18645 h 21586"/>
              <a:gd name="T40" fmla="*/ 3435 w 21600"/>
              <a:gd name="T41" fmla="*/ 17928 h 21586"/>
              <a:gd name="T42" fmla="*/ 3761 w 21600"/>
              <a:gd name="T43" fmla="*/ 17099 h 21586"/>
              <a:gd name="T44" fmla="*/ 4074 w 21600"/>
              <a:gd name="T45" fmla="*/ 16032 h 21586"/>
              <a:gd name="T46" fmla="*/ 1091 w 21600"/>
              <a:gd name="T47" fmla="*/ 12940 h 21586"/>
              <a:gd name="T48" fmla="*/ 0 w 21600"/>
              <a:gd name="T49" fmla="*/ 8992 h 21586"/>
              <a:gd name="T50" fmla="*/ 856 w 21600"/>
              <a:gd name="T51" fmla="*/ 5501 h 21586"/>
              <a:gd name="T52" fmla="*/ 3158 w 21600"/>
              <a:gd name="T53" fmla="*/ 2628 h 21586"/>
              <a:gd name="T54" fmla="*/ 6605 w 21600"/>
              <a:gd name="T55" fmla="*/ 710 h 21586"/>
              <a:gd name="T56" fmla="*/ 10800 w 21600"/>
              <a:gd name="T57" fmla="*/ 0 h 21586"/>
              <a:gd name="T58" fmla="*/ 16224 w 21600"/>
              <a:gd name="T59" fmla="*/ 1201 h 21586"/>
              <a:gd name="T60" fmla="*/ 20154 w 21600"/>
              <a:gd name="T61" fmla="*/ 4475 h 21586"/>
              <a:gd name="T62" fmla="*/ 20154 w 21600"/>
              <a:gd name="T63" fmla="*/ 4475 h 2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00" h="21586">
                <a:moveTo>
                  <a:pt x="20154" y="4475"/>
                </a:moveTo>
                <a:cubicBezTo>
                  <a:pt x="21118" y="5857"/>
                  <a:pt x="21600" y="7363"/>
                  <a:pt x="21600" y="8992"/>
                </a:cubicBezTo>
                <a:cubicBezTo>
                  <a:pt x="21600" y="10622"/>
                  <a:pt x="21118" y="12128"/>
                  <a:pt x="20154" y="13510"/>
                </a:cubicBezTo>
                <a:cubicBezTo>
                  <a:pt x="19189" y="14891"/>
                  <a:pt x="17880" y="15982"/>
                  <a:pt x="16224" y="16783"/>
                </a:cubicBezTo>
                <a:cubicBezTo>
                  <a:pt x="14569" y="17584"/>
                  <a:pt x="12761" y="17985"/>
                  <a:pt x="10800" y="17985"/>
                </a:cubicBezTo>
                <a:cubicBezTo>
                  <a:pt x="10238" y="17985"/>
                  <a:pt x="9655" y="17947"/>
                  <a:pt x="9052" y="17872"/>
                </a:cubicBezTo>
                <a:cubicBezTo>
                  <a:pt x="7461" y="19511"/>
                  <a:pt x="5613" y="20645"/>
                  <a:pt x="3508" y="21272"/>
                </a:cubicBezTo>
                <a:cubicBezTo>
                  <a:pt x="3114" y="21403"/>
                  <a:pt x="2656" y="21506"/>
                  <a:pt x="2133" y="21581"/>
                </a:cubicBezTo>
                <a:cubicBezTo>
                  <a:pt x="1997" y="21600"/>
                  <a:pt x="1874" y="21558"/>
                  <a:pt x="1766" y="21455"/>
                </a:cubicBezTo>
                <a:cubicBezTo>
                  <a:pt x="1657" y="21352"/>
                  <a:pt x="1587" y="21216"/>
                  <a:pt x="1555" y="21047"/>
                </a:cubicBezTo>
                <a:lnTo>
                  <a:pt x="1555" y="21033"/>
                </a:lnTo>
                <a:cubicBezTo>
                  <a:pt x="1531" y="20996"/>
                  <a:pt x="1529" y="20940"/>
                  <a:pt x="1549" y="20865"/>
                </a:cubicBezTo>
                <a:cubicBezTo>
                  <a:pt x="1569" y="20790"/>
                  <a:pt x="1577" y="20743"/>
                  <a:pt x="1573" y="20724"/>
                </a:cubicBezTo>
                <a:cubicBezTo>
                  <a:pt x="1569" y="20706"/>
                  <a:pt x="1587" y="20661"/>
                  <a:pt x="1627" y="20591"/>
                </a:cubicBezTo>
                <a:cubicBezTo>
                  <a:pt x="1667" y="20521"/>
                  <a:pt x="1691" y="20478"/>
                  <a:pt x="1700" y="20465"/>
                </a:cubicBezTo>
                <a:cubicBezTo>
                  <a:pt x="1707" y="20450"/>
                  <a:pt x="1736" y="20410"/>
                  <a:pt x="1784" y="20345"/>
                </a:cubicBezTo>
                <a:cubicBezTo>
                  <a:pt x="1832" y="20279"/>
                  <a:pt x="1864" y="20237"/>
                  <a:pt x="1880" y="20219"/>
                </a:cubicBezTo>
                <a:cubicBezTo>
                  <a:pt x="1937" y="20144"/>
                  <a:pt x="2061" y="19982"/>
                  <a:pt x="2254" y="19734"/>
                </a:cubicBezTo>
                <a:cubicBezTo>
                  <a:pt x="2447" y="19485"/>
                  <a:pt x="2586" y="19307"/>
                  <a:pt x="2670" y="19200"/>
                </a:cubicBezTo>
                <a:cubicBezTo>
                  <a:pt x="2754" y="19092"/>
                  <a:pt x="2879" y="18907"/>
                  <a:pt x="3044" y="18645"/>
                </a:cubicBezTo>
                <a:cubicBezTo>
                  <a:pt x="3208" y="18383"/>
                  <a:pt x="3339" y="18144"/>
                  <a:pt x="3435" y="17928"/>
                </a:cubicBezTo>
                <a:cubicBezTo>
                  <a:pt x="3532" y="17713"/>
                  <a:pt x="3640" y="17437"/>
                  <a:pt x="3761" y="17099"/>
                </a:cubicBezTo>
                <a:cubicBezTo>
                  <a:pt x="3881" y="16762"/>
                  <a:pt x="3986" y="16406"/>
                  <a:pt x="4074" y="16032"/>
                </a:cubicBezTo>
                <a:cubicBezTo>
                  <a:pt x="2812" y="15198"/>
                  <a:pt x="1818" y="14168"/>
                  <a:pt x="1091" y="12940"/>
                </a:cubicBezTo>
                <a:cubicBezTo>
                  <a:pt x="364" y="11713"/>
                  <a:pt x="0" y="10397"/>
                  <a:pt x="0" y="8992"/>
                </a:cubicBezTo>
                <a:cubicBezTo>
                  <a:pt x="0" y="7775"/>
                  <a:pt x="285" y="6611"/>
                  <a:pt x="856" y="5501"/>
                </a:cubicBezTo>
                <a:cubicBezTo>
                  <a:pt x="1426" y="4391"/>
                  <a:pt x="2194" y="3433"/>
                  <a:pt x="3158" y="2628"/>
                </a:cubicBezTo>
                <a:cubicBezTo>
                  <a:pt x="4122" y="1822"/>
                  <a:pt x="5271" y="1183"/>
                  <a:pt x="6605" y="710"/>
                </a:cubicBezTo>
                <a:cubicBezTo>
                  <a:pt x="7939" y="237"/>
                  <a:pt x="9337" y="0"/>
                  <a:pt x="10800" y="0"/>
                </a:cubicBezTo>
                <a:cubicBezTo>
                  <a:pt x="12761" y="0"/>
                  <a:pt x="14569" y="400"/>
                  <a:pt x="16224" y="1201"/>
                </a:cubicBezTo>
                <a:cubicBezTo>
                  <a:pt x="17880" y="2002"/>
                  <a:pt x="19189" y="3094"/>
                  <a:pt x="20154" y="4475"/>
                </a:cubicBezTo>
                <a:close/>
                <a:moveTo>
                  <a:pt x="20154" y="4475"/>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1523" name="AutoShape 23"/>
          <p:cNvSpPr>
            <a:spLocks noChangeArrowheads="1"/>
          </p:cNvSpPr>
          <p:nvPr/>
        </p:nvSpPr>
        <p:spPr bwMode="auto">
          <a:xfrm>
            <a:off x="830263" y="5048250"/>
            <a:ext cx="206375" cy="185738"/>
          </a:xfrm>
          <a:custGeom>
            <a:avLst/>
            <a:gdLst>
              <a:gd name="T0" fmla="*/ 20000 w 21600"/>
              <a:gd name="T1" fmla="*/ 4233 h 21600"/>
              <a:gd name="T2" fmla="*/ 15200 w 21600"/>
              <a:gd name="T3" fmla="*/ 5400 h 21600"/>
              <a:gd name="T4" fmla="*/ 20000 w 21600"/>
              <a:gd name="T5" fmla="*/ 6891 h 21600"/>
              <a:gd name="T6" fmla="*/ 20000 w 21600"/>
              <a:gd name="T7" fmla="*/ 10308 h 21600"/>
              <a:gd name="T8" fmla="*/ 15200 w 21600"/>
              <a:gd name="T9" fmla="*/ 8156 h 21600"/>
              <a:gd name="T10" fmla="*/ 14300 w 21600"/>
              <a:gd name="T11" fmla="*/ 7706 h 21600"/>
              <a:gd name="T12" fmla="*/ 13475 w 21600"/>
              <a:gd name="T13" fmla="*/ 7256 h 21600"/>
              <a:gd name="T14" fmla="*/ 12637 w 21600"/>
              <a:gd name="T15" fmla="*/ 6855 h 21600"/>
              <a:gd name="T16" fmla="*/ 11750 w 21600"/>
              <a:gd name="T17" fmla="*/ 6560 h 21600"/>
              <a:gd name="T18" fmla="*/ 10762 w 21600"/>
              <a:gd name="T19" fmla="*/ 6398 h 21600"/>
              <a:gd name="T20" fmla="*/ 9600 w 21600"/>
              <a:gd name="T21" fmla="*/ 6413 h 21600"/>
              <a:gd name="T22" fmla="*/ 9837 w 21600"/>
              <a:gd name="T23" fmla="*/ 9534 h 21600"/>
              <a:gd name="T24" fmla="*/ 14713 w 21600"/>
              <a:gd name="T25" fmla="*/ 11095 h 21600"/>
              <a:gd name="T26" fmla="*/ 15200 w 21600"/>
              <a:gd name="T27" fmla="*/ 13950 h 21600"/>
              <a:gd name="T28" fmla="*/ 20000 w 21600"/>
              <a:gd name="T29" fmla="*/ 12895 h 21600"/>
              <a:gd name="T30" fmla="*/ 9600 w 21600"/>
              <a:gd name="T31" fmla="*/ 9563 h 21600"/>
              <a:gd name="T32" fmla="*/ 4800 w 21600"/>
              <a:gd name="T33" fmla="*/ 13809 h 21600"/>
              <a:gd name="T34" fmla="*/ 9600 w 21600"/>
              <a:gd name="T35" fmla="*/ 6384 h 21600"/>
              <a:gd name="T36" fmla="*/ 4800 w 21600"/>
              <a:gd name="T37" fmla="*/ 5386 h 21600"/>
              <a:gd name="T38" fmla="*/ 9600 w 21600"/>
              <a:gd name="T39" fmla="*/ 6384 h 21600"/>
              <a:gd name="T40" fmla="*/ 21600 w 21600"/>
              <a:gd name="T41" fmla="*/ 13430 h 21600"/>
              <a:gd name="T42" fmla="*/ 20950 w 21600"/>
              <a:gd name="T43" fmla="*/ 14358 h 21600"/>
              <a:gd name="T44" fmla="*/ 14363 w 21600"/>
              <a:gd name="T45" fmla="*/ 15497 h 21600"/>
              <a:gd name="T46" fmla="*/ 12775 w 21600"/>
              <a:gd name="T47" fmla="*/ 14625 h 21600"/>
              <a:gd name="T48" fmla="*/ 10213 w 21600"/>
              <a:gd name="T49" fmla="*/ 14020 h 21600"/>
              <a:gd name="T50" fmla="*/ 4413 w 21600"/>
              <a:gd name="T51" fmla="*/ 16073 h 21600"/>
              <a:gd name="T52" fmla="*/ 3600 w 21600"/>
              <a:gd name="T53" fmla="*/ 16088 h 21600"/>
              <a:gd name="T54" fmla="*/ 3200 w 21600"/>
              <a:gd name="T55" fmla="*/ 4866 h 21600"/>
              <a:gd name="T56" fmla="*/ 4569 w 21600"/>
              <a:gd name="T57" fmla="*/ 3495 h 21600"/>
              <a:gd name="T58" fmla="*/ 7900 w 21600"/>
              <a:gd name="T59" fmla="*/ 2067 h 21600"/>
              <a:gd name="T60" fmla="*/ 12450 w 21600"/>
              <a:gd name="T61" fmla="*/ 2236 h 21600"/>
              <a:gd name="T62" fmla="*/ 16175 w 21600"/>
              <a:gd name="T63" fmla="*/ 3713 h 21600"/>
              <a:gd name="T64" fmla="*/ 20438 w 21600"/>
              <a:gd name="T65" fmla="*/ 1898 h 21600"/>
              <a:gd name="T66" fmla="*/ 21600 w 21600"/>
              <a:gd name="T67" fmla="*/ 2700 h 21600"/>
              <a:gd name="T68" fmla="*/ 2981 w 21600"/>
              <a:gd name="T69" fmla="*/ 2700 h 21600"/>
              <a:gd name="T70" fmla="*/ 2400 w 21600"/>
              <a:gd name="T71" fmla="*/ 21150 h 21600"/>
              <a:gd name="T72" fmla="*/ 2000 w 21600"/>
              <a:gd name="T73" fmla="*/ 21600 h 21600"/>
              <a:gd name="T74" fmla="*/ 913 w 21600"/>
              <a:gd name="T75" fmla="*/ 21474 h 21600"/>
              <a:gd name="T76" fmla="*/ 800 w 21600"/>
              <a:gd name="T77" fmla="*/ 3347 h 21600"/>
              <a:gd name="T78" fmla="*/ 0 w 21600"/>
              <a:gd name="T79" fmla="*/ 1800 h 21600"/>
              <a:gd name="T80" fmla="*/ 1600 w 21600"/>
              <a:gd name="T81" fmla="*/ 0 h 21600"/>
              <a:gd name="T82" fmla="*/ 3200 w 21600"/>
              <a:gd name="T83" fmla="*/ 18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600" h="21600">
                <a:moveTo>
                  <a:pt x="20000" y="6891"/>
                </a:moveTo>
                <a:lnTo>
                  <a:pt x="20000" y="4233"/>
                </a:lnTo>
                <a:cubicBezTo>
                  <a:pt x="18592" y="5086"/>
                  <a:pt x="17317" y="5512"/>
                  <a:pt x="16175" y="5512"/>
                </a:cubicBezTo>
                <a:cubicBezTo>
                  <a:pt x="15800" y="5512"/>
                  <a:pt x="15475" y="5475"/>
                  <a:pt x="15200" y="5400"/>
                </a:cubicBezTo>
                <a:lnTo>
                  <a:pt x="15200" y="8156"/>
                </a:lnTo>
                <a:cubicBezTo>
                  <a:pt x="16433" y="8550"/>
                  <a:pt x="18033" y="8128"/>
                  <a:pt x="20000" y="6891"/>
                </a:cubicBezTo>
                <a:close/>
                <a:moveTo>
                  <a:pt x="20000" y="12895"/>
                </a:moveTo>
                <a:lnTo>
                  <a:pt x="20000" y="10308"/>
                </a:lnTo>
                <a:cubicBezTo>
                  <a:pt x="18042" y="11395"/>
                  <a:pt x="16442" y="11728"/>
                  <a:pt x="15200" y="11306"/>
                </a:cubicBezTo>
                <a:lnTo>
                  <a:pt x="15200" y="8156"/>
                </a:lnTo>
                <a:cubicBezTo>
                  <a:pt x="15033" y="8100"/>
                  <a:pt x="14871" y="8030"/>
                  <a:pt x="14713" y="7945"/>
                </a:cubicBezTo>
                <a:cubicBezTo>
                  <a:pt x="14671" y="7917"/>
                  <a:pt x="14533" y="7838"/>
                  <a:pt x="14300" y="7706"/>
                </a:cubicBezTo>
                <a:cubicBezTo>
                  <a:pt x="14067" y="7575"/>
                  <a:pt x="13923" y="7495"/>
                  <a:pt x="13869" y="7467"/>
                </a:cubicBezTo>
                <a:cubicBezTo>
                  <a:pt x="13815" y="7439"/>
                  <a:pt x="13683" y="7369"/>
                  <a:pt x="13475" y="7256"/>
                </a:cubicBezTo>
                <a:cubicBezTo>
                  <a:pt x="13267" y="7144"/>
                  <a:pt x="13123" y="7071"/>
                  <a:pt x="13044" y="7038"/>
                </a:cubicBezTo>
                <a:cubicBezTo>
                  <a:pt x="12965" y="7006"/>
                  <a:pt x="12829" y="6945"/>
                  <a:pt x="12637" y="6855"/>
                </a:cubicBezTo>
                <a:cubicBezTo>
                  <a:pt x="12446" y="6766"/>
                  <a:pt x="12296" y="6708"/>
                  <a:pt x="12188" y="6680"/>
                </a:cubicBezTo>
                <a:cubicBezTo>
                  <a:pt x="12079" y="6652"/>
                  <a:pt x="11933" y="6612"/>
                  <a:pt x="11750" y="6560"/>
                </a:cubicBezTo>
                <a:cubicBezTo>
                  <a:pt x="11567" y="6509"/>
                  <a:pt x="11402" y="6474"/>
                  <a:pt x="11256" y="6455"/>
                </a:cubicBezTo>
                <a:cubicBezTo>
                  <a:pt x="11110" y="6436"/>
                  <a:pt x="10946" y="6418"/>
                  <a:pt x="10762" y="6398"/>
                </a:cubicBezTo>
                <a:cubicBezTo>
                  <a:pt x="10579" y="6380"/>
                  <a:pt x="10396" y="6370"/>
                  <a:pt x="10213" y="6370"/>
                </a:cubicBezTo>
                <a:cubicBezTo>
                  <a:pt x="10021" y="6370"/>
                  <a:pt x="9817" y="6384"/>
                  <a:pt x="9600" y="6413"/>
                </a:cubicBezTo>
                <a:lnTo>
                  <a:pt x="9600" y="9534"/>
                </a:lnTo>
                <a:lnTo>
                  <a:pt x="9837" y="9534"/>
                </a:lnTo>
                <a:cubicBezTo>
                  <a:pt x="10687" y="9534"/>
                  <a:pt x="11490" y="9670"/>
                  <a:pt x="12244" y="9942"/>
                </a:cubicBezTo>
                <a:cubicBezTo>
                  <a:pt x="12998" y="10214"/>
                  <a:pt x="13821" y="10599"/>
                  <a:pt x="14713" y="11095"/>
                </a:cubicBezTo>
                <a:cubicBezTo>
                  <a:pt x="14871" y="11180"/>
                  <a:pt x="15033" y="11250"/>
                  <a:pt x="15200" y="11306"/>
                </a:cubicBezTo>
                <a:lnTo>
                  <a:pt x="15200" y="13950"/>
                </a:lnTo>
                <a:cubicBezTo>
                  <a:pt x="15550" y="14110"/>
                  <a:pt x="15929" y="14189"/>
                  <a:pt x="16338" y="14189"/>
                </a:cubicBezTo>
                <a:cubicBezTo>
                  <a:pt x="17338" y="14189"/>
                  <a:pt x="18558" y="13758"/>
                  <a:pt x="20000" y="12895"/>
                </a:cubicBezTo>
                <a:close/>
                <a:moveTo>
                  <a:pt x="9600" y="12263"/>
                </a:moveTo>
                <a:lnTo>
                  <a:pt x="9600" y="9563"/>
                </a:lnTo>
                <a:cubicBezTo>
                  <a:pt x="8092" y="9713"/>
                  <a:pt x="6492" y="10261"/>
                  <a:pt x="4800" y="11208"/>
                </a:cubicBezTo>
                <a:lnTo>
                  <a:pt x="4800" y="13809"/>
                </a:lnTo>
                <a:cubicBezTo>
                  <a:pt x="6508" y="12909"/>
                  <a:pt x="8108" y="12394"/>
                  <a:pt x="9600" y="12263"/>
                </a:cubicBezTo>
                <a:close/>
                <a:moveTo>
                  <a:pt x="9600" y="6384"/>
                </a:moveTo>
                <a:lnTo>
                  <a:pt x="9600" y="3614"/>
                </a:lnTo>
                <a:cubicBezTo>
                  <a:pt x="8167" y="3689"/>
                  <a:pt x="6567" y="4280"/>
                  <a:pt x="4800" y="5386"/>
                </a:cubicBezTo>
                <a:lnTo>
                  <a:pt x="4800" y="8044"/>
                </a:lnTo>
                <a:cubicBezTo>
                  <a:pt x="6592" y="7003"/>
                  <a:pt x="8192" y="6450"/>
                  <a:pt x="9600" y="6384"/>
                </a:cubicBezTo>
                <a:close/>
                <a:moveTo>
                  <a:pt x="21600" y="2700"/>
                </a:moveTo>
                <a:lnTo>
                  <a:pt x="21600" y="13430"/>
                </a:lnTo>
                <a:cubicBezTo>
                  <a:pt x="21600" y="13795"/>
                  <a:pt x="21454" y="14063"/>
                  <a:pt x="21163" y="14231"/>
                </a:cubicBezTo>
                <a:cubicBezTo>
                  <a:pt x="21079" y="14278"/>
                  <a:pt x="21008" y="14320"/>
                  <a:pt x="20950" y="14358"/>
                </a:cubicBezTo>
                <a:cubicBezTo>
                  <a:pt x="19133" y="15445"/>
                  <a:pt x="17596" y="15989"/>
                  <a:pt x="16338" y="15989"/>
                </a:cubicBezTo>
                <a:cubicBezTo>
                  <a:pt x="15604" y="15989"/>
                  <a:pt x="14946" y="15825"/>
                  <a:pt x="14363" y="15497"/>
                </a:cubicBezTo>
                <a:lnTo>
                  <a:pt x="14013" y="15300"/>
                </a:lnTo>
                <a:cubicBezTo>
                  <a:pt x="13479" y="14991"/>
                  <a:pt x="13067" y="14766"/>
                  <a:pt x="12775" y="14625"/>
                </a:cubicBezTo>
                <a:cubicBezTo>
                  <a:pt x="12483" y="14484"/>
                  <a:pt x="12104" y="14349"/>
                  <a:pt x="11638" y="14217"/>
                </a:cubicBezTo>
                <a:cubicBezTo>
                  <a:pt x="11171" y="14086"/>
                  <a:pt x="10696" y="14020"/>
                  <a:pt x="10213" y="14020"/>
                </a:cubicBezTo>
                <a:cubicBezTo>
                  <a:pt x="9362" y="14020"/>
                  <a:pt x="8381" y="14227"/>
                  <a:pt x="7269" y="14639"/>
                </a:cubicBezTo>
                <a:cubicBezTo>
                  <a:pt x="6156" y="15052"/>
                  <a:pt x="5204" y="15530"/>
                  <a:pt x="4413" y="16073"/>
                </a:cubicBezTo>
                <a:cubicBezTo>
                  <a:pt x="4287" y="16158"/>
                  <a:pt x="4150" y="16200"/>
                  <a:pt x="4000" y="16200"/>
                </a:cubicBezTo>
                <a:cubicBezTo>
                  <a:pt x="3867" y="16200"/>
                  <a:pt x="3733" y="16163"/>
                  <a:pt x="3600" y="16088"/>
                </a:cubicBezTo>
                <a:cubicBezTo>
                  <a:pt x="3333" y="15910"/>
                  <a:pt x="3200" y="15647"/>
                  <a:pt x="3200" y="15300"/>
                </a:cubicBezTo>
                <a:lnTo>
                  <a:pt x="3200" y="4866"/>
                </a:lnTo>
                <a:cubicBezTo>
                  <a:pt x="3200" y="4537"/>
                  <a:pt x="3329" y="4280"/>
                  <a:pt x="3587" y="4092"/>
                </a:cubicBezTo>
                <a:cubicBezTo>
                  <a:pt x="3879" y="3895"/>
                  <a:pt x="4206" y="3696"/>
                  <a:pt x="4569" y="3495"/>
                </a:cubicBezTo>
                <a:cubicBezTo>
                  <a:pt x="4931" y="3293"/>
                  <a:pt x="5406" y="3049"/>
                  <a:pt x="5994" y="2763"/>
                </a:cubicBezTo>
                <a:cubicBezTo>
                  <a:pt x="6581" y="2478"/>
                  <a:pt x="7217" y="2245"/>
                  <a:pt x="7900" y="2067"/>
                </a:cubicBezTo>
                <a:cubicBezTo>
                  <a:pt x="8583" y="1889"/>
                  <a:pt x="9229" y="1800"/>
                  <a:pt x="9837" y="1800"/>
                </a:cubicBezTo>
                <a:cubicBezTo>
                  <a:pt x="10771" y="1800"/>
                  <a:pt x="11642" y="1945"/>
                  <a:pt x="12450" y="2236"/>
                </a:cubicBezTo>
                <a:cubicBezTo>
                  <a:pt x="13258" y="2527"/>
                  <a:pt x="14129" y="2930"/>
                  <a:pt x="15063" y="3445"/>
                </a:cubicBezTo>
                <a:cubicBezTo>
                  <a:pt x="15379" y="3624"/>
                  <a:pt x="15750" y="3713"/>
                  <a:pt x="16175" y="3713"/>
                </a:cubicBezTo>
                <a:cubicBezTo>
                  <a:pt x="17192" y="3713"/>
                  <a:pt x="18483" y="3188"/>
                  <a:pt x="20050" y="2138"/>
                </a:cubicBezTo>
                <a:cubicBezTo>
                  <a:pt x="20233" y="2025"/>
                  <a:pt x="20363" y="1945"/>
                  <a:pt x="20438" y="1898"/>
                </a:cubicBezTo>
                <a:cubicBezTo>
                  <a:pt x="20696" y="1749"/>
                  <a:pt x="20954" y="1758"/>
                  <a:pt x="21213" y="1927"/>
                </a:cubicBezTo>
                <a:cubicBezTo>
                  <a:pt x="21471" y="2114"/>
                  <a:pt x="21600" y="2372"/>
                  <a:pt x="21600" y="2700"/>
                </a:cubicBezTo>
                <a:close/>
                <a:moveTo>
                  <a:pt x="3200" y="1800"/>
                </a:moveTo>
                <a:cubicBezTo>
                  <a:pt x="3200" y="2128"/>
                  <a:pt x="3127" y="2428"/>
                  <a:pt x="2981" y="2700"/>
                </a:cubicBezTo>
                <a:cubicBezTo>
                  <a:pt x="2835" y="2972"/>
                  <a:pt x="2642" y="3188"/>
                  <a:pt x="2400" y="3347"/>
                </a:cubicBezTo>
                <a:lnTo>
                  <a:pt x="2400" y="21150"/>
                </a:lnTo>
                <a:cubicBezTo>
                  <a:pt x="2400" y="21281"/>
                  <a:pt x="2362" y="21389"/>
                  <a:pt x="2287" y="21474"/>
                </a:cubicBezTo>
                <a:cubicBezTo>
                  <a:pt x="2212" y="21558"/>
                  <a:pt x="2116" y="21600"/>
                  <a:pt x="2000" y="21600"/>
                </a:cubicBezTo>
                <a:lnTo>
                  <a:pt x="1200" y="21600"/>
                </a:lnTo>
                <a:cubicBezTo>
                  <a:pt x="1083" y="21600"/>
                  <a:pt x="988" y="21558"/>
                  <a:pt x="913" y="21474"/>
                </a:cubicBezTo>
                <a:cubicBezTo>
                  <a:pt x="837" y="21389"/>
                  <a:pt x="800" y="21281"/>
                  <a:pt x="800" y="21150"/>
                </a:cubicBezTo>
                <a:lnTo>
                  <a:pt x="800" y="3347"/>
                </a:lnTo>
                <a:cubicBezTo>
                  <a:pt x="558" y="3188"/>
                  <a:pt x="364" y="2972"/>
                  <a:pt x="219" y="2700"/>
                </a:cubicBezTo>
                <a:cubicBezTo>
                  <a:pt x="73" y="2428"/>
                  <a:pt x="0" y="2128"/>
                  <a:pt x="0" y="1800"/>
                </a:cubicBezTo>
                <a:cubicBezTo>
                  <a:pt x="0" y="1303"/>
                  <a:pt x="156" y="879"/>
                  <a:pt x="469" y="527"/>
                </a:cubicBezTo>
                <a:cubicBezTo>
                  <a:pt x="781" y="176"/>
                  <a:pt x="1158" y="0"/>
                  <a:pt x="1600" y="0"/>
                </a:cubicBezTo>
                <a:cubicBezTo>
                  <a:pt x="2042" y="0"/>
                  <a:pt x="2419" y="176"/>
                  <a:pt x="2731" y="527"/>
                </a:cubicBezTo>
                <a:cubicBezTo>
                  <a:pt x="3044" y="879"/>
                  <a:pt x="3200" y="1303"/>
                  <a:pt x="3200" y="1800"/>
                </a:cubicBezTo>
                <a:close/>
                <a:moveTo>
                  <a:pt x="3200" y="180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1524" name="AutoShape 24"/>
          <p:cNvSpPr>
            <a:spLocks noChangeArrowheads="1"/>
          </p:cNvSpPr>
          <p:nvPr/>
        </p:nvSpPr>
        <p:spPr bwMode="auto">
          <a:xfrm>
            <a:off x="6645275" y="5018088"/>
            <a:ext cx="107950" cy="200025"/>
          </a:xfrm>
          <a:custGeom>
            <a:avLst/>
            <a:gdLst>
              <a:gd name="T0" fmla="*/ 21203 w 21470"/>
              <a:gd name="T1" fmla="*/ 5686 h 21600"/>
              <a:gd name="T2" fmla="*/ 21370 w 21470"/>
              <a:gd name="T3" fmla="*/ 6257 h 21600"/>
              <a:gd name="T4" fmla="*/ 8434 w 21470"/>
              <a:gd name="T5" fmla="*/ 21276 h 21600"/>
              <a:gd name="T6" fmla="*/ 7428 w 21470"/>
              <a:gd name="T7" fmla="*/ 21600 h 21600"/>
              <a:gd name="T8" fmla="*/ 7093 w 21470"/>
              <a:gd name="T9" fmla="*/ 21574 h 21600"/>
              <a:gd name="T10" fmla="*/ 6482 w 21470"/>
              <a:gd name="T11" fmla="*/ 21327 h 21600"/>
              <a:gd name="T12" fmla="*/ 6374 w 21470"/>
              <a:gd name="T13" fmla="*/ 20938 h 21600"/>
              <a:gd name="T14" fmla="*/ 11093 w 21470"/>
              <a:gd name="T15" fmla="*/ 10450 h 21600"/>
              <a:gd name="T16" fmla="*/ 1367 w 21470"/>
              <a:gd name="T17" fmla="*/ 11761 h 21600"/>
              <a:gd name="T18" fmla="*/ 1080 w 21470"/>
              <a:gd name="T19" fmla="*/ 11774 h 21600"/>
              <a:gd name="T20" fmla="*/ 338 w 21470"/>
              <a:gd name="T21" fmla="*/ 11631 h 21600"/>
              <a:gd name="T22" fmla="*/ 26 w 21470"/>
              <a:gd name="T23" fmla="*/ 11125 h 21600"/>
              <a:gd name="T24" fmla="*/ 4841 w 21470"/>
              <a:gd name="T25" fmla="*/ 415 h 21600"/>
              <a:gd name="T26" fmla="*/ 5224 w 21470"/>
              <a:gd name="T27" fmla="*/ 117 h 21600"/>
              <a:gd name="T28" fmla="*/ 5895 w 21470"/>
              <a:gd name="T29" fmla="*/ 0 h 21600"/>
              <a:gd name="T30" fmla="*/ 13753 w 21470"/>
              <a:gd name="T31" fmla="*/ 0 h 21600"/>
              <a:gd name="T32" fmla="*/ 14519 w 21470"/>
              <a:gd name="T33" fmla="*/ 162 h 21600"/>
              <a:gd name="T34" fmla="*/ 14831 w 21470"/>
              <a:gd name="T35" fmla="*/ 545 h 21600"/>
              <a:gd name="T36" fmla="*/ 14711 w 21470"/>
              <a:gd name="T37" fmla="*/ 779 h 21600"/>
              <a:gd name="T38" fmla="*/ 10614 w 21470"/>
              <a:gd name="T39" fmla="*/ 6789 h 21600"/>
              <a:gd name="T40" fmla="*/ 20100 w 21470"/>
              <a:gd name="T41" fmla="*/ 5517 h 21600"/>
              <a:gd name="T42" fmla="*/ 20388 w 21470"/>
              <a:gd name="T43" fmla="*/ 5491 h 21600"/>
              <a:gd name="T44" fmla="*/ 21203 w 21470"/>
              <a:gd name="T45" fmla="*/ 5686 h 21600"/>
              <a:gd name="T46" fmla="*/ 21203 w 21470"/>
              <a:gd name="T47" fmla="*/ 568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470" h="21600">
                <a:moveTo>
                  <a:pt x="21203" y="5686"/>
                </a:moveTo>
                <a:cubicBezTo>
                  <a:pt x="21490" y="5859"/>
                  <a:pt x="21546" y="6049"/>
                  <a:pt x="21370" y="6257"/>
                </a:cubicBezTo>
                <a:lnTo>
                  <a:pt x="8434" y="21276"/>
                </a:lnTo>
                <a:cubicBezTo>
                  <a:pt x="8227" y="21492"/>
                  <a:pt x="7891" y="21600"/>
                  <a:pt x="7428" y="21600"/>
                </a:cubicBezTo>
                <a:cubicBezTo>
                  <a:pt x="7364" y="21600"/>
                  <a:pt x="7252" y="21591"/>
                  <a:pt x="7093" y="21574"/>
                </a:cubicBezTo>
                <a:cubicBezTo>
                  <a:pt x="6821" y="21531"/>
                  <a:pt x="6617" y="21449"/>
                  <a:pt x="6482" y="21327"/>
                </a:cubicBezTo>
                <a:cubicBezTo>
                  <a:pt x="6346" y="21206"/>
                  <a:pt x="6310" y="21076"/>
                  <a:pt x="6374" y="20938"/>
                </a:cubicBezTo>
                <a:lnTo>
                  <a:pt x="11093" y="10450"/>
                </a:lnTo>
                <a:lnTo>
                  <a:pt x="1367" y="11761"/>
                </a:lnTo>
                <a:cubicBezTo>
                  <a:pt x="1303" y="11769"/>
                  <a:pt x="1208" y="11774"/>
                  <a:pt x="1080" y="11774"/>
                </a:cubicBezTo>
                <a:cubicBezTo>
                  <a:pt x="792" y="11774"/>
                  <a:pt x="545" y="11726"/>
                  <a:pt x="338" y="11631"/>
                </a:cubicBezTo>
                <a:cubicBezTo>
                  <a:pt x="50" y="11501"/>
                  <a:pt x="-54" y="11332"/>
                  <a:pt x="26" y="11125"/>
                </a:cubicBezTo>
                <a:lnTo>
                  <a:pt x="4841" y="415"/>
                </a:lnTo>
                <a:cubicBezTo>
                  <a:pt x="4905" y="294"/>
                  <a:pt x="5033" y="195"/>
                  <a:pt x="5224" y="117"/>
                </a:cubicBezTo>
                <a:cubicBezTo>
                  <a:pt x="5416" y="39"/>
                  <a:pt x="5639" y="0"/>
                  <a:pt x="5895" y="0"/>
                </a:cubicBezTo>
                <a:lnTo>
                  <a:pt x="13753" y="0"/>
                </a:lnTo>
                <a:cubicBezTo>
                  <a:pt x="14056" y="0"/>
                  <a:pt x="14311" y="54"/>
                  <a:pt x="14519" y="162"/>
                </a:cubicBezTo>
                <a:cubicBezTo>
                  <a:pt x="14727" y="271"/>
                  <a:pt x="14831" y="398"/>
                  <a:pt x="14831" y="545"/>
                </a:cubicBezTo>
                <a:cubicBezTo>
                  <a:pt x="14831" y="614"/>
                  <a:pt x="14790" y="692"/>
                  <a:pt x="14711" y="779"/>
                </a:cubicBezTo>
                <a:lnTo>
                  <a:pt x="10614" y="6789"/>
                </a:lnTo>
                <a:lnTo>
                  <a:pt x="20100" y="5517"/>
                </a:lnTo>
                <a:cubicBezTo>
                  <a:pt x="20229" y="5500"/>
                  <a:pt x="20324" y="5491"/>
                  <a:pt x="20388" y="5491"/>
                </a:cubicBezTo>
                <a:cubicBezTo>
                  <a:pt x="20691" y="5491"/>
                  <a:pt x="20963" y="5556"/>
                  <a:pt x="21203" y="5686"/>
                </a:cubicBezTo>
                <a:close/>
                <a:moveTo>
                  <a:pt x="21203" y="5686"/>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1525" name="AutoShape 25"/>
          <p:cNvSpPr>
            <a:spLocks noChangeArrowheads="1"/>
          </p:cNvSpPr>
          <p:nvPr/>
        </p:nvSpPr>
        <p:spPr bwMode="auto">
          <a:xfrm>
            <a:off x="6608763" y="3524250"/>
            <a:ext cx="176212" cy="185738"/>
          </a:xfrm>
          <a:custGeom>
            <a:avLst/>
            <a:gdLst>
              <a:gd name="T0" fmla="*/ 9429 w 21312"/>
              <a:gd name="T1" fmla="*/ 8367 h 21600"/>
              <a:gd name="T2" fmla="*/ 5457 w 21312"/>
              <a:gd name="T3" fmla="*/ 14400 h 21600"/>
              <a:gd name="T4" fmla="*/ 15855 w 21312"/>
              <a:gd name="T5" fmla="*/ 14400 h 21600"/>
              <a:gd name="T6" fmla="*/ 11883 w 21312"/>
              <a:gd name="T7" fmla="*/ 8367 h 21600"/>
              <a:gd name="T8" fmla="*/ 11591 w 21312"/>
              <a:gd name="T9" fmla="*/ 7931 h 21600"/>
              <a:gd name="T10" fmla="*/ 11591 w 21312"/>
              <a:gd name="T11" fmla="*/ 7411 h 21600"/>
              <a:gd name="T12" fmla="*/ 11591 w 21312"/>
              <a:gd name="T13" fmla="*/ 1800 h 21600"/>
              <a:gd name="T14" fmla="*/ 9721 w 21312"/>
              <a:gd name="T15" fmla="*/ 1800 h 21600"/>
              <a:gd name="T16" fmla="*/ 9721 w 21312"/>
              <a:gd name="T17" fmla="*/ 7411 h 21600"/>
              <a:gd name="T18" fmla="*/ 9721 w 21312"/>
              <a:gd name="T19" fmla="*/ 7931 h 21600"/>
              <a:gd name="T20" fmla="*/ 9429 w 21312"/>
              <a:gd name="T21" fmla="*/ 8367 h 21600"/>
              <a:gd name="T22" fmla="*/ 20806 w 21312"/>
              <a:gd name="T23" fmla="*/ 18563 h 21600"/>
              <a:gd name="T24" fmla="*/ 21120 w 21312"/>
              <a:gd name="T25" fmla="*/ 20707 h 21600"/>
              <a:gd name="T26" fmla="*/ 19068 w 21312"/>
              <a:gd name="T27" fmla="*/ 21600 h 21600"/>
              <a:gd name="T28" fmla="*/ 2244 w 21312"/>
              <a:gd name="T29" fmla="*/ 21600 h 21600"/>
              <a:gd name="T30" fmla="*/ 192 w 21312"/>
              <a:gd name="T31" fmla="*/ 20707 h 21600"/>
              <a:gd name="T32" fmla="*/ 506 w 21312"/>
              <a:gd name="T33" fmla="*/ 18563 h 21600"/>
              <a:gd name="T34" fmla="*/ 7852 w 21312"/>
              <a:gd name="T35" fmla="*/ 7411 h 21600"/>
              <a:gd name="T36" fmla="*/ 7852 w 21312"/>
              <a:gd name="T37" fmla="*/ 1800 h 21600"/>
              <a:gd name="T38" fmla="*/ 6917 w 21312"/>
              <a:gd name="T39" fmla="*/ 1800 h 21600"/>
              <a:gd name="T40" fmla="*/ 6260 w 21312"/>
              <a:gd name="T41" fmla="*/ 1533 h 21600"/>
              <a:gd name="T42" fmla="*/ 5983 w 21312"/>
              <a:gd name="T43" fmla="*/ 900 h 21600"/>
              <a:gd name="T44" fmla="*/ 6260 w 21312"/>
              <a:gd name="T45" fmla="*/ 267 h 21600"/>
              <a:gd name="T46" fmla="*/ 6917 w 21312"/>
              <a:gd name="T47" fmla="*/ 0 h 21600"/>
              <a:gd name="T48" fmla="*/ 14395 w 21312"/>
              <a:gd name="T49" fmla="*/ 0 h 21600"/>
              <a:gd name="T50" fmla="*/ 15052 w 21312"/>
              <a:gd name="T51" fmla="*/ 267 h 21600"/>
              <a:gd name="T52" fmla="*/ 15329 w 21312"/>
              <a:gd name="T53" fmla="*/ 900 h 21600"/>
              <a:gd name="T54" fmla="*/ 15052 w 21312"/>
              <a:gd name="T55" fmla="*/ 1533 h 21600"/>
              <a:gd name="T56" fmla="*/ 14395 w 21312"/>
              <a:gd name="T57" fmla="*/ 1800 h 21600"/>
              <a:gd name="T58" fmla="*/ 13460 w 21312"/>
              <a:gd name="T59" fmla="*/ 1800 h 21600"/>
              <a:gd name="T60" fmla="*/ 13460 w 21312"/>
              <a:gd name="T61" fmla="*/ 7411 h 21600"/>
              <a:gd name="T62" fmla="*/ 20806 w 21312"/>
              <a:gd name="T63" fmla="*/ 18563 h 21600"/>
              <a:gd name="T64" fmla="*/ 20806 w 21312"/>
              <a:gd name="T65" fmla="*/ 1856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312" h="21600">
                <a:moveTo>
                  <a:pt x="9429" y="8367"/>
                </a:moveTo>
                <a:lnTo>
                  <a:pt x="5457" y="14400"/>
                </a:lnTo>
                <a:lnTo>
                  <a:pt x="15855" y="14400"/>
                </a:lnTo>
                <a:lnTo>
                  <a:pt x="11883" y="8367"/>
                </a:lnTo>
                <a:lnTo>
                  <a:pt x="11591" y="7931"/>
                </a:lnTo>
                <a:lnTo>
                  <a:pt x="11591" y="7411"/>
                </a:lnTo>
                <a:lnTo>
                  <a:pt x="11591" y="1800"/>
                </a:lnTo>
                <a:lnTo>
                  <a:pt x="9721" y="1800"/>
                </a:lnTo>
                <a:lnTo>
                  <a:pt x="9721" y="7411"/>
                </a:lnTo>
                <a:lnTo>
                  <a:pt x="9721" y="7931"/>
                </a:lnTo>
                <a:cubicBezTo>
                  <a:pt x="9721" y="7931"/>
                  <a:pt x="9429" y="8367"/>
                  <a:pt x="9429" y="8367"/>
                </a:cubicBezTo>
                <a:close/>
                <a:moveTo>
                  <a:pt x="20806" y="18563"/>
                </a:moveTo>
                <a:cubicBezTo>
                  <a:pt x="21351" y="19397"/>
                  <a:pt x="21456" y="20112"/>
                  <a:pt x="21120" y="20707"/>
                </a:cubicBezTo>
                <a:cubicBezTo>
                  <a:pt x="20784" y="21302"/>
                  <a:pt x="20100" y="21600"/>
                  <a:pt x="19068" y="21600"/>
                </a:cubicBezTo>
                <a:lnTo>
                  <a:pt x="2244" y="21600"/>
                </a:lnTo>
                <a:cubicBezTo>
                  <a:pt x="1212" y="21600"/>
                  <a:pt x="528" y="21302"/>
                  <a:pt x="192" y="20707"/>
                </a:cubicBezTo>
                <a:cubicBezTo>
                  <a:pt x="-144" y="20112"/>
                  <a:pt x="-40" y="19397"/>
                  <a:pt x="506" y="18563"/>
                </a:cubicBezTo>
                <a:lnTo>
                  <a:pt x="7852" y="7411"/>
                </a:lnTo>
                <a:lnTo>
                  <a:pt x="7852" y="1800"/>
                </a:lnTo>
                <a:lnTo>
                  <a:pt x="6917" y="1800"/>
                </a:lnTo>
                <a:cubicBezTo>
                  <a:pt x="6664" y="1800"/>
                  <a:pt x="6445" y="1711"/>
                  <a:pt x="6260" y="1533"/>
                </a:cubicBezTo>
                <a:cubicBezTo>
                  <a:pt x="6075" y="1355"/>
                  <a:pt x="5983" y="1144"/>
                  <a:pt x="5983" y="900"/>
                </a:cubicBezTo>
                <a:cubicBezTo>
                  <a:pt x="5983" y="656"/>
                  <a:pt x="6075" y="445"/>
                  <a:pt x="6260" y="267"/>
                </a:cubicBezTo>
                <a:cubicBezTo>
                  <a:pt x="6445" y="89"/>
                  <a:pt x="6664" y="0"/>
                  <a:pt x="6917" y="0"/>
                </a:cubicBezTo>
                <a:lnTo>
                  <a:pt x="14395" y="0"/>
                </a:lnTo>
                <a:cubicBezTo>
                  <a:pt x="14648" y="0"/>
                  <a:pt x="14867" y="89"/>
                  <a:pt x="15052" y="267"/>
                </a:cubicBezTo>
                <a:cubicBezTo>
                  <a:pt x="15237" y="445"/>
                  <a:pt x="15329" y="656"/>
                  <a:pt x="15329" y="900"/>
                </a:cubicBezTo>
                <a:cubicBezTo>
                  <a:pt x="15329" y="1144"/>
                  <a:pt x="15237" y="1355"/>
                  <a:pt x="15052" y="1533"/>
                </a:cubicBezTo>
                <a:cubicBezTo>
                  <a:pt x="14867" y="1711"/>
                  <a:pt x="14648" y="1800"/>
                  <a:pt x="14395" y="1800"/>
                </a:cubicBezTo>
                <a:lnTo>
                  <a:pt x="13460" y="1800"/>
                </a:lnTo>
                <a:lnTo>
                  <a:pt x="13460" y="7411"/>
                </a:lnTo>
                <a:cubicBezTo>
                  <a:pt x="13460" y="7411"/>
                  <a:pt x="20806" y="18563"/>
                  <a:pt x="20806" y="18563"/>
                </a:cubicBezTo>
                <a:close/>
                <a:moveTo>
                  <a:pt x="20806" y="18563"/>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1526" name="AutoShape 26"/>
          <p:cNvSpPr>
            <a:spLocks noChangeArrowheads="1"/>
          </p:cNvSpPr>
          <p:nvPr/>
        </p:nvSpPr>
        <p:spPr bwMode="auto">
          <a:xfrm>
            <a:off x="2081213" y="1833563"/>
            <a:ext cx="546100" cy="463550"/>
          </a:xfrm>
          <a:custGeom>
            <a:avLst/>
            <a:gdLst>
              <a:gd name="T0" fmla="*/ 21600 w 21600"/>
              <a:gd name="T1" fmla="*/ 20250 h 21600"/>
              <a:gd name="T2" fmla="*/ 20443 w 21600"/>
              <a:gd name="T3" fmla="*/ 21600 h 21600"/>
              <a:gd name="T4" fmla="*/ 15765 w 21600"/>
              <a:gd name="T5" fmla="*/ 21206 h 21600"/>
              <a:gd name="T6" fmla="*/ 15429 w 21600"/>
              <a:gd name="T7" fmla="*/ 15750 h 21600"/>
              <a:gd name="T8" fmla="*/ 16585 w 21600"/>
              <a:gd name="T9" fmla="*/ 14400 h 21600"/>
              <a:gd name="T10" fmla="*/ 17743 w 21600"/>
              <a:gd name="T11" fmla="*/ 11699 h 21600"/>
              <a:gd name="T12" fmla="*/ 11571 w 21600"/>
              <a:gd name="T13" fmla="*/ 14400 h 21600"/>
              <a:gd name="T14" fmla="*/ 13548 w 21600"/>
              <a:gd name="T15" fmla="*/ 14794 h 21600"/>
              <a:gd name="T16" fmla="*/ 13885 w 21600"/>
              <a:gd name="T17" fmla="*/ 20250 h 21600"/>
              <a:gd name="T18" fmla="*/ 12729 w 21600"/>
              <a:gd name="T19" fmla="*/ 21600 h 21600"/>
              <a:gd name="T20" fmla="*/ 8052 w 21600"/>
              <a:gd name="T21" fmla="*/ 21206 h 21600"/>
              <a:gd name="T22" fmla="*/ 7714 w 21600"/>
              <a:gd name="T23" fmla="*/ 15750 h 21600"/>
              <a:gd name="T24" fmla="*/ 8871 w 21600"/>
              <a:gd name="T25" fmla="*/ 14400 h 21600"/>
              <a:gd name="T26" fmla="*/ 10029 w 21600"/>
              <a:gd name="T27" fmla="*/ 11699 h 21600"/>
              <a:gd name="T28" fmla="*/ 3856 w 21600"/>
              <a:gd name="T29" fmla="*/ 14400 h 21600"/>
              <a:gd name="T30" fmla="*/ 5834 w 21600"/>
              <a:gd name="T31" fmla="*/ 14794 h 21600"/>
              <a:gd name="T32" fmla="*/ 6171 w 21600"/>
              <a:gd name="T33" fmla="*/ 20250 h 21600"/>
              <a:gd name="T34" fmla="*/ 5014 w 21600"/>
              <a:gd name="T35" fmla="*/ 21600 h 21600"/>
              <a:gd name="T36" fmla="*/ 338 w 21600"/>
              <a:gd name="T37" fmla="*/ 21206 h 21600"/>
              <a:gd name="T38" fmla="*/ 0 w 21600"/>
              <a:gd name="T39" fmla="*/ 15750 h 21600"/>
              <a:gd name="T40" fmla="*/ 1156 w 21600"/>
              <a:gd name="T41" fmla="*/ 14400 h 21600"/>
              <a:gd name="T42" fmla="*/ 2314 w 21600"/>
              <a:gd name="T43" fmla="*/ 11699 h 21600"/>
              <a:gd name="T44" fmla="*/ 3856 w 21600"/>
              <a:gd name="T45" fmla="*/ 9900 h 21600"/>
              <a:gd name="T46" fmla="*/ 10029 w 21600"/>
              <a:gd name="T47" fmla="*/ 7200 h 21600"/>
              <a:gd name="T48" fmla="*/ 8052 w 21600"/>
              <a:gd name="T49" fmla="*/ 6806 h 21600"/>
              <a:gd name="T50" fmla="*/ 7714 w 21600"/>
              <a:gd name="T51" fmla="*/ 1349 h 21600"/>
              <a:gd name="T52" fmla="*/ 8871 w 21600"/>
              <a:gd name="T53" fmla="*/ 0 h 21600"/>
              <a:gd name="T54" fmla="*/ 13548 w 21600"/>
              <a:gd name="T55" fmla="*/ 393 h 21600"/>
              <a:gd name="T56" fmla="*/ 13885 w 21600"/>
              <a:gd name="T57" fmla="*/ 5850 h 21600"/>
              <a:gd name="T58" fmla="*/ 12729 w 21600"/>
              <a:gd name="T59" fmla="*/ 7200 h 21600"/>
              <a:gd name="T60" fmla="*/ 11571 w 21600"/>
              <a:gd name="T61" fmla="*/ 9900 h 21600"/>
              <a:gd name="T62" fmla="*/ 18827 w 21600"/>
              <a:gd name="T63" fmla="*/ 10434 h 21600"/>
              <a:gd name="T64" fmla="*/ 19285 w 21600"/>
              <a:gd name="T65" fmla="*/ 14400 h 21600"/>
              <a:gd name="T66" fmla="*/ 21262 w 21600"/>
              <a:gd name="T67" fmla="*/ 14794 h 21600"/>
              <a:gd name="T68" fmla="*/ 21600 w 21600"/>
              <a:gd name="T69" fmla="*/ 157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600" h="21600">
                <a:moveTo>
                  <a:pt x="21600" y="15750"/>
                </a:moveTo>
                <a:lnTo>
                  <a:pt x="21600" y="20250"/>
                </a:lnTo>
                <a:cubicBezTo>
                  <a:pt x="21600" y="20625"/>
                  <a:pt x="21487" y="20943"/>
                  <a:pt x="21262" y="21206"/>
                </a:cubicBezTo>
                <a:cubicBezTo>
                  <a:pt x="21037" y="21469"/>
                  <a:pt x="20765" y="21600"/>
                  <a:pt x="20443" y="21600"/>
                </a:cubicBezTo>
                <a:lnTo>
                  <a:pt x="16585" y="21600"/>
                </a:lnTo>
                <a:cubicBezTo>
                  <a:pt x="16264" y="21600"/>
                  <a:pt x="15991" y="21469"/>
                  <a:pt x="15765" y="21206"/>
                </a:cubicBezTo>
                <a:cubicBezTo>
                  <a:pt x="15541" y="20943"/>
                  <a:pt x="15429" y="20625"/>
                  <a:pt x="15429" y="20250"/>
                </a:cubicBezTo>
                <a:lnTo>
                  <a:pt x="15429" y="15750"/>
                </a:lnTo>
                <a:cubicBezTo>
                  <a:pt x="15429" y="15375"/>
                  <a:pt x="15541" y="15057"/>
                  <a:pt x="15765" y="14794"/>
                </a:cubicBezTo>
                <a:cubicBezTo>
                  <a:pt x="15991" y="14531"/>
                  <a:pt x="16264" y="14400"/>
                  <a:pt x="16585" y="14400"/>
                </a:cubicBezTo>
                <a:lnTo>
                  <a:pt x="17743" y="14400"/>
                </a:lnTo>
                <a:lnTo>
                  <a:pt x="17743" y="11699"/>
                </a:lnTo>
                <a:lnTo>
                  <a:pt x="11571" y="11699"/>
                </a:lnTo>
                <a:lnTo>
                  <a:pt x="11571" y="14400"/>
                </a:lnTo>
                <a:lnTo>
                  <a:pt x="12729" y="14400"/>
                </a:lnTo>
                <a:cubicBezTo>
                  <a:pt x="13050" y="14400"/>
                  <a:pt x="13323" y="14531"/>
                  <a:pt x="13548" y="14794"/>
                </a:cubicBezTo>
                <a:cubicBezTo>
                  <a:pt x="13773" y="15057"/>
                  <a:pt x="13885" y="15375"/>
                  <a:pt x="13885" y="15750"/>
                </a:cubicBezTo>
                <a:lnTo>
                  <a:pt x="13885" y="20250"/>
                </a:lnTo>
                <a:cubicBezTo>
                  <a:pt x="13885" y="20625"/>
                  <a:pt x="13773" y="20943"/>
                  <a:pt x="13548" y="21206"/>
                </a:cubicBezTo>
                <a:cubicBezTo>
                  <a:pt x="13323" y="21469"/>
                  <a:pt x="13050" y="21600"/>
                  <a:pt x="12729" y="21600"/>
                </a:cubicBezTo>
                <a:lnTo>
                  <a:pt x="8871" y="21600"/>
                </a:lnTo>
                <a:cubicBezTo>
                  <a:pt x="8549" y="21600"/>
                  <a:pt x="8277" y="21469"/>
                  <a:pt x="8052" y="21206"/>
                </a:cubicBezTo>
                <a:cubicBezTo>
                  <a:pt x="7826" y="20943"/>
                  <a:pt x="7714" y="20625"/>
                  <a:pt x="7714" y="20250"/>
                </a:cubicBezTo>
                <a:lnTo>
                  <a:pt x="7714" y="15750"/>
                </a:lnTo>
                <a:cubicBezTo>
                  <a:pt x="7714" y="15375"/>
                  <a:pt x="7826" y="15057"/>
                  <a:pt x="8052" y="14794"/>
                </a:cubicBezTo>
                <a:cubicBezTo>
                  <a:pt x="8277" y="14531"/>
                  <a:pt x="8549" y="14400"/>
                  <a:pt x="8871" y="14400"/>
                </a:cubicBezTo>
                <a:lnTo>
                  <a:pt x="10029" y="14400"/>
                </a:lnTo>
                <a:lnTo>
                  <a:pt x="10029" y="11699"/>
                </a:lnTo>
                <a:lnTo>
                  <a:pt x="3856" y="11699"/>
                </a:lnTo>
                <a:lnTo>
                  <a:pt x="3856" y="14400"/>
                </a:lnTo>
                <a:lnTo>
                  <a:pt x="5014" y="14400"/>
                </a:lnTo>
                <a:cubicBezTo>
                  <a:pt x="5336" y="14400"/>
                  <a:pt x="5608" y="14531"/>
                  <a:pt x="5834" y="14794"/>
                </a:cubicBezTo>
                <a:cubicBezTo>
                  <a:pt x="6059" y="15057"/>
                  <a:pt x="6171" y="15375"/>
                  <a:pt x="6171" y="15750"/>
                </a:cubicBezTo>
                <a:lnTo>
                  <a:pt x="6171" y="20250"/>
                </a:lnTo>
                <a:cubicBezTo>
                  <a:pt x="6171" y="20625"/>
                  <a:pt x="6059" y="20943"/>
                  <a:pt x="5834" y="21206"/>
                </a:cubicBezTo>
                <a:cubicBezTo>
                  <a:pt x="5608" y="21469"/>
                  <a:pt x="5336" y="21600"/>
                  <a:pt x="5014" y="21600"/>
                </a:cubicBezTo>
                <a:lnTo>
                  <a:pt x="1156" y="21600"/>
                </a:lnTo>
                <a:cubicBezTo>
                  <a:pt x="835" y="21600"/>
                  <a:pt x="562" y="21469"/>
                  <a:pt x="338" y="21206"/>
                </a:cubicBezTo>
                <a:cubicBezTo>
                  <a:pt x="113" y="20943"/>
                  <a:pt x="0" y="20625"/>
                  <a:pt x="0" y="20250"/>
                </a:cubicBezTo>
                <a:lnTo>
                  <a:pt x="0" y="15750"/>
                </a:lnTo>
                <a:cubicBezTo>
                  <a:pt x="0" y="15375"/>
                  <a:pt x="113" y="15057"/>
                  <a:pt x="338" y="14794"/>
                </a:cubicBezTo>
                <a:cubicBezTo>
                  <a:pt x="562" y="14531"/>
                  <a:pt x="835" y="14400"/>
                  <a:pt x="1156" y="14400"/>
                </a:cubicBezTo>
                <a:lnTo>
                  <a:pt x="2314" y="14400"/>
                </a:lnTo>
                <a:lnTo>
                  <a:pt x="2314" y="11699"/>
                </a:lnTo>
                <a:cubicBezTo>
                  <a:pt x="2314" y="11212"/>
                  <a:pt x="2466" y="10791"/>
                  <a:pt x="2772" y="10434"/>
                </a:cubicBezTo>
                <a:cubicBezTo>
                  <a:pt x="3078" y="10078"/>
                  <a:pt x="3439" y="9900"/>
                  <a:pt x="3856" y="9900"/>
                </a:cubicBezTo>
                <a:lnTo>
                  <a:pt x="10029" y="9900"/>
                </a:lnTo>
                <a:lnTo>
                  <a:pt x="10029" y="7200"/>
                </a:lnTo>
                <a:lnTo>
                  <a:pt x="8871" y="7200"/>
                </a:lnTo>
                <a:cubicBezTo>
                  <a:pt x="8549" y="7200"/>
                  <a:pt x="8277" y="7069"/>
                  <a:pt x="8052" y="6806"/>
                </a:cubicBezTo>
                <a:cubicBezTo>
                  <a:pt x="7826" y="6543"/>
                  <a:pt x="7714" y="6225"/>
                  <a:pt x="7714" y="5850"/>
                </a:cubicBezTo>
                <a:lnTo>
                  <a:pt x="7714" y="1349"/>
                </a:lnTo>
                <a:cubicBezTo>
                  <a:pt x="7714" y="975"/>
                  <a:pt x="7826" y="656"/>
                  <a:pt x="8052" y="393"/>
                </a:cubicBezTo>
                <a:cubicBezTo>
                  <a:pt x="8277" y="131"/>
                  <a:pt x="8549" y="0"/>
                  <a:pt x="8871" y="0"/>
                </a:cubicBezTo>
                <a:lnTo>
                  <a:pt x="12729" y="0"/>
                </a:lnTo>
                <a:cubicBezTo>
                  <a:pt x="13050" y="0"/>
                  <a:pt x="13323" y="131"/>
                  <a:pt x="13548" y="393"/>
                </a:cubicBezTo>
                <a:cubicBezTo>
                  <a:pt x="13773" y="656"/>
                  <a:pt x="13885" y="975"/>
                  <a:pt x="13885" y="1349"/>
                </a:cubicBezTo>
                <a:lnTo>
                  <a:pt x="13885" y="5850"/>
                </a:lnTo>
                <a:cubicBezTo>
                  <a:pt x="13885" y="6225"/>
                  <a:pt x="13773" y="6543"/>
                  <a:pt x="13548" y="6806"/>
                </a:cubicBezTo>
                <a:cubicBezTo>
                  <a:pt x="13323" y="7069"/>
                  <a:pt x="13050" y="7200"/>
                  <a:pt x="12729" y="7200"/>
                </a:cubicBezTo>
                <a:lnTo>
                  <a:pt x="11571" y="7200"/>
                </a:lnTo>
                <a:lnTo>
                  <a:pt x="11571" y="9900"/>
                </a:lnTo>
                <a:lnTo>
                  <a:pt x="17743" y="9900"/>
                </a:lnTo>
                <a:cubicBezTo>
                  <a:pt x="18160" y="9900"/>
                  <a:pt x="18522" y="10078"/>
                  <a:pt x="18827" y="10434"/>
                </a:cubicBezTo>
                <a:cubicBezTo>
                  <a:pt x="19133" y="10791"/>
                  <a:pt x="19285" y="11212"/>
                  <a:pt x="19285" y="11699"/>
                </a:cubicBezTo>
                <a:lnTo>
                  <a:pt x="19285" y="14400"/>
                </a:lnTo>
                <a:lnTo>
                  <a:pt x="20443" y="14400"/>
                </a:lnTo>
                <a:cubicBezTo>
                  <a:pt x="20765" y="14400"/>
                  <a:pt x="21037" y="14531"/>
                  <a:pt x="21262" y="14794"/>
                </a:cubicBezTo>
                <a:cubicBezTo>
                  <a:pt x="21487" y="15057"/>
                  <a:pt x="21600" y="15375"/>
                  <a:pt x="21600" y="15750"/>
                </a:cubicBezTo>
                <a:close/>
                <a:moveTo>
                  <a:pt x="21600" y="1575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1527" name="Rectangle 9"/>
          <p:cNvSpPr>
            <a:spLocks noChangeArrowheads="1"/>
          </p:cNvSpPr>
          <p:nvPr/>
        </p:nvSpPr>
        <p:spPr bwMode="auto">
          <a:xfrm>
            <a:off x="1454150" y="5019675"/>
            <a:ext cx="1390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zh-CN" altLang="en-US" b="1">
                <a:solidFill>
                  <a:srgbClr val="FFFFFF"/>
                </a:solidFill>
                <a:latin typeface="Montserrat Bold" charset="0"/>
                <a:ea typeface="MS PGothic" panose="020B0600070205080204" pitchFamily="34" charset="-128"/>
                <a:sym typeface="Montserrat Bold" charset="0"/>
              </a:rPr>
              <a:t>在此添加标题</a:t>
            </a:r>
            <a:endParaRPr lang="en-US" altLang="zh-CN" b="1">
              <a:solidFill>
                <a:srgbClr val="FFFFFF"/>
              </a:solidFill>
              <a:latin typeface="Montserrat Bold" charset="0"/>
              <a:ea typeface="MS PGothic" panose="020B0600070205080204" pitchFamily="34" charset="-128"/>
              <a:sym typeface="Montserrat Bold" charset="0"/>
            </a:endParaRPr>
          </a:p>
        </p:txBody>
      </p:sp>
      <p:sp>
        <p:nvSpPr>
          <p:cNvPr id="21528" name="Rectangle 9"/>
          <p:cNvSpPr>
            <a:spLocks noChangeArrowheads="1"/>
          </p:cNvSpPr>
          <p:nvPr/>
        </p:nvSpPr>
        <p:spPr bwMode="auto">
          <a:xfrm>
            <a:off x="7200900" y="3429000"/>
            <a:ext cx="1390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zh-CN" altLang="en-US" b="1">
                <a:solidFill>
                  <a:srgbClr val="FFFFFF"/>
                </a:solidFill>
                <a:latin typeface="Montserrat Bold" charset="0"/>
                <a:ea typeface="MS PGothic" panose="020B0600070205080204" pitchFamily="34" charset="-128"/>
                <a:sym typeface="Montserrat Bold" charset="0"/>
              </a:rPr>
              <a:t>在此添加标题</a:t>
            </a:r>
            <a:endParaRPr lang="en-US" altLang="zh-CN" b="1">
              <a:solidFill>
                <a:srgbClr val="FFFFFF"/>
              </a:solidFill>
              <a:latin typeface="Montserrat Bold" charset="0"/>
              <a:ea typeface="MS PGothic" panose="020B0600070205080204" pitchFamily="34" charset="-128"/>
              <a:sym typeface="Montserrat Bold" charset="0"/>
            </a:endParaRPr>
          </a:p>
        </p:txBody>
      </p:sp>
      <p:sp>
        <p:nvSpPr>
          <p:cNvPr id="31" name="Line 10"/>
          <p:cNvSpPr>
            <a:spLocks noChangeShapeType="1"/>
          </p:cNvSpPr>
          <p:nvPr/>
        </p:nvSpPr>
        <p:spPr bwMode="auto">
          <a:xfrm>
            <a:off x="7232650" y="3817938"/>
            <a:ext cx="473075"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32" name="Line 12"/>
          <p:cNvSpPr>
            <a:spLocks noChangeShapeType="1"/>
          </p:cNvSpPr>
          <p:nvPr/>
        </p:nvSpPr>
        <p:spPr bwMode="auto">
          <a:xfrm>
            <a:off x="7232650" y="5386388"/>
            <a:ext cx="473075"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1531" name="Rectangle 9"/>
          <p:cNvSpPr>
            <a:spLocks noChangeArrowheads="1"/>
          </p:cNvSpPr>
          <p:nvPr/>
        </p:nvSpPr>
        <p:spPr bwMode="auto">
          <a:xfrm>
            <a:off x="7232650" y="4995863"/>
            <a:ext cx="1390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zh-CN" altLang="en-US" b="1">
                <a:solidFill>
                  <a:srgbClr val="FFFFFF"/>
                </a:solidFill>
                <a:latin typeface="Montserrat Bold" charset="0"/>
                <a:ea typeface="MS PGothic" panose="020B0600070205080204" pitchFamily="34" charset="-128"/>
                <a:sym typeface="Montserrat Bold" charset="0"/>
              </a:rPr>
              <a:t>在此添加标题</a:t>
            </a:r>
            <a:endParaRPr lang="en-US" altLang="zh-CN" b="1">
              <a:solidFill>
                <a:srgbClr val="FFFFFF"/>
              </a:solidFill>
              <a:latin typeface="Montserrat Bold" charset="0"/>
              <a:ea typeface="MS PGothic" panose="020B0600070205080204" pitchFamily="34" charset="-128"/>
              <a:sym typeface="Montserrat Bold" charset="0"/>
            </a:endParaRPr>
          </a:p>
        </p:txBody>
      </p:sp>
    </p:spTree>
  </p:cSld>
  <p:clrMapOvr>
    <a:masterClrMapping/>
  </p:clrMapOvr>
  <p:transition spd="slow" advTm="1600">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0A372A16-194A-4CDE-8A35-50704FF9D182}" type="slidenum">
              <a:rPr lang="en-US" altLang="zh-CN">
                <a:ea typeface="MS PGothic" panose="020B0600070205080204" pitchFamily="34" charset="-128"/>
              </a:rPr>
              <a:pPr/>
              <a:t>8</a:t>
            </a:fld>
            <a:endParaRPr lang="en-US" altLang="zh-CN">
              <a:ea typeface="MS PGothic" panose="020B0600070205080204" pitchFamily="34" charset="-128"/>
            </a:endParaRPr>
          </a:p>
        </p:txBody>
      </p:sp>
      <p:sp>
        <p:nvSpPr>
          <p:cNvPr id="23554" name="Rectangle 1"/>
          <p:cNvSpPr>
            <a:spLocks noChangeArrowheads="1"/>
          </p:cNvSpPr>
          <p:nvPr/>
        </p:nvSpPr>
        <p:spPr bwMode="auto">
          <a:xfrm>
            <a:off x="260350" y="123825"/>
            <a:ext cx="19161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OUR TEAM</a:t>
            </a:r>
          </a:p>
        </p:txBody>
      </p:sp>
      <p:sp>
        <p:nvSpPr>
          <p:cNvPr id="23555" name="Rectangle 2"/>
          <p:cNvSpPr>
            <a:spLocks noChangeArrowheads="1"/>
          </p:cNvSpPr>
          <p:nvPr/>
        </p:nvSpPr>
        <p:spPr bwMode="auto">
          <a:xfrm>
            <a:off x="274638" y="546100"/>
            <a:ext cx="32766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9219" name="AutoShape 3"/>
          <p:cNvSpPr/>
          <p:nvPr/>
        </p:nvSpPr>
        <p:spPr bwMode="auto">
          <a:xfrm>
            <a:off x="282575" y="1161257"/>
            <a:ext cx="2501900" cy="2502694"/>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blipFill dpi="0" rotWithShape="0">
            <a:blip r:embed="rId3"/>
            <a:srcRect/>
            <a:stretch>
              <a:fillRect l="-7755" r="-7755"/>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9220" name="AutoShape 4"/>
          <p:cNvSpPr/>
          <p:nvPr/>
        </p:nvSpPr>
        <p:spPr bwMode="auto">
          <a:xfrm>
            <a:off x="282575" y="3911600"/>
            <a:ext cx="2501900" cy="250190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blipFill dpi="0" rotWithShape="0">
            <a:blip r:embed="rId4"/>
            <a:srcRect/>
            <a:stretch>
              <a:fillRect l="-7736" r="-7736"/>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9221" name="AutoShape 5"/>
          <p:cNvSpPr/>
          <p:nvPr/>
        </p:nvSpPr>
        <p:spPr bwMode="auto">
          <a:xfrm>
            <a:off x="4492625" y="1161257"/>
            <a:ext cx="2501900" cy="2502694"/>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blipFill dpi="0" rotWithShape="0">
            <a:blip r:embed="rId5"/>
            <a:srcRect/>
            <a:stretch>
              <a:fillRect l="-7755" r="-7755"/>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9222" name="AutoShape 6"/>
          <p:cNvSpPr/>
          <p:nvPr/>
        </p:nvSpPr>
        <p:spPr bwMode="auto">
          <a:xfrm>
            <a:off x="4479925" y="3911600"/>
            <a:ext cx="2501900" cy="250190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blipFill dpi="0" rotWithShape="0">
            <a:blip r:embed="rId6"/>
            <a:srcRect/>
            <a:stretch>
              <a:fillRect l="-7736" r="-7736"/>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3560" name="Rectangle 7"/>
          <p:cNvSpPr>
            <a:spLocks noChangeArrowheads="1"/>
          </p:cNvSpPr>
          <p:nvPr/>
        </p:nvSpPr>
        <p:spPr bwMode="auto">
          <a:xfrm>
            <a:off x="8797925" y="1257300"/>
            <a:ext cx="3403600" cy="51435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61" name="Rectangle 8"/>
          <p:cNvSpPr>
            <a:spLocks noChangeArrowheads="1"/>
          </p:cNvSpPr>
          <p:nvPr/>
        </p:nvSpPr>
        <p:spPr bwMode="auto">
          <a:xfrm>
            <a:off x="9296400" y="2752725"/>
            <a:ext cx="2393950"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ct val="130000"/>
              </a:lnSpc>
            </a:pPr>
            <a:r>
              <a:rPr lang="en-US" altLang="zh-CN" sz="1200">
                <a:solidFill>
                  <a:srgbClr val="D1DAE3"/>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 Nam vel velit sit amet leo pellentesque tristique ac nec dui. </a:t>
            </a:r>
            <a:r>
              <a:rPr lang="en-US" altLang="zh-CN" sz="1200">
                <a:solidFill>
                  <a:srgbClr val="D1DAE3"/>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a:solidFill>
                  <a:srgbClr val="D1DAE3"/>
                </a:solidFill>
                <a:latin typeface="Open Sans" pitchFamily="34" charset="0"/>
                <a:ea typeface="MS PGothic" panose="020B0600070205080204" pitchFamily="34" charset="-128"/>
                <a:sym typeface="Open Sans" pitchFamily="34" charset="0"/>
              </a:rPr>
              <a:t> Nam eu odio ornare massa fermentum pulvinar. Proin dictum mi in est scelerisque, a elementum sapien tristique. </a:t>
            </a:r>
          </a:p>
        </p:txBody>
      </p:sp>
      <p:sp>
        <p:nvSpPr>
          <p:cNvPr id="23562" name="Rectangle 9"/>
          <p:cNvSpPr>
            <a:spLocks noChangeArrowheads="1"/>
          </p:cNvSpPr>
          <p:nvPr/>
        </p:nvSpPr>
        <p:spPr bwMode="auto">
          <a:xfrm>
            <a:off x="9417050" y="1657350"/>
            <a:ext cx="216535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r>
              <a:rPr lang="en-US" altLang="zh-CN" b="1">
                <a:solidFill>
                  <a:srgbClr val="FFFFFF"/>
                </a:solidFill>
                <a:latin typeface="Montserrat Bold" charset="0"/>
                <a:ea typeface="MS PGothic" panose="020B0600070205080204" pitchFamily="34" charset="-128"/>
                <a:sym typeface="Montserrat Bold" charset="0"/>
              </a:rPr>
              <a:t>MORE ABOUT OUR TEAM</a:t>
            </a:r>
          </a:p>
        </p:txBody>
      </p:sp>
      <p:sp>
        <p:nvSpPr>
          <p:cNvPr id="9226" name="Line 10"/>
          <p:cNvSpPr>
            <a:spLocks noChangeShapeType="1"/>
          </p:cNvSpPr>
          <p:nvPr/>
        </p:nvSpPr>
        <p:spPr bwMode="auto">
          <a:xfrm>
            <a:off x="10261600" y="2413000"/>
            <a:ext cx="473075"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9227" name="Line 11"/>
          <p:cNvSpPr>
            <a:spLocks noChangeShapeType="1"/>
          </p:cNvSpPr>
          <p:nvPr/>
        </p:nvSpPr>
        <p:spPr bwMode="auto">
          <a:xfrm>
            <a:off x="2878138" y="2441575"/>
            <a:ext cx="388937"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3565" name="Rectangle 12"/>
          <p:cNvSpPr>
            <a:spLocks noChangeArrowheads="1"/>
          </p:cNvSpPr>
          <p:nvPr/>
        </p:nvSpPr>
        <p:spPr bwMode="auto">
          <a:xfrm>
            <a:off x="2857500" y="1885950"/>
            <a:ext cx="139541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1200" b="1">
                <a:solidFill>
                  <a:srgbClr val="FFFFFF"/>
                </a:solidFill>
                <a:latin typeface="Montserrat Bold" charset="0"/>
                <a:ea typeface="MS PGothic" panose="020B0600070205080204" pitchFamily="34" charset="-128"/>
                <a:sym typeface="Montserrat Bold" charset="0"/>
              </a:rPr>
              <a:t>JESICCA SIEMENS</a:t>
            </a:r>
          </a:p>
        </p:txBody>
      </p:sp>
      <p:sp>
        <p:nvSpPr>
          <p:cNvPr id="23566" name="Rectangle 13"/>
          <p:cNvSpPr>
            <a:spLocks noChangeArrowheads="1"/>
          </p:cNvSpPr>
          <p:nvPr/>
        </p:nvSpPr>
        <p:spPr bwMode="auto">
          <a:xfrm>
            <a:off x="2857500" y="2117725"/>
            <a:ext cx="13589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10000"/>
              </a:lnSpc>
            </a:pPr>
            <a:r>
              <a:rPr lang="en-US" altLang="zh-CN" sz="1200" i="1">
                <a:solidFill>
                  <a:srgbClr val="D1DAE3"/>
                </a:solidFill>
                <a:latin typeface="Open Sans Italic" charset="0"/>
                <a:ea typeface="MS PGothic" panose="020B0600070205080204" pitchFamily="34" charset="-128"/>
                <a:sym typeface="Open Sans Italic" charset="0"/>
              </a:rPr>
              <a:t>Business Director</a:t>
            </a:r>
          </a:p>
        </p:txBody>
      </p:sp>
      <p:sp>
        <p:nvSpPr>
          <p:cNvPr id="23567" name="Oval 14"/>
          <p:cNvSpPr>
            <a:spLocks noChangeArrowheads="1"/>
          </p:cNvSpPr>
          <p:nvPr/>
        </p:nvSpPr>
        <p:spPr bwMode="auto">
          <a:xfrm>
            <a:off x="2838450" y="2597150"/>
            <a:ext cx="373063" cy="374650"/>
          </a:xfrm>
          <a:prstGeom prst="ellipse">
            <a:avLst/>
          </a:prstGeom>
          <a:solidFill>
            <a:schemeClr val="accent1"/>
          </a:solidFill>
          <a:ln w="38100">
            <a:solidFill>
              <a:schemeClr val="accent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68" name="AutoShape 15"/>
          <p:cNvSpPr>
            <a:spLocks noChangeArrowheads="1"/>
          </p:cNvSpPr>
          <p:nvPr/>
        </p:nvSpPr>
        <p:spPr bwMode="auto">
          <a:xfrm>
            <a:off x="2919413" y="2713038"/>
            <a:ext cx="211137" cy="149225"/>
          </a:xfrm>
          <a:custGeom>
            <a:avLst/>
            <a:gdLst>
              <a:gd name="T0" fmla="*/ 11296 w 21600"/>
              <a:gd name="T1" fmla="*/ 14391 h 21600"/>
              <a:gd name="T2" fmla="*/ 10808 w 21600"/>
              <a:gd name="T3" fmla="*/ 13306 h 21600"/>
              <a:gd name="T4" fmla="*/ 19356 w 21600"/>
              <a:gd name="T5" fmla="*/ 1472 h 21600"/>
              <a:gd name="T6" fmla="*/ 20304 w 21600"/>
              <a:gd name="T7" fmla="*/ 2632 h 21600"/>
              <a:gd name="T8" fmla="*/ 11296 w 21600"/>
              <a:gd name="T9" fmla="*/ 14391 h 21600"/>
              <a:gd name="T10" fmla="*/ 14728 w 21600"/>
              <a:gd name="T11" fmla="*/ 10800 h 21600"/>
              <a:gd name="T12" fmla="*/ 15709 w 21600"/>
              <a:gd name="T13" fmla="*/ 9600 h 21600"/>
              <a:gd name="T14" fmla="*/ 19637 w 21600"/>
              <a:gd name="T15" fmla="*/ 16800 h 21600"/>
              <a:gd name="T16" fmla="*/ 14728 w 21600"/>
              <a:gd name="T17" fmla="*/ 10800 h 21600"/>
              <a:gd name="T18" fmla="*/ 10304 w 21600"/>
              <a:gd name="T19" fmla="*/ 14391 h 21600"/>
              <a:gd name="T20" fmla="*/ 1266 w 21600"/>
              <a:gd name="T21" fmla="*/ 2632 h 21600"/>
              <a:gd name="T22" fmla="*/ 2122 w 21600"/>
              <a:gd name="T23" fmla="*/ 1547 h 21600"/>
              <a:gd name="T24" fmla="*/ 10792 w 21600"/>
              <a:gd name="T25" fmla="*/ 13306 h 21600"/>
              <a:gd name="T26" fmla="*/ 10304 w 21600"/>
              <a:gd name="T27" fmla="*/ 14391 h 21600"/>
              <a:gd name="T28" fmla="*/ 1963 w 21600"/>
              <a:gd name="T29" fmla="*/ 16800 h 21600"/>
              <a:gd name="T30" fmla="*/ 5891 w 21600"/>
              <a:gd name="T31" fmla="*/ 9600 h 21600"/>
              <a:gd name="T32" fmla="*/ 6872 w 21600"/>
              <a:gd name="T33" fmla="*/ 10800 h 21600"/>
              <a:gd name="T34" fmla="*/ 1963 w 21600"/>
              <a:gd name="T35" fmla="*/ 16800 h 21600"/>
              <a:gd name="T36" fmla="*/ 19637 w 21600"/>
              <a:gd name="T37" fmla="*/ 0 h 21600"/>
              <a:gd name="T38" fmla="*/ 1963 w 21600"/>
              <a:gd name="T39" fmla="*/ 0 h 21600"/>
              <a:gd name="T40" fmla="*/ 0 w 21600"/>
              <a:gd name="T41" fmla="*/ 2400 h 21600"/>
              <a:gd name="T42" fmla="*/ 0 w 21600"/>
              <a:gd name="T43" fmla="*/ 19200 h 21600"/>
              <a:gd name="T44" fmla="*/ 1963 w 21600"/>
              <a:gd name="T45" fmla="*/ 21600 h 21600"/>
              <a:gd name="T46" fmla="*/ 19637 w 21600"/>
              <a:gd name="T47" fmla="*/ 21600 h 21600"/>
              <a:gd name="T48" fmla="*/ 21600 w 21600"/>
              <a:gd name="T49" fmla="*/ 19200 h 21600"/>
              <a:gd name="T50" fmla="*/ 21600 w 21600"/>
              <a:gd name="T51" fmla="*/ 2400 h 21600"/>
              <a:gd name="T52" fmla="*/ 19637 w 21600"/>
              <a:gd name="T53" fmla="*/ 0 h 21600"/>
              <a:gd name="T54" fmla="*/ 19637 w 21600"/>
              <a:gd name="T55"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00" h="21600">
                <a:moveTo>
                  <a:pt x="11296" y="14391"/>
                </a:moveTo>
                <a:lnTo>
                  <a:pt x="10808" y="13306"/>
                </a:lnTo>
                <a:lnTo>
                  <a:pt x="19356" y="1472"/>
                </a:lnTo>
                <a:lnTo>
                  <a:pt x="20304" y="2632"/>
                </a:lnTo>
                <a:cubicBezTo>
                  <a:pt x="20304" y="2632"/>
                  <a:pt x="11296" y="14391"/>
                  <a:pt x="11296" y="14391"/>
                </a:cubicBezTo>
                <a:close/>
                <a:moveTo>
                  <a:pt x="14728" y="10800"/>
                </a:moveTo>
                <a:lnTo>
                  <a:pt x="15709" y="9600"/>
                </a:lnTo>
                <a:lnTo>
                  <a:pt x="19637" y="16800"/>
                </a:lnTo>
                <a:cubicBezTo>
                  <a:pt x="19637" y="16800"/>
                  <a:pt x="14728" y="10800"/>
                  <a:pt x="14728" y="10800"/>
                </a:cubicBezTo>
                <a:close/>
                <a:moveTo>
                  <a:pt x="10304" y="14391"/>
                </a:moveTo>
                <a:lnTo>
                  <a:pt x="1266" y="2632"/>
                </a:lnTo>
                <a:lnTo>
                  <a:pt x="2122" y="1547"/>
                </a:lnTo>
                <a:lnTo>
                  <a:pt x="10792" y="13306"/>
                </a:lnTo>
                <a:cubicBezTo>
                  <a:pt x="10792" y="13306"/>
                  <a:pt x="10304" y="14391"/>
                  <a:pt x="10304" y="14391"/>
                </a:cubicBezTo>
                <a:close/>
                <a:moveTo>
                  <a:pt x="1963" y="16800"/>
                </a:moveTo>
                <a:lnTo>
                  <a:pt x="5891" y="9600"/>
                </a:lnTo>
                <a:lnTo>
                  <a:pt x="6872" y="10800"/>
                </a:lnTo>
                <a:cubicBezTo>
                  <a:pt x="6872" y="10800"/>
                  <a:pt x="1963" y="16800"/>
                  <a:pt x="1963" y="16800"/>
                </a:cubicBezTo>
                <a:close/>
                <a:moveTo>
                  <a:pt x="19637" y="0"/>
                </a:moveTo>
                <a:lnTo>
                  <a:pt x="1963" y="0"/>
                </a:lnTo>
                <a:cubicBezTo>
                  <a:pt x="879" y="0"/>
                  <a:pt x="0" y="1074"/>
                  <a:pt x="0" y="2400"/>
                </a:cubicBezTo>
                <a:lnTo>
                  <a:pt x="0" y="19200"/>
                </a:lnTo>
                <a:cubicBezTo>
                  <a:pt x="0" y="20526"/>
                  <a:pt x="879" y="21600"/>
                  <a:pt x="1963" y="21600"/>
                </a:cubicBezTo>
                <a:lnTo>
                  <a:pt x="19637" y="21600"/>
                </a:lnTo>
                <a:cubicBezTo>
                  <a:pt x="20721" y="21600"/>
                  <a:pt x="21600" y="20526"/>
                  <a:pt x="21600" y="19200"/>
                </a:cubicBezTo>
                <a:lnTo>
                  <a:pt x="21600" y="2400"/>
                </a:lnTo>
                <a:cubicBezTo>
                  <a:pt x="21600" y="1074"/>
                  <a:pt x="20721" y="0"/>
                  <a:pt x="19637" y="0"/>
                </a:cubicBezTo>
                <a:close/>
                <a:moveTo>
                  <a:pt x="19637" y="0"/>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69" name="Oval 17"/>
          <p:cNvSpPr>
            <a:spLocks noChangeArrowheads="1"/>
          </p:cNvSpPr>
          <p:nvPr/>
        </p:nvSpPr>
        <p:spPr bwMode="auto">
          <a:xfrm>
            <a:off x="3322638" y="2597150"/>
            <a:ext cx="373062" cy="374650"/>
          </a:xfrm>
          <a:prstGeom prst="ellipse">
            <a:avLst/>
          </a:prstGeom>
          <a:solidFill>
            <a:schemeClr val="accent1"/>
          </a:solidFill>
          <a:ln w="38100">
            <a:solidFill>
              <a:schemeClr val="accent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70" name="AutoShape 18"/>
          <p:cNvSpPr>
            <a:spLocks noChangeArrowheads="1"/>
          </p:cNvSpPr>
          <p:nvPr/>
        </p:nvSpPr>
        <p:spPr bwMode="auto">
          <a:xfrm>
            <a:off x="3425825" y="2698750"/>
            <a:ext cx="174625" cy="174625"/>
          </a:xfrm>
          <a:custGeom>
            <a:avLst/>
            <a:gdLst>
              <a:gd name="T0" fmla="*/ 13955 w 21600"/>
              <a:gd name="T1" fmla="*/ 17133 h 21600"/>
              <a:gd name="T2" fmla="*/ 10809 w 21600"/>
              <a:gd name="T3" fmla="*/ 17676 h 21600"/>
              <a:gd name="T4" fmla="*/ 7204 w 21600"/>
              <a:gd name="T5" fmla="*/ 16932 h 21600"/>
              <a:gd name="T6" fmla="*/ 5547 w 21600"/>
              <a:gd name="T7" fmla="*/ 15486 h 21600"/>
              <a:gd name="T8" fmla="*/ 4903 w 21600"/>
              <a:gd name="T9" fmla="*/ 13701 h 21600"/>
              <a:gd name="T10" fmla="*/ 5323 w 21600"/>
              <a:gd name="T11" fmla="*/ 12766 h 21600"/>
              <a:gd name="T12" fmla="*/ 6374 w 21600"/>
              <a:gd name="T13" fmla="*/ 12381 h 21600"/>
              <a:gd name="T14" fmla="*/ 7260 w 21600"/>
              <a:gd name="T15" fmla="*/ 12685 h 21600"/>
              <a:gd name="T16" fmla="*/ 7851 w 21600"/>
              <a:gd name="T17" fmla="*/ 13533 h 21600"/>
              <a:gd name="T18" fmla="*/ 8429 w 21600"/>
              <a:gd name="T19" fmla="*/ 14539 h 21600"/>
              <a:gd name="T20" fmla="*/ 9273 w 21600"/>
              <a:gd name="T21" fmla="*/ 15182 h 21600"/>
              <a:gd name="T22" fmla="*/ 10735 w 21600"/>
              <a:gd name="T23" fmla="*/ 15437 h 21600"/>
              <a:gd name="T24" fmla="*/ 12762 w 21600"/>
              <a:gd name="T25" fmla="*/ 14917 h 21600"/>
              <a:gd name="T26" fmla="*/ 13508 w 21600"/>
              <a:gd name="T27" fmla="*/ 13684 h 21600"/>
              <a:gd name="T28" fmla="*/ 13118 w 21600"/>
              <a:gd name="T29" fmla="*/ 12746 h 21600"/>
              <a:gd name="T30" fmla="*/ 12044 w 21600"/>
              <a:gd name="T31" fmla="*/ 12163 h 21600"/>
              <a:gd name="T32" fmla="*/ 10198 w 21600"/>
              <a:gd name="T33" fmla="*/ 11714 h 21600"/>
              <a:gd name="T34" fmla="*/ 7560 w 21600"/>
              <a:gd name="T35" fmla="*/ 10938 h 21600"/>
              <a:gd name="T36" fmla="*/ 5832 w 21600"/>
              <a:gd name="T37" fmla="*/ 9696 h 21600"/>
              <a:gd name="T38" fmla="*/ 5179 w 21600"/>
              <a:gd name="T39" fmla="*/ 7712 h 21600"/>
              <a:gd name="T40" fmla="*/ 5863 w 21600"/>
              <a:gd name="T41" fmla="*/ 5710 h 21600"/>
              <a:gd name="T42" fmla="*/ 7817 w 21600"/>
              <a:gd name="T43" fmla="*/ 4377 h 21600"/>
              <a:gd name="T44" fmla="*/ 10770 w 21600"/>
              <a:gd name="T45" fmla="*/ 3918 h 21600"/>
              <a:gd name="T46" fmla="*/ 13119 w 21600"/>
              <a:gd name="T47" fmla="*/ 4223 h 21600"/>
              <a:gd name="T48" fmla="*/ 14782 w 21600"/>
              <a:gd name="T49" fmla="*/ 5039 h 21600"/>
              <a:gd name="T50" fmla="*/ 15760 w 21600"/>
              <a:gd name="T51" fmla="*/ 6120 h 21600"/>
              <a:gd name="T52" fmla="*/ 16075 w 21600"/>
              <a:gd name="T53" fmla="*/ 7247 h 21600"/>
              <a:gd name="T54" fmla="*/ 15662 w 21600"/>
              <a:gd name="T55" fmla="*/ 8202 h 21600"/>
              <a:gd name="T56" fmla="*/ 14628 w 21600"/>
              <a:gd name="T57" fmla="*/ 8627 h 21600"/>
              <a:gd name="T58" fmla="*/ 13761 w 21600"/>
              <a:gd name="T59" fmla="*/ 8361 h 21600"/>
              <a:gd name="T60" fmla="*/ 13161 w 21600"/>
              <a:gd name="T61" fmla="*/ 7576 h 21600"/>
              <a:gd name="T62" fmla="*/ 12258 w 21600"/>
              <a:gd name="T63" fmla="*/ 6478 h 21600"/>
              <a:gd name="T64" fmla="*/ 10577 w 21600"/>
              <a:gd name="T65" fmla="*/ 6095 h 21600"/>
              <a:gd name="T66" fmla="*/ 8833 w 21600"/>
              <a:gd name="T67" fmla="*/ 6518 h 21600"/>
              <a:gd name="T68" fmla="*/ 8208 w 21600"/>
              <a:gd name="T69" fmla="*/ 7466 h 21600"/>
              <a:gd name="T70" fmla="*/ 8409 w 21600"/>
              <a:gd name="T71" fmla="*/ 8042 h 21600"/>
              <a:gd name="T72" fmla="*/ 9009 w 21600"/>
              <a:gd name="T73" fmla="*/ 8490 h 21600"/>
              <a:gd name="T74" fmla="*/ 9820 w 21600"/>
              <a:gd name="T75" fmla="*/ 8800 h 21600"/>
              <a:gd name="T76" fmla="*/ 11213 w 21600"/>
              <a:gd name="T77" fmla="*/ 9136 h 21600"/>
              <a:gd name="T78" fmla="*/ 13438 w 21600"/>
              <a:gd name="T79" fmla="*/ 9708 h 21600"/>
              <a:gd name="T80" fmla="*/ 15160 w 21600"/>
              <a:gd name="T81" fmla="*/ 10481 h 21600"/>
              <a:gd name="T82" fmla="*/ 16294 w 21600"/>
              <a:gd name="T83" fmla="*/ 11658 h 21600"/>
              <a:gd name="T84" fmla="*/ 16703 w 21600"/>
              <a:gd name="T85" fmla="*/ 13399 h 21600"/>
              <a:gd name="T86" fmla="*/ 15999 w 21600"/>
              <a:gd name="T87" fmla="*/ 15609 h 21600"/>
              <a:gd name="T88" fmla="*/ 13955 w 21600"/>
              <a:gd name="T89" fmla="*/ 17133 h 21600"/>
              <a:gd name="T90" fmla="*/ 21216 w 21600"/>
              <a:gd name="T91" fmla="*/ 10913 h 21600"/>
              <a:gd name="T92" fmla="*/ 10915 w 21600"/>
              <a:gd name="T93" fmla="*/ 756 h 21600"/>
              <a:gd name="T94" fmla="*/ 9152 w 21600"/>
              <a:gd name="T95" fmla="*/ 906 h 21600"/>
              <a:gd name="T96" fmla="*/ 5974 w 21600"/>
              <a:gd name="T97" fmla="*/ 0 h 21600"/>
              <a:gd name="T98" fmla="*/ 0 w 21600"/>
              <a:gd name="T99" fmla="*/ 5891 h 21600"/>
              <a:gd name="T100" fmla="*/ 821 w 21600"/>
              <a:gd name="T101" fmla="*/ 8870 h 21600"/>
              <a:gd name="T102" fmla="*/ 613 w 21600"/>
              <a:gd name="T103" fmla="*/ 10913 h 21600"/>
              <a:gd name="T104" fmla="*/ 10915 w 21600"/>
              <a:gd name="T105" fmla="*/ 21070 h 21600"/>
              <a:gd name="T106" fmla="*/ 12801 w 21600"/>
              <a:gd name="T107" fmla="*/ 20900 h 21600"/>
              <a:gd name="T108" fmla="*/ 15624 w 21600"/>
              <a:gd name="T109" fmla="*/ 21600 h 21600"/>
              <a:gd name="T110" fmla="*/ 21600 w 21600"/>
              <a:gd name="T111" fmla="*/ 15708 h 21600"/>
              <a:gd name="T112" fmla="*/ 20978 w 21600"/>
              <a:gd name="T113" fmla="*/ 13092 h 21600"/>
              <a:gd name="T114" fmla="*/ 21216 w 21600"/>
              <a:gd name="T115" fmla="*/ 10913 h 21600"/>
              <a:gd name="T116" fmla="*/ 21216 w 21600"/>
              <a:gd name="T117" fmla="*/ 1091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00" h="21600">
                <a:moveTo>
                  <a:pt x="13955" y="17133"/>
                </a:moveTo>
                <a:cubicBezTo>
                  <a:pt x="13072" y="17492"/>
                  <a:pt x="12013" y="17676"/>
                  <a:pt x="10809" y="17676"/>
                </a:cubicBezTo>
                <a:cubicBezTo>
                  <a:pt x="9363" y="17676"/>
                  <a:pt x="8151" y="17425"/>
                  <a:pt x="7204" y="16932"/>
                </a:cubicBezTo>
                <a:cubicBezTo>
                  <a:pt x="6529" y="16573"/>
                  <a:pt x="5971" y="16087"/>
                  <a:pt x="5547" y="15486"/>
                </a:cubicBezTo>
                <a:cubicBezTo>
                  <a:pt x="5120" y="14882"/>
                  <a:pt x="4903" y="14279"/>
                  <a:pt x="4903" y="13701"/>
                </a:cubicBezTo>
                <a:cubicBezTo>
                  <a:pt x="4903" y="13338"/>
                  <a:pt x="5044" y="13022"/>
                  <a:pt x="5323" y="12766"/>
                </a:cubicBezTo>
                <a:cubicBezTo>
                  <a:pt x="5599" y="12511"/>
                  <a:pt x="5952" y="12381"/>
                  <a:pt x="6374" y="12381"/>
                </a:cubicBezTo>
                <a:cubicBezTo>
                  <a:pt x="6720" y="12381"/>
                  <a:pt x="7018" y="12483"/>
                  <a:pt x="7260" y="12685"/>
                </a:cubicBezTo>
                <a:cubicBezTo>
                  <a:pt x="7492" y="12878"/>
                  <a:pt x="7691" y="13165"/>
                  <a:pt x="7851" y="13533"/>
                </a:cubicBezTo>
                <a:cubicBezTo>
                  <a:pt x="8029" y="13934"/>
                  <a:pt x="8223" y="14272"/>
                  <a:pt x="8429" y="14539"/>
                </a:cubicBezTo>
                <a:cubicBezTo>
                  <a:pt x="8627" y="14797"/>
                  <a:pt x="8910" y="15013"/>
                  <a:pt x="9273" y="15182"/>
                </a:cubicBezTo>
                <a:cubicBezTo>
                  <a:pt x="9638" y="15350"/>
                  <a:pt x="10130" y="15437"/>
                  <a:pt x="10735" y="15437"/>
                </a:cubicBezTo>
                <a:cubicBezTo>
                  <a:pt x="11567" y="15437"/>
                  <a:pt x="12249" y="15263"/>
                  <a:pt x="12762" y="14917"/>
                </a:cubicBezTo>
                <a:cubicBezTo>
                  <a:pt x="13265" y="14582"/>
                  <a:pt x="13508" y="14178"/>
                  <a:pt x="13508" y="13684"/>
                </a:cubicBezTo>
                <a:cubicBezTo>
                  <a:pt x="13508" y="13293"/>
                  <a:pt x="13380" y="12987"/>
                  <a:pt x="13118" y="12746"/>
                </a:cubicBezTo>
                <a:cubicBezTo>
                  <a:pt x="12845" y="12495"/>
                  <a:pt x="12483" y="12298"/>
                  <a:pt x="12044" y="12163"/>
                </a:cubicBezTo>
                <a:cubicBezTo>
                  <a:pt x="11587" y="12023"/>
                  <a:pt x="10967" y="11872"/>
                  <a:pt x="10198" y="11714"/>
                </a:cubicBezTo>
                <a:cubicBezTo>
                  <a:pt x="9153" y="11493"/>
                  <a:pt x="8265" y="11233"/>
                  <a:pt x="7560" y="10938"/>
                </a:cubicBezTo>
                <a:cubicBezTo>
                  <a:pt x="6838" y="10635"/>
                  <a:pt x="6256" y="10217"/>
                  <a:pt x="5832" y="9696"/>
                </a:cubicBezTo>
                <a:cubicBezTo>
                  <a:pt x="5398" y="9163"/>
                  <a:pt x="5179" y="8497"/>
                  <a:pt x="5179" y="7712"/>
                </a:cubicBezTo>
                <a:cubicBezTo>
                  <a:pt x="5179" y="6964"/>
                  <a:pt x="5409" y="6291"/>
                  <a:pt x="5863" y="5710"/>
                </a:cubicBezTo>
                <a:cubicBezTo>
                  <a:pt x="6313" y="5133"/>
                  <a:pt x="6970" y="4686"/>
                  <a:pt x="7817" y="4377"/>
                </a:cubicBezTo>
                <a:cubicBezTo>
                  <a:pt x="8652" y="4075"/>
                  <a:pt x="9646" y="3918"/>
                  <a:pt x="10770" y="3918"/>
                </a:cubicBezTo>
                <a:cubicBezTo>
                  <a:pt x="11669" y="3918"/>
                  <a:pt x="12460" y="4022"/>
                  <a:pt x="13119" y="4223"/>
                </a:cubicBezTo>
                <a:cubicBezTo>
                  <a:pt x="13782" y="4427"/>
                  <a:pt x="14343" y="4700"/>
                  <a:pt x="14782" y="5039"/>
                </a:cubicBezTo>
                <a:cubicBezTo>
                  <a:pt x="15223" y="5378"/>
                  <a:pt x="15554" y="5741"/>
                  <a:pt x="15760" y="6120"/>
                </a:cubicBezTo>
                <a:cubicBezTo>
                  <a:pt x="15968" y="6500"/>
                  <a:pt x="16075" y="6881"/>
                  <a:pt x="16075" y="7247"/>
                </a:cubicBezTo>
                <a:cubicBezTo>
                  <a:pt x="16075" y="7602"/>
                  <a:pt x="15936" y="7924"/>
                  <a:pt x="15662" y="8202"/>
                </a:cubicBezTo>
                <a:cubicBezTo>
                  <a:pt x="15387" y="8484"/>
                  <a:pt x="15038" y="8627"/>
                  <a:pt x="14628" y="8627"/>
                </a:cubicBezTo>
                <a:cubicBezTo>
                  <a:pt x="14255" y="8627"/>
                  <a:pt x="13963" y="8538"/>
                  <a:pt x="13761" y="8361"/>
                </a:cubicBezTo>
                <a:cubicBezTo>
                  <a:pt x="13573" y="8198"/>
                  <a:pt x="13377" y="7941"/>
                  <a:pt x="13161" y="7576"/>
                </a:cubicBezTo>
                <a:cubicBezTo>
                  <a:pt x="12909" y="7108"/>
                  <a:pt x="12605" y="6738"/>
                  <a:pt x="12258" y="6478"/>
                </a:cubicBezTo>
                <a:cubicBezTo>
                  <a:pt x="11919" y="6224"/>
                  <a:pt x="11353" y="6095"/>
                  <a:pt x="10577" y="6095"/>
                </a:cubicBezTo>
                <a:cubicBezTo>
                  <a:pt x="9854" y="6095"/>
                  <a:pt x="9269" y="6238"/>
                  <a:pt x="8833" y="6518"/>
                </a:cubicBezTo>
                <a:cubicBezTo>
                  <a:pt x="8413" y="6788"/>
                  <a:pt x="8208" y="7100"/>
                  <a:pt x="8208" y="7466"/>
                </a:cubicBezTo>
                <a:cubicBezTo>
                  <a:pt x="8208" y="7691"/>
                  <a:pt x="8274" y="7879"/>
                  <a:pt x="8409" y="8042"/>
                </a:cubicBezTo>
                <a:cubicBezTo>
                  <a:pt x="8553" y="8215"/>
                  <a:pt x="8754" y="8365"/>
                  <a:pt x="9009" y="8490"/>
                </a:cubicBezTo>
                <a:cubicBezTo>
                  <a:pt x="9274" y="8621"/>
                  <a:pt x="9546" y="8726"/>
                  <a:pt x="9820" y="8800"/>
                </a:cubicBezTo>
                <a:cubicBezTo>
                  <a:pt x="10099" y="8875"/>
                  <a:pt x="10569" y="8988"/>
                  <a:pt x="11213" y="9136"/>
                </a:cubicBezTo>
                <a:cubicBezTo>
                  <a:pt x="12027" y="9306"/>
                  <a:pt x="12776" y="9499"/>
                  <a:pt x="13438" y="9708"/>
                </a:cubicBezTo>
                <a:cubicBezTo>
                  <a:pt x="14107" y="9919"/>
                  <a:pt x="14688" y="10178"/>
                  <a:pt x="15160" y="10481"/>
                </a:cubicBezTo>
                <a:cubicBezTo>
                  <a:pt x="15642" y="10788"/>
                  <a:pt x="16023" y="11185"/>
                  <a:pt x="16294" y="11658"/>
                </a:cubicBezTo>
                <a:cubicBezTo>
                  <a:pt x="16567" y="12132"/>
                  <a:pt x="16703" y="12720"/>
                  <a:pt x="16703" y="13399"/>
                </a:cubicBezTo>
                <a:cubicBezTo>
                  <a:pt x="16703" y="14214"/>
                  <a:pt x="16468" y="14956"/>
                  <a:pt x="15999" y="15609"/>
                </a:cubicBezTo>
                <a:cubicBezTo>
                  <a:pt x="15533" y="16255"/>
                  <a:pt x="14845" y="16768"/>
                  <a:pt x="13955" y="17133"/>
                </a:cubicBezTo>
                <a:close/>
                <a:moveTo>
                  <a:pt x="21216" y="10913"/>
                </a:moveTo>
                <a:cubicBezTo>
                  <a:pt x="21216" y="5304"/>
                  <a:pt x="16604" y="756"/>
                  <a:pt x="10915" y="756"/>
                </a:cubicBezTo>
                <a:cubicBezTo>
                  <a:pt x="10314" y="756"/>
                  <a:pt x="9725" y="807"/>
                  <a:pt x="9152" y="906"/>
                </a:cubicBezTo>
                <a:cubicBezTo>
                  <a:pt x="8232" y="333"/>
                  <a:pt x="7144" y="0"/>
                  <a:pt x="5974" y="0"/>
                </a:cubicBezTo>
                <a:cubicBezTo>
                  <a:pt x="2674" y="0"/>
                  <a:pt x="0" y="2638"/>
                  <a:pt x="0" y="5891"/>
                </a:cubicBezTo>
                <a:cubicBezTo>
                  <a:pt x="0" y="6979"/>
                  <a:pt x="300" y="7996"/>
                  <a:pt x="821" y="8870"/>
                </a:cubicBezTo>
                <a:cubicBezTo>
                  <a:pt x="684" y="9530"/>
                  <a:pt x="613" y="10213"/>
                  <a:pt x="613" y="10913"/>
                </a:cubicBezTo>
                <a:cubicBezTo>
                  <a:pt x="613" y="16522"/>
                  <a:pt x="5225" y="21070"/>
                  <a:pt x="10915" y="21070"/>
                </a:cubicBezTo>
                <a:cubicBezTo>
                  <a:pt x="11559" y="21070"/>
                  <a:pt x="12189" y="21010"/>
                  <a:pt x="12801" y="20900"/>
                </a:cubicBezTo>
                <a:cubicBezTo>
                  <a:pt x="13641" y="21346"/>
                  <a:pt x="14603" y="21600"/>
                  <a:pt x="15624" y="21600"/>
                </a:cubicBezTo>
                <a:cubicBezTo>
                  <a:pt x="18925" y="21600"/>
                  <a:pt x="21600" y="18962"/>
                  <a:pt x="21600" y="15708"/>
                </a:cubicBezTo>
                <a:cubicBezTo>
                  <a:pt x="21600" y="14768"/>
                  <a:pt x="21375" y="13881"/>
                  <a:pt x="20978" y="13092"/>
                </a:cubicBezTo>
                <a:cubicBezTo>
                  <a:pt x="21133" y="12390"/>
                  <a:pt x="21216" y="11660"/>
                  <a:pt x="21216" y="10913"/>
                </a:cubicBezTo>
                <a:close/>
                <a:moveTo>
                  <a:pt x="21216" y="10913"/>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71" name="Oval 20"/>
          <p:cNvSpPr>
            <a:spLocks noChangeArrowheads="1"/>
          </p:cNvSpPr>
          <p:nvPr/>
        </p:nvSpPr>
        <p:spPr bwMode="auto">
          <a:xfrm>
            <a:off x="3802063" y="2597150"/>
            <a:ext cx="373062" cy="374650"/>
          </a:xfrm>
          <a:prstGeom prst="ellipse">
            <a:avLst/>
          </a:prstGeom>
          <a:solidFill>
            <a:schemeClr val="accent1"/>
          </a:solidFill>
          <a:ln w="38100">
            <a:solidFill>
              <a:schemeClr val="accent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72" name="AutoShape 21"/>
          <p:cNvSpPr>
            <a:spLocks noChangeArrowheads="1"/>
          </p:cNvSpPr>
          <p:nvPr/>
        </p:nvSpPr>
        <p:spPr bwMode="auto">
          <a:xfrm>
            <a:off x="3956050" y="2698750"/>
            <a:ext cx="71438" cy="169863"/>
          </a:xfrm>
          <a:custGeom>
            <a:avLst/>
            <a:gdLst>
              <a:gd name="T0" fmla="*/ 21600 w 21600"/>
              <a:gd name="T1" fmla="*/ 6872 h 21600"/>
              <a:gd name="T2" fmla="*/ 15054 w 21600"/>
              <a:gd name="T3" fmla="*/ 6872 h 21600"/>
              <a:gd name="T4" fmla="*/ 15054 w 21600"/>
              <a:gd name="T5" fmla="*/ 5244 h 21600"/>
              <a:gd name="T6" fmla="*/ 17639 w 21600"/>
              <a:gd name="T7" fmla="*/ 3899 h 21600"/>
              <a:gd name="T8" fmla="*/ 21481 w 21600"/>
              <a:gd name="T9" fmla="*/ 3899 h 21600"/>
              <a:gd name="T10" fmla="*/ 21481 w 21600"/>
              <a:gd name="T11" fmla="*/ 13 h 21600"/>
              <a:gd name="T12" fmla="*/ 14333 w 21600"/>
              <a:gd name="T13" fmla="*/ 0 h 21600"/>
              <a:gd name="T14" fmla="*/ 4320 w 21600"/>
              <a:gd name="T15" fmla="*/ 4527 h 21600"/>
              <a:gd name="T16" fmla="*/ 4320 w 21600"/>
              <a:gd name="T17" fmla="*/ 6872 h 21600"/>
              <a:gd name="T18" fmla="*/ 0 w 21600"/>
              <a:gd name="T19" fmla="*/ 6872 h 21600"/>
              <a:gd name="T20" fmla="*/ 0 w 21600"/>
              <a:gd name="T21" fmla="*/ 10808 h 21600"/>
              <a:gd name="T22" fmla="*/ 4320 w 21600"/>
              <a:gd name="T23" fmla="*/ 10808 h 21600"/>
              <a:gd name="T24" fmla="*/ 4320 w 21600"/>
              <a:gd name="T25" fmla="*/ 21600 h 21600"/>
              <a:gd name="T26" fmla="*/ 15054 w 21600"/>
              <a:gd name="T27" fmla="*/ 21600 h 21600"/>
              <a:gd name="T28" fmla="*/ 15054 w 21600"/>
              <a:gd name="T29" fmla="*/ 10808 h 21600"/>
              <a:gd name="T30" fmla="*/ 20397 w 21600"/>
              <a:gd name="T31" fmla="*/ 10808 h 21600"/>
              <a:gd name="T32" fmla="*/ 21600 w 21600"/>
              <a:gd name="T33" fmla="*/ 6872 h 21600"/>
              <a:gd name="T34" fmla="*/ 21600 w 21600"/>
              <a:gd name="T35" fmla="*/ 687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600" h="21600">
                <a:moveTo>
                  <a:pt x="21600" y="6872"/>
                </a:moveTo>
                <a:lnTo>
                  <a:pt x="15054" y="6872"/>
                </a:lnTo>
                <a:lnTo>
                  <a:pt x="15054" y="5244"/>
                </a:lnTo>
                <a:cubicBezTo>
                  <a:pt x="15054" y="4401"/>
                  <a:pt x="16794" y="3899"/>
                  <a:pt x="17639" y="3899"/>
                </a:cubicBezTo>
                <a:cubicBezTo>
                  <a:pt x="18484" y="3899"/>
                  <a:pt x="21481" y="3899"/>
                  <a:pt x="21481" y="3899"/>
                </a:cubicBezTo>
                <a:lnTo>
                  <a:pt x="21481" y="13"/>
                </a:lnTo>
                <a:lnTo>
                  <a:pt x="14333" y="0"/>
                </a:lnTo>
                <a:cubicBezTo>
                  <a:pt x="6396" y="0"/>
                  <a:pt x="4320" y="2760"/>
                  <a:pt x="4320" y="4527"/>
                </a:cubicBezTo>
                <a:lnTo>
                  <a:pt x="4320" y="6872"/>
                </a:lnTo>
                <a:lnTo>
                  <a:pt x="0" y="6872"/>
                </a:lnTo>
                <a:lnTo>
                  <a:pt x="0" y="10808"/>
                </a:lnTo>
                <a:lnTo>
                  <a:pt x="4320" y="10808"/>
                </a:lnTo>
                <a:cubicBezTo>
                  <a:pt x="4320" y="15703"/>
                  <a:pt x="4320" y="21600"/>
                  <a:pt x="4320" y="21600"/>
                </a:cubicBezTo>
                <a:lnTo>
                  <a:pt x="15054" y="21600"/>
                </a:lnTo>
                <a:cubicBezTo>
                  <a:pt x="15054" y="21600"/>
                  <a:pt x="15054" y="15644"/>
                  <a:pt x="15054" y="10808"/>
                </a:cubicBezTo>
                <a:lnTo>
                  <a:pt x="20397" y="10808"/>
                </a:lnTo>
                <a:cubicBezTo>
                  <a:pt x="20397" y="10808"/>
                  <a:pt x="21600" y="6872"/>
                  <a:pt x="21600" y="6872"/>
                </a:cubicBezTo>
                <a:close/>
                <a:moveTo>
                  <a:pt x="21600" y="6872"/>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9240" name="Line 24"/>
          <p:cNvSpPr>
            <a:spLocks noChangeShapeType="1"/>
          </p:cNvSpPr>
          <p:nvPr/>
        </p:nvSpPr>
        <p:spPr bwMode="auto">
          <a:xfrm>
            <a:off x="7088188" y="2441575"/>
            <a:ext cx="388937"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3574" name="Rectangle 25"/>
          <p:cNvSpPr>
            <a:spLocks noChangeArrowheads="1"/>
          </p:cNvSpPr>
          <p:nvPr/>
        </p:nvSpPr>
        <p:spPr bwMode="auto">
          <a:xfrm>
            <a:off x="7081838" y="1860550"/>
            <a:ext cx="1225550"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b="1">
                <a:solidFill>
                  <a:srgbClr val="FFFFFF"/>
                </a:solidFill>
                <a:latin typeface="Montserrat Bold" charset="0"/>
                <a:ea typeface="MS PGothic" panose="020B0600070205080204" pitchFamily="34" charset="-128"/>
                <a:sym typeface="Montserrat Bold" charset="0"/>
              </a:rPr>
              <a:t>BEN CLIRRES</a:t>
            </a:r>
          </a:p>
        </p:txBody>
      </p:sp>
      <p:sp>
        <p:nvSpPr>
          <p:cNvPr id="23575" name="Rectangle 26"/>
          <p:cNvSpPr>
            <a:spLocks noChangeArrowheads="1"/>
          </p:cNvSpPr>
          <p:nvPr/>
        </p:nvSpPr>
        <p:spPr bwMode="auto">
          <a:xfrm>
            <a:off x="7081838" y="2117725"/>
            <a:ext cx="13589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10000"/>
              </a:lnSpc>
            </a:pPr>
            <a:r>
              <a:rPr lang="en-US" altLang="zh-CN" sz="1200" i="1">
                <a:solidFill>
                  <a:srgbClr val="D1DAE3"/>
                </a:solidFill>
                <a:latin typeface="Open Sans Italic" charset="0"/>
                <a:ea typeface="MS PGothic" panose="020B0600070205080204" pitchFamily="34" charset="-128"/>
                <a:sym typeface="Open Sans Italic" charset="0"/>
              </a:rPr>
              <a:t>Senior Account </a:t>
            </a:r>
          </a:p>
        </p:txBody>
      </p:sp>
      <p:sp>
        <p:nvSpPr>
          <p:cNvPr id="23576" name="Oval 27"/>
          <p:cNvSpPr>
            <a:spLocks noChangeArrowheads="1"/>
          </p:cNvSpPr>
          <p:nvPr/>
        </p:nvSpPr>
        <p:spPr bwMode="auto">
          <a:xfrm>
            <a:off x="7048500" y="2597150"/>
            <a:ext cx="373063" cy="374650"/>
          </a:xfrm>
          <a:prstGeom prst="ellipse">
            <a:avLst/>
          </a:prstGeom>
          <a:solidFill>
            <a:schemeClr val="accent1"/>
          </a:solidFill>
          <a:ln w="38100">
            <a:solidFill>
              <a:schemeClr val="accent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77" name="AutoShape 28"/>
          <p:cNvSpPr>
            <a:spLocks noChangeArrowheads="1"/>
          </p:cNvSpPr>
          <p:nvPr/>
        </p:nvSpPr>
        <p:spPr bwMode="auto">
          <a:xfrm>
            <a:off x="7129463" y="2713038"/>
            <a:ext cx="211137" cy="149225"/>
          </a:xfrm>
          <a:custGeom>
            <a:avLst/>
            <a:gdLst>
              <a:gd name="T0" fmla="*/ 11296 w 21600"/>
              <a:gd name="T1" fmla="*/ 14391 h 21600"/>
              <a:gd name="T2" fmla="*/ 10808 w 21600"/>
              <a:gd name="T3" fmla="*/ 13306 h 21600"/>
              <a:gd name="T4" fmla="*/ 19356 w 21600"/>
              <a:gd name="T5" fmla="*/ 1472 h 21600"/>
              <a:gd name="T6" fmla="*/ 20304 w 21600"/>
              <a:gd name="T7" fmla="*/ 2632 h 21600"/>
              <a:gd name="T8" fmla="*/ 11296 w 21600"/>
              <a:gd name="T9" fmla="*/ 14391 h 21600"/>
              <a:gd name="T10" fmla="*/ 14728 w 21600"/>
              <a:gd name="T11" fmla="*/ 10800 h 21600"/>
              <a:gd name="T12" fmla="*/ 15709 w 21600"/>
              <a:gd name="T13" fmla="*/ 9600 h 21600"/>
              <a:gd name="T14" fmla="*/ 19637 w 21600"/>
              <a:gd name="T15" fmla="*/ 16800 h 21600"/>
              <a:gd name="T16" fmla="*/ 14728 w 21600"/>
              <a:gd name="T17" fmla="*/ 10800 h 21600"/>
              <a:gd name="T18" fmla="*/ 10304 w 21600"/>
              <a:gd name="T19" fmla="*/ 14391 h 21600"/>
              <a:gd name="T20" fmla="*/ 1266 w 21600"/>
              <a:gd name="T21" fmla="*/ 2632 h 21600"/>
              <a:gd name="T22" fmla="*/ 2122 w 21600"/>
              <a:gd name="T23" fmla="*/ 1547 h 21600"/>
              <a:gd name="T24" fmla="*/ 10792 w 21600"/>
              <a:gd name="T25" fmla="*/ 13306 h 21600"/>
              <a:gd name="T26" fmla="*/ 10304 w 21600"/>
              <a:gd name="T27" fmla="*/ 14391 h 21600"/>
              <a:gd name="T28" fmla="*/ 1963 w 21600"/>
              <a:gd name="T29" fmla="*/ 16800 h 21600"/>
              <a:gd name="T30" fmla="*/ 5891 w 21600"/>
              <a:gd name="T31" fmla="*/ 9600 h 21600"/>
              <a:gd name="T32" fmla="*/ 6872 w 21600"/>
              <a:gd name="T33" fmla="*/ 10800 h 21600"/>
              <a:gd name="T34" fmla="*/ 1963 w 21600"/>
              <a:gd name="T35" fmla="*/ 16800 h 21600"/>
              <a:gd name="T36" fmla="*/ 19637 w 21600"/>
              <a:gd name="T37" fmla="*/ 0 h 21600"/>
              <a:gd name="T38" fmla="*/ 1963 w 21600"/>
              <a:gd name="T39" fmla="*/ 0 h 21600"/>
              <a:gd name="T40" fmla="*/ 0 w 21600"/>
              <a:gd name="T41" fmla="*/ 2400 h 21600"/>
              <a:gd name="T42" fmla="*/ 0 w 21600"/>
              <a:gd name="T43" fmla="*/ 19200 h 21600"/>
              <a:gd name="T44" fmla="*/ 1963 w 21600"/>
              <a:gd name="T45" fmla="*/ 21600 h 21600"/>
              <a:gd name="T46" fmla="*/ 19637 w 21600"/>
              <a:gd name="T47" fmla="*/ 21600 h 21600"/>
              <a:gd name="T48" fmla="*/ 21600 w 21600"/>
              <a:gd name="T49" fmla="*/ 19200 h 21600"/>
              <a:gd name="T50" fmla="*/ 21600 w 21600"/>
              <a:gd name="T51" fmla="*/ 2400 h 21600"/>
              <a:gd name="T52" fmla="*/ 19637 w 21600"/>
              <a:gd name="T53" fmla="*/ 0 h 21600"/>
              <a:gd name="T54" fmla="*/ 19637 w 21600"/>
              <a:gd name="T55"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00" h="21600">
                <a:moveTo>
                  <a:pt x="11296" y="14391"/>
                </a:moveTo>
                <a:lnTo>
                  <a:pt x="10808" y="13306"/>
                </a:lnTo>
                <a:lnTo>
                  <a:pt x="19356" y="1472"/>
                </a:lnTo>
                <a:lnTo>
                  <a:pt x="20304" y="2632"/>
                </a:lnTo>
                <a:cubicBezTo>
                  <a:pt x="20304" y="2632"/>
                  <a:pt x="11296" y="14391"/>
                  <a:pt x="11296" y="14391"/>
                </a:cubicBezTo>
                <a:close/>
                <a:moveTo>
                  <a:pt x="14728" y="10800"/>
                </a:moveTo>
                <a:lnTo>
                  <a:pt x="15709" y="9600"/>
                </a:lnTo>
                <a:lnTo>
                  <a:pt x="19637" y="16800"/>
                </a:lnTo>
                <a:cubicBezTo>
                  <a:pt x="19637" y="16800"/>
                  <a:pt x="14728" y="10800"/>
                  <a:pt x="14728" y="10800"/>
                </a:cubicBezTo>
                <a:close/>
                <a:moveTo>
                  <a:pt x="10304" y="14391"/>
                </a:moveTo>
                <a:lnTo>
                  <a:pt x="1266" y="2632"/>
                </a:lnTo>
                <a:lnTo>
                  <a:pt x="2122" y="1547"/>
                </a:lnTo>
                <a:lnTo>
                  <a:pt x="10792" y="13306"/>
                </a:lnTo>
                <a:cubicBezTo>
                  <a:pt x="10792" y="13306"/>
                  <a:pt x="10304" y="14391"/>
                  <a:pt x="10304" y="14391"/>
                </a:cubicBezTo>
                <a:close/>
                <a:moveTo>
                  <a:pt x="1963" y="16800"/>
                </a:moveTo>
                <a:lnTo>
                  <a:pt x="5891" y="9600"/>
                </a:lnTo>
                <a:lnTo>
                  <a:pt x="6872" y="10800"/>
                </a:lnTo>
                <a:cubicBezTo>
                  <a:pt x="6872" y="10800"/>
                  <a:pt x="1963" y="16800"/>
                  <a:pt x="1963" y="16800"/>
                </a:cubicBezTo>
                <a:close/>
                <a:moveTo>
                  <a:pt x="19637" y="0"/>
                </a:moveTo>
                <a:lnTo>
                  <a:pt x="1963" y="0"/>
                </a:lnTo>
                <a:cubicBezTo>
                  <a:pt x="879" y="0"/>
                  <a:pt x="0" y="1074"/>
                  <a:pt x="0" y="2400"/>
                </a:cubicBezTo>
                <a:lnTo>
                  <a:pt x="0" y="19200"/>
                </a:lnTo>
                <a:cubicBezTo>
                  <a:pt x="0" y="20526"/>
                  <a:pt x="879" y="21600"/>
                  <a:pt x="1963" y="21600"/>
                </a:cubicBezTo>
                <a:lnTo>
                  <a:pt x="19637" y="21600"/>
                </a:lnTo>
                <a:cubicBezTo>
                  <a:pt x="20721" y="21600"/>
                  <a:pt x="21600" y="20526"/>
                  <a:pt x="21600" y="19200"/>
                </a:cubicBezTo>
                <a:lnTo>
                  <a:pt x="21600" y="2400"/>
                </a:lnTo>
                <a:cubicBezTo>
                  <a:pt x="21600" y="1074"/>
                  <a:pt x="20721" y="0"/>
                  <a:pt x="19637" y="0"/>
                </a:cubicBezTo>
                <a:close/>
                <a:moveTo>
                  <a:pt x="19637" y="0"/>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78" name="Oval 30"/>
          <p:cNvSpPr>
            <a:spLocks noChangeArrowheads="1"/>
          </p:cNvSpPr>
          <p:nvPr/>
        </p:nvSpPr>
        <p:spPr bwMode="auto">
          <a:xfrm>
            <a:off x="7532688" y="2597150"/>
            <a:ext cx="373062" cy="374650"/>
          </a:xfrm>
          <a:prstGeom prst="ellipse">
            <a:avLst/>
          </a:prstGeom>
          <a:solidFill>
            <a:schemeClr val="accent1"/>
          </a:solidFill>
          <a:ln w="38100">
            <a:solidFill>
              <a:schemeClr val="accent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79" name="AutoShape 31"/>
          <p:cNvSpPr>
            <a:spLocks noChangeArrowheads="1"/>
          </p:cNvSpPr>
          <p:nvPr/>
        </p:nvSpPr>
        <p:spPr bwMode="auto">
          <a:xfrm>
            <a:off x="7635875" y="2698750"/>
            <a:ext cx="174625" cy="174625"/>
          </a:xfrm>
          <a:custGeom>
            <a:avLst/>
            <a:gdLst>
              <a:gd name="T0" fmla="*/ 13955 w 21600"/>
              <a:gd name="T1" fmla="*/ 17133 h 21600"/>
              <a:gd name="T2" fmla="*/ 10809 w 21600"/>
              <a:gd name="T3" fmla="*/ 17676 h 21600"/>
              <a:gd name="T4" fmla="*/ 7204 w 21600"/>
              <a:gd name="T5" fmla="*/ 16932 h 21600"/>
              <a:gd name="T6" fmla="*/ 5547 w 21600"/>
              <a:gd name="T7" fmla="*/ 15486 h 21600"/>
              <a:gd name="T8" fmla="*/ 4903 w 21600"/>
              <a:gd name="T9" fmla="*/ 13701 h 21600"/>
              <a:gd name="T10" fmla="*/ 5323 w 21600"/>
              <a:gd name="T11" fmla="*/ 12766 h 21600"/>
              <a:gd name="T12" fmla="*/ 6374 w 21600"/>
              <a:gd name="T13" fmla="*/ 12381 h 21600"/>
              <a:gd name="T14" fmla="*/ 7260 w 21600"/>
              <a:gd name="T15" fmla="*/ 12685 h 21600"/>
              <a:gd name="T16" fmla="*/ 7851 w 21600"/>
              <a:gd name="T17" fmla="*/ 13533 h 21600"/>
              <a:gd name="T18" fmla="*/ 8429 w 21600"/>
              <a:gd name="T19" fmla="*/ 14539 h 21600"/>
              <a:gd name="T20" fmla="*/ 9273 w 21600"/>
              <a:gd name="T21" fmla="*/ 15182 h 21600"/>
              <a:gd name="T22" fmla="*/ 10735 w 21600"/>
              <a:gd name="T23" fmla="*/ 15437 h 21600"/>
              <a:gd name="T24" fmla="*/ 12762 w 21600"/>
              <a:gd name="T25" fmla="*/ 14917 h 21600"/>
              <a:gd name="T26" fmla="*/ 13508 w 21600"/>
              <a:gd name="T27" fmla="*/ 13684 h 21600"/>
              <a:gd name="T28" fmla="*/ 13118 w 21600"/>
              <a:gd name="T29" fmla="*/ 12746 h 21600"/>
              <a:gd name="T30" fmla="*/ 12044 w 21600"/>
              <a:gd name="T31" fmla="*/ 12163 h 21600"/>
              <a:gd name="T32" fmla="*/ 10198 w 21600"/>
              <a:gd name="T33" fmla="*/ 11714 h 21600"/>
              <a:gd name="T34" fmla="*/ 7560 w 21600"/>
              <a:gd name="T35" fmla="*/ 10938 h 21600"/>
              <a:gd name="T36" fmla="*/ 5832 w 21600"/>
              <a:gd name="T37" fmla="*/ 9696 h 21600"/>
              <a:gd name="T38" fmla="*/ 5179 w 21600"/>
              <a:gd name="T39" fmla="*/ 7712 h 21600"/>
              <a:gd name="T40" fmla="*/ 5863 w 21600"/>
              <a:gd name="T41" fmla="*/ 5710 h 21600"/>
              <a:gd name="T42" fmla="*/ 7817 w 21600"/>
              <a:gd name="T43" fmla="*/ 4377 h 21600"/>
              <a:gd name="T44" fmla="*/ 10770 w 21600"/>
              <a:gd name="T45" fmla="*/ 3918 h 21600"/>
              <a:gd name="T46" fmla="*/ 13119 w 21600"/>
              <a:gd name="T47" fmla="*/ 4223 h 21600"/>
              <a:gd name="T48" fmla="*/ 14782 w 21600"/>
              <a:gd name="T49" fmla="*/ 5039 h 21600"/>
              <a:gd name="T50" fmla="*/ 15760 w 21600"/>
              <a:gd name="T51" fmla="*/ 6120 h 21600"/>
              <a:gd name="T52" fmla="*/ 16075 w 21600"/>
              <a:gd name="T53" fmla="*/ 7247 h 21600"/>
              <a:gd name="T54" fmla="*/ 15662 w 21600"/>
              <a:gd name="T55" fmla="*/ 8202 h 21600"/>
              <a:gd name="T56" fmla="*/ 14628 w 21600"/>
              <a:gd name="T57" fmla="*/ 8627 h 21600"/>
              <a:gd name="T58" fmla="*/ 13761 w 21600"/>
              <a:gd name="T59" fmla="*/ 8361 h 21600"/>
              <a:gd name="T60" fmla="*/ 13161 w 21600"/>
              <a:gd name="T61" fmla="*/ 7576 h 21600"/>
              <a:gd name="T62" fmla="*/ 12258 w 21600"/>
              <a:gd name="T63" fmla="*/ 6478 h 21600"/>
              <a:gd name="T64" fmla="*/ 10577 w 21600"/>
              <a:gd name="T65" fmla="*/ 6095 h 21600"/>
              <a:gd name="T66" fmla="*/ 8833 w 21600"/>
              <a:gd name="T67" fmla="*/ 6518 h 21600"/>
              <a:gd name="T68" fmla="*/ 8208 w 21600"/>
              <a:gd name="T69" fmla="*/ 7466 h 21600"/>
              <a:gd name="T70" fmla="*/ 8409 w 21600"/>
              <a:gd name="T71" fmla="*/ 8042 h 21600"/>
              <a:gd name="T72" fmla="*/ 9009 w 21600"/>
              <a:gd name="T73" fmla="*/ 8490 h 21600"/>
              <a:gd name="T74" fmla="*/ 9820 w 21600"/>
              <a:gd name="T75" fmla="*/ 8800 h 21600"/>
              <a:gd name="T76" fmla="*/ 11213 w 21600"/>
              <a:gd name="T77" fmla="*/ 9136 h 21600"/>
              <a:gd name="T78" fmla="*/ 13438 w 21600"/>
              <a:gd name="T79" fmla="*/ 9708 h 21600"/>
              <a:gd name="T80" fmla="*/ 15160 w 21600"/>
              <a:gd name="T81" fmla="*/ 10481 h 21600"/>
              <a:gd name="T82" fmla="*/ 16294 w 21600"/>
              <a:gd name="T83" fmla="*/ 11658 h 21600"/>
              <a:gd name="T84" fmla="*/ 16703 w 21600"/>
              <a:gd name="T85" fmla="*/ 13399 h 21600"/>
              <a:gd name="T86" fmla="*/ 15999 w 21600"/>
              <a:gd name="T87" fmla="*/ 15609 h 21600"/>
              <a:gd name="T88" fmla="*/ 13955 w 21600"/>
              <a:gd name="T89" fmla="*/ 17133 h 21600"/>
              <a:gd name="T90" fmla="*/ 21216 w 21600"/>
              <a:gd name="T91" fmla="*/ 10913 h 21600"/>
              <a:gd name="T92" fmla="*/ 10915 w 21600"/>
              <a:gd name="T93" fmla="*/ 756 h 21600"/>
              <a:gd name="T94" fmla="*/ 9152 w 21600"/>
              <a:gd name="T95" fmla="*/ 906 h 21600"/>
              <a:gd name="T96" fmla="*/ 5974 w 21600"/>
              <a:gd name="T97" fmla="*/ 0 h 21600"/>
              <a:gd name="T98" fmla="*/ 0 w 21600"/>
              <a:gd name="T99" fmla="*/ 5891 h 21600"/>
              <a:gd name="T100" fmla="*/ 821 w 21600"/>
              <a:gd name="T101" fmla="*/ 8870 h 21600"/>
              <a:gd name="T102" fmla="*/ 613 w 21600"/>
              <a:gd name="T103" fmla="*/ 10913 h 21600"/>
              <a:gd name="T104" fmla="*/ 10915 w 21600"/>
              <a:gd name="T105" fmla="*/ 21070 h 21600"/>
              <a:gd name="T106" fmla="*/ 12801 w 21600"/>
              <a:gd name="T107" fmla="*/ 20900 h 21600"/>
              <a:gd name="T108" fmla="*/ 15624 w 21600"/>
              <a:gd name="T109" fmla="*/ 21600 h 21600"/>
              <a:gd name="T110" fmla="*/ 21600 w 21600"/>
              <a:gd name="T111" fmla="*/ 15708 h 21600"/>
              <a:gd name="T112" fmla="*/ 20978 w 21600"/>
              <a:gd name="T113" fmla="*/ 13092 h 21600"/>
              <a:gd name="T114" fmla="*/ 21216 w 21600"/>
              <a:gd name="T115" fmla="*/ 10913 h 21600"/>
              <a:gd name="T116" fmla="*/ 21216 w 21600"/>
              <a:gd name="T117" fmla="*/ 1091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00" h="21600">
                <a:moveTo>
                  <a:pt x="13955" y="17133"/>
                </a:moveTo>
                <a:cubicBezTo>
                  <a:pt x="13072" y="17492"/>
                  <a:pt x="12013" y="17676"/>
                  <a:pt x="10809" y="17676"/>
                </a:cubicBezTo>
                <a:cubicBezTo>
                  <a:pt x="9363" y="17676"/>
                  <a:pt x="8151" y="17425"/>
                  <a:pt x="7204" y="16932"/>
                </a:cubicBezTo>
                <a:cubicBezTo>
                  <a:pt x="6529" y="16573"/>
                  <a:pt x="5971" y="16087"/>
                  <a:pt x="5547" y="15486"/>
                </a:cubicBezTo>
                <a:cubicBezTo>
                  <a:pt x="5120" y="14882"/>
                  <a:pt x="4903" y="14279"/>
                  <a:pt x="4903" y="13701"/>
                </a:cubicBezTo>
                <a:cubicBezTo>
                  <a:pt x="4903" y="13338"/>
                  <a:pt x="5044" y="13022"/>
                  <a:pt x="5323" y="12766"/>
                </a:cubicBezTo>
                <a:cubicBezTo>
                  <a:pt x="5599" y="12511"/>
                  <a:pt x="5952" y="12381"/>
                  <a:pt x="6374" y="12381"/>
                </a:cubicBezTo>
                <a:cubicBezTo>
                  <a:pt x="6720" y="12381"/>
                  <a:pt x="7018" y="12483"/>
                  <a:pt x="7260" y="12685"/>
                </a:cubicBezTo>
                <a:cubicBezTo>
                  <a:pt x="7492" y="12878"/>
                  <a:pt x="7691" y="13165"/>
                  <a:pt x="7851" y="13533"/>
                </a:cubicBezTo>
                <a:cubicBezTo>
                  <a:pt x="8029" y="13934"/>
                  <a:pt x="8223" y="14272"/>
                  <a:pt x="8429" y="14539"/>
                </a:cubicBezTo>
                <a:cubicBezTo>
                  <a:pt x="8627" y="14797"/>
                  <a:pt x="8910" y="15013"/>
                  <a:pt x="9273" y="15182"/>
                </a:cubicBezTo>
                <a:cubicBezTo>
                  <a:pt x="9638" y="15350"/>
                  <a:pt x="10130" y="15437"/>
                  <a:pt x="10735" y="15437"/>
                </a:cubicBezTo>
                <a:cubicBezTo>
                  <a:pt x="11567" y="15437"/>
                  <a:pt x="12249" y="15263"/>
                  <a:pt x="12762" y="14917"/>
                </a:cubicBezTo>
                <a:cubicBezTo>
                  <a:pt x="13265" y="14582"/>
                  <a:pt x="13508" y="14178"/>
                  <a:pt x="13508" y="13684"/>
                </a:cubicBezTo>
                <a:cubicBezTo>
                  <a:pt x="13508" y="13293"/>
                  <a:pt x="13380" y="12987"/>
                  <a:pt x="13118" y="12746"/>
                </a:cubicBezTo>
                <a:cubicBezTo>
                  <a:pt x="12845" y="12495"/>
                  <a:pt x="12483" y="12298"/>
                  <a:pt x="12044" y="12163"/>
                </a:cubicBezTo>
                <a:cubicBezTo>
                  <a:pt x="11587" y="12023"/>
                  <a:pt x="10967" y="11872"/>
                  <a:pt x="10198" y="11714"/>
                </a:cubicBezTo>
                <a:cubicBezTo>
                  <a:pt x="9153" y="11493"/>
                  <a:pt x="8265" y="11233"/>
                  <a:pt x="7560" y="10938"/>
                </a:cubicBezTo>
                <a:cubicBezTo>
                  <a:pt x="6838" y="10635"/>
                  <a:pt x="6256" y="10217"/>
                  <a:pt x="5832" y="9696"/>
                </a:cubicBezTo>
                <a:cubicBezTo>
                  <a:pt x="5398" y="9163"/>
                  <a:pt x="5179" y="8497"/>
                  <a:pt x="5179" y="7712"/>
                </a:cubicBezTo>
                <a:cubicBezTo>
                  <a:pt x="5179" y="6964"/>
                  <a:pt x="5409" y="6291"/>
                  <a:pt x="5863" y="5710"/>
                </a:cubicBezTo>
                <a:cubicBezTo>
                  <a:pt x="6313" y="5133"/>
                  <a:pt x="6970" y="4686"/>
                  <a:pt x="7817" y="4377"/>
                </a:cubicBezTo>
                <a:cubicBezTo>
                  <a:pt x="8652" y="4075"/>
                  <a:pt x="9646" y="3918"/>
                  <a:pt x="10770" y="3918"/>
                </a:cubicBezTo>
                <a:cubicBezTo>
                  <a:pt x="11669" y="3918"/>
                  <a:pt x="12460" y="4022"/>
                  <a:pt x="13119" y="4223"/>
                </a:cubicBezTo>
                <a:cubicBezTo>
                  <a:pt x="13782" y="4427"/>
                  <a:pt x="14343" y="4700"/>
                  <a:pt x="14782" y="5039"/>
                </a:cubicBezTo>
                <a:cubicBezTo>
                  <a:pt x="15223" y="5378"/>
                  <a:pt x="15554" y="5741"/>
                  <a:pt x="15760" y="6120"/>
                </a:cubicBezTo>
                <a:cubicBezTo>
                  <a:pt x="15968" y="6500"/>
                  <a:pt x="16075" y="6881"/>
                  <a:pt x="16075" y="7247"/>
                </a:cubicBezTo>
                <a:cubicBezTo>
                  <a:pt x="16075" y="7602"/>
                  <a:pt x="15936" y="7924"/>
                  <a:pt x="15662" y="8202"/>
                </a:cubicBezTo>
                <a:cubicBezTo>
                  <a:pt x="15387" y="8484"/>
                  <a:pt x="15038" y="8627"/>
                  <a:pt x="14628" y="8627"/>
                </a:cubicBezTo>
                <a:cubicBezTo>
                  <a:pt x="14255" y="8627"/>
                  <a:pt x="13963" y="8538"/>
                  <a:pt x="13761" y="8361"/>
                </a:cubicBezTo>
                <a:cubicBezTo>
                  <a:pt x="13573" y="8198"/>
                  <a:pt x="13377" y="7941"/>
                  <a:pt x="13161" y="7576"/>
                </a:cubicBezTo>
                <a:cubicBezTo>
                  <a:pt x="12909" y="7108"/>
                  <a:pt x="12605" y="6738"/>
                  <a:pt x="12258" y="6478"/>
                </a:cubicBezTo>
                <a:cubicBezTo>
                  <a:pt x="11919" y="6224"/>
                  <a:pt x="11353" y="6095"/>
                  <a:pt x="10577" y="6095"/>
                </a:cubicBezTo>
                <a:cubicBezTo>
                  <a:pt x="9854" y="6095"/>
                  <a:pt x="9269" y="6238"/>
                  <a:pt x="8833" y="6518"/>
                </a:cubicBezTo>
                <a:cubicBezTo>
                  <a:pt x="8413" y="6788"/>
                  <a:pt x="8208" y="7100"/>
                  <a:pt x="8208" y="7466"/>
                </a:cubicBezTo>
                <a:cubicBezTo>
                  <a:pt x="8208" y="7691"/>
                  <a:pt x="8274" y="7879"/>
                  <a:pt x="8409" y="8042"/>
                </a:cubicBezTo>
                <a:cubicBezTo>
                  <a:pt x="8553" y="8215"/>
                  <a:pt x="8754" y="8365"/>
                  <a:pt x="9009" y="8490"/>
                </a:cubicBezTo>
                <a:cubicBezTo>
                  <a:pt x="9274" y="8621"/>
                  <a:pt x="9546" y="8726"/>
                  <a:pt x="9820" y="8800"/>
                </a:cubicBezTo>
                <a:cubicBezTo>
                  <a:pt x="10099" y="8875"/>
                  <a:pt x="10569" y="8988"/>
                  <a:pt x="11213" y="9136"/>
                </a:cubicBezTo>
                <a:cubicBezTo>
                  <a:pt x="12027" y="9306"/>
                  <a:pt x="12776" y="9499"/>
                  <a:pt x="13438" y="9708"/>
                </a:cubicBezTo>
                <a:cubicBezTo>
                  <a:pt x="14107" y="9919"/>
                  <a:pt x="14688" y="10178"/>
                  <a:pt x="15160" y="10481"/>
                </a:cubicBezTo>
                <a:cubicBezTo>
                  <a:pt x="15642" y="10788"/>
                  <a:pt x="16023" y="11185"/>
                  <a:pt x="16294" y="11658"/>
                </a:cubicBezTo>
                <a:cubicBezTo>
                  <a:pt x="16567" y="12132"/>
                  <a:pt x="16703" y="12720"/>
                  <a:pt x="16703" y="13399"/>
                </a:cubicBezTo>
                <a:cubicBezTo>
                  <a:pt x="16703" y="14214"/>
                  <a:pt x="16468" y="14956"/>
                  <a:pt x="15999" y="15609"/>
                </a:cubicBezTo>
                <a:cubicBezTo>
                  <a:pt x="15533" y="16255"/>
                  <a:pt x="14845" y="16768"/>
                  <a:pt x="13955" y="17133"/>
                </a:cubicBezTo>
                <a:close/>
                <a:moveTo>
                  <a:pt x="21216" y="10913"/>
                </a:moveTo>
                <a:cubicBezTo>
                  <a:pt x="21216" y="5304"/>
                  <a:pt x="16604" y="756"/>
                  <a:pt x="10915" y="756"/>
                </a:cubicBezTo>
                <a:cubicBezTo>
                  <a:pt x="10314" y="756"/>
                  <a:pt x="9725" y="807"/>
                  <a:pt x="9152" y="906"/>
                </a:cubicBezTo>
                <a:cubicBezTo>
                  <a:pt x="8232" y="333"/>
                  <a:pt x="7144" y="0"/>
                  <a:pt x="5974" y="0"/>
                </a:cubicBezTo>
                <a:cubicBezTo>
                  <a:pt x="2674" y="0"/>
                  <a:pt x="0" y="2638"/>
                  <a:pt x="0" y="5891"/>
                </a:cubicBezTo>
                <a:cubicBezTo>
                  <a:pt x="0" y="6979"/>
                  <a:pt x="300" y="7996"/>
                  <a:pt x="821" y="8870"/>
                </a:cubicBezTo>
                <a:cubicBezTo>
                  <a:pt x="684" y="9530"/>
                  <a:pt x="613" y="10213"/>
                  <a:pt x="613" y="10913"/>
                </a:cubicBezTo>
                <a:cubicBezTo>
                  <a:pt x="613" y="16522"/>
                  <a:pt x="5225" y="21070"/>
                  <a:pt x="10915" y="21070"/>
                </a:cubicBezTo>
                <a:cubicBezTo>
                  <a:pt x="11559" y="21070"/>
                  <a:pt x="12189" y="21010"/>
                  <a:pt x="12801" y="20900"/>
                </a:cubicBezTo>
                <a:cubicBezTo>
                  <a:pt x="13641" y="21346"/>
                  <a:pt x="14603" y="21600"/>
                  <a:pt x="15624" y="21600"/>
                </a:cubicBezTo>
                <a:cubicBezTo>
                  <a:pt x="18925" y="21600"/>
                  <a:pt x="21600" y="18962"/>
                  <a:pt x="21600" y="15708"/>
                </a:cubicBezTo>
                <a:cubicBezTo>
                  <a:pt x="21600" y="14768"/>
                  <a:pt x="21375" y="13881"/>
                  <a:pt x="20978" y="13092"/>
                </a:cubicBezTo>
                <a:cubicBezTo>
                  <a:pt x="21133" y="12390"/>
                  <a:pt x="21216" y="11660"/>
                  <a:pt x="21216" y="10913"/>
                </a:cubicBezTo>
                <a:close/>
                <a:moveTo>
                  <a:pt x="21216" y="10913"/>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80" name="Oval 33"/>
          <p:cNvSpPr>
            <a:spLocks noChangeArrowheads="1"/>
          </p:cNvSpPr>
          <p:nvPr/>
        </p:nvSpPr>
        <p:spPr bwMode="auto">
          <a:xfrm>
            <a:off x="8012113" y="2597150"/>
            <a:ext cx="373062" cy="374650"/>
          </a:xfrm>
          <a:prstGeom prst="ellipse">
            <a:avLst/>
          </a:prstGeom>
          <a:solidFill>
            <a:schemeClr val="accent1"/>
          </a:solidFill>
          <a:ln w="38100">
            <a:solidFill>
              <a:schemeClr val="accent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81" name="AutoShape 34"/>
          <p:cNvSpPr>
            <a:spLocks noChangeArrowheads="1"/>
          </p:cNvSpPr>
          <p:nvPr/>
        </p:nvSpPr>
        <p:spPr bwMode="auto">
          <a:xfrm>
            <a:off x="8166100" y="2698750"/>
            <a:ext cx="71438" cy="169863"/>
          </a:xfrm>
          <a:custGeom>
            <a:avLst/>
            <a:gdLst>
              <a:gd name="T0" fmla="*/ 21600 w 21600"/>
              <a:gd name="T1" fmla="*/ 6872 h 21600"/>
              <a:gd name="T2" fmla="*/ 15054 w 21600"/>
              <a:gd name="T3" fmla="*/ 6872 h 21600"/>
              <a:gd name="T4" fmla="*/ 15054 w 21600"/>
              <a:gd name="T5" fmla="*/ 5244 h 21600"/>
              <a:gd name="T6" fmla="*/ 17639 w 21600"/>
              <a:gd name="T7" fmla="*/ 3899 h 21600"/>
              <a:gd name="T8" fmla="*/ 21481 w 21600"/>
              <a:gd name="T9" fmla="*/ 3899 h 21600"/>
              <a:gd name="T10" fmla="*/ 21481 w 21600"/>
              <a:gd name="T11" fmla="*/ 13 h 21600"/>
              <a:gd name="T12" fmla="*/ 14333 w 21600"/>
              <a:gd name="T13" fmla="*/ 0 h 21600"/>
              <a:gd name="T14" fmla="*/ 4320 w 21600"/>
              <a:gd name="T15" fmla="*/ 4527 h 21600"/>
              <a:gd name="T16" fmla="*/ 4320 w 21600"/>
              <a:gd name="T17" fmla="*/ 6872 h 21600"/>
              <a:gd name="T18" fmla="*/ 0 w 21600"/>
              <a:gd name="T19" fmla="*/ 6872 h 21600"/>
              <a:gd name="T20" fmla="*/ 0 w 21600"/>
              <a:gd name="T21" fmla="*/ 10808 h 21600"/>
              <a:gd name="T22" fmla="*/ 4320 w 21600"/>
              <a:gd name="T23" fmla="*/ 10808 h 21600"/>
              <a:gd name="T24" fmla="*/ 4320 w 21600"/>
              <a:gd name="T25" fmla="*/ 21600 h 21600"/>
              <a:gd name="T26" fmla="*/ 15054 w 21600"/>
              <a:gd name="T27" fmla="*/ 21600 h 21600"/>
              <a:gd name="T28" fmla="*/ 15054 w 21600"/>
              <a:gd name="T29" fmla="*/ 10808 h 21600"/>
              <a:gd name="T30" fmla="*/ 20397 w 21600"/>
              <a:gd name="T31" fmla="*/ 10808 h 21600"/>
              <a:gd name="T32" fmla="*/ 21600 w 21600"/>
              <a:gd name="T33" fmla="*/ 6872 h 21600"/>
              <a:gd name="T34" fmla="*/ 21600 w 21600"/>
              <a:gd name="T35" fmla="*/ 687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600" h="21600">
                <a:moveTo>
                  <a:pt x="21600" y="6872"/>
                </a:moveTo>
                <a:lnTo>
                  <a:pt x="15054" y="6872"/>
                </a:lnTo>
                <a:lnTo>
                  <a:pt x="15054" y="5244"/>
                </a:lnTo>
                <a:cubicBezTo>
                  <a:pt x="15054" y="4401"/>
                  <a:pt x="16794" y="3899"/>
                  <a:pt x="17639" y="3899"/>
                </a:cubicBezTo>
                <a:cubicBezTo>
                  <a:pt x="18484" y="3899"/>
                  <a:pt x="21481" y="3899"/>
                  <a:pt x="21481" y="3899"/>
                </a:cubicBezTo>
                <a:lnTo>
                  <a:pt x="21481" y="13"/>
                </a:lnTo>
                <a:lnTo>
                  <a:pt x="14333" y="0"/>
                </a:lnTo>
                <a:cubicBezTo>
                  <a:pt x="6396" y="0"/>
                  <a:pt x="4320" y="2760"/>
                  <a:pt x="4320" y="4527"/>
                </a:cubicBezTo>
                <a:lnTo>
                  <a:pt x="4320" y="6872"/>
                </a:lnTo>
                <a:lnTo>
                  <a:pt x="0" y="6872"/>
                </a:lnTo>
                <a:lnTo>
                  <a:pt x="0" y="10808"/>
                </a:lnTo>
                <a:lnTo>
                  <a:pt x="4320" y="10808"/>
                </a:lnTo>
                <a:cubicBezTo>
                  <a:pt x="4320" y="15703"/>
                  <a:pt x="4320" y="21600"/>
                  <a:pt x="4320" y="21600"/>
                </a:cubicBezTo>
                <a:lnTo>
                  <a:pt x="15054" y="21600"/>
                </a:lnTo>
                <a:cubicBezTo>
                  <a:pt x="15054" y="21600"/>
                  <a:pt x="15054" y="15644"/>
                  <a:pt x="15054" y="10808"/>
                </a:cubicBezTo>
                <a:lnTo>
                  <a:pt x="20397" y="10808"/>
                </a:lnTo>
                <a:cubicBezTo>
                  <a:pt x="20397" y="10808"/>
                  <a:pt x="21600" y="6872"/>
                  <a:pt x="21600" y="6872"/>
                </a:cubicBezTo>
                <a:close/>
                <a:moveTo>
                  <a:pt x="21600" y="6872"/>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9253" name="Line 37"/>
          <p:cNvSpPr>
            <a:spLocks noChangeShapeType="1"/>
          </p:cNvSpPr>
          <p:nvPr/>
        </p:nvSpPr>
        <p:spPr bwMode="auto">
          <a:xfrm>
            <a:off x="2878138" y="5197475"/>
            <a:ext cx="388937"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3583" name="Rectangle 38"/>
          <p:cNvSpPr>
            <a:spLocks noChangeArrowheads="1"/>
          </p:cNvSpPr>
          <p:nvPr/>
        </p:nvSpPr>
        <p:spPr bwMode="auto">
          <a:xfrm>
            <a:off x="2857500" y="4641850"/>
            <a:ext cx="108108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1200" b="1">
                <a:solidFill>
                  <a:srgbClr val="FFFFFF"/>
                </a:solidFill>
                <a:latin typeface="Montserrat Bold" charset="0"/>
                <a:ea typeface="MS PGothic" panose="020B0600070205080204" pitchFamily="34" charset="-128"/>
                <a:sym typeface="Montserrat Bold" charset="0"/>
              </a:rPr>
              <a:t>CHRIS EVANS </a:t>
            </a:r>
          </a:p>
        </p:txBody>
      </p:sp>
      <p:sp>
        <p:nvSpPr>
          <p:cNvPr id="23584" name="Rectangle 39"/>
          <p:cNvSpPr>
            <a:spLocks noChangeArrowheads="1"/>
          </p:cNvSpPr>
          <p:nvPr/>
        </p:nvSpPr>
        <p:spPr bwMode="auto">
          <a:xfrm>
            <a:off x="2857500" y="4873625"/>
            <a:ext cx="14605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10000"/>
              </a:lnSpc>
            </a:pPr>
            <a:r>
              <a:rPr lang="en-US" altLang="zh-CN" sz="1200" i="1">
                <a:solidFill>
                  <a:srgbClr val="D1DAE3"/>
                </a:solidFill>
                <a:latin typeface="Open Sans Italic" charset="0"/>
                <a:ea typeface="MS PGothic" panose="020B0600070205080204" pitchFamily="34" charset="-128"/>
                <a:sym typeface="Open Sans Italic" charset="0"/>
              </a:rPr>
              <a:t>Technical Consultant</a:t>
            </a:r>
          </a:p>
        </p:txBody>
      </p:sp>
      <p:sp>
        <p:nvSpPr>
          <p:cNvPr id="23585" name="Oval 40"/>
          <p:cNvSpPr>
            <a:spLocks noChangeArrowheads="1"/>
          </p:cNvSpPr>
          <p:nvPr/>
        </p:nvSpPr>
        <p:spPr bwMode="auto">
          <a:xfrm>
            <a:off x="2838450" y="5353050"/>
            <a:ext cx="373063" cy="374650"/>
          </a:xfrm>
          <a:prstGeom prst="ellipse">
            <a:avLst/>
          </a:prstGeom>
          <a:solidFill>
            <a:schemeClr val="accent1"/>
          </a:solidFill>
          <a:ln w="38100">
            <a:solidFill>
              <a:schemeClr val="accent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86" name="AutoShape 41"/>
          <p:cNvSpPr>
            <a:spLocks noChangeArrowheads="1"/>
          </p:cNvSpPr>
          <p:nvPr/>
        </p:nvSpPr>
        <p:spPr bwMode="auto">
          <a:xfrm>
            <a:off x="2919413" y="5468938"/>
            <a:ext cx="211137" cy="149225"/>
          </a:xfrm>
          <a:custGeom>
            <a:avLst/>
            <a:gdLst>
              <a:gd name="T0" fmla="*/ 11296 w 21600"/>
              <a:gd name="T1" fmla="*/ 14391 h 21600"/>
              <a:gd name="T2" fmla="*/ 10808 w 21600"/>
              <a:gd name="T3" fmla="*/ 13306 h 21600"/>
              <a:gd name="T4" fmla="*/ 19356 w 21600"/>
              <a:gd name="T5" fmla="*/ 1472 h 21600"/>
              <a:gd name="T6" fmla="*/ 20304 w 21600"/>
              <a:gd name="T7" fmla="*/ 2632 h 21600"/>
              <a:gd name="T8" fmla="*/ 11296 w 21600"/>
              <a:gd name="T9" fmla="*/ 14391 h 21600"/>
              <a:gd name="T10" fmla="*/ 14728 w 21600"/>
              <a:gd name="T11" fmla="*/ 10800 h 21600"/>
              <a:gd name="T12" fmla="*/ 15709 w 21600"/>
              <a:gd name="T13" fmla="*/ 9600 h 21600"/>
              <a:gd name="T14" fmla="*/ 19637 w 21600"/>
              <a:gd name="T15" fmla="*/ 16800 h 21600"/>
              <a:gd name="T16" fmla="*/ 14728 w 21600"/>
              <a:gd name="T17" fmla="*/ 10800 h 21600"/>
              <a:gd name="T18" fmla="*/ 10304 w 21600"/>
              <a:gd name="T19" fmla="*/ 14391 h 21600"/>
              <a:gd name="T20" fmla="*/ 1266 w 21600"/>
              <a:gd name="T21" fmla="*/ 2632 h 21600"/>
              <a:gd name="T22" fmla="*/ 2122 w 21600"/>
              <a:gd name="T23" fmla="*/ 1547 h 21600"/>
              <a:gd name="T24" fmla="*/ 10792 w 21600"/>
              <a:gd name="T25" fmla="*/ 13306 h 21600"/>
              <a:gd name="T26" fmla="*/ 10304 w 21600"/>
              <a:gd name="T27" fmla="*/ 14391 h 21600"/>
              <a:gd name="T28" fmla="*/ 1963 w 21600"/>
              <a:gd name="T29" fmla="*/ 16800 h 21600"/>
              <a:gd name="T30" fmla="*/ 5891 w 21600"/>
              <a:gd name="T31" fmla="*/ 9600 h 21600"/>
              <a:gd name="T32" fmla="*/ 6872 w 21600"/>
              <a:gd name="T33" fmla="*/ 10800 h 21600"/>
              <a:gd name="T34" fmla="*/ 1963 w 21600"/>
              <a:gd name="T35" fmla="*/ 16800 h 21600"/>
              <a:gd name="T36" fmla="*/ 19637 w 21600"/>
              <a:gd name="T37" fmla="*/ 0 h 21600"/>
              <a:gd name="T38" fmla="*/ 1963 w 21600"/>
              <a:gd name="T39" fmla="*/ 0 h 21600"/>
              <a:gd name="T40" fmla="*/ 0 w 21600"/>
              <a:gd name="T41" fmla="*/ 2400 h 21600"/>
              <a:gd name="T42" fmla="*/ 0 w 21600"/>
              <a:gd name="T43" fmla="*/ 19200 h 21600"/>
              <a:gd name="T44" fmla="*/ 1963 w 21600"/>
              <a:gd name="T45" fmla="*/ 21600 h 21600"/>
              <a:gd name="T46" fmla="*/ 19637 w 21600"/>
              <a:gd name="T47" fmla="*/ 21600 h 21600"/>
              <a:gd name="T48" fmla="*/ 21600 w 21600"/>
              <a:gd name="T49" fmla="*/ 19200 h 21600"/>
              <a:gd name="T50" fmla="*/ 21600 w 21600"/>
              <a:gd name="T51" fmla="*/ 2400 h 21600"/>
              <a:gd name="T52" fmla="*/ 19637 w 21600"/>
              <a:gd name="T53" fmla="*/ 0 h 21600"/>
              <a:gd name="T54" fmla="*/ 19637 w 21600"/>
              <a:gd name="T55"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00" h="21600">
                <a:moveTo>
                  <a:pt x="11296" y="14391"/>
                </a:moveTo>
                <a:lnTo>
                  <a:pt x="10808" y="13306"/>
                </a:lnTo>
                <a:lnTo>
                  <a:pt x="19356" y="1472"/>
                </a:lnTo>
                <a:lnTo>
                  <a:pt x="20304" y="2632"/>
                </a:lnTo>
                <a:cubicBezTo>
                  <a:pt x="20304" y="2632"/>
                  <a:pt x="11296" y="14391"/>
                  <a:pt x="11296" y="14391"/>
                </a:cubicBezTo>
                <a:close/>
                <a:moveTo>
                  <a:pt x="14728" y="10800"/>
                </a:moveTo>
                <a:lnTo>
                  <a:pt x="15709" y="9600"/>
                </a:lnTo>
                <a:lnTo>
                  <a:pt x="19637" y="16800"/>
                </a:lnTo>
                <a:cubicBezTo>
                  <a:pt x="19637" y="16800"/>
                  <a:pt x="14728" y="10800"/>
                  <a:pt x="14728" y="10800"/>
                </a:cubicBezTo>
                <a:close/>
                <a:moveTo>
                  <a:pt x="10304" y="14391"/>
                </a:moveTo>
                <a:lnTo>
                  <a:pt x="1266" y="2632"/>
                </a:lnTo>
                <a:lnTo>
                  <a:pt x="2122" y="1547"/>
                </a:lnTo>
                <a:lnTo>
                  <a:pt x="10792" y="13306"/>
                </a:lnTo>
                <a:cubicBezTo>
                  <a:pt x="10792" y="13306"/>
                  <a:pt x="10304" y="14391"/>
                  <a:pt x="10304" y="14391"/>
                </a:cubicBezTo>
                <a:close/>
                <a:moveTo>
                  <a:pt x="1963" y="16800"/>
                </a:moveTo>
                <a:lnTo>
                  <a:pt x="5891" y="9600"/>
                </a:lnTo>
                <a:lnTo>
                  <a:pt x="6872" y="10800"/>
                </a:lnTo>
                <a:cubicBezTo>
                  <a:pt x="6872" y="10800"/>
                  <a:pt x="1963" y="16800"/>
                  <a:pt x="1963" y="16800"/>
                </a:cubicBezTo>
                <a:close/>
                <a:moveTo>
                  <a:pt x="19637" y="0"/>
                </a:moveTo>
                <a:lnTo>
                  <a:pt x="1963" y="0"/>
                </a:lnTo>
                <a:cubicBezTo>
                  <a:pt x="879" y="0"/>
                  <a:pt x="0" y="1074"/>
                  <a:pt x="0" y="2400"/>
                </a:cubicBezTo>
                <a:lnTo>
                  <a:pt x="0" y="19200"/>
                </a:lnTo>
                <a:cubicBezTo>
                  <a:pt x="0" y="20526"/>
                  <a:pt x="879" y="21600"/>
                  <a:pt x="1963" y="21600"/>
                </a:cubicBezTo>
                <a:lnTo>
                  <a:pt x="19637" y="21600"/>
                </a:lnTo>
                <a:cubicBezTo>
                  <a:pt x="20721" y="21600"/>
                  <a:pt x="21600" y="20526"/>
                  <a:pt x="21600" y="19200"/>
                </a:cubicBezTo>
                <a:lnTo>
                  <a:pt x="21600" y="2400"/>
                </a:lnTo>
                <a:cubicBezTo>
                  <a:pt x="21600" y="1074"/>
                  <a:pt x="20721" y="0"/>
                  <a:pt x="19637" y="0"/>
                </a:cubicBezTo>
                <a:close/>
                <a:moveTo>
                  <a:pt x="19637" y="0"/>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87" name="Oval 43"/>
          <p:cNvSpPr>
            <a:spLocks noChangeArrowheads="1"/>
          </p:cNvSpPr>
          <p:nvPr/>
        </p:nvSpPr>
        <p:spPr bwMode="auto">
          <a:xfrm>
            <a:off x="3322638" y="5353050"/>
            <a:ext cx="373062" cy="374650"/>
          </a:xfrm>
          <a:prstGeom prst="ellipse">
            <a:avLst/>
          </a:prstGeom>
          <a:solidFill>
            <a:schemeClr val="accent1"/>
          </a:solidFill>
          <a:ln w="38100">
            <a:solidFill>
              <a:schemeClr val="accent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88" name="AutoShape 44"/>
          <p:cNvSpPr>
            <a:spLocks noChangeArrowheads="1"/>
          </p:cNvSpPr>
          <p:nvPr/>
        </p:nvSpPr>
        <p:spPr bwMode="auto">
          <a:xfrm>
            <a:off x="3425825" y="5454650"/>
            <a:ext cx="174625" cy="174625"/>
          </a:xfrm>
          <a:custGeom>
            <a:avLst/>
            <a:gdLst>
              <a:gd name="T0" fmla="*/ 13955 w 21600"/>
              <a:gd name="T1" fmla="*/ 17133 h 21600"/>
              <a:gd name="T2" fmla="*/ 10809 w 21600"/>
              <a:gd name="T3" fmla="*/ 17676 h 21600"/>
              <a:gd name="T4" fmla="*/ 7204 w 21600"/>
              <a:gd name="T5" fmla="*/ 16932 h 21600"/>
              <a:gd name="T6" fmla="*/ 5547 w 21600"/>
              <a:gd name="T7" fmla="*/ 15486 h 21600"/>
              <a:gd name="T8" fmla="*/ 4903 w 21600"/>
              <a:gd name="T9" fmla="*/ 13701 h 21600"/>
              <a:gd name="T10" fmla="*/ 5323 w 21600"/>
              <a:gd name="T11" fmla="*/ 12766 h 21600"/>
              <a:gd name="T12" fmla="*/ 6374 w 21600"/>
              <a:gd name="T13" fmla="*/ 12381 h 21600"/>
              <a:gd name="T14" fmla="*/ 7260 w 21600"/>
              <a:gd name="T15" fmla="*/ 12685 h 21600"/>
              <a:gd name="T16" fmla="*/ 7851 w 21600"/>
              <a:gd name="T17" fmla="*/ 13533 h 21600"/>
              <a:gd name="T18" fmla="*/ 8429 w 21600"/>
              <a:gd name="T19" fmla="*/ 14539 h 21600"/>
              <a:gd name="T20" fmla="*/ 9273 w 21600"/>
              <a:gd name="T21" fmla="*/ 15182 h 21600"/>
              <a:gd name="T22" fmla="*/ 10735 w 21600"/>
              <a:gd name="T23" fmla="*/ 15437 h 21600"/>
              <a:gd name="T24" fmla="*/ 12762 w 21600"/>
              <a:gd name="T25" fmla="*/ 14917 h 21600"/>
              <a:gd name="T26" fmla="*/ 13508 w 21600"/>
              <a:gd name="T27" fmla="*/ 13684 h 21600"/>
              <a:gd name="T28" fmla="*/ 13118 w 21600"/>
              <a:gd name="T29" fmla="*/ 12746 h 21600"/>
              <a:gd name="T30" fmla="*/ 12044 w 21600"/>
              <a:gd name="T31" fmla="*/ 12163 h 21600"/>
              <a:gd name="T32" fmla="*/ 10198 w 21600"/>
              <a:gd name="T33" fmla="*/ 11714 h 21600"/>
              <a:gd name="T34" fmla="*/ 7560 w 21600"/>
              <a:gd name="T35" fmla="*/ 10938 h 21600"/>
              <a:gd name="T36" fmla="*/ 5832 w 21600"/>
              <a:gd name="T37" fmla="*/ 9696 h 21600"/>
              <a:gd name="T38" fmla="*/ 5179 w 21600"/>
              <a:gd name="T39" fmla="*/ 7712 h 21600"/>
              <a:gd name="T40" fmla="*/ 5863 w 21600"/>
              <a:gd name="T41" fmla="*/ 5710 h 21600"/>
              <a:gd name="T42" fmla="*/ 7817 w 21600"/>
              <a:gd name="T43" fmla="*/ 4377 h 21600"/>
              <a:gd name="T44" fmla="*/ 10770 w 21600"/>
              <a:gd name="T45" fmla="*/ 3918 h 21600"/>
              <a:gd name="T46" fmla="*/ 13119 w 21600"/>
              <a:gd name="T47" fmla="*/ 4223 h 21600"/>
              <a:gd name="T48" fmla="*/ 14782 w 21600"/>
              <a:gd name="T49" fmla="*/ 5039 h 21600"/>
              <a:gd name="T50" fmla="*/ 15760 w 21600"/>
              <a:gd name="T51" fmla="*/ 6120 h 21600"/>
              <a:gd name="T52" fmla="*/ 16075 w 21600"/>
              <a:gd name="T53" fmla="*/ 7247 h 21600"/>
              <a:gd name="T54" fmla="*/ 15662 w 21600"/>
              <a:gd name="T55" fmla="*/ 8202 h 21600"/>
              <a:gd name="T56" fmla="*/ 14628 w 21600"/>
              <a:gd name="T57" fmla="*/ 8627 h 21600"/>
              <a:gd name="T58" fmla="*/ 13761 w 21600"/>
              <a:gd name="T59" fmla="*/ 8361 h 21600"/>
              <a:gd name="T60" fmla="*/ 13161 w 21600"/>
              <a:gd name="T61" fmla="*/ 7576 h 21600"/>
              <a:gd name="T62" fmla="*/ 12258 w 21600"/>
              <a:gd name="T63" fmla="*/ 6478 h 21600"/>
              <a:gd name="T64" fmla="*/ 10577 w 21600"/>
              <a:gd name="T65" fmla="*/ 6095 h 21600"/>
              <a:gd name="T66" fmla="*/ 8833 w 21600"/>
              <a:gd name="T67" fmla="*/ 6518 h 21600"/>
              <a:gd name="T68" fmla="*/ 8208 w 21600"/>
              <a:gd name="T69" fmla="*/ 7466 h 21600"/>
              <a:gd name="T70" fmla="*/ 8409 w 21600"/>
              <a:gd name="T71" fmla="*/ 8042 h 21600"/>
              <a:gd name="T72" fmla="*/ 9009 w 21600"/>
              <a:gd name="T73" fmla="*/ 8490 h 21600"/>
              <a:gd name="T74" fmla="*/ 9820 w 21600"/>
              <a:gd name="T75" fmla="*/ 8800 h 21600"/>
              <a:gd name="T76" fmla="*/ 11213 w 21600"/>
              <a:gd name="T77" fmla="*/ 9136 h 21600"/>
              <a:gd name="T78" fmla="*/ 13438 w 21600"/>
              <a:gd name="T79" fmla="*/ 9708 h 21600"/>
              <a:gd name="T80" fmla="*/ 15160 w 21600"/>
              <a:gd name="T81" fmla="*/ 10481 h 21600"/>
              <a:gd name="T82" fmla="*/ 16294 w 21600"/>
              <a:gd name="T83" fmla="*/ 11658 h 21600"/>
              <a:gd name="T84" fmla="*/ 16703 w 21600"/>
              <a:gd name="T85" fmla="*/ 13399 h 21600"/>
              <a:gd name="T86" fmla="*/ 15999 w 21600"/>
              <a:gd name="T87" fmla="*/ 15609 h 21600"/>
              <a:gd name="T88" fmla="*/ 13955 w 21600"/>
              <a:gd name="T89" fmla="*/ 17133 h 21600"/>
              <a:gd name="T90" fmla="*/ 21216 w 21600"/>
              <a:gd name="T91" fmla="*/ 10913 h 21600"/>
              <a:gd name="T92" fmla="*/ 10915 w 21600"/>
              <a:gd name="T93" fmla="*/ 756 h 21600"/>
              <a:gd name="T94" fmla="*/ 9152 w 21600"/>
              <a:gd name="T95" fmla="*/ 906 h 21600"/>
              <a:gd name="T96" fmla="*/ 5974 w 21600"/>
              <a:gd name="T97" fmla="*/ 0 h 21600"/>
              <a:gd name="T98" fmla="*/ 0 w 21600"/>
              <a:gd name="T99" fmla="*/ 5891 h 21600"/>
              <a:gd name="T100" fmla="*/ 821 w 21600"/>
              <a:gd name="T101" fmla="*/ 8870 h 21600"/>
              <a:gd name="T102" fmla="*/ 613 w 21600"/>
              <a:gd name="T103" fmla="*/ 10913 h 21600"/>
              <a:gd name="T104" fmla="*/ 10915 w 21600"/>
              <a:gd name="T105" fmla="*/ 21070 h 21600"/>
              <a:gd name="T106" fmla="*/ 12801 w 21600"/>
              <a:gd name="T107" fmla="*/ 20900 h 21600"/>
              <a:gd name="T108" fmla="*/ 15624 w 21600"/>
              <a:gd name="T109" fmla="*/ 21600 h 21600"/>
              <a:gd name="T110" fmla="*/ 21600 w 21600"/>
              <a:gd name="T111" fmla="*/ 15708 h 21600"/>
              <a:gd name="T112" fmla="*/ 20978 w 21600"/>
              <a:gd name="T113" fmla="*/ 13092 h 21600"/>
              <a:gd name="T114" fmla="*/ 21216 w 21600"/>
              <a:gd name="T115" fmla="*/ 10913 h 21600"/>
              <a:gd name="T116" fmla="*/ 21216 w 21600"/>
              <a:gd name="T117" fmla="*/ 1091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00" h="21600">
                <a:moveTo>
                  <a:pt x="13955" y="17133"/>
                </a:moveTo>
                <a:cubicBezTo>
                  <a:pt x="13072" y="17492"/>
                  <a:pt x="12013" y="17676"/>
                  <a:pt x="10809" y="17676"/>
                </a:cubicBezTo>
                <a:cubicBezTo>
                  <a:pt x="9363" y="17676"/>
                  <a:pt x="8151" y="17425"/>
                  <a:pt x="7204" y="16932"/>
                </a:cubicBezTo>
                <a:cubicBezTo>
                  <a:pt x="6529" y="16573"/>
                  <a:pt x="5971" y="16087"/>
                  <a:pt x="5547" y="15486"/>
                </a:cubicBezTo>
                <a:cubicBezTo>
                  <a:pt x="5120" y="14882"/>
                  <a:pt x="4903" y="14279"/>
                  <a:pt x="4903" y="13701"/>
                </a:cubicBezTo>
                <a:cubicBezTo>
                  <a:pt x="4903" y="13338"/>
                  <a:pt x="5044" y="13022"/>
                  <a:pt x="5323" y="12766"/>
                </a:cubicBezTo>
                <a:cubicBezTo>
                  <a:pt x="5599" y="12511"/>
                  <a:pt x="5952" y="12381"/>
                  <a:pt x="6374" y="12381"/>
                </a:cubicBezTo>
                <a:cubicBezTo>
                  <a:pt x="6720" y="12381"/>
                  <a:pt x="7018" y="12483"/>
                  <a:pt x="7260" y="12685"/>
                </a:cubicBezTo>
                <a:cubicBezTo>
                  <a:pt x="7492" y="12878"/>
                  <a:pt x="7691" y="13165"/>
                  <a:pt x="7851" y="13533"/>
                </a:cubicBezTo>
                <a:cubicBezTo>
                  <a:pt x="8029" y="13934"/>
                  <a:pt x="8223" y="14272"/>
                  <a:pt x="8429" y="14539"/>
                </a:cubicBezTo>
                <a:cubicBezTo>
                  <a:pt x="8627" y="14797"/>
                  <a:pt x="8910" y="15013"/>
                  <a:pt x="9273" y="15182"/>
                </a:cubicBezTo>
                <a:cubicBezTo>
                  <a:pt x="9638" y="15350"/>
                  <a:pt x="10130" y="15437"/>
                  <a:pt x="10735" y="15437"/>
                </a:cubicBezTo>
                <a:cubicBezTo>
                  <a:pt x="11567" y="15437"/>
                  <a:pt x="12249" y="15263"/>
                  <a:pt x="12762" y="14917"/>
                </a:cubicBezTo>
                <a:cubicBezTo>
                  <a:pt x="13265" y="14582"/>
                  <a:pt x="13508" y="14178"/>
                  <a:pt x="13508" y="13684"/>
                </a:cubicBezTo>
                <a:cubicBezTo>
                  <a:pt x="13508" y="13293"/>
                  <a:pt x="13380" y="12987"/>
                  <a:pt x="13118" y="12746"/>
                </a:cubicBezTo>
                <a:cubicBezTo>
                  <a:pt x="12845" y="12495"/>
                  <a:pt x="12483" y="12298"/>
                  <a:pt x="12044" y="12163"/>
                </a:cubicBezTo>
                <a:cubicBezTo>
                  <a:pt x="11587" y="12023"/>
                  <a:pt x="10967" y="11872"/>
                  <a:pt x="10198" y="11714"/>
                </a:cubicBezTo>
                <a:cubicBezTo>
                  <a:pt x="9153" y="11493"/>
                  <a:pt x="8265" y="11233"/>
                  <a:pt x="7560" y="10938"/>
                </a:cubicBezTo>
                <a:cubicBezTo>
                  <a:pt x="6838" y="10635"/>
                  <a:pt x="6256" y="10217"/>
                  <a:pt x="5832" y="9696"/>
                </a:cubicBezTo>
                <a:cubicBezTo>
                  <a:pt x="5398" y="9163"/>
                  <a:pt x="5179" y="8497"/>
                  <a:pt x="5179" y="7712"/>
                </a:cubicBezTo>
                <a:cubicBezTo>
                  <a:pt x="5179" y="6964"/>
                  <a:pt x="5409" y="6291"/>
                  <a:pt x="5863" y="5710"/>
                </a:cubicBezTo>
                <a:cubicBezTo>
                  <a:pt x="6313" y="5133"/>
                  <a:pt x="6970" y="4686"/>
                  <a:pt x="7817" y="4377"/>
                </a:cubicBezTo>
                <a:cubicBezTo>
                  <a:pt x="8652" y="4075"/>
                  <a:pt x="9646" y="3918"/>
                  <a:pt x="10770" y="3918"/>
                </a:cubicBezTo>
                <a:cubicBezTo>
                  <a:pt x="11669" y="3918"/>
                  <a:pt x="12460" y="4022"/>
                  <a:pt x="13119" y="4223"/>
                </a:cubicBezTo>
                <a:cubicBezTo>
                  <a:pt x="13782" y="4427"/>
                  <a:pt x="14343" y="4700"/>
                  <a:pt x="14782" y="5039"/>
                </a:cubicBezTo>
                <a:cubicBezTo>
                  <a:pt x="15223" y="5378"/>
                  <a:pt x="15554" y="5741"/>
                  <a:pt x="15760" y="6120"/>
                </a:cubicBezTo>
                <a:cubicBezTo>
                  <a:pt x="15968" y="6500"/>
                  <a:pt x="16075" y="6881"/>
                  <a:pt x="16075" y="7247"/>
                </a:cubicBezTo>
                <a:cubicBezTo>
                  <a:pt x="16075" y="7602"/>
                  <a:pt x="15936" y="7924"/>
                  <a:pt x="15662" y="8202"/>
                </a:cubicBezTo>
                <a:cubicBezTo>
                  <a:pt x="15387" y="8484"/>
                  <a:pt x="15038" y="8627"/>
                  <a:pt x="14628" y="8627"/>
                </a:cubicBezTo>
                <a:cubicBezTo>
                  <a:pt x="14255" y="8627"/>
                  <a:pt x="13963" y="8538"/>
                  <a:pt x="13761" y="8361"/>
                </a:cubicBezTo>
                <a:cubicBezTo>
                  <a:pt x="13573" y="8198"/>
                  <a:pt x="13377" y="7941"/>
                  <a:pt x="13161" y="7576"/>
                </a:cubicBezTo>
                <a:cubicBezTo>
                  <a:pt x="12909" y="7108"/>
                  <a:pt x="12605" y="6738"/>
                  <a:pt x="12258" y="6478"/>
                </a:cubicBezTo>
                <a:cubicBezTo>
                  <a:pt x="11919" y="6224"/>
                  <a:pt x="11353" y="6095"/>
                  <a:pt x="10577" y="6095"/>
                </a:cubicBezTo>
                <a:cubicBezTo>
                  <a:pt x="9854" y="6095"/>
                  <a:pt x="9269" y="6238"/>
                  <a:pt x="8833" y="6518"/>
                </a:cubicBezTo>
                <a:cubicBezTo>
                  <a:pt x="8413" y="6788"/>
                  <a:pt x="8208" y="7100"/>
                  <a:pt x="8208" y="7466"/>
                </a:cubicBezTo>
                <a:cubicBezTo>
                  <a:pt x="8208" y="7691"/>
                  <a:pt x="8274" y="7879"/>
                  <a:pt x="8409" y="8042"/>
                </a:cubicBezTo>
                <a:cubicBezTo>
                  <a:pt x="8553" y="8215"/>
                  <a:pt x="8754" y="8365"/>
                  <a:pt x="9009" y="8490"/>
                </a:cubicBezTo>
                <a:cubicBezTo>
                  <a:pt x="9274" y="8621"/>
                  <a:pt x="9546" y="8726"/>
                  <a:pt x="9820" y="8800"/>
                </a:cubicBezTo>
                <a:cubicBezTo>
                  <a:pt x="10099" y="8875"/>
                  <a:pt x="10569" y="8988"/>
                  <a:pt x="11213" y="9136"/>
                </a:cubicBezTo>
                <a:cubicBezTo>
                  <a:pt x="12027" y="9306"/>
                  <a:pt x="12776" y="9499"/>
                  <a:pt x="13438" y="9708"/>
                </a:cubicBezTo>
                <a:cubicBezTo>
                  <a:pt x="14107" y="9919"/>
                  <a:pt x="14688" y="10178"/>
                  <a:pt x="15160" y="10481"/>
                </a:cubicBezTo>
                <a:cubicBezTo>
                  <a:pt x="15642" y="10788"/>
                  <a:pt x="16023" y="11185"/>
                  <a:pt x="16294" y="11658"/>
                </a:cubicBezTo>
                <a:cubicBezTo>
                  <a:pt x="16567" y="12132"/>
                  <a:pt x="16703" y="12720"/>
                  <a:pt x="16703" y="13399"/>
                </a:cubicBezTo>
                <a:cubicBezTo>
                  <a:pt x="16703" y="14214"/>
                  <a:pt x="16468" y="14956"/>
                  <a:pt x="15999" y="15609"/>
                </a:cubicBezTo>
                <a:cubicBezTo>
                  <a:pt x="15533" y="16255"/>
                  <a:pt x="14845" y="16768"/>
                  <a:pt x="13955" y="17133"/>
                </a:cubicBezTo>
                <a:close/>
                <a:moveTo>
                  <a:pt x="21216" y="10913"/>
                </a:moveTo>
                <a:cubicBezTo>
                  <a:pt x="21216" y="5304"/>
                  <a:pt x="16604" y="756"/>
                  <a:pt x="10915" y="756"/>
                </a:cubicBezTo>
                <a:cubicBezTo>
                  <a:pt x="10314" y="756"/>
                  <a:pt x="9725" y="807"/>
                  <a:pt x="9152" y="906"/>
                </a:cubicBezTo>
                <a:cubicBezTo>
                  <a:pt x="8232" y="333"/>
                  <a:pt x="7144" y="0"/>
                  <a:pt x="5974" y="0"/>
                </a:cubicBezTo>
                <a:cubicBezTo>
                  <a:pt x="2674" y="0"/>
                  <a:pt x="0" y="2638"/>
                  <a:pt x="0" y="5891"/>
                </a:cubicBezTo>
                <a:cubicBezTo>
                  <a:pt x="0" y="6979"/>
                  <a:pt x="300" y="7996"/>
                  <a:pt x="821" y="8870"/>
                </a:cubicBezTo>
                <a:cubicBezTo>
                  <a:pt x="684" y="9530"/>
                  <a:pt x="613" y="10213"/>
                  <a:pt x="613" y="10913"/>
                </a:cubicBezTo>
                <a:cubicBezTo>
                  <a:pt x="613" y="16522"/>
                  <a:pt x="5225" y="21070"/>
                  <a:pt x="10915" y="21070"/>
                </a:cubicBezTo>
                <a:cubicBezTo>
                  <a:pt x="11559" y="21070"/>
                  <a:pt x="12189" y="21010"/>
                  <a:pt x="12801" y="20900"/>
                </a:cubicBezTo>
                <a:cubicBezTo>
                  <a:pt x="13641" y="21346"/>
                  <a:pt x="14603" y="21600"/>
                  <a:pt x="15624" y="21600"/>
                </a:cubicBezTo>
                <a:cubicBezTo>
                  <a:pt x="18925" y="21600"/>
                  <a:pt x="21600" y="18962"/>
                  <a:pt x="21600" y="15708"/>
                </a:cubicBezTo>
                <a:cubicBezTo>
                  <a:pt x="21600" y="14768"/>
                  <a:pt x="21375" y="13881"/>
                  <a:pt x="20978" y="13092"/>
                </a:cubicBezTo>
                <a:cubicBezTo>
                  <a:pt x="21133" y="12390"/>
                  <a:pt x="21216" y="11660"/>
                  <a:pt x="21216" y="10913"/>
                </a:cubicBezTo>
                <a:close/>
                <a:moveTo>
                  <a:pt x="21216" y="10913"/>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89" name="Oval 46"/>
          <p:cNvSpPr>
            <a:spLocks noChangeArrowheads="1"/>
          </p:cNvSpPr>
          <p:nvPr/>
        </p:nvSpPr>
        <p:spPr bwMode="auto">
          <a:xfrm>
            <a:off x="3802063" y="5353050"/>
            <a:ext cx="373062" cy="374650"/>
          </a:xfrm>
          <a:prstGeom prst="ellipse">
            <a:avLst/>
          </a:prstGeom>
          <a:solidFill>
            <a:schemeClr val="accent1"/>
          </a:solidFill>
          <a:ln w="38100">
            <a:solidFill>
              <a:schemeClr val="accent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90" name="AutoShape 47"/>
          <p:cNvSpPr>
            <a:spLocks noChangeArrowheads="1"/>
          </p:cNvSpPr>
          <p:nvPr/>
        </p:nvSpPr>
        <p:spPr bwMode="auto">
          <a:xfrm>
            <a:off x="3956050" y="5454650"/>
            <a:ext cx="71438" cy="169863"/>
          </a:xfrm>
          <a:custGeom>
            <a:avLst/>
            <a:gdLst>
              <a:gd name="T0" fmla="*/ 21600 w 21600"/>
              <a:gd name="T1" fmla="*/ 6872 h 21600"/>
              <a:gd name="T2" fmla="*/ 15054 w 21600"/>
              <a:gd name="T3" fmla="*/ 6872 h 21600"/>
              <a:gd name="T4" fmla="*/ 15054 w 21600"/>
              <a:gd name="T5" fmla="*/ 5244 h 21600"/>
              <a:gd name="T6" fmla="*/ 17639 w 21600"/>
              <a:gd name="T7" fmla="*/ 3899 h 21600"/>
              <a:gd name="T8" fmla="*/ 21481 w 21600"/>
              <a:gd name="T9" fmla="*/ 3899 h 21600"/>
              <a:gd name="T10" fmla="*/ 21481 w 21600"/>
              <a:gd name="T11" fmla="*/ 13 h 21600"/>
              <a:gd name="T12" fmla="*/ 14333 w 21600"/>
              <a:gd name="T13" fmla="*/ 0 h 21600"/>
              <a:gd name="T14" fmla="*/ 4320 w 21600"/>
              <a:gd name="T15" fmla="*/ 4527 h 21600"/>
              <a:gd name="T16" fmla="*/ 4320 w 21600"/>
              <a:gd name="T17" fmla="*/ 6872 h 21600"/>
              <a:gd name="T18" fmla="*/ 0 w 21600"/>
              <a:gd name="T19" fmla="*/ 6872 h 21600"/>
              <a:gd name="T20" fmla="*/ 0 w 21600"/>
              <a:gd name="T21" fmla="*/ 10808 h 21600"/>
              <a:gd name="T22" fmla="*/ 4320 w 21600"/>
              <a:gd name="T23" fmla="*/ 10808 h 21600"/>
              <a:gd name="T24" fmla="*/ 4320 w 21600"/>
              <a:gd name="T25" fmla="*/ 21600 h 21600"/>
              <a:gd name="T26" fmla="*/ 15054 w 21600"/>
              <a:gd name="T27" fmla="*/ 21600 h 21600"/>
              <a:gd name="T28" fmla="*/ 15054 w 21600"/>
              <a:gd name="T29" fmla="*/ 10808 h 21600"/>
              <a:gd name="T30" fmla="*/ 20397 w 21600"/>
              <a:gd name="T31" fmla="*/ 10808 h 21600"/>
              <a:gd name="T32" fmla="*/ 21600 w 21600"/>
              <a:gd name="T33" fmla="*/ 6872 h 21600"/>
              <a:gd name="T34" fmla="*/ 21600 w 21600"/>
              <a:gd name="T35" fmla="*/ 687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600" h="21600">
                <a:moveTo>
                  <a:pt x="21600" y="6872"/>
                </a:moveTo>
                <a:lnTo>
                  <a:pt x="15054" y="6872"/>
                </a:lnTo>
                <a:lnTo>
                  <a:pt x="15054" y="5244"/>
                </a:lnTo>
                <a:cubicBezTo>
                  <a:pt x="15054" y="4401"/>
                  <a:pt x="16794" y="3899"/>
                  <a:pt x="17639" y="3899"/>
                </a:cubicBezTo>
                <a:cubicBezTo>
                  <a:pt x="18484" y="3899"/>
                  <a:pt x="21481" y="3899"/>
                  <a:pt x="21481" y="3899"/>
                </a:cubicBezTo>
                <a:lnTo>
                  <a:pt x="21481" y="13"/>
                </a:lnTo>
                <a:lnTo>
                  <a:pt x="14333" y="0"/>
                </a:lnTo>
                <a:cubicBezTo>
                  <a:pt x="6396" y="0"/>
                  <a:pt x="4320" y="2760"/>
                  <a:pt x="4320" y="4527"/>
                </a:cubicBezTo>
                <a:lnTo>
                  <a:pt x="4320" y="6872"/>
                </a:lnTo>
                <a:lnTo>
                  <a:pt x="0" y="6872"/>
                </a:lnTo>
                <a:lnTo>
                  <a:pt x="0" y="10808"/>
                </a:lnTo>
                <a:lnTo>
                  <a:pt x="4320" y="10808"/>
                </a:lnTo>
                <a:cubicBezTo>
                  <a:pt x="4320" y="15703"/>
                  <a:pt x="4320" y="21600"/>
                  <a:pt x="4320" y="21600"/>
                </a:cubicBezTo>
                <a:lnTo>
                  <a:pt x="15054" y="21600"/>
                </a:lnTo>
                <a:cubicBezTo>
                  <a:pt x="15054" y="21600"/>
                  <a:pt x="15054" y="15644"/>
                  <a:pt x="15054" y="10808"/>
                </a:cubicBezTo>
                <a:lnTo>
                  <a:pt x="20397" y="10808"/>
                </a:lnTo>
                <a:cubicBezTo>
                  <a:pt x="20397" y="10808"/>
                  <a:pt x="21600" y="6872"/>
                  <a:pt x="21600" y="6872"/>
                </a:cubicBezTo>
                <a:close/>
                <a:moveTo>
                  <a:pt x="21600" y="6872"/>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9266" name="Line 50"/>
          <p:cNvSpPr>
            <a:spLocks noChangeShapeType="1"/>
          </p:cNvSpPr>
          <p:nvPr/>
        </p:nvSpPr>
        <p:spPr bwMode="auto">
          <a:xfrm>
            <a:off x="7088188" y="5197475"/>
            <a:ext cx="388937"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3592" name="Rectangle 51"/>
          <p:cNvSpPr>
            <a:spLocks noChangeArrowheads="1"/>
          </p:cNvSpPr>
          <p:nvPr/>
        </p:nvSpPr>
        <p:spPr bwMode="auto">
          <a:xfrm>
            <a:off x="7081838" y="4641850"/>
            <a:ext cx="139541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1200" b="1">
                <a:solidFill>
                  <a:srgbClr val="FFFFFF"/>
                </a:solidFill>
                <a:latin typeface="Montserrat Bold" charset="0"/>
                <a:ea typeface="MS PGothic" panose="020B0600070205080204" pitchFamily="34" charset="-128"/>
                <a:sym typeface="Montserrat Bold" charset="0"/>
              </a:rPr>
              <a:t>SAMANTHA DOWE</a:t>
            </a:r>
          </a:p>
        </p:txBody>
      </p:sp>
      <p:sp>
        <p:nvSpPr>
          <p:cNvPr id="23593" name="Rectangle 52"/>
          <p:cNvSpPr>
            <a:spLocks noChangeArrowheads="1"/>
          </p:cNvSpPr>
          <p:nvPr/>
        </p:nvSpPr>
        <p:spPr bwMode="auto">
          <a:xfrm>
            <a:off x="7081838" y="4873625"/>
            <a:ext cx="13589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10000"/>
              </a:lnSpc>
            </a:pPr>
            <a:r>
              <a:rPr lang="en-US" altLang="zh-CN" sz="1200" i="1">
                <a:solidFill>
                  <a:srgbClr val="D1DAE3"/>
                </a:solidFill>
                <a:latin typeface="Open Sans Italic" charset="0"/>
                <a:ea typeface="MS PGothic" panose="020B0600070205080204" pitchFamily="34" charset="-128"/>
                <a:sym typeface="Open Sans Italic" charset="0"/>
              </a:rPr>
              <a:t>Executive Producer</a:t>
            </a:r>
          </a:p>
        </p:txBody>
      </p:sp>
      <p:sp>
        <p:nvSpPr>
          <p:cNvPr id="23594" name="Oval 53"/>
          <p:cNvSpPr>
            <a:spLocks noChangeArrowheads="1"/>
          </p:cNvSpPr>
          <p:nvPr/>
        </p:nvSpPr>
        <p:spPr bwMode="auto">
          <a:xfrm>
            <a:off x="7048500" y="5353050"/>
            <a:ext cx="373063" cy="374650"/>
          </a:xfrm>
          <a:prstGeom prst="ellipse">
            <a:avLst/>
          </a:prstGeom>
          <a:solidFill>
            <a:schemeClr val="accent1"/>
          </a:solidFill>
          <a:ln w="38100">
            <a:solidFill>
              <a:schemeClr val="accent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95" name="AutoShape 54"/>
          <p:cNvSpPr>
            <a:spLocks noChangeArrowheads="1"/>
          </p:cNvSpPr>
          <p:nvPr/>
        </p:nvSpPr>
        <p:spPr bwMode="auto">
          <a:xfrm>
            <a:off x="7129463" y="5468938"/>
            <a:ext cx="211137" cy="149225"/>
          </a:xfrm>
          <a:custGeom>
            <a:avLst/>
            <a:gdLst>
              <a:gd name="T0" fmla="*/ 11296 w 21600"/>
              <a:gd name="T1" fmla="*/ 14391 h 21600"/>
              <a:gd name="T2" fmla="*/ 10808 w 21600"/>
              <a:gd name="T3" fmla="*/ 13306 h 21600"/>
              <a:gd name="T4" fmla="*/ 19356 w 21600"/>
              <a:gd name="T5" fmla="*/ 1472 h 21600"/>
              <a:gd name="T6" fmla="*/ 20304 w 21600"/>
              <a:gd name="T7" fmla="*/ 2632 h 21600"/>
              <a:gd name="T8" fmla="*/ 11296 w 21600"/>
              <a:gd name="T9" fmla="*/ 14391 h 21600"/>
              <a:gd name="T10" fmla="*/ 14728 w 21600"/>
              <a:gd name="T11" fmla="*/ 10800 h 21600"/>
              <a:gd name="T12" fmla="*/ 15709 w 21600"/>
              <a:gd name="T13" fmla="*/ 9600 h 21600"/>
              <a:gd name="T14" fmla="*/ 19637 w 21600"/>
              <a:gd name="T15" fmla="*/ 16800 h 21600"/>
              <a:gd name="T16" fmla="*/ 14728 w 21600"/>
              <a:gd name="T17" fmla="*/ 10800 h 21600"/>
              <a:gd name="T18" fmla="*/ 10304 w 21600"/>
              <a:gd name="T19" fmla="*/ 14391 h 21600"/>
              <a:gd name="T20" fmla="*/ 1266 w 21600"/>
              <a:gd name="T21" fmla="*/ 2632 h 21600"/>
              <a:gd name="T22" fmla="*/ 2122 w 21600"/>
              <a:gd name="T23" fmla="*/ 1547 h 21600"/>
              <a:gd name="T24" fmla="*/ 10792 w 21600"/>
              <a:gd name="T25" fmla="*/ 13306 h 21600"/>
              <a:gd name="T26" fmla="*/ 10304 w 21600"/>
              <a:gd name="T27" fmla="*/ 14391 h 21600"/>
              <a:gd name="T28" fmla="*/ 1963 w 21600"/>
              <a:gd name="T29" fmla="*/ 16800 h 21600"/>
              <a:gd name="T30" fmla="*/ 5891 w 21600"/>
              <a:gd name="T31" fmla="*/ 9600 h 21600"/>
              <a:gd name="T32" fmla="*/ 6872 w 21600"/>
              <a:gd name="T33" fmla="*/ 10800 h 21600"/>
              <a:gd name="T34" fmla="*/ 1963 w 21600"/>
              <a:gd name="T35" fmla="*/ 16800 h 21600"/>
              <a:gd name="T36" fmla="*/ 19637 w 21600"/>
              <a:gd name="T37" fmla="*/ 0 h 21600"/>
              <a:gd name="T38" fmla="*/ 1963 w 21600"/>
              <a:gd name="T39" fmla="*/ 0 h 21600"/>
              <a:gd name="T40" fmla="*/ 0 w 21600"/>
              <a:gd name="T41" fmla="*/ 2400 h 21600"/>
              <a:gd name="T42" fmla="*/ 0 w 21600"/>
              <a:gd name="T43" fmla="*/ 19200 h 21600"/>
              <a:gd name="T44" fmla="*/ 1963 w 21600"/>
              <a:gd name="T45" fmla="*/ 21600 h 21600"/>
              <a:gd name="T46" fmla="*/ 19637 w 21600"/>
              <a:gd name="T47" fmla="*/ 21600 h 21600"/>
              <a:gd name="T48" fmla="*/ 21600 w 21600"/>
              <a:gd name="T49" fmla="*/ 19200 h 21600"/>
              <a:gd name="T50" fmla="*/ 21600 w 21600"/>
              <a:gd name="T51" fmla="*/ 2400 h 21600"/>
              <a:gd name="T52" fmla="*/ 19637 w 21600"/>
              <a:gd name="T53" fmla="*/ 0 h 21600"/>
              <a:gd name="T54" fmla="*/ 19637 w 21600"/>
              <a:gd name="T55"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00" h="21600">
                <a:moveTo>
                  <a:pt x="11296" y="14391"/>
                </a:moveTo>
                <a:lnTo>
                  <a:pt x="10808" y="13306"/>
                </a:lnTo>
                <a:lnTo>
                  <a:pt x="19356" y="1472"/>
                </a:lnTo>
                <a:lnTo>
                  <a:pt x="20304" y="2632"/>
                </a:lnTo>
                <a:cubicBezTo>
                  <a:pt x="20304" y="2632"/>
                  <a:pt x="11296" y="14391"/>
                  <a:pt x="11296" y="14391"/>
                </a:cubicBezTo>
                <a:close/>
                <a:moveTo>
                  <a:pt x="14728" y="10800"/>
                </a:moveTo>
                <a:lnTo>
                  <a:pt x="15709" y="9600"/>
                </a:lnTo>
                <a:lnTo>
                  <a:pt x="19637" y="16800"/>
                </a:lnTo>
                <a:cubicBezTo>
                  <a:pt x="19637" y="16800"/>
                  <a:pt x="14728" y="10800"/>
                  <a:pt x="14728" y="10800"/>
                </a:cubicBezTo>
                <a:close/>
                <a:moveTo>
                  <a:pt x="10304" y="14391"/>
                </a:moveTo>
                <a:lnTo>
                  <a:pt x="1266" y="2632"/>
                </a:lnTo>
                <a:lnTo>
                  <a:pt x="2122" y="1547"/>
                </a:lnTo>
                <a:lnTo>
                  <a:pt x="10792" y="13306"/>
                </a:lnTo>
                <a:cubicBezTo>
                  <a:pt x="10792" y="13306"/>
                  <a:pt x="10304" y="14391"/>
                  <a:pt x="10304" y="14391"/>
                </a:cubicBezTo>
                <a:close/>
                <a:moveTo>
                  <a:pt x="1963" y="16800"/>
                </a:moveTo>
                <a:lnTo>
                  <a:pt x="5891" y="9600"/>
                </a:lnTo>
                <a:lnTo>
                  <a:pt x="6872" y="10800"/>
                </a:lnTo>
                <a:cubicBezTo>
                  <a:pt x="6872" y="10800"/>
                  <a:pt x="1963" y="16800"/>
                  <a:pt x="1963" y="16800"/>
                </a:cubicBezTo>
                <a:close/>
                <a:moveTo>
                  <a:pt x="19637" y="0"/>
                </a:moveTo>
                <a:lnTo>
                  <a:pt x="1963" y="0"/>
                </a:lnTo>
                <a:cubicBezTo>
                  <a:pt x="879" y="0"/>
                  <a:pt x="0" y="1074"/>
                  <a:pt x="0" y="2400"/>
                </a:cubicBezTo>
                <a:lnTo>
                  <a:pt x="0" y="19200"/>
                </a:lnTo>
                <a:cubicBezTo>
                  <a:pt x="0" y="20526"/>
                  <a:pt x="879" y="21600"/>
                  <a:pt x="1963" y="21600"/>
                </a:cubicBezTo>
                <a:lnTo>
                  <a:pt x="19637" y="21600"/>
                </a:lnTo>
                <a:cubicBezTo>
                  <a:pt x="20721" y="21600"/>
                  <a:pt x="21600" y="20526"/>
                  <a:pt x="21600" y="19200"/>
                </a:cubicBezTo>
                <a:lnTo>
                  <a:pt x="21600" y="2400"/>
                </a:lnTo>
                <a:cubicBezTo>
                  <a:pt x="21600" y="1074"/>
                  <a:pt x="20721" y="0"/>
                  <a:pt x="19637" y="0"/>
                </a:cubicBezTo>
                <a:close/>
                <a:moveTo>
                  <a:pt x="19637" y="0"/>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96" name="Oval 56"/>
          <p:cNvSpPr>
            <a:spLocks noChangeArrowheads="1"/>
          </p:cNvSpPr>
          <p:nvPr/>
        </p:nvSpPr>
        <p:spPr bwMode="auto">
          <a:xfrm>
            <a:off x="7532688" y="5353050"/>
            <a:ext cx="373062" cy="374650"/>
          </a:xfrm>
          <a:prstGeom prst="ellipse">
            <a:avLst/>
          </a:prstGeom>
          <a:solidFill>
            <a:schemeClr val="accent1"/>
          </a:solidFill>
          <a:ln w="38100">
            <a:solidFill>
              <a:schemeClr val="accent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97" name="AutoShape 57"/>
          <p:cNvSpPr>
            <a:spLocks noChangeArrowheads="1"/>
          </p:cNvSpPr>
          <p:nvPr/>
        </p:nvSpPr>
        <p:spPr bwMode="auto">
          <a:xfrm>
            <a:off x="7635875" y="5454650"/>
            <a:ext cx="174625" cy="174625"/>
          </a:xfrm>
          <a:custGeom>
            <a:avLst/>
            <a:gdLst>
              <a:gd name="T0" fmla="*/ 13955 w 21600"/>
              <a:gd name="T1" fmla="*/ 17133 h 21600"/>
              <a:gd name="T2" fmla="*/ 10809 w 21600"/>
              <a:gd name="T3" fmla="*/ 17676 h 21600"/>
              <a:gd name="T4" fmla="*/ 7204 w 21600"/>
              <a:gd name="T5" fmla="*/ 16932 h 21600"/>
              <a:gd name="T6" fmla="*/ 5547 w 21600"/>
              <a:gd name="T7" fmla="*/ 15486 h 21600"/>
              <a:gd name="T8" fmla="*/ 4903 w 21600"/>
              <a:gd name="T9" fmla="*/ 13701 h 21600"/>
              <a:gd name="T10" fmla="*/ 5323 w 21600"/>
              <a:gd name="T11" fmla="*/ 12766 h 21600"/>
              <a:gd name="T12" fmla="*/ 6374 w 21600"/>
              <a:gd name="T13" fmla="*/ 12381 h 21600"/>
              <a:gd name="T14" fmla="*/ 7260 w 21600"/>
              <a:gd name="T15" fmla="*/ 12685 h 21600"/>
              <a:gd name="T16" fmla="*/ 7851 w 21600"/>
              <a:gd name="T17" fmla="*/ 13533 h 21600"/>
              <a:gd name="T18" fmla="*/ 8429 w 21600"/>
              <a:gd name="T19" fmla="*/ 14539 h 21600"/>
              <a:gd name="T20" fmla="*/ 9273 w 21600"/>
              <a:gd name="T21" fmla="*/ 15182 h 21600"/>
              <a:gd name="T22" fmla="*/ 10735 w 21600"/>
              <a:gd name="T23" fmla="*/ 15437 h 21600"/>
              <a:gd name="T24" fmla="*/ 12762 w 21600"/>
              <a:gd name="T25" fmla="*/ 14917 h 21600"/>
              <a:gd name="T26" fmla="*/ 13508 w 21600"/>
              <a:gd name="T27" fmla="*/ 13684 h 21600"/>
              <a:gd name="T28" fmla="*/ 13118 w 21600"/>
              <a:gd name="T29" fmla="*/ 12746 h 21600"/>
              <a:gd name="T30" fmla="*/ 12044 w 21600"/>
              <a:gd name="T31" fmla="*/ 12163 h 21600"/>
              <a:gd name="T32" fmla="*/ 10198 w 21600"/>
              <a:gd name="T33" fmla="*/ 11714 h 21600"/>
              <a:gd name="T34" fmla="*/ 7560 w 21600"/>
              <a:gd name="T35" fmla="*/ 10938 h 21600"/>
              <a:gd name="T36" fmla="*/ 5832 w 21600"/>
              <a:gd name="T37" fmla="*/ 9696 h 21600"/>
              <a:gd name="T38" fmla="*/ 5179 w 21600"/>
              <a:gd name="T39" fmla="*/ 7712 h 21600"/>
              <a:gd name="T40" fmla="*/ 5863 w 21600"/>
              <a:gd name="T41" fmla="*/ 5710 h 21600"/>
              <a:gd name="T42" fmla="*/ 7817 w 21600"/>
              <a:gd name="T43" fmla="*/ 4377 h 21600"/>
              <a:gd name="T44" fmla="*/ 10770 w 21600"/>
              <a:gd name="T45" fmla="*/ 3918 h 21600"/>
              <a:gd name="T46" fmla="*/ 13119 w 21600"/>
              <a:gd name="T47" fmla="*/ 4223 h 21600"/>
              <a:gd name="T48" fmla="*/ 14782 w 21600"/>
              <a:gd name="T49" fmla="*/ 5039 h 21600"/>
              <a:gd name="T50" fmla="*/ 15760 w 21600"/>
              <a:gd name="T51" fmla="*/ 6120 h 21600"/>
              <a:gd name="T52" fmla="*/ 16075 w 21600"/>
              <a:gd name="T53" fmla="*/ 7247 h 21600"/>
              <a:gd name="T54" fmla="*/ 15662 w 21600"/>
              <a:gd name="T55" fmla="*/ 8202 h 21600"/>
              <a:gd name="T56" fmla="*/ 14628 w 21600"/>
              <a:gd name="T57" fmla="*/ 8627 h 21600"/>
              <a:gd name="T58" fmla="*/ 13761 w 21600"/>
              <a:gd name="T59" fmla="*/ 8361 h 21600"/>
              <a:gd name="T60" fmla="*/ 13161 w 21600"/>
              <a:gd name="T61" fmla="*/ 7576 h 21600"/>
              <a:gd name="T62" fmla="*/ 12258 w 21600"/>
              <a:gd name="T63" fmla="*/ 6478 h 21600"/>
              <a:gd name="T64" fmla="*/ 10577 w 21600"/>
              <a:gd name="T65" fmla="*/ 6095 h 21600"/>
              <a:gd name="T66" fmla="*/ 8833 w 21600"/>
              <a:gd name="T67" fmla="*/ 6518 h 21600"/>
              <a:gd name="T68" fmla="*/ 8208 w 21600"/>
              <a:gd name="T69" fmla="*/ 7466 h 21600"/>
              <a:gd name="T70" fmla="*/ 8409 w 21600"/>
              <a:gd name="T71" fmla="*/ 8042 h 21600"/>
              <a:gd name="T72" fmla="*/ 9009 w 21600"/>
              <a:gd name="T73" fmla="*/ 8490 h 21600"/>
              <a:gd name="T74" fmla="*/ 9820 w 21600"/>
              <a:gd name="T75" fmla="*/ 8800 h 21600"/>
              <a:gd name="T76" fmla="*/ 11213 w 21600"/>
              <a:gd name="T77" fmla="*/ 9136 h 21600"/>
              <a:gd name="T78" fmla="*/ 13438 w 21600"/>
              <a:gd name="T79" fmla="*/ 9708 h 21600"/>
              <a:gd name="T80" fmla="*/ 15160 w 21600"/>
              <a:gd name="T81" fmla="*/ 10481 h 21600"/>
              <a:gd name="T82" fmla="*/ 16294 w 21600"/>
              <a:gd name="T83" fmla="*/ 11658 h 21600"/>
              <a:gd name="T84" fmla="*/ 16703 w 21600"/>
              <a:gd name="T85" fmla="*/ 13399 h 21600"/>
              <a:gd name="T86" fmla="*/ 15999 w 21600"/>
              <a:gd name="T87" fmla="*/ 15609 h 21600"/>
              <a:gd name="T88" fmla="*/ 13955 w 21600"/>
              <a:gd name="T89" fmla="*/ 17133 h 21600"/>
              <a:gd name="T90" fmla="*/ 21216 w 21600"/>
              <a:gd name="T91" fmla="*/ 10913 h 21600"/>
              <a:gd name="T92" fmla="*/ 10915 w 21600"/>
              <a:gd name="T93" fmla="*/ 756 h 21600"/>
              <a:gd name="T94" fmla="*/ 9152 w 21600"/>
              <a:gd name="T95" fmla="*/ 906 h 21600"/>
              <a:gd name="T96" fmla="*/ 5974 w 21600"/>
              <a:gd name="T97" fmla="*/ 0 h 21600"/>
              <a:gd name="T98" fmla="*/ 0 w 21600"/>
              <a:gd name="T99" fmla="*/ 5891 h 21600"/>
              <a:gd name="T100" fmla="*/ 821 w 21600"/>
              <a:gd name="T101" fmla="*/ 8870 h 21600"/>
              <a:gd name="T102" fmla="*/ 613 w 21600"/>
              <a:gd name="T103" fmla="*/ 10913 h 21600"/>
              <a:gd name="T104" fmla="*/ 10915 w 21600"/>
              <a:gd name="T105" fmla="*/ 21070 h 21600"/>
              <a:gd name="T106" fmla="*/ 12801 w 21600"/>
              <a:gd name="T107" fmla="*/ 20900 h 21600"/>
              <a:gd name="T108" fmla="*/ 15624 w 21600"/>
              <a:gd name="T109" fmla="*/ 21600 h 21600"/>
              <a:gd name="T110" fmla="*/ 21600 w 21600"/>
              <a:gd name="T111" fmla="*/ 15708 h 21600"/>
              <a:gd name="T112" fmla="*/ 20978 w 21600"/>
              <a:gd name="T113" fmla="*/ 13092 h 21600"/>
              <a:gd name="T114" fmla="*/ 21216 w 21600"/>
              <a:gd name="T115" fmla="*/ 10913 h 21600"/>
              <a:gd name="T116" fmla="*/ 21216 w 21600"/>
              <a:gd name="T117" fmla="*/ 1091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00" h="21600">
                <a:moveTo>
                  <a:pt x="13955" y="17133"/>
                </a:moveTo>
                <a:cubicBezTo>
                  <a:pt x="13072" y="17492"/>
                  <a:pt x="12013" y="17676"/>
                  <a:pt x="10809" y="17676"/>
                </a:cubicBezTo>
                <a:cubicBezTo>
                  <a:pt x="9363" y="17676"/>
                  <a:pt x="8151" y="17425"/>
                  <a:pt x="7204" y="16932"/>
                </a:cubicBezTo>
                <a:cubicBezTo>
                  <a:pt x="6529" y="16573"/>
                  <a:pt x="5971" y="16087"/>
                  <a:pt x="5547" y="15486"/>
                </a:cubicBezTo>
                <a:cubicBezTo>
                  <a:pt x="5120" y="14882"/>
                  <a:pt x="4903" y="14279"/>
                  <a:pt x="4903" y="13701"/>
                </a:cubicBezTo>
                <a:cubicBezTo>
                  <a:pt x="4903" y="13338"/>
                  <a:pt x="5044" y="13022"/>
                  <a:pt x="5323" y="12766"/>
                </a:cubicBezTo>
                <a:cubicBezTo>
                  <a:pt x="5599" y="12511"/>
                  <a:pt x="5952" y="12381"/>
                  <a:pt x="6374" y="12381"/>
                </a:cubicBezTo>
                <a:cubicBezTo>
                  <a:pt x="6720" y="12381"/>
                  <a:pt x="7018" y="12483"/>
                  <a:pt x="7260" y="12685"/>
                </a:cubicBezTo>
                <a:cubicBezTo>
                  <a:pt x="7492" y="12878"/>
                  <a:pt x="7691" y="13165"/>
                  <a:pt x="7851" y="13533"/>
                </a:cubicBezTo>
                <a:cubicBezTo>
                  <a:pt x="8029" y="13934"/>
                  <a:pt x="8223" y="14272"/>
                  <a:pt x="8429" y="14539"/>
                </a:cubicBezTo>
                <a:cubicBezTo>
                  <a:pt x="8627" y="14797"/>
                  <a:pt x="8910" y="15013"/>
                  <a:pt x="9273" y="15182"/>
                </a:cubicBezTo>
                <a:cubicBezTo>
                  <a:pt x="9638" y="15350"/>
                  <a:pt x="10130" y="15437"/>
                  <a:pt x="10735" y="15437"/>
                </a:cubicBezTo>
                <a:cubicBezTo>
                  <a:pt x="11567" y="15437"/>
                  <a:pt x="12249" y="15263"/>
                  <a:pt x="12762" y="14917"/>
                </a:cubicBezTo>
                <a:cubicBezTo>
                  <a:pt x="13265" y="14582"/>
                  <a:pt x="13508" y="14178"/>
                  <a:pt x="13508" y="13684"/>
                </a:cubicBezTo>
                <a:cubicBezTo>
                  <a:pt x="13508" y="13293"/>
                  <a:pt x="13380" y="12987"/>
                  <a:pt x="13118" y="12746"/>
                </a:cubicBezTo>
                <a:cubicBezTo>
                  <a:pt x="12845" y="12495"/>
                  <a:pt x="12483" y="12298"/>
                  <a:pt x="12044" y="12163"/>
                </a:cubicBezTo>
                <a:cubicBezTo>
                  <a:pt x="11587" y="12023"/>
                  <a:pt x="10967" y="11872"/>
                  <a:pt x="10198" y="11714"/>
                </a:cubicBezTo>
                <a:cubicBezTo>
                  <a:pt x="9153" y="11493"/>
                  <a:pt x="8265" y="11233"/>
                  <a:pt x="7560" y="10938"/>
                </a:cubicBezTo>
                <a:cubicBezTo>
                  <a:pt x="6838" y="10635"/>
                  <a:pt x="6256" y="10217"/>
                  <a:pt x="5832" y="9696"/>
                </a:cubicBezTo>
                <a:cubicBezTo>
                  <a:pt x="5398" y="9163"/>
                  <a:pt x="5179" y="8497"/>
                  <a:pt x="5179" y="7712"/>
                </a:cubicBezTo>
                <a:cubicBezTo>
                  <a:pt x="5179" y="6964"/>
                  <a:pt x="5409" y="6291"/>
                  <a:pt x="5863" y="5710"/>
                </a:cubicBezTo>
                <a:cubicBezTo>
                  <a:pt x="6313" y="5133"/>
                  <a:pt x="6970" y="4686"/>
                  <a:pt x="7817" y="4377"/>
                </a:cubicBezTo>
                <a:cubicBezTo>
                  <a:pt x="8652" y="4075"/>
                  <a:pt x="9646" y="3918"/>
                  <a:pt x="10770" y="3918"/>
                </a:cubicBezTo>
                <a:cubicBezTo>
                  <a:pt x="11669" y="3918"/>
                  <a:pt x="12460" y="4022"/>
                  <a:pt x="13119" y="4223"/>
                </a:cubicBezTo>
                <a:cubicBezTo>
                  <a:pt x="13782" y="4427"/>
                  <a:pt x="14343" y="4700"/>
                  <a:pt x="14782" y="5039"/>
                </a:cubicBezTo>
                <a:cubicBezTo>
                  <a:pt x="15223" y="5378"/>
                  <a:pt x="15554" y="5741"/>
                  <a:pt x="15760" y="6120"/>
                </a:cubicBezTo>
                <a:cubicBezTo>
                  <a:pt x="15968" y="6500"/>
                  <a:pt x="16075" y="6881"/>
                  <a:pt x="16075" y="7247"/>
                </a:cubicBezTo>
                <a:cubicBezTo>
                  <a:pt x="16075" y="7602"/>
                  <a:pt x="15936" y="7924"/>
                  <a:pt x="15662" y="8202"/>
                </a:cubicBezTo>
                <a:cubicBezTo>
                  <a:pt x="15387" y="8484"/>
                  <a:pt x="15038" y="8627"/>
                  <a:pt x="14628" y="8627"/>
                </a:cubicBezTo>
                <a:cubicBezTo>
                  <a:pt x="14255" y="8627"/>
                  <a:pt x="13963" y="8538"/>
                  <a:pt x="13761" y="8361"/>
                </a:cubicBezTo>
                <a:cubicBezTo>
                  <a:pt x="13573" y="8198"/>
                  <a:pt x="13377" y="7941"/>
                  <a:pt x="13161" y="7576"/>
                </a:cubicBezTo>
                <a:cubicBezTo>
                  <a:pt x="12909" y="7108"/>
                  <a:pt x="12605" y="6738"/>
                  <a:pt x="12258" y="6478"/>
                </a:cubicBezTo>
                <a:cubicBezTo>
                  <a:pt x="11919" y="6224"/>
                  <a:pt x="11353" y="6095"/>
                  <a:pt x="10577" y="6095"/>
                </a:cubicBezTo>
                <a:cubicBezTo>
                  <a:pt x="9854" y="6095"/>
                  <a:pt x="9269" y="6238"/>
                  <a:pt x="8833" y="6518"/>
                </a:cubicBezTo>
                <a:cubicBezTo>
                  <a:pt x="8413" y="6788"/>
                  <a:pt x="8208" y="7100"/>
                  <a:pt x="8208" y="7466"/>
                </a:cubicBezTo>
                <a:cubicBezTo>
                  <a:pt x="8208" y="7691"/>
                  <a:pt x="8274" y="7879"/>
                  <a:pt x="8409" y="8042"/>
                </a:cubicBezTo>
                <a:cubicBezTo>
                  <a:pt x="8553" y="8215"/>
                  <a:pt x="8754" y="8365"/>
                  <a:pt x="9009" y="8490"/>
                </a:cubicBezTo>
                <a:cubicBezTo>
                  <a:pt x="9274" y="8621"/>
                  <a:pt x="9546" y="8726"/>
                  <a:pt x="9820" y="8800"/>
                </a:cubicBezTo>
                <a:cubicBezTo>
                  <a:pt x="10099" y="8875"/>
                  <a:pt x="10569" y="8988"/>
                  <a:pt x="11213" y="9136"/>
                </a:cubicBezTo>
                <a:cubicBezTo>
                  <a:pt x="12027" y="9306"/>
                  <a:pt x="12776" y="9499"/>
                  <a:pt x="13438" y="9708"/>
                </a:cubicBezTo>
                <a:cubicBezTo>
                  <a:pt x="14107" y="9919"/>
                  <a:pt x="14688" y="10178"/>
                  <a:pt x="15160" y="10481"/>
                </a:cubicBezTo>
                <a:cubicBezTo>
                  <a:pt x="15642" y="10788"/>
                  <a:pt x="16023" y="11185"/>
                  <a:pt x="16294" y="11658"/>
                </a:cubicBezTo>
                <a:cubicBezTo>
                  <a:pt x="16567" y="12132"/>
                  <a:pt x="16703" y="12720"/>
                  <a:pt x="16703" y="13399"/>
                </a:cubicBezTo>
                <a:cubicBezTo>
                  <a:pt x="16703" y="14214"/>
                  <a:pt x="16468" y="14956"/>
                  <a:pt x="15999" y="15609"/>
                </a:cubicBezTo>
                <a:cubicBezTo>
                  <a:pt x="15533" y="16255"/>
                  <a:pt x="14845" y="16768"/>
                  <a:pt x="13955" y="17133"/>
                </a:cubicBezTo>
                <a:close/>
                <a:moveTo>
                  <a:pt x="21216" y="10913"/>
                </a:moveTo>
                <a:cubicBezTo>
                  <a:pt x="21216" y="5304"/>
                  <a:pt x="16604" y="756"/>
                  <a:pt x="10915" y="756"/>
                </a:cubicBezTo>
                <a:cubicBezTo>
                  <a:pt x="10314" y="756"/>
                  <a:pt x="9725" y="807"/>
                  <a:pt x="9152" y="906"/>
                </a:cubicBezTo>
                <a:cubicBezTo>
                  <a:pt x="8232" y="333"/>
                  <a:pt x="7144" y="0"/>
                  <a:pt x="5974" y="0"/>
                </a:cubicBezTo>
                <a:cubicBezTo>
                  <a:pt x="2674" y="0"/>
                  <a:pt x="0" y="2638"/>
                  <a:pt x="0" y="5891"/>
                </a:cubicBezTo>
                <a:cubicBezTo>
                  <a:pt x="0" y="6979"/>
                  <a:pt x="300" y="7996"/>
                  <a:pt x="821" y="8870"/>
                </a:cubicBezTo>
                <a:cubicBezTo>
                  <a:pt x="684" y="9530"/>
                  <a:pt x="613" y="10213"/>
                  <a:pt x="613" y="10913"/>
                </a:cubicBezTo>
                <a:cubicBezTo>
                  <a:pt x="613" y="16522"/>
                  <a:pt x="5225" y="21070"/>
                  <a:pt x="10915" y="21070"/>
                </a:cubicBezTo>
                <a:cubicBezTo>
                  <a:pt x="11559" y="21070"/>
                  <a:pt x="12189" y="21010"/>
                  <a:pt x="12801" y="20900"/>
                </a:cubicBezTo>
                <a:cubicBezTo>
                  <a:pt x="13641" y="21346"/>
                  <a:pt x="14603" y="21600"/>
                  <a:pt x="15624" y="21600"/>
                </a:cubicBezTo>
                <a:cubicBezTo>
                  <a:pt x="18925" y="21600"/>
                  <a:pt x="21600" y="18962"/>
                  <a:pt x="21600" y="15708"/>
                </a:cubicBezTo>
                <a:cubicBezTo>
                  <a:pt x="21600" y="14768"/>
                  <a:pt x="21375" y="13881"/>
                  <a:pt x="20978" y="13092"/>
                </a:cubicBezTo>
                <a:cubicBezTo>
                  <a:pt x="21133" y="12390"/>
                  <a:pt x="21216" y="11660"/>
                  <a:pt x="21216" y="10913"/>
                </a:cubicBezTo>
                <a:close/>
                <a:moveTo>
                  <a:pt x="21216" y="10913"/>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98" name="Oval 59"/>
          <p:cNvSpPr>
            <a:spLocks noChangeArrowheads="1"/>
          </p:cNvSpPr>
          <p:nvPr/>
        </p:nvSpPr>
        <p:spPr bwMode="auto">
          <a:xfrm>
            <a:off x="8012113" y="5353050"/>
            <a:ext cx="373062" cy="374650"/>
          </a:xfrm>
          <a:prstGeom prst="ellipse">
            <a:avLst/>
          </a:prstGeom>
          <a:solidFill>
            <a:schemeClr val="accent1"/>
          </a:solidFill>
          <a:ln w="38100">
            <a:solidFill>
              <a:schemeClr val="accent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99" name="AutoShape 60"/>
          <p:cNvSpPr>
            <a:spLocks noChangeArrowheads="1"/>
          </p:cNvSpPr>
          <p:nvPr/>
        </p:nvSpPr>
        <p:spPr bwMode="auto">
          <a:xfrm>
            <a:off x="8166100" y="5454650"/>
            <a:ext cx="71438" cy="169863"/>
          </a:xfrm>
          <a:custGeom>
            <a:avLst/>
            <a:gdLst>
              <a:gd name="T0" fmla="*/ 21600 w 21600"/>
              <a:gd name="T1" fmla="*/ 6872 h 21600"/>
              <a:gd name="T2" fmla="*/ 15054 w 21600"/>
              <a:gd name="T3" fmla="*/ 6872 h 21600"/>
              <a:gd name="T4" fmla="*/ 15054 w 21600"/>
              <a:gd name="T5" fmla="*/ 5244 h 21600"/>
              <a:gd name="T6" fmla="*/ 17639 w 21600"/>
              <a:gd name="T7" fmla="*/ 3899 h 21600"/>
              <a:gd name="T8" fmla="*/ 21481 w 21600"/>
              <a:gd name="T9" fmla="*/ 3899 h 21600"/>
              <a:gd name="T10" fmla="*/ 21481 w 21600"/>
              <a:gd name="T11" fmla="*/ 13 h 21600"/>
              <a:gd name="T12" fmla="*/ 14333 w 21600"/>
              <a:gd name="T13" fmla="*/ 0 h 21600"/>
              <a:gd name="T14" fmla="*/ 4320 w 21600"/>
              <a:gd name="T15" fmla="*/ 4527 h 21600"/>
              <a:gd name="T16" fmla="*/ 4320 w 21600"/>
              <a:gd name="T17" fmla="*/ 6872 h 21600"/>
              <a:gd name="T18" fmla="*/ 0 w 21600"/>
              <a:gd name="T19" fmla="*/ 6872 h 21600"/>
              <a:gd name="T20" fmla="*/ 0 w 21600"/>
              <a:gd name="T21" fmla="*/ 10808 h 21600"/>
              <a:gd name="T22" fmla="*/ 4320 w 21600"/>
              <a:gd name="T23" fmla="*/ 10808 h 21600"/>
              <a:gd name="T24" fmla="*/ 4320 w 21600"/>
              <a:gd name="T25" fmla="*/ 21600 h 21600"/>
              <a:gd name="T26" fmla="*/ 15054 w 21600"/>
              <a:gd name="T27" fmla="*/ 21600 h 21600"/>
              <a:gd name="T28" fmla="*/ 15054 w 21600"/>
              <a:gd name="T29" fmla="*/ 10808 h 21600"/>
              <a:gd name="T30" fmla="*/ 20397 w 21600"/>
              <a:gd name="T31" fmla="*/ 10808 h 21600"/>
              <a:gd name="T32" fmla="*/ 21600 w 21600"/>
              <a:gd name="T33" fmla="*/ 6872 h 21600"/>
              <a:gd name="T34" fmla="*/ 21600 w 21600"/>
              <a:gd name="T35" fmla="*/ 687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600" h="21600">
                <a:moveTo>
                  <a:pt x="21600" y="6872"/>
                </a:moveTo>
                <a:lnTo>
                  <a:pt x="15054" y="6872"/>
                </a:lnTo>
                <a:lnTo>
                  <a:pt x="15054" y="5244"/>
                </a:lnTo>
                <a:cubicBezTo>
                  <a:pt x="15054" y="4401"/>
                  <a:pt x="16794" y="3899"/>
                  <a:pt x="17639" y="3899"/>
                </a:cubicBezTo>
                <a:cubicBezTo>
                  <a:pt x="18484" y="3899"/>
                  <a:pt x="21481" y="3899"/>
                  <a:pt x="21481" y="3899"/>
                </a:cubicBezTo>
                <a:lnTo>
                  <a:pt x="21481" y="13"/>
                </a:lnTo>
                <a:lnTo>
                  <a:pt x="14333" y="0"/>
                </a:lnTo>
                <a:cubicBezTo>
                  <a:pt x="6396" y="0"/>
                  <a:pt x="4320" y="2760"/>
                  <a:pt x="4320" y="4527"/>
                </a:cubicBezTo>
                <a:lnTo>
                  <a:pt x="4320" y="6872"/>
                </a:lnTo>
                <a:lnTo>
                  <a:pt x="0" y="6872"/>
                </a:lnTo>
                <a:lnTo>
                  <a:pt x="0" y="10808"/>
                </a:lnTo>
                <a:lnTo>
                  <a:pt x="4320" y="10808"/>
                </a:lnTo>
                <a:cubicBezTo>
                  <a:pt x="4320" y="15703"/>
                  <a:pt x="4320" y="21600"/>
                  <a:pt x="4320" y="21600"/>
                </a:cubicBezTo>
                <a:lnTo>
                  <a:pt x="15054" y="21600"/>
                </a:lnTo>
                <a:cubicBezTo>
                  <a:pt x="15054" y="21600"/>
                  <a:pt x="15054" y="15644"/>
                  <a:pt x="15054" y="10808"/>
                </a:cubicBezTo>
                <a:lnTo>
                  <a:pt x="20397" y="10808"/>
                </a:lnTo>
                <a:cubicBezTo>
                  <a:pt x="20397" y="10808"/>
                  <a:pt x="21600" y="6872"/>
                  <a:pt x="21600" y="6872"/>
                </a:cubicBezTo>
                <a:close/>
                <a:moveTo>
                  <a:pt x="21600" y="6872"/>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Tree>
  </p:cSld>
  <p:clrMapOvr>
    <a:masterClrMapping/>
  </p:clrMapOvr>
  <p:transition spd="slow" advTm="1600">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65B210BE-5D28-4DA3-BDF3-EEFB0C2D20C7}" type="slidenum">
              <a:rPr lang="en-US" altLang="zh-CN">
                <a:ea typeface="MS PGothic" panose="020B0600070205080204" pitchFamily="34" charset="-128"/>
              </a:rPr>
              <a:pPr/>
              <a:t>9</a:t>
            </a:fld>
            <a:endParaRPr lang="en-US" altLang="zh-CN">
              <a:ea typeface="MS PGothic" panose="020B0600070205080204" pitchFamily="34" charset="-128"/>
            </a:endParaRPr>
          </a:p>
        </p:txBody>
      </p:sp>
      <p:sp>
        <p:nvSpPr>
          <p:cNvPr id="25602" name="Rectangle 1"/>
          <p:cNvSpPr>
            <a:spLocks noChangeArrowheads="1"/>
          </p:cNvSpPr>
          <p:nvPr/>
        </p:nvSpPr>
        <p:spPr bwMode="auto">
          <a:xfrm>
            <a:off x="0" y="1155700"/>
            <a:ext cx="12204700" cy="3479800"/>
          </a:xfrm>
          <a:prstGeom prst="rect">
            <a:avLst/>
          </a:prstGeom>
          <a:solidFill>
            <a:srgbClr val="262E3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5603" name="Rectangle 2"/>
          <p:cNvSpPr>
            <a:spLocks noChangeArrowheads="1"/>
          </p:cNvSpPr>
          <p:nvPr/>
        </p:nvSpPr>
        <p:spPr bwMode="auto">
          <a:xfrm>
            <a:off x="260350" y="123825"/>
            <a:ext cx="19161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OUR TEAM</a:t>
            </a:r>
          </a:p>
        </p:txBody>
      </p:sp>
      <p:sp>
        <p:nvSpPr>
          <p:cNvPr id="25604" name="Rectangle 3"/>
          <p:cNvSpPr>
            <a:spLocks noChangeArrowheads="1"/>
          </p:cNvSpPr>
          <p:nvPr/>
        </p:nvSpPr>
        <p:spPr bwMode="auto">
          <a:xfrm>
            <a:off x="274638" y="546100"/>
            <a:ext cx="32766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11268" name="Rectangle 4"/>
          <p:cNvSpPr/>
          <p:nvPr/>
        </p:nvSpPr>
        <p:spPr bwMode="auto">
          <a:xfrm>
            <a:off x="6939757" y="742157"/>
            <a:ext cx="4972050" cy="5365750"/>
          </a:xfrm>
          <a:prstGeom prst="rect">
            <a:avLst/>
          </a:prstGeom>
          <a:blipFill dpi="0" rotWithShape="0">
            <a:blip r:embed="rId3"/>
            <a:srcRect/>
            <a:stretch>
              <a:fillRect l="-3959" r="-3959"/>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5606" name="Rectangle 5"/>
          <p:cNvSpPr>
            <a:spLocks noChangeArrowheads="1"/>
          </p:cNvSpPr>
          <p:nvPr/>
        </p:nvSpPr>
        <p:spPr bwMode="auto">
          <a:xfrm>
            <a:off x="635000" y="1490663"/>
            <a:ext cx="2530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b="1">
                <a:solidFill>
                  <a:srgbClr val="FFFFFF"/>
                </a:solidFill>
                <a:latin typeface="Montserrat Bold" charset="0"/>
                <a:ea typeface="MS PGothic" panose="020B0600070205080204" pitchFamily="34" charset="-128"/>
                <a:sym typeface="Montserrat Bold" charset="0"/>
              </a:rPr>
              <a:t>REBECCA STIVENSON</a:t>
            </a:r>
          </a:p>
        </p:txBody>
      </p:sp>
      <p:sp>
        <p:nvSpPr>
          <p:cNvPr id="25607" name="Rectangle 6"/>
          <p:cNvSpPr>
            <a:spLocks noChangeArrowheads="1"/>
          </p:cNvSpPr>
          <p:nvPr/>
        </p:nvSpPr>
        <p:spPr bwMode="auto">
          <a:xfrm>
            <a:off x="647700" y="1831975"/>
            <a:ext cx="13589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10000"/>
              </a:lnSpc>
            </a:pPr>
            <a:r>
              <a:rPr lang="en-US" altLang="zh-CN" sz="1200" i="1">
                <a:solidFill>
                  <a:srgbClr val="D1DAE3"/>
                </a:solidFill>
                <a:latin typeface="Open Sans Italic" charset="0"/>
                <a:ea typeface="MS PGothic" panose="020B0600070205080204" pitchFamily="34" charset="-128"/>
                <a:sym typeface="Open Sans Italic" charset="0"/>
              </a:rPr>
              <a:t>Executive Producer</a:t>
            </a:r>
          </a:p>
        </p:txBody>
      </p:sp>
      <p:sp>
        <p:nvSpPr>
          <p:cNvPr id="25608" name="Line 7"/>
          <p:cNvSpPr>
            <a:spLocks noChangeShapeType="1"/>
          </p:cNvSpPr>
          <p:nvPr/>
        </p:nvSpPr>
        <p:spPr bwMode="auto">
          <a:xfrm>
            <a:off x="2292350" y="3213100"/>
            <a:ext cx="2843213" cy="0"/>
          </a:xfrm>
          <a:prstGeom prst="line">
            <a:avLst/>
          </a:prstGeom>
          <a:noFill/>
          <a:ln w="63500">
            <a:solidFill>
              <a:srgbClr val="FFFFFF"/>
            </a:solidFill>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5609" name="Line 8"/>
          <p:cNvSpPr>
            <a:spLocks noChangeShapeType="1"/>
          </p:cNvSpPr>
          <p:nvPr/>
        </p:nvSpPr>
        <p:spPr bwMode="auto">
          <a:xfrm>
            <a:off x="2292350" y="3773488"/>
            <a:ext cx="2843213" cy="0"/>
          </a:xfrm>
          <a:prstGeom prst="line">
            <a:avLst/>
          </a:prstGeom>
          <a:noFill/>
          <a:ln w="63500">
            <a:solidFill>
              <a:srgbClr val="FFFFFF"/>
            </a:solidFill>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5610" name="Line 9"/>
          <p:cNvSpPr>
            <a:spLocks noChangeShapeType="1"/>
          </p:cNvSpPr>
          <p:nvPr/>
        </p:nvSpPr>
        <p:spPr bwMode="auto">
          <a:xfrm>
            <a:off x="2292350" y="2635250"/>
            <a:ext cx="2843213" cy="0"/>
          </a:xfrm>
          <a:prstGeom prst="line">
            <a:avLst/>
          </a:prstGeom>
          <a:noFill/>
          <a:ln w="63500">
            <a:solidFill>
              <a:srgbClr val="FFFFFF"/>
            </a:solidFill>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5611" name="Line 10"/>
          <p:cNvSpPr>
            <a:spLocks noChangeShapeType="1"/>
          </p:cNvSpPr>
          <p:nvPr/>
        </p:nvSpPr>
        <p:spPr bwMode="auto">
          <a:xfrm>
            <a:off x="627063" y="2635250"/>
            <a:ext cx="3757612" cy="0"/>
          </a:xfrm>
          <a:prstGeom prst="line">
            <a:avLst/>
          </a:prstGeom>
          <a:noFill/>
          <a:ln w="63500">
            <a:solidFill>
              <a:srgbClr val="54616A"/>
            </a:solidFill>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5612" name="Line 11"/>
          <p:cNvSpPr>
            <a:spLocks noChangeShapeType="1"/>
          </p:cNvSpPr>
          <p:nvPr/>
        </p:nvSpPr>
        <p:spPr bwMode="auto">
          <a:xfrm>
            <a:off x="627063" y="3213100"/>
            <a:ext cx="3267075" cy="0"/>
          </a:xfrm>
          <a:prstGeom prst="line">
            <a:avLst/>
          </a:prstGeom>
          <a:noFill/>
          <a:ln w="63500">
            <a:solidFill>
              <a:srgbClr val="54616A"/>
            </a:solidFill>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5613" name="Line 12"/>
          <p:cNvSpPr>
            <a:spLocks noChangeShapeType="1"/>
          </p:cNvSpPr>
          <p:nvPr/>
        </p:nvSpPr>
        <p:spPr bwMode="auto">
          <a:xfrm>
            <a:off x="627063" y="3773488"/>
            <a:ext cx="3735387" cy="0"/>
          </a:xfrm>
          <a:prstGeom prst="line">
            <a:avLst/>
          </a:prstGeom>
          <a:noFill/>
          <a:ln w="63500">
            <a:solidFill>
              <a:srgbClr val="54616A"/>
            </a:solidFill>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5614" name="Rectangle 13"/>
          <p:cNvSpPr>
            <a:spLocks noChangeArrowheads="1"/>
          </p:cNvSpPr>
          <p:nvPr/>
        </p:nvSpPr>
        <p:spPr bwMode="auto">
          <a:xfrm>
            <a:off x="647700" y="2308225"/>
            <a:ext cx="3048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20000"/>
              </a:lnSpc>
              <a:spcBef>
                <a:spcPts val="650"/>
              </a:spcBef>
            </a:pPr>
            <a:r>
              <a:rPr lang="en-US" altLang="zh-CN" sz="1200" i="1">
                <a:solidFill>
                  <a:srgbClr val="D1DAE3"/>
                </a:solidFill>
                <a:latin typeface="Open Sans Italic" charset="0"/>
                <a:ea typeface="MS PGothic" panose="020B0600070205080204" pitchFamily="34" charset="-128"/>
                <a:sym typeface="Open Sans Italic" charset="0"/>
              </a:rPr>
              <a:t>Business process knowlege</a:t>
            </a:r>
          </a:p>
        </p:txBody>
      </p:sp>
      <p:sp>
        <p:nvSpPr>
          <p:cNvPr id="25615" name="Rectangle 14"/>
          <p:cNvSpPr>
            <a:spLocks noChangeArrowheads="1"/>
          </p:cNvSpPr>
          <p:nvPr/>
        </p:nvSpPr>
        <p:spPr bwMode="auto">
          <a:xfrm>
            <a:off x="647700" y="2894013"/>
            <a:ext cx="3048000"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20000"/>
              </a:lnSpc>
              <a:spcBef>
                <a:spcPts val="650"/>
              </a:spcBef>
            </a:pPr>
            <a:r>
              <a:rPr lang="en-US" altLang="zh-CN" sz="1200" i="1">
                <a:solidFill>
                  <a:srgbClr val="D1DAE3"/>
                </a:solidFill>
                <a:latin typeface="Open Sans Italic" charset="0"/>
                <a:ea typeface="MS PGothic" panose="020B0600070205080204" pitchFamily="34" charset="-128"/>
                <a:sym typeface="Open Sans Italic" charset="0"/>
              </a:rPr>
              <a:t>Marketing process knowlege</a:t>
            </a:r>
          </a:p>
        </p:txBody>
      </p:sp>
      <p:sp>
        <p:nvSpPr>
          <p:cNvPr id="25616" name="Rectangle 15"/>
          <p:cNvSpPr>
            <a:spLocks noChangeArrowheads="1"/>
          </p:cNvSpPr>
          <p:nvPr/>
        </p:nvSpPr>
        <p:spPr bwMode="auto">
          <a:xfrm>
            <a:off x="647700" y="3427413"/>
            <a:ext cx="304800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20000"/>
              </a:lnSpc>
              <a:spcBef>
                <a:spcPts val="650"/>
              </a:spcBef>
            </a:pPr>
            <a:r>
              <a:rPr lang="en-US" altLang="zh-CN" sz="1200" i="1">
                <a:solidFill>
                  <a:srgbClr val="D1DAE3"/>
                </a:solidFill>
                <a:latin typeface="Open Sans Italic" charset="0"/>
                <a:ea typeface="MS PGothic" panose="020B0600070205080204" pitchFamily="34" charset="-128"/>
                <a:sym typeface="Open Sans Italic" charset="0"/>
              </a:rPr>
              <a:t>Sales structure model knowlege</a:t>
            </a:r>
          </a:p>
        </p:txBody>
      </p:sp>
      <p:sp>
        <p:nvSpPr>
          <p:cNvPr id="25617" name="Rectangle 16"/>
          <p:cNvSpPr>
            <a:spLocks noChangeArrowheads="1"/>
          </p:cNvSpPr>
          <p:nvPr/>
        </p:nvSpPr>
        <p:spPr bwMode="auto">
          <a:xfrm>
            <a:off x="5267325" y="2560638"/>
            <a:ext cx="388938"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r>
              <a:rPr lang="en-US" altLang="zh-CN" sz="900">
                <a:solidFill>
                  <a:srgbClr val="D1DAE3"/>
                </a:solidFill>
                <a:latin typeface="Open Sans" pitchFamily="34" charset="0"/>
                <a:ea typeface="MS PGothic" panose="020B0600070205080204" pitchFamily="34" charset="-128"/>
                <a:sym typeface="Open Sans" pitchFamily="34" charset="0"/>
              </a:rPr>
              <a:t>100</a:t>
            </a:r>
          </a:p>
        </p:txBody>
      </p:sp>
      <p:sp>
        <p:nvSpPr>
          <p:cNvPr id="25618" name="Rectangle 17"/>
          <p:cNvSpPr>
            <a:spLocks noChangeArrowheads="1"/>
          </p:cNvSpPr>
          <p:nvPr/>
        </p:nvSpPr>
        <p:spPr bwMode="auto">
          <a:xfrm>
            <a:off x="5267325" y="3140075"/>
            <a:ext cx="388938"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r>
              <a:rPr lang="en-US" altLang="zh-CN" sz="900">
                <a:solidFill>
                  <a:srgbClr val="D1DAE3"/>
                </a:solidFill>
                <a:latin typeface="Open Sans" pitchFamily="34" charset="0"/>
                <a:ea typeface="MS PGothic" panose="020B0600070205080204" pitchFamily="34" charset="-128"/>
                <a:sym typeface="Open Sans" pitchFamily="34" charset="0"/>
              </a:rPr>
              <a:t>100</a:t>
            </a:r>
          </a:p>
        </p:txBody>
      </p:sp>
      <p:sp>
        <p:nvSpPr>
          <p:cNvPr id="25619" name="Rectangle 18"/>
          <p:cNvSpPr>
            <a:spLocks noChangeArrowheads="1"/>
          </p:cNvSpPr>
          <p:nvPr/>
        </p:nvSpPr>
        <p:spPr bwMode="auto">
          <a:xfrm>
            <a:off x="5267325" y="3689350"/>
            <a:ext cx="388938"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r>
              <a:rPr lang="en-US" altLang="zh-CN" sz="900">
                <a:solidFill>
                  <a:srgbClr val="D1DAE3"/>
                </a:solidFill>
                <a:latin typeface="Open Sans" pitchFamily="34" charset="0"/>
                <a:ea typeface="MS PGothic" panose="020B0600070205080204" pitchFamily="34" charset="-128"/>
                <a:sym typeface="Open Sans" pitchFamily="34" charset="0"/>
              </a:rPr>
              <a:t>100</a:t>
            </a:r>
          </a:p>
        </p:txBody>
      </p:sp>
      <p:sp>
        <p:nvSpPr>
          <p:cNvPr id="25620" name="Rectangle 19"/>
          <p:cNvSpPr>
            <a:spLocks noChangeArrowheads="1"/>
          </p:cNvSpPr>
          <p:nvPr/>
        </p:nvSpPr>
        <p:spPr bwMode="auto">
          <a:xfrm>
            <a:off x="303213" y="2570163"/>
            <a:ext cx="204787"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a:r>
              <a:rPr lang="en-US" altLang="zh-CN" sz="900">
                <a:solidFill>
                  <a:srgbClr val="D1DAE3"/>
                </a:solidFill>
                <a:latin typeface="Open Sans" pitchFamily="34" charset="0"/>
                <a:ea typeface="MS PGothic" panose="020B0600070205080204" pitchFamily="34" charset="-128"/>
                <a:sym typeface="Open Sans" pitchFamily="34" charset="0"/>
              </a:rPr>
              <a:t>0</a:t>
            </a:r>
          </a:p>
        </p:txBody>
      </p:sp>
      <p:sp>
        <p:nvSpPr>
          <p:cNvPr id="25621" name="Rectangle 20"/>
          <p:cNvSpPr>
            <a:spLocks noChangeArrowheads="1"/>
          </p:cNvSpPr>
          <p:nvPr/>
        </p:nvSpPr>
        <p:spPr bwMode="auto">
          <a:xfrm>
            <a:off x="303213" y="3149600"/>
            <a:ext cx="204787"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a:r>
              <a:rPr lang="en-US" altLang="zh-CN" sz="900">
                <a:solidFill>
                  <a:srgbClr val="D1DAE3"/>
                </a:solidFill>
                <a:latin typeface="Open Sans" pitchFamily="34" charset="0"/>
                <a:ea typeface="MS PGothic" panose="020B0600070205080204" pitchFamily="34" charset="-128"/>
                <a:sym typeface="Open Sans" pitchFamily="34" charset="0"/>
              </a:rPr>
              <a:t>0</a:t>
            </a:r>
          </a:p>
        </p:txBody>
      </p:sp>
      <p:sp>
        <p:nvSpPr>
          <p:cNvPr id="25622" name="Rectangle 21"/>
          <p:cNvSpPr>
            <a:spLocks noChangeArrowheads="1"/>
          </p:cNvSpPr>
          <p:nvPr/>
        </p:nvSpPr>
        <p:spPr bwMode="auto">
          <a:xfrm>
            <a:off x="303213" y="3689350"/>
            <a:ext cx="204787"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a:r>
              <a:rPr lang="en-US" altLang="zh-CN" sz="900">
                <a:solidFill>
                  <a:srgbClr val="D1DAE3"/>
                </a:solidFill>
                <a:latin typeface="Open Sans" pitchFamily="34" charset="0"/>
                <a:ea typeface="MS PGothic" panose="020B0600070205080204" pitchFamily="34" charset="-128"/>
                <a:sym typeface="Open Sans" pitchFamily="34" charset="0"/>
              </a:rPr>
              <a:t>0</a:t>
            </a:r>
          </a:p>
        </p:txBody>
      </p:sp>
      <p:sp>
        <p:nvSpPr>
          <p:cNvPr id="25623" name="Oval 22"/>
          <p:cNvSpPr>
            <a:spLocks noChangeArrowheads="1"/>
          </p:cNvSpPr>
          <p:nvPr/>
        </p:nvSpPr>
        <p:spPr bwMode="auto">
          <a:xfrm>
            <a:off x="596900" y="4095750"/>
            <a:ext cx="373063" cy="374650"/>
          </a:xfrm>
          <a:prstGeom prst="ellipse">
            <a:avLst/>
          </a:prstGeom>
          <a:solidFill>
            <a:schemeClr val="accent1"/>
          </a:solidFill>
          <a:ln w="38100">
            <a:solidFill>
              <a:srgbClr val="8A96A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5624" name="AutoShape 23"/>
          <p:cNvSpPr>
            <a:spLocks noChangeArrowheads="1"/>
          </p:cNvSpPr>
          <p:nvPr/>
        </p:nvSpPr>
        <p:spPr bwMode="auto">
          <a:xfrm>
            <a:off x="677863" y="4211638"/>
            <a:ext cx="211137" cy="149225"/>
          </a:xfrm>
          <a:custGeom>
            <a:avLst/>
            <a:gdLst>
              <a:gd name="T0" fmla="*/ 11296 w 21600"/>
              <a:gd name="T1" fmla="*/ 14391 h 21600"/>
              <a:gd name="T2" fmla="*/ 10808 w 21600"/>
              <a:gd name="T3" fmla="*/ 13306 h 21600"/>
              <a:gd name="T4" fmla="*/ 19356 w 21600"/>
              <a:gd name="T5" fmla="*/ 1472 h 21600"/>
              <a:gd name="T6" fmla="*/ 20304 w 21600"/>
              <a:gd name="T7" fmla="*/ 2632 h 21600"/>
              <a:gd name="T8" fmla="*/ 11296 w 21600"/>
              <a:gd name="T9" fmla="*/ 14391 h 21600"/>
              <a:gd name="T10" fmla="*/ 14728 w 21600"/>
              <a:gd name="T11" fmla="*/ 10800 h 21600"/>
              <a:gd name="T12" fmla="*/ 15709 w 21600"/>
              <a:gd name="T13" fmla="*/ 9600 h 21600"/>
              <a:gd name="T14" fmla="*/ 19637 w 21600"/>
              <a:gd name="T15" fmla="*/ 16800 h 21600"/>
              <a:gd name="T16" fmla="*/ 14728 w 21600"/>
              <a:gd name="T17" fmla="*/ 10800 h 21600"/>
              <a:gd name="T18" fmla="*/ 10304 w 21600"/>
              <a:gd name="T19" fmla="*/ 14391 h 21600"/>
              <a:gd name="T20" fmla="*/ 1266 w 21600"/>
              <a:gd name="T21" fmla="*/ 2632 h 21600"/>
              <a:gd name="T22" fmla="*/ 2122 w 21600"/>
              <a:gd name="T23" fmla="*/ 1547 h 21600"/>
              <a:gd name="T24" fmla="*/ 10792 w 21600"/>
              <a:gd name="T25" fmla="*/ 13306 h 21600"/>
              <a:gd name="T26" fmla="*/ 10304 w 21600"/>
              <a:gd name="T27" fmla="*/ 14391 h 21600"/>
              <a:gd name="T28" fmla="*/ 1963 w 21600"/>
              <a:gd name="T29" fmla="*/ 16800 h 21600"/>
              <a:gd name="T30" fmla="*/ 5891 w 21600"/>
              <a:gd name="T31" fmla="*/ 9600 h 21600"/>
              <a:gd name="T32" fmla="*/ 6872 w 21600"/>
              <a:gd name="T33" fmla="*/ 10800 h 21600"/>
              <a:gd name="T34" fmla="*/ 1963 w 21600"/>
              <a:gd name="T35" fmla="*/ 16800 h 21600"/>
              <a:gd name="T36" fmla="*/ 19637 w 21600"/>
              <a:gd name="T37" fmla="*/ 0 h 21600"/>
              <a:gd name="T38" fmla="*/ 1963 w 21600"/>
              <a:gd name="T39" fmla="*/ 0 h 21600"/>
              <a:gd name="T40" fmla="*/ 0 w 21600"/>
              <a:gd name="T41" fmla="*/ 2400 h 21600"/>
              <a:gd name="T42" fmla="*/ 0 w 21600"/>
              <a:gd name="T43" fmla="*/ 19200 h 21600"/>
              <a:gd name="T44" fmla="*/ 1963 w 21600"/>
              <a:gd name="T45" fmla="*/ 21600 h 21600"/>
              <a:gd name="T46" fmla="*/ 19637 w 21600"/>
              <a:gd name="T47" fmla="*/ 21600 h 21600"/>
              <a:gd name="T48" fmla="*/ 21600 w 21600"/>
              <a:gd name="T49" fmla="*/ 19200 h 21600"/>
              <a:gd name="T50" fmla="*/ 21600 w 21600"/>
              <a:gd name="T51" fmla="*/ 2400 h 21600"/>
              <a:gd name="T52" fmla="*/ 19637 w 21600"/>
              <a:gd name="T53" fmla="*/ 0 h 21600"/>
              <a:gd name="T54" fmla="*/ 19637 w 21600"/>
              <a:gd name="T55"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00" h="21600">
                <a:moveTo>
                  <a:pt x="11296" y="14391"/>
                </a:moveTo>
                <a:lnTo>
                  <a:pt x="10808" y="13306"/>
                </a:lnTo>
                <a:lnTo>
                  <a:pt x="19356" y="1472"/>
                </a:lnTo>
                <a:lnTo>
                  <a:pt x="20304" y="2632"/>
                </a:lnTo>
                <a:cubicBezTo>
                  <a:pt x="20304" y="2632"/>
                  <a:pt x="11296" y="14391"/>
                  <a:pt x="11296" y="14391"/>
                </a:cubicBezTo>
                <a:close/>
                <a:moveTo>
                  <a:pt x="14728" y="10800"/>
                </a:moveTo>
                <a:lnTo>
                  <a:pt x="15709" y="9600"/>
                </a:lnTo>
                <a:lnTo>
                  <a:pt x="19637" y="16800"/>
                </a:lnTo>
                <a:cubicBezTo>
                  <a:pt x="19637" y="16800"/>
                  <a:pt x="14728" y="10800"/>
                  <a:pt x="14728" y="10800"/>
                </a:cubicBezTo>
                <a:close/>
                <a:moveTo>
                  <a:pt x="10304" y="14391"/>
                </a:moveTo>
                <a:lnTo>
                  <a:pt x="1266" y="2632"/>
                </a:lnTo>
                <a:lnTo>
                  <a:pt x="2122" y="1547"/>
                </a:lnTo>
                <a:lnTo>
                  <a:pt x="10792" y="13306"/>
                </a:lnTo>
                <a:cubicBezTo>
                  <a:pt x="10792" y="13306"/>
                  <a:pt x="10304" y="14391"/>
                  <a:pt x="10304" y="14391"/>
                </a:cubicBezTo>
                <a:close/>
                <a:moveTo>
                  <a:pt x="1963" y="16800"/>
                </a:moveTo>
                <a:lnTo>
                  <a:pt x="5891" y="9600"/>
                </a:lnTo>
                <a:lnTo>
                  <a:pt x="6872" y="10800"/>
                </a:lnTo>
                <a:cubicBezTo>
                  <a:pt x="6872" y="10800"/>
                  <a:pt x="1963" y="16800"/>
                  <a:pt x="1963" y="16800"/>
                </a:cubicBezTo>
                <a:close/>
                <a:moveTo>
                  <a:pt x="19637" y="0"/>
                </a:moveTo>
                <a:lnTo>
                  <a:pt x="1963" y="0"/>
                </a:lnTo>
                <a:cubicBezTo>
                  <a:pt x="879" y="0"/>
                  <a:pt x="0" y="1074"/>
                  <a:pt x="0" y="2400"/>
                </a:cubicBezTo>
                <a:lnTo>
                  <a:pt x="0" y="19200"/>
                </a:lnTo>
                <a:cubicBezTo>
                  <a:pt x="0" y="20526"/>
                  <a:pt x="879" y="21600"/>
                  <a:pt x="1963" y="21600"/>
                </a:cubicBezTo>
                <a:lnTo>
                  <a:pt x="19637" y="21600"/>
                </a:lnTo>
                <a:cubicBezTo>
                  <a:pt x="20721" y="21600"/>
                  <a:pt x="21600" y="20526"/>
                  <a:pt x="21600" y="19200"/>
                </a:cubicBezTo>
                <a:lnTo>
                  <a:pt x="21600" y="2400"/>
                </a:lnTo>
                <a:cubicBezTo>
                  <a:pt x="21600" y="1074"/>
                  <a:pt x="20721" y="0"/>
                  <a:pt x="19637" y="0"/>
                </a:cubicBezTo>
                <a:close/>
                <a:moveTo>
                  <a:pt x="19637" y="0"/>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5625" name="Oval 25"/>
          <p:cNvSpPr>
            <a:spLocks noChangeArrowheads="1"/>
          </p:cNvSpPr>
          <p:nvPr/>
        </p:nvSpPr>
        <p:spPr bwMode="auto">
          <a:xfrm>
            <a:off x="1089025" y="4095750"/>
            <a:ext cx="373063" cy="374650"/>
          </a:xfrm>
          <a:prstGeom prst="ellipse">
            <a:avLst/>
          </a:prstGeom>
          <a:solidFill>
            <a:schemeClr val="accent1"/>
          </a:solidFill>
          <a:ln w="38100">
            <a:solidFill>
              <a:srgbClr val="8A96A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5626" name="AutoShape 26"/>
          <p:cNvSpPr>
            <a:spLocks noChangeArrowheads="1"/>
          </p:cNvSpPr>
          <p:nvPr/>
        </p:nvSpPr>
        <p:spPr bwMode="auto">
          <a:xfrm>
            <a:off x="1195388" y="4208463"/>
            <a:ext cx="174625" cy="153987"/>
          </a:xfrm>
          <a:custGeom>
            <a:avLst/>
            <a:gdLst>
              <a:gd name="T0" fmla="*/ 14692 w 21600"/>
              <a:gd name="T1" fmla="*/ 2 h 21309"/>
              <a:gd name="T2" fmla="*/ 18194 w 21600"/>
              <a:gd name="T3" fmla="*/ 1692 h 21309"/>
              <a:gd name="T4" fmla="*/ 20465 w 21600"/>
              <a:gd name="T5" fmla="*/ 761 h 21309"/>
              <a:gd name="T6" fmla="*/ 21016 w 21600"/>
              <a:gd name="T7" fmla="*/ 395 h 21309"/>
              <a:gd name="T8" fmla="*/ 19579 w 21600"/>
              <a:gd name="T9" fmla="*/ 2923 h 21309"/>
              <a:gd name="T10" fmla="*/ 19092 w 21600"/>
              <a:gd name="T11" fmla="*/ 3342 h 21309"/>
              <a:gd name="T12" fmla="*/ 19092 w 21600"/>
              <a:gd name="T13" fmla="*/ 3355 h 21309"/>
              <a:gd name="T14" fmla="*/ 21600 w 21600"/>
              <a:gd name="T15" fmla="*/ 2531 h 21309"/>
              <a:gd name="T16" fmla="*/ 21600 w 21600"/>
              <a:gd name="T17" fmla="*/ 2543 h 21309"/>
              <a:gd name="T18" fmla="*/ 20097 w 21600"/>
              <a:gd name="T19" fmla="*/ 4639 h 21309"/>
              <a:gd name="T20" fmla="*/ 19405 w 21600"/>
              <a:gd name="T21" fmla="*/ 5308 h 21309"/>
              <a:gd name="T22" fmla="*/ 19200 w 21600"/>
              <a:gd name="T23" fmla="*/ 8765 h 21309"/>
              <a:gd name="T24" fmla="*/ 10519 w 21600"/>
              <a:gd name="T25" fmla="*/ 20674 h 21309"/>
              <a:gd name="T26" fmla="*/ 4249 w 21600"/>
              <a:gd name="T27" fmla="*/ 20989 h 21309"/>
              <a:gd name="T28" fmla="*/ 1643 w 21600"/>
              <a:gd name="T29" fmla="*/ 19954 h 21309"/>
              <a:gd name="T30" fmla="*/ 389 w 21600"/>
              <a:gd name="T31" fmla="*/ 19168 h 21309"/>
              <a:gd name="T32" fmla="*/ 0 w 21600"/>
              <a:gd name="T33" fmla="*/ 18880 h 21309"/>
              <a:gd name="T34" fmla="*/ 1416 w 21600"/>
              <a:gd name="T35" fmla="*/ 18945 h 21309"/>
              <a:gd name="T36" fmla="*/ 2681 w 21600"/>
              <a:gd name="T37" fmla="*/ 18775 h 21309"/>
              <a:gd name="T38" fmla="*/ 5341 w 21600"/>
              <a:gd name="T39" fmla="*/ 17609 h 21309"/>
              <a:gd name="T40" fmla="*/ 6540 w 21600"/>
              <a:gd name="T41" fmla="*/ 16652 h 21309"/>
              <a:gd name="T42" fmla="*/ 5222 w 21600"/>
              <a:gd name="T43" fmla="*/ 16364 h 21309"/>
              <a:gd name="T44" fmla="*/ 2411 w 21600"/>
              <a:gd name="T45" fmla="*/ 12918 h 21309"/>
              <a:gd name="T46" fmla="*/ 4389 w 21600"/>
              <a:gd name="T47" fmla="*/ 12814 h 21309"/>
              <a:gd name="T48" fmla="*/ 2941 w 21600"/>
              <a:gd name="T49" fmla="*/ 12107 h 21309"/>
              <a:gd name="T50" fmla="*/ 854 w 21600"/>
              <a:gd name="T51" fmla="*/ 7495 h 21309"/>
              <a:gd name="T52" fmla="*/ 1308 w 21600"/>
              <a:gd name="T53" fmla="*/ 7758 h 21309"/>
              <a:gd name="T54" fmla="*/ 2238 w 21600"/>
              <a:gd name="T55" fmla="*/ 8072 h 21309"/>
              <a:gd name="T56" fmla="*/ 2843 w 21600"/>
              <a:gd name="T57" fmla="*/ 8137 h 21309"/>
              <a:gd name="T58" fmla="*/ 2822 w 21600"/>
              <a:gd name="T59" fmla="*/ 8137 h 21309"/>
              <a:gd name="T60" fmla="*/ 2011 w 21600"/>
              <a:gd name="T61" fmla="*/ 7273 h 21309"/>
              <a:gd name="T62" fmla="*/ 1016 w 21600"/>
              <a:gd name="T63" fmla="*/ 2386 h 21309"/>
              <a:gd name="T64" fmla="*/ 1492 w 21600"/>
              <a:gd name="T65" fmla="*/ 984 h 21309"/>
              <a:gd name="T66" fmla="*/ 1514 w 21600"/>
              <a:gd name="T67" fmla="*/ 997 h 21309"/>
              <a:gd name="T68" fmla="*/ 1914 w 21600"/>
              <a:gd name="T69" fmla="*/ 1561 h 21309"/>
              <a:gd name="T70" fmla="*/ 3232 w 21600"/>
              <a:gd name="T71" fmla="*/ 3094 h 21309"/>
              <a:gd name="T72" fmla="*/ 8649 w 21600"/>
              <a:gd name="T73" fmla="*/ 6276 h 21309"/>
              <a:gd name="T74" fmla="*/ 10638 w 21600"/>
              <a:gd name="T75" fmla="*/ 6591 h 21309"/>
              <a:gd name="T76" fmla="*/ 10660 w 21600"/>
              <a:gd name="T77" fmla="*/ 4063 h 21309"/>
              <a:gd name="T78" fmla="*/ 13168 w 21600"/>
              <a:gd name="T79" fmla="*/ 447 h 21309"/>
              <a:gd name="T80" fmla="*/ 14151 w 21600"/>
              <a:gd name="T81" fmla="*/ 81 h 21309"/>
              <a:gd name="T82" fmla="*/ 14692 w 21600"/>
              <a:gd name="T83" fmla="*/ 2 h 21309"/>
              <a:gd name="T84" fmla="*/ 14692 w 21600"/>
              <a:gd name="T85" fmla="*/ 2 h 21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600" h="21309">
                <a:moveTo>
                  <a:pt x="14692" y="2"/>
                </a:moveTo>
                <a:cubicBezTo>
                  <a:pt x="16408" y="-35"/>
                  <a:pt x="17322" y="726"/>
                  <a:pt x="18194" y="1692"/>
                </a:cubicBezTo>
                <a:cubicBezTo>
                  <a:pt x="18935" y="1615"/>
                  <a:pt x="19898" y="1111"/>
                  <a:pt x="20465" y="761"/>
                </a:cubicBezTo>
                <a:cubicBezTo>
                  <a:pt x="20649" y="640"/>
                  <a:pt x="20833" y="517"/>
                  <a:pt x="21016" y="395"/>
                </a:cubicBezTo>
                <a:cubicBezTo>
                  <a:pt x="20692" y="1459"/>
                  <a:pt x="20253" y="2291"/>
                  <a:pt x="19579" y="2923"/>
                </a:cubicBezTo>
                <a:cubicBezTo>
                  <a:pt x="19428" y="3063"/>
                  <a:pt x="19280" y="3253"/>
                  <a:pt x="19092" y="3342"/>
                </a:cubicBezTo>
                <a:cubicBezTo>
                  <a:pt x="19092" y="3347"/>
                  <a:pt x="19092" y="3351"/>
                  <a:pt x="19092" y="3355"/>
                </a:cubicBezTo>
                <a:cubicBezTo>
                  <a:pt x="20054" y="3344"/>
                  <a:pt x="20847" y="2816"/>
                  <a:pt x="21600" y="2531"/>
                </a:cubicBezTo>
                <a:cubicBezTo>
                  <a:pt x="21600" y="2535"/>
                  <a:pt x="21600" y="2539"/>
                  <a:pt x="21600" y="2543"/>
                </a:cubicBezTo>
                <a:cubicBezTo>
                  <a:pt x="21205" y="3308"/>
                  <a:pt x="20669" y="4083"/>
                  <a:pt x="20097" y="4639"/>
                </a:cubicBezTo>
                <a:cubicBezTo>
                  <a:pt x="19867" y="4862"/>
                  <a:pt x="19636" y="5085"/>
                  <a:pt x="19405" y="5308"/>
                </a:cubicBezTo>
                <a:cubicBezTo>
                  <a:pt x="19418" y="6545"/>
                  <a:pt x="19390" y="7726"/>
                  <a:pt x="19200" y="8765"/>
                </a:cubicBezTo>
                <a:cubicBezTo>
                  <a:pt x="18093" y="14811"/>
                  <a:pt x="15161" y="18916"/>
                  <a:pt x="10519" y="20674"/>
                </a:cubicBezTo>
                <a:cubicBezTo>
                  <a:pt x="8852" y="21306"/>
                  <a:pt x="6159" y="21565"/>
                  <a:pt x="4249" y="20989"/>
                </a:cubicBezTo>
                <a:cubicBezTo>
                  <a:pt x="3302" y="20702"/>
                  <a:pt x="2446" y="20380"/>
                  <a:pt x="1643" y="19954"/>
                </a:cubicBezTo>
                <a:cubicBezTo>
                  <a:pt x="1197" y="19717"/>
                  <a:pt x="784" y="19460"/>
                  <a:pt x="389" y="19168"/>
                </a:cubicBezTo>
                <a:cubicBezTo>
                  <a:pt x="260" y="19072"/>
                  <a:pt x="130" y="18975"/>
                  <a:pt x="0" y="18880"/>
                </a:cubicBezTo>
                <a:cubicBezTo>
                  <a:pt x="431" y="18895"/>
                  <a:pt x="935" y="19039"/>
                  <a:pt x="1416" y="18945"/>
                </a:cubicBezTo>
                <a:cubicBezTo>
                  <a:pt x="1852" y="18860"/>
                  <a:pt x="2279" y="18881"/>
                  <a:pt x="2681" y="18775"/>
                </a:cubicBezTo>
                <a:cubicBezTo>
                  <a:pt x="3683" y="18507"/>
                  <a:pt x="4573" y="18153"/>
                  <a:pt x="5341" y="17609"/>
                </a:cubicBezTo>
                <a:cubicBezTo>
                  <a:pt x="5712" y="17344"/>
                  <a:pt x="6277" y="17034"/>
                  <a:pt x="6540" y="16652"/>
                </a:cubicBezTo>
                <a:cubicBezTo>
                  <a:pt x="6043" y="16663"/>
                  <a:pt x="5592" y="16523"/>
                  <a:pt x="5222" y="16364"/>
                </a:cubicBezTo>
                <a:cubicBezTo>
                  <a:pt x="3788" y="15749"/>
                  <a:pt x="2954" y="14618"/>
                  <a:pt x="2411" y="12918"/>
                </a:cubicBezTo>
                <a:cubicBezTo>
                  <a:pt x="2845" y="12977"/>
                  <a:pt x="4096" y="13114"/>
                  <a:pt x="4389" y="12814"/>
                </a:cubicBezTo>
                <a:cubicBezTo>
                  <a:pt x="3842" y="12777"/>
                  <a:pt x="3316" y="12392"/>
                  <a:pt x="2941" y="12107"/>
                </a:cubicBezTo>
                <a:cubicBezTo>
                  <a:pt x="1787" y="11230"/>
                  <a:pt x="847" y="9759"/>
                  <a:pt x="854" y="7495"/>
                </a:cubicBezTo>
                <a:cubicBezTo>
                  <a:pt x="1005" y="7582"/>
                  <a:pt x="1157" y="7670"/>
                  <a:pt x="1308" y="7758"/>
                </a:cubicBezTo>
                <a:cubicBezTo>
                  <a:pt x="1598" y="7906"/>
                  <a:pt x="1892" y="7986"/>
                  <a:pt x="2238" y="8072"/>
                </a:cubicBezTo>
                <a:cubicBezTo>
                  <a:pt x="2384" y="8108"/>
                  <a:pt x="2676" y="8212"/>
                  <a:pt x="2843" y="8137"/>
                </a:cubicBezTo>
                <a:cubicBezTo>
                  <a:pt x="2836" y="8137"/>
                  <a:pt x="2829" y="8137"/>
                  <a:pt x="2822" y="8137"/>
                </a:cubicBezTo>
                <a:cubicBezTo>
                  <a:pt x="2598" y="7821"/>
                  <a:pt x="2235" y="7611"/>
                  <a:pt x="2011" y="7273"/>
                </a:cubicBezTo>
                <a:cubicBezTo>
                  <a:pt x="1271" y="6155"/>
                  <a:pt x="578" y="4435"/>
                  <a:pt x="1016" y="2386"/>
                </a:cubicBezTo>
                <a:cubicBezTo>
                  <a:pt x="1127" y="1867"/>
                  <a:pt x="1304" y="1408"/>
                  <a:pt x="1492" y="984"/>
                </a:cubicBezTo>
                <a:cubicBezTo>
                  <a:pt x="1499" y="989"/>
                  <a:pt x="1506" y="993"/>
                  <a:pt x="1514" y="997"/>
                </a:cubicBezTo>
                <a:cubicBezTo>
                  <a:pt x="1600" y="1217"/>
                  <a:pt x="1792" y="1378"/>
                  <a:pt x="1914" y="1561"/>
                </a:cubicBezTo>
                <a:cubicBezTo>
                  <a:pt x="2291" y="2130"/>
                  <a:pt x="2757" y="2642"/>
                  <a:pt x="3232" y="3094"/>
                </a:cubicBezTo>
                <a:cubicBezTo>
                  <a:pt x="4851" y="4632"/>
                  <a:pt x="6308" y="5576"/>
                  <a:pt x="8649" y="6276"/>
                </a:cubicBezTo>
                <a:cubicBezTo>
                  <a:pt x="9242" y="6455"/>
                  <a:pt x="9929" y="6590"/>
                  <a:pt x="10638" y="6591"/>
                </a:cubicBezTo>
                <a:cubicBezTo>
                  <a:pt x="10439" y="5886"/>
                  <a:pt x="10503" y="4746"/>
                  <a:pt x="10660" y="4063"/>
                </a:cubicBezTo>
                <a:cubicBezTo>
                  <a:pt x="11054" y="2347"/>
                  <a:pt x="11911" y="1110"/>
                  <a:pt x="13168" y="447"/>
                </a:cubicBezTo>
                <a:cubicBezTo>
                  <a:pt x="13468" y="289"/>
                  <a:pt x="13801" y="174"/>
                  <a:pt x="14151" y="81"/>
                </a:cubicBezTo>
                <a:cubicBezTo>
                  <a:pt x="14331" y="54"/>
                  <a:pt x="14512" y="28"/>
                  <a:pt x="14692" y="2"/>
                </a:cubicBezTo>
                <a:close/>
                <a:moveTo>
                  <a:pt x="14692" y="2"/>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5627" name="Oval 28"/>
          <p:cNvSpPr>
            <a:spLocks noChangeArrowheads="1"/>
          </p:cNvSpPr>
          <p:nvPr/>
        </p:nvSpPr>
        <p:spPr bwMode="auto">
          <a:xfrm>
            <a:off x="1579563" y="4095750"/>
            <a:ext cx="373062" cy="374650"/>
          </a:xfrm>
          <a:prstGeom prst="ellipse">
            <a:avLst/>
          </a:prstGeom>
          <a:solidFill>
            <a:schemeClr val="accent1"/>
          </a:solidFill>
          <a:ln w="38100">
            <a:solidFill>
              <a:srgbClr val="8A96A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5628" name="AutoShape 29"/>
          <p:cNvSpPr>
            <a:spLocks noChangeArrowheads="1"/>
          </p:cNvSpPr>
          <p:nvPr/>
        </p:nvSpPr>
        <p:spPr bwMode="auto">
          <a:xfrm>
            <a:off x="1733550" y="4197350"/>
            <a:ext cx="71438" cy="169863"/>
          </a:xfrm>
          <a:custGeom>
            <a:avLst/>
            <a:gdLst>
              <a:gd name="T0" fmla="*/ 21600 w 21600"/>
              <a:gd name="T1" fmla="*/ 6872 h 21600"/>
              <a:gd name="T2" fmla="*/ 15054 w 21600"/>
              <a:gd name="T3" fmla="*/ 6872 h 21600"/>
              <a:gd name="T4" fmla="*/ 15054 w 21600"/>
              <a:gd name="T5" fmla="*/ 5244 h 21600"/>
              <a:gd name="T6" fmla="*/ 17639 w 21600"/>
              <a:gd name="T7" fmla="*/ 3899 h 21600"/>
              <a:gd name="T8" fmla="*/ 21481 w 21600"/>
              <a:gd name="T9" fmla="*/ 3899 h 21600"/>
              <a:gd name="T10" fmla="*/ 21481 w 21600"/>
              <a:gd name="T11" fmla="*/ 13 h 21600"/>
              <a:gd name="T12" fmla="*/ 14333 w 21600"/>
              <a:gd name="T13" fmla="*/ 0 h 21600"/>
              <a:gd name="T14" fmla="*/ 4320 w 21600"/>
              <a:gd name="T15" fmla="*/ 4527 h 21600"/>
              <a:gd name="T16" fmla="*/ 4320 w 21600"/>
              <a:gd name="T17" fmla="*/ 6872 h 21600"/>
              <a:gd name="T18" fmla="*/ 0 w 21600"/>
              <a:gd name="T19" fmla="*/ 6872 h 21600"/>
              <a:gd name="T20" fmla="*/ 0 w 21600"/>
              <a:gd name="T21" fmla="*/ 10808 h 21600"/>
              <a:gd name="T22" fmla="*/ 4320 w 21600"/>
              <a:gd name="T23" fmla="*/ 10808 h 21600"/>
              <a:gd name="T24" fmla="*/ 4320 w 21600"/>
              <a:gd name="T25" fmla="*/ 21600 h 21600"/>
              <a:gd name="T26" fmla="*/ 15054 w 21600"/>
              <a:gd name="T27" fmla="*/ 21600 h 21600"/>
              <a:gd name="T28" fmla="*/ 15054 w 21600"/>
              <a:gd name="T29" fmla="*/ 10808 h 21600"/>
              <a:gd name="T30" fmla="*/ 20397 w 21600"/>
              <a:gd name="T31" fmla="*/ 10808 h 21600"/>
              <a:gd name="T32" fmla="*/ 21600 w 21600"/>
              <a:gd name="T33" fmla="*/ 6872 h 21600"/>
              <a:gd name="T34" fmla="*/ 21600 w 21600"/>
              <a:gd name="T35" fmla="*/ 687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600" h="21600">
                <a:moveTo>
                  <a:pt x="21600" y="6872"/>
                </a:moveTo>
                <a:lnTo>
                  <a:pt x="15054" y="6872"/>
                </a:lnTo>
                <a:lnTo>
                  <a:pt x="15054" y="5244"/>
                </a:lnTo>
                <a:cubicBezTo>
                  <a:pt x="15054" y="4401"/>
                  <a:pt x="16794" y="3899"/>
                  <a:pt x="17639" y="3899"/>
                </a:cubicBezTo>
                <a:cubicBezTo>
                  <a:pt x="18484" y="3899"/>
                  <a:pt x="21481" y="3899"/>
                  <a:pt x="21481" y="3899"/>
                </a:cubicBezTo>
                <a:lnTo>
                  <a:pt x="21481" y="13"/>
                </a:lnTo>
                <a:lnTo>
                  <a:pt x="14333" y="0"/>
                </a:lnTo>
                <a:cubicBezTo>
                  <a:pt x="6396" y="0"/>
                  <a:pt x="4320" y="2760"/>
                  <a:pt x="4320" y="4527"/>
                </a:cubicBezTo>
                <a:lnTo>
                  <a:pt x="4320" y="6872"/>
                </a:lnTo>
                <a:lnTo>
                  <a:pt x="0" y="6872"/>
                </a:lnTo>
                <a:lnTo>
                  <a:pt x="0" y="10808"/>
                </a:lnTo>
                <a:lnTo>
                  <a:pt x="4320" y="10808"/>
                </a:lnTo>
                <a:cubicBezTo>
                  <a:pt x="4320" y="15703"/>
                  <a:pt x="4320" y="21600"/>
                  <a:pt x="4320" y="21600"/>
                </a:cubicBezTo>
                <a:lnTo>
                  <a:pt x="15054" y="21600"/>
                </a:lnTo>
                <a:cubicBezTo>
                  <a:pt x="15054" y="21600"/>
                  <a:pt x="15054" y="15644"/>
                  <a:pt x="15054" y="10808"/>
                </a:cubicBezTo>
                <a:lnTo>
                  <a:pt x="20397" y="10808"/>
                </a:lnTo>
                <a:cubicBezTo>
                  <a:pt x="20397" y="10808"/>
                  <a:pt x="21600" y="6872"/>
                  <a:pt x="21600" y="6872"/>
                </a:cubicBezTo>
                <a:close/>
                <a:moveTo>
                  <a:pt x="21600" y="6872"/>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5629" name="Oval 31"/>
          <p:cNvSpPr>
            <a:spLocks noChangeArrowheads="1"/>
          </p:cNvSpPr>
          <p:nvPr/>
        </p:nvSpPr>
        <p:spPr bwMode="auto">
          <a:xfrm>
            <a:off x="2071688" y="4095750"/>
            <a:ext cx="373062" cy="374650"/>
          </a:xfrm>
          <a:prstGeom prst="ellipse">
            <a:avLst/>
          </a:prstGeom>
          <a:solidFill>
            <a:schemeClr val="accent1"/>
          </a:solidFill>
          <a:ln w="38100">
            <a:solidFill>
              <a:srgbClr val="8A96A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5630" name="AutoShape 32"/>
          <p:cNvSpPr>
            <a:spLocks noChangeArrowheads="1"/>
          </p:cNvSpPr>
          <p:nvPr/>
        </p:nvSpPr>
        <p:spPr bwMode="auto">
          <a:xfrm>
            <a:off x="2174875" y="4197350"/>
            <a:ext cx="174625" cy="174625"/>
          </a:xfrm>
          <a:custGeom>
            <a:avLst/>
            <a:gdLst>
              <a:gd name="T0" fmla="*/ 13955 w 21600"/>
              <a:gd name="T1" fmla="*/ 17133 h 21600"/>
              <a:gd name="T2" fmla="*/ 10809 w 21600"/>
              <a:gd name="T3" fmla="*/ 17676 h 21600"/>
              <a:gd name="T4" fmla="*/ 7204 w 21600"/>
              <a:gd name="T5" fmla="*/ 16932 h 21600"/>
              <a:gd name="T6" fmla="*/ 5547 w 21600"/>
              <a:gd name="T7" fmla="*/ 15486 h 21600"/>
              <a:gd name="T8" fmla="*/ 4903 w 21600"/>
              <a:gd name="T9" fmla="*/ 13701 h 21600"/>
              <a:gd name="T10" fmla="*/ 5323 w 21600"/>
              <a:gd name="T11" fmla="*/ 12766 h 21600"/>
              <a:gd name="T12" fmla="*/ 6374 w 21600"/>
              <a:gd name="T13" fmla="*/ 12381 h 21600"/>
              <a:gd name="T14" fmla="*/ 7260 w 21600"/>
              <a:gd name="T15" fmla="*/ 12685 h 21600"/>
              <a:gd name="T16" fmla="*/ 7851 w 21600"/>
              <a:gd name="T17" fmla="*/ 13533 h 21600"/>
              <a:gd name="T18" fmla="*/ 8429 w 21600"/>
              <a:gd name="T19" fmla="*/ 14539 h 21600"/>
              <a:gd name="T20" fmla="*/ 9273 w 21600"/>
              <a:gd name="T21" fmla="*/ 15182 h 21600"/>
              <a:gd name="T22" fmla="*/ 10735 w 21600"/>
              <a:gd name="T23" fmla="*/ 15437 h 21600"/>
              <a:gd name="T24" fmla="*/ 12762 w 21600"/>
              <a:gd name="T25" fmla="*/ 14917 h 21600"/>
              <a:gd name="T26" fmla="*/ 13508 w 21600"/>
              <a:gd name="T27" fmla="*/ 13684 h 21600"/>
              <a:gd name="T28" fmla="*/ 13118 w 21600"/>
              <a:gd name="T29" fmla="*/ 12746 h 21600"/>
              <a:gd name="T30" fmla="*/ 12044 w 21600"/>
              <a:gd name="T31" fmla="*/ 12163 h 21600"/>
              <a:gd name="T32" fmla="*/ 10198 w 21600"/>
              <a:gd name="T33" fmla="*/ 11714 h 21600"/>
              <a:gd name="T34" fmla="*/ 7560 w 21600"/>
              <a:gd name="T35" fmla="*/ 10938 h 21600"/>
              <a:gd name="T36" fmla="*/ 5832 w 21600"/>
              <a:gd name="T37" fmla="*/ 9696 h 21600"/>
              <a:gd name="T38" fmla="*/ 5179 w 21600"/>
              <a:gd name="T39" fmla="*/ 7712 h 21600"/>
              <a:gd name="T40" fmla="*/ 5863 w 21600"/>
              <a:gd name="T41" fmla="*/ 5710 h 21600"/>
              <a:gd name="T42" fmla="*/ 7817 w 21600"/>
              <a:gd name="T43" fmla="*/ 4377 h 21600"/>
              <a:gd name="T44" fmla="*/ 10770 w 21600"/>
              <a:gd name="T45" fmla="*/ 3918 h 21600"/>
              <a:gd name="T46" fmla="*/ 13119 w 21600"/>
              <a:gd name="T47" fmla="*/ 4223 h 21600"/>
              <a:gd name="T48" fmla="*/ 14782 w 21600"/>
              <a:gd name="T49" fmla="*/ 5039 h 21600"/>
              <a:gd name="T50" fmla="*/ 15760 w 21600"/>
              <a:gd name="T51" fmla="*/ 6120 h 21600"/>
              <a:gd name="T52" fmla="*/ 16075 w 21600"/>
              <a:gd name="T53" fmla="*/ 7247 h 21600"/>
              <a:gd name="T54" fmla="*/ 15662 w 21600"/>
              <a:gd name="T55" fmla="*/ 8202 h 21600"/>
              <a:gd name="T56" fmla="*/ 14628 w 21600"/>
              <a:gd name="T57" fmla="*/ 8627 h 21600"/>
              <a:gd name="T58" fmla="*/ 13761 w 21600"/>
              <a:gd name="T59" fmla="*/ 8361 h 21600"/>
              <a:gd name="T60" fmla="*/ 13161 w 21600"/>
              <a:gd name="T61" fmla="*/ 7576 h 21600"/>
              <a:gd name="T62" fmla="*/ 12258 w 21600"/>
              <a:gd name="T63" fmla="*/ 6478 h 21600"/>
              <a:gd name="T64" fmla="*/ 10577 w 21600"/>
              <a:gd name="T65" fmla="*/ 6095 h 21600"/>
              <a:gd name="T66" fmla="*/ 8833 w 21600"/>
              <a:gd name="T67" fmla="*/ 6518 h 21600"/>
              <a:gd name="T68" fmla="*/ 8208 w 21600"/>
              <a:gd name="T69" fmla="*/ 7466 h 21600"/>
              <a:gd name="T70" fmla="*/ 8409 w 21600"/>
              <a:gd name="T71" fmla="*/ 8042 h 21600"/>
              <a:gd name="T72" fmla="*/ 9009 w 21600"/>
              <a:gd name="T73" fmla="*/ 8490 h 21600"/>
              <a:gd name="T74" fmla="*/ 9820 w 21600"/>
              <a:gd name="T75" fmla="*/ 8800 h 21600"/>
              <a:gd name="T76" fmla="*/ 11213 w 21600"/>
              <a:gd name="T77" fmla="*/ 9136 h 21600"/>
              <a:gd name="T78" fmla="*/ 13438 w 21600"/>
              <a:gd name="T79" fmla="*/ 9708 h 21600"/>
              <a:gd name="T80" fmla="*/ 15160 w 21600"/>
              <a:gd name="T81" fmla="*/ 10481 h 21600"/>
              <a:gd name="T82" fmla="*/ 16294 w 21600"/>
              <a:gd name="T83" fmla="*/ 11658 h 21600"/>
              <a:gd name="T84" fmla="*/ 16703 w 21600"/>
              <a:gd name="T85" fmla="*/ 13399 h 21600"/>
              <a:gd name="T86" fmla="*/ 15999 w 21600"/>
              <a:gd name="T87" fmla="*/ 15609 h 21600"/>
              <a:gd name="T88" fmla="*/ 13955 w 21600"/>
              <a:gd name="T89" fmla="*/ 17133 h 21600"/>
              <a:gd name="T90" fmla="*/ 21216 w 21600"/>
              <a:gd name="T91" fmla="*/ 10913 h 21600"/>
              <a:gd name="T92" fmla="*/ 10915 w 21600"/>
              <a:gd name="T93" fmla="*/ 756 h 21600"/>
              <a:gd name="T94" fmla="*/ 9152 w 21600"/>
              <a:gd name="T95" fmla="*/ 906 h 21600"/>
              <a:gd name="T96" fmla="*/ 5974 w 21600"/>
              <a:gd name="T97" fmla="*/ 0 h 21600"/>
              <a:gd name="T98" fmla="*/ 0 w 21600"/>
              <a:gd name="T99" fmla="*/ 5891 h 21600"/>
              <a:gd name="T100" fmla="*/ 821 w 21600"/>
              <a:gd name="T101" fmla="*/ 8870 h 21600"/>
              <a:gd name="T102" fmla="*/ 613 w 21600"/>
              <a:gd name="T103" fmla="*/ 10913 h 21600"/>
              <a:gd name="T104" fmla="*/ 10915 w 21600"/>
              <a:gd name="T105" fmla="*/ 21070 h 21600"/>
              <a:gd name="T106" fmla="*/ 12801 w 21600"/>
              <a:gd name="T107" fmla="*/ 20900 h 21600"/>
              <a:gd name="T108" fmla="*/ 15624 w 21600"/>
              <a:gd name="T109" fmla="*/ 21600 h 21600"/>
              <a:gd name="T110" fmla="*/ 21600 w 21600"/>
              <a:gd name="T111" fmla="*/ 15708 h 21600"/>
              <a:gd name="T112" fmla="*/ 20978 w 21600"/>
              <a:gd name="T113" fmla="*/ 13092 h 21600"/>
              <a:gd name="T114" fmla="*/ 21216 w 21600"/>
              <a:gd name="T115" fmla="*/ 10913 h 21600"/>
              <a:gd name="T116" fmla="*/ 21216 w 21600"/>
              <a:gd name="T117" fmla="*/ 1091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00" h="21600">
                <a:moveTo>
                  <a:pt x="13955" y="17133"/>
                </a:moveTo>
                <a:cubicBezTo>
                  <a:pt x="13072" y="17492"/>
                  <a:pt x="12013" y="17676"/>
                  <a:pt x="10809" y="17676"/>
                </a:cubicBezTo>
                <a:cubicBezTo>
                  <a:pt x="9363" y="17676"/>
                  <a:pt x="8151" y="17425"/>
                  <a:pt x="7204" y="16932"/>
                </a:cubicBezTo>
                <a:cubicBezTo>
                  <a:pt x="6529" y="16573"/>
                  <a:pt x="5971" y="16087"/>
                  <a:pt x="5547" y="15486"/>
                </a:cubicBezTo>
                <a:cubicBezTo>
                  <a:pt x="5120" y="14882"/>
                  <a:pt x="4903" y="14279"/>
                  <a:pt x="4903" y="13701"/>
                </a:cubicBezTo>
                <a:cubicBezTo>
                  <a:pt x="4903" y="13338"/>
                  <a:pt x="5044" y="13022"/>
                  <a:pt x="5323" y="12766"/>
                </a:cubicBezTo>
                <a:cubicBezTo>
                  <a:pt x="5599" y="12511"/>
                  <a:pt x="5952" y="12381"/>
                  <a:pt x="6374" y="12381"/>
                </a:cubicBezTo>
                <a:cubicBezTo>
                  <a:pt x="6720" y="12381"/>
                  <a:pt x="7018" y="12483"/>
                  <a:pt x="7260" y="12685"/>
                </a:cubicBezTo>
                <a:cubicBezTo>
                  <a:pt x="7492" y="12878"/>
                  <a:pt x="7691" y="13165"/>
                  <a:pt x="7851" y="13533"/>
                </a:cubicBezTo>
                <a:cubicBezTo>
                  <a:pt x="8029" y="13934"/>
                  <a:pt x="8223" y="14272"/>
                  <a:pt x="8429" y="14539"/>
                </a:cubicBezTo>
                <a:cubicBezTo>
                  <a:pt x="8627" y="14797"/>
                  <a:pt x="8910" y="15013"/>
                  <a:pt x="9273" y="15182"/>
                </a:cubicBezTo>
                <a:cubicBezTo>
                  <a:pt x="9638" y="15350"/>
                  <a:pt x="10130" y="15437"/>
                  <a:pt x="10735" y="15437"/>
                </a:cubicBezTo>
                <a:cubicBezTo>
                  <a:pt x="11567" y="15437"/>
                  <a:pt x="12249" y="15263"/>
                  <a:pt x="12762" y="14917"/>
                </a:cubicBezTo>
                <a:cubicBezTo>
                  <a:pt x="13265" y="14582"/>
                  <a:pt x="13508" y="14178"/>
                  <a:pt x="13508" y="13684"/>
                </a:cubicBezTo>
                <a:cubicBezTo>
                  <a:pt x="13508" y="13293"/>
                  <a:pt x="13380" y="12987"/>
                  <a:pt x="13118" y="12746"/>
                </a:cubicBezTo>
                <a:cubicBezTo>
                  <a:pt x="12845" y="12495"/>
                  <a:pt x="12483" y="12298"/>
                  <a:pt x="12044" y="12163"/>
                </a:cubicBezTo>
                <a:cubicBezTo>
                  <a:pt x="11587" y="12023"/>
                  <a:pt x="10967" y="11872"/>
                  <a:pt x="10198" y="11714"/>
                </a:cubicBezTo>
                <a:cubicBezTo>
                  <a:pt x="9153" y="11493"/>
                  <a:pt x="8265" y="11233"/>
                  <a:pt x="7560" y="10938"/>
                </a:cubicBezTo>
                <a:cubicBezTo>
                  <a:pt x="6838" y="10635"/>
                  <a:pt x="6256" y="10217"/>
                  <a:pt x="5832" y="9696"/>
                </a:cubicBezTo>
                <a:cubicBezTo>
                  <a:pt x="5398" y="9163"/>
                  <a:pt x="5179" y="8497"/>
                  <a:pt x="5179" y="7712"/>
                </a:cubicBezTo>
                <a:cubicBezTo>
                  <a:pt x="5179" y="6964"/>
                  <a:pt x="5409" y="6291"/>
                  <a:pt x="5863" y="5710"/>
                </a:cubicBezTo>
                <a:cubicBezTo>
                  <a:pt x="6313" y="5133"/>
                  <a:pt x="6970" y="4686"/>
                  <a:pt x="7817" y="4377"/>
                </a:cubicBezTo>
                <a:cubicBezTo>
                  <a:pt x="8652" y="4075"/>
                  <a:pt x="9646" y="3918"/>
                  <a:pt x="10770" y="3918"/>
                </a:cubicBezTo>
                <a:cubicBezTo>
                  <a:pt x="11669" y="3918"/>
                  <a:pt x="12460" y="4022"/>
                  <a:pt x="13119" y="4223"/>
                </a:cubicBezTo>
                <a:cubicBezTo>
                  <a:pt x="13782" y="4427"/>
                  <a:pt x="14343" y="4700"/>
                  <a:pt x="14782" y="5039"/>
                </a:cubicBezTo>
                <a:cubicBezTo>
                  <a:pt x="15223" y="5378"/>
                  <a:pt x="15554" y="5741"/>
                  <a:pt x="15760" y="6120"/>
                </a:cubicBezTo>
                <a:cubicBezTo>
                  <a:pt x="15968" y="6500"/>
                  <a:pt x="16075" y="6881"/>
                  <a:pt x="16075" y="7247"/>
                </a:cubicBezTo>
                <a:cubicBezTo>
                  <a:pt x="16075" y="7602"/>
                  <a:pt x="15936" y="7924"/>
                  <a:pt x="15662" y="8202"/>
                </a:cubicBezTo>
                <a:cubicBezTo>
                  <a:pt x="15387" y="8484"/>
                  <a:pt x="15038" y="8627"/>
                  <a:pt x="14628" y="8627"/>
                </a:cubicBezTo>
                <a:cubicBezTo>
                  <a:pt x="14255" y="8627"/>
                  <a:pt x="13963" y="8538"/>
                  <a:pt x="13761" y="8361"/>
                </a:cubicBezTo>
                <a:cubicBezTo>
                  <a:pt x="13573" y="8198"/>
                  <a:pt x="13377" y="7941"/>
                  <a:pt x="13161" y="7576"/>
                </a:cubicBezTo>
                <a:cubicBezTo>
                  <a:pt x="12909" y="7108"/>
                  <a:pt x="12605" y="6738"/>
                  <a:pt x="12258" y="6478"/>
                </a:cubicBezTo>
                <a:cubicBezTo>
                  <a:pt x="11919" y="6224"/>
                  <a:pt x="11353" y="6095"/>
                  <a:pt x="10577" y="6095"/>
                </a:cubicBezTo>
                <a:cubicBezTo>
                  <a:pt x="9854" y="6095"/>
                  <a:pt x="9269" y="6238"/>
                  <a:pt x="8833" y="6518"/>
                </a:cubicBezTo>
                <a:cubicBezTo>
                  <a:pt x="8413" y="6788"/>
                  <a:pt x="8208" y="7100"/>
                  <a:pt x="8208" y="7466"/>
                </a:cubicBezTo>
                <a:cubicBezTo>
                  <a:pt x="8208" y="7691"/>
                  <a:pt x="8274" y="7879"/>
                  <a:pt x="8409" y="8042"/>
                </a:cubicBezTo>
                <a:cubicBezTo>
                  <a:pt x="8553" y="8215"/>
                  <a:pt x="8754" y="8365"/>
                  <a:pt x="9009" y="8490"/>
                </a:cubicBezTo>
                <a:cubicBezTo>
                  <a:pt x="9274" y="8621"/>
                  <a:pt x="9546" y="8726"/>
                  <a:pt x="9820" y="8800"/>
                </a:cubicBezTo>
                <a:cubicBezTo>
                  <a:pt x="10099" y="8875"/>
                  <a:pt x="10569" y="8988"/>
                  <a:pt x="11213" y="9136"/>
                </a:cubicBezTo>
                <a:cubicBezTo>
                  <a:pt x="12027" y="9306"/>
                  <a:pt x="12776" y="9499"/>
                  <a:pt x="13438" y="9708"/>
                </a:cubicBezTo>
                <a:cubicBezTo>
                  <a:pt x="14107" y="9919"/>
                  <a:pt x="14688" y="10178"/>
                  <a:pt x="15160" y="10481"/>
                </a:cubicBezTo>
                <a:cubicBezTo>
                  <a:pt x="15642" y="10788"/>
                  <a:pt x="16023" y="11185"/>
                  <a:pt x="16294" y="11658"/>
                </a:cubicBezTo>
                <a:cubicBezTo>
                  <a:pt x="16567" y="12132"/>
                  <a:pt x="16703" y="12720"/>
                  <a:pt x="16703" y="13399"/>
                </a:cubicBezTo>
                <a:cubicBezTo>
                  <a:pt x="16703" y="14214"/>
                  <a:pt x="16468" y="14956"/>
                  <a:pt x="15999" y="15609"/>
                </a:cubicBezTo>
                <a:cubicBezTo>
                  <a:pt x="15533" y="16255"/>
                  <a:pt x="14845" y="16768"/>
                  <a:pt x="13955" y="17133"/>
                </a:cubicBezTo>
                <a:close/>
                <a:moveTo>
                  <a:pt x="21216" y="10913"/>
                </a:moveTo>
                <a:cubicBezTo>
                  <a:pt x="21216" y="5304"/>
                  <a:pt x="16604" y="756"/>
                  <a:pt x="10915" y="756"/>
                </a:cubicBezTo>
                <a:cubicBezTo>
                  <a:pt x="10314" y="756"/>
                  <a:pt x="9725" y="807"/>
                  <a:pt x="9152" y="906"/>
                </a:cubicBezTo>
                <a:cubicBezTo>
                  <a:pt x="8232" y="333"/>
                  <a:pt x="7144" y="0"/>
                  <a:pt x="5974" y="0"/>
                </a:cubicBezTo>
                <a:cubicBezTo>
                  <a:pt x="2674" y="0"/>
                  <a:pt x="0" y="2638"/>
                  <a:pt x="0" y="5891"/>
                </a:cubicBezTo>
                <a:cubicBezTo>
                  <a:pt x="0" y="6979"/>
                  <a:pt x="300" y="7996"/>
                  <a:pt x="821" y="8870"/>
                </a:cubicBezTo>
                <a:cubicBezTo>
                  <a:pt x="684" y="9530"/>
                  <a:pt x="613" y="10213"/>
                  <a:pt x="613" y="10913"/>
                </a:cubicBezTo>
                <a:cubicBezTo>
                  <a:pt x="613" y="16522"/>
                  <a:pt x="5225" y="21070"/>
                  <a:pt x="10915" y="21070"/>
                </a:cubicBezTo>
                <a:cubicBezTo>
                  <a:pt x="11559" y="21070"/>
                  <a:pt x="12189" y="21010"/>
                  <a:pt x="12801" y="20900"/>
                </a:cubicBezTo>
                <a:cubicBezTo>
                  <a:pt x="13641" y="21346"/>
                  <a:pt x="14603" y="21600"/>
                  <a:pt x="15624" y="21600"/>
                </a:cubicBezTo>
                <a:cubicBezTo>
                  <a:pt x="18925" y="21600"/>
                  <a:pt x="21600" y="18962"/>
                  <a:pt x="21600" y="15708"/>
                </a:cubicBezTo>
                <a:cubicBezTo>
                  <a:pt x="21600" y="14768"/>
                  <a:pt x="21375" y="13881"/>
                  <a:pt x="20978" y="13092"/>
                </a:cubicBezTo>
                <a:cubicBezTo>
                  <a:pt x="21133" y="12390"/>
                  <a:pt x="21216" y="11660"/>
                  <a:pt x="21216" y="10913"/>
                </a:cubicBezTo>
                <a:close/>
                <a:moveTo>
                  <a:pt x="21216" y="10913"/>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11298" name="Line 34"/>
          <p:cNvSpPr>
            <a:spLocks noChangeShapeType="1"/>
          </p:cNvSpPr>
          <p:nvPr/>
        </p:nvSpPr>
        <p:spPr bwMode="auto">
          <a:xfrm>
            <a:off x="661988" y="2124075"/>
            <a:ext cx="388937"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5632" name="Rectangle 35"/>
          <p:cNvSpPr>
            <a:spLocks noChangeArrowheads="1"/>
          </p:cNvSpPr>
          <p:nvPr/>
        </p:nvSpPr>
        <p:spPr bwMode="auto">
          <a:xfrm>
            <a:off x="619125" y="4918075"/>
            <a:ext cx="4876800"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 Nam vel velit sit amet leo pellentesque tristique ac nec dui. Vestibulum ante ipsum primis in faucibus orci luctus et ultrices posuere cubilia Curae. </a:t>
            </a:r>
          </a:p>
        </p:txBody>
      </p:sp>
    </p:spTree>
  </p:cSld>
  <p:clrMapOvr>
    <a:masterClrMapping/>
  </p:clrMapOvr>
  <p:transition spd="slow" advTm="1600">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48D29AA3-A56D-42F8-AF54-E557B984EAA1}" type="slidenum">
              <a:rPr lang="en-US" altLang="zh-CN">
                <a:ea typeface="MS PGothic" panose="020B0600070205080204" pitchFamily="34" charset="-128"/>
              </a:rPr>
              <a:pPr/>
              <a:t>10</a:t>
            </a:fld>
            <a:endParaRPr lang="en-US" altLang="zh-CN">
              <a:ea typeface="MS PGothic" panose="020B0600070205080204" pitchFamily="34" charset="-128"/>
            </a:endParaRPr>
          </a:p>
        </p:txBody>
      </p:sp>
      <p:sp>
        <p:nvSpPr>
          <p:cNvPr id="27650" name="Line 1"/>
          <p:cNvSpPr>
            <a:spLocks noChangeShapeType="1"/>
          </p:cNvSpPr>
          <p:nvPr/>
        </p:nvSpPr>
        <p:spPr bwMode="auto">
          <a:xfrm flipH="1">
            <a:off x="6094413" y="1338263"/>
            <a:ext cx="0" cy="5519737"/>
          </a:xfrm>
          <a:prstGeom prst="line">
            <a:avLst/>
          </a:prstGeom>
          <a:noFill/>
          <a:ln w="19050">
            <a:solidFill>
              <a:srgbClr val="BBC1CD"/>
            </a:solidFill>
            <a:prstDash val="sysDot"/>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7651" name="Rectangle 2"/>
          <p:cNvSpPr>
            <a:spLocks noChangeArrowheads="1"/>
          </p:cNvSpPr>
          <p:nvPr/>
        </p:nvSpPr>
        <p:spPr bwMode="auto">
          <a:xfrm>
            <a:off x="260350" y="123825"/>
            <a:ext cx="23653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WHAT WE DO</a:t>
            </a:r>
          </a:p>
        </p:txBody>
      </p:sp>
      <p:sp>
        <p:nvSpPr>
          <p:cNvPr id="27652" name="Rectangle 3"/>
          <p:cNvSpPr>
            <a:spLocks noChangeArrowheads="1"/>
          </p:cNvSpPr>
          <p:nvPr/>
        </p:nvSpPr>
        <p:spPr bwMode="auto">
          <a:xfrm>
            <a:off x="274638" y="546100"/>
            <a:ext cx="32766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27653" name="Rectangle 4"/>
          <p:cNvSpPr>
            <a:spLocks noChangeArrowheads="1"/>
          </p:cNvSpPr>
          <p:nvPr/>
        </p:nvSpPr>
        <p:spPr bwMode="auto">
          <a:xfrm>
            <a:off x="241300" y="1739900"/>
            <a:ext cx="11703050" cy="10350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EEF1F8"/>
              </a:solidFill>
              <a:latin typeface="Open Sans Light"/>
              <a:sym typeface="Helvetica Neue UltraLight" charset="0"/>
            </a:endParaRPr>
          </a:p>
        </p:txBody>
      </p:sp>
      <p:sp>
        <p:nvSpPr>
          <p:cNvPr id="27654" name="Rectangle 5"/>
          <p:cNvSpPr>
            <a:spLocks noChangeArrowheads="1"/>
          </p:cNvSpPr>
          <p:nvPr/>
        </p:nvSpPr>
        <p:spPr bwMode="auto">
          <a:xfrm>
            <a:off x="533400" y="1738313"/>
            <a:ext cx="9842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6500" b="1">
                <a:solidFill>
                  <a:srgbClr val="BBC1CD"/>
                </a:solidFill>
                <a:latin typeface="Montserrat Bold" charset="0"/>
                <a:ea typeface="MS PGothic" panose="020B0600070205080204" pitchFamily="34" charset="-128"/>
                <a:sym typeface="Montserrat Bold" charset="0"/>
              </a:rPr>
              <a:t>01</a:t>
            </a:r>
          </a:p>
        </p:txBody>
      </p:sp>
      <p:sp>
        <p:nvSpPr>
          <p:cNvPr id="27655" name="Rectangle 6"/>
          <p:cNvSpPr>
            <a:spLocks noChangeArrowheads="1"/>
          </p:cNvSpPr>
          <p:nvPr/>
        </p:nvSpPr>
        <p:spPr bwMode="auto">
          <a:xfrm>
            <a:off x="6394450" y="1738313"/>
            <a:ext cx="12128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6500" b="1">
                <a:solidFill>
                  <a:srgbClr val="BBC1CD"/>
                </a:solidFill>
                <a:latin typeface="Montserrat Bold" charset="0"/>
                <a:ea typeface="MS PGothic" panose="020B0600070205080204" pitchFamily="34" charset="-128"/>
                <a:sym typeface="Montserrat Bold" charset="0"/>
              </a:rPr>
              <a:t>02</a:t>
            </a:r>
          </a:p>
        </p:txBody>
      </p:sp>
      <p:sp>
        <p:nvSpPr>
          <p:cNvPr id="14343" name="AutoShape 7"/>
          <p:cNvSpPr/>
          <p:nvPr/>
        </p:nvSpPr>
        <p:spPr bwMode="auto">
          <a:xfrm rot="10800000">
            <a:off x="5975350" y="1341438"/>
            <a:ext cx="236538" cy="112712"/>
          </a:xfrm>
          <a:prstGeom prst="triangle">
            <a:avLst>
              <a:gd name="adj" fmla="val 50000"/>
            </a:avLst>
          </a:prstGeom>
          <a:solidFill>
            <a:schemeClr val="accent6"/>
          </a:solidFill>
          <a:ln w="25400" cap="flat">
            <a:solidFill>
              <a:schemeClr val="tx1">
                <a:alpha val="0"/>
              </a:schemeClr>
            </a:solidFill>
            <a:prstDash val="solid"/>
            <a:miter lim="800000"/>
            <a:headEnd type="none" w="med" len="med"/>
            <a:tailEnd type="none" w="med" len="med"/>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27657" name="Rectangle 8"/>
          <p:cNvSpPr>
            <a:spLocks noChangeArrowheads="1"/>
          </p:cNvSpPr>
          <p:nvPr/>
        </p:nvSpPr>
        <p:spPr bwMode="auto">
          <a:xfrm>
            <a:off x="269875" y="3276600"/>
            <a:ext cx="540385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 Nam vel velit sit amet leo pellentesque tristique ac nec dui. </a:t>
            </a:r>
            <a:r>
              <a:rPr lang="en-US" altLang="zh-CN" sz="1200" i="1">
                <a:solidFill>
                  <a:srgbClr val="FFFFFF"/>
                </a:solidFill>
                <a:latin typeface="Open Sans Italic" charset="0"/>
                <a:ea typeface="MS PGothic" panose="020B0600070205080204" pitchFamily="34" charset="-128"/>
                <a:sym typeface="Open Sans Italic" charset="0"/>
              </a:rPr>
              <a:t>Vestibulum ante ipsum primis in faucibus orci luctus et ultrices posuere</a:t>
            </a:r>
            <a:r>
              <a:rPr lang="ru-RU" altLang="zh-CN" sz="1200" i="1">
                <a:solidFill>
                  <a:srgbClr val="FFFFFF"/>
                </a:solidFill>
                <a:latin typeface="Open Sans Italic" charset="0"/>
                <a:ea typeface="MS PGothic" panose="020B0600070205080204" pitchFamily="34" charset="-128"/>
                <a:sym typeface="Open Sans Italic" charset="0"/>
              </a:rPr>
              <a:t> </a:t>
            </a:r>
            <a:r>
              <a:rPr lang="en-US" altLang="zh-CN" sz="1200" i="1">
                <a:solidFill>
                  <a:srgbClr val="FFFFFF"/>
                </a:solidFill>
                <a:latin typeface="Open Sans Italic" charset="0"/>
                <a:ea typeface="MS PGothic" panose="020B0600070205080204" pitchFamily="34" charset="-128"/>
                <a:sym typeface="Open Sans Italic" charset="0"/>
              </a:rPr>
              <a:t>cubilia Curae.</a:t>
            </a:r>
            <a:r>
              <a:rPr lang="en-US" altLang="zh-CN" sz="1200" i="1">
                <a:solidFill>
                  <a:srgbClr val="FFFFFF"/>
                </a:solidFill>
                <a:latin typeface="Open Sans" pitchFamily="34" charset="0"/>
                <a:ea typeface="MS PGothic" panose="020B0600070205080204" pitchFamily="34" charset="-128"/>
                <a:sym typeface="Open Sans" pitchFamily="34" charset="0"/>
              </a:rPr>
              <a:t> </a:t>
            </a:r>
            <a:r>
              <a:rPr lang="en-US" altLang="zh-CN" sz="1200">
                <a:solidFill>
                  <a:srgbClr val="FFFFFF"/>
                </a:solidFill>
                <a:latin typeface="Open Sans" pitchFamily="34" charset="0"/>
                <a:ea typeface="MS PGothic" panose="020B0600070205080204" pitchFamily="34" charset="-128"/>
                <a:sym typeface="Open Sans" pitchFamily="34" charset="0"/>
              </a:rPr>
              <a:t>Nam eu odio ornare massa fermentum pulvinar. Proin dictum mi in est scelerisque, a elementum sapien tristique. Ut tristique suscipit dui. Vivamus efficitur, ante at hendrerit vulputate, ligula metus tincidunt orci, sed lacinia ligula lacus eu quam.  Proin nec finibus nisl. Nunc dictum mattis nulla, vel ultricies lectus pulvinar eget. Maecenas ac tellus ut mi pulvinar suscipit.</a:t>
            </a:r>
            <a:r>
              <a:rPr lang="en-US" altLang="zh-CN" sz="1200">
                <a:solidFill>
                  <a:srgbClr val="FFFFFF"/>
                </a:solidFill>
                <a:latin typeface="Open Sans Italic" charset="0"/>
                <a:ea typeface="MS PGothic" panose="020B0600070205080204" pitchFamily="34" charset="-128"/>
                <a:sym typeface="Open Sans Italic" charset="0"/>
              </a:rPr>
              <a:t> </a:t>
            </a:r>
            <a:r>
              <a:rPr lang="en-US" altLang="zh-CN" sz="1200" i="1">
                <a:solidFill>
                  <a:srgbClr val="FFFFFF"/>
                </a:solidFill>
                <a:latin typeface="Open Sans Italic" charset="0"/>
                <a:ea typeface="MS PGothic" panose="020B0600070205080204" pitchFamily="34" charset="-128"/>
                <a:sym typeface="Open Sans Italic" charset="0"/>
              </a:rPr>
              <a:t>Curabitur id velit eget turpis scelerisque ultricies a id lectus. Lorem ipsum dolor sit amet, consectetur adipiscing elit. </a:t>
            </a:r>
          </a:p>
        </p:txBody>
      </p:sp>
      <p:sp>
        <p:nvSpPr>
          <p:cNvPr id="27658" name="Rectangle 9"/>
          <p:cNvSpPr>
            <a:spLocks noChangeArrowheads="1"/>
          </p:cNvSpPr>
          <p:nvPr/>
        </p:nvSpPr>
        <p:spPr bwMode="auto">
          <a:xfrm>
            <a:off x="1530350" y="2078038"/>
            <a:ext cx="3594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zh-CN" altLang="en-US" sz="3300">
                <a:solidFill>
                  <a:srgbClr val="F2F2F2"/>
                </a:solidFill>
                <a:latin typeface="Montserrat Bold" charset="0"/>
                <a:ea typeface="MS PGothic" panose="020B0600070205080204" pitchFamily="34" charset="-128"/>
                <a:sym typeface="Montserrat Bold" charset="0"/>
              </a:rPr>
              <a:t>添加标题</a:t>
            </a:r>
            <a:endParaRPr lang="en-US" altLang="zh-CN" sz="3300">
              <a:solidFill>
                <a:srgbClr val="F2F2F2"/>
              </a:solidFill>
              <a:latin typeface="Montserrat Bold" charset="0"/>
              <a:ea typeface="MS PGothic" panose="020B0600070205080204" pitchFamily="34" charset="-128"/>
              <a:sym typeface="Montserrat Bold" charset="0"/>
            </a:endParaRPr>
          </a:p>
        </p:txBody>
      </p:sp>
      <p:sp>
        <p:nvSpPr>
          <p:cNvPr id="27659" name="Rectangle 10"/>
          <p:cNvSpPr>
            <a:spLocks noChangeArrowheads="1"/>
          </p:cNvSpPr>
          <p:nvPr/>
        </p:nvSpPr>
        <p:spPr bwMode="auto">
          <a:xfrm>
            <a:off x="6537325" y="3276600"/>
            <a:ext cx="5403850" cy="136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 Nam vel velit sit amet leo pellentesque tristique ac nec dui. Nunc dictum mattis nulla, vel ultricies lectus pulvinar eget. Maecenas ac tellus ut mi pulvinar suscipit.</a:t>
            </a:r>
            <a:r>
              <a:rPr lang="en-US" altLang="zh-CN" sz="1200">
                <a:solidFill>
                  <a:srgbClr val="FFFFFF"/>
                </a:solidFill>
                <a:latin typeface="Open Sans Italic" charset="0"/>
                <a:ea typeface="MS PGothic" panose="020B0600070205080204" pitchFamily="34" charset="-128"/>
                <a:sym typeface="Open Sans Italic" charset="0"/>
              </a:rPr>
              <a:t> Vestibulum ante ipsum primis in faucibus orci luctus et ultrices posuere cubilia Curae. </a:t>
            </a:r>
            <a:r>
              <a:rPr lang="en-US" altLang="zh-CN" sz="1200">
                <a:solidFill>
                  <a:srgbClr val="FFFFFF"/>
                </a:solidFill>
                <a:latin typeface="Open Sans" pitchFamily="34" charset="0"/>
                <a:ea typeface="MS PGothic" panose="020B0600070205080204" pitchFamily="34" charset="-128"/>
                <a:sym typeface="Open Sans" pitchFamily="34" charset="0"/>
              </a:rPr>
              <a:t>Ut tristique suscipit dui. </a:t>
            </a:r>
          </a:p>
        </p:txBody>
      </p:sp>
      <p:sp>
        <p:nvSpPr>
          <p:cNvPr id="27660" name="Line 12"/>
          <p:cNvSpPr>
            <a:spLocks noChangeShapeType="1"/>
          </p:cNvSpPr>
          <p:nvPr/>
        </p:nvSpPr>
        <p:spPr bwMode="auto">
          <a:xfrm rot="10800000">
            <a:off x="6513513" y="4914900"/>
            <a:ext cx="5399087" cy="0"/>
          </a:xfrm>
          <a:prstGeom prst="line">
            <a:avLst/>
          </a:prstGeom>
          <a:noFill/>
          <a:ln w="19050">
            <a:solidFill>
              <a:srgbClr val="BBC1CD"/>
            </a:solidFill>
            <a:prstDash val="sysDot"/>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14349" name="Rectangle 13"/>
          <p:cNvSpPr/>
          <p:nvPr/>
        </p:nvSpPr>
        <p:spPr bwMode="auto">
          <a:xfrm>
            <a:off x="6521450" y="5076825"/>
            <a:ext cx="641350" cy="603250"/>
          </a:xfrm>
          <a:prstGeom prst="rect">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27662" name="Rectangle 14"/>
          <p:cNvSpPr>
            <a:spLocks noChangeArrowheads="1"/>
          </p:cNvSpPr>
          <p:nvPr/>
        </p:nvSpPr>
        <p:spPr bwMode="auto">
          <a:xfrm>
            <a:off x="7315200" y="4991100"/>
            <a:ext cx="40068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FFFFFF"/>
                </a:solidFill>
                <a:latin typeface="Open Sans Italic" charset="0"/>
                <a:ea typeface="MS PGothic" panose="020B0600070205080204" pitchFamily="34" charset="-128"/>
                <a:sym typeface="Open Sans Italic" charset="0"/>
              </a:rPr>
              <a:t>Curabitur id velit eget turpis scelerisque ultricies a id lectus. Lorem ipsum dolor sit amet, consectetur adipiscing elit. </a:t>
            </a:r>
          </a:p>
        </p:txBody>
      </p:sp>
      <p:sp>
        <p:nvSpPr>
          <p:cNvPr id="27663" name="AutoShape 15"/>
          <p:cNvSpPr>
            <a:spLocks noChangeArrowheads="1"/>
          </p:cNvSpPr>
          <p:nvPr/>
        </p:nvSpPr>
        <p:spPr bwMode="auto">
          <a:xfrm>
            <a:off x="6607175" y="5226050"/>
            <a:ext cx="469900" cy="311150"/>
          </a:xfrm>
          <a:custGeom>
            <a:avLst/>
            <a:gdLst>
              <a:gd name="T0" fmla="*/ 18700 w 21600"/>
              <a:gd name="T1" fmla="*/ 9257 h 21600"/>
              <a:gd name="T2" fmla="*/ 20760 w 21600"/>
              <a:gd name="T3" fmla="*/ 14790 h 21600"/>
              <a:gd name="T4" fmla="*/ 16028 w 21600"/>
              <a:gd name="T5" fmla="*/ 21600 h 21600"/>
              <a:gd name="T6" fmla="*/ 11372 w 21600"/>
              <a:gd name="T7" fmla="*/ 14790 h 21600"/>
              <a:gd name="T8" fmla="*/ 12746 w 21600"/>
              <a:gd name="T9" fmla="*/ 9151 h 21600"/>
              <a:gd name="T10" fmla="*/ 17097 w 21600"/>
              <a:gd name="T11" fmla="*/ 0 h 21600"/>
              <a:gd name="T12" fmla="*/ 21600 w 21600"/>
              <a:gd name="T13" fmla="*/ 0 h 21600"/>
              <a:gd name="T14" fmla="*/ 18700 w 21600"/>
              <a:gd name="T15" fmla="*/ 9257 h 21600"/>
              <a:gd name="T16" fmla="*/ 7327 w 21600"/>
              <a:gd name="T17" fmla="*/ 9257 h 21600"/>
              <a:gd name="T18" fmla="*/ 9388 w 21600"/>
              <a:gd name="T19" fmla="*/ 14790 h 21600"/>
              <a:gd name="T20" fmla="*/ 4656 w 21600"/>
              <a:gd name="T21" fmla="*/ 21600 h 21600"/>
              <a:gd name="T22" fmla="*/ 0 w 21600"/>
              <a:gd name="T23" fmla="*/ 14790 h 21600"/>
              <a:gd name="T24" fmla="*/ 1374 w 21600"/>
              <a:gd name="T25" fmla="*/ 9151 h 21600"/>
              <a:gd name="T26" fmla="*/ 5724 w 21600"/>
              <a:gd name="T27" fmla="*/ 0 h 21600"/>
              <a:gd name="T28" fmla="*/ 10228 w 21600"/>
              <a:gd name="T29" fmla="*/ 0 h 21600"/>
              <a:gd name="T30" fmla="*/ 7327 w 21600"/>
              <a:gd name="T31" fmla="*/ 9257 h 21600"/>
              <a:gd name="T32" fmla="*/ 7327 w 21600"/>
              <a:gd name="T33" fmla="*/ 925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00" h="21600">
                <a:moveTo>
                  <a:pt x="18700" y="9257"/>
                </a:moveTo>
                <a:cubicBezTo>
                  <a:pt x="20073" y="10534"/>
                  <a:pt x="20760" y="12556"/>
                  <a:pt x="20760" y="14790"/>
                </a:cubicBezTo>
                <a:cubicBezTo>
                  <a:pt x="20760" y="18727"/>
                  <a:pt x="18776" y="21600"/>
                  <a:pt x="16028" y="21600"/>
                </a:cubicBezTo>
                <a:cubicBezTo>
                  <a:pt x="13586" y="21600"/>
                  <a:pt x="11372" y="19046"/>
                  <a:pt x="11372" y="14790"/>
                </a:cubicBezTo>
                <a:cubicBezTo>
                  <a:pt x="11372" y="12662"/>
                  <a:pt x="11907" y="10853"/>
                  <a:pt x="12746" y="9151"/>
                </a:cubicBezTo>
                <a:lnTo>
                  <a:pt x="17097" y="0"/>
                </a:lnTo>
                <a:lnTo>
                  <a:pt x="21600" y="0"/>
                </a:lnTo>
                <a:cubicBezTo>
                  <a:pt x="21600" y="0"/>
                  <a:pt x="18700" y="9257"/>
                  <a:pt x="18700" y="9257"/>
                </a:cubicBezTo>
                <a:close/>
                <a:moveTo>
                  <a:pt x="7327" y="9257"/>
                </a:moveTo>
                <a:cubicBezTo>
                  <a:pt x="8701" y="10534"/>
                  <a:pt x="9388" y="12556"/>
                  <a:pt x="9388" y="14790"/>
                </a:cubicBezTo>
                <a:cubicBezTo>
                  <a:pt x="9388" y="18727"/>
                  <a:pt x="7404" y="21600"/>
                  <a:pt x="4656" y="21600"/>
                </a:cubicBezTo>
                <a:cubicBezTo>
                  <a:pt x="2213" y="21600"/>
                  <a:pt x="0" y="19046"/>
                  <a:pt x="0" y="14790"/>
                </a:cubicBezTo>
                <a:cubicBezTo>
                  <a:pt x="0" y="12662"/>
                  <a:pt x="534" y="10853"/>
                  <a:pt x="1374" y="9151"/>
                </a:cubicBezTo>
                <a:lnTo>
                  <a:pt x="5724" y="0"/>
                </a:lnTo>
                <a:lnTo>
                  <a:pt x="10228" y="0"/>
                </a:lnTo>
                <a:cubicBezTo>
                  <a:pt x="10228" y="0"/>
                  <a:pt x="7327" y="9257"/>
                  <a:pt x="7327" y="9257"/>
                </a:cubicBezTo>
                <a:close/>
                <a:moveTo>
                  <a:pt x="7327" y="9257"/>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7664" name="Rectangle 9"/>
          <p:cNvSpPr>
            <a:spLocks noChangeArrowheads="1"/>
          </p:cNvSpPr>
          <p:nvPr/>
        </p:nvSpPr>
        <p:spPr bwMode="auto">
          <a:xfrm>
            <a:off x="7521575" y="2038350"/>
            <a:ext cx="3594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zh-CN" altLang="en-US" sz="3300">
                <a:solidFill>
                  <a:srgbClr val="F2F2F2"/>
                </a:solidFill>
                <a:latin typeface="Montserrat Bold" charset="0"/>
                <a:ea typeface="MS PGothic" panose="020B0600070205080204" pitchFamily="34" charset="-128"/>
                <a:sym typeface="Montserrat Bold" charset="0"/>
              </a:rPr>
              <a:t>添加标题</a:t>
            </a:r>
            <a:endParaRPr lang="en-US" altLang="zh-CN" sz="3300">
              <a:solidFill>
                <a:srgbClr val="F2F2F2"/>
              </a:solidFill>
              <a:latin typeface="Montserrat Bold" charset="0"/>
              <a:ea typeface="MS PGothic" panose="020B0600070205080204" pitchFamily="34" charset="-128"/>
              <a:sym typeface="Montserrat Bold" charset="0"/>
            </a:endParaRPr>
          </a:p>
        </p:txBody>
      </p:sp>
    </p:spTree>
  </p:cSld>
  <p:clrMapOvr>
    <a:masterClrMapping/>
  </p:clrMapOvr>
  <p:transition spd="slow" advTm="1600">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0" y="0"/>
            <a:ext cx="12192000" cy="339248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tr-TR" noProof="1">
              <a:solidFill>
                <a:prstClr val="white"/>
              </a:solidFill>
              <a:sym typeface="Helvetica Neue UltraLight" charset="0"/>
            </a:endParaRPr>
          </a:p>
        </p:txBody>
      </p:sp>
      <p:sp>
        <p:nvSpPr>
          <p:cNvPr id="8" name="文本框 7"/>
          <p:cNvSpPr txBox="1">
            <a:spLocks noChangeArrowheads="1"/>
          </p:cNvSpPr>
          <p:nvPr/>
        </p:nvSpPr>
        <p:spPr bwMode="auto">
          <a:xfrm>
            <a:off x="4464050" y="4554538"/>
            <a:ext cx="3263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a:solidFill>
                  <a:srgbClr val="3A3A3A"/>
                </a:solidFill>
                <a:latin typeface="微软雅黑" panose="020B0503020204020204" pitchFamily="34" charset="-122"/>
                <a:ea typeface="微软雅黑" panose="020B0503020204020204" pitchFamily="34" charset="-122"/>
                <a:sym typeface="Helvetica Neue UltraLight" charset="0"/>
              </a:rPr>
              <a:t>成功作品展示</a:t>
            </a:r>
          </a:p>
        </p:txBody>
      </p:sp>
      <p:sp>
        <p:nvSpPr>
          <p:cNvPr id="9" name="TextBox 5"/>
          <p:cNvSpPr txBox="1">
            <a:spLocks noChangeArrowheads="1"/>
          </p:cNvSpPr>
          <p:nvPr/>
        </p:nvSpPr>
        <p:spPr bwMode="auto">
          <a:xfrm>
            <a:off x="3622675" y="5324475"/>
            <a:ext cx="49466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altLang="zh-CN" sz="1200">
                <a:solidFill>
                  <a:srgbClr val="0D0D0D"/>
                </a:solidFill>
                <a:latin typeface="Open Sans" pitchFamily="34" charset="0"/>
                <a:sym typeface="Helvetica Neue UltraLight" charset="0"/>
              </a:rPr>
              <a:t>Lorem ipsum dolor sit amet, mucius contentiones te ius. Mea aeque deseruisse no. Expetenda definitiones at vix, an sit utroque officiis, duo ex ridens vivendum. Sed assum bonorum posidonium at. Facer delenit an sed, eam ad</a:t>
            </a:r>
            <a:endParaRPr lang="tr-TR" altLang="zh-CN">
              <a:solidFill>
                <a:srgbClr val="000000"/>
              </a:solidFill>
              <a:latin typeface="Open Sans" pitchFamily="34" charset="0"/>
              <a:sym typeface="Helvetica Neue UltraLight" charset="0"/>
            </a:endParaRPr>
          </a:p>
        </p:txBody>
      </p:sp>
      <p:cxnSp>
        <p:nvCxnSpPr>
          <p:cNvPr id="10" name="直接连接符 9"/>
          <p:cNvCxnSpPr/>
          <p:nvPr/>
        </p:nvCxnSpPr>
        <p:spPr>
          <a:xfrm>
            <a:off x="8497888" y="6364288"/>
            <a:ext cx="3643312" cy="0"/>
          </a:xfrm>
          <a:prstGeom prst="line">
            <a:avLst/>
          </a:prstGeom>
          <a:ln w="57150">
            <a:solidFill>
              <a:srgbClr val="50B1D9"/>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760200" y="4362450"/>
            <a:ext cx="0" cy="2259013"/>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74625" y="6364288"/>
            <a:ext cx="3643313" cy="0"/>
          </a:xfrm>
          <a:prstGeom prst="line">
            <a:avLst/>
          </a:prstGeom>
          <a:ln w="57150">
            <a:solidFill>
              <a:srgbClr val="50B1D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28638" y="4362450"/>
            <a:ext cx="0" cy="2259013"/>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2" name="TextBox 23"/>
          <p:cNvSpPr txBox="1">
            <a:spLocks noChangeArrowheads="1"/>
          </p:cNvSpPr>
          <p:nvPr/>
        </p:nvSpPr>
        <p:spPr bwMode="auto">
          <a:xfrm>
            <a:off x="11061700" y="6942138"/>
            <a:ext cx="2847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rgbClr val="393939"/>
                </a:solidFill>
                <a:latin typeface="Open Sans" pitchFamily="34" charset="0"/>
                <a:sym typeface="Helvetica Neue UltraLight" charset="0"/>
              </a:rPr>
              <a:t>延迟付 </a:t>
            </a:r>
            <a:endParaRPr lang="tr-TR" altLang="zh-CN" sz="1400">
              <a:solidFill>
                <a:srgbClr val="393939"/>
              </a:solidFill>
              <a:latin typeface="Open Sans" pitchFamily="34" charset="0"/>
              <a:sym typeface="Helvetica Neue UltraLight" charset="0"/>
            </a:endParaRPr>
          </a:p>
        </p:txBody>
      </p:sp>
      <p:sp>
        <p:nvSpPr>
          <p:cNvPr id="17" name="Rectangle 10"/>
          <p:cNvSpPr>
            <a:spLocks noChangeArrowheads="1"/>
          </p:cNvSpPr>
          <p:nvPr/>
        </p:nvSpPr>
        <p:spPr bwMode="auto">
          <a:xfrm>
            <a:off x="0" y="23813"/>
            <a:ext cx="12192000" cy="3727450"/>
          </a:xfrm>
          <a:prstGeom prst="rect">
            <a:avLst/>
          </a:prstGeom>
          <a:solidFill>
            <a:srgbClr val="1D1D1D">
              <a:alpha val="7500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en-US" altLang="zh-CN">
              <a:solidFill>
                <a:srgbClr val="D9D9D9"/>
              </a:solidFill>
              <a:latin typeface="Calibri" panose="020F0502020204030204" pitchFamily="34" charset="0"/>
              <a:sym typeface="Helvetica Neue UltraLight" charset="0"/>
            </a:endParaRPr>
          </a:p>
        </p:txBody>
      </p:sp>
      <p:sp>
        <p:nvSpPr>
          <p:cNvPr id="6" name="六边形 5"/>
          <p:cNvSpPr/>
          <p:nvPr/>
        </p:nvSpPr>
        <p:spPr>
          <a:xfrm>
            <a:off x="5143500" y="2630488"/>
            <a:ext cx="1828800" cy="1524000"/>
          </a:xfrm>
          <a:prstGeom prst="hexagon">
            <a:avLst/>
          </a:prstGeom>
          <a:solidFill>
            <a:srgbClr val="50B1D9"/>
          </a:solidFill>
          <a:ln>
            <a:noFill/>
          </a:ln>
          <a:effectLst>
            <a:outerShdw blurRad="203200" dist="76200" dir="486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FFFFFF"/>
              </a:solidFill>
              <a:sym typeface="Helvetica Neue UltraLight" charset="0"/>
            </a:endParaRPr>
          </a:p>
        </p:txBody>
      </p:sp>
      <p:sp>
        <p:nvSpPr>
          <p:cNvPr id="7" name="文本框 6"/>
          <p:cNvSpPr txBox="1">
            <a:spLocks noChangeArrowheads="1"/>
          </p:cNvSpPr>
          <p:nvPr/>
        </p:nvSpPr>
        <p:spPr bwMode="auto">
          <a:xfrm>
            <a:off x="5219700" y="3089275"/>
            <a:ext cx="2020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4000" b="1">
                <a:solidFill>
                  <a:srgbClr val="FFFFFF"/>
                </a:solidFill>
                <a:latin typeface="华文楷体" panose="02010600040101010101" pitchFamily="2" charset="-122"/>
                <a:ea typeface="华文楷体" panose="02010600040101010101" pitchFamily="2" charset="-122"/>
                <a:sym typeface="Helvetica Neue UltraLight" charset="0"/>
              </a:rPr>
              <a:t>第二章</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500"/>
                                        <p:tgtEl>
                                          <p:spTgt spid="14"/>
                                        </p:tgtEl>
                                      </p:cBhvr>
                                    </p:animEffect>
                                  </p:childTnLst>
                                </p:cTn>
                              </p:par>
                              <p:par>
                                <p:cTn id="25" presetID="2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par>
                                <p:cTn id="28" presetID="22" presetClass="entr" presetSubtype="4"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par>
                                <p:cTn id="31" presetID="22" presetClass="entr" presetSubtype="4"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grpId="0" nodeType="clickEffect">
                                  <p:stCondLst>
                                    <p:cond delay="0"/>
                                  </p:stCondLst>
                                  <p:iterate type="lt">
                                    <p:tmPct val="20000"/>
                                  </p:iterate>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8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7" grpId="0" animBg="1"/>
      <p:bldP spid="6" grpId="0" animBg="1"/>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83896092-9018-4C8C-B33A-CA92C5DFD1BF}" type="slidenum">
              <a:rPr lang="en-US" altLang="zh-CN">
                <a:ea typeface="MS PGothic" panose="020B0600070205080204" pitchFamily="34" charset="-128"/>
              </a:rPr>
              <a:pPr/>
              <a:t>12</a:t>
            </a:fld>
            <a:endParaRPr lang="en-US" altLang="zh-CN">
              <a:ea typeface="MS PGothic" panose="020B0600070205080204" pitchFamily="34" charset="-128"/>
            </a:endParaRPr>
          </a:p>
        </p:txBody>
      </p:sp>
      <p:sp>
        <p:nvSpPr>
          <p:cNvPr id="31746" name="Rectangle 1"/>
          <p:cNvSpPr>
            <a:spLocks noChangeArrowheads="1"/>
          </p:cNvSpPr>
          <p:nvPr/>
        </p:nvSpPr>
        <p:spPr bwMode="auto">
          <a:xfrm>
            <a:off x="5289550" y="1993900"/>
            <a:ext cx="5911850" cy="35496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31747" name="Rectangle 2"/>
          <p:cNvSpPr>
            <a:spLocks noChangeArrowheads="1"/>
          </p:cNvSpPr>
          <p:nvPr/>
        </p:nvSpPr>
        <p:spPr bwMode="auto">
          <a:xfrm>
            <a:off x="260350" y="123825"/>
            <a:ext cx="20939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PORTFOLIO</a:t>
            </a:r>
          </a:p>
        </p:txBody>
      </p:sp>
      <p:sp>
        <p:nvSpPr>
          <p:cNvPr id="31748" name="Rectangle 3"/>
          <p:cNvSpPr>
            <a:spLocks noChangeArrowheads="1"/>
          </p:cNvSpPr>
          <p:nvPr/>
        </p:nvSpPr>
        <p:spPr bwMode="auto">
          <a:xfrm>
            <a:off x="274638" y="546100"/>
            <a:ext cx="32766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31749" name="Rectangle 4"/>
          <p:cNvSpPr>
            <a:spLocks noChangeArrowheads="1"/>
          </p:cNvSpPr>
          <p:nvPr/>
        </p:nvSpPr>
        <p:spPr bwMode="auto">
          <a:xfrm>
            <a:off x="301625" y="2409825"/>
            <a:ext cx="4540250" cy="297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 Nam vel velit sit amet leo pellentesque tristique ac nec dui. </a:t>
            </a:r>
            <a:r>
              <a:rPr lang="en-US" altLang="zh-CN" sz="1200">
                <a:solidFill>
                  <a:srgbClr val="FFFFFF"/>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a:solidFill>
                  <a:srgbClr val="FFFFFF"/>
                </a:solidFill>
                <a:latin typeface="Open Sans" pitchFamily="34" charset="0"/>
                <a:ea typeface="MS PGothic" panose="020B0600070205080204" pitchFamily="34" charset="-128"/>
                <a:sym typeface="Open Sans" pitchFamily="34" charset="0"/>
              </a:rPr>
              <a:t> Nam eu odio ornare massa fermentum pulvinar. Proin dictum mi in est scelerisque, a elementum sapien tristique. Ut tristique suscipit dui. Vivamus efficitur, ante at hendrerit vulputate, ligula metus tincidunt orci, sed lacinia ligula lacus eu quam.  Proin nec finibus nisl. Nunc dictum mattis nulla, vel ultricies lectus pulvinar eget. Maecenas ac tellus ut mi pulvinar suscipit.</a:t>
            </a:r>
            <a:r>
              <a:rPr lang="en-US" altLang="zh-CN" sz="1200">
                <a:solidFill>
                  <a:srgbClr val="FFFFFF"/>
                </a:solidFill>
                <a:latin typeface="Open Sans Italic" charset="0"/>
                <a:ea typeface="MS PGothic" panose="020B0600070205080204" pitchFamily="34" charset="-128"/>
                <a:sym typeface="Open Sans Italic" charset="0"/>
              </a:rPr>
              <a:t> Curabitur id velit eget turpis scelerisque ultricies a id lectus. Lorem ipsum dolor sit amet, consectetur adipiscing elit. Nunc et feugiat dolor. </a:t>
            </a:r>
          </a:p>
        </p:txBody>
      </p:sp>
      <p:sp>
        <p:nvSpPr>
          <p:cNvPr id="31750" name="Rectangle 5"/>
          <p:cNvSpPr>
            <a:spLocks noChangeArrowheads="1"/>
          </p:cNvSpPr>
          <p:nvPr/>
        </p:nvSpPr>
        <p:spPr bwMode="auto">
          <a:xfrm>
            <a:off x="298450" y="1692275"/>
            <a:ext cx="18526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zh-CN" altLang="en-US" sz="2400" b="1">
                <a:solidFill>
                  <a:srgbClr val="FFFFFF"/>
                </a:solidFill>
                <a:latin typeface="Montserrat Bold" charset="0"/>
                <a:ea typeface="MS PGothic" panose="020B0600070205080204" pitchFamily="34" charset="-128"/>
                <a:sym typeface="Montserrat Bold" charset="0"/>
              </a:rPr>
              <a:t>在此添加标题</a:t>
            </a:r>
            <a:endParaRPr lang="en-US" altLang="zh-CN" sz="2400" b="1">
              <a:solidFill>
                <a:srgbClr val="FFFFFF"/>
              </a:solidFill>
              <a:latin typeface="Montserrat Bold" charset="0"/>
              <a:ea typeface="MS PGothic" panose="020B0600070205080204" pitchFamily="34" charset="-128"/>
              <a:sym typeface="Montserrat Bold" charset="0"/>
            </a:endParaRPr>
          </a:p>
        </p:txBody>
      </p:sp>
      <p:sp>
        <p:nvSpPr>
          <p:cNvPr id="22534" name="Line 6"/>
          <p:cNvSpPr>
            <a:spLocks noChangeShapeType="1"/>
          </p:cNvSpPr>
          <p:nvPr/>
        </p:nvSpPr>
        <p:spPr bwMode="auto">
          <a:xfrm>
            <a:off x="330200" y="2184400"/>
            <a:ext cx="473075"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2535" name="Rectangle 7"/>
          <p:cNvSpPr/>
          <p:nvPr/>
        </p:nvSpPr>
        <p:spPr bwMode="auto">
          <a:xfrm>
            <a:off x="5911057" y="1993107"/>
            <a:ext cx="5975350" cy="3549650"/>
          </a:xfrm>
          <a:prstGeom prst="rect">
            <a:avLst/>
          </a:prstGeom>
          <a:blipFill dpi="0" rotWithShape="0">
            <a:blip r:embed="rId3"/>
            <a:srcRect/>
            <a:stretch>
              <a:fillRect t="-34168" b="-34168"/>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31753" name="Rectangle 8"/>
          <p:cNvSpPr>
            <a:spLocks noChangeArrowheads="1"/>
          </p:cNvSpPr>
          <p:nvPr/>
        </p:nvSpPr>
        <p:spPr bwMode="auto">
          <a:xfrm rot="-5400000">
            <a:off x="4536282" y="3628231"/>
            <a:ext cx="21018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algn="ctr"/>
            <a:r>
              <a:rPr lang="en-US" altLang="zh-CN" b="1">
                <a:solidFill>
                  <a:srgbClr val="FFFFFF"/>
                </a:solidFill>
                <a:latin typeface="Montserrat Bold" charset="0"/>
                <a:ea typeface="MS PGothic" panose="020B0600070205080204" pitchFamily="34" charset="-128"/>
                <a:sym typeface="Montserrat Bold" charset="0"/>
              </a:rPr>
              <a:t>CONTEST WINNER</a:t>
            </a:r>
          </a:p>
        </p:txBody>
      </p:sp>
      <p:sp>
        <p:nvSpPr>
          <p:cNvPr id="22537" name="Rectangle 9"/>
          <p:cNvSpPr/>
          <p:nvPr/>
        </p:nvSpPr>
        <p:spPr bwMode="auto">
          <a:xfrm>
            <a:off x="10947400" y="1454150"/>
            <a:ext cx="1085850" cy="1016000"/>
          </a:xfrm>
          <a:prstGeom prst="rect">
            <a:avLst/>
          </a:prstGeom>
          <a:solidFill>
            <a:schemeClr val="accent6"/>
          </a:solidFill>
          <a:ln w="25400" cap="flat">
            <a:noFill/>
            <a:miter lim="800000"/>
            <a:headEnd type="none" w="med" len="med"/>
            <a:tailEnd type="none" w="med" len="med"/>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31755" name="AutoShape 10"/>
          <p:cNvSpPr>
            <a:spLocks noChangeArrowheads="1"/>
          </p:cNvSpPr>
          <p:nvPr/>
        </p:nvSpPr>
        <p:spPr bwMode="auto">
          <a:xfrm>
            <a:off x="11325225" y="1674813"/>
            <a:ext cx="323850" cy="603250"/>
          </a:xfrm>
          <a:custGeom>
            <a:avLst/>
            <a:gdLst>
              <a:gd name="T0" fmla="*/ 21203 w 21470"/>
              <a:gd name="T1" fmla="*/ 5686 h 21600"/>
              <a:gd name="T2" fmla="*/ 21370 w 21470"/>
              <a:gd name="T3" fmla="*/ 6257 h 21600"/>
              <a:gd name="T4" fmla="*/ 8434 w 21470"/>
              <a:gd name="T5" fmla="*/ 21276 h 21600"/>
              <a:gd name="T6" fmla="*/ 7428 w 21470"/>
              <a:gd name="T7" fmla="*/ 21600 h 21600"/>
              <a:gd name="T8" fmla="*/ 7093 w 21470"/>
              <a:gd name="T9" fmla="*/ 21574 h 21600"/>
              <a:gd name="T10" fmla="*/ 6482 w 21470"/>
              <a:gd name="T11" fmla="*/ 21327 h 21600"/>
              <a:gd name="T12" fmla="*/ 6374 w 21470"/>
              <a:gd name="T13" fmla="*/ 20938 h 21600"/>
              <a:gd name="T14" fmla="*/ 11093 w 21470"/>
              <a:gd name="T15" fmla="*/ 10450 h 21600"/>
              <a:gd name="T16" fmla="*/ 1367 w 21470"/>
              <a:gd name="T17" fmla="*/ 11761 h 21600"/>
              <a:gd name="T18" fmla="*/ 1080 w 21470"/>
              <a:gd name="T19" fmla="*/ 11774 h 21600"/>
              <a:gd name="T20" fmla="*/ 338 w 21470"/>
              <a:gd name="T21" fmla="*/ 11631 h 21600"/>
              <a:gd name="T22" fmla="*/ 26 w 21470"/>
              <a:gd name="T23" fmla="*/ 11125 h 21600"/>
              <a:gd name="T24" fmla="*/ 4841 w 21470"/>
              <a:gd name="T25" fmla="*/ 415 h 21600"/>
              <a:gd name="T26" fmla="*/ 5224 w 21470"/>
              <a:gd name="T27" fmla="*/ 117 h 21600"/>
              <a:gd name="T28" fmla="*/ 5895 w 21470"/>
              <a:gd name="T29" fmla="*/ 0 h 21600"/>
              <a:gd name="T30" fmla="*/ 13753 w 21470"/>
              <a:gd name="T31" fmla="*/ 0 h 21600"/>
              <a:gd name="T32" fmla="*/ 14519 w 21470"/>
              <a:gd name="T33" fmla="*/ 162 h 21600"/>
              <a:gd name="T34" fmla="*/ 14831 w 21470"/>
              <a:gd name="T35" fmla="*/ 545 h 21600"/>
              <a:gd name="T36" fmla="*/ 14711 w 21470"/>
              <a:gd name="T37" fmla="*/ 779 h 21600"/>
              <a:gd name="T38" fmla="*/ 10614 w 21470"/>
              <a:gd name="T39" fmla="*/ 6789 h 21600"/>
              <a:gd name="T40" fmla="*/ 20100 w 21470"/>
              <a:gd name="T41" fmla="*/ 5517 h 21600"/>
              <a:gd name="T42" fmla="*/ 20388 w 21470"/>
              <a:gd name="T43" fmla="*/ 5491 h 21600"/>
              <a:gd name="T44" fmla="*/ 21203 w 21470"/>
              <a:gd name="T45" fmla="*/ 5686 h 21600"/>
              <a:gd name="T46" fmla="*/ 21203 w 21470"/>
              <a:gd name="T47" fmla="*/ 568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470" h="21600">
                <a:moveTo>
                  <a:pt x="21203" y="5686"/>
                </a:moveTo>
                <a:cubicBezTo>
                  <a:pt x="21490" y="5859"/>
                  <a:pt x="21546" y="6049"/>
                  <a:pt x="21370" y="6257"/>
                </a:cubicBezTo>
                <a:lnTo>
                  <a:pt x="8434" y="21276"/>
                </a:lnTo>
                <a:cubicBezTo>
                  <a:pt x="8227" y="21492"/>
                  <a:pt x="7891" y="21600"/>
                  <a:pt x="7428" y="21600"/>
                </a:cubicBezTo>
                <a:cubicBezTo>
                  <a:pt x="7364" y="21600"/>
                  <a:pt x="7252" y="21591"/>
                  <a:pt x="7093" y="21574"/>
                </a:cubicBezTo>
                <a:cubicBezTo>
                  <a:pt x="6821" y="21531"/>
                  <a:pt x="6617" y="21449"/>
                  <a:pt x="6482" y="21327"/>
                </a:cubicBezTo>
                <a:cubicBezTo>
                  <a:pt x="6346" y="21206"/>
                  <a:pt x="6310" y="21076"/>
                  <a:pt x="6374" y="20938"/>
                </a:cubicBezTo>
                <a:lnTo>
                  <a:pt x="11093" y="10450"/>
                </a:lnTo>
                <a:lnTo>
                  <a:pt x="1367" y="11761"/>
                </a:lnTo>
                <a:cubicBezTo>
                  <a:pt x="1303" y="11769"/>
                  <a:pt x="1208" y="11774"/>
                  <a:pt x="1080" y="11774"/>
                </a:cubicBezTo>
                <a:cubicBezTo>
                  <a:pt x="792" y="11774"/>
                  <a:pt x="545" y="11726"/>
                  <a:pt x="338" y="11631"/>
                </a:cubicBezTo>
                <a:cubicBezTo>
                  <a:pt x="50" y="11501"/>
                  <a:pt x="-54" y="11332"/>
                  <a:pt x="26" y="11125"/>
                </a:cubicBezTo>
                <a:lnTo>
                  <a:pt x="4841" y="415"/>
                </a:lnTo>
                <a:cubicBezTo>
                  <a:pt x="4905" y="294"/>
                  <a:pt x="5033" y="195"/>
                  <a:pt x="5224" y="117"/>
                </a:cubicBezTo>
                <a:cubicBezTo>
                  <a:pt x="5416" y="39"/>
                  <a:pt x="5639" y="0"/>
                  <a:pt x="5895" y="0"/>
                </a:cubicBezTo>
                <a:lnTo>
                  <a:pt x="13753" y="0"/>
                </a:lnTo>
                <a:cubicBezTo>
                  <a:pt x="14056" y="0"/>
                  <a:pt x="14312" y="54"/>
                  <a:pt x="14519" y="162"/>
                </a:cubicBezTo>
                <a:cubicBezTo>
                  <a:pt x="14727" y="271"/>
                  <a:pt x="14831" y="398"/>
                  <a:pt x="14831" y="545"/>
                </a:cubicBezTo>
                <a:cubicBezTo>
                  <a:pt x="14831" y="614"/>
                  <a:pt x="14790" y="692"/>
                  <a:pt x="14711" y="779"/>
                </a:cubicBezTo>
                <a:lnTo>
                  <a:pt x="10614" y="6789"/>
                </a:lnTo>
                <a:lnTo>
                  <a:pt x="20100" y="5517"/>
                </a:lnTo>
                <a:cubicBezTo>
                  <a:pt x="20229" y="5500"/>
                  <a:pt x="20324" y="5491"/>
                  <a:pt x="20388" y="5491"/>
                </a:cubicBezTo>
                <a:cubicBezTo>
                  <a:pt x="20691" y="5491"/>
                  <a:pt x="20963" y="5556"/>
                  <a:pt x="21203" y="5686"/>
                </a:cubicBezTo>
                <a:close/>
                <a:moveTo>
                  <a:pt x="21203" y="5686"/>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Tree>
  </p:cSld>
  <p:clrMapOvr>
    <a:masterClrMapping/>
  </p:clrMapOvr>
  <p:transition spd="slow" advTm="1600">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F1A0377C-41D1-4602-9A77-312BF29B3F15}" type="slidenum">
              <a:rPr lang="en-US" altLang="zh-CN">
                <a:ea typeface="MS PGothic" panose="020B0600070205080204" pitchFamily="34" charset="-128"/>
              </a:rPr>
              <a:pPr/>
              <a:t>13</a:t>
            </a:fld>
            <a:endParaRPr lang="en-US" altLang="zh-CN">
              <a:ea typeface="MS PGothic" panose="020B0600070205080204" pitchFamily="34" charset="-128"/>
            </a:endParaRPr>
          </a:p>
        </p:txBody>
      </p:sp>
      <p:sp>
        <p:nvSpPr>
          <p:cNvPr id="33794" name="Rectangle 1"/>
          <p:cNvSpPr>
            <a:spLocks noChangeArrowheads="1"/>
          </p:cNvSpPr>
          <p:nvPr/>
        </p:nvSpPr>
        <p:spPr bwMode="auto">
          <a:xfrm>
            <a:off x="0" y="1492250"/>
            <a:ext cx="12204700" cy="38735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3554" name="AutoShape 2"/>
          <p:cNvSpPr/>
          <p:nvPr/>
        </p:nvSpPr>
        <p:spPr bwMode="auto">
          <a:xfrm>
            <a:off x="5794375" y="19049"/>
            <a:ext cx="4032250" cy="4032251"/>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blipFill dpi="0" rotWithShape="0">
            <a:blip r:embed="rId3"/>
            <a:srcRect/>
            <a:stretch>
              <a:fillRect l="-7736" r="-7736"/>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3555" name="AutoShape 3"/>
          <p:cNvSpPr/>
          <p:nvPr/>
        </p:nvSpPr>
        <p:spPr bwMode="auto">
          <a:xfrm>
            <a:off x="7756525" y="3213100"/>
            <a:ext cx="3651250" cy="365125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blipFill dpi="0" rotWithShape="0">
            <a:blip r:embed="rId3"/>
            <a:srcRect/>
            <a:stretch>
              <a:fillRect l="-7736" r="-7736"/>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3556" name="AutoShape 4"/>
          <p:cNvSpPr/>
          <p:nvPr/>
        </p:nvSpPr>
        <p:spPr bwMode="auto">
          <a:xfrm>
            <a:off x="9509125" y="927100"/>
            <a:ext cx="2901950" cy="290195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blipFill dpi="0" rotWithShape="0">
            <a:blip r:embed="rId3"/>
            <a:srcRect/>
            <a:stretch>
              <a:fillRect l="-7736" r="-7736"/>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33798" name="Rectangle 5"/>
          <p:cNvSpPr>
            <a:spLocks noChangeArrowheads="1"/>
          </p:cNvSpPr>
          <p:nvPr/>
        </p:nvSpPr>
        <p:spPr bwMode="auto">
          <a:xfrm>
            <a:off x="260350" y="123825"/>
            <a:ext cx="20939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PORTFOLIO</a:t>
            </a:r>
          </a:p>
        </p:txBody>
      </p:sp>
      <p:sp>
        <p:nvSpPr>
          <p:cNvPr id="33799" name="Rectangle 6"/>
          <p:cNvSpPr>
            <a:spLocks noChangeArrowheads="1"/>
          </p:cNvSpPr>
          <p:nvPr/>
        </p:nvSpPr>
        <p:spPr bwMode="auto">
          <a:xfrm>
            <a:off x="274638" y="546100"/>
            <a:ext cx="32766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33800" name="Rectangle 7"/>
          <p:cNvSpPr>
            <a:spLocks noChangeArrowheads="1"/>
          </p:cNvSpPr>
          <p:nvPr/>
        </p:nvSpPr>
        <p:spPr bwMode="auto">
          <a:xfrm>
            <a:off x="655638" y="1781175"/>
            <a:ext cx="263525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33801" name="Rectangle 8"/>
          <p:cNvSpPr>
            <a:spLocks noChangeArrowheads="1"/>
          </p:cNvSpPr>
          <p:nvPr/>
        </p:nvSpPr>
        <p:spPr bwMode="auto">
          <a:xfrm>
            <a:off x="292100" y="1763713"/>
            <a:ext cx="128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b="1">
                <a:solidFill>
                  <a:srgbClr val="FFFFFF"/>
                </a:solidFill>
                <a:latin typeface="Montserrat Bold" charset="0"/>
                <a:ea typeface="MS PGothic" panose="020B0600070205080204" pitchFamily="34" charset="-128"/>
                <a:sym typeface="Montserrat Bold" charset="0"/>
              </a:rPr>
              <a:t>1</a:t>
            </a:r>
          </a:p>
        </p:txBody>
      </p:sp>
      <p:sp>
        <p:nvSpPr>
          <p:cNvPr id="23561" name="Line 9"/>
          <p:cNvSpPr>
            <a:spLocks noChangeShapeType="1"/>
          </p:cNvSpPr>
          <p:nvPr/>
        </p:nvSpPr>
        <p:spPr bwMode="auto">
          <a:xfrm rot="10800000" flipH="1">
            <a:off x="528638" y="1828800"/>
            <a:ext cx="0" cy="163513"/>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3562" name="AutoShape 10"/>
          <p:cNvSpPr/>
          <p:nvPr/>
        </p:nvSpPr>
        <p:spPr bwMode="auto">
          <a:xfrm>
            <a:off x="6115050" y="333375"/>
            <a:ext cx="781050" cy="78105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33804" name="Rectangle 11"/>
          <p:cNvSpPr>
            <a:spLocks noChangeArrowheads="1"/>
          </p:cNvSpPr>
          <p:nvPr/>
        </p:nvSpPr>
        <p:spPr bwMode="auto">
          <a:xfrm>
            <a:off x="6342063" y="495300"/>
            <a:ext cx="3238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spcBef>
                <a:spcPts val="750"/>
              </a:spcBef>
            </a:pPr>
            <a:r>
              <a:rPr lang="en-US" altLang="zh-CN" sz="2400" b="1">
                <a:solidFill>
                  <a:srgbClr val="FFFFFF"/>
                </a:solidFill>
                <a:latin typeface="Open Sans Bold" charset="0"/>
                <a:ea typeface="MS PGothic" panose="020B0600070205080204" pitchFamily="34" charset="-128"/>
                <a:sym typeface="Open Sans Bold" charset="0"/>
              </a:rPr>
              <a:t>2</a:t>
            </a:r>
          </a:p>
        </p:txBody>
      </p:sp>
      <p:sp>
        <p:nvSpPr>
          <p:cNvPr id="23564" name="AutoShape 12"/>
          <p:cNvSpPr/>
          <p:nvPr/>
        </p:nvSpPr>
        <p:spPr bwMode="auto">
          <a:xfrm>
            <a:off x="8299450" y="3425825"/>
            <a:ext cx="781050" cy="78105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33806" name="Rectangle 13"/>
          <p:cNvSpPr>
            <a:spLocks noChangeArrowheads="1"/>
          </p:cNvSpPr>
          <p:nvPr/>
        </p:nvSpPr>
        <p:spPr bwMode="auto">
          <a:xfrm>
            <a:off x="8526463" y="3587750"/>
            <a:ext cx="3238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spcBef>
                <a:spcPts val="750"/>
              </a:spcBef>
            </a:pPr>
            <a:r>
              <a:rPr lang="en-US" altLang="zh-CN" sz="2400" b="1">
                <a:solidFill>
                  <a:srgbClr val="FFFFFF"/>
                </a:solidFill>
                <a:latin typeface="Open Sans Bold" charset="0"/>
                <a:ea typeface="MS PGothic" panose="020B0600070205080204" pitchFamily="34" charset="-128"/>
                <a:sym typeface="Open Sans Bold" charset="0"/>
              </a:rPr>
              <a:t>3</a:t>
            </a:r>
          </a:p>
        </p:txBody>
      </p:sp>
      <p:sp>
        <p:nvSpPr>
          <p:cNvPr id="23566" name="AutoShape 14"/>
          <p:cNvSpPr/>
          <p:nvPr/>
        </p:nvSpPr>
        <p:spPr bwMode="auto">
          <a:xfrm>
            <a:off x="9912350" y="752475"/>
            <a:ext cx="781050" cy="78105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33808" name="Rectangle 15"/>
          <p:cNvSpPr>
            <a:spLocks noChangeArrowheads="1"/>
          </p:cNvSpPr>
          <p:nvPr/>
        </p:nvSpPr>
        <p:spPr bwMode="auto">
          <a:xfrm>
            <a:off x="10139363" y="914400"/>
            <a:ext cx="3238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spcBef>
                <a:spcPts val="750"/>
              </a:spcBef>
            </a:pPr>
            <a:r>
              <a:rPr lang="en-US" altLang="zh-CN" sz="2400" b="1">
                <a:solidFill>
                  <a:srgbClr val="FFFFFF"/>
                </a:solidFill>
                <a:latin typeface="Open Sans Bold" charset="0"/>
                <a:ea typeface="MS PGothic" panose="020B0600070205080204" pitchFamily="34" charset="-128"/>
                <a:sym typeface="Open Sans Bold" charset="0"/>
              </a:rPr>
              <a:t>4</a:t>
            </a:r>
          </a:p>
        </p:txBody>
      </p:sp>
      <p:sp>
        <p:nvSpPr>
          <p:cNvPr id="33809" name="Rectangle 16"/>
          <p:cNvSpPr>
            <a:spLocks noChangeArrowheads="1"/>
          </p:cNvSpPr>
          <p:nvPr/>
        </p:nvSpPr>
        <p:spPr bwMode="auto">
          <a:xfrm>
            <a:off x="655638" y="2651125"/>
            <a:ext cx="263525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33810" name="Rectangle 17"/>
          <p:cNvSpPr>
            <a:spLocks noChangeArrowheads="1"/>
          </p:cNvSpPr>
          <p:nvPr/>
        </p:nvSpPr>
        <p:spPr bwMode="auto">
          <a:xfrm>
            <a:off x="279400" y="2633663"/>
            <a:ext cx="128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b="1">
                <a:solidFill>
                  <a:srgbClr val="FFFFFF"/>
                </a:solidFill>
                <a:latin typeface="Montserrat Bold" charset="0"/>
                <a:ea typeface="MS PGothic" panose="020B0600070205080204" pitchFamily="34" charset="-128"/>
                <a:sym typeface="Montserrat Bold" charset="0"/>
              </a:rPr>
              <a:t>2</a:t>
            </a:r>
          </a:p>
        </p:txBody>
      </p:sp>
      <p:sp>
        <p:nvSpPr>
          <p:cNvPr id="23570" name="Line 18"/>
          <p:cNvSpPr>
            <a:spLocks noChangeShapeType="1"/>
          </p:cNvSpPr>
          <p:nvPr/>
        </p:nvSpPr>
        <p:spPr bwMode="auto">
          <a:xfrm rot="10800000" flipH="1">
            <a:off x="528638" y="2698750"/>
            <a:ext cx="0" cy="163513"/>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33812" name="Rectangle 19"/>
          <p:cNvSpPr>
            <a:spLocks noChangeArrowheads="1"/>
          </p:cNvSpPr>
          <p:nvPr/>
        </p:nvSpPr>
        <p:spPr bwMode="auto">
          <a:xfrm>
            <a:off x="655638" y="3521075"/>
            <a:ext cx="263525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33813" name="Rectangle 20"/>
          <p:cNvSpPr>
            <a:spLocks noChangeArrowheads="1"/>
          </p:cNvSpPr>
          <p:nvPr/>
        </p:nvSpPr>
        <p:spPr bwMode="auto">
          <a:xfrm>
            <a:off x="279400" y="3503613"/>
            <a:ext cx="128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b="1">
                <a:solidFill>
                  <a:srgbClr val="FFFFFF"/>
                </a:solidFill>
                <a:latin typeface="Montserrat Bold" charset="0"/>
                <a:ea typeface="MS PGothic" panose="020B0600070205080204" pitchFamily="34" charset="-128"/>
                <a:sym typeface="Montserrat Bold" charset="0"/>
              </a:rPr>
              <a:t>3</a:t>
            </a:r>
          </a:p>
        </p:txBody>
      </p:sp>
      <p:sp>
        <p:nvSpPr>
          <p:cNvPr id="23573" name="Line 21"/>
          <p:cNvSpPr>
            <a:spLocks noChangeShapeType="1"/>
          </p:cNvSpPr>
          <p:nvPr/>
        </p:nvSpPr>
        <p:spPr bwMode="auto">
          <a:xfrm rot="10800000" flipH="1">
            <a:off x="528638" y="3568700"/>
            <a:ext cx="0" cy="163513"/>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33815" name="Rectangle 22"/>
          <p:cNvSpPr>
            <a:spLocks noChangeArrowheads="1"/>
          </p:cNvSpPr>
          <p:nvPr/>
        </p:nvSpPr>
        <p:spPr bwMode="auto">
          <a:xfrm>
            <a:off x="655638" y="4391025"/>
            <a:ext cx="263525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33816" name="Rectangle 23"/>
          <p:cNvSpPr>
            <a:spLocks noChangeArrowheads="1"/>
          </p:cNvSpPr>
          <p:nvPr/>
        </p:nvSpPr>
        <p:spPr bwMode="auto">
          <a:xfrm>
            <a:off x="279400" y="4373563"/>
            <a:ext cx="128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b="1">
                <a:solidFill>
                  <a:srgbClr val="FFFFFF"/>
                </a:solidFill>
                <a:latin typeface="Montserrat Bold" charset="0"/>
                <a:ea typeface="MS PGothic" panose="020B0600070205080204" pitchFamily="34" charset="-128"/>
                <a:sym typeface="Montserrat Bold" charset="0"/>
              </a:rPr>
              <a:t>4</a:t>
            </a:r>
          </a:p>
        </p:txBody>
      </p:sp>
      <p:sp>
        <p:nvSpPr>
          <p:cNvPr id="23576" name="Line 24"/>
          <p:cNvSpPr>
            <a:spLocks noChangeShapeType="1"/>
          </p:cNvSpPr>
          <p:nvPr/>
        </p:nvSpPr>
        <p:spPr bwMode="auto">
          <a:xfrm rot="10800000" flipH="1">
            <a:off x="528638" y="4438650"/>
            <a:ext cx="0" cy="163513"/>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3577" name="AutoShape 25"/>
          <p:cNvSpPr/>
          <p:nvPr/>
        </p:nvSpPr>
        <p:spPr bwMode="auto">
          <a:xfrm>
            <a:off x="3375025" y="3060700"/>
            <a:ext cx="4622800" cy="462280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blipFill dpi="0" rotWithShape="0">
            <a:blip r:embed="rId4"/>
            <a:srcRect/>
            <a:stretch>
              <a:fillRect l="-7736" r="-7736"/>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3578" name="AutoShape 26"/>
          <p:cNvSpPr/>
          <p:nvPr/>
        </p:nvSpPr>
        <p:spPr bwMode="auto">
          <a:xfrm>
            <a:off x="4451350" y="3425825"/>
            <a:ext cx="781050" cy="78105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33820" name="Rectangle 27"/>
          <p:cNvSpPr>
            <a:spLocks noChangeArrowheads="1"/>
          </p:cNvSpPr>
          <p:nvPr/>
        </p:nvSpPr>
        <p:spPr bwMode="auto">
          <a:xfrm>
            <a:off x="4678363" y="3587750"/>
            <a:ext cx="3238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spcBef>
                <a:spcPts val="750"/>
              </a:spcBef>
            </a:pPr>
            <a:r>
              <a:rPr lang="en-US" altLang="zh-CN" sz="2400" b="1">
                <a:solidFill>
                  <a:srgbClr val="FFFFFF"/>
                </a:solidFill>
                <a:latin typeface="Open Sans Bold" charset="0"/>
                <a:ea typeface="MS PGothic" panose="020B0600070205080204" pitchFamily="34" charset="-128"/>
                <a:sym typeface="Open Sans Bold" charset="0"/>
              </a:rPr>
              <a:t>1</a:t>
            </a:r>
          </a:p>
        </p:txBody>
      </p:sp>
    </p:spTree>
  </p:cSld>
  <p:clrMapOvr>
    <a:masterClrMapping/>
  </p:clrMapOvr>
  <p:transition spd="slow" advTm="1600">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75EAF5CD-839B-43CC-B0E2-106BC4BC4656}" type="slidenum">
              <a:rPr lang="en-US" altLang="zh-CN">
                <a:ea typeface="MS PGothic" panose="020B0600070205080204" pitchFamily="34" charset="-128"/>
              </a:rPr>
              <a:pPr/>
              <a:t>14</a:t>
            </a:fld>
            <a:endParaRPr lang="en-US" altLang="zh-CN">
              <a:ea typeface="MS PGothic" panose="020B0600070205080204" pitchFamily="34" charset="-128"/>
            </a:endParaRPr>
          </a:p>
        </p:txBody>
      </p:sp>
      <p:sp>
        <p:nvSpPr>
          <p:cNvPr id="24577" name="AutoShape 1"/>
          <p:cNvSpPr/>
          <p:nvPr/>
        </p:nvSpPr>
        <p:spPr bwMode="auto">
          <a:xfrm>
            <a:off x="542925" y="1351757"/>
            <a:ext cx="2501900" cy="2502694"/>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blipFill dpi="0" rotWithShape="0">
            <a:blip r:embed="rId3"/>
            <a:srcRect/>
            <a:stretch>
              <a:fillRect l="-7755" r="-7755"/>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4578" name="AutoShape 2"/>
          <p:cNvSpPr/>
          <p:nvPr/>
        </p:nvSpPr>
        <p:spPr bwMode="auto">
          <a:xfrm>
            <a:off x="3400425" y="1351757"/>
            <a:ext cx="2501900" cy="2502694"/>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blipFill dpi="0" rotWithShape="0">
            <a:blip r:embed="rId4"/>
            <a:srcRect/>
            <a:stretch>
              <a:fillRect l="-7755" r="-7755"/>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4579" name="AutoShape 3"/>
          <p:cNvSpPr/>
          <p:nvPr/>
        </p:nvSpPr>
        <p:spPr bwMode="auto">
          <a:xfrm>
            <a:off x="6257925" y="1351757"/>
            <a:ext cx="2501900" cy="2502694"/>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blipFill dpi="0" rotWithShape="0">
            <a:blip r:embed="rId5"/>
            <a:srcRect/>
            <a:stretch>
              <a:fillRect l="-7755" r="-7755"/>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4580" name="AutoShape 4"/>
          <p:cNvSpPr/>
          <p:nvPr/>
        </p:nvSpPr>
        <p:spPr bwMode="auto">
          <a:xfrm>
            <a:off x="9159082" y="1351757"/>
            <a:ext cx="2501900" cy="2502694"/>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blipFill dpi="0" rotWithShape="0">
            <a:blip r:embed="rId6"/>
            <a:srcRect/>
            <a:stretch>
              <a:fillRect l="-7755" r="-7755"/>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35846" name="Rectangle 5"/>
          <p:cNvSpPr>
            <a:spLocks noChangeArrowheads="1"/>
          </p:cNvSpPr>
          <p:nvPr/>
        </p:nvSpPr>
        <p:spPr bwMode="auto">
          <a:xfrm>
            <a:off x="260350" y="123825"/>
            <a:ext cx="20939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PORTFOLIO</a:t>
            </a:r>
          </a:p>
        </p:txBody>
      </p:sp>
      <p:sp>
        <p:nvSpPr>
          <p:cNvPr id="35847" name="Rectangle 6"/>
          <p:cNvSpPr>
            <a:spLocks noChangeArrowheads="1"/>
          </p:cNvSpPr>
          <p:nvPr/>
        </p:nvSpPr>
        <p:spPr bwMode="auto">
          <a:xfrm>
            <a:off x="274638" y="546100"/>
            <a:ext cx="32766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35848" name="Rectangle 7"/>
          <p:cNvSpPr>
            <a:spLocks noChangeArrowheads="1"/>
          </p:cNvSpPr>
          <p:nvPr/>
        </p:nvSpPr>
        <p:spPr bwMode="auto">
          <a:xfrm>
            <a:off x="3508375" y="4981575"/>
            <a:ext cx="233045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Curabitur id velit eget turpis scelerisque ultricies a id lectus. </a:t>
            </a:r>
          </a:p>
        </p:txBody>
      </p:sp>
      <p:sp>
        <p:nvSpPr>
          <p:cNvPr id="35849" name="Rectangle 8"/>
          <p:cNvSpPr>
            <a:spLocks noChangeArrowheads="1"/>
          </p:cNvSpPr>
          <p:nvPr/>
        </p:nvSpPr>
        <p:spPr bwMode="auto">
          <a:xfrm>
            <a:off x="4284663" y="4406900"/>
            <a:ext cx="77311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algn="ctr"/>
            <a:r>
              <a:rPr lang="en-US" altLang="zh-CN" sz="1200" b="1">
                <a:solidFill>
                  <a:srgbClr val="FFFFFF"/>
                </a:solidFill>
                <a:latin typeface="Montserrat Bold" charset="0"/>
                <a:ea typeface="MS PGothic" panose="020B0600070205080204" pitchFamily="34" charset="-128"/>
                <a:sym typeface="Montserrat Bold" charset="0"/>
              </a:rPr>
              <a:t>ITEM TWO</a:t>
            </a:r>
          </a:p>
        </p:txBody>
      </p:sp>
      <p:sp>
        <p:nvSpPr>
          <p:cNvPr id="24585" name="Line 9"/>
          <p:cNvSpPr>
            <a:spLocks noChangeShapeType="1"/>
          </p:cNvSpPr>
          <p:nvPr/>
        </p:nvSpPr>
        <p:spPr bwMode="auto">
          <a:xfrm>
            <a:off x="4438650" y="4756150"/>
            <a:ext cx="473075"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35851" name="Rectangle 10"/>
          <p:cNvSpPr>
            <a:spLocks noChangeArrowheads="1"/>
          </p:cNvSpPr>
          <p:nvPr/>
        </p:nvSpPr>
        <p:spPr bwMode="auto">
          <a:xfrm>
            <a:off x="641350" y="4981575"/>
            <a:ext cx="233045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Curabitur id velit eget turpis scelerisque ultricies a id lectus. </a:t>
            </a:r>
          </a:p>
        </p:txBody>
      </p:sp>
      <p:sp>
        <p:nvSpPr>
          <p:cNvPr id="35852" name="Rectangle 11"/>
          <p:cNvSpPr>
            <a:spLocks noChangeArrowheads="1"/>
          </p:cNvSpPr>
          <p:nvPr/>
        </p:nvSpPr>
        <p:spPr bwMode="auto">
          <a:xfrm>
            <a:off x="1423988" y="4406900"/>
            <a:ext cx="74453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1200" b="1">
                <a:solidFill>
                  <a:srgbClr val="FFFFFF"/>
                </a:solidFill>
                <a:latin typeface="Montserrat Bold" charset="0"/>
                <a:ea typeface="MS PGothic" panose="020B0600070205080204" pitchFamily="34" charset="-128"/>
                <a:sym typeface="Montserrat Bold" charset="0"/>
              </a:rPr>
              <a:t>ITEM ONE</a:t>
            </a:r>
          </a:p>
        </p:txBody>
      </p:sp>
      <p:sp>
        <p:nvSpPr>
          <p:cNvPr id="24588" name="Line 12"/>
          <p:cNvSpPr>
            <a:spLocks noChangeShapeType="1"/>
          </p:cNvSpPr>
          <p:nvPr/>
        </p:nvSpPr>
        <p:spPr bwMode="auto">
          <a:xfrm>
            <a:off x="1570038" y="4756150"/>
            <a:ext cx="473075"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35854" name="Rectangle 13"/>
          <p:cNvSpPr>
            <a:spLocks noChangeArrowheads="1"/>
          </p:cNvSpPr>
          <p:nvPr/>
        </p:nvSpPr>
        <p:spPr bwMode="auto">
          <a:xfrm>
            <a:off x="6372225" y="4981575"/>
            <a:ext cx="233045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Curabitur id velit eget turpis scelerisque ultricies a id lectus. </a:t>
            </a:r>
          </a:p>
        </p:txBody>
      </p:sp>
      <p:sp>
        <p:nvSpPr>
          <p:cNvPr id="35855" name="Rectangle 14"/>
          <p:cNvSpPr>
            <a:spLocks noChangeArrowheads="1"/>
          </p:cNvSpPr>
          <p:nvPr/>
        </p:nvSpPr>
        <p:spPr bwMode="auto">
          <a:xfrm>
            <a:off x="7067550" y="4406900"/>
            <a:ext cx="9334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algn="ctr"/>
            <a:r>
              <a:rPr lang="en-US" altLang="zh-CN" sz="1200" b="1">
                <a:solidFill>
                  <a:srgbClr val="FFFFFF"/>
                </a:solidFill>
                <a:latin typeface="Montserrat Bold" charset="0"/>
                <a:ea typeface="MS PGothic" panose="020B0600070205080204" pitchFamily="34" charset="-128"/>
                <a:sym typeface="Montserrat Bold" charset="0"/>
              </a:rPr>
              <a:t>ITEM THREE</a:t>
            </a:r>
          </a:p>
        </p:txBody>
      </p:sp>
      <p:sp>
        <p:nvSpPr>
          <p:cNvPr id="24591" name="Line 15"/>
          <p:cNvSpPr>
            <a:spLocks noChangeShapeType="1"/>
          </p:cNvSpPr>
          <p:nvPr/>
        </p:nvSpPr>
        <p:spPr bwMode="auto">
          <a:xfrm>
            <a:off x="7302500" y="4756150"/>
            <a:ext cx="473075"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35857" name="Line 16"/>
          <p:cNvSpPr>
            <a:spLocks noChangeShapeType="1"/>
          </p:cNvSpPr>
          <p:nvPr/>
        </p:nvSpPr>
        <p:spPr bwMode="auto">
          <a:xfrm>
            <a:off x="4667250" y="3994150"/>
            <a:ext cx="0" cy="260350"/>
          </a:xfrm>
          <a:prstGeom prst="line">
            <a:avLst/>
          </a:prstGeom>
          <a:noFill/>
          <a:ln w="19050">
            <a:solidFill>
              <a:srgbClr val="BBC1CD"/>
            </a:solidFill>
            <a:prstDash val="sysDot"/>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35858" name="Line 17"/>
          <p:cNvSpPr>
            <a:spLocks noChangeShapeType="1"/>
          </p:cNvSpPr>
          <p:nvPr/>
        </p:nvSpPr>
        <p:spPr bwMode="auto">
          <a:xfrm>
            <a:off x="1797050" y="3994150"/>
            <a:ext cx="0" cy="260350"/>
          </a:xfrm>
          <a:prstGeom prst="line">
            <a:avLst/>
          </a:prstGeom>
          <a:noFill/>
          <a:ln w="19050">
            <a:solidFill>
              <a:srgbClr val="BBC1CD"/>
            </a:solidFill>
            <a:prstDash val="sysDot"/>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35859" name="Line 18"/>
          <p:cNvSpPr>
            <a:spLocks noChangeShapeType="1"/>
          </p:cNvSpPr>
          <p:nvPr/>
        </p:nvSpPr>
        <p:spPr bwMode="auto">
          <a:xfrm>
            <a:off x="7512050" y="3994150"/>
            <a:ext cx="0" cy="260350"/>
          </a:xfrm>
          <a:prstGeom prst="line">
            <a:avLst/>
          </a:prstGeom>
          <a:noFill/>
          <a:ln w="19050">
            <a:solidFill>
              <a:srgbClr val="BBC1CD"/>
            </a:solidFill>
            <a:prstDash val="sysDot"/>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35860" name="Line 19"/>
          <p:cNvSpPr>
            <a:spLocks noChangeShapeType="1"/>
          </p:cNvSpPr>
          <p:nvPr/>
        </p:nvSpPr>
        <p:spPr bwMode="auto">
          <a:xfrm>
            <a:off x="10414000" y="3994150"/>
            <a:ext cx="0" cy="260350"/>
          </a:xfrm>
          <a:prstGeom prst="line">
            <a:avLst/>
          </a:prstGeom>
          <a:noFill/>
          <a:ln w="19050">
            <a:solidFill>
              <a:srgbClr val="BBC1CD"/>
            </a:solidFill>
            <a:prstDash val="sysDot"/>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35861" name="Rectangle 20"/>
          <p:cNvSpPr>
            <a:spLocks noChangeArrowheads="1"/>
          </p:cNvSpPr>
          <p:nvPr/>
        </p:nvSpPr>
        <p:spPr bwMode="auto">
          <a:xfrm>
            <a:off x="9258300" y="4981575"/>
            <a:ext cx="233045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Curabitur id velit eget turpis scelerisque ultricies a id lectus. </a:t>
            </a:r>
          </a:p>
        </p:txBody>
      </p:sp>
      <p:sp>
        <p:nvSpPr>
          <p:cNvPr id="35862" name="Rectangle 21"/>
          <p:cNvSpPr>
            <a:spLocks noChangeArrowheads="1"/>
          </p:cNvSpPr>
          <p:nvPr/>
        </p:nvSpPr>
        <p:spPr bwMode="auto">
          <a:xfrm>
            <a:off x="9975850" y="4406900"/>
            <a:ext cx="89058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algn="ctr"/>
            <a:r>
              <a:rPr lang="en-US" altLang="zh-CN" sz="1200" b="1">
                <a:solidFill>
                  <a:srgbClr val="FFFFFF"/>
                </a:solidFill>
                <a:latin typeface="Montserrat Bold" charset="0"/>
                <a:ea typeface="MS PGothic" panose="020B0600070205080204" pitchFamily="34" charset="-128"/>
                <a:sym typeface="Montserrat Bold" charset="0"/>
              </a:rPr>
              <a:t>ITEM FOUR </a:t>
            </a:r>
          </a:p>
        </p:txBody>
      </p:sp>
      <p:sp>
        <p:nvSpPr>
          <p:cNvPr id="24598" name="Line 22"/>
          <p:cNvSpPr>
            <a:spLocks noChangeShapeType="1"/>
          </p:cNvSpPr>
          <p:nvPr/>
        </p:nvSpPr>
        <p:spPr bwMode="auto">
          <a:xfrm>
            <a:off x="10188575" y="4756150"/>
            <a:ext cx="473075"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Tree>
  </p:cSld>
  <p:clrMapOvr>
    <a:masterClrMapping/>
  </p:clrMapOvr>
  <p:transition spd="slow" advTm="1600">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179E184E-D14E-4222-9486-DD63E95DE63E}" type="slidenum">
              <a:rPr lang="en-US" altLang="zh-CN">
                <a:ea typeface="MS PGothic" panose="020B0600070205080204" pitchFamily="34" charset="-128"/>
              </a:rPr>
              <a:pPr/>
              <a:t>15</a:t>
            </a:fld>
            <a:endParaRPr lang="en-US" altLang="zh-CN">
              <a:ea typeface="MS PGothic" panose="020B0600070205080204" pitchFamily="34" charset="-128"/>
            </a:endParaRPr>
          </a:p>
        </p:txBody>
      </p:sp>
      <p:sp>
        <p:nvSpPr>
          <p:cNvPr id="37890" name="Rectangle 1"/>
          <p:cNvSpPr>
            <a:spLocks noChangeArrowheads="1"/>
          </p:cNvSpPr>
          <p:nvPr/>
        </p:nvSpPr>
        <p:spPr bwMode="auto">
          <a:xfrm>
            <a:off x="0" y="1054100"/>
            <a:ext cx="3575050" cy="52959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6626" name="Rectangle 2"/>
          <p:cNvSpPr/>
          <p:nvPr/>
        </p:nvSpPr>
        <p:spPr bwMode="auto">
          <a:xfrm>
            <a:off x="3689350" y="1054100"/>
            <a:ext cx="1977232" cy="5295900"/>
          </a:xfrm>
          <a:prstGeom prst="rect">
            <a:avLst/>
          </a:prstGeom>
          <a:blipFill dpi="0" rotWithShape="0">
            <a:blip r:embed="rId3"/>
            <a:srcRect/>
            <a:stretch>
              <a:fillRect l="-83922" r="-83922"/>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6627" name="Rectangle 3"/>
          <p:cNvSpPr/>
          <p:nvPr/>
        </p:nvSpPr>
        <p:spPr bwMode="auto">
          <a:xfrm>
            <a:off x="5776913" y="1054100"/>
            <a:ext cx="1978025" cy="5295900"/>
          </a:xfrm>
          <a:prstGeom prst="rect">
            <a:avLst/>
          </a:prstGeom>
          <a:blipFill dpi="0" rotWithShape="0">
            <a:blip r:embed="rId4"/>
            <a:srcRect/>
            <a:stretch>
              <a:fillRect l="-83869" r="-83869"/>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6628" name="Rectangle 4"/>
          <p:cNvSpPr/>
          <p:nvPr/>
        </p:nvSpPr>
        <p:spPr bwMode="auto">
          <a:xfrm>
            <a:off x="7865269" y="1054100"/>
            <a:ext cx="1978025" cy="5295900"/>
          </a:xfrm>
          <a:prstGeom prst="rect">
            <a:avLst/>
          </a:prstGeom>
          <a:blipFill dpi="0" rotWithShape="0">
            <a:blip r:embed="rId5"/>
            <a:srcRect/>
            <a:stretch>
              <a:fillRect l="-83869" r="-83869"/>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6629" name="Rectangle 5"/>
          <p:cNvSpPr/>
          <p:nvPr/>
        </p:nvSpPr>
        <p:spPr bwMode="auto">
          <a:xfrm>
            <a:off x="9953625" y="1054100"/>
            <a:ext cx="1978025" cy="5295900"/>
          </a:xfrm>
          <a:prstGeom prst="rect">
            <a:avLst/>
          </a:prstGeom>
          <a:blipFill dpi="0" rotWithShape="0">
            <a:blip r:embed="rId6"/>
            <a:srcRect/>
            <a:stretch>
              <a:fillRect l="-83869" r="-83869"/>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37895" name="Rectangle 6"/>
          <p:cNvSpPr>
            <a:spLocks noChangeArrowheads="1"/>
          </p:cNvSpPr>
          <p:nvPr/>
        </p:nvSpPr>
        <p:spPr bwMode="auto">
          <a:xfrm>
            <a:off x="655638" y="1943100"/>
            <a:ext cx="263525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37896" name="Rectangle 7"/>
          <p:cNvSpPr>
            <a:spLocks noChangeArrowheads="1"/>
          </p:cNvSpPr>
          <p:nvPr/>
        </p:nvSpPr>
        <p:spPr bwMode="auto">
          <a:xfrm>
            <a:off x="292100" y="1979613"/>
            <a:ext cx="128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b="1">
                <a:solidFill>
                  <a:srgbClr val="FFFFFF"/>
                </a:solidFill>
                <a:latin typeface="Montserrat Bold" charset="0"/>
                <a:ea typeface="MS PGothic" panose="020B0600070205080204" pitchFamily="34" charset="-128"/>
                <a:sym typeface="Montserrat Bold" charset="0"/>
              </a:rPr>
              <a:t>1</a:t>
            </a:r>
          </a:p>
        </p:txBody>
      </p:sp>
      <p:sp>
        <p:nvSpPr>
          <p:cNvPr id="26632" name="Line 8"/>
          <p:cNvSpPr>
            <a:spLocks noChangeShapeType="1"/>
          </p:cNvSpPr>
          <p:nvPr/>
        </p:nvSpPr>
        <p:spPr bwMode="auto">
          <a:xfrm rot="10800000" flipH="1">
            <a:off x="528638" y="2044700"/>
            <a:ext cx="0" cy="163513"/>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37898" name="Rectangle 9"/>
          <p:cNvSpPr>
            <a:spLocks noChangeArrowheads="1"/>
          </p:cNvSpPr>
          <p:nvPr/>
        </p:nvSpPr>
        <p:spPr bwMode="auto">
          <a:xfrm>
            <a:off x="655638" y="2813050"/>
            <a:ext cx="263525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37899" name="Rectangle 10"/>
          <p:cNvSpPr>
            <a:spLocks noChangeArrowheads="1"/>
          </p:cNvSpPr>
          <p:nvPr/>
        </p:nvSpPr>
        <p:spPr bwMode="auto">
          <a:xfrm>
            <a:off x="279400" y="2849563"/>
            <a:ext cx="128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b="1">
                <a:solidFill>
                  <a:srgbClr val="FFFFFF"/>
                </a:solidFill>
                <a:latin typeface="Montserrat Bold" charset="0"/>
                <a:ea typeface="MS PGothic" panose="020B0600070205080204" pitchFamily="34" charset="-128"/>
                <a:sym typeface="Montserrat Bold" charset="0"/>
              </a:rPr>
              <a:t>2</a:t>
            </a:r>
          </a:p>
        </p:txBody>
      </p:sp>
      <p:sp>
        <p:nvSpPr>
          <p:cNvPr id="26635" name="Line 11"/>
          <p:cNvSpPr>
            <a:spLocks noChangeShapeType="1"/>
          </p:cNvSpPr>
          <p:nvPr/>
        </p:nvSpPr>
        <p:spPr bwMode="auto">
          <a:xfrm rot="10800000" flipH="1">
            <a:off x="528638" y="2914650"/>
            <a:ext cx="0" cy="163513"/>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37901" name="Rectangle 12"/>
          <p:cNvSpPr>
            <a:spLocks noChangeArrowheads="1"/>
          </p:cNvSpPr>
          <p:nvPr/>
        </p:nvSpPr>
        <p:spPr bwMode="auto">
          <a:xfrm>
            <a:off x="655638" y="3683000"/>
            <a:ext cx="263525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37902" name="Rectangle 13"/>
          <p:cNvSpPr>
            <a:spLocks noChangeArrowheads="1"/>
          </p:cNvSpPr>
          <p:nvPr/>
        </p:nvSpPr>
        <p:spPr bwMode="auto">
          <a:xfrm>
            <a:off x="279400" y="3719513"/>
            <a:ext cx="128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b="1">
                <a:solidFill>
                  <a:srgbClr val="FFFFFF"/>
                </a:solidFill>
                <a:latin typeface="Montserrat Bold" charset="0"/>
                <a:ea typeface="MS PGothic" panose="020B0600070205080204" pitchFamily="34" charset="-128"/>
                <a:sym typeface="Montserrat Bold" charset="0"/>
              </a:rPr>
              <a:t>3</a:t>
            </a:r>
          </a:p>
        </p:txBody>
      </p:sp>
      <p:sp>
        <p:nvSpPr>
          <p:cNvPr id="26638" name="Line 14"/>
          <p:cNvSpPr>
            <a:spLocks noChangeShapeType="1"/>
          </p:cNvSpPr>
          <p:nvPr/>
        </p:nvSpPr>
        <p:spPr bwMode="auto">
          <a:xfrm rot="10800000" flipH="1">
            <a:off x="528638" y="3784600"/>
            <a:ext cx="0" cy="163513"/>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37904" name="Rectangle 15"/>
          <p:cNvSpPr>
            <a:spLocks noChangeArrowheads="1"/>
          </p:cNvSpPr>
          <p:nvPr/>
        </p:nvSpPr>
        <p:spPr bwMode="auto">
          <a:xfrm>
            <a:off x="655638" y="4552950"/>
            <a:ext cx="263525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37905" name="Rectangle 16"/>
          <p:cNvSpPr>
            <a:spLocks noChangeArrowheads="1"/>
          </p:cNvSpPr>
          <p:nvPr/>
        </p:nvSpPr>
        <p:spPr bwMode="auto">
          <a:xfrm>
            <a:off x="279400" y="4589463"/>
            <a:ext cx="128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b="1">
                <a:solidFill>
                  <a:srgbClr val="FFFFFF"/>
                </a:solidFill>
                <a:latin typeface="Montserrat Bold" charset="0"/>
                <a:ea typeface="MS PGothic" panose="020B0600070205080204" pitchFamily="34" charset="-128"/>
                <a:sym typeface="Montserrat Bold" charset="0"/>
              </a:rPr>
              <a:t>4</a:t>
            </a:r>
          </a:p>
        </p:txBody>
      </p:sp>
      <p:sp>
        <p:nvSpPr>
          <p:cNvPr id="26641" name="Line 17"/>
          <p:cNvSpPr>
            <a:spLocks noChangeShapeType="1"/>
          </p:cNvSpPr>
          <p:nvPr/>
        </p:nvSpPr>
        <p:spPr bwMode="auto">
          <a:xfrm rot="10800000" flipH="1">
            <a:off x="528638" y="4654550"/>
            <a:ext cx="0" cy="163513"/>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37907" name="Rectangle 18"/>
          <p:cNvSpPr>
            <a:spLocks noChangeArrowheads="1"/>
          </p:cNvSpPr>
          <p:nvPr/>
        </p:nvSpPr>
        <p:spPr bwMode="auto">
          <a:xfrm>
            <a:off x="260350" y="123825"/>
            <a:ext cx="20939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PORTFOLIO</a:t>
            </a:r>
          </a:p>
        </p:txBody>
      </p:sp>
      <p:sp>
        <p:nvSpPr>
          <p:cNvPr id="37908" name="Rectangle 19"/>
          <p:cNvSpPr>
            <a:spLocks noChangeArrowheads="1"/>
          </p:cNvSpPr>
          <p:nvPr/>
        </p:nvSpPr>
        <p:spPr bwMode="auto">
          <a:xfrm>
            <a:off x="274638" y="546100"/>
            <a:ext cx="20764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Tree>
  </p:cSld>
  <p:clrMapOvr>
    <a:masterClrMapping/>
  </p:clrMapOvr>
  <p:transition spd="slow" advTm="1600">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25981603-1093-4864-8398-9AC7C9D07C51}" type="slidenum">
              <a:rPr lang="en-US" altLang="zh-CN">
                <a:ea typeface="MS PGothic" panose="020B0600070205080204" pitchFamily="34" charset="-128"/>
              </a:rPr>
              <a:pPr/>
              <a:t>16</a:t>
            </a:fld>
            <a:endParaRPr lang="en-US" altLang="zh-CN">
              <a:ea typeface="MS PGothic" panose="020B0600070205080204" pitchFamily="34" charset="-128"/>
            </a:endParaRPr>
          </a:p>
        </p:txBody>
      </p:sp>
      <p:sp>
        <p:nvSpPr>
          <p:cNvPr id="39938" name="Rectangle 1"/>
          <p:cNvSpPr>
            <a:spLocks noChangeArrowheads="1"/>
          </p:cNvSpPr>
          <p:nvPr/>
        </p:nvSpPr>
        <p:spPr bwMode="auto">
          <a:xfrm>
            <a:off x="260350" y="123825"/>
            <a:ext cx="20939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PORTFOLIO</a:t>
            </a:r>
          </a:p>
        </p:txBody>
      </p:sp>
      <p:sp>
        <p:nvSpPr>
          <p:cNvPr id="39939" name="Rectangle 2"/>
          <p:cNvSpPr>
            <a:spLocks noChangeArrowheads="1"/>
          </p:cNvSpPr>
          <p:nvPr/>
        </p:nvSpPr>
        <p:spPr bwMode="auto">
          <a:xfrm>
            <a:off x="274638" y="546100"/>
            <a:ext cx="19875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39940" name="Oval 3"/>
          <p:cNvSpPr>
            <a:spLocks noChangeArrowheads="1"/>
          </p:cNvSpPr>
          <p:nvPr/>
        </p:nvSpPr>
        <p:spPr bwMode="auto">
          <a:xfrm>
            <a:off x="6210300" y="819150"/>
            <a:ext cx="5410200" cy="5410200"/>
          </a:xfrm>
          <a:prstGeom prst="ellipse">
            <a:avLst/>
          </a:prstGeom>
          <a:blipFill dpi="0" rotWithShape="0">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39941" name="Rectangle 4"/>
          <p:cNvSpPr>
            <a:spLocks noChangeArrowheads="1"/>
          </p:cNvSpPr>
          <p:nvPr/>
        </p:nvSpPr>
        <p:spPr bwMode="auto">
          <a:xfrm>
            <a:off x="293688" y="2346325"/>
            <a:ext cx="47561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FFFFFF"/>
                </a:solidFill>
                <a:latin typeface="Open Sans Bold" charset="0"/>
                <a:ea typeface="MS PGothic" panose="020B0600070205080204" pitchFamily="34" charset="-128"/>
                <a:sym typeface="Open Sans Bold" charset="0"/>
              </a:rPr>
              <a:t>Pellentesque quis pretium nisi, viverra vestibulum felis</a:t>
            </a:r>
            <a:r>
              <a:rPr lang="en-US" altLang="zh-CN" sz="1200">
                <a:solidFill>
                  <a:srgbClr val="FFFFFF"/>
                </a:solidFill>
                <a:latin typeface="Open Sans" pitchFamily="34" charset="0"/>
                <a:ea typeface="MS PGothic" panose="020B0600070205080204" pitchFamily="34" charset="-128"/>
                <a:sym typeface="Open Sans" pitchFamily="34" charset="0"/>
              </a:rPr>
              <a:t>. Ut id vulputate ligula, vel auctor risus. Mauris et mollis nunc, quis tempor erat. Nam vel velit sit amet leo pellentesque tristique ac nec dui. </a:t>
            </a:r>
            <a:r>
              <a:rPr lang="en-US" altLang="zh-CN" sz="1200">
                <a:solidFill>
                  <a:srgbClr val="FFFFFF"/>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a:solidFill>
                  <a:srgbClr val="FFFFFF"/>
                </a:solidFill>
                <a:latin typeface="Open Sans" pitchFamily="34" charset="0"/>
                <a:ea typeface="MS PGothic" panose="020B0600070205080204" pitchFamily="34" charset="-128"/>
                <a:sym typeface="Open Sans" pitchFamily="34" charset="0"/>
              </a:rPr>
              <a:t> Nam eu odio ornare massa fermentum pulvinar. Proin dictum mi in est scelerisque, a elementum sapien tristique. Ut tristique suscipit dui. Vivamus efficitur, ante at hendrerit vulputate, ligula metus tincidunt orci, sed lacinia ligula lacus eu quam.  </a:t>
            </a:r>
          </a:p>
        </p:txBody>
      </p:sp>
      <p:sp>
        <p:nvSpPr>
          <p:cNvPr id="39942" name="Rectangle 5"/>
          <p:cNvSpPr>
            <a:spLocks noChangeArrowheads="1"/>
          </p:cNvSpPr>
          <p:nvPr/>
        </p:nvSpPr>
        <p:spPr bwMode="auto">
          <a:xfrm>
            <a:off x="304800" y="1628775"/>
            <a:ext cx="18526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zh-CN" altLang="en-US" sz="2400" b="1">
                <a:solidFill>
                  <a:srgbClr val="FFFFFF"/>
                </a:solidFill>
                <a:latin typeface="Montserrat Bold" charset="0"/>
                <a:ea typeface="MS PGothic" panose="020B0600070205080204" pitchFamily="34" charset="-128"/>
                <a:sym typeface="Montserrat Bold" charset="0"/>
              </a:rPr>
              <a:t>在此添加标题</a:t>
            </a:r>
            <a:endParaRPr lang="en-US" altLang="zh-CN" sz="2400" b="1">
              <a:solidFill>
                <a:srgbClr val="FFFFFF"/>
              </a:solidFill>
              <a:latin typeface="Montserrat Bold" charset="0"/>
              <a:ea typeface="MS PGothic" panose="020B0600070205080204" pitchFamily="34" charset="-128"/>
              <a:sym typeface="Montserrat Bold" charset="0"/>
            </a:endParaRPr>
          </a:p>
        </p:txBody>
      </p:sp>
      <p:sp>
        <p:nvSpPr>
          <p:cNvPr id="28678" name="Line 6"/>
          <p:cNvSpPr>
            <a:spLocks noChangeShapeType="1"/>
          </p:cNvSpPr>
          <p:nvPr/>
        </p:nvSpPr>
        <p:spPr bwMode="auto">
          <a:xfrm>
            <a:off x="303213" y="2120900"/>
            <a:ext cx="473075"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28679" name="Rectangle 7"/>
          <p:cNvSpPr/>
          <p:nvPr/>
        </p:nvSpPr>
        <p:spPr bwMode="auto">
          <a:xfrm>
            <a:off x="271463" y="5181600"/>
            <a:ext cx="641350" cy="603250"/>
          </a:xfrm>
          <a:prstGeom prst="rect">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39945" name="Rectangle 8"/>
          <p:cNvSpPr>
            <a:spLocks noChangeArrowheads="1"/>
          </p:cNvSpPr>
          <p:nvPr/>
        </p:nvSpPr>
        <p:spPr bwMode="auto">
          <a:xfrm>
            <a:off x="1087438" y="5105400"/>
            <a:ext cx="40068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FFFFFF"/>
                </a:solidFill>
                <a:latin typeface="Open Sans Italic" charset="0"/>
                <a:ea typeface="MS PGothic" panose="020B0600070205080204" pitchFamily="34" charset="-128"/>
                <a:sym typeface="Open Sans Italic" charset="0"/>
              </a:rPr>
              <a:t>Curabitur id velit eget turpis scelerisque ultricies a id lectus. Lorem ipsum dolor sit amet, consectetur adipiscing elit. </a:t>
            </a:r>
          </a:p>
        </p:txBody>
      </p:sp>
      <p:sp>
        <p:nvSpPr>
          <p:cNvPr id="39946" name="AutoShape 9"/>
          <p:cNvSpPr>
            <a:spLocks noChangeArrowheads="1"/>
          </p:cNvSpPr>
          <p:nvPr/>
        </p:nvSpPr>
        <p:spPr bwMode="auto">
          <a:xfrm>
            <a:off x="357188" y="5330825"/>
            <a:ext cx="469900" cy="311150"/>
          </a:xfrm>
          <a:custGeom>
            <a:avLst/>
            <a:gdLst>
              <a:gd name="T0" fmla="*/ 18700 w 21600"/>
              <a:gd name="T1" fmla="*/ 9257 h 21600"/>
              <a:gd name="T2" fmla="*/ 20760 w 21600"/>
              <a:gd name="T3" fmla="*/ 14790 h 21600"/>
              <a:gd name="T4" fmla="*/ 16028 w 21600"/>
              <a:gd name="T5" fmla="*/ 21600 h 21600"/>
              <a:gd name="T6" fmla="*/ 11372 w 21600"/>
              <a:gd name="T7" fmla="*/ 14790 h 21600"/>
              <a:gd name="T8" fmla="*/ 12746 w 21600"/>
              <a:gd name="T9" fmla="*/ 9151 h 21600"/>
              <a:gd name="T10" fmla="*/ 17097 w 21600"/>
              <a:gd name="T11" fmla="*/ 0 h 21600"/>
              <a:gd name="T12" fmla="*/ 21600 w 21600"/>
              <a:gd name="T13" fmla="*/ 0 h 21600"/>
              <a:gd name="T14" fmla="*/ 18700 w 21600"/>
              <a:gd name="T15" fmla="*/ 9257 h 21600"/>
              <a:gd name="T16" fmla="*/ 7327 w 21600"/>
              <a:gd name="T17" fmla="*/ 9257 h 21600"/>
              <a:gd name="T18" fmla="*/ 9388 w 21600"/>
              <a:gd name="T19" fmla="*/ 14790 h 21600"/>
              <a:gd name="T20" fmla="*/ 4656 w 21600"/>
              <a:gd name="T21" fmla="*/ 21600 h 21600"/>
              <a:gd name="T22" fmla="*/ 0 w 21600"/>
              <a:gd name="T23" fmla="*/ 14790 h 21600"/>
              <a:gd name="T24" fmla="*/ 1374 w 21600"/>
              <a:gd name="T25" fmla="*/ 9151 h 21600"/>
              <a:gd name="T26" fmla="*/ 5724 w 21600"/>
              <a:gd name="T27" fmla="*/ 0 h 21600"/>
              <a:gd name="T28" fmla="*/ 10228 w 21600"/>
              <a:gd name="T29" fmla="*/ 0 h 21600"/>
              <a:gd name="T30" fmla="*/ 7327 w 21600"/>
              <a:gd name="T31" fmla="*/ 9257 h 21600"/>
              <a:gd name="T32" fmla="*/ 7327 w 21600"/>
              <a:gd name="T33" fmla="*/ 925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00" h="21600">
                <a:moveTo>
                  <a:pt x="18700" y="9257"/>
                </a:moveTo>
                <a:cubicBezTo>
                  <a:pt x="20073" y="10534"/>
                  <a:pt x="20760" y="12556"/>
                  <a:pt x="20760" y="14790"/>
                </a:cubicBezTo>
                <a:cubicBezTo>
                  <a:pt x="20760" y="18727"/>
                  <a:pt x="18776" y="21600"/>
                  <a:pt x="16028" y="21600"/>
                </a:cubicBezTo>
                <a:cubicBezTo>
                  <a:pt x="13586" y="21600"/>
                  <a:pt x="11372" y="19046"/>
                  <a:pt x="11372" y="14790"/>
                </a:cubicBezTo>
                <a:cubicBezTo>
                  <a:pt x="11372" y="12662"/>
                  <a:pt x="11907" y="10853"/>
                  <a:pt x="12746" y="9151"/>
                </a:cubicBezTo>
                <a:lnTo>
                  <a:pt x="17097" y="0"/>
                </a:lnTo>
                <a:lnTo>
                  <a:pt x="21600" y="0"/>
                </a:lnTo>
                <a:cubicBezTo>
                  <a:pt x="21600" y="0"/>
                  <a:pt x="18700" y="9257"/>
                  <a:pt x="18700" y="9257"/>
                </a:cubicBezTo>
                <a:close/>
                <a:moveTo>
                  <a:pt x="7327" y="9257"/>
                </a:moveTo>
                <a:cubicBezTo>
                  <a:pt x="8701" y="10534"/>
                  <a:pt x="9388" y="12556"/>
                  <a:pt x="9388" y="14790"/>
                </a:cubicBezTo>
                <a:cubicBezTo>
                  <a:pt x="9388" y="18727"/>
                  <a:pt x="7404" y="21600"/>
                  <a:pt x="4656" y="21600"/>
                </a:cubicBezTo>
                <a:cubicBezTo>
                  <a:pt x="2213" y="21600"/>
                  <a:pt x="0" y="19046"/>
                  <a:pt x="0" y="14790"/>
                </a:cubicBezTo>
                <a:cubicBezTo>
                  <a:pt x="0" y="12662"/>
                  <a:pt x="534" y="10853"/>
                  <a:pt x="1374" y="9151"/>
                </a:cubicBezTo>
                <a:lnTo>
                  <a:pt x="5724" y="0"/>
                </a:lnTo>
                <a:lnTo>
                  <a:pt x="10228" y="0"/>
                </a:lnTo>
                <a:cubicBezTo>
                  <a:pt x="10228" y="0"/>
                  <a:pt x="7327" y="9257"/>
                  <a:pt x="7327" y="9257"/>
                </a:cubicBezTo>
                <a:close/>
                <a:moveTo>
                  <a:pt x="7327" y="9257"/>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39947" name="Line 10"/>
          <p:cNvSpPr>
            <a:spLocks noChangeShapeType="1"/>
          </p:cNvSpPr>
          <p:nvPr/>
        </p:nvSpPr>
        <p:spPr bwMode="auto">
          <a:xfrm rot="10800000">
            <a:off x="266700" y="4865688"/>
            <a:ext cx="4784725" cy="0"/>
          </a:xfrm>
          <a:prstGeom prst="line">
            <a:avLst/>
          </a:prstGeom>
          <a:noFill/>
          <a:ln w="19050">
            <a:solidFill>
              <a:srgbClr val="D0D9E2"/>
            </a:solidFill>
            <a:prstDash val="sysDot"/>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Tree>
  </p:cSld>
  <p:clrMapOvr>
    <a:masterClrMapping/>
  </p:clrMapOvr>
  <p:transition spd="slow" advTm="1600">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67399FD5-BBA7-4783-A9D3-3F7EB5CFCFBE}" type="slidenum">
              <a:rPr lang="en-US" altLang="zh-CN">
                <a:ea typeface="MS PGothic" panose="020B0600070205080204" pitchFamily="34" charset="-128"/>
              </a:rPr>
              <a:pPr/>
              <a:t>17</a:t>
            </a:fld>
            <a:endParaRPr lang="en-US" altLang="zh-CN">
              <a:ea typeface="MS PGothic" panose="020B0600070205080204" pitchFamily="34" charset="-128"/>
            </a:endParaRPr>
          </a:p>
        </p:txBody>
      </p:sp>
      <p:sp>
        <p:nvSpPr>
          <p:cNvPr id="41986" name="AutoShape 1"/>
          <p:cNvSpPr>
            <a:spLocks noChangeArrowheads="1"/>
          </p:cNvSpPr>
          <p:nvPr/>
        </p:nvSpPr>
        <p:spPr bwMode="auto">
          <a:xfrm rot="-780313">
            <a:off x="5376863" y="2289175"/>
            <a:ext cx="1422400" cy="2317750"/>
          </a:xfrm>
          <a:custGeom>
            <a:avLst/>
            <a:gdLst>
              <a:gd name="T0" fmla="*/ 5266 w 19495"/>
              <a:gd name="T1" fmla="*/ 20984 h 21236"/>
              <a:gd name="T2" fmla="*/ 5202 w 19495"/>
              <a:gd name="T3" fmla="*/ 12052 h 21236"/>
              <a:gd name="T4" fmla="*/ 1967 w 19495"/>
              <a:gd name="T5" fmla="*/ 5348 h 21236"/>
              <a:gd name="T6" fmla="*/ 1827 w 19495"/>
              <a:gd name="T7" fmla="*/ 3495 h 21236"/>
              <a:gd name="T8" fmla="*/ 4684 w 19495"/>
              <a:gd name="T9" fmla="*/ 5730 h 21236"/>
              <a:gd name="T10" fmla="*/ 9229 w 19495"/>
              <a:gd name="T11" fmla="*/ 3822 h 21236"/>
              <a:gd name="T12" fmla="*/ 10384 w 19495"/>
              <a:gd name="T13" fmla="*/ 710 h 21236"/>
              <a:gd name="T14" fmla="*/ 12393 w 19495"/>
              <a:gd name="T15" fmla="*/ 2893 h 21236"/>
              <a:gd name="T16" fmla="*/ 14597 w 19495"/>
              <a:gd name="T17" fmla="*/ 5697 h 21236"/>
              <a:gd name="T18" fmla="*/ 17364 w 19495"/>
              <a:gd name="T19" fmla="*/ 4466 h 21236"/>
              <a:gd name="T20" fmla="*/ 18312 w 19495"/>
              <a:gd name="T21" fmla="*/ 5609 h 21236"/>
              <a:gd name="T22" fmla="*/ 16603 w 19495"/>
              <a:gd name="T23" fmla="*/ 7779 h 21236"/>
              <a:gd name="T24" fmla="*/ 17493 w 19495"/>
              <a:gd name="T25" fmla="*/ 8133 h 21236"/>
              <a:gd name="T26" fmla="*/ 18143 w 19495"/>
              <a:gd name="T27" fmla="*/ 3778 h 21236"/>
              <a:gd name="T28" fmla="*/ 15850 w 19495"/>
              <a:gd name="T29" fmla="*/ 4251 h 21236"/>
              <a:gd name="T30" fmla="*/ 14494 w 19495"/>
              <a:gd name="T31" fmla="*/ 4920 h 21236"/>
              <a:gd name="T32" fmla="*/ 13565 w 19495"/>
              <a:gd name="T33" fmla="*/ 4150 h 21236"/>
              <a:gd name="T34" fmla="*/ 10762 w 19495"/>
              <a:gd name="T35" fmla="*/ 10 h 21236"/>
              <a:gd name="T36" fmla="*/ 8239 w 19495"/>
              <a:gd name="T37" fmla="*/ 3483 h 21236"/>
              <a:gd name="T38" fmla="*/ 6660 w 19495"/>
              <a:gd name="T39" fmla="*/ 5463 h 21236"/>
              <a:gd name="T40" fmla="*/ 4015 w 19495"/>
              <a:gd name="T41" fmla="*/ 4060 h 21236"/>
              <a:gd name="T42" fmla="*/ 1786 w 19495"/>
              <a:gd name="T43" fmla="*/ 2687 h 21236"/>
              <a:gd name="T44" fmla="*/ 329 w 19495"/>
              <a:gd name="T45" fmla="*/ 4642 h 21236"/>
              <a:gd name="T46" fmla="*/ 2773 w 19495"/>
              <a:gd name="T47" fmla="*/ 8141 h 21236"/>
              <a:gd name="T48" fmla="*/ 4139 w 19495"/>
              <a:gd name="T49" fmla="*/ 11937 h 21236"/>
              <a:gd name="T50" fmla="*/ 4539 w 19495"/>
              <a:gd name="T51" fmla="*/ 18622 h 21236"/>
              <a:gd name="T52" fmla="*/ 4268 w 19495"/>
              <a:gd name="T53" fmla="*/ 20802 h 21236"/>
              <a:gd name="T54" fmla="*/ 5266 w 19495"/>
              <a:gd name="T55" fmla="*/ 20984 h 21236"/>
              <a:gd name="T56" fmla="*/ 5266 w 19495"/>
              <a:gd name="T57" fmla="*/ 20984 h 21236"/>
              <a:gd name="T58" fmla="*/ 5266 w 19495"/>
              <a:gd name="T59" fmla="*/ 20984 h 21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495" h="21236">
                <a:moveTo>
                  <a:pt x="5266" y="20984"/>
                </a:moveTo>
                <a:cubicBezTo>
                  <a:pt x="5860" y="18050"/>
                  <a:pt x="5832" y="14978"/>
                  <a:pt x="5202" y="12052"/>
                </a:cubicBezTo>
                <a:cubicBezTo>
                  <a:pt x="4689" y="9673"/>
                  <a:pt x="3696" y="7457"/>
                  <a:pt x="1967" y="5348"/>
                </a:cubicBezTo>
                <a:cubicBezTo>
                  <a:pt x="1618" y="4921"/>
                  <a:pt x="-66" y="2676"/>
                  <a:pt x="1827" y="3495"/>
                </a:cubicBezTo>
                <a:cubicBezTo>
                  <a:pt x="3107" y="4048"/>
                  <a:pt x="3472" y="5137"/>
                  <a:pt x="4684" y="5730"/>
                </a:cubicBezTo>
                <a:cubicBezTo>
                  <a:pt x="6996" y="6864"/>
                  <a:pt x="9015" y="5442"/>
                  <a:pt x="9229" y="3822"/>
                </a:cubicBezTo>
                <a:cubicBezTo>
                  <a:pt x="9331" y="3046"/>
                  <a:pt x="8941" y="1103"/>
                  <a:pt x="10384" y="710"/>
                </a:cubicBezTo>
                <a:cubicBezTo>
                  <a:pt x="11644" y="366"/>
                  <a:pt x="12273" y="2443"/>
                  <a:pt x="12393" y="2893"/>
                </a:cubicBezTo>
                <a:cubicBezTo>
                  <a:pt x="12628" y="3774"/>
                  <a:pt x="11937" y="6633"/>
                  <a:pt x="14597" y="5697"/>
                </a:cubicBezTo>
                <a:cubicBezTo>
                  <a:pt x="15579" y="5351"/>
                  <a:pt x="16319" y="4744"/>
                  <a:pt x="17364" y="4466"/>
                </a:cubicBezTo>
                <a:cubicBezTo>
                  <a:pt x="18413" y="4187"/>
                  <a:pt x="18472" y="5204"/>
                  <a:pt x="18312" y="5609"/>
                </a:cubicBezTo>
                <a:cubicBezTo>
                  <a:pt x="18008" y="6379"/>
                  <a:pt x="17217" y="7109"/>
                  <a:pt x="16603" y="7779"/>
                </a:cubicBezTo>
                <a:cubicBezTo>
                  <a:pt x="16254" y="8161"/>
                  <a:pt x="17146" y="8513"/>
                  <a:pt x="17493" y="8133"/>
                </a:cubicBezTo>
                <a:cubicBezTo>
                  <a:pt x="18253" y="7304"/>
                  <a:pt x="21185" y="4318"/>
                  <a:pt x="18143" y="3778"/>
                </a:cubicBezTo>
                <a:cubicBezTo>
                  <a:pt x="17290" y="3627"/>
                  <a:pt x="16533" y="3939"/>
                  <a:pt x="15850" y="4251"/>
                </a:cubicBezTo>
                <a:cubicBezTo>
                  <a:pt x="15388" y="4463"/>
                  <a:pt x="14952" y="4702"/>
                  <a:pt x="14494" y="4920"/>
                </a:cubicBezTo>
                <a:cubicBezTo>
                  <a:pt x="13442" y="5421"/>
                  <a:pt x="13556" y="4755"/>
                  <a:pt x="13565" y="4150"/>
                </a:cubicBezTo>
                <a:cubicBezTo>
                  <a:pt x="13582" y="2967"/>
                  <a:pt x="13199" y="190"/>
                  <a:pt x="10762" y="10"/>
                </a:cubicBezTo>
                <a:cubicBezTo>
                  <a:pt x="8275" y="-174"/>
                  <a:pt x="8266" y="2458"/>
                  <a:pt x="8239" y="3483"/>
                </a:cubicBezTo>
                <a:cubicBezTo>
                  <a:pt x="8220" y="4216"/>
                  <a:pt x="7814" y="5199"/>
                  <a:pt x="6660" y="5463"/>
                </a:cubicBezTo>
                <a:cubicBezTo>
                  <a:pt x="5468" y="5735"/>
                  <a:pt x="4488" y="4582"/>
                  <a:pt x="4015" y="4060"/>
                </a:cubicBezTo>
                <a:cubicBezTo>
                  <a:pt x="3497" y="3487"/>
                  <a:pt x="2695" y="2971"/>
                  <a:pt x="1786" y="2687"/>
                </a:cubicBezTo>
                <a:cubicBezTo>
                  <a:pt x="-415" y="1998"/>
                  <a:pt x="-148" y="3815"/>
                  <a:pt x="329" y="4642"/>
                </a:cubicBezTo>
                <a:cubicBezTo>
                  <a:pt x="1024" y="5846"/>
                  <a:pt x="2109" y="6919"/>
                  <a:pt x="2773" y="8141"/>
                </a:cubicBezTo>
                <a:cubicBezTo>
                  <a:pt x="3439" y="9365"/>
                  <a:pt x="3841" y="10652"/>
                  <a:pt x="4139" y="11937"/>
                </a:cubicBezTo>
                <a:cubicBezTo>
                  <a:pt x="4654" y="14140"/>
                  <a:pt x="4705" y="16399"/>
                  <a:pt x="4539" y="18622"/>
                </a:cubicBezTo>
                <a:cubicBezTo>
                  <a:pt x="4493" y="19256"/>
                  <a:pt x="4347" y="20408"/>
                  <a:pt x="4268" y="20802"/>
                </a:cubicBezTo>
                <a:cubicBezTo>
                  <a:pt x="4180" y="21238"/>
                  <a:pt x="5177" y="21426"/>
                  <a:pt x="5266" y="20984"/>
                </a:cubicBezTo>
                <a:cubicBezTo>
                  <a:pt x="5266" y="20984"/>
                  <a:pt x="5266" y="20984"/>
                  <a:pt x="5266" y="20984"/>
                </a:cubicBezTo>
                <a:close/>
                <a:moveTo>
                  <a:pt x="5266" y="20984"/>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9634" name="AutoShape 2"/>
          <p:cNvSpPr/>
          <p:nvPr/>
        </p:nvSpPr>
        <p:spPr bwMode="auto">
          <a:xfrm rot="-780313">
            <a:off x="4887913" y="1782763"/>
            <a:ext cx="2549525" cy="4165600"/>
          </a:xfrm>
          <a:custGeom>
            <a:avLst/>
            <a:gdLst/>
            <a:ahLst/>
            <a:cxnLst/>
            <a:rect l="0" t="0" r="r" b="b"/>
            <a:pathLst>
              <a:path w="20120" h="20922">
                <a:moveTo>
                  <a:pt x="5149" y="16637"/>
                </a:moveTo>
                <a:cubicBezTo>
                  <a:pt x="6583" y="16960"/>
                  <a:pt x="8163" y="17104"/>
                  <a:pt x="8716" y="17019"/>
                </a:cubicBezTo>
                <a:cubicBezTo>
                  <a:pt x="8690" y="16994"/>
                  <a:pt x="8656" y="16963"/>
                  <a:pt x="8608" y="16927"/>
                </a:cubicBezTo>
                <a:cubicBezTo>
                  <a:pt x="8208" y="16616"/>
                  <a:pt x="6640" y="16518"/>
                  <a:pt x="5149" y="16637"/>
                </a:cubicBezTo>
                <a:close/>
                <a:moveTo>
                  <a:pt x="3504" y="18515"/>
                </a:moveTo>
                <a:cubicBezTo>
                  <a:pt x="4994" y="19134"/>
                  <a:pt x="7125" y="19276"/>
                  <a:pt x="7925" y="19183"/>
                </a:cubicBezTo>
                <a:cubicBezTo>
                  <a:pt x="7867" y="19154"/>
                  <a:pt x="7792" y="19119"/>
                  <a:pt x="7697" y="19080"/>
                </a:cubicBezTo>
                <a:cubicBezTo>
                  <a:pt x="6492" y="18583"/>
                  <a:pt x="4711" y="18407"/>
                  <a:pt x="3504" y="18515"/>
                </a:cubicBezTo>
                <a:close/>
                <a:moveTo>
                  <a:pt x="2665" y="20908"/>
                </a:moveTo>
                <a:cubicBezTo>
                  <a:pt x="2559" y="20890"/>
                  <a:pt x="2460" y="20853"/>
                  <a:pt x="2381" y="20797"/>
                </a:cubicBezTo>
                <a:cubicBezTo>
                  <a:pt x="572" y="19525"/>
                  <a:pt x="863" y="18755"/>
                  <a:pt x="1426" y="18332"/>
                </a:cubicBezTo>
                <a:cubicBezTo>
                  <a:pt x="1439" y="18323"/>
                  <a:pt x="1451" y="18314"/>
                  <a:pt x="1463" y="18305"/>
                </a:cubicBezTo>
                <a:cubicBezTo>
                  <a:pt x="813" y="17681"/>
                  <a:pt x="966" y="17042"/>
                  <a:pt x="1889" y="16579"/>
                </a:cubicBezTo>
                <a:cubicBezTo>
                  <a:pt x="1984" y="16531"/>
                  <a:pt x="2088" y="16485"/>
                  <a:pt x="2199" y="16442"/>
                </a:cubicBezTo>
                <a:cubicBezTo>
                  <a:pt x="1629" y="16075"/>
                  <a:pt x="1583" y="15739"/>
                  <a:pt x="1690" y="15489"/>
                </a:cubicBezTo>
                <a:cubicBezTo>
                  <a:pt x="2296" y="14073"/>
                  <a:pt x="5782" y="14474"/>
                  <a:pt x="8088" y="14740"/>
                </a:cubicBezTo>
                <a:cubicBezTo>
                  <a:pt x="8689" y="14809"/>
                  <a:pt x="9257" y="14874"/>
                  <a:pt x="9530" y="14875"/>
                </a:cubicBezTo>
                <a:cubicBezTo>
                  <a:pt x="9776" y="14876"/>
                  <a:pt x="9851" y="14848"/>
                  <a:pt x="10115" y="14174"/>
                </a:cubicBezTo>
                <a:cubicBezTo>
                  <a:pt x="10288" y="13730"/>
                  <a:pt x="10525" y="13123"/>
                  <a:pt x="11107" y="12470"/>
                </a:cubicBezTo>
                <a:cubicBezTo>
                  <a:pt x="11831" y="11655"/>
                  <a:pt x="12919" y="11245"/>
                  <a:pt x="14072" y="10811"/>
                </a:cubicBezTo>
                <a:cubicBezTo>
                  <a:pt x="15569" y="10247"/>
                  <a:pt x="17116" y="9664"/>
                  <a:pt x="18124" y="8056"/>
                </a:cubicBezTo>
                <a:cubicBezTo>
                  <a:pt x="19200" y="6340"/>
                  <a:pt x="19195" y="4754"/>
                  <a:pt x="18108" y="3468"/>
                </a:cubicBezTo>
                <a:cubicBezTo>
                  <a:pt x="17031" y="2195"/>
                  <a:pt x="14903" y="1294"/>
                  <a:pt x="12113" y="931"/>
                </a:cubicBezTo>
                <a:cubicBezTo>
                  <a:pt x="6356" y="180"/>
                  <a:pt x="2998" y="2075"/>
                  <a:pt x="1873" y="3926"/>
                </a:cubicBezTo>
                <a:cubicBezTo>
                  <a:pt x="188" y="6695"/>
                  <a:pt x="1962" y="8247"/>
                  <a:pt x="3258" y="9381"/>
                </a:cubicBezTo>
                <a:lnTo>
                  <a:pt x="3414" y="9518"/>
                </a:lnTo>
                <a:cubicBezTo>
                  <a:pt x="5024" y="10937"/>
                  <a:pt x="5268" y="12746"/>
                  <a:pt x="5039" y="13616"/>
                </a:cubicBezTo>
                <a:cubicBezTo>
                  <a:pt x="4985" y="13823"/>
                  <a:pt x="4678" y="13962"/>
                  <a:pt x="4353" y="13927"/>
                </a:cubicBezTo>
                <a:cubicBezTo>
                  <a:pt x="4027" y="13891"/>
                  <a:pt x="3810" y="13697"/>
                  <a:pt x="3864" y="13490"/>
                </a:cubicBezTo>
                <a:cubicBezTo>
                  <a:pt x="4053" y="12775"/>
                  <a:pt x="3835" y="11185"/>
                  <a:pt x="2449" y="9963"/>
                </a:cubicBezTo>
                <a:lnTo>
                  <a:pt x="2295" y="9828"/>
                </a:lnTo>
                <a:cubicBezTo>
                  <a:pt x="1003" y="8698"/>
                  <a:pt x="-1158" y="6807"/>
                  <a:pt x="762" y="3651"/>
                </a:cubicBezTo>
                <a:cubicBezTo>
                  <a:pt x="2055" y="1525"/>
                  <a:pt x="5866" y="-659"/>
                  <a:pt x="12351" y="186"/>
                </a:cubicBezTo>
                <a:cubicBezTo>
                  <a:pt x="15493" y="596"/>
                  <a:pt x="17909" y="1633"/>
                  <a:pt x="19156" y="3108"/>
                </a:cubicBezTo>
                <a:cubicBezTo>
                  <a:pt x="20416" y="4598"/>
                  <a:pt x="20442" y="6407"/>
                  <a:pt x="19230" y="8338"/>
                </a:cubicBezTo>
                <a:cubicBezTo>
                  <a:pt x="18072" y="10187"/>
                  <a:pt x="16269" y="10866"/>
                  <a:pt x="14678" y="11465"/>
                </a:cubicBezTo>
                <a:cubicBezTo>
                  <a:pt x="13622" y="11862"/>
                  <a:pt x="12711" y="12206"/>
                  <a:pt x="12142" y="12845"/>
                </a:cubicBezTo>
                <a:cubicBezTo>
                  <a:pt x="11642" y="13408"/>
                  <a:pt x="11435" y="13934"/>
                  <a:pt x="11271" y="14357"/>
                </a:cubicBezTo>
                <a:cubicBezTo>
                  <a:pt x="11025" y="14987"/>
                  <a:pt x="10770" y="15638"/>
                  <a:pt x="9526" y="15635"/>
                </a:cubicBezTo>
                <a:cubicBezTo>
                  <a:pt x="9148" y="15634"/>
                  <a:pt x="8587" y="15569"/>
                  <a:pt x="7876" y="15488"/>
                </a:cubicBezTo>
                <a:cubicBezTo>
                  <a:pt x="6227" y="15297"/>
                  <a:pt x="3159" y="14944"/>
                  <a:pt x="2840" y="15689"/>
                </a:cubicBezTo>
                <a:cubicBezTo>
                  <a:pt x="2819" y="15737"/>
                  <a:pt x="2942" y="15885"/>
                  <a:pt x="3361" y="16076"/>
                </a:cubicBezTo>
                <a:cubicBezTo>
                  <a:pt x="3380" y="16085"/>
                  <a:pt x="3398" y="16093"/>
                  <a:pt x="3418" y="16102"/>
                </a:cubicBezTo>
                <a:cubicBezTo>
                  <a:pt x="5534" y="15676"/>
                  <a:pt x="8578" y="15708"/>
                  <a:pt x="9528" y="16444"/>
                </a:cubicBezTo>
                <a:cubicBezTo>
                  <a:pt x="10203" y="16966"/>
                  <a:pt x="9963" y="17314"/>
                  <a:pt x="9761" y="17475"/>
                </a:cubicBezTo>
                <a:cubicBezTo>
                  <a:pt x="8852" y="18196"/>
                  <a:pt x="5137" y="17543"/>
                  <a:pt x="3483" y="17006"/>
                </a:cubicBezTo>
                <a:cubicBezTo>
                  <a:pt x="3413" y="16982"/>
                  <a:pt x="3344" y="16960"/>
                  <a:pt x="3279" y="16936"/>
                </a:cubicBezTo>
                <a:cubicBezTo>
                  <a:pt x="3027" y="17006"/>
                  <a:pt x="2806" y="17085"/>
                  <a:pt x="2627" y="17175"/>
                </a:cubicBezTo>
                <a:cubicBezTo>
                  <a:pt x="2263" y="17359"/>
                  <a:pt x="2097" y="17553"/>
                  <a:pt x="2467" y="17896"/>
                </a:cubicBezTo>
                <a:cubicBezTo>
                  <a:pt x="4111" y="17510"/>
                  <a:pt x="6748" y="17783"/>
                  <a:pt x="8345" y="18442"/>
                </a:cubicBezTo>
                <a:cubicBezTo>
                  <a:pt x="8609" y="18551"/>
                  <a:pt x="9413" y="18883"/>
                  <a:pt x="9289" y="19350"/>
                </a:cubicBezTo>
                <a:cubicBezTo>
                  <a:pt x="9238" y="19540"/>
                  <a:pt x="9023" y="19791"/>
                  <a:pt x="8285" y="19906"/>
                </a:cubicBezTo>
                <a:cubicBezTo>
                  <a:pt x="7006" y="20106"/>
                  <a:pt x="4060" y="19830"/>
                  <a:pt x="2279" y="18874"/>
                </a:cubicBezTo>
                <a:cubicBezTo>
                  <a:pt x="1914" y="19266"/>
                  <a:pt x="2835" y="19986"/>
                  <a:pt x="3263" y="20287"/>
                </a:cubicBezTo>
                <a:cubicBezTo>
                  <a:pt x="3484" y="20442"/>
                  <a:pt x="3466" y="20682"/>
                  <a:pt x="3223" y="20823"/>
                </a:cubicBezTo>
                <a:cubicBezTo>
                  <a:pt x="3066" y="20914"/>
                  <a:pt x="2855" y="20941"/>
                  <a:pt x="2665" y="20908"/>
                </a:cubicBezTo>
                <a:close/>
                <a:moveTo>
                  <a:pt x="2665" y="20908"/>
                </a:moveTo>
              </a:path>
            </a:pathLst>
          </a:cu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41988" name="Freeform 3"/>
          <p:cNvSpPr>
            <a:spLocks noChangeArrowheads="1"/>
          </p:cNvSpPr>
          <p:nvPr/>
        </p:nvSpPr>
        <p:spPr bwMode="auto">
          <a:xfrm>
            <a:off x="3730625" y="3730625"/>
            <a:ext cx="885825" cy="496888"/>
          </a:xfrm>
          <a:custGeom>
            <a:avLst/>
            <a:gdLst>
              <a:gd name="T0" fmla="*/ 21600 w 21600"/>
              <a:gd name="T1" fmla="*/ 939 h 19503"/>
              <a:gd name="T2" fmla="*/ 8212 w 21600"/>
              <a:gd name="T3" fmla="*/ 2748 h 19503"/>
              <a:gd name="T4" fmla="*/ 0 w 21600"/>
              <a:gd name="T5" fmla="*/ 19503 h 19503"/>
            </a:gdLst>
            <a:ahLst/>
            <a:cxnLst>
              <a:cxn ang="0">
                <a:pos x="T0" y="T1"/>
              </a:cxn>
              <a:cxn ang="0">
                <a:pos x="T2" y="T3"/>
              </a:cxn>
              <a:cxn ang="0">
                <a:pos x="T4" y="T5"/>
              </a:cxn>
            </a:cxnLst>
            <a:rect l="0" t="0" r="r" b="b"/>
            <a:pathLst>
              <a:path w="21600" h="19503">
                <a:moveTo>
                  <a:pt x="21600" y="939"/>
                </a:moveTo>
                <a:cubicBezTo>
                  <a:pt x="21600" y="939"/>
                  <a:pt x="15631" y="-2097"/>
                  <a:pt x="8212" y="2748"/>
                </a:cubicBezTo>
                <a:cubicBezTo>
                  <a:pt x="1436" y="7173"/>
                  <a:pt x="0" y="19503"/>
                  <a:pt x="0" y="19503"/>
                </a:cubicBezTo>
              </a:path>
            </a:pathLst>
          </a:custGeom>
          <a:noFill/>
          <a:ln w="19050">
            <a:solidFill>
              <a:srgbClr val="BBC1CD"/>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9636" name="AutoShape 4"/>
          <p:cNvSpPr/>
          <p:nvPr/>
        </p:nvSpPr>
        <p:spPr bwMode="auto">
          <a:xfrm rot="3984218">
            <a:off x="3634582" y="4167981"/>
            <a:ext cx="241300" cy="204787"/>
          </a:xfrm>
          <a:custGeom>
            <a:avLst/>
            <a:gdLst/>
            <a:ahLst/>
            <a:cxnLst/>
            <a:rect l="0" t="0" r="r" b="b"/>
            <a:pathLst>
              <a:path w="21600" h="21599">
                <a:moveTo>
                  <a:pt x="-2" y="21599"/>
                </a:moveTo>
                <a:lnTo>
                  <a:pt x="21598" y="21597"/>
                </a:lnTo>
                <a:lnTo>
                  <a:pt x="10800" y="-1"/>
                </a:lnTo>
                <a:close/>
                <a:moveTo>
                  <a:pt x="-2" y="21599"/>
                </a:moveTo>
              </a:path>
            </a:pathLst>
          </a:custGeom>
          <a:solidFill>
            <a:schemeClr val="accent6"/>
          </a:solidFill>
          <a:ln w="25400" cap="flat">
            <a:solidFill>
              <a:schemeClr val="tx1">
                <a:alpha val="0"/>
              </a:schemeClr>
            </a:solidFill>
            <a:prstDash val="solid"/>
            <a:miter lim="800000"/>
            <a:headEnd type="none" w="med" len="med"/>
            <a:tailEnd type="none" w="med" len="med"/>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41990" name="Freeform 5"/>
          <p:cNvSpPr>
            <a:spLocks noChangeArrowheads="1"/>
          </p:cNvSpPr>
          <p:nvPr/>
        </p:nvSpPr>
        <p:spPr bwMode="auto">
          <a:xfrm>
            <a:off x="3906838" y="1387475"/>
            <a:ext cx="974725" cy="476250"/>
          </a:xfrm>
          <a:custGeom>
            <a:avLst/>
            <a:gdLst>
              <a:gd name="T0" fmla="*/ 21600 w 21600"/>
              <a:gd name="T1" fmla="*/ 18956 h 18956"/>
              <a:gd name="T2" fmla="*/ 11785 w 21600"/>
              <a:gd name="T3" fmla="*/ 1272 h 18956"/>
              <a:gd name="T4" fmla="*/ 0 w 21600"/>
              <a:gd name="T5" fmla="*/ 3730 h 18956"/>
            </a:gdLst>
            <a:ahLst/>
            <a:cxnLst>
              <a:cxn ang="0">
                <a:pos x="T0" y="T1"/>
              </a:cxn>
              <a:cxn ang="0">
                <a:pos x="T2" y="T3"/>
              </a:cxn>
              <a:cxn ang="0">
                <a:pos x="T4" y="T5"/>
              </a:cxn>
            </a:cxnLst>
            <a:rect l="0" t="0" r="r" b="b"/>
            <a:pathLst>
              <a:path w="21600" h="18956">
                <a:moveTo>
                  <a:pt x="21600" y="18956"/>
                </a:moveTo>
                <a:cubicBezTo>
                  <a:pt x="21600" y="18956"/>
                  <a:pt x="19588" y="5189"/>
                  <a:pt x="11785" y="1272"/>
                </a:cubicBezTo>
                <a:cubicBezTo>
                  <a:pt x="3982" y="-2644"/>
                  <a:pt x="0" y="3730"/>
                  <a:pt x="0" y="3730"/>
                </a:cubicBezTo>
              </a:path>
            </a:pathLst>
          </a:custGeom>
          <a:noFill/>
          <a:ln w="19050">
            <a:solidFill>
              <a:srgbClr val="BBC1CD"/>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9638" name="AutoShape 6"/>
          <p:cNvSpPr/>
          <p:nvPr/>
        </p:nvSpPr>
        <p:spPr bwMode="auto">
          <a:xfrm rot="6649580">
            <a:off x="3762375" y="1419225"/>
            <a:ext cx="241300" cy="203200"/>
          </a:xfrm>
          <a:custGeom>
            <a:avLst/>
            <a:gdLst/>
            <a:ahLst/>
            <a:cxnLst/>
            <a:rect l="0" t="0" r="r" b="b"/>
            <a:pathLst>
              <a:path w="21600" h="21599">
                <a:moveTo>
                  <a:pt x="2" y="21599"/>
                </a:moveTo>
                <a:lnTo>
                  <a:pt x="21602" y="21601"/>
                </a:lnTo>
                <a:lnTo>
                  <a:pt x="10800" y="1"/>
                </a:lnTo>
                <a:close/>
                <a:moveTo>
                  <a:pt x="2" y="21599"/>
                </a:moveTo>
              </a:path>
            </a:pathLst>
          </a:custGeom>
          <a:solidFill>
            <a:schemeClr val="accent6"/>
          </a:solidFill>
          <a:ln w="25400" cap="flat">
            <a:solidFill>
              <a:schemeClr val="tx1">
                <a:alpha val="0"/>
              </a:schemeClr>
            </a:solidFill>
            <a:prstDash val="solid"/>
            <a:miter lim="800000"/>
            <a:headEnd type="none" w="med" len="med"/>
            <a:tailEnd type="none" w="med" len="med"/>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41992" name="Freeform 7"/>
          <p:cNvSpPr>
            <a:spLocks noChangeArrowheads="1"/>
          </p:cNvSpPr>
          <p:nvPr/>
        </p:nvSpPr>
        <p:spPr bwMode="auto">
          <a:xfrm>
            <a:off x="6935788" y="1381125"/>
            <a:ext cx="1147762" cy="311150"/>
          </a:xfrm>
          <a:custGeom>
            <a:avLst/>
            <a:gdLst>
              <a:gd name="T0" fmla="*/ 0 w 21600"/>
              <a:gd name="T1" fmla="*/ 20356 h 20356"/>
              <a:gd name="T2" fmla="*/ 10490 w 21600"/>
              <a:gd name="T3" fmla="*/ 144 h 20356"/>
              <a:gd name="T4" fmla="*/ 21600 w 21600"/>
              <a:gd name="T5" fmla="*/ 7909 h 20356"/>
            </a:gdLst>
            <a:ahLst/>
            <a:cxnLst>
              <a:cxn ang="0">
                <a:pos x="T0" y="T1"/>
              </a:cxn>
              <a:cxn ang="0">
                <a:pos x="T2" y="T3"/>
              </a:cxn>
              <a:cxn ang="0">
                <a:pos x="T4" y="T5"/>
              </a:cxn>
            </a:cxnLst>
            <a:rect l="0" t="0" r="r" b="b"/>
            <a:pathLst>
              <a:path w="21600" h="20356">
                <a:moveTo>
                  <a:pt x="0" y="20356"/>
                </a:moveTo>
                <a:cubicBezTo>
                  <a:pt x="0" y="20356"/>
                  <a:pt x="4749" y="1531"/>
                  <a:pt x="10490" y="144"/>
                </a:cubicBezTo>
                <a:cubicBezTo>
                  <a:pt x="16232" y="-1244"/>
                  <a:pt x="21600" y="7909"/>
                  <a:pt x="21600" y="7909"/>
                </a:cubicBezTo>
              </a:path>
            </a:pathLst>
          </a:custGeom>
          <a:noFill/>
          <a:ln w="19050">
            <a:solidFill>
              <a:srgbClr val="BBC1CD"/>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9640" name="AutoShape 8"/>
          <p:cNvSpPr/>
          <p:nvPr/>
        </p:nvSpPr>
        <p:spPr bwMode="auto">
          <a:xfrm rot="477372">
            <a:off x="8007350" y="1400175"/>
            <a:ext cx="241300" cy="203200"/>
          </a:xfrm>
          <a:custGeom>
            <a:avLst/>
            <a:gdLst/>
            <a:ahLst/>
            <a:cxnLst/>
            <a:rect l="0" t="0" r="r" b="b"/>
            <a:pathLst>
              <a:path w="21600" h="21600">
                <a:moveTo>
                  <a:pt x="-1" y="21600"/>
                </a:moveTo>
                <a:lnTo>
                  <a:pt x="21599" y="21599"/>
                </a:lnTo>
                <a:lnTo>
                  <a:pt x="10800" y="0"/>
                </a:lnTo>
                <a:close/>
                <a:moveTo>
                  <a:pt x="-1" y="21600"/>
                </a:moveTo>
              </a:path>
            </a:pathLst>
          </a:custGeom>
          <a:solidFill>
            <a:schemeClr val="accent6"/>
          </a:solidFill>
          <a:ln w="25400" cap="flat">
            <a:solidFill>
              <a:schemeClr val="tx1">
                <a:alpha val="0"/>
              </a:schemeClr>
            </a:solidFill>
            <a:prstDash val="solid"/>
            <a:miter lim="800000"/>
            <a:headEnd type="none" w="med" len="med"/>
            <a:tailEnd type="none" w="med" len="med"/>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41994" name="AutoShape 9"/>
          <p:cNvSpPr>
            <a:spLocks noChangeArrowheads="1"/>
          </p:cNvSpPr>
          <p:nvPr/>
        </p:nvSpPr>
        <p:spPr bwMode="auto">
          <a:xfrm rot="882396">
            <a:off x="7180263" y="3805238"/>
            <a:ext cx="695325" cy="134937"/>
          </a:xfrm>
          <a:custGeom>
            <a:avLst/>
            <a:gdLst>
              <a:gd name="T0" fmla="*/ 0 w 21600"/>
              <a:gd name="T1" fmla="*/ 7459 h 10438"/>
              <a:gd name="T2" fmla="*/ 21600 w 21600"/>
              <a:gd name="T3" fmla="*/ 10439 h 10438"/>
            </a:gdLst>
            <a:ahLst/>
            <a:cxnLst>
              <a:cxn ang="0">
                <a:pos x="T0" y="T1"/>
              </a:cxn>
              <a:cxn ang="0">
                <a:pos x="T2" y="T3"/>
              </a:cxn>
            </a:cxnLst>
            <a:rect l="0" t="0" r="r" b="b"/>
            <a:pathLst>
              <a:path w="21600" h="10438">
                <a:moveTo>
                  <a:pt x="0" y="7459"/>
                </a:moveTo>
                <a:cubicBezTo>
                  <a:pt x="0" y="7459"/>
                  <a:pt x="12099" y="-11161"/>
                  <a:pt x="21600" y="10439"/>
                </a:cubicBezTo>
              </a:path>
            </a:pathLst>
          </a:custGeom>
          <a:noFill/>
          <a:ln w="19050">
            <a:solidFill>
              <a:srgbClr val="BBC1CD"/>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9642" name="AutoShape 10"/>
          <p:cNvSpPr/>
          <p:nvPr/>
        </p:nvSpPr>
        <p:spPr bwMode="auto">
          <a:xfrm rot="1338203">
            <a:off x="7762875" y="3925888"/>
            <a:ext cx="242888" cy="203200"/>
          </a:xfrm>
          <a:custGeom>
            <a:avLst/>
            <a:gdLst/>
            <a:ahLst/>
            <a:cxnLst/>
            <a:rect l="0" t="0" r="r" b="b"/>
            <a:pathLst>
              <a:path w="21600" h="21599">
                <a:moveTo>
                  <a:pt x="-2" y="21599"/>
                </a:moveTo>
                <a:lnTo>
                  <a:pt x="21598" y="21596"/>
                </a:lnTo>
                <a:lnTo>
                  <a:pt x="10800" y="-1"/>
                </a:lnTo>
                <a:close/>
                <a:moveTo>
                  <a:pt x="-2" y="21599"/>
                </a:moveTo>
              </a:path>
            </a:pathLst>
          </a:custGeom>
          <a:solidFill>
            <a:schemeClr val="accent6"/>
          </a:solidFill>
          <a:ln w="25400" cap="flat">
            <a:solidFill>
              <a:schemeClr val="tx1">
                <a:alpha val="0"/>
              </a:schemeClr>
            </a:solidFill>
            <a:prstDash val="solid"/>
            <a:miter lim="800000"/>
            <a:headEnd type="none" w="med" len="med"/>
            <a:tailEnd type="none" w="med" len="med"/>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41996" name="Rectangle 11"/>
          <p:cNvSpPr>
            <a:spLocks noChangeArrowheads="1"/>
          </p:cNvSpPr>
          <p:nvPr/>
        </p:nvSpPr>
        <p:spPr bwMode="auto">
          <a:xfrm>
            <a:off x="260350" y="123825"/>
            <a:ext cx="27527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INFOGRAPHICS</a:t>
            </a:r>
          </a:p>
        </p:txBody>
      </p:sp>
      <p:sp>
        <p:nvSpPr>
          <p:cNvPr id="41997" name="Rectangle 12"/>
          <p:cNvSpPr>
            <a:spLocks noChangeArrowheads="1"/>
          </p:cNvSpPr>
          <p:nvPr/>
        </p:nvSpPr>
        <p:spPr bwMode="auto">
          <a:xfrm>
            <a:off x="274638" y="546100"/>
            <a:ext cx="32766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41998" name="Rectangle 13"/>
          <p:cNvSpPr>
            <a:spLocks noChangeArrowheads="1"/>
          </p:cNvSpPr>
          <p:nvPr/>
        </p:nvSpPr>
        <p:spPr bwMode="auto">
          <a:xfrm>
            <a:off x="8020050" y="2101850"/>
            <a:ext cx="201295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41999" name="Rectangle 15"/>
          <p:cNvSpPr>
            <a:spLocks noChangeArrowheads="1"/>
          </p:cNvSpPr>
          <p:nvPr/>
        </p:nvSpPr>
        <p:spPr bwMode="auto">
          <a:xfrm>
            <a:off x="7772400" y="4775200"/>
            <a:ext cx="201295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42000" name="Rectangle 17"/>
          <p:cNvSpPr>
            <a:spLocks noChangeArrowheads="1"/>
          </p:cNvSpPr>
          <p:nvPr/>
        </p:nvSpPr>
        <p:spPr bwMode="auto">
          <a:xfrm>
            <a:off x="2159000" y="4895850"/>
            <a:ext cx="201295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gn="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42001" name="Rectangle 19"/>
          <p:cNvSpPr>
            <a:spLocks noChangeArrowheads="1"/>
          </p:cNvSpPr>
          <p:nvPr/>
        </p:nvSpPr>
        <p:spPr bwMode="auto">
          <a:xfrm>
            <a:off x="2057400" y="2025650"/>
            <a:ext cx="201295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gn="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42002" name="Rectangle 20"/>
          <p:cNvSpPr>
            <a:spLocks noChangeArrowheads="1"/>
          </p:cNvSpPr>
          <p:nvPr/>
        </p:nvSpPr>
        <p:spPr bwMode="auto">
          <a:xfrm>
            <a:off x="2124075" y="1735138"/>
            <a:ext cx="193516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r">
              <a:lnSpc>
                <a:spcPct val="110000"/>
              </a:lnSpc>
            </a:pPr>
            <a:r>
              <a:rPr lang="zh-CN" altLang="en-US" sz="2000" b="1">
                <a:solidFill>
                  <a:srgbClr val="FFFFFF"/>
                </a:solidFill>
                <a:latin typeface="Montserrat Bold" charset="0"/>
                <a:ea typeface="MS PGothic" panose="020B0600070205080204" pitchFamily="34" charset="-128"/>
                <a:sym typeface="Montserrat Bold" charset="0"/>
              </a:rPr>
              <a:t>添加标题</a:t>
            </a:r>
            <a:endParaRPr lang="en-US" altLang="zh-CN" sz="2000" b="1">
              <a:solidFill>
                <a:srgbClr val="FFFFFF"/>
              </a:solidFill>
              <a:latin typeface="Montserrat Bold" charset="0"/>
              <a:ea typeface="MS PGothic" panose="020B0600070205080204" pitchFamily="34" charset="-128"/>
              <a:sym typeface="Montserrat Bold" charset="0"/>
            </a:endParaRPr>
          </a:p>
        </p:txBody>
      </p:sp>
      <p:sp>
        <p:nvSpPr>
          <p:cNvPr id="42003" name="Rectangle 20"/>
          <p:cNvSpPr>
            <a:spLocks noChangeArrowheads="1"/>
          </p:cNvSpPr>
          <p:nvPr/>
        </p:nvSpPr>
        <p:spPr bwMode="auto">
          <a:xfrm>
            <a:off x="2200275" y="4565650"/>
            <a:ext cx="193516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r">
              <a:lnSpc>
                <a:spcPct val="110000"/>
              </a:lnSpc>
            </a:pPr>
            <a:r>
              <a:rPr lang="zh-CN" altLang="en-US" sz="2000" b="1">
                <a:solidFill>
                  <a:srgbClr val="FFFFFF"/>
                </a:solidFill>
                <a:latin typeface="Montserrat Bold" charset="0"/>
                <a:ea typeface="MS PGothic" panose="020B0600070205080204" pitchFamily="34" charset="-128"/>
                <a:sym typeface="Montserrat Bold" charset="0"/>
              </a:rPr>
              <a:t>添加标题</a:t>
            </a:r>
            <a:endParaRPr lang="en-US" altLang="zh-CN" sz="2000" b="1">
              <a:solidFill>
                <a:srgbClr val="FFFFFF"/>
              </a:solidFill>
              <a:latin typeface="Montserrat Bold" charset="0"/>
              <a:ea typeface="MS PGothic" panose="020B0600070205080204" pitchFamily="34" charset="-128"/>
              <a:sym typeface="Montserrat Bold" charset="0"/>
            </a:endParaRPr>
          </a:p>
        </p:txBody>
      </p:sp>
      <p:sp>
        <p:nvSpPr>
          <p:cNvPr id="42004" name="Rectangle 20"/>
          <p:cNvSpPr>
            <a:spLocks noChangeArrowheads="1"/>
          </p:cNvSpPr>
          <p:nvPr/>
        </p:nvSpPr>
        <p:spPr bwMode="auto">
          <a:xfrm>
            <a:off x="7170738" y="1790700"/>
            <a:ext cx="1935162"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r">
              <a:lnSpc>
                <a:spcPct val="110000"/>
              </a:lnSpc>
            </a:pPr>
            <a:r>
              <a:rPr lang="zh-CN" altLang="en-US" sz="2000" b="1">
                <a:solidFill>
                  <a:srgbClr val="FFFFFF"/>
                </a:solidFill>
                <a:latin typeface="Montserrat Bold" charset="0"/>
                <a:ea typeface="MS PGothic" panose="020B0600070205080204" pitchFamily="34" charset="-128"/>
                <a:sym typeface="Montserrat Bold" charset="0"/>
              </a:rPr>
              <a:t>添加标题</a:t>
            </a:r>
            <a:endParaRPr lang="en-US" altLang="zh-CN" sz="2000" b="1">
              <a:solidFill>
                <a:srgbClr val="FFFFFF"/>
              </a:solidFill>
              <a:latin typeface="Montserrat Bold" charset="0"/>
              <a:ea typeface="MS PGothic" panose="020B0600070205080204" pitchFamily="34" charset="-128"/>
              <a:sym typeface="Montserrat Bold" charset="0"/>
            </a:endParaRPr>
          </a:p>
        </p:txBody>
      </p:sp>
      <p:sp>
        <p:nvSpPr>
          <p:cNvPr id="42005" name="Rectangle 20"/>
          <p:cNvSpPr>
            <a:spLocks noChangeArrowheads="1"/>
          </p:cNvSpPr>
          <p:nvPr/>
        </p:nvSpPr>
        <p:spPr bwMode="auto">
          <a:xfrm>
            <a:off x="6934200" y="4413250"/>
            <a:ext cx="193516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r">
              <a:lnSpc>
                <a:spcPct val="110000"/>
              </a:lnSpc>
            </a:pPr>
            <a:r>
              <a:rPr lang="zh-CN" altLang="en-US" sz="2000" b="1">
                <a:solidFill>
                  <a:srgbClr val="FFFFFF"/>
                </a:solidFill>
                <a:latin typeface="Montserrat Bold" charset="0"/>
                <a:ea typeface="MS PGothic" panose="020B0600070205080204" pitchFamily="34" charset="-128"/>
                <a:sym typeface="Montserrat Bold" charset="0"/>
              </a:rPr>
              <a:t>添加标题</a:t>
            </a:r>
            <a:endParaRPr lang="en-US" altLang="zh-CN" sz="2000" b="1">
              <a:solidFill>
                <a:srgbClr val="FFFFFF"/>
              </a:solidFill>
              <a:latin typeface="Montserrat Bold" charset="0"/>
              <a:ea typeface="MS PGothic" panose="020B0600070205080204" pitchFamily="34" charset="-128"/>
              <a:sym typeface="Montserrat Bold" charset="0"/>
            </a:endParaRPr>
          </a:p>
        </p:txBody>
      </p:sp>
    </p:spTree>
  </p:cSld>
  <p:clrMapOvr>
    <a:masterClrMapping/>
  </p:clrMapOvr>
  <p:transition spd="slow" advTm="1600">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531A5B49-6D1A-4F5F-AE6E-2957EC3404C9}" type="slidenum">
              <a:rPr lang="en-US" altLang="zh-CN">
                <a:ea typeface="MS PGothic" panose="020B0600070205080204" pitchFamily="34" charset="-128"/>
              </a:rPr>
              <a:pPr/>
              <a:t>18</a:t>
            </a:fld>
            <a:endParaRPr lang="en-US" altLang="zh-CN">
              <a:ea typeface="MS PGothic" panose="020B0600070205080204" pitchFamily="34" charset="-128"/>
            </a:endParaRPr>
          </a:p>
        </p:txBody>
      </p:sp>
      <p:sp>
        <p:nvSpPr>
          <p:cNvPr id="29697" name="Rectangle 1"/>
          <p:cNvSpPr/>
          <p:nvPr/>
        </p:nvSpPr>
        <p:spPr bwMode="auto">
          <a:xfrm>
            <a:off x="794" y="1301750"/>
            <a:ext cx="3048794" cy="2355057"/>
          </a:xfrm>
          <a:prstGeom prst="rect">
            <a:avLst/>
          </a:prstGeom>
          <a:blipFill dpi="0" rotWithShape="0">
            <a:blip r:embed="rId3"/>
            <a:srcRect/>
            <a:stretch>
              <a:fillRect t="-14729" b="-14729"/>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44035" name="Rectangle 2"/>
          <p:cNvSpPr>
            <a:spLocks noChangeArrowheads="1"/>
          </p:cNvSpPr>
          <p:nvPr/>
        </p:nvSpPr>
        <p:spPr bwMode="auto">
          <a:xfrm>
            <a:off x="3048000" y="1301750"/>
            <a:ext cx="3049588" cy="2355850"/>
          </a:xfrm>
          <a:prstGeom prst="rect">
            <a:avLst/>
          </a:prstGeom>
          <a:solidFill>
            <a:srgbClr val="262E3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9699" name="Rectangle 3"/>
          <p:cNvSpPr/>
          <p:nvPr/>
        </p:nvSpPr>
        <p:spPr bwMode="auto">
          <a:xfrm>
            <a:off x="6096000" y="1301750"/>
            <a:ext cx="3067050" cy="2355850"/>
          </a:xfrm>
          <a:prstGeom prst="rect">
            <a:avLst/>
          </a:prstGeom>
          <a:blipFill dpi="0" rotWithShape="0">
            <a:blip r:embed="rId4"/>
            <a:srcRect/>
            <a:stretch>
              <a:fillRect t="-15094" b="-15094"/>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44037" name="Rectangle 4"/>
          <p:cNvSpPr>
            <a:spLocks noChangeArrowheads="1"/>
          </p:cNvSpPr>
          <p:nvPr/>
        </p:nvSpPr>
        <p:spPr bwMode="auto">
          <a:xfrm>
            <a:off x="9163050" y="1301750"/>
            <a:ext cx="3049588" cy="2355850"/>
          </a:xfrm>
          <a:prstGeom prst="rect">
            <a:avLst/>
          </a:prstGeom>
          <a:solidFill>
            <a:srgbClr val="262E3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44038" name="Rectangle 5"/>
          <p:cNvSpPr>
            <a:spLocks noChangeArrowheads="1"/>
          </p:cNvSpPr>
          <p:nvPr/>
        </p:nvSpPr>
        <p:spPr bwMode="auto">
          <a:xfrm>
            <a:off x="1588" y="3652838"/>
            <a:ext cx="3048000" cy="2354262"/>
          </a:xfrm>
          <a:prstGeom prst="rect">
            <a:avLst/>
          </a:prstGeom>
          <a:solidFill>
            <a:srgbClr val="262E3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9702" name="Rectangle 6"/>
          <p:cNvSpPr/>
          <p:nvPr/>
        </p:nvSpPr>
        <p:spPr bwMode="auto">
          <a:xfrm>
            <a:off x="3048000" y="3651250"/>
            <a:ext cx="3048000" cy="2355850"/>
          </a:xfrm>
          <a:prstGeom prst="rect">
            <a:avLst/>
          </a:prstGeom>
          <a:blipFill dpi="0" rotWithShape="0">
            <a:blip r:embed="rId5"/>
            <a:srcRect/>
            <a:stretch>
              <a:fillRect t="-14690" b="-14690"/>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44040" name="Rectangle 7"/>
          <p:cNvSpPr>
            <a:spLocks noChangeArrowheads="1"/>
          </p:cNvSpPr>
          <p:nvPr/>
        </p:nvSpPr>
        <p:spPr bwMode="auto">
          <a:xfrm>
            <a:off x="6097588" y="3651250"/>
            <a:ext cx="3060700" cy="2355850"/>
          </a:xfrm>
          <a:prstGeom prst="rect">
            <a:avLst/>
          </a:prstGeom>
          <a:solidFill>
            <a:srgbClr val="262E3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29704" name="Rectangle 8"/>
          <p:cNvSpPr/>
          <p:nvPr/>
        </p:nvSpPr>
        <p:spPr bwMode="auto">
          <a:xfrm>
            <a:off x="9163844" y="3651250"/>
            <a:ext cx="3054350" cy="2355850"/>
          </a:xfrm>
          <a:prstGeom prst="rect">
            <a:avLst/>
          </a:prstGeom>
          <a:blipFill dpi="0" rotWithShape="0">
            <a:blip r:embed="rId6"/>
            <a:srcRect/>
            <a:stretch>
              <a:fillRect t="-14825" b="-14825"/>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44042" name="Rectangle 9"/>
          <p:cNvSpPr>
            <a:spLocks noChangeArrowheads="1"/>
          </p:cNvSpPr>
          <p:nvPr/>
        </p:nvSpPr>
        <p:spPr bwMode="auto">
          <a:xfrm>
            <a:off x="260350" y="123825"/>
            <a:ext cx="20939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PORTFOLIO</a:t>
            </a:r>
          </a:p>
        </p:txBody>
      </p:sp>
      <p:sp>
        <p:nvSpPr>
          <p:cNvPr id="44043" name="Rectangle 10"/>
          <p:cNvSpPr>
            <a:spLocks noChangeArrowheads="1"/>
          </p:cNvSpPr>
          <p:nvPr/>
        </p:nvSpPr>
        <p:spPr bwMode="auto">
          <a:xfrm>
            <a:off x="274638" y="546100"/>
            <a:ext cx="19875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44044" name="Rectangle 12"/>
          <p:cNvSpPr>
            <a:spLocks noChangeArrowheads="1"/>
          </p:cNvSpPr>
          <p:nvPr/>
        </p:nvSpPr>
        <p:spPr bwMode="auto">
          <a:xfrm>
            <a:off x="3302000" y="2082800"/>
            <a:ext cx="26289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nSpc>
                <a:spcPct val="130000"/>
              </a:lnSpc>
              <a:spcBef>
                <a:spcPts val="450"/>
              </a:spcBef>
            </a:pPr>
            <a:r>
              <a:rPr lang="en-US" altLang="zh-CN" sz="1200">
                <a:solidFill>
                  <a:srgbClr val="D1DAE3"/>
                </a:solidFill>
                <a:latin typeface="Open Sans Bold" charset="0"/>
                <a:ea typeface="MS PGothic" panose="020B0600070205080204" pitchFamily="34" charset="-128"/>
                <a:sym typeface="Open Sans Bold" charset="0"/>
              </a:rPr>
              <a:t>Lorem Ipsum </a:t>
            </a:r>
            <a:r>
              <a:rPr lang="en-US" altLang="zh-CN" sz="1200">
                <a:solidFill>
                  <a:srgbClr val="D1DAE3"/>
                </a:solidFill>
                <a:latin typeface="Open Sans" pitchFamily="34" charset="0"/>
                <a:ea typeface="MS PGothic" panose="020B0600070205080204" pitchFamily="34" charset="-128"/>
                <a:sym typeface="Open Sans" pitchFamily="34" charset="0"/>
              </a:rPr>
              <a:t>is simply dummy text of the printing and typesetting industry. Lorem Ipsum has been the industry's </a:t>
            </a:r>
            <a:r>
              <a:rPr lang="en-US" altLang="zh-CN" sz="1200">
                <a:solidFill>
                  <a:srgbClr val="D1DAE3"/>
                </a:solidFill>
                <a:latin typeface="Open Sans Italic" charset="0"/>
                <a:ea typeface="MS PGothic" panose="020B0600070205080204" pitchFamily="34" charset="-128"/>
                <a:sym typeface="Open Sans Italic" charset="0"/>
              </a:rPr>
              <a:t>standard dummy text </a:t>
            </a:r>
          </a:p>
        </p:txBody>
      </p:sp>
      <p:sp>
        <p:nvSpPr>
          <p:cNvPr id="29709" name="AutoShape 13"/>
          <p:cNvSpPr/>
          <p:nvPr/>
        </p:nvSpPr>
        <p:spPr bwMode="auto">
          <a:xfrm rot="-5400000">
            <a:off x="3111500" y="1860550"/>
            <a:ext cx="165100" cy="101600"/>
          </a:xfrm>
          <a:prstGeom prst="triangle">
            <a:avLst>
              <a:gd name="adj" fmla="val 50000"/>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44046" name="Rectangle 14"/>
          <p:cNvSpPr>
            <a:spLocks noChangeArrowheads="1"/>
          </p:cNvSpPr>
          <p:nvPr/>
        </p:nvSpPr>
        <p:spPr bwMode="auto">
          <a:xfrm>
            <a:off x="304800" y="4267200"/>
            <a:ext cx="1974850"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nSpc>
                <a:spcPct val="110000"/>
              </a:lnSpc>
            </a:pPr>
            <a:r>
              <a:rPr lang="zh-CN" altLang="en-US" sz="1900" b="1">
                <a:solidFill>
                  <a:srgbClr val="FFFFFF"/>
                </a:solidFill>
                <a:latin typeface="Montserrat Bold" charset="0"/>
                <a:ea typeface="MS PGothic" panose="020B0600070205080204" pitchFamily="34" charset="-128"/>
                <a:sym typeface="Montserrat Bold" charset="0"/>
              </a:rPr>
              <a:t>添加标题</a:t>
            </a:r>
            <a:endParaRPr lang="en-US" altLang="zh-CN" sz="1900" b="1">
              <a:solidFill>
                <a:srgbClr val="FFFFFF"/>
              </a:solidFill>
              <a:latin typeface="Montserrat Bold" charset="0"/>
              <a:ea typeface="MS PGothic" panose="020B0600070205080204" pitchFamily="34" charset="-128"/>
              <a:sym typeface="Montserrat Bold" charset="0"/>
            </a:endParaRPr>
          </a:p>
        </p:txBody>
      </p:sp>
      <p:sp>
        <p:nvSpPr>
          <p:cNvPr id="44047" name="Rectangle 15"/>
          <p:cNvSpPr>
            <a:spLocks noChangeArrowheads="1"/>
          </p:cNvSpPr>
          <p:nvPr/>
        </p:nvSpPr>
        <p:spPr bwMode="auto">
          <a:xfrm>
            <a:off x="266700" y="4603750"/>
            <a:ext cx="26289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nSpc>
                <a:spcPct val="130000"/>
              </a:lnSpc>
              <a:spcBef>
                <a:spcPts val="450"/>
              </a:spcBef>
            </a:pPr>
            <a:r>
              <a:rPr lang="en-US" altLang="zh-CN" sz="1200">
                <a:solidFill>
                  <a:srgbClr val="D1DAE3"/>
                </a:solidFill>
                <a:latin typeface="Open Sans Bold" charset="0"/>
                <a:ea typeface="MS PGothic" panose="020B0600070205080204" pitchFamily="34" charset="-128"/>
                <a:sym typeface="Open Sans Bold" charset="0"/>
              </a:rPr>
              <a:t>Lorem Ipsum </a:t>
            </a:r>
            <a:r>
              <a:rPr lang="en-US" altLang="zh-CN" sz="1200">
                <a:solidFill>
                  <a:srgbClr val="D1DAE3"/>
                </a:solidFill>
                <a:latin typeface="Open Sans" pitchFamily="34" charset="0"/>
                <a:ea typeface="MS PGothic" panose="020B0600070205080204" pitchFamily="34" charset="-128"/>
                <a:sym typeface="Open Sans" pitchFamily="34" charset="0"/>
              </a:rPr>
              <a:t>is simply dummy text of the printing and typesetting industry. Lorem Ipsum has been the industry's </a:t>
            </a:r>
            <a:r>
              <a:rPr lang="en-US" altLang="zh-CN" sz="1200">
                <a:solidFill>
                  <a:srgbClr val="D1DAE3"/>
                </a:solidFill>
                <a:latin typeface="Open Sans Italic" charset="0"/>
                <a:ea typeface="MS PGothic" panose="020B0600070205080204" pitchFamily="34" charset="-128"/>
                <a:sym typeface="Open Sans Italic" charset="0"/>
              </a:rPr>
              <a:t>standard dummy text </a:t>
            </a:r>
          </a:p>
        </p:txBody>
      </p:sp>
      <p:sp>
        <p:nvSpPr>
          <p:cNvPr id="29712" name="AutoShape 16"/>
          <p:cNvSpPr/>
          <p:nvPr/>
        </p:nvSpPr>
        <p:spPr bwMode="auto">
          <a:xfrm rot="5400000">
            <a:off x="76200" y="4381500"/>
            <a:ext cx="165100" cy="101600"/>
          </a:xfrm>
          <a:prstGeom prst="triangle">
            <a:avLst>
              <a:gd name="adj" fmla="val 50000"/>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44049" name="Rectangle 18"/>
          <p:cNvSpPr>
            <a:spLocks noChangeArrowheads="1"/>
          </p:cNvSpPr>
          <p:nvPr/>
        </p:nvSpPr>
        <p:spPr bwMode="auto">
          <a:xfrm>
            <a:off x="9378950" y="2082800"/>
            <a:ext cx="26289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nSpc>
                <a:spcPct val="130000"/>
              </a:lnSpc>
              <a:spcBef>
                <a:spcPts val="450"/>
              </a:spcBef>
            </a:pPr>
            <a:r>
              <a:rPr lang="en-US" altLang="zh-CN" sz="1200">
                <a:solidFill>
                  <a:srgbClr val="D1DAE3"/>
                </a:solidFill>
                <a:latin typeface="Open Sans Bold" charset="0"/>
                <a:ea typeface="MS PGothic" panose="020B0600070205080204" pitchFamily="34" charset="-128"/>
                <a:sym typeface="Open Sans Bold" charset="0"/>
              </a:rPr>
              <a:t>Lorem Ipsum </a:t>
            </a:r>
            <a:r>
              <a:rPr lang="en-US" altLang="zh-CN" sz="1200">
                <a:solidFill>
                  <a:srgbClr val="D1DAE3"/>
                </a:solidFill>
                <a:latin typeface="Open Sans" pitchFamily="34" charset="0"/>
                <a:ea typeface="MS PGothic" panose="020B0600070205080204" pitchFamily="34" charset="-128"/>
                <a:sym typeface="Open Sans" pitchFamily="34" charset="0"/>
              </a:rPr>
              <a:t>is simply dummy text of the printing and typesetting industry. Lorem Ipsum has been the industry's </a:t>
            </a:r>
            <a:r>
              <a:rPr lang="en-US" altLang="zh-CN" sz="1200">
                <a:solidFill>
                  <a:srgbClr val="D1DAE3"/>
                </a:solidFill>
                <a:latin typeface="Open Sans Italic" charset="0"/>
                <a:ea typeface="MS PGothic" panose="020B0600070205080204" pitchFamily="34" charset="-128"/>
                <a:sym typeface="Open Sans Italic" charset="0"/>
              </a:rPr>
              <a:t>standard dummy text </a:t>
            </a:r>
          </a:p>
        </p:txBody>
      </p:sp>
      <p:sp>
        <p:nvSpPr>
          <p:cNvPr id="29715" name="AutoShape 19"/>
          <p:cNvSpPr/>
          <p:nvPr/>
        </p:nvSpPr>
        <p:spPr bwMode="auto">
          <a:xfrm rot="-5400000">
            <a:off x="9188450" y="1860550"/>
            <a:ext cx="165100" cy="101600"/>
          </a:xfrm>
          <a:prstGeom prst="triangle">
            <a:avLst>
              <a:gd name="adj" fmla="val 50000"/>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44051" name="Rectangle 21"/>
          <p:cNvSpPr>
            <a:spLocks noChangeArrowheads="1"/>
          </p:cNvSpPr>
          <p:nvPr/>
        </p:nvSpPr>
        <p:spPr bwMode="auto">
          <a:xfrm>
            <a:off x="6356350" y="4603750"/>
            <a:ext cx="26289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nSpc>
                <a:spcPct val="130000"/>
              </a:lnSpc>
              <a:spcBef>
                <a:spcPts val="450"/>
              </a:spcBef>
            </a:pPr>
            <a:r>
              <a:rPr lang="en-US" altLang="zh-CN" sz="1200">
                <a:solidFill>
                  <a:srgbClr val="D1DAE3"/>
                </a:solidFill>
                <a:latin typeface="Open Sans Bold" charset="0"/>
                <a:ea typeface="MS PGothic" panose="020B0600070205080204" pitchFamily="34" charset="-128"/>
                <a:sym typeface="Open Sans Bold" charset="0"/>
              </a:rPr>
              <a:t>Lorem Ipsum </a:t>
            </a:r>
            <a:r>
              <a:rPr lang="en-US" altLang="zh-CN" sz="1200">
                <a:solidFill>
                  <a:srgbClr val="D1DAE3"/>
                </a:solidFill>
                <a:latin typeface="Open Sans" pitchFamily="34" charset="0"/>
                <a:ea typeface="MS PGothic" panose="020B0600070205080204" pitchFamily="34" charset="-128"/>
                <a:sym typeface="Open Sans" pitchFamily="34" charset="0"/>
              </a:rPr>
              <a:t>is simply dummy text of the printing and typesetting industry. Lorem Ipsum has been the industry's </a:t>
            </a:r>
            <a:r>
              <a:rPr lang="en-US" altLang="zh-CN" sz="1200">
                <a:solidFill>
                  <a:srgbClr val="D1DAE3"/>
                </a:solidFill>
                <a:latin typeface="Open Sans Italic" charset="0"/>
                <a:ea typeface="MS PGothic" panose="020B0600070205080204" pitchFamily="34" charset="-128"/>
                <a:sym typeface="Open Sans Italic" charset="0"/>
              </a:rPr>
              <a:t>standard dummy text </a:t>
            </a:r>
          </a:p>
        </p:txBody>
      </p:sp>
      <p:sp>
        <p:nvSpPr>
          <p:cNvPr id="29718" name="AutoShape 22"/>
          <p:cNvSpPr/>
          <p:nvPr/>
        </p:nvSpPr>
        <p:spPr bwMode="auto">
          <a:xfrm rot="5400000">
            <a:off x="6165850" y="4381500"/>
            <a:ext cx="165100" cy="101600"/>
          </a:xfrm>
          <a:prstGeom prst="triangle">
            <a:avLst>
              <a:gd name="adj" fmla="val 50000"/>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44053" name="Rectangle 14"/>
          <p:cNvSpPr>
            <a:spLocks noChangeArrowheads="1"/>
          </p:cNvSpPr>
          <p:nvPr/>
        </p:nvSpPr>
        <p:spPr bwMode="auto">
          <a:xfrm>
            <a:off x="6394450" y="4267200"/>
            <a:ext cx="1974850"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nSpc>
                <a:spcPct val="110000"/>
              </a:lnSpc>
            </a:pPr>
            <a:r>
              <a:rPr lang="zh-CN" altLang="en-US" sz="1900" b="1">
                <a:solidFill>
                  <a:srgbClr val="FFFFFF"/>
                </a:solidFill>
                <a:latin typeface="Montserrat Bold" charset="0"/>
                <a:ea typeface="MS PGothic" panose="020B0600070205080204" pitchFamily="34" charset="-128"/>
                <a:sym typeface="Montserrat Bold" charset="0"/>
              </a:rPr>
              <a:t>添加标题</a:t>
            </a:r>
            <a:endParaRPr lang="en-US" altLang="zh-CN" sz="1900" b="1">
              <a:solidFill>
                <a:srgbClr val="FFFFFF"/>
              </a:solidFill>
              <a:latin typeface="Montserrat Bold" charset="0"/>
              <a:ea typeface="MS PGothic" panose="020B0600070205080204" pitchFamily="34" charset="-128"/>
              <a:sym typeface="Montserrat Bold" charset="0"/>
            </a:endParaRPr>
          </a:p>
        </p:txBody>
      </p:sp>
      <p:sp>
        <p:nvSpPr>
          <p:cNvPr id="44054" name="Rectangle 14"/>
          <p:cNvSpPr>
            <a:spLocks noChangeArrowheads="1"/>
          </p:cNvSpPr>
          <p:nvPr/>
        </p:nvSpPr>
        <p:spPr bwMode="auto">
          <a:xfrm>
            <a:off x="3314700" y="1752600"/>
            <a:ext cx="1974850"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nSpc>
                <a:spcPct val="110000"/>
              </a:lnSpc>
            </a:pPr>
            <a:r>
              <a:rPr lang="zh-CN" altLang="en-US" sz="1900" b="1">
                <a:solidFill>
                  <a:srgbClr val="FFFFFF"/>
                </a:solidFill>
                <a:latin typeface="Montserrat Bold" charset="0"/>
                <a:ea typeface="MS PGothic" panose="020B0600070205080204" pitchFamily="34" charset="-128"/>
                <a:sym typeface="Montserrat Bold" charset="0"/>
              </a:rPr>
              <a:t>添加标题</a:t>
            </a:r>
            <a:endParaRPr lang="en-US" altLang="zh-CN" sz="1900" b="1">
              <a:solidFill>
                <a:srgbClr val="FFFFFF"/>
              </a:solidFill>
              <a:latin typeface="Montserrat Bold" charset="0"/>
              <a:ea typeface="MS PGothic" panose="020B0600070205080204" pitchFamily="34" charset="-128"/>
              <a:sym typeface="Montserrat Bold" charset="0"/>
            </a:endParaRPr>
          </a:p>
        </p:txBody>
      </p:sp>
      <p:sp>
        <p:nvSpPr>
          <p:cNvPr id="44055" name="Rectangle 14"/>
          <p:cNvSpPr>
            <a:spLocks noChangeArrowheads="1"/>
          </p:cNvSpPr>
          <p:nvPr/>
        </p:nvSpPr>
        <p:spPr bwMode="auto">
          <a:xfrm>
            <a:off x="9404350" y="1752600"/>
            <a:ext cx="1974850"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nSpc>
                <a:spcPct val="110000"/>
              </a:lnSpc>
            </a:pPr>
            <a:r>
              <a:rPr lang="zh-CN" altLang="en-US" sz="1900" b="1">
                <a:solidFill>
                  <a:srgbClr val="FFFFFF"/>
                </a:solidFill>
                <a:latin typeface="Montserrat Bold" charset="0"/>
                <a:ea typeface="MS PGothic" panose="020B0600070205080204" pitchFamily="34" charset="-128"/>
                <a:sym typeface="Montserrat Bold" charset="0"/>
              </a:rPr>
              <a:t>添加标题</a:t>
            </a:r>
            <a:endParaRPr lang="en-US" altLang="zh-CN" sz="1900" b="1">
              <a:solidFill>
                <a:srgbClr val="FFFFFF"/>
              </a:solidFill>
              <a:latin typeface="Montserrat Bold" charset="0"/>
              <a:ea typeface="MS PGothic" panose="020B0600070205080204" pitchFamily="34" charset="-128"/>
              <a:sym typeface="Montserrat Bold" charset="0"/>
            </a:endParaRPr>
          </a:p>
        </p:txBody>
      </p:sp>
    </p:spTree>
  </p:cSld>
  <p:clrMapOvr>
    <a:masterClrMapping/>
  </p:clrMapOvr>
  <p:transition spd="slow" advTm="1600">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7BED4EC7-710A-49A8-B548-D9E81CD6AE96}" type="slidenum">
              <a:rPr lang="en-US" altLang="zh-CN">
                <a:ea typeface="MS PGothic" panose="020B0600070205080204" pitchFamily="34" charset="-128"/>
              </a:rPr>
              <a:pPr/>
              <a:t>19</a:t>
            </a:fld>
            <a:endParaRPr lang="en-US" altLang="zh-CN">
              <a:ea typeface="MS PGothic" panose="020B0600070205080204" pitchFamily="34" charset="-128"/>
            </a:endParaRPr>
          </a:p>
        </p:txBody>
      </p:sp>
      <p:sp>
        <p:nvSpPr>
          <p:cNvPr id="46082" name="AutoShape 1"/>
          <p:cNvSpPr>
            <a:spLocks noChangeArrowheads="1"/>
          </p:cNvSpPr>
          <p:nvPr/>
        </p:nvSpPr>
        <p:spPr bwMode="auto">
          <a:xfrm rot="10800000" flipH="1">
            <a:off x="0" y="3175"/>
            <a:ext cx="8108950" cy="6280150"/>
          </a:xfrm>
          <a:prstGeom prst="rtTriangle">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46083" name="Rectangle 2"/>
          <p:cNvSpPr>
            <a:spLocks noChangeArrowheads="1"/>
          </p:cNvSpPr>
          <p:nvPr/>
        </p:nvSpPr>
        <p:spPr bwMode="auto">
          <a:xfrm>
            <a:off x="260350" y="123825"/>
            <a:ext cx="20939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PORTFOLIO</a:t>
            </a:r>
          </a:p>
        </p:txBody>
      </p:sp>
      <p:sp>
        <p:nvSpPr>
          <p:cNvPr id="46084" name="Rectangle 3"/>
          <p:cNvSpPr>
            <a:spLocks noChangeArrowheads="1"/>
          </p:cNvSpPr>
          <p:nvPr/>
        </p:nvSpPr>
        <p:spPr bwMode="auto">
          <a:xfrm>
            <a:off x="274638" y="546100"/>
            <a:ext cx="19875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32772" name="AutoShape 4"/>
          <p:cNvSpPr/>
          <p:nvPr/>
        </p:nvSpPr>
        <p:spPr bwMode="auto">
          <a:xfrm>
            <a:off x="458788" y="1019175"/>
            <a:ext cx="5530850" cy="5670550"/>
          </a:xfrm>
          <a:custGeom>
            <a:avLst/>
            <a:gdLst/>
            <a:ahLst/>
            <a:cxnLst/>
            <a:rect l="0" t="0" r="r" b="b"/>
            <a:pathLst>
              <a:path w="21550" h="21557">
                <a:moveTo>
                  <a:pt x="20989" y="12982"/>
                </a:moveTo>
                <a:cubicBezTo>
                  <a:pt x="20996" y="12951"/>
                  <a:pt x="21045" y="12888"/>
                  <a:pt x="21058" y="12926"/>
                </a:cubicBezTo>
                <a:cubicBezTo>
                  <a:pt x="21048" y="12970"/>
                  <a:pt x="21008" y="12989"/>
                  <a:pt x="20989" y="12982"/>
                </a:cubicBezTo>
                <a:close/>
                <a:moveTo>
                  <a:pt x="20077" y="12458"/>
                </a:moveTo>
                <a:cubicBezTo>
                  <a:pt x="20046" y="12362"/>
                  <a:pt x="19970" y="12511"/>
                  <a:pt x="19931" y="12460"/>
                </a:cubicBezTo>
                <a:cubicBezTo>
                  <a:pt x="19916" y="12404"/>
                  <a:pt x="19961" y="12439"/>
                  <a:pt x="19957" y="12393"/>
                </a:cubicBezTo>
                <a:cubicBezTo>
                  <a:pt x="19931" y="12416"/>
                  <a:pt x="19892" y="12413"/>
                  <a:pt x="19899" y="12367"/>
                </a:cubicBezTo>
                <a:cubicBezTo>
                  <a:pt x="19945" y="12347"/>
                  <a:pt x="19952" y="12336"/>
                  <a:pt x="20000" y="12268"/>
                </a:cubicBezTo>
                <a:cubicBezTo>
                  <a:pt x="20006" y="12323"/>
                  <a:pt x="20027" y="12298"/>
                  <a:pt x="20049" y="12268"/>
                </a:cubicBezTo>
                <a:cubicBezTo>
                  <a:pt x="20062" y="12323"/>
                  <a:pt x="20066" y="12327"/>
                  <a:pt x="20068" y="12395"/>
                </a:cubicBezTo>
                <a:cubicBezTo>
                  <a:pt x="20110" y="12356"/>
                  <a:pt x="20095" y="12303"/>
                  <a:pt x="20093" y="12254"/>
                </a:cubicBezTo>
                <a:cubicBezTo>
                  <a:pt x="20144" y="12291"/>
                  <a:pt x="20120" y="12403"/>
                  <a:pt x="20077" y="12458"/>
                </a:cubicBezTo>
                <a:close/>
                <a:moveTo>
                  <a:pt x="19864" y="12444"/>
                </a:moveTo>
                <a:cubicBezTo>
                  <a:pt x="19887" y="12420"/>
                  <a:pt x="19905" y="12424"/>
                  <a:pt x="19917" y="12457"/>
                </a:cubicBezTo>
                <a:cubicBezTo>
                  <a:pt x="19896" y="12476"/>
                  <a:pt x="19873" y="12496"/>
                  <a:pt x="19864" y="12444"/>
                </a:cubicBezTo>
                <a:close/>
                <a:moveTo>
                  <a:pt x="19946" y="12219"/>
                </a:moveTo>
                <a:cubicBezTo>
                  <a:pt x="19957" y="12260"/>
                  <a:pt x="19964" y="12262"/>
                  <a:pt x="19973" y="12225"/>
                </a:cubicBezTo>
                <a:cubicBezTo>
                  <a:pt x="19997" y="12270"/>
                  <a:pt x="19929" y="12306"/>
                  <a:pt x="19925" y="12263"/>
                </a:cubicBezTo>
                <a:cubicBezTo>
                  <a:pt x="19937" y="12249"/>
                  <a:pt x="19942" y="12234"/>
                  <a:pt x="19946" y="12219"/>
                </a:cubicBezTo>
                <a:close/>
                <a:moveTo>
                  <a:pt x="19683" y="12415"/>
                </a:moveTo>
                <a:cubicBezTo>
                  <a:pt x="19717" y="12417"/>
                  <a:pt x="19762" y="12354"/>
                  <a:pt x="19789" y="12402"/>
                </a:cubicBezTo>
                <a:cubicBezTo>
                  <a:pt x="19748" y="12431"/>
                  <a:pt x="19710" y="12459"/>
                  <a:pt x="19683" y="12415"/>
                </a:cubicBezTo>
                <a:close/>
                <a:moveTo>
                  <a:pt x="19724" y="13650"/>
                </a:moveTo>
                <a:cubicBezTo>
                  <a:pt x="19753" y="13620"/>
                  <a:pt x="19755" y="13570"/>
                  <a:pt x="19775" y="13626"/>
                </a:cubicBezTo>
                <a:cubicBezTo>
                  <a:pt x="19770" y="13661"/>
                  <a:pt x="19735" y="13692"/>
                  <a:pt x="19724" y="13650"/>
                </a:cubicBezTo>
                <a:close/>
                <a:moveTo>
                  <a:pt x="19690" y="13617"/>
                </a:moveTo>
                <a:cubicBezTo>
                  <a:pt x="19674" y="13615"/>
                  <a:pt x="19670" y="13572"/>
                  <a:pt x="19677" y="13541"/>
                </a:cubicBezTo>
                <a:cubicBezTo>
                  <a:pt x="19692" y="13559"/>
                  <a:pt x="19719" y="13478"/>
                  <a:pt x="19732" y="13456"/>
                </a:cubicBezTo>
                <a:cubicBezTo>
                  <a:pt x="19755" y="13486"/>
                  <a:pt x="19729" y="13504"/>
                  <a:pt x="19732" y="13530"/>
                </a:cubicBezTo>
                <a:cubicBezTo>
                  <a:pt x="19740" y="13525"/>
                  <a:pt x="19746" y="13529"/>
                  <a:pt x="19749" y="13546"/>
                </a:cubicBezTo>
                <a:cubicBezTo>
                  <a:pt x="19715" y="13552"/>
                  <a:pt x="19689" y="13535"/>
                  <a:pt x="19690" y="13617"/>
                </a:cubicBezTo>
                <a:close/>
                <a:moveTo>
                  <a:pt x="19604" y="12361"/>
                </a:moveTo>
                <a:cubicBezTo>
                  <a:pt x="19594" y="12323"/>
                  <a:pt x="19567" y="12390"/>
                  <a:pt x="19560" y="12339"/>
                </a:cubicBezTo>
                <a:cubicBezTo>
                  <a:pt x="19580" y="12290"/>
                  <a:pt x="19622" y="12318"/>
                  <a:pt x="19604" y="12361"/>
                </a:cubicBezTo>
                <a:close/>
                <a:moveTo>
                  <a:pt x="19148" y="14584"/>
                </a:moveTo>
                <a:lnTo>
                  <a:pt x="19131" y="14531"/>
                </a:lnTo>
                <a:cubicBezTo>
                  <a:pt x="19172" y="14513"/>
                  <a:pt x="19241" y="14365"/>
                  <a:pt x="19305" y="14423"/>
                </a:cubicBezTo>
                <a:cubicBezTo>
                  <a:pt x="19241" y="14475"/>
                  <a:pt x="19189" y="14490"/>
                  <a:pt x="19148" y="14584"/>
                </a:cubicBezTo>
                <a:close/>
                <a:moveTo>
                  <a:pt x="19766" y="14557"/>
                </a:moveTo>
                <a:cubicBezTo>
                  <a:pt x="19779" y="14593"/>
                  <a:pt x="19752" y="14619"/>
                  <a:pt x="19749" y="14651"/>
                </a:cubicBezTo>
                <a:cubicBezTo>
                  <a:pt x="19737" y="14630"/>
                  <a:pt x="19717" y="14657"/>
                  <a:pt x="19711" y="14605"/>
                </a:cubicBezTo>
                <a:cubicBezTo>
                  <a:pt x="19731" y="14581"/>
                  <a:pt x="19743" y="14598"/>
                  <a:pt x="19766" y="14557"/>
                </a:cubicBezTo>
                <a:close/>
                <a:moveTo>
                  <a:pt x="19098" y="14573"/>
                </a:moveTo>
                <a:cubicBezTo>
                  <a:pt x="19054" y="14576"/>
                  <a:pt x="19005" y="14609"/>
                  <a:pt x="18964" y="14592"/>
                </a:cubicBezTo>
                <a:cubicBezTo>
                  <a:pt x="19010" y="14553"/>
                  <a:pt x="19051" y="14538"/>
                  <a:pt x="19097" y="14499"/>
                </a:cubicBezTo>
                <a:cubicBezTo>
                  <a:pt x="19104" y="14525"/>
                  <a:pt x="19106" y="14550"/>
                  <a:pt x="19098" y="14573"/>
                </a:cubicBezTo>
                <a:close/>
                <a:moveTo>
                  <a:pt x="18893" y="14588"/>
                </a:moveTo>
                <a:cubicBezTo>
                  <a:pt x="18859" y="14613"/>
                  <a:pt x="18815" y="14601"/>
                  <a:pt x="18761" y="14644"/>
                </a:cubicBezTo>
                <a:cubicBezTo>
                  <a:pt x="18757" y="14627"/>
                  <a:pt x="18747" y="14609"/>
                  <a:pt x="18756" y="14594"/>
                </a:cubicBezTo>
                <a:cubicBezTo>
                  <a:pt x="18796" y="14542"/>
                  <a:pt x="18869" y="14502"/>
                  <a:pt x="18925" y="14473"/>
                </a:cubicBezTo>
                <a:cubicBezTo>
                  <a:pt x="18939" y="14517"/>
                  <a:pt x="18918" y="14553"/>
                  <a:pt x="18893" y="14588"/>
                </a:cubicBezTo>
                <a:close/>
                <a:moveTo>
                  <a:pt x="18848" y="11915"/>
                </a:moveTo>
                <a:cubicBezTo>
                  <a:pt x="18862" y="11896"/>
                  <a:pt x="18875" y="11886"/>
                  <a:pt x="18886" y="11887"/>
                </a:cubicBezTo>
                <a:cubicBezTo>
                  <a:pt x="18912" y="11949"/>
                  <a:pt x="18848" y="11992"/>
                  <a:pt x="18887" y="12058"/>
                </a:cubicBezTo>
                <a:cubicBezTo>
                  <a:pt x="18861" y="12063"/>
                  <a:pt x="18828" y="12113"/>
                  <a:pt x="18813" y="12054"/>
                </a:cubicBezTo>
                <a:cubicBezTo>
                  <a:pt x="18855" y="12064"/>
                  <a:pt x="18880" y="11987"/>
                  <a:pt x="18848" y="11915"/>
                </a:cubicBezTo>
                <a:close/>
                <a:moveTo>
                  <a:pt x="18358" y="15987"/>
                </a:moveTo>
                <a:cubicBezTo>
                  <a:pt x="18359" y="15955"/>
                  <a:pt x="18385" y="15885"/>
                  <a:pt x="18396" y="15921"/>
                </a:cubicBezTo>
                <a:cubicBezTo>
                  <a:pt x="18394" y="15965"/>
                  <a:pt x="18370" y="15991"/>
                  <a:pt x="18358" y="15987"/>
                </a:cubicBezTo>
                <a:close/>
                <a:moveTo>
                  <a:pt x="17507" y="16792"/>
                </a:moveTo>
                <a:cubicBezTo>
                  <a:pt x="17528" y="16759"/>
                  <a:pt x="17529" y="16710"/>
                  <a:pt x="17545" y="16763"/>
                </a:cubicBezTo>
                <a:cubicBezTo>
                  <a:pt x="17541" y="16799"/>
                  <a:pt x="17516" y="16832"/>
                  <a:pt x="17507" y="16792"/>
                </a:cubicBezTo>
                <a:close/>
                <a:moveTo>
                  <a:pt x="17481" y="16762"/>
                </a:moveTo>
                <a:cubicBezTo>
                  <a:pt x="17470" y="16761"/>
                  <a:pt x="17466" y="16718"/>
                  <a:pt x="17471" y="16687"/>
                </a:cubicBezTo>
                <a:cubicBezTo>
                  <a:pt x="17483" y="16704"/>
                  <a:pt x="17502" y="16622"/>
                  <a:pt x="17511" y="16598"/>
                </a:cubicBezTo>
                <a:cubicBezTo>
                  <a:pt x="17529" y="16626"/>
                  <a:pt x="17510" y="16646"/>
                  <a:pt x="17512" y="16671"/>
                </a:cubicBezTo>
                <a:cubicBezTo>
                  <a:pt x="17518" y="16666"/>
                  <a:pt x="17522" y="16670"/>
                  <a:pt x="17525" y="16686"/>
                </a:cubicBezTo>
                <a:cubicBezTo>
                  <a:pt x="17500" y="16695"/>
                  <a:pt x="17480" y="16680"/>
                  <a:pt x="17481" y="16762"/>
                </a:cubicBezTo>
                <a:close/>
                <a:moveTo>
                  <a:pt x="17056" y="17754"/>
                </a:moveTo>
                <a:cubicBezTo>
                  <a:pt x="17051" y="17737"/>
                  <a:pt x="17047" y="17719"/>
                  <a:pt x="17042" y="17702"/>
                </a:cubicBezTo>
                <a:cubicBezTo>
                  <a:pt x="17076" y="17683"/>
                  <a:pt x="17133" y="17533"/>
                  <a:pt x="17184" y="17590"/>
                </a:cubicBezTo>
                <a:cubicBezTo>
                  <a:pt x="17132" y="17644"/>
                  <a:pt x="17091" y="17659"/>
                  <a:pt x="17056" y="17754"/>
                </a:cubicBezTo>
                <a:close/>
                <a:moveTo>
                  <a:pt x="17015" y="17744"/>
                </a:moveTo>
                <a:cubicBezTo>
                  <a:pt x="16979" y="17748"/>
                  <a:pt x="16938" y="17782"/>
                  <a:pt x="16905" y="17766"/>
                </a:cubicBezTo>
                <a:cubicBezTo>
                  <a:pt x="16943" y="17726"/>
                  <a:pt x="16977" y="17710"/>
                  <a:pt x="17015" y="17670"/>
                </a:cubicBezTo>
                <a:cubicBezTo>
                  <a:pt x="17020" y="17696"/>
                  <a:pt x="17022" y="17721"/>
                  <a:pt x="17015" y="17744"/>
                </a:cubicBezTo>
                <a:close/>
                <a:moveTo>
                  <a:pt x="16847" y="17764"/>
                </a:moveTo>
                <a:cubicBezTo>
                  <a:pt x="16818" y="17790"/>
                  <a:pt x="16783" y="17778"/>
                  <a:pt x="16737" y="17822"/>
                </a:cubicBezTo>
                <a:cubicBezTo>
                  <a:pt x="16734" y="17805"/>
                  <a:pt x="16727" y="17787"/>
                  <a:pt x="16734" y="17773"/>
                </a:cubicBezTo>
                <a:cubicBezTo>
                  <a:pt x="16769" y="17719"/>
                  <a:pt x="16830" y="17678"/>
                  <a:pt x="16876" y="17648"/>
                </a:cubicBezTo>
                <a:cubicBezTo>
                  <a:pt x="16886" y="17692"/>
                  <a:pt x="16869" y="17728"/>
                  <a:pt x="16847" y="17764"/>
                </a:cubicBezTo>
                <a:close/>
                <a:moveTo>
                  <a:pt x="14692" y="19297"/>
                </a:moveTo>
                <a:cubicBezTo>
                  <a:pt x="14701" y="19283"/>
                  <a:pt x="14696" y="19265"/>
                  <a:pt x="14692" y="19247"/>
                </a:cubicBezTo>
                <a:cubicBezTo>
                  <a:pt x="14708" y="19223"/>
                  <a:pt x="14719" y="19226"/>
                  <a:pt x="14723" y="19256"/>
                </a:cubicBezTo>
                <a:cubicBezTo>
                  <a:pt x="14711" y="19283"/>
                  <a:pt x="14702" y="19303"/>
                  <a:pt x="14692" y="19297"/>
                </a:cubicBezTo>
                <a:close/>
                <a:moveTo>
                  <a:pt x="14664" y="19351"/>
                </a:moveTo>
                <a:cubicBezTo>
                  <a:pt x="14656" y="19323"/>
                  <a:pt x="14626" y="19391"/>
                  <a:pt x="14623" y="19339"/>
                </a:cubicBezTo>
                <a:cubicBezTo>
                  <a:pt x="14650" y="19283"/>
                  <a:pt x="14652" y="19292"/>
                  <a:pt x="14679" y="19231"/>
                </a:cubicBezTo>
                <a:cubicBezTo>
                  <a:pt x="14686" y="19274"/>
                  <a:pt x="14668" y="19310"/>
                  <a:pt x="14664" y="19351"/>
                </a:cubicBezTo>
                <a:close/>
                <a:moveTo>
                  <a:pt x="14569" y="19360"/>
                </a:moveTo>
                <a:cubicBezTo>
                  <a:pt x="14562" y="19305"/>
                  <a:pt x="14568" y="19302"/>
                  <a:pt x="14546" y="19291"/>
                </a:cubicBezTo>
                <a:cubicBezTo>
                  <a:pt x="14557" y="19259"/>
                  <a:pt x="14583" y="19178"/>
                  <a:pt x="14599" y="19220"/>
                </a:cubicBezTo>
                <a:cubicBezTo>
                  <a:pt x="14534" y="19290"/>
                  <a:pt x="14645" y="19257"/>
                  <a:pt x="14569" y="19360"/>
                </a:cubicBezTo>
                <a:close/>
                <a:moveTo>
                  <a:pt x="14518" y="19345"/>
                </a:moveTo>
                <a:cubicBezTo>
                  <a:pt x="14513" y="19331"/>
                  <a:pt x="14511" y="19306"/>
                  <a:pt x="14502" y="19315"/>
                </a:cubicBezTo>
                <a:cubicBezTo>
                  <a:pt x="14490" y="19338"/>
                  <a:pt x="14482" y="19424"/>
                  <a:pt x="14462" y="19403"/>
                </a:cubicBezTo>
                <a:cubicBezTo>
                  <a:pt x="14464" y="19375"/>
                  <a:pt x="14482" y="19351"/>
                  <a:pt x="14475" y="19320"/>
                </a:cubicBezTo>
                <a:cubicBezTo>
                  <a:pt x="14504" y="19316"/>
                  <a:pt x="14521" y="19217"/>
                  <a:pt x="14550" y="19218"/>
                </a:cubicBezTo>
                <a:cubicBezTo>
                  <a:pt x="14547" y="19262"/>
                  <a:pt x="14549" y="19309"/>
                  <a:pt x="14518" y="19345"/>
                </a:cubicBezTo>
                <a:close/>
                <a:moveTo>
                  <a:pt x="13061" y="19426"/>
                </a:moveTo>
                <a:cubicBezTo>
                  <a:pt x="13066" y="19425"/>
                  <a:pt x="13069" y="19425"/>
                  <a:pt x="13072" y="19425"/>
                </a:cubicBezTo>
                <a:cubicBezTo>
                  <a:pt x="13075" y="19429"/>
                  <a:pt x="13078" y="19433"/>
                  <a:pt x="13081" y="19436"/>
                </a:cubicBezTo>
                <a:cubicBezTo>
                  <a:pt x="13081" y="19436"/>
                  <a:pt x="13061" y="19426"/>
                  <a:pt x="13061" y="19426"/>
                </a:cubicBezTo>
                <a:close/>
                <a:moveTo>
                  <a:pt x="12906" y="19392"/>
                </a:moveTo>
                <a:cubicBezTo>
                  <a:pt x="12903" y="19385"/>
                  <a:pt x="12895" y="19378"/>
                  <a:pt x="12888" y="19371"/>
                </a:cubicBezTo>
                <a:cubicBezTo>
                  <a:pt x="12902" y="19373"/>
                  <a:pt x="12917" y="19377"/>
                  <a:pt x="12931" y="19382"/>
                </a:cubicBezTo>
                <a:cubicBezTo>
                  <a:pt x="12923" y="19384"/>
                  <a:pt x="12914" y="19387"/>
                  <a:pt x="12906" y="19392"/>
                </a:cubicBezTo>
                <a:close/>
                <a:moveTo>
                  <a:pt x="12871" y="20264"/>
                </a:moveTo>
                <a:cubicBezTo>
                  <a:pt x="12829" y="20287"/>
                  <a:pt x="12783" y="20238"/>
                  <a:pt x="12826" y="20231"/>
                </a:cubicBezTo>
                <a:cubicBezTo>
                  <a:pt x="12842" y="20239"/>
                  <a:pt x="12858" y="20241"/>
                  <a:pt x="12874" y="20243"/>
                </a:cubicBezTo>
                <a:cubicBezTo>
                  <a:pt x="12833" y="20256"/>
                  <a:pt x="12833" y="20261"/>
                  <a:pt x="12871" y="20264"/>
                </a:cubicBezTo>
                <a:close/>
                <a:moveTo>
                  <a:pt x="12649" y="20370"/>
                </a:moveTo>
                <a:cubicBezTo>
                  <a:pt x="12743" y="20336"/>
                  <a:pt x="12581" y="20292"/>
                  <a:pt x="12627" y="20256"/>
                </a:cubicBezTo>
                <a:cubicBezTo>
                  <a:pt x="12681" y="20238"/>
                  <a:pt x="12653" y="20277"/>
                  <a:pt x="12699" y="20269"/>
                </a:cubicBezTo>
                <a:cubicBezTo>
                  <a:pt x="12671" y="20251"/>
                  <a:pt x="12669" y="20220"/>
                  <a:pt x="12717" y="20221"/>
                </a:cubicBezTo>
                <a:cubicBezTo>
                  <a:pt x="12743" y="20255"/>
                  <a:pt x="12756" y="20260"/>
                  <a:pt x="12831" y="20290"/>
                </a:cubicBezTo>
                <a:cubicBezTo>
                  <a:pt x="12777" y="20301"/>
                  <a:pt x="12805" y="20314"/>
                  <a:pt x="12839" y="20328"/>
                </a:cubicBezTo>
                <a:cubicBezTo>
                  <a:pt x="12785" y="20344"/>
                  <a:pt x="12781" y="20347"/>
                  <a:pt x="12713" y="20356"/>
                </a:cubicBezTo>
                <a:cubicBezTo>
                  <a:pt x="12758" y="20386"/>
                  <a:pt x="12810" y="20368"/>
                  <a:pt x="12859" y="20361"/>
                </a:cubicBezTo>
                <a:cubicBezTo>
                  <a:pt x="12828" y="20404"/>
                  <a:pt x="12711" y="20398"/>
                  <a:pt x="12649" y="20370"/>
                </a:cubicBezTo>
                <a:close/>
                <a:moveTo>
                  <a:pt x="12633" y="20202"/>
                </a:moveTo>
                <a:cubicBezTo>
                  <a:pt x="12661" y="20217"/>
                  <a:pt x="12659" y="20232"/>
                  <a:pt x="12628" y="20245"/>
                </a:cubicBezTo>
                <a:cubicBezTo>
                  <a:pt x="12605" y="20230"/>
                  <a:pt x="12582" y="20214"/>
                  <a:pt x="12633" y="20202"/>
                </a:cubicBezTo>
                <a:close/>
                <a:moveTo>
                  <a:pt x="12326" y="21195"/>
                </a:moveTo>
                <a:cubicBezTo>
                  <a:pt x="12281" y="21194"/>
                  <a:pt x="12255" y="21165"/>
                  <a:pt x="12258" y="21149"/>
                </a:cubicBezTo>
                <a:cubicBezTo>
                  <a:pt x="12291" y="21150"/>
                  <a:pt x="12364" y="21180"/>
                  <a:pt x="12326" y="21195"/>
                </a:cubicBezTo>
                <a:close/>
                <a:moveTo>
                  <a:pt x="11514" y="20210"/>
                </a:moveTo>
                <a:cubicBezTo>
                  <a:pt x="11520" y="20216"/>
                  <a:pt x="11517" y="20221"/>
                  <a:pt x="11500" y="20226"/>
                </a:cubicBezTo>
                <a:cubicBezTo>
                  <a:pt x="11489" y="20199"/>
                  <a:pt x="11502" y="20175"/>
                  <a:pt x="11419" y="20185"/>
                </a:cubicBezTo>
                <a:cubicBezTo>
                  <a:pt x="11419" y="20172"/>
                  <a:pt x="11463" y="20164"/>
                  <a:pt x="11495" y="20166"/>
                </a:cubicBezTo>
                <a:cubicBezTo>
                  <a:pt x="11478" y="20181"/>
                  <a:pt x="11564" y="20194"/>
                  <a:pt x="11589" y="20202"/>
                </a:cubicBezTo>
                <a:cubicBezTo>
                  <a:pt x="11561" y="20225"/>
                  <a:pt x="11539" y="20205"/>
                  <a:pt x="11514" y="20210"/>
                </a:cubicBezTo>
                <a:close/>
                <a:moveTo>
                  <a:pt x="11422" y="20256"/>
                </a:moveTo>
                <a:cubicBezTo>
                  <a:pt x="11386" y="20256"/>
                  <a:pt x="11349" y="20231"/>
                  <a:pt x="11390" y="20217"/>
                </a:cubicBezTo>
                <a:cubicBezTo>
                  <a:pt x="11426" y="20237"/>
                  <a:pt x="11476" y="20233"/>
                  <a:pt x="11422" y="20256"/>
                </a:cubicBezTo>
                <a:close/>
                <a:moveTo>
                  <a:pt x="10630" y="19990"/>
                </a:moveTo>
                <a:cubicBezTo>
                  <a:pt x="10630" y="19990"/>
                  <a:pt x="10630" y="19990"/>
                  <a:pt x="10630" y="19989"/>
                </a:cubicBezTo>
                <a:cubicBezTo>
                  <a:pt x="10630" y="19990"/>
                  <a:pt x="10630" y="19990"/>
                  <a:pt x="10631" y="19990"/>
                </a:cubicBezTo>
                <a:cubicBezTo>
                  <a:pt x="10630" y="19990"/>
                  <a:pt x="10630" y="19990"/>
                  <a:pt x="10630" y="19990"/>
                </a:cubicBezTo>
                <a:close/>
                <a:moveTo>
                  <a:pt x="10550" y="19948"/>
                </a:moveTo>
                <a:cubicBezTo>
                  <a:pt x="10532" y="19933"/>
                  <a:pt x="10517" y="19919"/>
                  <a:pt x="10502" y="19905"/>
                </a:cubicBezTo>
                <a:cubicBezTo>
                  <a:pt x="10509" y="19893"/>
                  <a:pt x="10511" y="19881"/>
                  <a:pt x="10513" y="19870"/>
                </a:cubicBezTo>
                <a:cubicBezTo>
                  <a:pt x="10537" y="19884"/>
                  <a:pt x="10554" y="19900"/>
                  <a:pt x="10558" y="19918"/>
                </a:cubicBezTo>
                <a:cubicBezTo>
                  <a:pt x="10557" y="19918"/>
                  <a:pt x="10555" y="19919"/>
                  <a:pt x="10553" y="19918"/>
                </a:cubicBezTo>
                <a:cubicBezTo>
                  <a:pt x="10553" y="19924"/>
                  <a:pt x="10555" y="19929"/>
                  <a:pt x="10557" y="19934"/>
                </a:cubicBezTo>
                <a:cubicBezTo>
                  <a:pt x="10555" y="19939"/>
                  <a:pt x="10554" y="19944"/>
                  <a:pt x="10550" y="19948"/>
                </a:cubicBezTo>
                <a:close/>
                <a:moveTo>
                  <a:pt x="10377" y="20016"/>
                </a:moveTo>
                <a:cubicBezTo>
                  <a:pt x="10353" y="20006"/>
                  <a:pt x="10330" y="19996"/>
                  <a:pt x="10312" y="19989"/>
                </a:cubicBezTo>
                <a:cubicBezTo>
                  <a:pt x="10342" y="19979"/>
                  <a:pt x="10369" y="19988"/>
                  <a:pt x="10396" y="20000"/>
                </a:cubicBezTo>
                <a:cubicBezTo>
                  <a:pt x="10393" y="20004"/>
                  <a:pt x="10386" y="20009"/>
                  <a:pt x="10377" y="20016"/>
                </a:cubicBezTo>
                <a:close/>
                <a:moveTo>
                  <a:pt x="10476" y="20355"/>
                </a:moveTo>
                <a:cubicBezTo>
                  <a:pt x="10442" y="20371"/>
                  <a:pt x="10411" y="20351"/>
                  <a:pt x="10378" y="20352"/>
                </a:cubicBezTo>
                <a:cubicBezTo>
                  <a:pt x="10398" y="20340"/>
                  <a:pt x="10369" y="20326"/>
                  <a:pt x="10420" y="20314"/>
                </a:cubicBezTo>
                <a:cubicBezTo>
                  <a:pt x="10447" y="20328"/>
                  <a:pt x="10432" y="20341"/>
                  <a:pt x="10476" y="20355"/>
                </a:cubicBezTo>
                <a:close/>
                <a:moveTo>
                  <a:pt x="8492" y="19596"/>
                </a:moveTo>
                <a:cubicBezTo>
                  <a:pt x="8489" y="19590"/>
                  <a:pt x="8487" y="19587"/>
                  <a:pt x="8484" y="19583"/>
                </a:cubicBezTo>
                <a:cubicBezTo>
                  <a:pt x="8489" y="19583"/>
                  <a:pt x="8493" y="19583"/>
                  <a:pt x="8497" y="19583"/>
                </a:cubicBezTo>
                <a:cubicBezTo>
                  <a:pt x="8495" y="19587"/>
                  <a:pt x="8493" y="19591"/>
                  <a:pt x="8492" y="19596"/>
                </a:cubicBezTo>
                <a:close/>
                <a:moveTo>
                  <a:pt x="8446" y="19578"/>
                </a:moveTo>
                <a:cubicBezTo>
                  <a:pt x="8449" y="19578"/>
                  <a:pt x="8451" y="19579"/>
                  <a:pt x="8454" y="19579"/>
                </a:cubicBezTo>
                <a:cubicBezTo>
                  <a:pt x="8453" y="19582"/>
                  <a:pt x="8452" y="19584"/>
                  <a:pt x="8451" y="19588"/>
                </a:cubicBezTo>
                <a:cubicBezTo>
                  <a:pt x="8448" y="19584"/>
                  <a:pt x="8448" y="19581"/>
                  <a:pt x="8446" y="19578"/>
                </a:cubicBezTo>
                <a:close/>
                <a:moveTo>
                  <a:pt x="6835" y="18894"/>
                </a:moveTo>
                <a:cubicBezTo>
                  <a:pt x="6825" y="18873"/>
                  <a:pt x="6831" y="18854"/>
                  <a:pt x="6820" y="18833"/>
                </a:cubicBezTo>
                <a:cubicBezTo>
                  <a:pt x="6772" y="18842"/>
                  <a:pt x="6724" y="18873"/>
                  <a:pt x="6676" y="18842"/>
                </a:cubicBezTo>
                <a:cubicBezTo>
                  <a:pt x="6678" y="18877"/>
                  <a:pt x="6690" y="18981"/>
                  <a:pt x="6645" y="19007"/>
                </a:cubicBezTo>
                <a:cubicBezTo>
                  <a:pt x="6631" y="18958"/>
                  <a:pt x="6643" y="18931"/>
                  <a:pt x="6615" y="18908"/>
                </a:cubicBezTo>
                <a:cubicBezTo>
                  <a:pt x="6607" y="18870"/>
                  <a:pt x="6642" y="18825"/>
                  <a:pt x="6651" y="18876"/>
                </a:cubicBezTo>
                <a:cubicBezTo>
                  <a:pt x="6670" y="18819"/>
                  <a:pt x="6616" y="18790"/>
                  <a:pt x="6620" y="18849"/>
                </a:cubicBezTo>
                <a:cubicBezTo>
                  <a:pt x="6556" y="18754"/>
                  <a:pt x="6490" y="18881"/>
                  <a:pt x="6426" y="18782"/>
                </a:cubicBezTo>
                <a:cubicBezTo>
                  <a:pt x="6411" y="18864"/>
                  <a:pt x="6368" y="18834"/>
                  <a:pt x="6339" y="18761"/>
                </a:cubicBezTo>
                <a:cubicBezTo>
                  <a:pt x="6328" y="18776"/>
                  <a:pt x="6333" y="18793"/>
                  <a:pt x="6338" y="18809"/>
                </a:cubicBezTo>
                <a:cubicBezTo>
                  <a:pt x="6281" y="18765"/>
                  <a:pt x="6222" y="18792"/>
                  <a:pt x="6164" y="18744"/>
                </a:cubicBezTo>
                <a:cubicBezTo>
                  <a:pt x="6159" y="18764"/>
                  <a:pt x="6165" y="18784"/>
                  <a:pt x="6159" y="18804"/>
                </a:cubicBezTo>
                <a:cubicBezTo>
                  <a:pt x="6075" y="18757"/>
                  <a:pt x="5961" y="18834"/>
                  <a:pt x="5898" y="18718"/>
                </a:cubicBezTo>
                <a:cubicBezTo>
                  <a:pt x="5893" y="18730"/>
                  <a:pt x="5900" y="18742"/>
                  <a:pt x="5903" y="18755"/>
                </a:cubicBezTo>
                <a:cubicBezTo>
                  <a:pt x="5877" y="18747"/>
                  <a:pt x="5852" y="18744"/>
                  <a:pt x="5826" y="18742"/>
                </a:cubicBezTo>
                <a:cubicBezTo>
                  <a:pt x="5818" y="18691"/>
                  <a:pt x="5765" y="18639"/>
                  <a:pt x="5796" y="18590"/>
                </a:cubicBezTo>
                <a:cubicBezTo>
                  <a:pt x="5780" y="18584"/>
                  <a:pt x="5762" y="18593"/>
                  <a:pt x="5745" y="18597"/>
                </a:cubicBezTo>
                <a:cubicBezTo>
                  <a:pt x="5715" y="18585"/>
                  <a:pt x="5688" y="18573"/>
                  <a:pt x="5689" y="18562"/>
                </a:cubicBezTo>
                <a:cubicBezTo>
                  <a:pt x="5693" y="18562"/>
                  <a:pt x="5695" y="18561"/>
                  <a:pt x="5699" y="18561"/>
                </a:cubicBezTo>
                <a:cubicBezTo>
                  <a:pt x="6193" y="18661"/>
                  <a:pt x="6684" y="18724"/>
                  <a:pt x="7171" y="18763"/>
                </a:cubicBezTo>
                <a:cubicBezTo>
                  <a:pt x="7132" y="18792"/>
                  <a:pt x="7096" y="18828"/>
                  <a:pt x="7065" y="18870"/>
                </a:cubicBezTo>
                <a:cubicBezTo>
                  <a:pt x="6990" y="18853"/>
                  <a:pt x="6908" y="18828"/>
                  <a:pt x="6835" y="18894"/>
                </a:cubicBezTo>
                <a:close/>
                <a:moveTo>
                  <a:pt x="6553" y="18902"/>
                </a:moveTo>
                <a:cubicBezTo>
                  <a:pt x="6566" y="18921"/>
                  <a:pt x="6579" y="18892"/>
                  <a:pt x="6578" y="18940"/>
                </a:cubicBezTo>
                <a:cubicBezTo>
                  <a:pt x="6564" y="18989"/>
                  <a:pt x="6539" y="18938"/>
                  <a:pt x="6553" y="18902"/>
                </a:cubicBezTo>
                <a:close/>
                <a:moveTo>
                  <a:pt x="6066" y="18914"/>
                </a:moveTo>
                <a:cubicBezTo>
                  <a:pt x="6088" y="18885"/>
                  <a:pt x="6128" y="18867"/>
                  <a:pt x="6133" y="18933"/>
                </a:cubicBezTo>
                <a:cubicBezTo>
                  <a:pt x="6111" y="18946"/>
                  <a:pt x="6088" y="18961"/>
                  <a:pt x="6066" y="18914"/>
                </a:cubicBezTo>
                <a:close/>
                <a:moveTo>
                  <a:pt x="5831" y="18843"/>
                </a:moveTo>
                <a:cubicBezTo>
                  <a:pt x="5832" y="18839"/>
                  <a:pt x="5833" y="18838"/>
                  <a:pt x="5835" y="18835"/>
                </a:cubicBezTo>
                <a:cubicBezTo>
                  <a:pt x="5840" y="18837"/>
                  <a:pt x="5846" y="18840"/>
                  <a:pt x="5855" y="18842"/>
                </a:cubicBezTo>
                <a:cubicBezTo>
                  <a:pt x="5879" y="18834"/>
                  <a:pt x="5851" y="18823"/>
                  <a:pt x="5851" y="18813"/>
                </a:cubicBezTo>
                <a:cubicBezTo>
                  <a:pt x="5858" y="18814"/>
                  <a:pt x="5865" y="18825"/>
                  <a:pt x="5872" y="18847"/>
                </a:cubicBezTo>
                <a:cubicBezTo>
                  <a:pt x="5858" y="18889"/>
                  <a:pt x="5845" y="18848"/>
                  <a:pt x="5831" y="18843"/>
                </a:cubicBezTo>
                <a:close/>
                <a:moveTo>
                  <a:pt x="5395" y="19268"/>
                </a:moveTo>
                <a:cubicBezTo>
                  <a:pt x="5393" y="19267"/>
                  <a:pt x="5393" y="19266"/>
                  <a:pt x="5394" y="19265"/>
                </a:cubicBezTo>
                <a:cubicBezTo>
                  <a:pt x="5398" y="19266"/>
                  <a:pt x="5403" y="19267"/>
                  <a:pt x="5408" y="19267"/>
                </a:cubicBezTo>
                <a:cubicBezTo>
                  <a:pt x="5403" y="19267"/>
                  <a:pt x="5399" y="19268"/>
                  <a:pt x="5395" y="19268"/>
                </a:cubicBezTo>
                <a:close/>
                <a:moveTo>
                  <a:pt x="4963" y="19747"/>
                </a:moveTo>
                <a:cubicBezTo>
                  <a:pt x="4918" y="19745"/>
                  <a:pt x="4892" y="19720"/>
                  <a:pt x="4896" y="19707"/>
                </a:cubicBezTo>
                <a:cubicBezTo>
                  <a:pt x="4929" y="19708"/>
                  <a:pt x="5001" y="19735"/>
                  <a:pt x="4963" y="19747"/>
                </a:cubicBezTo>
                <a:close/>
                <a:moveTo>
                  <a:pt x="4103" y="18871"/>
                </a:moveTo>
                <a:cubicBezTo>
                  <a:pt x="4106" y="18870"/>
                  <a:pt x="4109" y="18868"/>
                  <a:pt x="4112" y="18866"/>
                </a:cubicBezTo>
                <a:cubicBezTo>
                  <a:pt x="4113" y="18868"/>
                  <a:pt x="4113" y="18870"/>
                  <a:pt x="4115" y="18872"/>
                </a:cubicBezTo>
                <a:cubicBezTo>
                  <a:pt x="4111" y="18871"/>
                  <a:pt x="4107" y="18871"/>
                  <a:pt x="4103" y="18871"/>
                </a:cubicBezTo>
                <a:close/>
                <a:moveTo>
                  <a:pt x="4068" y="18932"/>
                </a:moveTo>
                <a:cubicBezTo>
                  <a:pt x="4061" y="18932"/>
                  <a:pt x="4055" y="18931"/>
                  <a:pt x="4049" y="18930"/>
                </a:cubicBezTo>
                <a:cubicBezTo>
                  <a:pt x="4051" y="18920"/>
                  <a:pt x="4053" y="18912"/>
                  <a:pt x="4055" y="18906"/>
                </a:cubicBezTo>
                <a:cubicBezTo>
                  <a:pt x="4085" y="18916"/>
                  <a:pt x="4113" y="18917"/>
                  <a:pt x="4068" y="18932"/>
                </a:cubicBezTo>
                <a:close/>
                <a:moveTo>
                  <a:pt x="4027" y="18902"/>
                </a:moveTo>
                <a:cubicBezTo>
                  <a:pt x="4033" y="18908"/>
                  <a:pt x="4040" y="18917"/>
                  <a:pt x="4047" y="18929"/>
                </a:cubicBezTo>
                <a:cubicBezTo>
                  <a:pt x="4024" y="18923"/>
                  <a:pt x="4009" y="18911"/>
                  <a:pt x="4027" y="18902"/>
                </a:cubicBezTo>
                <a:close/>
                <a:moveTo>
                  <a:pt x="3245" y="18698"/>
                </a:moveTo>
                <a:cubicBezTo>
                  <a:pt x="3245" y="18693"/>
                  <a:pt x="3247" y="18688"/>
                  <a:pt x="3247" y="18682"/>
                </a:cubicBezTo>
                <a:cubicBezTo>
                  <a:pt x="3254" y="18684"/>
                  <a:pt x="3262" y="18685"/>
                  <a:pt x="3269" y="18685"/>
                </a:cubicBezTo>
                <a:cubicBezTo>
                  <a:pt x="3276" y="18690"/>
                  <a:pt x="3268" y="18694"/>
                  <a:pt x="3279" y="18699"/>
                </a:cubicBezTo>
                <a:cubicBezTo>
                  <a:pt x="3261" y="18696"/>
                  <a:pt x="3250" y="18696"/>
                  <a:pt x="3245" y="18698"/>
                </a:cubicBezTo>
                <a:close/>
                <a:moveTo>
                  <a:pt x="3152" y="18682"/>
                </a:moveTo>
                <a:cubicBezTo>
                  <a:pt x="3162" y="18679"/>
                  <a:pt x="3171" y="18677"/>
                  <a:pt x="3175" y="18688"/>
                </a:cubicBezTo>
                <a:cubicBezTo>
                  <a:pt x="3167" y="18687"/>
                  <a:pt x="3159" y="18685"/>
                  <a:pt x="3152" y="18682"/>
                </a:cubicBezTo>
                <a:close/>
                <a:moveTo>
                  <a:pt x="1190" y="16621"/>
                </a:moveTo>
                <a:cubicBezTo>
                  <a:pt x="1109" y="16575"/>
                  <a:pt x="1160" y="16666"/>
                  <a:pt x="1043" y="16615"/>
                </a:cubicBezTo>
                <a:cubicBezTo>
                  <a:pt x="1098" y="16601"/>
                  <a:pt x="1101" y="16606"/>
                  <a:pt x="1109" y="16585"/>
                </a:cubicBezTo>
                <a:cubicBezTo>
                  <a:pt x="1143" y="16590"/>
                  <a:pt x="1229" y="16601"/>
                  <a:pt x="1190" y="16621"/>
                </a:cubicBezTo>
                <a:close/>
                <a:moveTo>
                  <a:pt x="1172" y="16733"/>
                </a:moveTo>
                <a:cubicBezTo>
                  <a:pt x="1143" y="16726"/>
                  <a:pt x="1122" y="16721"/>
                  <a:pt x="1126" y="16712"/>
                </a:cubicBezTo>
                <a:cubicBezTo>
                  <a:pt x="1142" y="16717"/>
                  <a:pt x="1159" y="16711"/>
                  <a:pt x="1176" y="16705"/>
                </a:cubicBezTo>
                <a:cubicBezTo>
                  <a:pt x="1204" y="16715"/>
                  <a:pt x="1202" y="16725"/>
                  <a:pt x="1172" y="16733"/>
                </a:cubicBezTo>
                <a:close/>
                <a:moveTo>
                  <a:pt x="1067" y="16695"/>
                </a:moveTo>
                <a:cubicBezTo>
                  <a:pt x="1094" y="16684"/>
                  <a:pt x="1020" y="16668"/>
                  <a:pt x="1073" y="16658"/>
                </a:cubicBezTo>
                <a:cubicBezTo>
                  <a:pt x="1134" y="16674"/>
                  <a:pt x="1125" y="16676"/>
                  <a:pt x="1191" y="16691"/>
                </a:cubicBezTo>
                <a:cubicBezTo>
                  <a:pt x="1148" y="16703"/>
                  <a:pt x="1109" y="16693"/>
                  <a:pt x="1067" y="16695"/>
                </a:cubicBezTo>
                <a:close/>
                <a:moveTo>
                  <a:pt x="983" y="16528"/>
                </a:moveTo>
                <a:cubicBezTo>
                  <a:pt x="1012" y="16525"/>
                  <a:pt x="1039" y="16538"/>
                  <a:pt x="1069" y="16527"/>
                </a:cubicBezTo>
                <a:cubicBezTo>
                  <a:pt x="1077" y="16552"/>
                  <a:pt x="1180" y="16554"/>
                  <a:pt x="1184" y="16579"/>
                </a:cubicBezTo>
                <a:cubicBezTo>
                  <a:pt x="1138" y="16582"/>
                  <a:pt x="1092" y="16590"/>
                  <a:pt x="1050" y="16568"/>
                </a:cubicBezTo>
                <a:cubicBezTo>
                  <a:pt x="1064" y="16563"/>
                  <a:pt x="1089" y="16558"/>
                  <a:pt x="1078" y="16551"/>
                </a:cubicBezTo>
                <a:cubicBezTo>
                  <a:pt x="1053" y="16543"/>
                  <a:pt x="964" y="16549"/>
                  <a:pt x="983" y="16528"/>
                </a:cubicBezTo>
                <a:close/>
                <a:moveTo>
                  <a:pt x="591" y="7823"/>
                </a:moveTo>
                <a:cubicBezTo>
                  <a:pt x="616" y="7819"/>
                  <a:pt x="576" y="7808"/>
                  <a:pt x="620" y="7805"/>
                </a:cubicBezTo>
                <a:cubicBezTo>
                  <a:pt x="652" y="7825"/>
                  <a:pt x="693" y="7811"/>
                  <a:pt x="726" y="7832"/>
                </a:cubicBezTo>
                <a:cubicBezTo>
                  <a:pt x="706" y="7838"/>
                  <a:pt x="717" y="7847"/>
                  <a:pt x="683" y="7852"/>
                </a:cubicBezTo>
                <a:cubicBezTo>
                  <a:pt x="670" y="7846"/>
                  <a:pt x="596" y="7849"/>
                  <a:pt x="625" y="7837"/>
                </a:cubicBezTo>
                <a:cubicBezTo>
                  <a:pt x="655" y="7847"/>
                  <a:pt x="686" y="7841"/>
                  <a:pt x="664" y="7830"/>
                </a:cubicBezTo>
                <a:cubicBezTo>
                  <a:pt x="639" y="7831"/>
                  <a:pt x="614" y="7829"/>
                  <a:pt x="591" y="7823"/>
                </a:cubicBezTo>
                <a:close/>
                <a:moveTo>
                  <a:pt x="568" y="7664"/>
                </a:moveTo>
                <a:cubicBezTo>
                  <a:pt x="585" y="7661"/>
                  <a:pt x="603" y="7657"/>
                  <a:pt x="620" y="7654"/>
                </a:cubicBezTo>
                <a:cubicBezTo>
                  <a:pt x="674" y="7670"/>
                  <a:pt x="601" y="7683"/>
                  <a:pt x="568" y="7664"/>
                </a:cubicBezTo>
                <a:close/>
                <a:moveTo>
                  <a:pt x="576" y="7174"/>
                </a:moveTo>
                <a:cubicBezTo>
                  <a:pt x="652" y="7181"/>
                  <a:pt x="625" y="7219"/>
                  <a:pt x="568" y="7201"/>
                </a:cubicBezTo>
                <a:cubicBezTo>
                  <a:pt x="581" y="7193"/>
                  <a:pt x="548" y="7180"/>
                  <a:pt x="576" y="7174"/>
                </a:cubicBezTo>
                <a:close/>
                <a:moveTo>
                  <a:pt x="544" y="7154"/>
                </a:moveTo>
                <a:cubicBezTo>
                  <a:pt x="587" y="7134"/>
                  <a:pt x="485" y="7137"/>
                  <a:pt x="452" y="7123"/>
                </a:cubicBezTo>
                <a:cubicBezTo>
                  <a:pt x="500" y="7115"/>
                  <a:pt x="544" y="7125"/>
                  <a:pt x="589" y="7128"/>
                </a:cubicBezTo>
                <a:cubicBezTo>
                  <a:pt x="533" y="7111"/>
                  <a:pt x="516" y="7090"/>
                  <a:pt x="585" y="7097"/>
                </a:cubicBezTo>
                <a:cubicBezTo>
                  <a:pt x="604" y="7117"/>
                  <a:pt x="639" y="7157"/>
                  <a:pt x="544" y="7154"/>
                </a:cubicBezTo>
                <a:close/>
                <a:moveTo>
                  <a:pt x="576" y="7042"/>
                </a:moveTo>
                <a:cubicBezTo>
                  <a:pt x="599" y="7052"/>
                  <a:pt x="617" y="7080"/>
                  <a:pt x="555" y="7070"/>
                </a:cubicBezTo>
                <a:cubicBezTo>
                  <a:pt x="588" y="7065"/>
                  <a:pt x="544" y="7048"/>
                  <a:pt x="512" y="7044"/>
                </a:cubicBezTo>
                <a:cubicBezTo>
                  <a:pt x="534" y="7041"/>
                  <a:pt x="556" y="7040"/>
                  <a:pt x="576" y="7042"/>
                </a:cubicBezTo>
                <a:close/>
                <a:moveTo>
                  <a:pt x="598" y="5950"/>
                </a:moveTo>
                <a:cubicBezTo>
                  <a:pt x="630" y="5954"/>
                  <a:pt x="668" y="5971"/>
                  <a:pt x="665" y="5979"/>
                </a:cubicBezTo>
                <a:cubicBezTo>
                  <a:pt x="629" y="5985"/>
                  <a:pt x="599" y="5973"/>
                  <a:pt x="570" y="5959"/>
                </a:cubicBezTo>
                <a:cubicBezTo>
                  <a:pt x="589" y="5957"/>
                  <a:pt x="593" y="5954"/>
                  <a:pt x="598" y="5950"/>
                </a:cubicBezTo>
                <a:close/>
                <a:moveTo>
                  <a:pt x="611" y="6183"/>
                </a:moveTo>
                <a:cubicBezTo>
                  <a:pt x="633" y="6175"/>
                  <a:pt x="563" y="6154"/>
                  <a:pt x="621" y="6152"/>
                </a:cubicBezTo>
                <a:cubicBezTo>
                  <a:pt x="638" y="6163"/>
                  <a:pt x="668" y="6193"/>
                  <a:pt x="611" y="6183"/>
                </a:cubicBezTo>
                <a:close/>
                <a:moveTo>
                  <a:pt x="666" y="7576"/>
                </a:moveTo>
                <a:cubicBezTo>
                  <a:pt x="699" y="7590"/>
                  <a:pt x="724" y="7604"/>
                  <a:pt x="681" y="7612"/>
                </a:cubicBezTo>
                <a:cubicBezTo>
                  <a:pt x="662" y="7606"/>
                  <a:pt x="641" y="7606"/>
                  <a:pt x="623" y="7596"/>
                </a:cubicBezTo>
                <a:cubicBezTo>
                  <a:pt x="675" y="7593"/>
                  <a:pt x="646" y="7582"/>
                  <a:pt x="666" y="7576"/>
                </a:cubicBezTo>
                <a:close/>
                <a:moveTo>
                  <a:pt x="702" y="7442"/>
                </a:moveTo>
                <a:cubicBezTo>
                  <a:pt x="667" y="7453"/>
                  <a:pt x="768" y="7496"/>
                  <a:pt x="676" y="7491"/>
                </a:cubicBezTo>
                <a:cubicBezTo>
                  <a:pt x="688" y="7476"/>
                  <a:pt x="608" y="7437"/>
                  <a:pt x="702" y="7442"/>
                </a:cubicBezTo>
                <a:close/>
                <a:moveTo>
                  <a:pt x="1604" y="4032"/>
                </a:moveTo>
                <a:cubicBezTo>
                  <a:pt x="1683" y="4047"/>
                  <a:pt x="1622" y="4067"/>
                  <a:pt x="1590" y="4078"/>
                </a:cubicBezTo>
                <a:cubicBezTo>
                  <a:pt x="1561" y="4059"/>
                  <a:pt x="1621" y="4050"/>
                  <a:pt x="1604" y="4032"/>
                </a:cubicBezTo>
                <a:close/>
                <a:moveTo>
                  <a:pt x="1729" y="3920"/>
                </a:moveTo>
                <a:cubicBezTo>
                  <a:pt x="1714" y="3927"/>
                  <a:pt x="1758" y="3940"/>
                  <a:pt x="1709" y="3944"/>
                </a:cubicBezTo>
                <a:cubicBezTo>
                  <a:pt x="1627" y="3928"/>
                  <a:pt x="1745" y="3909"/>
                  <a:pt x="1729" y="3920"/>
                </a:cubicBezTo>
                <a:close/>
                <a:moveTo>
                  <a:pt x="1807" y="3747"/>
                </a:moveTo>
                <a:cubicBezTo>
                  <a:pt x="1857" y="3752"/>
                  <a:pt x="1865" y="3770"/>
                  <a:pt x="1836" y="3776"/>
                </a:cubicBezTo>
                <a:cubicBezTo>
                  <a:pt x="1775" y="3770"/>
                  <a:pt x="1796" y="3755"/>
                  <a:pt x="1807" y="3747"/>
                </a:cubicBezTo>
                <a:close/>
                <a:moveTo>
                  <a:pt x="1800" y="3688"/>
                </a:moveTo>
                <a:cubicBezTo>
                  <a:pt x="1764" y="3673"/>
                  <a:pt x="1790" y="3665"/>
                  <a:pt x="1822" y="3658"/>
                </a:cubicBezTo>
                <a:cubicBezTo>
                  <a:pt x="1869" y="3673"/>
                  <a:pt x="1815" y="3679"/>
                  <a:pt x="1800" y="3688"/>
                </a:cubicBezTo>
                <a:close/>
                <a:moveTo>
                  <a:pt x="1998" y="3527"/>
                </a:moveTo>
                <a:cubicBezTo>
                  <a:pt x="1963" y="3536"/>
                  <a:pt x="2008" y="3551"/>
                  <a:pt x="1940" y="3557"/>
                </a:cubicBezTo>
                <a:cubicBezTo>
                  <a:pt x="1912" y="3544"/>
                  <a:pt x="1939" y="3522"/>
                  <a:pt x="1998" y="3527"/>
                </a:cubicBezTo>
                <a:close/>
                <a:moveTo>
                  <a:pt x="1984" y="3448"/>
                </a:moveTo>
                <a:cubicBezTo>
                  <a:pt x="2030" y="3461"/>
                  <a:pt x="1999" y="3468"/>
                  <a:pt x="1976" y="3476"/>
                </a:cubicBezTo>
                <a:cubicBezTo>
                  <a:pt x="1928" y="3471"/>
                  <a:pt x="1933" y="3453"/>
                  <a:pt x="1984" y="3448"/>
                </a:cubicBezTo>
                <a:close/>
                <a:moveTo>
                  <a:pt x="2427" y="3049"/>
                </a:moveTo>
                <a:cubicBezTo>
                  <a:pt x="2457" y="3044"/>
                  <a:pt x="2554" y="3050"/>
                  <a:pt x="2479" y="3040"/>
                </a:cubicBezTo>
                <a:cubicBezTo>
                  <a:pt x="2550" y="3026"/>
                  <a:pt x="2574" y="3048"/>
                  <a:pt x="2561" y="3059"/>
                </a:cubicBezTo>
                <a:cubicBezTo>
                  <a:pt x="2527" y="3042"/>
                  <a:pt x="2514" y="3073"/>
                  <a:pt x="2462" y="3059"/>
                </a:cubicBezTo>
                <a:cubicBezTo>
                  <a:pt x="2438" y="3066"/>
                  <a:pt x="2523" y="3078"/>
                  <a:pt x="2505" y="3085"/>
                </a:cubicBezTo>
                <a:cubicBezTo>
                  <a:pt x="2457" y="3091"/>
                  <a:pt x="2429" y="3069"/>
                  <a:pt x="2425" y="3060"/>
                </a:cubicBezTo>
                <a:cubicBezTo>
                  <a:pt x="2422" y="3060"/>
                  <a:pt x="2419" y="3060"/>
                  <a:pt x="2416" y="3059"/>
                </a:cubicBezTo>
                <a:cubicBezTo>
                  <a:pt x="2416" y="3058"/>
                  <a:pt x="2417" y="3058"/>
                  <a:pt x="2417" y="3057"/>
                </a:cubicBezTo>
                <a:cubicBezTo>
                  <a:pt x="2415" y="3057"/>
                  <a:pt x="2414" y="3055"/>
                  <a:pt x="2412" y="3053"/>
                </a:cubicBezTo>
                <a:cubicBezTo>
                  <a:pt x="2421" y="3054"/>
                  <a:pt x="2429" y="3055"/>
                  <a:pt x="2437" y="3058"/>
                </a:cubicBezTo>
                <a:cubicBezTo>
                  <a:pt x="2450" y="3056"/>
                  <a:pt x="2434" y="3052"/>
                  <a:pt x="2427" y="3049"/>
                </a:cubicBezTo>
                <a:close/>
                <a:moveTo>
                  <a:pt x="2399" y="3028"/>
                </a:moveTo>
                <a:cubicBezTo>
                  <a:pt x="2436" y="3035"/>
                  <a:pt x="2413" y="3019"/>
                  <a:pt x="2447" y="3018"/>
                </a:cubicBezTo>
                <a:cubicBezTo>
                  <a:pt x="2477" y="3024"/>
                  <a:pt x="2469" y="3029"/>
                  <a:pt x="2481" y="3034"/>
                </a:cubicBezTo>
                <a:cubicBezTo>
                  <a:pt x="2457" y="3041"/>
                  <a:pt x="2427" y="3039"/>
                  <a:pt x="2405" y="3040"/>
                </a:cubicBezTo>
                <a:cubicBezTo>
                  <a:pt x="2403" y="3035"/>
                  <a:pt x="2401" y="3031"/>
                  <a:pt x="2399" y="3028"/>
                </a:cubicBezTo>
                <a:close/>
                <a:moveTo>
                  <a:pt x="2847" y="3259"/>
                </a:moveTo>
                <a:cubicBezTo>
                  <a:pt x="2847" y="3260"/>
                  <a:pt x="2847" y="3261"/>
                  <a:pt x="2847" y="3262"/>
                </a:cubicBezTo>
                <a:cubicBezTo>
                  <a:pt x="2846" y="3262"/>
                  <a:pt x="2844" y="3263"/>
                  <a:pt x="2843" y="3263"/>
                </a:cubicBezTo>
                <a:cubicBezTo>
                  <a:pt x="2841" y="3262"/>
                  <a:pt x="2837" y="3261"/>
                  <a:pt x="2833" y="3259"/>
                </a:cubicBezTo>
                <a:cubicBezTo>
                  <a:pt x="2838" y="3259"/>
                  <a:pt x="2842" y="3259"/>
                  <a:pt x="2847" y="3259"/>
                </a:cubicBezTo>
                <a:close/>
                <a:moveTo>
                  <a:pt x="2946" y="3112"/>
                </a:moveTo>
                <a:cubicBezTo>
                  <a:pt x="2942" y="3110"/>
                  <a:pt x="2940" y="3108"/>
                  <a:pt x="2938" y="3106"/>
                </a:cubicBezTo>
                <a:cubicBezTo>
                  <a:pt x="2941" y="3104"/>
                  <a:pt x="2944" y="3106"/>
                  <a:pt x="2946" y="3112"/>
                </a:cubicBezTo>
                <a:close/>
                <a:moveTo>
                  <a:pt x="2994" y="3138"/>
                </a:moveTo>
                <a:cubicBezTo>
                  <a:pt x="2996" y="3138"/>
                  <a:pt x="2997" y="3139"/>
                  <a:pt x="3000" y="3139"/>
                </a:cubicBezTo>
                <a:cubicBezTo>
                  <a:pt x="3004" y="3138"/>
                  <a:pt x="3007" y="3137"/>
                  <a:pt x="3011" y="3136"/>
                </a:cubicBezTo>
                <a:cubicBezTo>
                  <a:pt x="3008" y="3141"/>
                  <a:pt x="3005" y="3147"/>
                  <a:pt x="3002" y="3155"/>
                </a:cubicBezTo>
                <a:cubicBezTo>
                  <a:pt x="3010" y="3177"/>
                  <a:pt x="3010" y="3197"/>
                  <a:pt x="3000" y="3215"/>
                </a:cubicBezTo>
                <a:cubicBezTo>
                  <a:pt x="2999" y="3208"/>
                  <a:pt x="2997" y="3203"/>
                  <a:pt x="2995" y="3198"/>
                </a:cubicBezTo>
                <a:cubicBezTo>
                  <a:pt x="2996" y="3198"/>
                  <a:pt x="2996" y="3197"/>
                  <a:pt x="2998" y="3197"/>
                </a:cubicBezTo>
                <a:cubicBezTo>
                  <a:pt x="2997" y="3197"/>
                  <a:pt x="2995" y="3197"/>
                  <a:pt x="2994" y="3197"/>
                </a:cubicBezTo>
                <a:cubicBezTo>
                  <a:pt x="2977" y="3167"/>
                  <a:pt x="2934" y="3210"/>
                  <a:pt x="2915" y="3145"/>
                </a:cubicBezTo>
                <a:cubicBezTo>
                  <a:pt x="2921" y="3133"/>
                  <a:pt x="2926" y="3122"/>
                  <a:pt x="2930" y="3115"/>
                </a:cubicBezTo>
                <a:cubicBezTo>
                  <a:pt x="2941" y="3123"/>
                  <a:pt x="2945" y="3125"/>
                  <a:pt x="2975" y="3133"/>
                </a:cubicBezTo>
                <a:cubicBezTo>
                  <a:pt x="2980" y="3144"/>
                  <a:pt x="2986" y="3150"/>
                  <a:pt x="2994" y="3138"/>
                </a:cubicBezTo>
                <a:close/>
                <a:moveTo>
                  <a:pt x="3000" y="3114"/>
                </a:moveTo>
                <a:cubicBezTo>
                  <a:pt x="3007" y="3118"/>
                  <a:pt x="3017" y="3123"/>
                  <a:pt x="3016" y="3125"/>
                </a:cubicBezTo>
                <a:cubicBezTo>
                  <a:pt x="3010" y="3125"/>
                  <a:pt x="3005" y="3125"/>
                  <a:pt x="3000" y="3124"/>
                </a:cubicBezTo>
                <a:cubicBezTo>
                  <a:pt x="3001" y="3122"/>
                  <a:pt x="3001" y="3120"/>
                  <a:pt x="3002" y="3118"/>
                </a:cubicBezTo>
                <a:cubicBezTo>
                  <a:pt x="3001" y="3116"/>
                  <a:pt x="3001" y="3115"/>
                  <a:pt x="3000" y="3114"/>
                </a:cubicBezTo>
                <a:close/>
                <a:moveTo>
                  <a:pt x="3308" y="3209"/>
                </a:moveTo>
                <a:cubicBezTo>
                  <a:pt x="3311" y="3210"/>
                  <a:pt x="3314" y="3210"/>
                  <a:pt x="3317" y="3211"/>
                </a:cubicBezTo>
                <a:cubicBezTo>
                  <a:pt x="3315" y="3211"/>
                  <a:pt x="3312" y="3212"/>
                  <a:pt x="3310" y="3212"/>
                </a:cubicBezTo>
                <a:cubicBezTo>
                  <a:pt x="3309" y="3211"/>
                  <a:pt x="3309" y="3210"/>
                  <a:pt x="3308" y="3209"/>
                </a:cubicBezTo>
                <a:close/>
                <a:moveTo>
                  <a:pt x="3297" y="3179"/>
                </a:moveTo>
                <a:cubicBezTo>
                  <a:pt x="3296" y="3177"/>
                  <a:pt x="3296" y="3175"/>
                  <a:pt x="3295" y="3173"/>
                </a:cubicBezTo>
                <a:cubicBezTo>
                  <a:pt x="3298" y="3175"/>
                  <a:pt x="3300" y="3177"/>
                  <a:pt x="3297" y="3179"/>
                </a:cubicBezTo>
                <a:close/>
                <a:moveTo>
                  <a:pt x="3356" y="3180"/>
                </a:moveTo>
                <a:cubicBezTo>
                  <a:pt x="3351" y="3192"/>
                  <a:pt x="3346" y="3202"/>
                  <a:pt x="3339" y="3209"/>
                </a:cubicBezTo>
                <a:cubicBezTo>
                  <a:pt x="3328" y="3205"/>
                  <a:pt x="3319" y="3199"/>
                  <a:pt x="3300" y="3194"/>
                </a:cubicBezTo>
                <a:cubicBezTo>
                  <a:pt x="3299" y="3191"/>
                  <a:pt x="3298" y="3186"/>
                  <a:pt x="3297" y="3182"/>
                </a:cubicBezTo>
                <a:cubicBezTo>
                  <a:pt x="3302" y="3182"/>
                  <a:pt x="3304" y="3180"/>
                  <a:pt x="3300" y="3179"/>
                </a:cubicBezTo>
                <a:cubicBezTo>
                  <a:pt x="3319" y="3179"/>
                  <a:pt x="3336" y="3183"/>
                  <a:pt x="3356" y="3180"/>
                </a:cubicBezTo>
                <a:close/>
                <a:moveTo>
                  <a:pt x="3353" y="3145"/>
                </a:moveTo>
                <a:cubicBezTo>
                  <a:pt x="3354" y="3145"/>
                  <a:pt x="3355" y="3144"/>
                  <a:pt x="3355" y="3143"/>
                </a:cubicBezTo>
                <a:cubicBezTo>
                  <a:pt x="3357" y="3144"/>
                  <a:pt x="3357" y="3144"/>
                  <a:pt x="3358" y="3145"/>
                </a:cubicBezTo>
                <a:cubicBezTo>
                  <a:pt x="3356" y="3145"/>
                  <a:pt x="3355" y="3145"/>
                  <a:pt x="3353" y="3145"/>
                </a:cubicBezTo>
                <a:close/>
                <a:moveTo>
                  <a:pt x="3411" y="3182"/>
                </a:moveTo>
                <a:cubicBezTo>
                  <a:pt x="3392" y="3182"/>
                  <a:pt x="3379" y="3182"/>
                  <a:pt x="3371" y="3184"/>
                </a:cubicBezTo>
                <a:cubicBezTo>
                  <a:pt x="3374" y="3177"/>
                  <a:pt x="3377" y="3169"/>
                  <a:pt x="3381" y="3159"/>
                </a:cubicBezTo>
                <a:cubicBezTo>
                  <a:pt x="3394" y="3167"/>
                  <a:pt x="3382" y="3174"/>
                  <a:pt x="3411" y="3182"/>
                </a:cubicBezTo>
                <a:close/>
                <a:moveTo>
                  <a:pt x="3459" y="3168"/>
                </a:moveTo>
                <a:cubicBezTo>
                  <a:pt x="3457" y="3173"/>
                  <a:pt x="3456" y="3178"/>
                  <a:pt x="3455" y="3182"/>
                </a:cubicBezTo>
                <a:cubicBezTo>
                  <a:pt x="3434" y="3178"/>
                  <a:pt x="3447" y="3174"/>
                  <a:pt x="3459" y="3168"/>
                </a:cubicBezTo>
                <a:close/>
                <a:moveTo>
                  <a:pt x="3356" y="3212"/>
                </a:moveTo>
                <a:cubicBezTo>
                  <a:pt x="3359" y="3209"/>
                  <a:pt x="3362" y="3205"/>
                  <a:pt x="3364" y="3199"/>
                </a:cubicBezTo>
                <a:cubicBezTo>
                  <a:pt x="3369" y="3204"/>
                  <a:pt x="3375" y="3208"/>
                  <a:pt x="3379" y="3212"/>
                </a:cubicBezTo>
                <a:cubicBezTo>
                  <a:pt x="3369" y="3213"/>
                  <a:pt x="3362" y="3212"/>
                  <a:pt x="3356" y="3212"/>
                </a:cubicBezTo>
                <a:close/>
                <a:moveTo>
                  <a:pt x="3686" y="4041"/>
                </a:moveTo>
                <a:cubicBezTo>
                  <a:pt x="3703" y="3995"/>
                  <a:pt x="3716" y="3995"/>
                  <a:pt x="3727" y="4013"/>
                </a:cubicBezTo>
                <a:cubicBezTo>
                  <a:pt x="3727" y="4041"/>
                  <a:pt x="3720" y="4068"/>
                  <a:pt x="3716" y="4095"/>
                </a:cubicBezTo>
                <a:cubicBezTo>
                  <a:pt x="3670" y="4118"/>
                  <a:pt x="3631" y="4064"/>
                  <a:pt x="3593" y="4118"/>
                </a:cubicBezTo>
                <a:cubicBezTo>
                  <a:pt x="3599" y="4166"/>
                  <a:pt x="3615" y="4096"/>
                  <a:pt x="3620" y="4160"/>
                </a:cubicBezTo>
                <a:cubicBezTo>
                  <a:pt x="3687" y="4035"/>
                  <a:pt x="3725" y="4258"/>
                  <a:pt x="3789" y="4159"/>
                </a:cubicBezTo>
                <a:cubicBezTo>
                  <a:pt x="3825" y="4265"/>
                  <a:pt x="3902" y="4213"/>
                  <a:pt x="3940" y="4258"/>
                </a:cubicBezTo>
                <a:cubicBezTo>
                  <a:pt x="3940" y="4267"/>
                  <a:pt x="3935" y="4275"/>
                  <a:pt x="3920" y="4284"/>
                </a:cubicBezTo>
                <a:cubicBezTo>
                  <a:pt x="3903" y="4284"/>
                  <a:pt x="3888" y="4276"/>
                  <a:pt x="3871" y="4278"/>
                </a:cubicBezTo>
                <a:cubicBezTo>
                  <a:pt x="3846" y="4280"/>
                  <a:pt x="3857" y="4287"/>
                  <a:pt x="3830" y="4289"/>
                </a:cubicBezTo>
                <a:cubicBezTo>
                  <a:pt x="3873" y="4306"/>
                  <a:pt x="3876" y="4300"/>
                  <a:pt x="3897" y="4316"/>
                </a:cubicBezTo>
                <a:cubicBezTo>
                  <a:pt x="3872" y="4315"/>
                  <a:pt x="3847" y="4315"/>
                  <a:pt x="3820" y="4320"/>
                </a:cubicBezTo>
                <a:cubicBezTo>
                  <a:pt x="3841" y="4339"/>
                  <a:pt x="3822" y="4352"/>
                  <a:pt x="3818" y="4368"/>
                </a:cubicBezTo>
                <a:cubicBezTo>
                  <a:pt x="3785" y="4371"/>
                  <a:pt x="3778" y="4353"/>
                  <a:pt x="3798" y="4353"/>
                </a:cubicBezTo>
                <a:cubicBezTo>
                  <a:pt x="3728" y="4355"/>
                  <a:pt x="3784" y="4384"/>
                  <a:pt x="3846" y="4403"/>
                </a:cubicBezTo>
                <a:cubicBezTo>
                  <a:pt x="3846" y="4406"/>
                  <a:pt x="3845" y="4410"/>
                  <a:pt x="3844" y="4413"/>
                </a:cubicBezTo>
                <a:cubicBezTo>
                  <a:pt x="3818" y="4413"/>
                  <a:pt x="3796" y="4401"/>
                  <a:pt x="3773" y="4391"/>
                </a:cubicBezTo>
                <a:cubicBezTo>
                  <a:pt x="3767" y="4413"/>
                  <a:pt x="3861" y="4447"/>
                  <a:pt x="3814" y="4464"/>
                </a:cubicBezTo>
                <a:cubicBezTo>
                  <a:pt x="3796" y="4468"/>
                  <a:pt x="3757" y="4451"/>
                  <a:pt x="3779" y="4448"/>
                </a:cubicBezTo>
                <a:cubicBezTo>
                  <a:pt x="3737" y="4448"/>
                  <a:pt x="3717" y="4457"/>
                  <a:pt x="3711" y="4470"/>
                </a:cubicBezTo>
                <a:cubicBezTo>
                  <a:pt x="3709" y="4465"/>
                  <a:pt x="3701" y="4450"/>
                  <a:pt x="3665" y="4458"/>
                </a:cubicBezTo>
                <a:cubicBezTo>
                  <a:pt x="3653" y="4450"/>
                  <a:pt x="3696" y="4449"/>
                  <a:pt x="3646" y="4436"/>
                </a:cubicBezTo>
                <a:cubicBezTo>
                  <a:pt x="3598" y="4441"/>
                  <a:pt x="3641" y="4457"/>
                  <a:pt x="3612" y="4464"/>
                </a:cubicBezTo>
                <a:cubicBezTo>
                  <a:pt x="3646" y="4464"/>
                  <a:pt x="3705" y="4480"/>
                  <a:pt x="3668" y="4487"/>
                </a:cubicBezTo>
                <a:cubicBezTo>
                  <a:pt x="3691" y="4493"/>
                  <a:pt x="3681" y="4483"/>
                  <a:pt x="3708" y="4482"/>
                </a:cubicBezTo>
                <a:cubicBezTo>
                  <a:pt x="3726" y="4497"/>
                  <a:pt x="3728" y="4510"/>
                  <a:pt x="3793" y="4531"/>
                </a:cubicBezTo>
                <a:cubicBezTo>
                  <a:pt x="3756" y="4542"/>
                  <a:pt x="3731" y="4517"/>
                  <a:pt x="3694" y="4525"/>
                </a:cubicBezTo>
                <a:cubicBezTo>
                  <a:pt x="3730" y="4539"/>
                  <a:pt x="3726" y="4555"/>
                  <a:pt x="3783" y="4562"/>
                </a:cubicBezTo>
                <a:cubicBezTo>
                  <a:pt x="3763" y="4583"/>
                  <a:pt x="3727" y="4606"/>
                  <a:pt x="3732" y="4625"/>
                </a:cubicBezTo>
                <a:cubicBezTo>
                  <a:pt x="3720" y="4619"/>
                  <a:pt x="3708" y="4611"/>
                  <a:pt x="3696" y="4612"/>
                </a:cubicBezTo>
                <a:cubicBezTo>
                  <a:pt x="3693" y="4587"/>
                  <a:pt x="3710" y="4566"/>
                  <a:pt x="3693" y="4539"/>
                </a:cubicBezTo>
                <a:cubicBezTo>
                  <a:pt x="3666" y="4659"/>
                  <a:pt x="3581" y="4555"/>
                  <a:pt x="3546" y="4605"/>
                </a:cubicBezTo>
                <a:cubicBezTo>
                  <a:pt x="3542" y="4545"/>
                  <a:pt x="3506" y="4553"/>
                  <a:pt x="3538" y="4506"/>
                </a:cubicBezTo>
                <a:cubicBezTo>
                  <a:pt x="3520" y="4490"/>
                  <a:pt x="3516" y="4522"/>
                  <a:pt x="3511" y="4562"/>
                </a:cubicBezTo>
                <a:cubicBezTo>
                  <a:pt x="3492" y="4566"/>
                  <a:pt x="3498" y="4443"/>
                  <a:pt x="3469" y="4492"/>
                </a:cubicBezTo>
                <a:cubicBezTo>
                  <a:pt x="3474" y="4535"/>
                  <a:pt x="3486" y="4496"/>
                  <a:pt x="3492" y="4521"/>
                </a:cubicBezTo>
                <a:cubicBezTo>
                  <a:pt x="3486" y="4532"/>
                  <a:pt x="3483" y="4554"/>
                  <a:pt x="3485" y="4567"/>
                </a:cubicBezTo>
                <a:cubicBezTo>
                  <a:pt x="3462" y="4560"/>
                  <a:pt x="3441" y="4537"/>
                  <a:pt x="3419" y="4537"/>
                </a:cubicBezTo>
                <a:cubicBezTo>
                  <a:pt x="3419" y="4537"/>
                  <a:pt x="3419" y="4537"/>
                  <a:pt x="3419" y="4537"/>
                </a:cubicBezTo>
                <a:cubicBezTo>
                  <a:pt x="3419" y="4537"/>
                  <a:pt x="3419" y="4527"/>
                  <a:pt x="3418" y="4526"/>
                </a:cubicBezTo>
                <a:cubicBezTo>
                  <a:pt x="3413" y="4524"/>
                  <a:pt x="3408" y="4518"/>
                  <a:pt x="3402" y="4518"/>
                </a:cubicBezTo>
                <a:cubicBezTo>
                  <a:pt x="3383" y="4515"/>
                  <a:pt x="3367" y="4509"/>
                  <a:pt x="3357" y="4504"/>
                </a:cubicBezTo>
                <a:cubicBezTo>
                  <a:pt x="3356" y="4491"/>
                  <a:pt x="3354" y="4479"/>
                  <a:pt x="3351" y="4461"/>
                </a:cubicBezTo>
                <a:cubicBezTo>
                  <a:pt x="3359" y="4457"/>
                  <a:pt x="3367" y="4453"/>
                  <a:pt x="3377" y="4451"/>
                </a:cubicBezTo>
                <a:cubicBezTo>
                  <a:pt x="3371" y="4445"/>
                  <a:pt x="3360" y="4440"/>
                  <a:pt x="3348" y="4436"/>
                </a:cubicBezTo>
                <a:cubicBezTo>
                  <a:pt x="3348" y="4434"/>
                  <a:pt x="3347" y="4433"/>
                  <a:pt x="3347" y="4431"/>
                </a:cubicBezTo>
                <a:cubicBezTo>
                  <a:pt x="3346" y="4432"/>
                  <a:pt x="3346" y="4434"/>
                  <a:pt x="3346" y="4435"/>
                </a:cubicBezTo>
                <a:cubicBezTo>
                  <a:pt x="3320" y="4427"/>
                  <a:pt x="3294" y="4420"/>
                  <a:pt x="3313" y="4411"/>
                </a:cubicBezTo>
                <a:cubicBezTo>
                  <a:pt x="3356" y="4417"/>
                  <a:pt x="3403" y="4435"/>
                  <a:pt x="3388" y="4414"/>
                </a:cubicBezTo>
                <a:cubicBezTo>
                  <a:pt x="3426" y="4415"/>
                  <a:pt x="3459" y="4428"/>
                  <a:pt x="3493" y="4443"/>
                </a:cubicBezTo>
                <a:cubicBezTo>
                  <a:pt x="3506" y="4442"/>
                  <a:pt x="3501" y="4440"/>
                  <a:pt x="3494" y="4437"/>
                </a:cubicBezTo>
                <a:lnTo>
                  <a:pt x="3521" y="4434"/>
                </a:lnTo>
                <a:cubicBezTo>
                  <a:pt x="3492" y="4420"/>
                  <a:pt x="3457" y="4423"/>
                  <a:pt x="3428" y="4409"/>
                </a:cubicBezTo>
                <a:cubicBezTo>
                  <a:pt x="3396" y="4390"/>
                  <a:pt x="3493" y="4404"/>
                  <a:pt x="3534" y="4391"/>
                </a:cubicBezTo>
                <a:cubicBezTo>
                  <a:pt x="3490" y="4374"/>
                  <a:pt x="3562" y="4371"/>
                  <a:pt x="3532" y="4356"/>
                </a:cubicBezTo>
                <a:cubicBezTo>
                  <a:pt x="3460" y="4360"/>
                  <a:pt x="3473" y="4374"/>
                  <a:pt x="3497" y="4390"/>
                </a:cubicBezTo>
                <a:cubicBezTo>
                  <a:pt x="3468" y="4386"/>
                  <a:pt x="3438" y="4390"/>
                  <a:pt x="3407" y="4394"/>
                </a:cubicBezTo>
                <a:cubicBezTo>
                  <a:pt x="3423" y="4383"/>
                  <a:pt x="3368" y="4378"/>
                  <a:pt x="3428" y="4368"/>
                </a:cubicBezTo>
                <a:cubicBezTo>
                  <a:pt x="3407" y="4352"/>
                  <a:pt x="3376" y="4370"/>
                  <a:pt x="3356" y="4353"/>
                </a:cubicBezTo>
                <a:cubicBezTo>
                  <a:pt x="3420" y="4347"/>
                  <a:pt x="3414" y="4317"/>
                  <a:pt x="3437" y="4297"/>
                </a:cubicBezTo>
                <a:cubicBezTo>
                  <a:pt x="3406" y="4289"/>
                  <a:pt x="3393" y="4310"/>
                  <a:pt x="3405" y="4318"/>
                </a:cubicBezTo>
                <a:cubicBezTo>
                  <a:pt x="3309" y="4311"/>
                  <a:pt x="3331" y="4283"/>
                  <a:pt x="3357" y="4271"/>
                </a:cubicBezTo>
                <a:cubicBezTo>
                  <a:pt x="3418" y="4269"/>
                  <a:pt x="3354" y="4293"/>
                  <a:pt x="3401" y="4289"/>
                </a:cubicBezTo>
                <a:cubicBezTo>
                  <a:pt x="3469" y="4281"/>
                  <a:pt x="3362" y="4272"/>
                  <a:pt x="3398" y="4260"/>
                </a:cubicBezTo>
                <a:cubicBezTo>
                  <a:pt x="3509" y="4292"/>
                  <a:pt x="3395" y="4212"/>
                  <a:pt x="3515" y="4205"/>
                </a:cubicBezTo>
                <a:cubicBezTo>
                  <a:pt x="3468" y="4192"/>
                  <a:pt x="3446" y="4166"/>
                  <a:pt x="3396" y="4143"/>
                </a:cubicBezTo>
                <a:cubicBezTo>
                  <a:pt x="3503" y="4157"/>
                  <a:pt x="3423" y="4097"/>
                  <a:pt x="3388" y="4086"/>
                </a:cubicBezTo>
                <a:cubicBezTo>
                  <a:pt x="3406" y="4083"/>
                  <a:pt x="3423" y="4080"/>
                  <a:pt x="3439" y="4085"/>
                </a:cubicBezTo>
                <a:cubicBezTo>
                  <a:pt x="3402" y="4076"/>
                  <a:pt x="3449" y="4068"/>
                  <a:pt x="3399" y="4049"/>
                </a:cubicBezTo>
                <a:cubicBezTo>
                  <a:pt x="3491" y="4049"/>
                  <a:pt x="3406" y="4028"/>
                  <a:pt x="3387" y="4004"/>
                </a:cubicBezTo>
                <a:cubicBezTo>
                  <a:pt x="3406" y="4003"/>
                  <a:pt x="3423" y="4006"/>
                  <a:pt x="3441" y="4007"/>
                </a:cubicBezTo>
                <a:cubicBezTo>
                  <a:pt x="3459" y="4035"/>
                  <a:pt x="3493" y="4042"/>
                  <a:pt x="3515" y="4029"/>
                </a:cubicBezTo>
                <a:cubicBezTo>
                  <a:pt x="3521" y="4054"/>
                  <a:pt x="3504" y="4075"/>
                  <a:pt x="3517" y="4102"/>
                </a:cubicBezTo>
                <a:cubicBezTo>
                  <a:pt x="3538" y="4069"/>
                  <a:pt x="3560" y="4032"/>
                  <a:pt x="3582" y="4104"/>
                </a:cubicBezTo>
                <a:cubicBezTo>
                  <a:pt x="3589" y="4043"/>
                  <a:pt x="3607" y="4055"/>
                  <a:pt x="3600" y="3986"/>
                </a:cubicBezTo>
                <a:cubicBezTo>
                  <a:pt x="3609" y="4040"/>
                  <a:pt x="3631" y="3966"/>
                  <a:pt x="3649" y="4021"/>
                </a:cubicBezTo>
                <a:cubicBezTo>
                  <a:pt x="3644" y="3932"/>
                  <a:pt x="3687" y="3992"/>
                  <a:pt x="3691" y="3933"/>
                </a:cubicBezTo>
                <a:cubicBezTo>
                  <a:pt x="3719" y="3975"/>
                  <a:pt x="3667" y="4000"/>
                  <a:pt x="3686" y="4041"/>
                </a:cubicBezTo>
                <a:close/>
                <a:moveTo>
                  <a:pt x="3873" y="3365"/>
                </a:moveTo>
                <a:cubicBezTo>
                  <a:pt x="3859" y="3360"/>
                  <a:pt x="3842" y="3397"/>
                  <a:pt x="3831" y="3357"/>
                </a:cubicBezTo>
                <a:cubicBezTo>
                  <a:pt x="3845" y="3324"/>
                  <a:pt x="3880" y="3305"/>
                  <a:pt x="3873" y="3365"/>
                </a:cubicBezTo>
                <a:close/>
                <a:moveTo>
                  <a:pt x="3845" y="4158"/>
                </a:moveTo>
                <a:cubicBezTo>
                  <a:pt x="3863" y="4113"/>
                  <a:pt x="3875" y="4143"/>
                  <a:pt x="3888" y="4166"/>
                </a:cubicBezTo>
                <a:cubicBezTo>
                  <a:pt x="3883" y="4212"/>
                  <a:pt x="3856" y="4207"/>
                  <a:pt x="3845" y="4158"/>
                </a:cubicBezTo>
                <a:close/>
                <a:moveTo>
                  <a:pt x="3931" y="2881"/>
                </a:moveTo>
                <a:cubicBezTo>
                  <a:pt x="3934" y="2890"/>
                  <a:pt x="3956" y="2883"/>
                  <a:pt x="3949" y="2860"/>
                </a:cubicBezTo>
                <a:cubicBezTo>
                  <a:pt x="3934" y="2872"/>
                  <a:pt x="3921" y="2862"/>
                  <a:pt x="3910" y="2829"/>
                </a:cubicBezTo>
                <a:cubicBezTo>
                  <a:pt x="3924" y="2788"/>
                  <a:pt x="3932" y="2820"/>
                  <a:pt x="3940" y="2859"/>
                </a:cubicBezTo>
                <a:cubicBezTo>
                  <a:pt x="3956" y="2825"/>
                  <a:pt x="3978" y="2847"/>
                  <a:pt x="3983" y="2782"/>
                </a:cubicBezTo>
                <a:cubicBezTo>
                  <a:pt x="4006" y="2838"/>
                  <a:pt x="4046" y="2729"/>
                  <a:pt x="4053" y="2843"/>
                </a:cubicBezTo>
                <a:cubicBezTo>
                  <a:pt x="4060" y="2772"/>
                  <a:pt x="4088" y="2779"/>
                  <a:pt x="4100" y="2816"/>
                </a:cubicBezTo>
                <a:cubicBezTo>
                  <a:pt x="4060" y="2825"/>
                  <a:pt x="4061" y="2911"/>
                  <a:pt x="4020" y="2958"/>
                </a:cubicBezTo>
                <a:cubicBezTo>
                  <a:pt x="4011" y="2858"/>
                  <a:pt x="4004" y="2966"/>
                  <a:pt x="4001" y="2882"/>
                </a:cubicBezTo>
                <a:cubicBezTo>
                  <a:pt x="3979" y="2896"/>
                  <a:pt x="3933" y="2941"/>
                  <a:pt x="3931" y="2881"/>
                </a:cubicBezTo>
                <a:close/>
                <a:moveTo>
                  <a:pt x="3877" y="2882"/>
                </a:moveTo>
                <a:cubicBezTo>
                  <a:pt x="3874" y="2825"/>
                  <a:pt x="3904" y="2830"/>
                  <a:pt x="3892" y="2789"/>
                </a:cubicBezTo>
                <a:cubicBezTo>
                  <a:pt x="3902" y="2770"/>
                  <a:pt x="3911" y="2760"/>
                  <a:pt x="3918" y="2770"/>
                </a:cubicBezTo>
                <a:cubicBezTo>
                  <a:pt x="3897" y="2805"/>
                  <a:pt x="3901" y="2921"/>
                  <a:pt x="3877" y="2882"/>
                </a:cubicBezTo>
                <a:close/>
                <a:moveTo>
                  <a:pt x="3907" y="2598"/>
                </a:moveTo>
                <a:lnTo>
                  <a:pt x="3919" y="2649"/>
                </a:lnTo>
                <a:cubicBezTo>
                  <a:pt x="3909" y="2678"/>
                  <a:pt x="3900" y="2688"/>
                  <a:pt x="3893" y="2668"/>
                </a:cubicBezTo>
                <a:cubicBezTo>
                  <a:pt x="3913" y="2648"/>
                  <a:pt x="3887" y="2618"/>
                  <a:pt x="3907" y="2598"/>
                </a:cubicBezTo>
                <a:close/>
                <a:moveTo>
                  <a:pt x="4175" y="2806"/>
                </a:moveTo>
                <a:lnTo>
                  <a:pt x="4191" y="2869"/>
                </a:lnTo>
                <a:cubicBezTo>
                  <a:pt x="4208" y="2866"/>
                  <a:pt x="4228" y="2799"/>
                  <a:pt x="4241" y="2854"/>
                </a:cubicBezTo>
                <a:cubicBezTo>
                  <a:pt x="4229" y="2928"/>
                  <a:pt x="4191" y="2935"/>
                  <a:pt x="4171" y="2914"/>
                </a:cubicBezTo>
                <a:cubicBezTo>
                  <a:pt x="4174" y="2931"/>
                  <a:pt x="4168" y="2934"/>
                  <a:pt x="4162" y="2936"/>
                </a:cubicBezTo>
                <a:cubicBezTo>
                  <a:pt x="4175" y="2942"/>
                  <a:pt x="4185" y="2995"/>
                  <a:pt x="4199" y="2991"/>
                </a:cubicBezTo>
                <a:cubicBezTo>
                  <a:pt x="4224" y="2927"/>
                  <a:pt x="4248" y="2879"/>
                  <a:pt x="4264" y="2943"/>
                </a:cubicBezTo>
                <a:cubicBezTo>
                  <a:pt x="4231" y="2936"/>
                  <a:pt x="4237" y="2991"/>
                  <a:pt x="4222" y="3019"/>
                </a:cubicBezTo>
                <a:cubicBezTo>
                  <a:pt x="4225" y="2958"/>
                  <a:pt x="4207" y="2994"/>
                  <a:pt x="4196" y="3039"/>
                </a:cubicBezTo>
                <a:cubicBezTo>
                  <a:pt x="4185" y="3033"/>
                  <a:pt x="4182" y="3020"/>
                  <a:pt x="4183" y="2988"/>
                </a:cubicBezTo>
                <a:cubicBezTo>
                  <a:pt x="4150" y="3041"/>
                  <a:pt x="4128" y="2951"/>
                  <a:pt x="4095" y="3008"/>
                </a:cubicBezTo>
                <a:cubicBezTo>
                  <a:pt x="4084" y="2977"/>
                  <a:pt x="4103" y="2903"/>
                  <a:pt x="4077" y="2968"/>
                </a:cubicBezTo>
                <a:cubicBezTo>
                  <a:pt x="4065" y="2931"/>
                  <a:pt x="4071" y="2835"/>
                  <a:pt x="4092" y="2875"/>
                </a:cubicBezTo>
                <a:cubicBezTo>
                  <a:pt x="4086" y="2890"/>
                  <a:pt x="4081" y="2905"/>
                  <a:pt x="4088" y="2922"/>
                </a:cubicBezTo>
                <a:cubicBezTo>
                  <a:pt x="4101" y="2788"/>
                  <a:pt x="4145" y="2838"/>
                  <a:pt x="4175" y="2806"/>
                </a:cubicBezTo>
                <a:close/>
                <a:moveTo>
                  <a:pt x="4267" y="2714"/>
                </a:moveTo>
                <a:cubicBezTo>
                  <a:pt x="4255" y="2705"/>
                  <a:pt x="4221" y="2716"/>
                  <a:pt x="4225" y="2670"/>
                </a:cubicBezTo>
                <a:cubicBezTo>
                  <a:pt x="4237" y="2671"/>
                  <a:pt x="4272" y="2655"/>
                  <a:pt x="4267" y="2714"/>
                </a:cubicBezTo>
                <a:close/>
                <a:moveTo>
                  <a:pt x="4333" y="2908"/>
                </a:moveTo>
                <a:cubicBezTo>
                  <a:pt x="4326" y="2922"/>
                  <a:pt x="4320" y="2937"/>
                  <a:pt x="4313" y="2952"/>
                </a:cubicBezTo>
                <a:cubicBezTo>
                  <a:pt x="4306" y="2900"/>
                  <a:pt x="4295" y="2898"/>
                  <a:pt x="4281" y="2946"/>
                </a:cubicBezTo>
                <a:lnTo>
                  <a:pt x="4271" y="2908"/>
                </a:lnTo>
                <a:cubicBezTo>
                  <a:pt x="4294" y="2870"/>
                  <a:pt x="4313" y="2898"/>
                  <a:pt x="4333" y="2908"/>
                </a:cubicBezTo>
                <a:close/>
                <a:moveTo>
                  <a:pt x="4398" y="2980"/>
                </a:moveTo>
                <a:cubicBezTo>
                  <a:pt x="4382" y="3014"/>
                  <a:pt x="4369" y="3000"/>
                  <a:pt x="4359" y="2948"/>
                </a:cubicBezTo>
                <a:cubicBezTo>
                  <a:pt x="4374" y="2923"/>
                  <a:pt x="4385" y="2965"/>
                  <a:pt x="4398" y="2980"/>
                </a:cubicBezTo>
                <a:close/>
                <a:moveTo>
                  <a:pt x="4411" y="2910"/>
                </a:moveTo>
                <a:cubicBezTo>
                  <a:pt x="4416" y="2931"/>
                  <a:pt x="4422" y="2952"/>
                  <a:pt x="4428" y="2973"/>
                </a:cubicBezTo>
                <a:cubicBezTo>
                  <a:pt x="4458" y="2921"/>
                  <a:pt x="4462" y="2973"/>
                  <a:pt x="4496" y="2938"/>
                </a:cubicBezTo>
                <a:cubicBezTo>
                  <a:pt x="4486" y="2960"/>
                  <a:pt x="4499" y="2987"/>
                  <a:pt x="4483" y="3008"/>
                </a:cubicBezTo>
                <a:cubicBezTo>
                  <a:pt x="4470" y="2959"/>
                  <a:pt x="4452" y="2982"/>
                  <a:pt x="4434" y="2999"/>
                </a:cubicBezTo>
                <a:cubicBezTo>
                  <a:pt x="4438" y="3040"/>
                  <a:pt x="4438" y="3080"/>
                  <a:pt x="4419" y="3116"/>
                </a:cubicBezTo>
                <a:cubicBezTo>
                  <a:pt x="4408" y="3097"/>
                  <a:pt x="4396" y="3090"/>
                  <a:pt x="4386" y="3050"/>
                </a:cubicBezTo>
                <a:cubicBezTo>
                  <a:pt x="4400" y="3012"/>
                  <a:pt x="4411" y="3046"/>
                  <a:pt x="4426" y="2997"/>
                </a:cubicBezTo>
                <a:cubicBezTo>
                  <a:pt x="4422" y="2948"/>
                  <a:pt x="4389" y="2968"/>
                  <a:pt x="4390" y="2918"/>
                </a:cubicBezTo>
                <a:cubicBezTo>
                  <a:pt x="4396" y="2929"/>
                  <a:pt x="4403" y="2930"/>
                  <a:pt x="4411" y="2910"/>
                </a:cubicBezTo>
                <a:close/>
                <a:moveTo>
                  <a:pt x="4537" y="3006"/>
                </a:moveTo>
                <a:cubicBezTo>
                  <a:pt x="4521" y="2975"/>
                  <a:pt x="4519" y="3052"/>
                  <a:pt x="4500" y="3011"/>
                </a:cubicBezTo>
                <a:cubicBezTo>
                  <a:pt x="4512" y="2964"/>
                  <a:pt x="4545" y="2941"/>
                  <a:pt x="4537" y="3006"/>
                </a:cubicBezTo>
                <a:close/>
                <a:moveTo>
                  <a:pt x="4627" y="3022"/>
                </a:moveTo>
                <a:cubicBezTo>
                  <a:pt x="4647" y="3017"/>
                  <a:pt x="4665" y="3042"/>
                  <a:pt x="4683" y="3057"/>
                </a:cubicBezTo>
                <a:cubicBezTo>
                  <a:pt x="4664" y="3105"/>
                  <a:pt x="4614" y="3111"/>
                  <a:pt x="4627" y="3022"/>
                </a:cubicBezTo>
                <a:close/>
                <a:moveTo>
                  <a:pt x="4784" y="2774"/>
                </a:moveTo>
                <a:cubicBezTo>
                  <a:pt x="4772" y="2730"/>
                  <a:pt x="4755" y="2813"/>
                  <a:pt x="4743" y="2767"/>
                </a:cubicBezTo>
                <a:cubicBezTo>
                  <a:pt x="4756" y="2729"/>
                  <a:pt x="4789" y="2713"/>
                  <a:pt x="4784" y="2774"/>
                </a:cubicBezTo>
                <a:close/>
                <a:moveTo>
                  <a:pt x="5052" y="2842"/>
                </a:moveTo>
                <a:cubicBezTo>
                  <a:pt x="5014" y="2840"/>
                  <a:pt x="4998" y="2835"/>
                  <a:pt x="4967" y="2816"/>
                </a:cubicBezTo>
                <a:cubicBezTo>
                  <a:pt x="4997" y="2780"/>
                  <a:pt x="5025" y="2796"/>
                  <a:pt x="5052" y="2842"/>
                </a:cubicBezTo>
                <a:close/>
                <a:moveTo>
                  <a:pt x="5233" y="2823"/>
                </a:moveTo>
                <a:cubicBezTo>
                  <a:pt x="5247" y="2861"/>
                  <a:pt x="5252" y="2898"/>
                  <a:pt x="5233" y="2931"/>
                </a:cubicBezTo>
                <a:cubicBezTo>
                  <a:pt x="5221" y="2920"/>
                  <a:pt x="5219" y="2857"/>
                  <a:pt x="5198" y="2865"/>
                </a:cubicBezTo>
                <a:cubicBezTo>
                  <a:pt x="5212" y="2810"/>
                  <a:pt x="5221" y="2864"/>
                  <a:pt x="5233" y="2823"/>
                </a:cubicBezTo>
                <a:close/>
                <a:moveTo>
                  <a:pt x="5582" y="2901"/>
                </a:moveTo>
                <a:cubicBezTo>
                  <a:pt x="5558" y="2894"/>
                  <a:pt x="5546" y="2895"/>
                  <a:pt x="5537" y="2899"/>
                </a:cubicBezTo>
                <a:cubicBezTo>
                  <a:pt x="5536" y="2898"/>
                  <a:pt x="5535" y="2897"/>
                  <a:pt x="5534" y="2896"/>
                </a:cubicBezTo>
                <a:cubicBezTo>
                  <a:pt x="5551" y="2870"/>
                  <a:pt x="5567" y="2872"/>
                  <a:pt x="5582" y="2901"/>
                </a:cubicBezTo>
                <a:close/>
                <a:moveTo>
                  <a:pt x="5543" y="2910"/>
                </a:moveTo>
                <a:cubicBezTo>
                  <a:pt x="5557" y="2906"/>
                  <a:pt x="5578" y="2904"/>
                  <a:pt x="5582" y="2901"/>
                </a:cubicBezTo>
                <a:cubicBezTo>
                  <a:pt x="5583" y="2902"/>
                  <a:pt x="5583" y="2902"/>
                  <a:pt x="5584" y="2903"/>
                </a:cubicBezTo>
                <a:cubicBezTo>
                  <a:pt x="5570" y="2925"/>
                  <a:pt x="5556" y="2927"/>
                  <a:pt x="5543" y="2910"/>
                </a:cubicBezTo>
                <a:close/>
                <a:moveTo>
                  <a:pt x="5696" y="2842"/>
                </a:moveTo>
                <a:cubicBezTo>
                  <a:pt x="5693" y="2858"/>
                  <a:pt x="5692" y="2877"/>
                  <a:pt x="5687" y="2883"/>
                </a:cubicBezTo>
                <a:cubicBezTo>
                  <a:pt x="5680" y="2865"/>
                  <a:pt x="5679" y="2849"/>
                  <a:pt x="5679" y="2833"/>
                </a:cubicBezTo>
                <a:cubicBezTo>
                  <a:pt x="5684" y="2836"/>
                  <a:pt x="5689" y="2839"/>
                  <a:pt x="5696" y="2842"/>
                </a:cubicBezTo>
                <a:close/>
                <a:moveTo>
                  <a:pt x="5742" y="2862"/>
                </a:moveTo>
                <a:cubicBezTo>
                  <a:pt x="5737" y="2865"/>
                  <a:pt x="5732" y="2868"/>
                  <a:pt x="5726" y="2872"/>
                </a:cubicBezTo>
                <a:cubicBezTo>
                  <a:pt x="5723" y="2871"/>
                  <a:pt x="5718" y="2869"/>
                  <a:pt x="5712" y="2868"/>
                </a:cubicBezTo>
                <a:cubicBezTo>
                  <a:pt x="5720" y="2871"/>
                  <a:pt x="5719" y="2875"/>
                  <a:pt x="5716" y="2878"/>
                </a:cubicBezTo>
                <a:cubicBezTo>
                  <a:pt x="5712" y="2881"/>
                  <a:pt x="5707" y="2883"/>
                  <a:pt x="5703" y="2885"/>
                </a:cubicBezTo>
                <a:cubicBezTo>
                  <a:pt x="5703" y="2872"/>
                  <a:pt x="5705" y="2860"/>
                  <a:pt x="5707" y="2847"/>
                </a:cubicBezTo>
                <a:cubicBezTo>
                  <a:pt x="5717" y="2852"/>
                  <a:pt x="5729" y="2857"/>
                  <a:pt x="5742" y="2862"/>
                </a:cubicBezTo>
                <a:close/>
                <a:moveTo>
                  <a:pt x="6476" y="4938"/>
                </a:moveTo>
                <a:cubicBezTo>
                  <a:pt x="6546" y="4946"/>
                  <a:pt x="6616" y="4953"/>
                  <a:pt x="6686" y="4959"/>
                </a:cubicBezTo>
                <a:cubicBezTo>
                  <a:pt x="6686" y="4972"/>
                  <a:pt x="6681" y="4983"/>
                  <a:pt x="6719" y="5005"/>
                </a:cubicBezTo>
                <a:cubicBezTo>
                  <a:pt x="6689" y="5016"/>
                  <a:pt x="6669" y="4998"/>
                  <a:pt x="6641" y="5005"/>
                </a:cubicBezTo>
                <a:cubicBezTo>
                  <a:pt x="6632" y="5028"/>
                  <a:pt x="6624" y="5051"/>
                  <a:pt x="6617" y="5073"/>
                </a:cubicBezTo>
                <a:cubicBezTo>
                  <a:pt x="6549" y="5057"/>
                  <a:pt x="6476" y="5022"/>
                  <a:pt x="6409" y="5091"/>
                </a:cubicBezTo>
                <a:cubicBezTo>
                  <a:pt x="6401" y="5070"/>
                  <a:pt x="6406" y="5051"/>
                  <a:pt x="6397" y="5030"/>
                </a:cubicBezTo>
                <a:cubicBezTo>
                  <a:pt x="6357" y="5039"/>
                  <a:pt x="6317" y="5068"/>
                  <a:pt x="6277" y="5037"/>
                </a:cubicBezTo>
                <a:cubicBezTo>
                  <a:pt x="6278" y="5072"/>
                  <a:pt x="6287" y="5176"/>
                  <a:pt x="6249" y="5201"/>
                </a:cubicBezTo>
                <a:cubicBezTo>
                  <a:pt x="6238" y="5152"/>
                  <a:pt x="6248" y="5125"/>
                  <a:pt x="6225" y="5102"/>
                </a:cubicBezTo>
                <a:cubicBezTo>
                  <a:pt x="6219" y="5064"/>
                  <a:pt x="6248" y="5019"/>
                  <a:pt x="6255" y="5070"/>
                </a:cubicBezTo>
                <a:cubicBezTo>
                  <a:pt x="6271" y="5014"/>
                  <a:pt x="6227" y="4984"/>
                  <a:pt x="6230" y="5043"/>
                </a:cubicBezTo>
                <a:cubicBezTo>
                  <a:pt x="6177" y="4947"/>
                  <a:pt x="6121" y="5073"/>
                  <a:pt x="6068" y="4973"/>
                </a:cubicBezTo>
                <a:cubicBezTo>
                  <a:pt x="6055" y="5055"/>
                  <a:pt x="6019" y="5024"/>
                  <a:pt x="5996" y="4951"/>
                </a:cubicBezTo>
                <a:cubicBezTo>
                  <a:pt x="5987" y="4965"/>
                  <a:pt x="5991" y="4982"/>
                  <a:pt x="5995" y="4999"/>
                </a:cubicBezTo>
                <a:cubicBezTo>
                  <a:pt x="5948" y="4954"/>
                  <a:pt x="5899" y="4980"/>
                  <a:pt x="5851" y="4931"/>
                </a:cubicBezTo>
                <a:cubicBezTo>
                  <a:pt x="5847" y="4950"/>
                  <a:pt x="5851" y="4971"/>
                  <a:pt x="5846" y="4990"/>
                </a:cubicBezTo>
                <a:cubicBezTo>
                  <a:pt x="5790" y="4951"/>
                  <a:pt x="5716" y="4992"/>
                  <a:pt x="5663" y="4947"/>
                </a:cubicBezTo>
                <a:cubicBezTo>
                  <a:pt x="5682" y="4951"/>
                  <a:pt x="5698" y="4958"/>
                  <a:pt x="5715" y="4966"/>
                </a:cubicBezTo>
                <a:cubicBezTo>
                  <a:pt x="5659" y="4927"/>
                  <a:pt x="5729" y="4886"/>
                  <a:pt x="5588" y="4845"/>
                </a:cubicBezTo>
                <a:cubicBezTo>
                  <a:pt x="5566" y="4827"/>
                  <a:pt x="5606" y="4832"/>
                  <a:pt x="5620" y="4823"/>
                </a:cubicBezTo>
                <a:cubicBezTo>
                  <a:pt x="5660" y="4819"/>
                  <a:pt x="5691" y="4840"/>
                  <a:pt x="5731" y="4834"/>
                </a:cubicBezTo>
                <a:cubicBezTo>
                  <a:pt x="5702" y="4818"/>
                  <a:pt x="5669" y="4816"/>
                  <a:pt x="5635" y="4815"/>
                </a:cubicBezTo>
                <a:cubicBezTo>
                  <a:pt x="5653" y="4801"/>
                  <a:pt x="5613" y="4800"/>
                  <a:pt x="5595" y="4783"/>
                </a:cubicBezTo>
                <a:cubicBezTo>
                  <a:pt x="5662" y="4781"/>
                  <a:pt x="5739" y="4812"/>
                  <a:pt x="5733" y="4827"/>
                </a:cubicBezTo>
                <a:cubicBezTo>
                  <a:pt x="5753" y="4823"/>
                  <a:pt x="5770" y="4828"/>
                  <a:pt x="5757" y="4830"/>
                </a:cubicBezTo>
                <a:cubicBezTo>
                  <a:pt x="5773" y="4828"/>
                  <a:pt x="5788" y="4824"/>
                  <a:pt x="5803" y="4821"/>
                </a:cubicBezTo>
                <a:cubicBezTo>
                  <a:pt x="5937" y="4850"/>
                  <a:pt x="6072" y="4877"/>
                  <a:pt x="6207" y="4899"/>
                </a:cubicBezTo>
                <a:cubicBezTo>
                  <a:pt x="6296" y="4913"/>
                  <a:pt x="6386" y="4926"/>
                  <a:pt x="6476" y="4938"/>
                </a:cubicBezTo>
                <a:close/>
                <a:moveTo>
                  <a:pt x="6381" y="1785"/>
                </a:moveTo>
                <a:cubicBezTo>
                  <a:pt x="6400" y="1748"/>
                  <a:pt x="6401" y="1709"/>
                  <a:pt x="6414" y="1671"/>
                </a:cubicBezTo>
                <a:cubicBezTo>
                  <a:pt x="6421" y="1693"/>
                  <a:pt x="6427" y="1707"/>
                  <a:pt x="6434" y="1709"/>
                </a:cubicBezTo>
                <a:lnTo>
                  <a:pt x="6426" y="1732"/>
                </a:lnTo>
                <a:cubicBezTo>
                  <a:pt x="6428" y="1740"/>
                  <a:pt x="6430" y="1749"/>
                  <a:pt x="6425" y="1756"/>
                </a:cubicBezTo>
                <a:cubicBezTo>
                  <a:pt x="6404" y="1698"/>
                  <a:pt x="6419" y="1807"/>
                  <a:pt x="6409" y="1825"/>
                </a:cubicBezTo>
                <a:cubicBezTo>
                  <a:pt x="6399" y="1806"/>
                  <a:pt x="6390" y="1835"/>
                  <a:pt x="6381" y="1785"/>
                </a:cubicBezTo>
                <a:close/>
                <a:moveTo>
                  <a:pt x="6380" y="1510"/>
                </a:moveTo>
                <a:cubicBezTo>
                  <a:pt x="6362" y="1485"/>
                  <a:pt x="6342" y="1552"/>
                  <a:pt x="6324" y="1478"/>
                </a:cubicBezTo>
                <a:cubicBezTo>
                  <a:pt x="6345" y="1443"/>
                  <a:pt x="6356" y="1498"/>
                  <a:pt x="6369" y="1449"/>
                </a:cubicBezTo>
                <a:cubicBezTo>
                  <a:pt x="6374" y="1469"/>
                  <a:pt x="6384" y="1491"/>
                  <a:pt x="6380" y="1510"/>
                </a:cubicBezTo>
                <a:close/>
                <a:moveTo>
                  <a:pt x="6331" y="1622"/>
                </a:moveTo>
                <a:cubicBezTo>
                  <a:pt x="6338" y="1600"/>
                  <a:pt x="6321" y="1573"/>
                  <a:pt x="6332" y="1551"/>
                </a:cubicBezTo>
                <a:cubicBezTo>
                  <a:pt x="6342" y="1557"/>
                  <a:pt x="6353" y="1549"/>
                  <a:pt x="6363" y="1556"/>
                </a:cubicBezTo>
                <a:cubicBezTo>
                  <a:pt x="6350" y="1595"/>
                  <a:pt x="6349" y="1641"/>
                  <a:pt x="6331" y="1622"/>
                </a:cubicBezTo>
                <a:close/>
                <a:moveTo>
                  <a:pt x="6306" y="674"/>
                </a:moveTo>
                <a:cubicBezTo>
                  <a:pt x="6317" y="704"/>
                  <a:pt x="6326" y="691"/>
                  <a:pt x="6318" y="735"/>
                </a:cubicBezTo>
                <a:cubicBezTo>
                  <a:pt x="6306" y="718"/>
                  <a:pt x="6273" y="738"/>
                  <a:pt x="6275" y="669"/>
                </a:cubicBezTo>
                <a:cubicBezTo>
                  <a:pt x="6292" y="636"/>
                  <a:pt x="6310" y="574"/>
                  <a:pt x="6335" y="618"/>
                </a:cubicBezTo>
                <a:cubicBezTo>
                  <a:pt x="6325" y="662"/>
                  <a:pt x="6316" y="630"/>
                  <a:pt x="6306" y="674"/>
                </a:cubicBezTo>
                <a:close/>
                <a:moveTo>
                  <a:pt x="6256" y="1480"/>
                </a:moveTo>
                <a:cubicBezTo>
                  <a:pt x="6256" y="1453"/>
                  <a:pt x="6274" y="1423"/>
                  <a:pt x="6285" y="1424"/>
                </a:cubicBezTo>
                <a:cubicBezTo>
                  <a:pt x="6277" y="1461"/>
                  <a:pt x="6303" y="1437"/>
                  <a:pt x="6308" y="1476"/>
                </a:cubicBezTo>
                <a:cubicBezTo>
                  <a:pt x="6291" y="1516"/>
                  <a:pt x="6274" y="1491"/>
                  <a:pt x="6256" y="1480"/>
                </a:cubicBezTo>
                <a:close/>
                <a:moveTo>
                  <a:pt x="6239" y="1597"/>
                </a:moveTo>
                <a:cubicBezTo>
                  <a:pt x="6246" y="1588"/>
                  <a:pt x="6252" y="1590"/>
                  <a:pt x="6259" y="1612"/>
                </a:cubicBezTo>
                <a:cubicBezTo>
                  <a:pt x="6229" y="1670"/>
                  <a:pt x="6216" y="1518"/>
                  <a:pt x="6200" y="1496"/>
                </a:cubicBezTo>
                <a:lnTo>
                  <a:pt x="6180" y="1552"/>
                </a:lnTo>
                <a:cubicBezTo>
                  <a:pt x="6150" y="1476"/>
                  <a:pt x="6119" y="1485"/>
                  <a:pt x="6088" y="1503"/>
                </a:cubicBezTo>
                <a:cubicBezTo>
                  <a:pt x="6084" y="1561"/>
                  <a:pt x="6072" y="1606"/>
                  <a:pt x="6062" y="1619"/>
                </a:cubicBezTo>
                <a:cubicBezTo>
                  <a:pt x="6062" y="1526"/>
                  <a:pt x="6047" y="1649"/>
                  <a:pt x="6031" y="1591"/>
                </a:cubicBezTo>
                <a:cubicBezTo>
                  <a:pt x="6057" y="1530"/>
                  <a:pt x="6078" y="1496"/>
                  <a:pt x="6094" y="1420"/>
                </a:cubicBezTo>
                <a:cubicBezTo>
                  <a:pt x="6118" y="1530"/>
                  <a:pt x="6165" y="1419"/>
                  <a:pt x="6198" y="1411"/>
                </a:cubicBezTo>
                <a:cubicBezTo>
                  <a:pt x="6194" y="1435"/>
                  <a:pt x="6172" y="1455"/>
                  <a:pt x="6181" y="1481"/>
                </a:cubicBezTo>
                <a:cubicBezTo>
                  <a:pt x="6196" y="1449"/>
                  <a:pt x="6210" y="1464"/>
                  <a:pt x="6225" y="1427"/>
                </a:cubicBezTo>
                <a:cubicBezTo>
                  <a:pt x="6220" y="1414"/>
                  <a:pt x="6209" y="1419"/>
                  <a:pt x="6214" y="1390"/>
                </a:cubicBezTo>
                <a:cubicBezTo>
                  <a:pt x="6228" y="1433"/>
                  <a:pt x="6265" y="1359"/>
                  <a:pt x="6265" y="1433"/>
                </a:cubicBezTo>
                <a:cubicBezTo>
                  <a:pt x="6246" y="1398"/>
                  <a:pt x="6215" y="1485"/>
                  <a:pt x="6232" y="1548"/>
                </a:cubicBezTo>
                <a:cubicBezTo>
                  <a:pt x="6235" y="1462"/>
                  <a:pt x="6286" y="1517"/>
                  <a:pt x="6287" y="1556"/>
                </a:cubicBezTo>
                <a:cubicBezTo>
                  <a:pt x="6273" y="1552"/>
                  <a:pt x="6230" y="1510"/>
                  <a:pt x="6239" y="1597"/>
                </a:cubicBezTo>
                <a:close/>
                <a:moveTo>
                  <a:pt x="6098" y="1912"/>
                </a:moveTo>
                <a:lnTo>
                  <a:pt x="6086" y="1874"/>
                </a:lnTo>
                <a:cubicBezTo>
                  <a:pt x="6096" y="1841"/>
                  <a:pt x="6106" y="1830"/>
                  <a:pt x="6114" y="1866"/>
                </a:cubicBezTo>
                <a:cubicBezTo>
                  <a:pt x="6114" y="1866"/>
                  <a:pt x="6098" y="1912"/>
                  <a:pt x="6098" y="1912"/>
                </a:cubicBezTo>
                <a:close/>
                <a:moveTo>
                  <a:pt x="5998" y="1658"/>
                </a:moveTo>
                <a:cubicBezTo>
                  <a:pt x="6008" y="1687"/>
                  <a:pt x="6013" y="1623"/>
                  <a:pt x="6015" y="1612"/>
                </a:cubicBezTo>
                <a:lnTo>
                  <a:pt x="6030" y="1662"/>
                </a:lnTo>
                <a:cubicBezTo>
                  <a:pt x="6021" y="1704"/>
                  <a:pt x="5992" y="1716"/>
                  <a:pt x="5998" y="1658"/>
                </a:cubicBezTo>
                <a:close/>
                <a:moveTo>
                  <a:pt x="5964" y="1545"/>
                </a:moveTo>
                <a:cubicBezTo>
                  <a:pt x="5985" y="1487"/>
                  <a:pt x="5981" y="1587"/>
                  <a:pt x="6003" y="1598"/>
                </a:cubicBezTo>
                <a:cubicBezTo>
                  <a:pt x="5989" y="1616"/>
                  <a:pt x="5964" y="1591"/>
                  <a:pt x="5964" y="1545"/>
                </a:cubicBezTo>
                <a:close/>
                <a:moveTo>
                  <a:pt x="5967" y="1378"/>
                </a:moveTo>
                <a:cubicBezTo>
                  <a:pt x="5984" y="1447"/>
                  <a:pt x="6004" y="1393"/>
                  <a:pt x="6022" y="1434"/>
                </a:cubicBezTo>
                <a:cubicBezTo>
                  <a:pt x="6011" y="1480"/>
                  <a:pt x="6024" y="1523"/>
                  <a:pt x="6000" y="1538"/>
                </a:cubicBezTo>
                <a:cubicBezTo>
                  <a:pt x="5981" y="1503"/>
                  <a:pt x="5997" y="1474"/>
                  <a:pt x="5994" y="1442"/>
                </a:cubicBezTo>
                <a:cubicBezTo>
                  <a:pt x="5982" y="1454"/>
                  <a:pt x="5970" y="1437"/>
                  <a:pt x="5957" y="1472"/>
                </a:cubicBezTo>
                <a:cubicBezTo>
                  <a:pt x="5943" y="1438"/>
                  <a:pt x="5954" y="1407"/>
                  <a:pt x="5967" y="1378"/>
                </a:cubicBezTo>
                <a:close/>
                <a:moveTo>
                  <a:pt x="5988" y="1321"/>
                </a:moveTo>
                <a:cubicBezTo>
                  <a:pt x="5980" y="1306"/>
                  <a:pt x="5972" y="1346"/>
                  <a:pt x="5965" y="1293"/>
                </a:cubicBezTo>
                <a:cubicBezTo>
                  <a:pt x="5972" y="1232"/>
                  <a:pt x="5996" y="1291"/>
                  <a:pt x="5988" y="1321"/>
                </a:cubicBezTo>
                <a:close/>
                <a:moveTo>
                  <a:pt x="6027" y="1351"/>
                </a:moveTo>
                <a:cubicBezTo>
                  <a:pt x="6039" y="1372"/>
                  <a:pt x="6051" y="1346"/>
                  <a:pt x="6063" y="1368"/>
                </a:cubicBezTo>
                <a:cubicBezTo>
                  <a:pt x="6053" y="1400"/>
                  <a:pt x="6023" y="1413"/>
                  <a:pt x="6027" y="1351"/>
                </a:cubicBezTo>
                <a:close/>
                <a:moveTo>
                  <a:pt x="6101" y="1014"/>
                </a:moveTo>
                <a:cubicBezTo>
                  <a:pt x="6091" y="1047"/>
                  <a:pt x="6081" y="1058"/>
                  <a:pt x="6073" y="1022"/>
                </a:cubicBezTo>
                <a:cubicBezTo>
                  <a:pt x="6083" y="989"/>
                  <a:pt x="6092" y="978"/>
                  <a:pt x="6101" y="1014"/>
                </a:cubicBezTo>
                <a:close/>
                <a:moveTo>
                  <a:pt x="6134" y="1378"/>
                </a:moveTo>
                <a:cubicBezTo>
                  <a:pt x="6146" y="1393"/>
                  <a:pt x="6158" y="1359"/>
                  <a:pt x="6170" y="1396"/>
                </a:cubicBezTo>
                <a:cubicBezTo>
                  <a:pt x="6160" y="1404"/>
                  <a:pt x="6130" y="1443"/>
                  <a:pt x="6134" y="1378"/>
                </a:cubicBezTo>
                <a:close/>
                <a:moveTo>
                  <a:pt x="6216" y="648"/>
                </a:moveTo>
                <a:cubicBezTo>
                  <a:pt x="6236" y="701"/>
                  <a:pt x="6253" y="588"/>
                  <a:pt x="6264" y="584"/>
                </a:cubicBezTo>
                <a:cubicBezTo>
                  <a:pt x="6281" y="647"/>
                  <a:pt x="6256" y="636"/>
                  <a:pt x="6247" y="701"/>
                </a:cubicBezTo>
                <a:cubicBezTo>
                  <a:pt x="6240" y="652"/>
                  <a:pt x="6231" y="704"/>
                  <a:pt x="6223" y="721"/>
                </a:cubicBezTo>
                <a:cubicBezTo>
                  <a:pt x="6214" y="696"/>
                  <a:pt x="6210" y="671"/>
                  <a:pt x="6216" y="648"/>
                </a:cubicBezTo>
                <a:close/>
                <a:moveTo>
                  <a:pt x="6355" y="860"/>
                </a:moveTo>
                <a:cubicBezTo>
                  <a:pt x="6355" y="892"/>
                  <a:pt x="6338" y="950"/>
                  <a:pt x="6327" y="916"/>
                </a:cubicBezTo>
                <a:cubicBezTo>
                  <a:pt x="6337" y="903"/>
                  <a:pt x="6347" y="834"/>
                  <a:pt x="6355" y="860"/>
                </a:cubicBezTo>
                <a:close/>
                <a:moveTo>
                  <a:pt x="6373" y="719"/>
                </a:moveTo>
                <a:cubicBezTo>
                  <a:pt x="6367" y="735"/>
                  <a:pt x="6366" y="750"/>
                  <a:pt x="6364" y="766"/>
                </a:cubicBezTo>
                <a:cubicBezTo>
                  <a:pt x="6355" y="741"/>
                  <a:pt x="6326" y="750"/>
                  <a:pt x="6330" y="701"/>
                </a:cubicBezTo>
                <a:cubicBezTo>
                  <a:pt x="6344" y="738"/>
                  <a:pt x="6359" y="666"/>
                  <a:pt x="6373" y="719"/>
                </a:cubicBezTo>
                <a:close/>
                <a:moveTo>
                  <a:pt x="6393" y="710"/>
                </a:moveTo>
                <a:cubicBezTo>
                  <a:pt x="6412" y="745"/>
                  <a:pt x="6432" y="721"/>
                  <a:pt x="6451" y="755"/>
                </a:cubicBezTo>
                <a:cubicBezTo>
                  <a:pt x="6427" y="780"/>
                  <a:pt x="6404" y="746"/>
                  <a:pt x="6380" y="745"/>
                </a:cubicBezTo>
                <a:cubicBezTo>
                  <a:pt x="6380" y="745"/>
                  <a:pt x="6393" y="710"/>
                  <a:pt x="6393" y="710"/>
                </a:cubicBezTo>
                <a:close/>
                <a:moveTo>
                  <a:pt x="6483" y="735"/>
                </a:moveTo>
                <a:cubicBezTo>
                  <a:pt x="6477" y="754"/>
                  <a:pt x="6492" y="776"/>
                  <a:pt x="6487" y="795"/>
                </a:cubicBezTo>
                <a:cubicBezTo>
                  <a:pt x="6476" y="769"/>
                  <a:pt x="6465" y="812"/>
                  <a:pt x="6455" y="767"/>
                </a:cubicBezTo>
                <a:cubicBezTo>
                  <a:pt x="6465" y="737"/>
                  <a:pt x="6474" y="710"/>
                  <a:pt x="6483" y="735"/>
                </a:cubicBezTo>
                <a:close/>
                <a:moveTo>
                  <a:pt x="6515" y="1182"/>
                </a:moveTo>
                <a:cubicBezTo>
                  <a:pt x="6499" y="1198"/>
                  <a:pt x="6483" y="1188"/>
                  <a:pt x="6467" y="1200"/>
                </a:cubicBezTo>
                <a:cubicBezTo>
                  <a:pt x="6469" y="1167"/>
                  <a:pt x="6515" y="1123"/>
                  <a:pt x="6515" y="1182"/>
                </a:cubicBezTo>
                <a:close/>
                <a:moveTo>
                  <a:pt x="6520" y="609"/>
                </a:moveTo>
                <a:cubicBezTo>
                  <a:pt x="6541" y="626"/>
                  <a:pt x="6563" y="575"/>
                  <a:pt x="6584" y="641"/>
                </a:cubicBezTo>
                <a:cubicBezTo>
                  <a:pt x="6563" y="650"/>
                  <a:pt x="6569" y="729"/>
                  <a:pt x="6551" y="732"/>
                </a:cubicBezTo>
                <a:cubicBezTo>
                  <a:pt x="6530" y="704"/>
                  <a:pt x="6552" y="622"/>
                  <a:pt x="6536" y="635"/>
                </a:cubicBezTo>
                <a:cubicBezTo>
                  <a:pt x="6530" y="662"/>
                  <a:pt x="6540" y="691"/>
                  <a:pt x="6523" y="717"/>
                </a:cubicBezTo>
                <a:cubicBezTo>
                  <a:pt x="6512" y="679"/>
                  <a:pt x="6518" y="644"/>
                  <a:pt x="6520" y="609"/>
                </a:cubicBezTo>
                <a:close/>
                <a:moveTo>
                  <a:pt x="6615" y="789"/>
                </a:moveTo>
                <a:cubicBezTo>
                  <a:pt x="6613" y="812"/>
                  <a:pt x="6609" y="836"/>
                  <a:pt x="6598" y="858"/>
                </a:cubicBezTo>
                <a:cubicBezTo>
                  <a:pt x="6588" y="799"/>
                  <a:pt x="6577" y="851"/>
                  <a:pt x="6567" y="806"/>
                </a:cubicBezTo>
                <a:lnTo>
                  <a:pt x="6575" y="783"/>
                </a:lnTo>
                <a:cubicBezTo>
                  <a:pt x="6586" y="832"/>
                  <a:pt x="6595" y="774"/>
                  <a:pt x="6615" y="789"/>
                </a:cubicBezTo>
                <a:close/>
                <a:moveTo>
                  <a:pt x="6624" y="1675"/>
                </a:moveTo>
                <a:cubicBezTo>
                  <a:pt x="6613" y="1686"/>
                  <a:pt x="6584" y="1706"/>
                  <a:pt x="6596" y="1635"/>
                </a:cubicBezTo>
                <a:cubicBezTo>
                  <a:pt x="6603" y="1693"/>
                  <a:pt x="6631" y="1607"/>
                  <a:pt x="6624" y="1675"/>
                </a:cubicBezTo>
                <a:close/>
                <a:moveTo>
                  <a:pt x="6519" y="800"/>
                </a:moveTo>
                <a:cubicBezTo>
                  <a:pt x="6532" y="789"/>
                  <a:pt x="6546" y="751"/>
                  <a:pt x="6559" y="781"/>
                </a:cubicBezTo>
                <a:cubicBezTo>
                  <a:pt x="6545" y="827"/>
                  <a:pt x="6532" y="821"/>
                  <a:pt x="6519" y="800"/>
                </a:cubicBezTo>
                <a:close/>
                <a:moveTo>
                  <a:pt x="6552" y="1546"/>
                </a:moveTo>
                <a:cubicBezTo>
                  <a:pt x="6540" y="1569"/>
                  <a:pt x="6528" y="1581"/>
                  <a:pt x="6516" y="1577"/>
                </a:cubicBezTo>
                <a:cubicBezTo>
                  <a:pt x="6523" y="1559"/>
                  <a:pt x="6483" y="1564"/>
                  <a:pt x="6500" y="1503"/>
                </a:cubicBezTo>
                <a:cubicBezTo>
                  <a:pt x="6518" y="1527"/>
                  <a:pt x="6535" y="1530"/>
                  <a:pt x="6552" y="1546"/>
                </a:cubicBezTo>
                <a:close/>
                <a:moveTo>
                  <a:pt x="6547" y="1701"/>
                </a:moveTo>
                <a:cubicBezTo>
                  <a:pt x="6519" y="1684"/>
                  <a:pt x="6518" y="1649"/>
                  <a:pt x="6507" y="1719"/>
                </a:cubicBezTo>
                <a:cubicBezTo>
                  <a:pt x="6491" y="1718"/>
                  <a:pt x="6488" y="1677"/>
                  <a:pt x="6491" y="1645"/>
                </a:cubicBezTo>
                <a:cubicBezTo>
                  <a:pt x="6462" y="1698"/>
                  <a:pt x="6413" y="1667"/>
                  <a:pt x="6399" y="1573"/>
                </a:cubicBezTo>
                <a:cubicBezTo>
                  <a:pt x="6433" y="1632"/>
                  <a:pt x="6472" y="1604"/>
                  <a:pt x="6496" y="1562"/>
                </a:cubicBezTo>
                <a:cubicBezTo>
                  <a:pt x="6490" y="1593"/>
                  <a:pt x="6495" y="1626"/>
                  <a:pt x="6503" y="1659"/>
                </a:cubicBezTo>
                <a:cubicBezTo>
                  <a:pt x="6505" y="1608"/>
                  <a:pt x="6506" y="1604"/>
                  <a:pt x="6524" y="1602"/>
                </a:cubicBezTo>
                <a:cubicBezTo>
                  <a:pt x="6533" y="1623"/>
                  <a:pt x="6526" y="1642"/>
                  <a:pt x="6527" y="1662"/>
                </a:cubicBezTo>
                <a:cubicBezTo>
                  <a:pt x="6536" y="1599"/>
                  <a:pt x="6536" y="1642"/>
                  <a:pt x="6552" y="1641"/>
                </a:cubicBezTo>
                <a:cubicBezTo>
                  <a:pt x="6540" y="1590"/>
                  <a:pt x="6565" y="1583"/>
                  <a:pt x="6576" y="1621"/>
                </a:cubicBezTo>
                <a:cubicBezTo>
                  <a:pt x="6576" y="1662"/>
                  <a:pt x="6559" y="1648"/>
                  <a:pt x="6547" y="1701"/>
                </a:cubicBezTo>
                <a:close/>
                <a:moveTo>
                  <a:pt x="6520" y="2941"/>
                </a:moveTo>
                <a:cubicBezTo>
                  <a:pt x="6502" y="2939"/>
                  <a:pt x="6510" y="2889"/>
                  <a:pt x="6492" y="2854"/>
                </a:cubicBezTo>
                <a:cubicBezTo>
                  <a:pt x="6473" y="2912"/>
                  <a:pt x="6457" y="2818"/>
                  <a:pt x="6438" y="2882"/>
                </a:cubicBezTo>
                <a:cubicBezTo>
                  <a:pt x="6449" y="2894"/>
                  <a:pt x="6460" y="2882"/>
                  <a:pt x="6470" y="2934"/>
                </a:cubicBezTo>
                <a:cubicBezTo>
                  <a:pt x="6462" y="2967"/>
                  <a:pt x="6454" y="2936"/>
                  <a:pt x="6445" y="2979"/>
                </a:cubicBezTo>
                <a:cubicBezTo>
                  <a:pt x="6431" y="2959"/>
                  <a:pt x="6450" y="2886"/>
                  <a:pt x="6430" y="2905"/>
                </a:cubicBezTo>
                <a:cubicBezTo>
                  <a:pt x="6417" y="2931"/>
                  <a:pt x="6442" y="2963"/>
                  <a:pt x="6425" y="2988"/>
                </a:cubicBezTo>
                <a:cubicBezTo>
                  <a:pt x="6416" y="2995"/>
                  <a:pt x="6408" y="2982"/>
                  <a:pt x="6400" y="2961"/>
                </a:cubicBezTo>
                <a:cubicBezTo>
                  <a:pt x="6402" y="2925"/>
                  <a:pt x="6419" y="2891"/>
                  <a:pt x="6414" y="2855"/>
                </a:cubicBezTo>
                <a:cubicBezTo>
                  <a:pt x="6404" y="2861"/>
                  <a:pt x="6395" y="2831"/>
                  <a:pt x="6386" y="2815"/>
                </a:cubicBezTo>
                <a:cubicBezTo>
                  <a:pt x="6443" y="2807"/>
                  <a:pt x="6500" y="2802"/>
                  <a:pt x="6557" y="2862"/>
                </a:cubicBezTo>
                <a:cubicBezTo>
                  <a:pt x="6540" y="2948"/>
                  <a:pt x="6525" y="2816"/>
                  <a:pt x="6508" y="2880"/>
                </a:cubicBezTo>
                <a:cubicBezTo>
                  <a:pt x="6518" y="2910"/>
                  <a:pt x="6528" y="2897"/>
                  <a:pt x="6520" y="2941"/>
                </a:cubicBezTo>
                <a:close/>
                <a:moveTo>
                  <a:pt x="6581" y="2985"/>
                </a:moveTo>
                <a:cubicBezTo>
                  <a:pt x="6561" y="2949"/>
                  <a:pt x="6590" y="2867"/>
                  <a:pt x="6602" y="2904"/>
                </a:cubicBezTo>
                <a:cubicBezTo>
                  <a:pt x="6599" y="2957"/>
                  <a:pt x="6577" y="2910"/>
                  <a:pt x="6581" y="2985"/>
                </a:cubicBezTo>
                <a:close/>
                <a:moveTo>
                  <a:pt x="6647" y="2898"/>
                </a:moveTo>
                <a:cubicBezTo>
                  <a:pt x="6647" y="2950"/>
                  <a:pt x="6626" y="2932"/>
                  <a:pt x="6614" y="2989"/>
                </a:cubicBezTo>
                <a:lnTo>
                  <a:pt x="6602" y="2951"/>
                </a:lnTo>
                <a:cubicBezTo>
                  <a:pt x="6617" y="2914"/>
                  <a:pt x="6633" y="2859"/>
                  <a:pt x="6647" y="2898"/>
                </a:cubicBezTo>
                <a:close/>
                <a:moveTo>
                  <a:pt x="6653" y="1547"/>
                </a:moveTo>
                <a:cubicBezTo>
                  <a:pt x="6679" y="1682"/>
                  <a:pt x="6727" y="1578"/>
                  <a:pt x="6766" y="1634"/>
                </a:cubicBezTo>
                <a:cubicBezTo>
                  <a:pt x="6740" y="1666"/>
                  <a:pt x="6700" y="1661"/>
                  <a:pt x="6668" y="1669"/>
                </a:cubicBezTo>
                <a:cubicBezTo>
                  <a:pt x="6674" y="1697"/>
                  <a:pt x="6684" y="1727"/>
                  <a:pt x="6672" y="1753"/>
                </a:cubicBezTo>
                <a:cubicBezTo>
                  <a:pt x="6668" y="1651"/>
                  <a:pt x="6655" y="1726"/>
                  <a:pt x="6632" y="1676"/>
                </a:cubicBezTo>
                <a:cubicBezTo>
                  <a:pt x="6647" y="1631"/>
                  <a:pt x="6659" y="1632"/>
                  <a:pt x="6653" y="1547"/>
                </a:cubicBezTo>
                <a:close/>
                <a:moveTo>
                  <a:pt x="6832" y="2037"/>
                </a:moveTo>
                <a:cubicBezTo>
                  <a:pt x="6816" y="2031"/>
                  <a:pt x="6778" y="2049"/>
                  <a:pt x="6776" y="1982"/>
                </a:cubicBezTo>
                <a:cubicBezTo>
                  <a:pt x="6792" y="2013"/>
                  <a:pt x="6830" y="1953"/>
                  <a:pt x="6832" y="2037"/>
                </a:cubicBezTo>
                <a:close/>
                <a:moveTo>
                  <a:pt x="6793" y="1793"/>
                </a:moveTo>
                <a:cubicBezTo>
                  <a:pt x="6814" y="1848"/>
                  <a:pt x="6836" y="1805"/>
                  <a:pt x="6858" y="1849"/>
                </a:cubicBezTo>
                <a:cubicBezTo>
                  <a:pt x="6834" y="1901"/>
                  <a:pt x="6790" y="1865"/>
                  <a:pt x="6781" y="1827"/>
                </a:cubicBezTo>
                <a:cubicBezTo>
                  <a:pt x="6788" y="1843"/>
                  <a:pt x="6792" y="1811"/>
                  <a:pt x="6793" y="1793"/>
                </a:cubicBezTo>
                <a:close/>
                <a:moveTo>
                  <a:pt x="6842" y="1704"/>
                </a:moveTo>
                <a:cubicBezTo>
                  <a:pt x="6835" y="1722"/>
                  <a:pt x="6830" y="1742"/>
                  <a:pt x="6830" y="1761"/>
                </a:cubicBezTo>
                <a:cubicBezTo>
                  <a:pt x="6827" y="1753"/>
                  <a:pt x="6824" y="1745"/>
                  <a:pt x="6822" y="1737"/>
                </a:cubicBezTo>
                <a:cubicBezTo>
                  <a:pt x="6829" y="1679"/>
                  <a:pt x="6818" y="1657"/>
                  <a:pt x="6798" y="1638"/>
                </a:cubicBezTo>
                <a:cubicBezTo>
                  <a:pt x="6821" y="1586"/>
                  <a:pt x="6825" y="1645"/>
                  <a:pt x="6842" y="1704"/>
                </a:cubicBezTo>
                <a:close/>
                <a:moveTo>
                  <a:pt x="6870" y="1671"/>
                </a:moveTo>
                <a:cubicBezTo>
                  <a:pt x="6892" y="1725"/>
                  <a:pt x="6914" y="1620"/>
                  <a:pt x="6935" y="1680"/>
                </a:cubicBezTo>
                <a:cubicBezTo>
                  <a:pt x="6916" y="1676"/>
                  <a:pt x="6863" y="1783"/>
                  <a:pt x="6870" y="1671"/>
                </a:cubicBezTo>
                <a:close/>
                <a:moveTo>
                  <a:pt x="7060" y="1756"/>
                </a:moveTo>
                <a:cubicBezTo>
                  <a:pt x="7035" y="1726"/>
                  <a:pt x="6974" y="1810"/>
                  <a:pt x="6975" y="1685"/>
                </a:cubicBezTo>
                <a:cubicBezTo>
                  <a:pt x="7001" y="1750"/>
                  <a:pt x="7048" y="1684"/>
                  <a:pt x="7060" y="1756"/>
                </a:cubicBezTo>
                <a:close/>
                <a:moveTo>
                  <a:pt x="7049" y="954"/>
                </a:moveTo>
                <a:cubicBezTo>
                  <a:pt x="7036" y="1016"/>
                  <a:pt x="7023" y="977"/>
                  <a:pt x="7009" y="973"/>
                </a:cubicBezTo>
                <a:cubicBezTo>
                  <a:pt x="7023" y="962"/>
                  <a:pt x="7036" y="924"/>
                  <a:pt x="7049" y="954"/>
                </a:cubicBezTo>
                <a:close/>
                <a:moveTo>
                  <a:pt x="7041" y="905"/>
                </a:moveTo>
                <a:cubicBezTo>
                  <a:pt x="7033" y="941"/>
                  <a:pt x="7004" y="926"/>
                  <a:pt x="7009" y="877"/>
                </a:cubicBezTo>
                <a:cubicBezTo>
                  <a:pt x="7020" y="908"/>
                  <a:pt x="7031" y="841"/>
                  <a:pt x="7041" y="905"/>
                </a:cubicBezTo>
                <a:close/>
                <a:moveTo>
                  <a:pt x="7098" y="793"/>
                </a:moveTo>
                <a:cubicBezTo>
                  <a:pt x="7096" y="812"/>
                  <a:pt x="7080" y="850"/>
                  <a:pt x="7085" y="899"/>
                </a:cubicBezTo>
                <a:cubicBezTo>
                  <a:pt x="7095" y="876"/>
                  <a:pt x="7104" y="906"/>
                  <a:pt x="7113" y="939"/>
                </a:cubicBezTo>
                <a:cubicBezTo>
                  <a:pt x="7093" y="968"/>
                  <a:pt x="7073" y="1038"/>
                  <a:pt x="7053" y="990"/>
                </a:cubicBezTo>
                <a:cubicBezTo>
                  <a:pt x="7084" y="937"/>
                  <a:pt x="7060" y="733"/>
                  <a:pt x="7098" y="793"/>
                </a:cubicBezTo>
                <a:close/>
                <a:moveTo>
                  <a:pt x="7124" y="2911"/>
                </a:moveTo>
                <a:cubicBezTo>
                  <a:pt x="7132" y="2951"/>
                  <a:pt x="7140" y="2952"/>
                  <a:pt x="7148" y="2914"/>
                </a:cubicBezTo>
                <a:cubicBezTo>
                  <a:pt x="7165" y="2989"/>
                  <a:pt x="7122" y="3071"/>
                  <a:pt x="7099" y="3028"/>
                </a:cubicBezTo>
                <a:cubicBezTo>
                  <a:pt x="7123" y="2980"/>
                  <a:pt x="7122" y="2976"/>
                  <a:pt x="7124" y="2911"/>
                </a:cubicBezTo>
                <a:close/>
                <a:moveTo>
                  <a:pt x="7157" y="980"/>
                </a:moveTo>
                <a:cubicBezTo>
                  <a:pt x="7148" y="1014"/>
                  <a:pt x="7139" y="1025"/>
                  <a:pt x="7129" y="989"/>
                </a:cubicBezTo>
                <a:cubicBezTo>
                  <a:pt x="7139" y="955"/>
                  <a:pt x="7148" y="944"/>
                  <a:pt x="7157" y="980"/>
                </a:cubicBezTo>
                <a:close/>
                <a:moveTo>
                  <a:pt x="7242" y="1959"/>
                </a:moveTo>
                <a:cubicBezTo>
                  <a:pt x="7229" y="2031"/>
                  <a:pt x="7184" y="1965"/>
                  <a:pt x="7157" y="1960"/>
                </a:cubicBezTo>
                <a:cubicBezTo>
                  <a:pt x="7169" y="1938"/>
                  <a:pt x="7159" y="1912"/>
                  <a:pt x="7173" y="1890"/>
                </a:cubicBezTo>
                <a:cubicBezTo>
                  <a:pt x="7196" y="1995"/>
                  <a:pt x="7219" y="1914"/>
                  <a:pt x="7242" y="1959"/>
                </a:cubicBezTo>
                <a:close/>
                <a:moveTo>
                  <a:pt x="7181" y="1844"/>
                </a:moveTo>
                <a:cubicBezTo>
                  <a:pt x="7205" y="1911"/>
                  <a:pt x="7208" y="1757"/>
                  <a:pt x="7234" y="1815"/>
                </a:cubicBezTo>
                <a:cubicBezTo>
                  <a:pt x="7212" y="1853"/>
                  <a:pt x="7223" y="1843"/>
                  <a:pt x="7214" y="1896"/>
                </a:cubicBezTo>
                <a:cubicBezTo>
                  <a:pt x="7202" y="1898"/>
                  <a:pt x="7169" y="1909"/>
                  <a:pt x="7181" y="1844"/>
                </a:cubicBezTo>
                <a:close/>
                <a:moveTo>
                  <a:pt x="7319" y="1885"/>
                </a:moveTo>
                <a:cubicBezTo>
                  <a:pt x="7307" y="1933"/>
                  <a:pt x="7295" y="1934"/>
                  <a:pt x="7283" y="1917"/>
                </a:cubicBezTo>
                <a:cubicBezTo>
                  <a:pt x="7283" y="1873"/>
                  <a:pt x="7307" y="1823"/>
                  <a:pt x="7319" y="1885"/>
                </a:cubicBezTo>
                <a:close/>
                <a:moveTo>
                  <a:pt x="7482" y="1882"/>
                </a:moveTo>
                <a:cubicBezTo>
                  <a:pt x="7497" y="1844"/>
                  <a:pt x="7525" y="1912"/>
                  <a:pt x="7527" y="1827"/>
                </a:cubicBezTo>
                <a:lnTo>
                  <a:pt x="7544" y="1877"/>
                </a:lnTo>
                <a:cubicBezTo>
                  <a:pt x="7533" y="1921"/>
                  <a:pt x="7523" y="1889"/>
                  <a:pt x="7523" y="1934"/>
                </a:cubicBezTo>
                <a:cubicBezTo>
                  <a:pt x="7500" y="1901"/>
                  <a:pt x="7488" y="1899"/>
                  <a:pt x="7483" y="1977"/>
                </a:cubicBezTo>
                <a:cubicBezTo>
                  <a:pt x="7465" y="1951"/>
                  <a:pt x="7479" y="1929"/>
                  <a:pt x="7474" y="1904"/>
                </a:cubicBezTo>
                <a:lnTo>
                  <a:pt x="7454" y="1962"/>
                </a:lnTo>
                <a:cubicBezTo>
                  <a:pt x="7434" y="1890"/>
                  <a:pt x="7454" y="1857"/>
                  <a:pt x="7421" y="1838"/>
                </a:cubicBezTo>
                <a:cubicBezTo>
                  <a:pt x="7440" y="1829"/>
                  <a:pt x="7476" y="1816"/>
                  <a:pt x="7482" y="1882"/>
                </a:cubicBezTo>
                <a:close/>
                <a:moveTo>
                  <a:pt x="7568" y="1928"/>
                </a:moveTo>
                <a:cubicBezTo>
                  <a:pt x="7591" y="2002"/>
                  <a:pt x="7542" y="2047"/>
                  <a:pt x="7528" y="1994"/>
                </a:cubicBezTo>
                <a:cubicBezTo>
                  <a:pt x="7532" y="1975"/>
                  <a:pt x="7528" y="1955"/>
                  <a:pt x="7532" y="1935"/>
                </a:cubicBezTo>
                <a:cubicBezTo>
                  <a:pt x="7558" y="1930"/>
                  <a:pt x="7551" y="2024"/>
                  <a:pt x="7568" y="1928"/>
                </a:cubicBezTo>
                <a:close/>
                <a:moveTo>
                  <a:pt x="7613" y="1850"/>
                </a:moveTo>
                <a:cubicBezTo>
                  <a:pt x="7633" y="1896"/>
                  <a:pt x="7613" y="1937"/>
                  <a:pt x="7601" y="1979"/>
                </a:cubicBezTo>
                <a:cubicBezTo>
                  <a:pt x="7594" y="1961"/>
                  <a:pt x="7588" y="1999"/>
                  <a:pt x="7581" y="1965"/>
                </a:cubicBezTo>
                <a:cubicBezTo>
                  <a:pt x="7595" y="1887"/>
                  <a:pt x="7604" y="1936"/>
                  <a:pt x="7613" y="1850"/>
                </a:cubicBezTo>
                <a:close/>
                <a:moveTo>
                  <a:pt x="7716" y="2137"/>
                </a:moveTo>
                <a:cubicBezTo>
                  <a:pt x="7704" y="2158"/>
                  <a:pt x="7692" y="2185"/>
                  <a:pt x="7679" y="2144"/>
                </a:cubicBezTo>
                <a:cubicBezTo>
                  <a:pt x="7691" y="2104"/>
                  <a:pt x="7703" y="2104"/>
                  <a:pt x="7716" y="2137"/>
                </a:cubicBezTo>
                <a:close/>
                <a:moveTo>
                  <a:pt x="7918" y="1004"/>
                </a:moveTo>
                <a:cubicBezTo>
                  <a:pt x="7904" y="1031"/>
                  <a:pt x="7891" y="1029"/>
                  <a:pt x="7877" y="998"/>
                </a:cubicBezTo>
                <a:cubicBezTo>
                  <a:pt x="7890" y="946"/>
                  <a:pt x="7904" y="975"/>
                  <a:pt x="7918" y="1004"/>
                </a:cubicBezTo>
                <a:close/>
                <a:moveTo>
                  <a:pt x="7990" y="941"/>
                </a:moveTo>
                <a:cubicBezTo>
                  <a:pt x="8000" y="849"/>
                  <a:pt x="8010" y="940"/>
                  <a:pt x="8023" y="945"/>
                </a:cubicBezTo>
                <a:cubicBezTo>
                  <a:pt x="8012" y="880"/>
                  <a:pt x="8031" y="838"/>
                  <a:pt x="8038" y="803"/>
                </a:cubicBezTo>
                <a:cubicBezTo>
                  <a:pt x="8058" y="857"/>
                  <a:pt x="8015" y="904"/>
                  <a:pt x="8035" y="958"/>
                </a:cubicBezTo>
                <a:cubicBezTo>
                  <a:pt x="8039" y="939"/>
                  <a:pt x="8037" y="918"/>
                  <a:pt x="8047" y="900"/>
                </a:cubicBezTo>
                <a:cubicBezTo>
                  <a:pt x="8053" y="900"/>
                  <a:pt x="8078" y="944"/>
                  <a:pt x="8072" y="974"/>
                </a:cubicBezTo>
                <a:cubicBezTo>
                  <a:pt x="8048" y="931"/>
                  <a:pt x="7964" y="1142"/>
                  <a:pt x="7982" y="963"/>
                </a:cubicBezTo>
                <a:cubicBezTo>
                  <a:pt x="7966" y="961"/>
                  <a:pt x="7929" y="1010"/>
                  <a:pt x="7925" y="933"/>
                </a:cubicBezTo>
                <a:cubicBezTo>
                  <a:pt x="7934" y="887"/>
                  <a:pt x="7980" y="879"/>
                  <a:pt x="7990" y="941"/>
                </a:cubicBezTo>
                <a:close/>
                <a:moveTo>
                  <a:pt x="8014" y="824"/>
                </a:moveTo>
                <a:cubicBezTo>
                  <a:pt x="7994" y="864"/>
                  <a:pt x="7974" y="856"/>
                  <a:pt x="7953" y="853"/>
                </a:cubicBezTo>
                <a:cubicBezTo>
                  <a:pt x="7973" y="820"/>
                  <a:pt x="7993" y="782"/>
                  <a:pt x="8014" y="824"/>
                </a:cubicBezTo>
                <a:close/>
                <a:moveTo>
                  <a:pt x="8086" y="785"/>
                </a:moveTo>
                <a:cubicBezTo>
                  <a:pt x="8092" y="806"/>
                  <a:pt x="8103" y="827"/>
                  <a:pt x="8099" y="847"/>
                </a:cubicBezTo>
                <a:cubicBezTo>
                  <a:pt x="8078" y="807"/>
                  <a:pt x="8070" y="818"/>
                  <a:pt x="8063" y="878"/>
                </a:cubicBezTo>
                <a:cubicBezTo>
                  <a:pt x="8049" y="809"/>
                  <a:pt x="8072" y="806"/>
                  <a:pt x="8086" y="785"/>
                </a:cubicBezTo>
                <a:close/>
                <a:moveTo>
                  <a:pt x="8130" y="659"/>
                </a:moveTo>
                <a:cubicBezTo>
                  <a:pt x="8141" y="684"/>
                  <a:pt x="8145" y="709"/>
                  <a:pt x="8139" y="732"/>
                </a:cubicBezTo>
                <a:cubicBezTo>
                  <a:pt x="8133" y="719"/>
                  <a:pt x="8128" y="695"/>
                  <a:pt x="8122" y="706"/>
                </a:cubicBezTo>
                <a:cubicBezTo>
                  <a:pt x="8118" y="712"/>
                  <a:pt x="8114" y="729"/>
                  <a:pt x="8110" y="717"/>
                </a:cubicBezTo>
                <a:cubicBezTo>
                  <a:pt x="8110" y="717"/>
                  <a:pt x="8130" y="659"/>
                  <a:pt x="8130" y="659"/>
                </a:cubicBezTo>
                <a:close/>
                <a:moveTo>
                  <a:pt x="8165" y="926"/>
                </a:moveTo>
                <a:cubicBezTo>
                  <a:pt x="8175" y="973"/>
                  <a:pt x="8184" y="902"/>
                  <a:pt x="8194" y="965"/>
                </a:cubicBezTo>
                <a:cubicBezTo>
                  <a:pt x="8183" y="990"/>
                  <a:pt x="8153" y="973"/>
                  <a:pt x="8165" y="926"/>
                </a:cubicBezTo>
                <a:close/>
                <a:moveTo>
                  <a:pt x="8312" y="920"/>
                </a:moveTo>
                <a:cubicBezTo>
                  <a:pt x="8310" y="943"/>
                  <a:pt x="8331" y="948"/>
                  <a:pt x="8333" y="958"/>
                </a:cubicBezTo>
                <a:cubicBezTo>
                  <a:pt x="8338" y="938"/>
                  <a:pt x="8333" y="918"/>
                  <a:pt x="8337" y="899"/>
                </a:cubicBezTo>
                <a:cubicBezTo>
                  <a:pt x="8358" y="891"/>
                  <a:pt x="8366" y="957"/>
                  <a:pt x="8350" y="1007"/>
                </a:cubicBezTo>
                <a:cubicBezTo>
                  <a:pt x="8328" y="994"/>
                  <a:pt x="8306" y="1006"/>
                  <a:pt x="8284" y="976"/>
                </a:cubicBezTo>
                <a:cubicBezTo>
                  <a:pt x="8300" y="951"/>
                  <a:pt x="8305" y="919"/>
                  <a:pt x="8312" y="920"/>
                </a:cubicBezTo>
                <a:close/>
                <a:moveTo>
                  <a:pt x="8456" y="996"/>
                </a:moveTo>
                <a:cubicBezTo>
                  <a:pt x="8445" y="1035"/>
                  <a:pt x="8432" y="1025"/>
                  <a:pt x="8420" y="1004"/>
                </a:cubicBezTo>
                <a:cubicBezTo>
                  <a:pt x="8422" y="996"/>
                  <a:pt x="8424" y="988"/>
                  <a:pt x="8419" y="980"/>
                </a:cubicBezTo>
                <a:cubicBezTo>
                  <a:pt x="8432" y="962"/>
                  <a:pt x="8444" y="954"/>
                  <a:pt x="8456" y="996"/>
                </a:cubicBezTo>
                <a:close/>
                <a:moveTo>
                  <a:pt x="8603" y="918"/>
                </a:moveTo>
                <a:cubicBezTo>
                  <a:pt x="8591" y="900"/>
                  <a:pt x="8579" y="927"/>
                  <a:pt x="8567" y="926"/>
                </a:cubicBezTo>
                <a:cubicBezTo>
                  <a:pt x="8574" y="952"/>
                  <a:pt x="8580" y="940"/>
                  <a:pt x="8587" y="964"/>
                </a:cubicBezTo>
                <a:cubicBezTo>
                  <a:pt x="8576" y="984"/>
                  <a:pt x="8559" y="998"/>
                  <a:pt x="8559" y="1044"/>
                </a:cubicBezTo>
                <a:cubicBezTo>
                  <a:pt x="8550" y="987"/>
                  <a:pt x="8544" y="931"/>
                  <a:pt x="8542" y="875"/>
                </a:cubicBezTo>
                <a:cubicBezTo>
                  <a:pt x="8560" y="901"/>
                  <a:pt x="8599" y="859"/>
                  <a:pt x="8603" y="918"/>
                </a:cubicBezTo>
                <a:close/>
                <a:moveTo>
                  <a:pt x="8660" y="877"/>
                </a:moveTo>
                <a:cubicBezTo>
                  <a:pt x="8658" y="889"/>
                  <a:pt x="8659" y="901"/>
                  <a:pt x="8665" y="913"/>
                </a:cubicBezTo>
                <a:cubicBezTo>
                  <a:pt x="8670" y="901"/>
                  <a:pt x="8676" y="890"/>
                  <a:pt x="8681" y="915"/>
                </a:cubicBezTo>
                <a:cubicBezTo>
                  <a:pt x="8659" y="926"/>
                  <a:pt x="8638" y="943"/>
                  <a:pt x="8616" y="908"/>
                </a:cubicBezTo>
                <a:cubicBezTo>
                  <a:pt x="8639" y="897"/>
                  <a:pt x="8643" y="876"/>
                  <a:pt x="8660" y="877"/>
                </a:cubicBezTo>
                <a:close/>
                <a:moveTo>
                  <a:pt x="8715" y="967"/>
                </a:moveTo>
                <a:cubicBezTo>
                  <a:pt x="8710" y="986"/>
                  <a:pt x="8719" y="1007"/>
                  <a:pt x="8719" y="1027"/>
                </a:cubicBezTo>
                <a:cubicBezTo>
                  <a:pt x="8696" y="1076"/>
                  <a:pt x="8673" y="1063"/>
                  <a:pt x="8649" y="1031"/>
                </a:cubicBezTo>
                <a:cubicBezTo>
                  <a:pt x="8662" y="1001"/>
                  <a:pt x="8652" y="968"/>
                  <a:pt x="8665" y="937"/>
                </a:cubicBezTo>
                <a:cubicBezTo>
                  <a:pt x="8682" y="959"/>
                  <a:pt x="8698" y="941"/>
                  <a:pt x="8715" y="967"/>
                </a:cubicBezTo>
                <a:close/>
                <a:moveTo>
                  <a:pt x="8742" y="839"/>
                </a:moveTo>
                <a:cubicBezTo>
                  <a:pt x="8751" y="860"/>
                  <a:pt x="8747" y="879"/>
                  <a:pt x="8755" y="900"/>
                </a:cubicBezTo>
                <a:cubicBezTo>
                  <a:pt x="8759" y="889"/>
                  <a:pt x="8756" y="877"/>
                  <a:pt x="8759" y="865"/>
                </a:cubicBezTo>
                <a:cubicBezTo>
                  <a:pt x="8777" y="895"/>
                  <a:pt x="8767" y="921"/>
                  <a:pt x="8755" y="948"/>
                </a:cubicBezTo>
                <a:cubicBezTo>
                  <a:pt x="8750" y="935"/>
                  <a:pt x="8744" y="911"/>
                  <a:pt x="8739" y="922"/>
                </a:cubicBezTo>
                <a:cubicBezTo>
                  <a:pt x="8743" y="938"/>
                  <a:pt x="8737" y="954"/>
                  <a:pt x="8731" y="969"/>
                </a:cubicBezTo>
                <a:cubicBezTo>
                  <a:pt x="8727" y="956"/>
                  <a:pt x="8722" y="944"/>
                  <a:pt x="8718" y="932"/>
                </a:cubicBezTo>
                <a:cubicBezTo>
                  <a:pt x="8740" y="882"/>
                  <a:pt x="8736" y="897"/>
                  <a:pt x="8742" y="839"/>
                </a:cubicBezTo>
                <a:close/>
                <a:moveTo>
                  <a:pt x="8842" y="1018"/>
                </a:moveTo>
                <a:cubicBezTo>
                  <a:pt x="8829" y="1076"/>
                  <a:pt x="8803" y="1084"/>
                  <a:pt x="8801" y="1013"/>
                </a:cubicBezTo>
                <a:cubicBezTo>
                  <a:pt x="8814" y="985"/>
                  <a:pt x="8828" y="1018"/>
                  <a:pt x="8842" y="1018"/>
                </a:cubicBezTo>
                <a:close/>
                <a:moveTo>
                  <a:pt x="8927" y="920"/>
                </a:moveTo>
                <a:cubicBezTo>
                  <a:pt x="8917" y="976"/>
                  <a:pt x="8906" y="931"/>
                  <a:pt x="8895" y="941"/>
                </a:cubicBezTo>
                <a:cubicBezTo>
                  <a:pt x="8897" y="953"/>
                  <a:pt x="8903" y="965"/>
                  <a:pt x="8899" y="977"/>
                </a:cubicBezTo>
                <a:cubicBezTo>
                  <a:pt x="8893" y="960"/>
                  <a:pt x="8892" y="944"/>
                  <a:pt x="8891" y="928"/>
                </a:cubicBezTo>
                <a:cubicBezTo>
                  <a:pt x="8903" y="920"/>
                  <a:pt x="8915" y="893"/>
                  <a:pt x="8927" y="920"/>
                </a:cubicBezTo>
                <a:close/>
                <a:moveTo>
                  <a:pt x="8986" y="1023"/>
                </a:moveTo>
                <a:cubicBezTo>
                  <a:pt x="8972" y="996"/>
                  <a:pt x="8958" y="1040"/>
                  <a:pt x="8944" y="994"/>
                </a:cubicBezTo>
                <a:cubicBezTo>
                  <a:pt x="8955" y="964"/>
                  <a:pt x="8988" y="965"/>
                  <a:pt x="8986" y="1023"/>
                </a:cubicBezTo>
                <a:close/>
                <a:moveTo>
                  <a:pt x="8999" y="1108"/>
                </a:moveTo>
                <a:cubicBezTo>
                  <a:pt x="8992" y="1093"/>
                  <a:pt x="8985" y="1106"/>
                  <a:pt x="8978" y="1093"/>
                </a:cubicBezTo>
                <a:cubicBezTo>
                  <a:pt x="8983" y="1078"/>
                  <a:pt x="8974" y="1061"/>
                  <a:pt x="8978" y="1046"/>
                </a:cubicBezTo>
                <a:cubicBezTo>
                  <a:pt x="8982" y="1053"/>
                  <a:pt x="8986" y="1051"/>
                  <a:pt x="8990" y="1035"/>
                </a:cubicBezTo>
                <a:cubicBezTo>
                  <a:pt x="9001" y="1060"/>
                  <a:pt x="9005" y="1085"/>
                  <a:pt x="8999" y="1108"/>
                </a:cubicBezTo>
                <a:close/>
                <a:moveTo>
                  <a:pt x="9073" y="1069"/>
                </a:moveTo>
                <a:cubicBezTo>
                  <a:pt x="9051" y="1125"/>
                  <a:pt x="9029" y="1116"/>
                  <a:pt x="9007" y="1085"/>
                </a:cubicBezTo>
                <a:cubicBezTo>
                  <a:pt x="9029" y="1035"/>
                  <a:pt x="9051" y="1090"/>
                  <a:pt x="9073" y="1069"/>
                </a:cubicBezTo>
                <a:close/>
                <a:moveTo>
                  <a:pt x="9085" y="939"/>
                </a:moveTo>
                <a:cubicBezTo>
                  <a:pt x="9077" y="1021"/>
                  <a:pt x="9051" y="1008"/>
                  <a:pt x="9031" y="992"/>
                </a:cubicBezTo>
                <a:cubicBezTo>
                  <a:pt x="9049" y="941"/>
                  <a:pt x="9066" y="905"/>
                  <a:pt x="9085" y="939"/>
                </a:cubicBezTo>
                <a:close/>
                <a:moveTo>
                  <a:pt x="9189" y="1106"/>
                </a:moveTo>
                <a:cubicBezTo>
                  <a:pt x="9194" y="1127"/>
                  <a:pt x="9192" y="1147"/>
                  <a:pt x="9202" y="1168"/>
                </a:cubicBezTo>
                <a:cubicBezTo>
                  <a:pt x="9185" y="1210"/>
                  <a:pt x="9167" y="1232"/>
                  <a:pt x="9148" y="1173"/>
                </a:cubicBezTo>
                <a:cubicBezTo>
                  <a:pt x="9170" y="1171"/>
                  <a:pt x="9189" y="1139"/>
                  <a:pt x="9189" y="1106"/>
                </a:cubicBezTo>
                <a:close/>
                <a:moveTo>
                  <a:pt x="9421" y="967"/>
                </a:moveTo>
                <a:cubicBezTo>
                  <a:pt x="9430" y="987"/>
                  <a:pt x="9425" y="941"/>
                  <a:pt x="9433" y="956"/>
                </a:cubicBezTo>
                <a:cubicBezTo>
                  <a:pt x="9424" y="989"/>
                  <a:pt x="9446" y="962"/>
                  <a:pt x="9450" y="1006"/>
                </a:cubicBezTo>
                <a:cubicBezTo>
                  <a:pt x="9443" y="1043"/>
                  <a:pt x="9415" y="1002"/>
                  <a:pt x="9421" y="967"/>
                </a:cubicBezTo>
                <a:close/>
                <a:moveTo>
                  <a:pt x="9991" y="1023"/>
                </a:moveTo>
                <a:cubicBezTo>
                  <a:pt x="9982" y="1059"/>
                  <a:pt x="9952" y="1044"/>
                  <a:pt x="9957" y="995"/>
                </a:cubicBezTo>
                <a:cubicBezTo>
                  <a:pt x="9968" y="1007"/>
                  <a:pt x="9979" y="965"/>
                  <a:pt x="9991" y="1023"/>
                </a:cubicBezTo>
                <a:close/>
                <a:moveTo>
                  <a:pt x="10928" y="1011"/>
                </a:moveTo>
                <a:cubicBezTo>
                  <a:pt x="10939" y="1066"/>
                  <a:pt x="10970" y="1025"/>
                  <a:pt x="10957" y="1098"/>
                </a:cubicBezTo>
                <a:cubicBezTo>
                  <a:pt x="10949" y="1056"/>
                  <a:pt x="10921" y="1064"/>
                  <a:pt x="10928" y="1011"/>
                </a:cubicBezTo>
                <a:close/>
                <a:moveTo>
                  <a:pt x="11161" y="1006"/>
                </a:moveTo>
                <a:cubicBezTo>
                  <a:pt x="11172" y="1026"/>
                  <a:pt x="11184" y="1014"/>
                  <a:pt x="11194" y="1058"/>
                </a:cubicBezTo>
                <a:cubicBezTo>
                  <a:pt x="11176" y="1111"/>
                  <a:pt x="11159" y="1116"/>
                  <a:pt x="11142" y="1123"/>
                </a:cubicBezTo>
                <a:lnTo>
                  <a:pt x="11130" y="1086"/>
                </a:lnTo>
                <a:cubicBezTo>
                  <a:pt x="11154" y="1062"/>
                  <a:pt x="11151" y="1072"/>
                  <a:pt x="11161" y="1006"/>
                </a:cubicBezTo>
                <a:close/>
                <a:moveTo>
                  <a:pt x="11263" y="1020"/>
                </a:moveTo>
                <a:cubicBezTo>
                  <a:pt x="11272" y="1049"/>
                  <a:pt x="11305" y="1021"/>
                  <a:pt x="11300" y="1085"/>
                </a:cubicBezTo>
                <a:cubicBezTo>
                  <a:pt x="11282" y="1024"/>
                  <a:pt x="11256" y="1122"/>
                  <a:pt x="11263" y="1020"/>
                </a:cubicBezTo>
                <a:close/>
                <a:moveTo>
                  <a:pt x="11756" y="1017"/>
                </a:moveTo>
                <a:cubicBezTo>
                  <a:pt x="11755" y="1058"/>
                  <a:pt x="11737" y="1044"/>
                  <a:pt x="11724" y="1096"/>
                </a:cubicBezTo>
                <a:cubicBezTo>
                  <a:pt x="11710" y="1070"/>
                  <a:pt x="11725" y="1049"/>
                  <a:pt x="11717" y="1023"/>
                </a:cubicBezTo>
                <a:cubicBezTo>
                  <a:pt x="11731" y="991"/>
                  <a:pt x="11743" y="1010"/>
                  <a:pt x="11756" y="1017"/>
                </a:cubicBezTo>
                <a:close/>
                <a:moveTo>
                  <a:pt x="11806" y="1072"/>
                </a:moveTo>
                <a:cubicBezTo>
                  <a:pt x="11786" y="1047"/>
                  <a:pt x="11789" y="1127"/>
                  <a:pt x="11771" y="1091"/>
                </a:cubicBezTo>
                <a:cubicBezTo>
                  <a:pt x="11768" y="1063"/>
                  <a:pt x="11814" y="994"/>
                  <a:pt x="11806" y="1072"/>
                </a:cubicBezTo>
                <a:close/>
                <a:moveTo>
                  <a:pt x="12297" y="1003"/>
                </a:moveTo>
                <a:cubicBezTo>
                  <a:pt x="12280" y="1043"/>
                  <a:pt x="12266" y="987"/>
                  <a:pt x="12249" y="1007"/>
                </a:cubicBezTo>
                <a:cubicBezTo>
                  <a:pt x="12267" y="963"/>
                  <a:pt x="12282" y="971"/>
                  <a:pt x="12297" y="1003"/>
                </a:cubicBezTo>
                <a:close/>
                <a:moveTo>
                  <a:pt x="13078" y="905"/>
                </a:moveTo>
                <a:cubicBezTo>
                  <a:pt x="13065" y="864"/>
                  <a:pt x="13044" y="938"/>
                  <a:pt x="13030" y="908"/>
                </a:cubicBezTo>
                <a:cubicBezTo>
                  <a:pt x="13047" y="847"/>
                  <a:pt x="13083" y="844"/>
                  <a:pt x="13078" y="905"/>
                </a:cubicBezTo>
                <a:close/>
                <a:moveTo>
                  <a:pt x="13149" y="893"/>
                </a:moveTo>
                <a:cubicBezTo>
                  <a:pt x="13127" y="885"/>
                  <a:pt x="13104" y="911"/>
                  <a:pt x="13085" y="870"/>
                </a:cubicBezTo>
                <a:cubicBezTo>
                  <a:pt x="13109" y="825"/>
                  <a:pt x="13131" y="826"/>
                  <a:pt x="13149" y="893"/>
                </a:cubicBezTo>
                <a:close/>
                <a:moveTo>
                  <a:pt x="13183" y="838"/>
                </a:moveTo>
                <a:lnTo>
                  <a:pt x="13162" y="883"/>
                </a:lnTo>
                <a:lnTo>
                  <a:pt x="13152" y="845"/>
                </a:lnTo>
                <a:cubicBezTo>
                  <a:pt x="13165" y="798"/>
                  <a:pt x="13173" y="829"/>
                  <a:pt x="13183" y="838"/>
                </a:cubicBezTo>
                <a:close/>
                <a:moveTo>
                  <a:pt x="13996" y="728"/>
                </a:moveTo>
                <a:cubicBezTo>
                  <a:pt x="13989" y="775"/>
                  <a:pt x="13952" y="818"/>
                  <a:pt x="13937" y="789"/>
                </a:cubicBezTo>
                <a:cubicBezTo>
                  <a:pt x="13960" y="729"/>
                  <a:pt x="13977" y="739"/>
                  <a:pt x="13996" y="728"/>
                </a:cubicBezTo>
                <a:close/>
                <a:moveTo>
                  <a:pt x="14341" y="409"/>
                </a:moveTo>
                <a:cubicBezTo>
                  <a:pt x="14351" y="389"/>
                  <a:pt x="14360" y="378"/>
                  <a:pt x="14367" y="378"/>
                </a:cubicBezTo>
                <a:cubicBezTo>
                  <a:pt x="14385" y="439"/>
                  <a:pt x="14341" y="486"/>
                  <a:pt x="14368" y="549"/>
                </a:cubicBezTo>
                <a:cubicBezTo>
                  <a:pt x="14350" y="555"/>
                  <a:pt x="14328" y="607"/>
                  <a:pt x="14318" y="550"/>
                </a:cubicBezTo>
                <a:cubicBezTo>
                  <a:pt x="14346" y="558"/>
                  <a:pt x="14363" y="478"/>
                  <a:pt x="14341" y="409"/>
                </a:cubicBezTo>
                <a:close/>
                <a:moveTo>
                  <a:pt x="14847" y="805"/>
                </a:moveTo>
                <a:cubicBezTo>
                  <a:pt x="14841" y="768"/>
                  <a:pt x="14821" y="837"/>
                  <a:pt x="14817" y="786"/>
                </a:cubicBezTo>
                <a:cubicBezTo>
                  <a:pt x="14832" y="736"/>
                  <a:pt x="14859" y="761"/>
                  <a:pt x="14847" y="805"/>
                </a:cubicBezTo>
                <a:close/>
                <a:moveTo>
                  <a:pt x="14878" y="1972"/>
                </a:moveTo>
                <a:cubicBezTo>
                  <a:pt x="14888" y="1989"/>
                  <a:pt x="14907" y="1907"/>
                  <a:pt x="14916" y="1884"/>
                </a:cubicBezTo>
                <a:cubicBezTo>
                  <a:pt x="14931" y="1911"/>
                  <a:pt x="14913" y="1932"/>
                  <a:pt x="14915" y="1956"/>
                </a:cubicBezTo>
                <a:cubicBezTo>
                  <a:pt x="14920" y="1951"/>
                  <a:pt x="14924" y="1955"/>
                  <a:pt x="14926" y="1971"/>
                </a:cubicBezTo>
                <a:cubicBezTo>
                  <a:pt x="14903" y="1980"/>
                  <a:pt x="14886" y="1965"/>
                  <a:pt x="14885" y="2047"/>
                </a:cubicBezTo>
                <a:cubicBezTo>
                  <a:pt x="14880" y="2046"/>
                  <a:pt x="14877" y="2036"/>
                  <a:pt x="14876" y="2021"/>
                </a:cubicBezTo>
                <a:cubicBezTo>
                  <a:pt x="14879" y="2020"/>
                  <a:pt x="14881" y="2018"/>
                  <a:pt x="14884" y="2017"/>
                </a:cubicBezTo>
                <a:cubicBezTo>
                  <a:pt x="14881" y="2016"/>
                  <a:pt x="14879" y="2016"/>
                  <a:pt x="14876" y="2015"/>
                </a:cubicBezTo>
                <a:cubicBezTo>
                  <a:pt x="14875" y="2001"/>
                  <a:pt x="14876" y="1986"/>
                  <a:pt x="14878" y="1972"/>
                </a:cubicBezTo>
                <a:close/>
                <a:moveTo>
                  <a:pt x="14970" y="833"/>
                </a:moveTo>
                <a:cubicBezTo>
                  <a:pt x="14943" y="866"/>
                  <a:pt x="14916" y="896"/>
                  <a:pt x="14899" y="854"/>
                </a:cubicBezTo>
                <a:cubicBezTo>
                  <a:pt x="14922" y="854"/>
                  <a:pt x="14953" y="788"/>
                  <a:pt x="14970" y="833"/>
                </a:cubicBezTo>
                <a:close/>
                <a:moveTo>
                  <a:pt x="14907" y="2077"/>
                </a:moveTo>
                <a:cubicBezTo>
                  <a:pt x="14927" y="2044"/>
                  <a:pt x="14929" y="1995"/>
                  <a:pt x="14941" y="2048"/>
                </a:cubicBezTo>
                <a:cubicBezTo>
                  <a:pt x="14937" y="2083"/>
                  <a:pt x="14914" y="2117"/>
                  <a:pt x="14907" y="2077"/>
                </a:cubicBezTo>
                <a:close/>
                <a:moveTo>
                  <a:pt x="14946" y="2642"/>
                </a:moveTo>
                <a:cubicBezTo>
                  <a:pt x="14934" y="2639"/>
                  <a:pt x="14924" y="2634"/>
                  <a:pt x="14918" y="2626"/>
                </a:cubicBezTo>
                <a:cubicBezTo>
                  <a:pt x="14898" y="2633"/>
                  <a:pt x="14902" y="2638"/>
                  <a:pt x="14906" y="2643"/>
                </a:cubicBezTo>
                <a:cubicBezTo>
                  <a:pt x="14888" y="2661"/>
                  <a:pt x="14866" y="2704"/>
                  <a:pt x="14847" y="2723"/>
                </a:cubicBezTo>
                <a:cubicBezTo>
                  <a:pt x="14875" y="2615"/>
                  <a:pt x="14925" y="2586"/>
                  <a:pt x="14946" y="2642"/>
                </a:cubicBezTo>
                <a:close/>
                <a:moveTo>
                  <a:pt x="15051" y="2587"/>
                </a:moveTo>
                <a:cubicBezTo>
                  <a:pt x="15012" y="2602"/>
                  <a:pt x="14991" y="2616"/>
                  <a:pt x="15051" y="2637"/>
                </a:cubicBezTo>
                <a:cubicBezTo>
                  <a:pt x="15017" y="2649"/>
                  <a:pt x="14981" y="2650"/>
                  <a:pt x="14953" y="2644"/>
                </a:cubicBezTo>
                <a:cubicBezTo>
                  <a:pt x="14990" y="2590"/>
                  <a:pt x="15027" y="2547"/>
                  <a:pt x="15051" y="2587"/>
                </a:cubicBezTo>
                <a:close/>
                <a:moveTo>
                  <a:pt x="15240" y="2180"/>
                </a:moveTo>
                <a:cubicBezTo>
                  <a:pt x="15230" y="2189"/>
                  <a:pt x="15219" y="2191"/>
                  <a:pt x="15209" y="2190"/>
                </a:cubicBezTo>
                <a:cubicBezTo>
                  <a:pt x="15210" y="2185"/>
                  <a:pt x="15212" y="2180"/>
                  <a:pt x="15214" y="2175"/>
                </a:cubicBezTo>
                <a:cubicBezTo>
                  <a:pt x="15222" y="2177"/>
                  <a:pt x="15230" y="2179"/>
                  <a:pt x="15240" y="2180"/>
                </a:cubicBezTo>
                <a:close/>
                <a:moveTo>
                  <a:pt x="15285" y="3855"/>
                </a:moveTo>
                <a:cubicBezTo>
                  <a:pt x="15319" y="3872"/>
                  <a:pt x="15342" y="3919"/>
                  <a:pt x="15280" y="3914"/>
                </a:cubicBezTo>
                <a:cubicBezTo>
                  <a:pt x="15284" y="3895"/>
                  <a:pt x="15245" y="3874"/>
                  <a:pt x="15285" y="3855"/>
                </a:cubicBezTo>
                <a:close/>
                <a:moveTo>
                  <a:pt x="15641" y="4341"/>
                </a:moveTo>
                <a:cubicBezTo>
                  <a:pt x="15638" y="4347"/>
                  <a:pt x="15633" y="4354"/>
                  <a:pt x="15628" y="4360"/>
                </a:cubicBezTo>
                <a:cubicBezTo>
                  <a:pt x="15626" y="4360"/>
                  <a:pt x="15624" y="4359"/>
                  <a:pt x="15622" y="4358"/>
                </a:cubicBezTo>
                <a:cubicBezTo>
                  <a:pt x="15626" y="4350"/>
                  <a:pt x="15632" y="4344"/>
                  <a:pt x="15641" y="4341"/>
                </a:cubicBezTo>
                <a:close/>
                <a:moveTo>
                  <a:pt x="15681" y="4201"/>
                </a:moveTo>
                <a:cubicBezTo>
                  <a:pt x="15676" y="4219"/>
                  <a:pt x="15672" y="4238"/>
                  <a:pt x="15690" y="4256"/>
                </a:cubicBezTo>
                <a:cubicBezTo>
                  <a:pt x="15684" y="4257"/>
                  <a:pt x="15678" y="4257"/>
                  <a:pt x="15672" y="4257"/>
                </a:cubicBezTo>
                <a:cubicBezTo>
                  <a:pt x="15677" y="4241"/>
                  <a:pt x="15677" y="4225"/>
                  <a:pt x="15655" y="4208"/>
                </a:cubicBezTo>
                <a:cubicBezTo>
                  <a:pt x="15662" y="4204"/>
                  <a:pt x="15672" y="4202"/>
                  <a:pt x="15681" y="4201"/>
                </a:cubicBezTo>
                <a:close/>
                <a:moveTo>
                  <a:pt x="15710" y="4094"/>
                </a:moveTo>
                <a:cubicBezTo>
                  <a:pt x="15710" y="4095"/>
                  <a:pt x="15709" y="4096"/>
                  <a:pt x="15709" y="4097"/>
                </a:cubicBezTo>
                <a:cubicBezTo>
                  <a:pt x="15708" y="4096"/>
                  <a:pt x="15707" y="4096"/>
                  <a:pt x="15707" y="4095"/>
                </a:cubicBezTo>
                <a:cubicBezTo>
                  <a:pt x="15708" y="4094"/>
                  <a:pt x="15708" y="4094"/>
                  <a:pt x="15710" y="4094"/>
                </a:cubicBezTo>
                <a:close/>
                <a:moveTo>
                  <a:pt x="15774" y="3877"/>
                </a:moveTo>
                <a:cubicBezTo>
                  <a:pt x="15777" y="3877"/>
                  <a:pt x="15779" y="3877"/>
                  <a:pt x="15781" y="3877"/>
                </a:cubicBezTo>
                <a:cubicBezTo>
                  <a:pt x="15777" y="3881"/>
                  <a:pt x="15772" y="3885"/>
                  <a:pt x="15767" y="3890"/>
                </a:cubicBezTo>
                <a:cubicBezTo>
                  <a:pt x="15767" y="3886"/>
                  <a:pt x="15769" y="3882"/>
                  <a:pt x="15774" y="3877"/>
                </a:cubicBezTo>
                <a:close/>
                <a:moveTo>
                  <a:pt x="15879" y="3853"/>
                </a:moveTo>
                <a:cubicBezTo>
                  <a:pt x="15887" y="3858"/>
                  <a:pt x="15892" y="3862"/>
                  <a:pt x="15894" y="3867"/>
                </a:cubicBezTo>
                <a:cubicBezTo>
                  <a:pt x="15879" y="3870"/>
                  <a:pt x="15864" y="3869"/>
                  <a:pt x="15849" y="3864"/>
                </a:cubicBezTo>
                <a:cubicBezTo>
                  <a:pt x="15857" y="3860"/>
                  <a:pt x="15866" y="3857"/>
                  <a:pt x="15879" y="3853"/>
                </a:cubicBezTo>
                <a:close/>
                <a:moveTo>
                  <a:pt x="16063" y="3278"/>
                </a:moveTo>
                <a:cubicBezTo>
                  <a:pt x="16058" y="3275"/>
                  <a:pt x="16058" y="3271"/>
                  <a:pt x="16061" y="3268"/>
                </a:cubicBezTo>
                <a:cubicBezTo>
                  <a:pt x="16061" y="3271"/>
                  <a:pt x="16062" y="3275"/>
                  <a:pt x="16063" y="3278"/>
                </a:cubicBezTo>
                <a:close/>
                <a:moveTo>
                  <a:pt x="16165" y="3130"/>
                </a:moveTo>
                <a:cubicBezTo>
                  <a:pt x="16171" y="3130"/>
                  <a:pt x="16177" y="3130"/>
                  <a:pt x="16183" y="3130"/>
                </a:cubicBezTo>
                <a:cubicBezTo>
                  <a:pt x="16180" y="3155"/>
                  <a:pt x="16200" y="3181"/>
                  <a:pt x="16178" y="3206"/>
                </a:cubicBezTo>
                <a:cubicBezTo>
                  <a:pt x="16170" y="3201"/>
                  <a:pt x="16160" y="3197"/>
                  <a:pt x="16149" y="3192"/>
                </a:cubicBezTo>
                <a:cubicBezTo>
                  <a:pt x="16129" y="3170"/>
                  <a:pt x="16140" y="3144"/>
                  <a:pt x="16165" y="3130"/>
                </a:cubicBezTo>
                <a:close/>
                <a:moveTo>
                  <a:pt x="16243" y="3071"/>
                </a:moveTo>
                <a:cubicBezTo>
                  <a:pt x="16249" y="3085"/>
                  <a:pt x="16247" y="3098"/>
                  <a:pt x="16214" y="3111"/>
                </a:cubicBezTo>
                <a:cubicBezTo>
                  <a:pt x="16200" y="3107"/>
                  <a:pt x="16184" y="3103"/>
                  <a:pt x="16187" y="3093"/>
                </a:cubicBezTo>
                <a:cubicBezTo>
                  <a:pt x="16212" y="3075"/>
                  <a:pt x="16234" y="3079"/>
                  <a:pt x="16243" y="3071"/>
                </a:cubicBezTo>
                <a:close/>
                <a:moveTo>
                  <a:pt x="16273" y="3194"/>
                </a:moveTo>
                <a:cubicBezTo>
                  <a:pt x="16332" y="3210"/>
                  <a:pt x="16314" y="3225"/>
                  <a:pt x="16267" y="3239"/>
                </a:cubicBezTo>
                <a:cubicBezTo>
                  <a:pt x="16263" y="3224"/>
                  <a:pt x="16220" y="3208"/>
                  <a:pt x="16273" y="3194"/>
                </a:cubicBezTo>
                <a:close/>
                <a:moveTo>
                  <a:pt x="16286" y="3378"/>
                </a:moveTo>
                <a:cubicBezTo>
                  <a:pt x="16271" y="3372"/>
                  <a:pt x="16255" y="3365"/>
                  <a:pt x="16239" y="3359"/>
                </a:cubicBezTo>
                <a:cubicBezTo>
                  <a:pt x="16252" y="3355"/>
                  <a:pt x="16265" y="3351"/>
                  <a:pt x="16278" y="3346"/>
                </a:cubicBezTo>
                <a:cubicBezTo>
                  <a:pt x="16326" y="3358"/>
                  <a:pt x="16294" y="3367"/>
                  <a:pt x="16286" y="3378"/>
                </a:cubicBezTo>
                <a:close/>
                <a:moveTo>
                  <a:pt x="16311" y="3557"/>
                </a:moveTo>
                <a:cubicBezTo>
                  <a:pt x="16255" y="3565"/>
                  <a:pt x="16339" y="3575"/>
                  <a:pt x="16283" y="3583"/>
                </a:cubicBezTo>
                <a:cubicBezTo>
                  <a:pt x="16244" y="3569"/>
                  <a:pt x="16203" y="3572"/>
                  <a:pt x="16164" y="3554"/>
                </a:cubicBezTo>
                <a:cubicBezTo>
                  <a:pt x="16177" y="3550"/>
                  <a:pt x="16190" y="3546"/>
                  <a:pt x="16203" y="3542"/>
                </a:cubicBezTo>
                <a:lnTo>
                  <a:pt x="16238" y="3556"/>
                </a:lnTo>
                <a:cubicBezTo>
                  <a:pt x="16261" y="3564"/>
                  <a:pt x="16288" y="3545"/>
                  <a:pt x="16311" y="3557"/>
                </a:cubicBezTo>
                <a:close/>
                <a:moveTo>
                  <a:pt x="16352" y="3620"/>
                </a:moveTo>
                <a:cubicBezTo>
                  <a:pt x="16357" y="3640"/>
                  <a:pt x="16391" y="3660"/>
                  <a:pt x="16405" y="3679"/>
                </a:cubicBezTo>
                <a:cubicBezTo>
                  <a:pt x="16386" y="3670"/>
                  <a:pt x="16365" y="3672"/>
                  <a:pt x="16343" y="3682"/>
                </a:cubicBezTo>
                <a:lnTo>
                  <a:pt x="16285" y="3659"/>
                </a:lnTo>
                <a:cubicBezTo>
                  <a:pt x="16297" y="3646"/>
                  <a:pt x="16331" y="3633"/>
                  <a:pt x="16352" y="3620"/>
                </a:cubicBezTo>
                <a:close/>
                <a:moveTo>
                  <a:pt x="16444" y="3939"/>
                </a:moveTo>
                <a:cubicBezTo>
                  <a:pt x="16415" y="3944"/>
                  <a:pt x="16385" y="3954"/>
                  <a:pt x="16357" y="3951"/>
                </a:cubicBezTo>
                <a:cubicBezTo>
                  <a:pt x="16405" y="3941"/>
                  <a:pt x="16349" y="3930"/>
                  <a:pt x="16397" y="3920"/>
                </a:cubicBezTo>
                <a:cubicBezTo>
                  <a:pt x="16397" y="3920"/>
                  <a:pt x="16444" y="3939"/>
                  <a:pt x="16444" y="3939"/>
                </a:cubicBezTo>
                <a:close/>
                <a:moveTo>
                  <a:pt x="16668" y="4104"/>
                </a:moveTo>
                <a:cubicBezTo>
                  <a:pt x="16672" y="4104"/>
                  <a:pt x="16675" y="4104"/>
                  <a:pt x="16679" y="4104"/>
                </a:cubicBezTo>
                <a:cubicBezTo>
                  <a:pt x="16671" y="4110"/>
                  <a:pt x="16661" y="4117"/>
                  <a:pt x="16648" y="4135"/>
                </a:cubicBezTo>
                <a:cubicBezTo>
                  <a:pt x="16667" y="4143"/>
                  <a:pt x="16691" y="4119"/>
                  <a:pt x="16710" y="4131"/>
                </a:cubicBezTo>
                <a:cubicBezTo>
                  <a:pt x="16710" y="4131"/>
                  <a:pt x="16710" y="4131"/>
                  <a:pt x="16710" y="4132"/>
                </a:cubicBezTo>
                <a:cubicBezTo>
                  <a:pt x="16641" y="4139"/>
                  <a:pt x="16687" y="4164"/>
                  <a:pt x="16657" y="4184"/>
                </a:cubicBezTo>
                <a:cubicBezTo>
                  <a:pt x="16587" y="4162"/>
                  <a:pt x="16654" y="4203"/>
                  <a:pt x="16580" y="4209"/>
                </a:cubicBezTo>
                <a:cubicBezTo>
                  <a:pt x="16556" y="4190"/>
                  <a:pt x="16613" y="4171"/>
                  <a:pt x="16600" y="4152"/>
                </a:cubicBezTo>
                <a:cubicBezTo>
                  <a:pt x="16533" y="4116"/>
                  <a:pt x="16391" y="4123"/>
                  <a:pt x="16437" y="4086"/>
                </a:cubicBezTo>
                <a:cubicBezTo>
                  <a:pt x="16477" y="4113"/>
                  <a:pt x="16620" y="4145"/>
                  <a:pt x="16668" y="4104"/>
                </a:cubicBezTo>
                <a:close/>
                <a:moveTo>
                  <a:pt x="16630" y="3741"/>
                </a:moveTo>
                <a:cubicBezTo>
                  <a:pt x="16662" y="3741"/>
                  <a:pt x="16702" y="3757"/>
                  <a:pt x="16700" y="3769"/>
                </a:cubicBezTo>
                <a:cubicBezTo>
                  <a:pt x="16673" y="3789"/>
                  <a:pt x="16652" y="3757"/>
                  <a:pt x="16625" y="3777"/>
                </a:cubicBezTo>
                <a:cubicBezTo>
                  <a:pt x="16597" y="3764"/>
                  <a:pt x="16599" y="3753"/>
                  <a:pt x="16630" y="3741"/>
                </a:cubicBezTo>
                <a:close/>
                <a:moveTo>
                  <a:pt x="16655" y="3648"/>
                </a:moveTo>
                <a:cubicBezTo>
                  <a:pt x="16697" y="3659"/>
                  <a:pt x="16667" y="3692"/>
                  <a:pt x="16613" y="3687"/>
                </a:cubicBezTo>
                <a:cubicBezTo>
                  <a:pt x="16641" y="3674"/>
                  <a:pt x="16616" y="3661"/>
                  <a:pt x="16655" y="3648"/>
                </a:cubicBezTo>
                <a:close/>
                <a:moveTo>
                  <a:pt x="16701" y="3488"/>
                </a:moveTo>
                <a:cubicBezTo>
                  <a:pt x="16682" y="3497"/>
                  <a:pt x="16757" y="3498"/>
                  <a:pt x="16697" y="3515"/>
                </a:cubicBezTo>
                <a:lnTo>
                  <a:pt x="16650" y="3496"/>
                </a:lnTo>
                <a:cubicBezTo>
                  <a:pt x="16667" y="3492"/>
                  <a:pt x="16685" y="3483"/>
                  <a:pt x="16701" y="3488"/>
                </a:cubicBezTo>
                <a:close/>
                <a:moveTo>
                  <a:pt x="16798" y="3405"/>
                </a:moveTo>
                <a:cubicBezTo>
                  <a:pt x="16751" y="3404"/>
                  <a:pt x="16720" y="3391"/>
                  <a:pt x="16715" y="3381"/>
                </a:cubicBezTo>
                <a:cubicBezTo>
                  <a:pt x="16778" y="3381"/>
                  <a:pt x="16740" y="3363"/>
                  <a:pt x="16694" y="3354"/>
                </a:cubicBezTo>
                <a:cubicBezTo>
                  <a:pt x="16765" y="3339"/>
                  <a:pt x="16847" y="3385"/>
                  <a:pt x="16798" y="3405"/>
                </a:cubicBezTo>
                <a:close/>
                <a:moveTo>
                  <a:pt x="17060" y="2912"/>
                </a:moveTo>
                <a:cubicBezTo>
                  <a:pt x="17060" y="2913"/>
                  <a:pt x="17060" y="2913"/>
                  <a:pt x="17060" y="2913"/>
                </a:cubicBezTo>
                <a:cubicBezTo>
                  <a:pt x="17056" y="2915"/>
                  <a:pt x="17051" y="2917"/>
                  <a:pt x="17046" y="2922"/>
                </a:cubicBezTo>
                <a:cubicBezTo>
                  <a:pt x="17052" y="2922"/>
                  <a:pt x="17055" y="2922"/>
                  <a:pt x="17059" y="2921"/>
                </a:cubicBezTo>
                <a:cubicBezTo>
                  <a:pt x="17059" y="2928"/>
                  <a:pt x="17059" y="2934"/>
                  <a:pt x="17060" y="2941"/>
                </a:cubicBezTo>
                <a:cubicBezTo>
                  <a:pt x="17050" y="2946"/>
                  <a:pt x="17041" y="2953"/>
                  <a:pt x="17041" y="2958"/>
                </a:cubicBezTo>
                <a:cubicBezTo>
                  <a:pt x="17037" y="2958"/>
                  <a:pt x="17030" y="2958"/>
                  <a:pt x="17021" y="2958"/>
                </a:cubicBezTo>
                <a:cubicBezTo>
                  <a:pt x="17027" y="2938"/>
                  <a:pt x="17041" y="2921"/>
                  <a:pt x="17060" y="2912"/>
                </a:cubicBezTo>
                <a:close/>
                <a:moveTo>
                  <a:pt x="17048" y="2871"/>
                </a:moveTo>
                <a:cubicBezTo>
                  <a:pt x="17047" y="2866"/>
                  <a:pt x="17046" y="2860"/>
                  <a:pt x="17044" y="2855"/>
                </a:cubicBezTo>
                <a:cubicBezTo>
                  <a:pt x="17060" y="2861"/>
                  <a:pt x="17062" y="2866"/>
                  <a:pt x="17048" y="2871"/>
                </a:cubicBezTo>
                <a:close/>
                <a:moveTo>
                  <a:pt x="17115" y="2839"/>
                </a:moveTo>
                <a:cubicBezTo>
                  <a:pt x="17119" y="2851"/>
                  <a:pt x="17119" y="2862"/>
                  <a:pt x="17113" y="2874"/>
                </a:cubicBezTo>
                <a:cubicBezTo>
                  <a:pt x="17054" y="2854"/>
                  <a:pt x="17090" y="2845"/>
                  <a:pt x="17115" y="2839"/>
                </a:cubicBezTo>
                <a:close/>
                <a:moveTo>
                  <a:pt x="17330" y="2866"/>
                </a:moveTo>
                <a:cubicBezTo>
                  <a:pt x="17318" y="2884"/>
                  <a:pt x="17349" y="2921"/>
                  <a:pt x="17286" y="2908"/>
                </a:cubicBezTo>
                <a:cubicBezTo>
                  <a:pt x="17285" y="2907"/>
                  <a:pt x="17285" y="2906"/>
                  <a:pt x="17285" y="2905"/>
                </a:cubicBezTo>
                <a:cubicBezTo>
                  <a:pt x="17296" y="2899"/>
                  <a:pt x="17295" y="2890"/>
                  <a:pt x="17295" y="2881"/>
                </a:cubicBezTo>
                <a:cubicBezTo>
                  <a:pt x="17299" y="2880"/>
                  <a:pt x="17303" y="2878"/>
                  <a:pt x="17309" y="2878"/>
                </a:cubicBezTo>
                <a:cubicBezTo>
                  <a:pt x="17318" y="2873"/>
                  <a:pt x="17308" y="2871"/>
                  <a:pt x="17296" y="2871"/>
                </a:cubicBezTo>
                <a:cubicBezTo>
                  <a:pt x="17298" y="2865"/>
                  <a:pt x="17306" y="2862"/>
                  <a:pt x="17330" y="2866"/>
                </a:cubicBezTo>
                <a:close/>
                <a:moveTo>
                  <a:pt x="17180" y="3285"/>
                </a:moveTo>
                <a:cubicBezTo>
                  <a:pt x="17164" y="3276"/>
                  <a:pt x="17149" y="3267"/>
                  <a:pt x="17133" y="3259"/>
                </a:cubicBezTo>
                <a:cubicBezTo>
                  <a:pt x="17146" y="3252"/>
                  <a:pt x="17158" y="3245"/>
                  <a:pt x="17171" y="3239"/>
                </a:cubicBezTo>
                <a:cubicBezTo>
                  <a:pt x="17220" y="3254"/>
                  <a:pt x="17188" y="3269"/>
                  <a:pt x="17180" y="3285"/>
                </a:cubicBezTo>
                <a:close/>
                <a:moveTo>
                  <a:pt x="17209" y="3549"/>
                </a:moveTo>
                <a:cubicBezTo>
                  <a:pt x="17179" y="3556"/>
                  <a:pt x="17190" y="3563"/>
                  <a:pt x="17197" y="3570"/>
                </a:cubicBezTo>
                <a:cubicBezTo>
                  <a:pt x="17191" y="3572"/>
                  <a:pt x="17186" y="3573"/>
                  <a:pt x="17179" y="3577"/>
                </a:cubicBezTo>
                <a:cubicBezTo>
                  <a:pt x="17155" y="3551"/>
                  <a:pt x="17165" y="3555"/>
                  <a:pt x="17098" y="3544"/>
                </a:cubicBezTo>
                <a:cubicBezTo>
                  <a:pt x="17080" y="3540"/>
                  <a:pt x="17092" y="3536"/>
                  <a:pt x="17107" y="3532"/>
                </a:cubicBezTo>
                <a:lnTo>
                  <a:pt x="17136" y="3548"/>
                </a:lnTo>
                <a:cubicBezTo>
                  <a:pt x="17159" y="3560"/>
                  <a:pt x="17186" y="3531"/>
                  <a:pt x="17209" y="3549"/>
                </a:cubicBezTo>
                <a:close/>
                <a:moveTo>
                  <a:pt x="17532" y="3820"/>
                </a:moveTo>
                <a:cubicBezTo>
                  <a:pt x="17565" y="3820"/>
                  <a:pt x="17605" y="3844"/>
                  <a:pt x="17603" y="3862"/>
                </a:cubicBezTo>
                <a:cubicBezTo>
                  <a:pt x="17576" y="3891"/>
                  <a:pt x="17555" y="3844"/>
                  <a:pt x="17528" y="3873"/>
                </a:cubicBezTo>
                <a:cubicBezTo>
                  <a:pt x="17500" y="3855"/>
                  <a:pt x="17501" y="3837"/>
                  <a:pt x="17532" y="3820"/>
                </a:cubicBezTo>
                <a:close/>
                <a:moveTo>
                  <a:pt x="17555" y="3679"/>
                </a:moveTo>
                <a:cubicBezTo>
                  <a:pt x="17598" y="3696"/>
                  <a:pt x="17568" y="3746"/>
                  <a:pt x="17514" y="3739"/>
                </a:cubicBezTo>
                <a:cubicBezTo>
                  <a:pt x="17542" y="3719"/>
                  <a:pt x="17517" y="3699"/>
                  <a:pt x="17555" y="3679"/>
                </a:cubicBezTo>
                <a:close/>
                <a:moveTo>
                  <a:pt x="17597" y="3437"/>
                </a:moveTo>
                <a:cubicBezTo>
                  <a:pt x="17579" y="3451"/>
                  <a:pt x="17654" y="3452"/>
                  <a:pt x="17594" y="3478"/>
                </a:cubicBezTo>
                <a:lnTo>
                  <a:pt x="17547" y="3451"/>
                </a:lnTo>
                <a:cubicBezTo>
                  <a:pt x="17564" y="3444"/>
                  <a:pt x="17581" y="3430"/>
                  <a:pt x="17597" y="3437"/>
                </a:cubicBezTo>
                <a:close/>
                <a:moveTo>
                  <a:pt x="17692" y="3309"/>
                </a:moveTo>
                <a:cubicBezTo>
                  <a:pt x="17646" y="3309"/>
                  <a:pt x="17614" y="3290"/>
                  <a:pt x="17609" y="3275"/>
                </a:cubicBezTo>
                <a:cubicBezTo>
                  <a:pt x="17672" y="3274"/>
                  <a:pt x="17634" y="3248"/>
                  <a:pt x="17587" y="3235"/>
                </a:cubicBezTo>
                <a:cubicBezTo>
                  <a:pt x="17658" y="3210"/>
                  <a:pt x="17741" y="3277"/>
                  <a:pt x="17692" y="3309"/>
                </a:cubicBezTo>
                <a:close/>
                <a:moveTo>
                  <a:pt x="17727" y="3498"/>
                </a:moveTo>
                <a:cubicBezTo>
                  <a:pt x="17702" y="3512"/>
                  <a:pt x="17743" y="3526"/>
                  <a:pt x="17700" y="3539"/>
                </a:cubicBezTo>
                <a:cubicBezTo>
                  <a:pt x="17617" y="3484"/>
                  <a:pt x="17655" y="3587"/>
                  <a:pt x="17588" y="3572"/>
                </a:cubicBezTo>
                <a:cubicBezTo>
                  <a:pt x="17626" y="3545"/>
                  <a:pt x="17549" y="3482"/>
                  <a:pt x="17643" y="3478"/>
                </a:cubicBezTo>
                <a:lnTo>
                  <a:pt x="17618" y="3491"/>
                </a:lnTo>
                <a:cubicBezTo>
                  <a:pt x="17654" y="3504"/>
                  <a:pt x="17691" y="3499"/>
                  <a:pt x="17727" y="3498"/>
                </a:cubicBezTo>
                <a:close/>
                <a:moveTo>
                  <a:pt x="17799" y="3696"/>
                </a:moveTo>
                <a:cubicBezTo>
                  <a:pt x="17794" y="3682"/>
                  <a:pt x="17784" y="3656"/>
                  <a:pt x="17785" y="3629"/>
                </a:cubicBezTo>
                <a:cubicBezTo>
                  <a:pt x="17790" y="3635"/>
                  <a:pt x="17809" y="3641"/>
                  <a:pt x="17820" y="3646"/>
                </a:cubicBezTo>
                <a:cubicBezTo>
                  <a:pt x="17841" y="3635"/>
                  <a:pt x="17838" y="3623"/>
                  <a:pt x="17850" y="3611"/>
                </a:cubicBezTo>
                <a:cubicBezTo>
                  <a:pt x="17834" y="3606"/>
                  <a:pt x="17830" y="3612"/>
                  <a:pt x="17837" y="3615"/>
                </a:cubicBezTo>
                <a:cubicBezTo>
                  <a:pt x="17820" y="3622"/>
                  <a:pt x="17803" y="3628"/>
                  <a:pt x="17787" y="3623"/>
                </a:cubicBezTo>
                <a:cubicBezTo>
                  <a:pt x="17784" y="3624"/>
                  <a:pt x="17785" y="3626"/>
                  <a:pt x="17785" y="3627"/>
                </a:cubicBezTo>
                <a:cubicBezTo>
                  <a:pt x="17786" y="3592"/>
                  <a:pt x="17804" y="3556"/>
                  <a:pt x="17872" y="3540"/>
                </a:cubicBezTo>
                <a:cubicBezTo>
                  <a:pt x="17835" y="3574"/>
                  <a:pt x="17881" y="3565"/>
                  <a:pt x="17867" y="3595"/>
                </a:cubicBezTo>
                <a:cubicBezTo>
                  <a:pt x="17896" y="3591"/>
                  <a:pt x="17924" y="3608"/>
                  <a:pt x="17952" y="3616"/>
                </a:cubicBezTo>
                <a:cubicBezTo>
                  <a:pt x="17961" y="3635"/>
                  <a:pt x="17960" y="3653"/>
                  <a:pt x="17948" y="3671"/>
                </a:cubicBezTo>
                <a:cubicBezTo>
                  <a:pt x="17911" y="3678"/>
                  <a:pt x="17874" y="3667"/>
                  <a:pt x="17838" y="3663"/>
                </a:cubicBezTo>
                <a:cubicBezTo>
                  <a:pt x="17923" y="3696"/>
                  <a:pt x="17894" y="3727"/>
                  <a:pt x="17905" y="3760"/>
                </a:cubicBezTo>
                <a:cubicBezTo>
                  <a:pt x="17855" y="3775"/>
                  <a:pt x="17837" y="3790"/>
                  <a:pt x="17824" y="3809"/>
                </a:cubicBezTo>
                <a:cubicBezTo>
                  <a:pt x="17818" y="3801"/>
                  <a:pt x="17796" y="3793"/>
                  <a:pt x="17768" y="3782"/>
                </a:cubicBezTo>
                <a:cubicBezTo>
                  <a:pt x="17777" y="3761"/>
                  <a:pt x="17790" y="3740"/>
                  <a:pt x="17797" y="3723"/>
                </a:cubicBezTo>
                <a:cubicBezTo>
                  <a:pt x="17790" y="3727"/>
                  <a:pt x="17784" y="3728"/>
                  <a:pt x="17778" y="3729"/>
                </a:cubicBezTo>
                <a:cubicBezTo>
                  <a:pt x="17777" y="3716"/>
                  <a:pt x="17773" y="3703"/>
                  <a:pt x="17745" y="3699"/>
                </a:cubicBezTo>
                <a:cubicBezTo>
                  <a:pt x="17756" y="3686"/>
                  <a:pt x="17773" y="3684"/>
                  <a:pt x="17799" y="3696"/>
                </a:cubicBezTo>
                <a:close/>
                <a:moveTo>
                  <a:pt x="17816" y="3043"/>
                </a:moveTo>
                <a:cubicBezTo>
                  <a:pt x="17851" y="3020"/>
                  <a:pt x="17903" y="3043"/>
                  <a:pt x="17902" y="3007"/>
                </a:cubicBezTo>
                <a:cubicBezTo>
                  <a:pt x="17989" y="3053"/>
                  <a:pt x="17838" y="3063"/>
                  <a:pt x="17827" y="3104"/>
                </a:cubicBezTo>
                <a:cubicBezTo>
                  <a:pt x="17772" y="3084"/>
                  <a:pt x="17884" y="3062"/>
                  <a:pt x="17816" y="3043"/>
                </a:cubicBezTo>
                <a:close/>
                <a:moveTo>
                  <a:pt x="18069" y="4032"/>
                </a:moveTo>
                <a:cubicBezTo>
                  <a:pt x="18047" y="4047"/>
                  <a:pt x="18028" y="4035"/>
                  <a:pt x="18007" y="4037"/>
                </a:cubicBezTo>
                <a:cubicBezTo>
                  <a:pt x="18026" y="4049"/>
                  <a:pt x="17978" y="4059"/>
                  <a:pt x="17992" y="4070"/>
                </a:cubicBezTo>
                <a:cubicBezTo>
                  <a:pt x="18013" y="4059"/>
                  <a:pt x="18034" y="4052"/>
                  <a:pt x="18055" y="4052"/>
                </a:cubicBezTo>
                <a:cubicBezTo>
                  <a:pt x="18092" y="4078"/>
                  <a:pt x="18048" y="4095"/>
                  <a:pt x="18113" y="4088"/>
                </a:cubicBezTo>
                <a:cubicBezTo>
                  <a:pt x="18112" y="4105"/>
                  <a:pt x="18124" y="4121"/>
                  <a:pt x="18073" y="4135"/>
                </a:cubicBezTo>
                <a:cubicBezTo>
                  <a:pt x="18048" y="4125"/>
                  <a:pt x="18062" y="4107"/>
                  <a:pt x="18038" y="4113"/>
                </a:cubicBezTo>
                <a:cubicBezTo>
                  <a:pt x="18038" y="4136"/>
                  <a:pt x="18023" y="4159"/>
                  <a:pt x="18006" y="4181"/>
                </a:cubicBezTo>
                <a:cubicBezTo>
                  <a:pt x="17965" y="4152"/>
                  <a:pt x="17991" y="4184"/>
                  <a:pt x="17956" y="4193"/>
                </a:cubicBezTo>
                <a:cubicBezTo>
                  <a:pt x="17908" y="4175"/>
                  <a:pt x="17983" y="4162"/>
                  <a:pt x="17949" y="4144"/>
                </a:cubicBezTo>
                <a:cubicBezTo>
                  <a:pt x="17879" y="4165"/>
                  <a:pt x="17903" y="4188"/>
                  <a:pt x="17867" y="4210"/>
                </a:cubicBezTo>
                <a:cubicBezTo>
                  <a:pt x="17845" y="4215"/>
                  <a:pt x="17760" y="4236"/>
                  <a:pt x="17783" y="4199"/>
                </a:cubicBezTo>
                <a:cubicBezTo>
                  <a:pt x="17827" y="4215"/>
                  <a:pt x="17801" y="4174"/>
                  <a:pt x="17848" y="4168"/>
                </a:cubicBezTo>
                <a:cubicBezTo>
                  <a:pt x="17778" y="4138"/>
                  <a:pt x="17866" y="4114"/>
                  <a:pt x="17831" y="4085"/>
                </a:cubicBezTo>
                <a:cubicBezTo>
                  <a:pt x="17892" y="4067"/>
                  <a:pt x="17908" y="4054"/>
                  <a:pt x="17910" y="4020"/>
                </a:cubicBezTo>
                <a:cubicBezTo>
                  <a:pt x="17891" y="4008"/>
                  <a:pt x="17868" y="4033"/>
                  <a:pt x="17849" y="4024"/>
                </a:cubicBezTo>
                <a:cubicBezTo>
                  <a:pt x="17920" y="3966"/>
                  <a:pt x="17968" y="4002"/>
                  <a:pt x="18069" y="4032"/>
                </a:cubicBezTo>
                <a:close/>
                <a:moveTo>
                  <a:pt x="18155" y="4028"/>
                </a:moveTo>
                <a:cubicBezTo>
                  <a:pt x="18131" y="4015"/>
                  <a:pt x="18105" y="4044"/>
                  <a:pt x="18081" y="4025"/>
                </a:cubicBezTo>
                <a:cubicBezTo>
                  <a:pt x="18068" y="3992"/>
                  <a:pt x="18177" y="3996"/>
                  <a:pt x="18155" y="4028"/>
                </a:cubicBezTo>
                <a:close/>
                <a:moveTo>
                  <a:pt x="17814" y="4248"/>
                </a:moveTo>
                <a:cubicBezTo>
                  <a:pt x="17844" y="4232"/>
                  <a:pt x="17875" y="4216"/>
                  <a:pt x="17902" y="4232"/>
                </a:cubicBezTo>
                <a:cubicBezTo>
                  <a:pt x="17901" y="4245"/>
                  <a:pt x="17845" y="4271"/>
                  <a:pt x="17814" y="4248"/>
                </a:cubicBezTo>
                <a:close/>
                <a:moveTo>
                  <a:pt x="17625" y="4993"/>
                </a:moveTo>
                <a:cubicBezTo>
                  <a:pt x="17622" y="4987"/>
                  <a:pt x="17612" y="4982"/>
                  <a:pt x="17597" y="4980"/>
                </a:cubicBezTo>
                <a:cubicBezTo>
                  <a:pt x="17602" y="4976"/>
                  <a:pt x="17608" y="4974"/>
                  <a:pt x="17614" y="4972"/>
                </a:cubicBezTo>
                <a:cubicBezTo>
                  <a:pt x="17616" y="4972"/>
                  <a:pt x="17617" y="4973"/>
                  <a:pt x="17619" y="4974"/>
                </a:cubicBezTo>
                <a:cubicBezTo>
                  <a:pt x="17619" y="4972"/>
                  <a:pt x="17620" y="4971"/>
                  <a:pt x="17621" y="4970"/>
                </a:cubicBezTo>
                <a:cubicBezTo>
                  <a:pt x="17629" y="4969"/>
                  <a:pt x="17638" y="4969"/>
                  <a:pt x="17649" y="4973"/>
                </a:cubicBezTo>
                <a:cubicBezTo>
                  <a:pt x="17635" y="4979"/>
                  <a:pt x="17628" y="4986"/>
                  <a:pt x="17625" y="4993"/>
                </a:cubicBezTo>
                <a:close/>
                <a:moveTo>
                  <a:pt x="17547" y="5228"/>
                </a:moveTo>
                <a:cubicBezTo>
                  <a:pt x="17541" y="5224"/>
                  <a:pt x="17538" y="5220"/>
                  <a:pt x="17537" y="5216"/>
                </a:cubicBezTo>
                <a:cubicBezTo>
                  <a:pt x="17561" y="5196"/>
                  <a:pt x="17561" y="5172"/>
                  <a:pt x="17508" y="5146"/>
                </a:cubicBezTo>
                <a:cubicBezTo>
                  <a:pt x="17516" y="5143"/>
                  <a:pt x="17519" y="5139"/>
                  <a:pt x="17521" y="5135"/>
                </a:cubicBezTo>
                <a:cubicBezTo>
                  <a:pt x="17541" y="5140"/>
                  <a:pt x="17561" y="5150"/>
                  <a:pt x="17583" y="5139"/>
                </a:cubicBezTo>
                <a:cubicBezTo>
                  <a:pt x="17593" y="5147"/>
                  <a:pt x="17601" y="5151"/>
                  <a:pt x="17632" y="5168"/>
                </a:cubicBezTo>
                <a:cubicBezTo>
                  <a:pt x="17567" y="5185"/>
                  <a:pt x="17590" y="5210"/>
                  <a:pt x="17547" y="5228"/>
                </a:cubicBezTo>
                <a:close/>
                <a:moveTo>
                  <a:pt x="17507" y="5454"/>
                </a:moveTo>
                <a:cubicBezTo>
                  <a:pt x="17473" y="5426"/>
                  <a:pt x="17455" y="5400"/>
                  <a:pt x="17508" y="5380"/>
                </a:cubicBezTo>
                <a:cubicBezTo>
                  <a:pt x="17539" y="5408"/>
                  <a:pt x="17515" y="5431"/>
                  <a:pt x="17507" y="5454"/>
                </a:cubicBezTo>
                <a:close/>
                <a:moveTo>
                  <a:pt x="17427" y="5621"/>
                </a:moveTo>
                <a:cubicBezTo>
                  <a:pt x="17452" y="5644"/>
                  <a:pt x="17487" y="5607"/>
                  <a:pt x="17511" y="5638"/>
                </a:cubicBezTo>
                <a:cubicBezTo>
                  <a:pt x="17484" y="5665"/>
                  <a:pt x="17404" y="5645"/>
                  <a:pt x="17427" y="5621"/>
                </a:cubicBezTo>
                <a:close/>
                <a:moveTo>
                  <a:pt x="17402" y="5828"/>
                </a:moveTo>
                <a:cubicBezTo>
                  <a:pt x="17406" y="5848"/>
                  <a:pt x="17405" y="5862"/>
                  <a:pt x="17405" y="5871"/>
                </a:cubicBezTo>
                <a:cubicBezTo>
                  <a:pt x="17404" y="5872"/>
                  <a:pt x="17403" y="5872"/>
                  <a:pt x="17401" y="5872"/>
                </a:cubicBezTo>
                <a:cubicBezTo>
                  <a:pt x="17380" y="5858"/>
                  <a:pt x="17426" y="5846"/>
                  <a:pt x="17370" y="5832"/>
                </a:cubicBezTo>
                <a:cubicBezTo>
                  <a:pt x="17357" y="5855"/>
                  <a:pt x="17415" y="5880"/>
                  <a:pt x="17360" y="5903"/>
                </a:cubicBezTo>
                <a:cubicBezTo>
                  <a:pt x="17418" y="5906"/>
                  <a:pt x="17420" y="5919"/>
                  <a:pt x="17407" y="5935"/>
                </a:cubicBezTo>
                <a:cubicBezTo>
                  <a:pt x="17370" y="5931"/>
                  <a:pt x="17335" y="5956"/>
                  <a:pt x="17338" y="5975"/>
                </a:cubicBezTo>
                <a:cubicBezTo>
                  <a:pt x="17327" y="5959"/>
                  <a:pt x="17284" y="5938"/>
                  <a:pt x="17262" y="5921"/>
                </a:cubicBezTo>
                <a:cubicBezTo>
                  <a:pt x="17264" y="5919"/>
                  <a:pt x="17268" y="5917"/>
                  <a:pt x="17273" y="5915"/>
                </a:cubicBezTo>
                <a:cubicBezTo>
                  <a:pt x="17303" y="5902"/>
                  <a:pt x="17326" y="5945"/>
                  <a:pt x="17358" y="5921"/>
                </a:cubicBezTo>
                <a:cubicBezTo>
                  <a:pt x="17350" y="5919"/>
                  <a:pt x="17344" y="5917"/>
                  <a:pt x="17339" y="5916"/>
                </a:cubicBezTo>
                <a:cubicBezTo>
                  <a:pt x="17362" y="5907"/>
                  <a:pt x="17305" y="5888"/>
                  <a:pt x="17355" y="5882"/>
                </a:cubicBezTo>
                <a:cubicBezTo>
                  <a:pt x="17349" y="5880"/>
                  <a:pt x="17344" y="5878"/>
                  <a:pt x="17340" y="5876"/>
                </a:cubicBezTo>
                <a:cubicBezTo>
                  <a:pt x="17344" y="5872"/>
                  <a:pt x="17349" y="5868"/>
                  <a:pt x="17353" y="5862"/>
                </a:cubicBezTo>
                <a:cubicBezTo>
                  <a:pt x="17318" y="5854"/>
                  <a:pt x="17291" y="5845"/>
                  <a:pt x="17290" y="5834"/>
                </a:cubicBezTo>
                <a:cubicBezTo>
                  <a:pt x="17312" y="5828"/>
                  <a:pt x="17331" y="5833"/>
                  <a:pt x="17349" y="5848"/>
                </a:cubicBezTo>
                <a:cubicBezTo>
                  <a:pt x="17377" y="5833"/>
                  <a:pt x="17353" y="5821"/>
                  <a:pt x="17330" y="5811"/>
                </a:cubicBezTo>
                <a:cubicBezTo>
                  <a:pt x="17332" y="5810"/>
                  <a:pt x="17333" y="5809"/>
                  <a:pt x="17336" y="5809"/>
                </a:cubicBezTo>
                <a:cubicBezTo>
                  <a:pt x="17307" y="5800"/>
                  <a:pt x="17305" y="5792"/>
                  <a:pt x="17302" y="5784"/>
                </a:cubicBezTo>
                <a:cubicBezTo>
                  <a:pt x="17303" y="5782"/>
                  <a:pt x="17306" y="5779"/>
                  <a:pt x="17312" y="5776"/>
                </a:cubicBezTo>
                <a:cubicBezTo>
                  <a:pt x="17350" y="5770"/>
                  <a:pt x="17378" y="5821"/>
                  <a:pt x="17420" y="5796"/>
                </a:cubicBezTo>
                <a:cubicBezTo>
                  <a:pt x="17416" y="5792"/>
                  <a:pt x="17413" y="5790"/>
                  <a:pt x="17409" y="5787"/>
                </a:cubicBezTo>
                <a:cubicBezTo>
                  <a:pt x="17461" y="5799"/>
                  <a:pt x="17431" y="5823"/>
                  <a:pt x="17450" y="5843"/>
                </a:cubicBezTo>
                <a:cubicBezTo>
                  <a:pt x="17434" y="5838"/>
                  <a:pt x="17418" y="5834"/>
                  <a:pt x="17402" y="5828"/>
                </a:cubicBezTo>
                <a:close/>
                <a:moveTo>
                  <a:pt x="17236" y="5988"/>
                </a:moveTo>
                <a:cubicBezTo>
                  <a:pt x="17232" y="5986"/>
                  <a:pt x="17230" y="5983"/>
                  <a:pt x="17227" y="5981"/>
                </a:cubicBezTo>
                <a:cubicBezTo>
                  <a:pt x="17231" y="5983"/>
                  <a:pt x="17235" y="5984"/>
                  <a:pt x="17239" y="5986"/>
                </a:cubicBezTo>
                <a:cubicBezTo>
                  <a:pt x="17256" y="5975"/>
                  <a:pt x="17267" y="5965"/>
                  <a:pt x="17231" y="5953"/>
                </a:cubicBezTo>
                <a:cubicBezTo>
                  <a:pt x="17247" y="5945"/>
                  <a:pt x="17275" y="5943"/>
                  <a:pt x="17292" y="5955"/>
                </a:cubicBezTo>
                <a:cubicBezTo>
                  <a:pt x="17285" y="5968"/>
                  <a:pt x="17270" y="5979"/>
                  <a:pt x="17236" y="5988"/>
                </a:cubicBezTo>
                <a:close/>
                <a:moveTo>
                  <a:pt x="17281" y="6176"/>
                </a:moveTo>
                <a:cubicBezTo>
                  <a:pt x="17287" y="6174"/>
                  <a:pt x="17293" y="6173"/>
                  <a:pt x="17298" y="6173"/>
                </a:cubicBezTo>
                <a:cubicBezTo>
                  <a:pt x="17295" y="6175"/>
                  <a:pt x="17292" y="6178"/>
                  <a:pt x="17288" y="6181"/>
                </a:cubicBezTo>
                <a:cubicBezTo>
                  <a:pt x="17288" y="6181"/>
                  <a:pt x="17281" y="6176"/>
                  <a:pt x="17281" y="6176"/>
                </a:cubicBezTo>
                <a:close/>
                <a:moveTo>
                  <a:pt x="17263" y="6332"/>
                </a:moveTo>
                <a:cubicBezTo>
                  <a:pt x="17252" y="6326"/>
                  <a:pt x="17240" y="6321"/>
                  <a:pt x="17226" y="6315"/>
                </a:cubicBezTo>
                <a:cubicBezTo>
                  <a:pt x="17246" y="6317"/>
                  <a:pt x="17268" y="6308"/>
                  <a:pt x="17285" y="6318"/>
                </a:cubicBezTo>
                <a:cubicBezTo>
                  <a:pt x="17310" y="6337"/>
                  <a:pt x="17253" y="6321"/>
                  <a:pt x="17263" y="6332"/>
                </a:cubicBezTo>
                <a:close/>
                <a:moveTo>
                  <a:pt x="17271" y="6382"/>
                </a:moveTo>
                <a:cubicBezTo>
                  <a:pt x="17270" y="6378"/>
                  <a:pt x="17267" y="6373"/>
                  <a:pt x="17265" y="6369"/>
                </a:cubicBezTo>
                <a:cubicBezTo>
                  <a:pt x="17275" y="6373"/>
                  <a:pt x="17283" y="6376"/>
                  <a:pt x="17284" y="6379"/>
                </a:cubicBezTo>
                <a:cubicBezTo>
                  <a:pt x="17279" y="6381"/>
                  <a:pt x="17275" y="6381"/>
                  <a:pt x="17271" y="6382"/>
                </a:cubicBezTo>
                <a:close/>
                <a:moveTo>
                  <a:pt x="17258" y="6669"/>
                </a:moveTo>
                <a:cubicBezTo>
                  <a:pt x="17240" y="6693"/>
                  <a:pt x="17292" y="6718"/>
                  <a:pt x="17224" y="6740"/>
                </a:cubicBezTo>
                <a:cubicBezTo>
                  <a:pt x="17215" y="6717"/>
                  <a:pt x="17134" y="6723"/>
                  <a:pt x="17131" y="6703"/>
                </a:cubicBezTo>
                <a:cubicBezTo>
                  <a:pt x="17134" y="6700"/>
                  <a:pt x="17138" y="6699"/>
                  <a:pt x="17142" y="6697"/>
                </a:cubicBezTo>
                <a:cubicBezTo>
                  <a:pt x="17143" y="6698"/>
                  <a:pt x="17145" y="6699"/>
                  <a:pt x="17146" y="6700"/>
                </a:cubicBezTo>
                <a:cubicBezTo>
                  <a:pt x="17147" y="6699"/>
                  <a:pt x="17146" y="6697"/>
                  <a:pt x="17147" y="6696"/>
                </a:cubicBezTo>
                <a:cubicBezTo>
                  <a:pt x="17183" y="6686"/>
                  <a:pt x="17242" y="6702"/>
                  <a:pt x="17231" y="6687"/>
                </a:cubicBezTo>
                <a:cubicBezTo>
                  <a:pt x="17203" y="6680"/>
                  <a:pt x="17173" y="6690"/>
                  <a:pt x="17147" y="6672"/>
                </a:cubicBezTo>
                <a:cubicBezTo>
                  <a:pt x="17186" y="6660"/>
                  <a:pt x="17221" y="6667"/>
                  <a:pt x="17258" y="6669"/>
                </a:cubicBezTo>
                <a:close/>
                <a:moveTo>
                  <a:pt x="17310" y="6721"/>
                </a:moveTo>
                <a:cubicBezTo>
                  <a:pt x="17374" y="6717"/>
                  <a:pt x="17343" y="6732"/>
                  <a:pt x="17372" y="6762"/>
                </a:cubicBezTo>
                <a:cubicBezTo>
                  <a:pt x="17358" y="6764"/>
                  <a:pt x="17343" y="6764"/>
                  <a:pt x="17329" y="6762"/>
                </a:cubicBezTo>
                <a:cubicBezTo>
                  <a:pt x="17318" y="6750"/>
                  <a:pt x="17306" y="6739"/>
                  <a:pt x="17271" y="6756"/>
                </a:cubicBezTo>
                <a:cubicBezTo>
                  <a:pt x="17276" y="6758"/>
                  <a:pt x="17280" y="6759"/>
                  <a:pt x="17284" y="6761"/>
                </a:cubicBezTo>
                <a:cubicBezTo>
                  <a:pt x="17291" y="6770"/>
                  <a:pt x="17341" y="6774"/>
                  <a:pt x="17305" y="6790"/>
                </a:cubicBezTo>
                <a:cubicBezTo>
                  <a:pt x="17300" y="6787"/>
                  <a:pt x="17295" y="6786"/>
                  <a:pt x="17289" y="6786"/>
                </a:cubicBezTo>
                <a:cubicBezTo>
                  <a:pt x="17288" y="6789"/>
                  <a:pt x="17288" y="6790"/>
                  <a:pt x="17287" y="6792"/>
                </a:cubicBezTo>
                <a:cubicBezTo>
                  <a:pt x="17260" y="6792"/>
                  <a:pt x="17269" y="6772"/>
                  <a:pt x="17245" y="6767"/>
                </a:cubicBezTo>
                <a:cubicBezTo>
                  <a:pt x="17218" y="6783"/>
                  <a:pt x="17242" y="6797"/>
                  <a:pt x="17285" y="6806"/>
                </a:cubicBezTo>
                <a:cubicBezTo>
                  <a:pt x="17283" y="6823"/>
                  <a:pt x="17293" y="6833"/>
                  <a:pt x="17335" y="6856"/>
                </a:cubicBezTo>
                <a:cubicBezTo>
                  <a:pt x="17332" y="6857"/>
                  <a:pt x="17330" y="6857"/>
                  <a:pt x="17328" y="6858"/>
                </a:cubicBezTo>
                <a:cubicBezTo>
                  <a:pt x="17317" y="6857"/>
                  <a:pt x="17303" y="6855"/>
                  <a:pt x="17296" y="6852"/>
                </a:cubicBezTo>
                <a:cubicBezTo>
                  <a:pt x="17296" y="6850"/>
                  <a:pt x="17295" y="6849"/>
                  <a:pt x="17294" y="6847"/>
                </a:cubicBezTo>
                <a:cubicBezTo>
                  <a:pt x="17295" y="6846"/>
                  <a:pt x="17294" y="6845"/>
                  <a:pt x="17296" y="6844"/>
                </a:cubicBezTo>
                <a:cubicBezTo>
                  <a:pt x="17294" y="6844"/>
                  <a:pt x="17294" y="6844"/>
                  <a:pt x="17292" y="6843"/>
                </a:cubicBezTo>
                <a:cubicBezTo>
                  <a:pt x="17289" y="6836"/>
                  <a:pt x="17283" y="6830"/>
                  <a:pt x="17266" y="6830"/>
                </a:cubicBezTo>
                <a:cubicBezTo>
                  <a:pt x="17246" y="6838"/>
                  <a:pt x="17236" y="6846"/>
                  <a:pt x="17230" y="6854"/>
                </a:cubicBezTo>
                <a:cubicBezTo>
                  <a:pt x="17217" y="6844"/>
                  <a:pt x="17245" y="6835"/>
                  <a:pt x="17249" y="6826"/>
                </a:cubicBezTo>
                <a:cubicBezTo>
                  <a:pt x="17218" y="6816"/>
                  <a:pt x="17203" y="6842"/>
                  <a:pt x="17210" y="6847"/>
                </a:cubicBezTo>
                <a:cubicBezTo>
                  <a:pt x="17181" y="6848"/>
                  <a:pt x="17153" y="6843"/>
                  <a:pt x="17125" y="6841"/>
                </a:cubicBezTo>
                <a:cubicBezTo>
                  <a:pt x="17124" y="6824"/>
                  <a:pt x="17169" y="6824"/>
                  <a:pt x="17104" y="6814"/>
                </a:cubicBezTo>
                <a:cubicBezTo>
                  <a:pt x="17162" y="6796"/>
                  <a:pt x="17147" y="6819"/>
                  <a:pt x="17189" y="6820"/>
                </a:cubicBezTo>
                <a:cubicBezTo>
                  <a:pt x="17225" y="6802"/>
                  <a:pt x="17162" y="6803"/>
                  <a:pt x="17131" y="6797"/>
                </a:cubicBezTo>
                <a:cubicBezTo>
                  <a:pt x="17113" y="6776"/>
                  <a:pt x="17145" y="6756"/>
                  <a:pt x="17139" y="6735"/>
                </a:cubicBezTo>
                <a:cubicBezTo>
                  <a:pt x="17140" y="6735"/>
                  <a:pt x="17142" y="6735"/>
                  <a:pt x="17143" y="6735"/>
                </a:cubicBezTo>
                <a:cubicBezTo>
                  <a:pt x="17179" y="6735"/>
                  <a:pt x="17212" y="6749"/>
                  <a:pt x="17247" y="6750"/>
                </a:cubicBezTo>
                <a:cubicBezTo>
                  <a:pt x="17258" y="6740"/>
                  <a:pt x="17287" y="6731"/>
                  <a:pt x="17310" y="6721"/>
                </a:cubicBezTo>
                <a:close/>
                <a:moveTo>
                  <a:pt x="17462" y="7981"/>
                </a:moveTo>
                <a:cubicBezTo>
                  <a:pt x="17430" y="7974"/>
                  <a:pt x="17379" y="7932"/>
                  <a:pt x="17416" y="7922"/>
                </a:cubicBezTo>
                <a:cubicBezTo>
                  <a:pt x="17426" y="7940"/>
                  <a:pt x="17492" y="7972"/>
                  <a:pt x="17462" y="7981"/>
                </a:cubicBezTo>
                <a:close/>
                <a:moveTo>
                  <a:pt x="17514" y="8169"/>
                </a:moveTo>
                <a:cubicBezTo>
                  <a:pt x="17540" y="8192"/>
                  <a:pt x="17564" y="8214"/>
                  <a:pt x="17535" y="8223"/>
                </a:cubicBezTo>
                <a:cubicBezTo>
                  <a:pt x="17519" y="8208"/>
                  <a:pt x="17490" y="8228"/>
                  <a:pt x="17473" y="8215"/>
                </a:cubicBezTo>
                <a:cubicBezTo>
                  <a:pt x="17503" y="8204"/>
                  <a:pt x="17466" y="8176"/>
                  <a:pt x="17514" y="8169"/>
                </a:cubicBezTo>
                <a:close/>
                <a:moveTo>
                  <a:pt x="17570" y="7252"/>
                </a:moveTo>
                <a:cubicBezTo>
                  <a:pt x="17534" y="7245"/>
                  <a:pt x="17516" y="7206"/>
                  <a:pt x="17561" y="7195"/>
                </a:cubicBezTo>
                <a:cubicBezTo>
                  <a:pt x="17599" y="7221"/>
                  <a:pt x="17585" y="7236"/>
                  <a:pt x="17570" y="7252"/>
                </a:cubicBezTo>
                <a:close/>
                <a:moveTo>
                  <a:pt x="17614" y="7094"/>
                </a:moveTo>
                <a:cubicBezTo>
                  <a:pt x="17621" y="7130"/>
                  <a:pt x="17604" y="7162"/>
                  <a:pt x="17575" y="7191"/>
                </a:cubicBezTo>
                <a:cubicBezTo>
                  <a:pt x="17559" y="7155"/>
                  <a:pt x="17544" y="7091"/>
                  <a:pt x="17614" y="7094"/>
                </a:cubicBezTo>
                <a:close/>
                <a:moveTo>
                  <a:pt x="17609" y="7024"/>
                </a:moveTo>
                <a:cubicBezTo>
                  <a:pt x="17622" y="7049"/>
                  <a:pt x="17683" y="7084"/>
                  <a:pt x="17639" y="7099"/>
                </a:cubicBezTo>
                <a:cubicBezTo>
                  <a:pt x="17606" y="7069"/>
                  <a:pt x="17561" y="7038"/>
                  <a:pt x="17609" y="7024"/>
                </a:cubicBezTo>
                <a:close/>
                <a:moveTo>
                  <a:pt x="17651" y="6900"/>
                </a:moveTo>
                <a:lnTo>
                  <a:pt x="17714" y="6953"/>
                </a:lnTo>
                <a:cubicBezTo>
                  <a:pt x="17640" y="6960"/>
                  <a:pt x="17726" y="6997"/>
                  <a:pt x="17664" y="7006"/>
                </a:cubicBezTo>
                <a:cubicBezTo>
                  <a:pt x="17631" y="6965"/>
                  <a:pt x="17644" y="6933"/>
                  <a:pt x="17651" y="6900"/>
                </a:cubicBezTo>
                <a:close/>
                <a:moveTo>
                  <a:pt x="17681" y="6179"/>
                </a:moveTo>
                <a:cubicBezTo>
                  <a:pt x="17698" y="6193"/>
                  <a:pt x="17716" y="6207"/>
                  <a:pt x="17734" y="6221"/>
                </a:cubicBezTo>
                <a:cubicBezTo>
                  <a:pt x="17701" y="6237"/>
                  <a:pt x="17676" y="6216"/>
                  <a:pt x="17650" y="6202"/>
                </a:cubicBezTo>
                <a:cubicBezTo>
                  <a:pt x="17667" y="6195"/>
                  <a:pt x="17656" y="6185"/>
                  <a:pt x="17681" y="6179"/>
                </a:cubicBezTo>
                <a:close/>
                <a:moveTo>
                  <a:pt x="17681" y="7885"/>
                </a:moveTo>
                <a:cubicBezTo>
                  <a:pt x="17708" y="7921"/>
                  <a:pt x="17764" y="7965"/>
                  <a:pt x="17712" y="7998"/>
                </a:cubicBezTo>
                <a:cubicBezTo>
                  <a:pt x="17672" y="7972"/>
                  <a:pt x="17707" y="7964"/>
                  <a:pt x="17666" y="7938"/>
                </a:cubicBezTo>
                <a:cubicBezTo>
                  <a:pt x="17632" y="7949"/>
                  <a:pt x="17642" y="7968"/>
                  <a:pt x="17601" y="7944"/>
                </a:cubicBezTo>
                <a:cubicBezTo>
                  <a:pt x="17622" y="7927"/>
                  <a:pt x="17612" y="7868"/>
                  <a:pt x="17681" y="7885"/>
                </a:cubicBezTo>
                <a:close/>
                <a:moveTo>
                  <a:pt x="17721" y="7788"/>
                </a:moveTo>
                <a:cubicBezTo>
                  <a:pt x="17662" y="7812"/>
                  <a:pt x="17770" y="7863"/>
                  <a:pt x="17770" y="7884"/>
                </a:cubicBezTo>
                <a:cubicBezTo>
                  <a:pt x="17701" y="7899"/>
                  <a:pt x="17721" y="7859"/>
                  <a:pt x="17659" y="7830"/>
                </a:cubicBezTo>
                <a:cubicBezTo>
                  <a:pt x="17710" y="7828"/>
                  <a:pt x="17661" y="7803"/>
                  <a:pt x="17646" y="7785"/>
                </a:cubicBezTo>
                <a:cubicBezTo>
                  <a:pt x="17675" y="7774"/>
                  <a:pt x="17700" y="7773"/>
                  <a:pt x="17721" y="7788"/>
                </a:cubicBezTo>
                <a:close/>
                <a:moveTo>
                  <a:pt x="17596" y="8041"/>
                </a:moveTo>
                <a:cubicBezTo>
                  <a:pt x="17583" y="8028"/>
                  <a:pt x="17568" y="8022"/>
                  <a:pt x="17553" y="8017"/>
                </a:cubicBezTo>
                <a:cubicBezTo>
                  <a:pt x="17582" y="8007"/>
                  <a:pt x="17583" y="7955"/>
                  <a:pt x="17631" y="7972"/>
                </a:cubicBezTo>
                <a:cubicBezTo>
                  <a:pt x="17589" y="7988"/>
                  <a:pt x="17655" y="8030"/>
                  <a:pt x="17596" y="8041"/>
                </a:cubicBezTo>
                <a:close/>
                <a:moveTo>
                  <a:pt x="17528" y="8166"/>
                </a:moveTo>
                <a:cubicBezTo>
                  <a:pt x="17514" y="8120"/>
                  <a:pt x="17557" y="8088"/>
                  <a:pt x="17568" y="8049"/>
                </a:cubicBezTo>
                <a:lnTo>
                  <a:pt x="17597" y="8077"/>
                </a:lnTo>
                <a:cubicBezTo>
                  <a:pt x="17554" y="8102"/>
                  <a:pt x="17571" y="8141"/>
                  <a:pt x="17528" y="8166"/>
                </a:cubicBezTo>
                <a:close/>
                <a:moveTo>
                  <a:pt x="17645" y="8315"/>
                </a:moveTo>
                <a:cubicBezTo>
                  <a:pt x="17620" y="8346"/>
                  <a:pt x="17661" y="8394"/>
                  <a:pt x="17587" y="8413"/>
                </a:cubicBezTo>
                <a:cubicBezTo>
                  <a:pt x="17587" y="8376"/>
                  <a:pt x="17505" y="8368"/>
                  <a:pt x="17509" y="8337"/>
                </a:cubicBezTo>
                <a:cubicBezTo>
                  <a:pt x="17546" y="8308"/>
                  <a:pt x="17618" y="8365"/>
                  <a:pt x="17613" y="8335"/>
                </a:cubicBezTo>
                <a:cubicBezTo>
                  <a:pt x="17589" y="8318"/>
                  <a:pt x="17555" y="8328"/>
                  <a:pt x="17537" y="8294"/>
                </a:cubicBezTo>
                <a:cubicBezTo>
                  <a:pt x="17578" y="8285"/>
                  <a:pt x="17611" y="8303"/>
                  <a:pt x="17645" y="8315"/>
                </a:cubicBezTo>
                <a:close/>
                <a:moveTo>
                  <a:pt x="17458" y="8338"/>
                </a:moveTo>
                <a:cubicBezTo>
                  <a:pt x="17417" y="8304"/>
                  <a:pt x="17430" y="8284"/>
                  <a:pt x="17456" y="8267"/>
                </a:cubicBezTo>
                <a:cubicBezTo>
                  <a:pt x="17461" y="8292"/>
                  <a:pt x="17493" y="8323"/>
                  <a:pt x="17458" y="8338"/>
                </a:cubicBezTo>
                <a:close/>
                <a:moveTo>
                  <a:pt x="17427" y="8428"/>
                </a:moveTo>
                <a:cubicBezTo>
                  <a:pt x="17404" y="8420"/>
                  <a:pt x="17383" y="8407"/>
                  <a:pt x="17365" y="8384"/>
                </a:cubicBezTo>
                <a:cubicBezTo>
                  <a:pt x="17427" y="8382"/>
                  <a:pt x="17381" y="8351"/>
                  <a:pt x="17430" y="8345"/>
                </a:cubicBezTo>
                <a:lnTo>
                  <a:pt x="17449" y="8364"/>
                </a:lnTo>
                <a:cubicBezTo>
                  <a:pt x="17396" y="8371"/>
                  <a:pt x="17449" y="8399"/>
                  <a:pt x="17427" y="8428"/>
                </a:cubicBezTo>
                <a:close/>
                <a:moveTo>
                  <a:pt x="17207" y="9221"/>
                </a:moveTo>
                <a:cubicBezTo>
                  <a:pt x="17190" y="9213"/>
                  <a:pt x="17160" y="9177"/>
                  <a:pt x="17109" y="9171"/>
                </a:cubicBezTo>
                <a:cubicBezTo>
                  <a:pt x="17128" y="9193"/>
                  <a:pt x="17094" y="9199"/>
                  <a:pt x="17057" y="9204"/>
                </a:cubicBezTo>
                <a:cubicBezTo>
                  <a:pt x="17038" y="9163"/>
                  <a:pt x="16979" y="9111"/>
                  <a:pt x="17035" y="9092"/>
                </a:cubicBezTo>
                <a:cubicBezTo>
                  <a:pt x="17044" y="9107"/>
                  <a:pt x="17063" y="9120"/>
                  <a:pt x="17085" y="9131"/>
                </a:cubicBezTo>
                <a:cubicBezTo>
                  <a:pt x="17067" y="9147"/>
                  <a:pt x="17069" y="9176"/>
                  <a:pt x="17095" y="9177"/>
                </a:cubicBezTo>
                <a:cubicBezTo>
                  <a:pt x="17103" y="9164"/>
                  <a:pt x="17094" y="9151"/>
                  <a:pt x="17098" y="9138"/>
                </a:cubicBezTo>
                <a:cubicBezTo>
                  <a:pt x="17169" y="9170"/>
                  <a:pt x="17263" y="9190"/>
                  <a:pt x="17207" y="9221"/>
                </a:cubicBezTo>
                <a:close/>
                <a:moveTo>
                  <a:pt x="16995" y="9263"/>
                </a:moveTo>
                <a:cubicBezTo>
                  <a:pt x="16984" y="9253"/>
                  <a:pt x="16978" y="9245"/>
                  <a:pt x="16975" y="9237"/>
                </a:cubicBezTo>
                <a:cubicBezTo>
                  <a:pt x="16976" y="9236"/>
                  <a:pt x="16976" y="9235"/>
                  <a:pt x="16977" y="9233"/>
                </a:cubicBezTo>
                <a:cubicBezTo>
                  <a:pt x="16976" y="9233"/>
                  <a:pt x="16974" y="9233"/>
                  <a:pt x="16973" y="9233"/>
                </a:cubicBezTo>
                <a:cubicBezTo>
                  <a:pt x="16972" y="9224"/>
                  <a:pt x="16980" y="9218"/>
                  <a:pt x="17001" y="9215"/>
                </a:cubicBezTo>
                <a:cubicBezTo>
                  <a:pt x="17029" y="9240"/>
                  <a:pt x="17035" y="9259"/>
                  <a:pt x="16995" y="9263"/>
                </a:cubicBezTo>
                <a:close/>
                <a:moveTo>
                  <a:pt x="16879" y="9802"/>
                </a:moveTo>
                <a:cubicBezTo>
                  <a:pt x="16878" y="9800"/>
                  <a:pt x="16878" y="9799"/>
                  <a:pt x="16877" y="9797"/>
                </a:cubicBezTo>
                <a:cubicBezTo>
                  <a:pt x="16881" y="9797"/>
                  <a:pt x="16886" y="9798"/>
                  <a:pt x="16890" y="9799"/>
                </a:cubicBezTo>
                <a:cubicBezTo>
                  <a:pt x="16890" y="9799"/>
                  <a:pt x="16879" y="9802"/>
                  <a:pt x="16879" y="9802"/>
                </a:cubicBezTo>
                <a:close/>
                <a:moveTo>
                  <a:pt x="16794" y="10427"/>
                </a:moveTo>
                <a:cubicBezTo>
                  <a:pt x="16782" y="10439"/>
                  <a:pt x="16825" y="10451"/>
                  <a:pt x="16765" y="10462"/>
                </a:cubicBezTo>
                <a:cubicBezTo>
                  <a:pt x="16728" y="10452"/>
                  <a:pt x="16744" y="10421"/>
                  <a:pt x="16794" y="10427"/>
                </a:cubicBezTo>
                <a:close/>
                <a:moveTo>
                  <a:pt x="16824" y="10453"/>
                </a:moveTo>
                <a:cubicBezTo>
                  <a:pt x="16825" y="10457"/>
                  <a:pt x="16824" y="10460"/>
                  <a:pt x="16824" y="10463"/>
                </a:cubicBezTo>
                <a:cubicBezTo>
                  <a:pt x="16823" y="10460"/>
                  <a:pt x="16823" y="10457"/>
                  <a:pt x="16824" y="10453"/>
                </a:cubicBezTo>
                <a:close/>
                <a:moveTo>
                  <a:pt x="16811" y="10762"/>
                </a:moveTo>
                <a:cubicBezTo>
                  <a:pt x="16816" y="10742"/>
                  <a:pt x="16831" y="10722"/>
                  <a:pt x="16828" y="10702"/>
                </a:cubicBezTo>
                <a:cubicBezTo>
                  <a:pt x="16831" y="10703"/>
                  <a:pt x="16833" y="10703"/>
                  <a:pt x="16836" y="10703"/>
                </a:cubicBezTo>
                <a:cubicBezTo>
                  <a:pt x="16829" y="10724"/>
                  <a:pt x="16826" y="10747"/>
                  <a:pt x="16817" y="10767"/>
                </a:cubicBezTo>
                <a:cubicBezTo>
                  <a:pt x="16815" y="10765"/>
                  <a:pt x="16812" y="10764"/>
                  <a:pt x="16811" y="10762"/>
                </a:cubicBezTo>
                <a:close/>
                <a:moveTo>
                  <a:pt x="16689" y="11671"/>
                </a:moveTo>
                <a:cubicBezTo>
                  <a:pt x="16714" y="11697"/>
                  <a:pt x="16703" y="11693"/>
                  <a:pt x="16771" y="11704"/>
                </a:cubicBezTo>
                <a:cubicBezTo>
                  <a:pt x="16751" y="11716"/>
                  <a:pt x="16763" y="11728"/>
                  <a:pt x="16717" y="11739"/>
                </a:cubicBezTo>
                <a:cubicBezTo>
                  <a:pt x="16663" y="11720"/>
                  <a:pt x="16658" y="11702"/>
                  <a:pt x="16651" y="11684"/>
                </a:cubicBezTo>
                <a:cubicBezTo>
                  <a:pt x="16651" y="11684"/>
                  <a:pt x="16689" y="11671"/>
                  <a:pt x="16689" y="11671"/>
                </a:cubicBezTo>
                <a:close/>
                <a:moveTo>
                  <a:pt x="16757" y="11811"/>
                </a:moveTo>
                <a:cubicBezTo>
                  <a:pt x="16726" y="11822"/>
                  <a:pt x="16755" y="11855"/>
                  <a:pt x="16690" y="11850"/>
                </a:cubicBezTo>
                <a:cubicBezTo>
                  <a:pt x="16752" y="11832"/>
                  <a:pt x="16651" y="11804"/>
                  <a:pt x="16757" y="11811"/>
                </a:cubicBezTo>
                <a:close/>
                <a:moveTo>
                  <a:pt x="16754" y="12289"/>
                </a:moveTo>
                <a:cubicBezTo>
                  <a:pt x="16772" y="12297"/>
                  <a:pt x="16774" y="12304"/>
                  <a:pt x="16772" y="12311"/>
                </a:cubicBezTo>
                <a:cubicBezTo>
                  <a:pt x="16754" y="12303"/>
                  <a:pt x="16736" y="12291"/>
                  <a:pt x="16715" y="12311"/>
                </a:cubicBezTo>
                <a:cubicBezTo>
                  <a:pt x="16709" y="12307"/>
                  <a:pt x="16701" y="12304"/>
                  <a:pt x="16690" y="12300"/>
                </a:cubicBezTo>
                <a:cubicBezTo>
                  <a:pt x="16690" y="12298"/>
                  <a:pt x="16690" y="12296"/>
                  <a:pt x="16690" y="12293"/>
                </a:cubicBezTo>
                <a:cubicBezTo>
                  <a:pt x="16712" y="12287"/>
                  <a:pt x="16732" y="12296"/>
                  <a:pt x="16754" y="12289"/>
                </a:cubicBezTo>
                <a:close/>
                <a:moveTo>
                  <a:pt x="16716" y="12208"/>
                </a:moveTo>
                <a:cubicBezTo>
                  <a:pt x="16754" y="12204"/>
                  <a:pt x="16793" y="12217"/>
                  <a:pt x="16800" y="12223"/>
                </a:cubicBezTo>
                <a:cubicBezTo>
                  <a:pt x="16802" y="12223"/>
                  <a:pt x="16803" y="12223"/>
                  <a:pt x="16804" y="12222"/>
                </a:cubicBezTo>
                <a:cubicBezTo>
                  <a:pt x="16800" y="12226"/>
                  <a:pt x="16795" y="12229"/>
                  <a:pt x="16791" y="12232"/>
                </a:cubicBezTo>
                <a:cubicBezTo>
                  <a:pt x="16745" y="12234"/>
                  <a:pt x="16712" y="12254"/>
                  <a:pt x="16745" y="12267"/>
                </a:cubicBezTo>
                <a:cubicBezTo>
                  <a:pt x="16660" y="12263"/>
                  <a:pt x="16712" y="12225"/>
                  <a:pt x="16716" y="12208"/>
                </a:cubicBezTo>
                <a:close/>
                <a:moveTo>
                  <a:pt x="16953" y="12285"/>
                </a:moveTo>
                <a:cubicBezTo>
                  <a:pt x="16934" y="12243"/>
                  <a:pt x="16901" y="12315"/>
                  <a:pt x="16881" y="12283"/>
                </a:cubicBezTo>
                <a:cubicBezTo>
                  <a:pt x="16909" y="12224"/>
                  <a:pt x="16963" y="12224"/>
                  <a:pt x="16953" y="12285"/>
                </a:cubicBezTo>
                <a:close/>
                <a:moveTo>
                  <a:pt x="17060" y="12281"/>
                </a:moveTo>
                <a:cubicBezTo>
                  <a:pt x="17028" y="12271"/>
                  <a:pt x="16992" y="12294"/>
                  <a:pt x="16964" y="12251"/>
                </a:cubicBezTo>
                <a:cubicBezTo>
                  <a:pt x="17003" y="12209"/>
                  <a:pt x="17036" y="12212"/>
                  <a:pt x="17060" y="12281"/>
                </a:cubicBezTo>
                <a:close/>
                <a:moveTo>
                  <a:pt x="17113" y="12230"/>
                </a:moveTo>
                <a:lnTo>
                  <a:pt x="17081" y="12273"/>
                </a:lnTo>
                <a:cubicBezTo>
                  <a:pt x="17076" y="12260"/>
                  <a:pt x="17071" y="12247"/>
                  <a:pt x="17066" y="12234"/>
                </a:cubicBezTo>
                <a:cubicBezTo>
                  <a:pt x="17088" y="12188"/>
                  <a:pt x="17099" y="12221"/>
                  <a:pt x="17113" y="12230"/>
                </a:cubicBezTo>
                <a:close/>
                <a:moveTo>
                  <a:pt x="7413" y="18904"/>
                </a:moveTo>
                <a:cubicBezTo>
                  <a:pt x="7422" y="18862"/>
                  <a:pt x="7456" y="18842"/>
                  <a:pt x="7473" y="18847"/>
                </a:cubicBezTo>
                <a:cubicBezTo>
                  <a:pt x="7469" y="18864"/>
                  <a:pt x="7456" y="18890"/>
                  <a:pt x="7443" y="18905"/>
                </a:cubicBezTo>
                <a:cubicBezTo>
                  <a:pt x="7433" y="18905"/>
                  <a:pt x="7423" y="18904"/>
                  <a:pt x="7413" y="18904"/>
                </a:cubicBezTo>
                <a:close/>
                <a:moveTo>
                  <a:pt x="3133" y="18586"/>
                </a:moveTo>
                <a:cubicBezTo>
                  <a:pt x="3136" y="18595"/>
                  <a:pt x="3135" y="18604"/>
                  <a:pt x="3132" y="18612"/>
                </a:cubicBezTo>
                <a:cubicBezTo>
                  <a:pt x="3129" y="18611"/>
                  <a:pt x="3127" y="18608"/>
                  <a:pt x="3124" y="18607"/>
                </a:cubicBezTo>
                <a:cubicBezTo>
                  <a:pt x="3127" y="18602"/>
                  <a:pt x="3130" y="18595"/>
                  <a:pt x="3133" y="18586"/>
                </a:cubicBezTo>
                <a:close/>
                <a:moveTo>
                  <a:pt x="3036" y="18557"/>
                </a:moveTo>
                <a:cubicBezTo>
                  <a:pt x="3037" y="18557"/>
                  <a:pt x="3038" y="18557"/>
                  <a:pt x="3040" y="18556"/>
                </a:cubicBezTo>
                <a:cubicBezTo>
                  <a:pt x="3041" y="18561"/>
                  <a:pt x="3042" y="18565"/>
                  <a:pt x="3043" y="18570"/>
                </a:cubicBezTo>
                <a:cubicBezTo>
                  <a:pt x="3039" y="18569"/>
                  <a:pt x="3035" y="18568"/>
                  <a:pt x="3031" y="18567"/>
                </a:cubicBezTo>
                <a:cubicBezTo>
                  <a:pt x="3033" y="18563"/>
                  <a:pt x="3034" y="18560"/>
                  <a:pt x="3036" y="18557"/>
                </a:cubicBezTo>
                <a:close/>
                <a:moveTo>
                  <a:pt x="618" y="7962"/>
                </a:moveTo>
                <a:cubicBezTo>
                  <a:pt x="693" y="7988"/>
                  <a:pt x="668" y="7956"/>
                  <a:pt x="716" y="7970"/>
                </a:cubicBezTo>
                <a:cubicBezTo>
                  <a:pt x="666" y="7982"/>
                  <a:pt x="729" y="8004"/>
                  <a:pt x="704" y="8018"/>
                </a:cubicBezTo>
                <a:cubicBezTo>
                  <a:pt x="671" y="8003"/>
                  <a:pt x="636" y="7991"/>
                  <a:pt x="599" y="7992"/>
                </a:cubicBezTo>
                <a:cubicBezTo>
                  <a:pt x="633" y="7985"/>
                  <a:pt x="597" y="7971"/>
                  <a:pt x="618" y="7962"/>
                </a:cubicBezTo>
                <a:close/>
                <a:moveTo>
                  <a:pt x="626" y="7882"/>
                </a:moveTo>
                <a:cubicBezTo>
                  <a:pt x="662" y="7877"/>
                  <a:pt x="749" y="7886"/>
                  <a:pt x="708" y="7900"/>
                </a:cubicBezTo>
                <a:cubicBezTo>
                  <a:pt x="681" y="7892"/>
                  <a:pt x="652" y="7894"/>
                  <a:pt x="626" y="7882"/>
                </a:cubicBezTo>
                <a:close/>
                <a:moveTo>
                  <a:pt x="634" y="7901"/>
                </a:moveTo>
                <a:cubicBezTo>
                  <a:pt x="667" y="7912"/>
                  <a:pt x="678" y="7920"/>
                  <a:pt x="640" y="7926"/>
                </a:cubicBezTo>
                <a:cubicBezTo>
                  <a:pt x="607" y="7915"/>
                  <a:pt x="596" y="7906"/>
                  <a:pt x="634" y="7901"/>
                </a:cubicBezTo>
                <a:close/>
                <a:moveTo>
                  <a:pt x="2474" y="3112"/>
                </a:moveTo>
                <a:cubicBezTo>
                  <a:pt x="2472" y="3104"/>
                  <a:pt x="2434" y="3094"/>
                  <a:pt x="2480" y="3089"/>
                </a:cubicBezTo>
                <a:cubicBezTo>
                  <a:pt x="2541" y="3105"/>
                  <a:pt x="2479" y="3111"/>
                  <a:pt x="2474" y="3112"/>
                </a:cubicBezTo>
                <a:close/>
                <a:moveTo>
                  <a:pt x="2827" y="3282"/>
                </a:moveTo>
                <a:cubicBezTo>
                  <a:pt x="2827" y="3281"/>
                  <a:pt x="2827" y="3281"/>
                  <a:pt x="2827" y="3281"/>
                </a:cubicBezTo>
                <a:cubicBezTo>
                  <a:pt x="2827" y="3281"/>
                  <a:pt x="2828" y="3281"/>
                  <a:pt x="2828" y="3281"/>
                </a:cubicBezTo>
                <a:cubicBezTo>
                  <a:pt x="2828" y="3281"/>
                  <a:pt x="2827" y="3281"/>
                  <a:pt x="2827" y="3282"/>
                </a:cubicBezTo>
                <a:close/>
                <a:moveTo>
                  <a:pt x="3032" y="3501"/>
                </a:moveTo>
                <a:cubicBezTo>
                  <a:pt x="3035" y="3515"/>
                  <a:pt x="3024" y="3527"/>
                  <a:pt x="2959" y="3530"/>
                </a:cubicBezTo>
                <a:cubicBezTo>
                  <a:pt x="2999" y="3539"/>
                  <a:pt x="2975" y="3543"/>
                  <a:pt x="2998" y="3550"/>
                </a:cubicBezTo>
                <a:cubicBezTo>
                  <a:pt x="2997" y="3551"/>
                  <a:pt x="2996" y="3552"/>
                  <a:pt x="2995" y="3553"/>
                </a:cubicBezTo>
                <a:cubicBezTo>
                  <a:pt x="2971" y="3556"/>
                  <a:pt x="2958" y="3559"/>
                  <a:pt x="2947" y="3563"/>
                </a:cubicBezTo>
                <a:cubicBezTo>
                  <a:pt x="2953" y="3542"/>
                  <a:pt x="2959" y="3520"/>
                  <a:pt x="2951" y="3496"/>
                </a:cubicBezTo>
                <a:cubicBezTo>
                  <a:pt x="2972" y="3558"/>
                  <a:pt x="3006" y="3497"/>
                  <a:pt x="3032" y="3501"/>
                </a:cubicBezTo>
                <a:close/>
                <a:moveTo>
                  <a:pt x="3323" y="4340"/>
                </a:moveTo>
                <a:cubicBezTo>
                  <a:pt x="3357" y="4366"/>
                  <a:pt x="3339" y="4386"/>
                  <a:pt x="3291" y="4402"/>
                </a:cubicBezTo>
                <a:cubicBezTo>
                  <a:pt x="3295" y="4374"/>
                  <a:pt x="3301" y="4362"/>
                  <a:pt x="3323" y="4340"/>
                </a:cubicBezTo>
                <a:close/>
                <a:moveTo>
                  <a:pt x="3096" y="5308"/>
                </a:moveTo>
                <a:cubicBezTo>
                  <a:pt x="3118" y="5320"/>
                  <a:pt x="3144" y="5316"/>
                  <a:pt x="3165" y="5331"/>
                </a:cubicBezTo>
                <a:cubicBezTo>
                  <a:pt x="3128" y="5340"/>
                  <a:pt x="3058" y="5313"/>
                  <a:pt x="3096" y="5308"/>
                </a:cubicBezTo>
                <a:close/>
                <a:moveTo>
                  <a:pt x="3780" y="4639"/>
                </a:moveTo>
                <a:cubicBezTo>
                  <a:pt x="3791" y="4641"/>
                  <a:pt x="3802" y="4644"/>
                  <a:pt x="3811" y="4650"/>
                </a:cubicBezTo>
                <a:cubicBezTo>
                  <a:pt x="3811" y="4651"/>
                  <a:pt x="3811" y="4651"/>
                  <a:pt x="3810" y="4652"/>
                </a:cubicBezTo>
                <a:cubicBezTo>
                  <a:pt x="3797" y="4652"/>
                  <a:pt x="3785" y="4651"/>
                  <a:pt x="3775" y="4650"/>
                </a:cubicBezTo>
                <a:cubicBezTo>
                  <a:pt x="3776" y="4646"/>
                  <a:pt x="3778" y="4642"/>
                  <a:pt x="3780" y="4639"/>
                </a:cubicBezTo>
                <a:close/>
                <a:moveTo>
                  <a:pt x="3869" y="4409"/>
                </a:moveTo>
                <a:cubicBezTo>
                  <a:pt x="3864" y="4411"/>
                  <a:pt x="3860" y="4411"/>
                  <a:pt x="3856" y="4411"/>
                </a:cubicBezTo>
                <a:cubicBezTo>
                  <a:pt x="3856" y="4409"/>
                  <a:pt x="3856" y="4408"/>
                  <a:pt x="3856" y="4406"/>
                </a:cubicBezTo>
                <a:cubicBezTo>
                  <a:pt x="3860" y="4407"/>
                  <a:pt x="3864" y="4408"/>
                  <a:pt x="3869" y="4409"/>
                </a:cubicBezTo>
                <a:close/>
                <a:moveTo>
                  <a:pt x="3971" y="4191"/>
                </a:moveTo>
                <a:cubicBezTo>
                  <a:pt x="3983" y="4190"/>
                  <a:pt x="3955" y="4172"/>
                  <a:pt x="3980" y="4168"/>
                </a:cubicBezTo>
                <a:cubicBezTo>
                  <a:pt x="3996" y="4174"/>
                  <a:pt x="4003" y="4178"/>
                  <a:pt x="4006" y="4183"/>
                </a:cubicBezTo>
                <a:cubicBezTo>
                  <a:pt x="4006" y="4185"/>
                  <a:pt x="4007" y="4188"/>
                  <a:pt x="4007" y="4190"/>
                </a:cubicBezTo>
                <a:cubicBezTo>
                  <a:pt x="4006" y="4195"/>
                  <a:pt x="4002" y="4200"/>
                  <a:pt x="4005" y="4205"/>
                </a:cubicBezTo>
                <a:cubicBezTo>
                  <a:pt x="4005" y="4206"/>
                  <a:pt x="4004" y="4206"/>
                  <a:pt x="4004" y="4207"/>
                </a:cubicBezTo>
                <a:cubicBezTo>
                  <a:pt x="3995" y="4206"/>
                  <a:pt x="3987" y="4204"/>
                  <a:pt x="3978" y="4203"/>
                </a:cubicBezTo>
                <a:cubicBezTo>
                  <a:pt x="3975" y="4200"/>
                  <a:pt x="3973" y="4196"/>
                  <a:pt x="3971" y="4191"/>
                </a:cubicBezTo>
                <a:close/>
                <a:moveTo>
                  <a:pt x="3964" y="4145"/>
                </a:moveTo>
                <a:cubicBezTo>
                  <a:pt x="3969" y="4157"/>
                  <a:pt x="3976" y="4158"/>
                  <a:pt x="3982" y="4159"/>
                </a:cubicBezTo>
                <a:cubicBezTo>
                  <a:pt x="3975" y="4160"/>
                  <a:pt x="3969" y="4162"/>
                  <a:pt x="3963" y="4164"/>
                </a:cubicBezTo>
                <a:cubicBezTo>
                  <a:pt x="3962" y="4158"/>
                  <a:pt x="3962" y="4152"/>
                  <a:pt x="3962" y="4146"/>
                </a:cubicBezTo>
                <a:cubicBezTo>
                  <a:pt x="3963" y="4145"/>
                  <a:pt x="3963" y="4145"/>
                  <a:pt x="3964" y="4145"/>
                </a:cubicBezTo>
                <a:close/>
                <a:moveTo>
                  <a:pt x="4691" y="3076"/>
                </a:moveTo>
                <a:cubicBezTo>
                  <a:pt x="4690" y="3073"/>
                  <a:pt x="4688" y="3073"/>
                  <a:pt x="4687" y="3070"/>
                </a:cubicBezTo>
                <a:cubicBezTo>
                  <a:pt x="4688" y="3068"/>
                  <a:pt x="4688" y="3068"/>
                  <a:pt x="4689" y="3067"/>
                </a:cubicBezTo>
                <a:cubicBezTo>
                  <a:pt x="4691" y="3070"/>
                  <a:pt x="4692" y="3073"/>
                  <a:pt x="4691" y="3076"/>
                </a:cubicBezTo>
                <a:close/>
                <a:moveTo>
                  <a:pt x="4785" y="3003"/>
                </a:moveTo>
                <a:cubicBezTo>
                  <a:pt x="4784" y="3006"/>
                  <a:pt x="4783" y="3008"/>
                  <a:pt x="4783" y="3011"/>
                </a:cubicBezTo>
                <a:cubicBezTo>
                  <a:pt x="4780" y="3010"/>
                  <a:pt x="4777" y="3010"/>
                  <a:pt x="4774" y="3009"/>
                </a:cubicBezTo>
                <a:cubicBezTo>
                  <a:pt x="4778" y="3001"/>
                  <a:pt x="4782" y="2996"/>
                  <a:pt x="4785" y="3003"/>
                </a:cubicBezTo>
                <a:close/>
                <a:moveTo>
                  <a:pt x="5099" y="4805"/>
                </a:moveTo>
                <a:cubicBezTo>
                  <a:pt x="5096" y="4804"/>
                  <a:pt x="5093" y="4803"/>
                  <a:pt x="5090" y="4801"/>
                </a:cubicBezTo>
                <a:cubicBezTo>
                  <a:pt x="5093" y="4802"/>
                  <a:pt x="5096" y="4804"/>
                  <a:pt x="5099" y="4805"/>
                </a:cubicBezTo>
                <a:close/>
                <a:moveTo>
                  <a:pt x="5306" y="4739"/>
                </a:moveTo>
                <a:cubicBezTo>
                  <a:pt x="5288" y="4740"/>
                  <a:pt x="5274" y="4732"/>
                  <a:pt x="5259" y="4727"/>
                </a:cubicBezTo>
                <a:cubicBezTo>
                  <a:pt x="5248" y="4720"/>
                  <a:pt x="5283" y="4718"/>
                  <a:pt x="5300" y="4715"/>
                </a:cubicBezTo>
                <a:cubicBezTo>
                  <a:pt x="5290" y="4710"/>
                  <a:pt x="5277" y="4707"/>
                  <a:pt x="5265" y="4707"/>
                </a:cubicBezTo>
                <a:lnTo>
                  <a:pt x="5243" y="4698"/>
                </a:lnTo>
                <a:cubicBezTo>
                  <a:pt x="5208" y="4706"/>
                  <a:pt x="5276" y="4727"/>
                  <a:pt x="5195" y="4728"/>
                </a:cubicBezTo>
                <a:cubicBezTo>
                  <a:pt x="5165" y="4717"/>
                  <a:pt x="5198" y="4713"/>
                  <a:pt x="5190" y="4705"/>
                </a:cubicBezTo>
                <a:cubicBezTo>
                  <a:pt x="5126" y="4693"/>
                  <a:pt x="5153" y="4720"/>
                  <a:pt x="5134" y="4724"/>
                </a:cubicBezTo>
                <a:cubicBezTo>
                  <a:pt x="5037" y="4690"/>
                  <a:pt x="5108" y="4746"/>
                  <a:pt x="5060" y="4758"/>
                </a:cubicBezTo>
                <a:cubicBezTo>
                  <a:pt x="5099" y="4761"/>
                  <a:pt x="5167" y="4774"/>
                  <a:pt x="5164" y="4787"/>
                </a:cubicBezTo>
                <a:cubicBezTo>
                  <a:pt x="5105" y="4771"/>
                  <a:pt x="5100" y="4788"/>
                  <a:pt x="5028" y="4780"/>
                </a:cubicBezTo>
                <a:cubicBezTo>
                  <a:pt x="5043" y="4785"/>
                  <a:pt x="5045" y="4788"/>
                  <a:pt x="5037" y="4791"/>
                </a:cubicBezTo>
                <a:cubicBezTo>
                  <a:pt x="5058" y="4792"/>
                  <a:pt x="5071" y="4794"/>
                  <a:pt x="5081" y="4797"/>
                </a:cubicBezTo>
                <a:cubicBezTo>
                  <a:pt x="5073" y="4852"/>
                  <a:pt x="5101" y="4808"/>
                  <a:pt x="5105" y="4844"/>
                </a:cubicBezTo>
                <a:cubicBezTo>
                  <a:pt x="5106" y="4846"/>
                  <a:pt x="5105" y="4847"/>
                  <a:pt x="5106" y="4849"/>
                </a:cubicBezTo>
                <a:cubicBezTo>
                  <a:pt x="5101" y="4854"/>
                  <a:pt x="5100" y="4860"/>
                  <a:pt x="5105" y="4866"/>
                </a:cubicBezTo>
                <a:cubicBezTo>
                  <a:pt x="5104" y="4873"/>
                  <a:pt x="5102" y="4877"/>
                  <a:pt x="5100" y="4880"/>
                </a:cubicBezTo>
                <a:cubicBezTo>
                  <a:pt x="5091" y="4879"/>
                  <a:pt x="5083" y="4878"/>
                  <a:pt x="5076" y="4877"/>
                </a:cubicBezTo>
                <a:cubicBezTo>
                  <a:pt x="5051" y="4735"/>
                  <a:pt x="4993" y="4816"/>
                  <a:pt x="4954" y="4749"/>
                </a:cubicBezTo>
                <a:cubicBezTo>
                  <a:pt x="4936" y="4774"/>
                  <a:pt x="4955" y="4805"/>
                  <a:pt x="4938" y="4830"/>
                </a:cubicBezTo>
                <a:cubicBezTo>
                  <a:pt x="4931" y="4839"/>
                  <a:pt x="4927" y="4813"/>
                  <a:pt x="4920" y="4828"/>
                </a:cubicBezTo>
                <a:cubicBezTo>
                  <a:pt x="4917" y="4807"/>
                  <a:pt x="4929" y="4789"/>
                  <a:pt x="4936" y="4770"/>
                </a:cubicBezTo>
                <a:cubicBezTo>
                  <a:pt x="4927" y="4743"/>
                  <a:pt x="4916" y="4738"/>
                  <a:pt x="4905" y="4759"/>
                </a:cubicBezTo>
                <a:cubicBezTo>
                  <a:pt x="4898" y="4757"/>
                  <a:pt x="4892" y="4756"/>
                  <a:pt x="4886" y="4754"/>
                </a:cubicBezTo>
                <a:cubicBezTo>
                  <a:pt x="4863" y="4711"/>
                  <a:pt x="4856" y="4756"/>
                  <a:pt x="4835" y="4735"/>
                </a:cubicBezTo>
                <a:cubicBezTo>
                  <a:pt x="4834" y="4734"/>
                  <a:pt x="4834" y="4733"/>
                  <a:pt x="4833" y="4733"/>
                </a:cubicBezTo>
                <a:cubicBezTo>
                  <a:pt x="4832" y="4731"/>
                  <a:pt x="4830" y="4728"/>
                  <a:pt x="4829" y="4726"/>
                </a:cubicBezTo>
                <a:cubicBezTo>
                  <a:pt x="4876" y="4724"/>
                  <a:pt x="4915" y="4750"/>
                  <a:pt x="4965" y="4739"/>
                </a:cubicBezTo>
                <a:cubicBezTo>
                  <a:pt x="4954" y="4734"/>
                  <a:pt x="4940" y="4737"/>
                  <a:pt x="4928" y="4737"/>
                </a:cubicBezTo>
                <a:cubicBezTo>
                  <a:pt x="4892" y="4707"/>
                  <a:pt x="4939" y="4688"/>
                  <a:pt x="4962" y="4666"/>
                </a:cubicBezTo>
                <a:cubicBezTo>
                  <a:pt x="4914" y="4647"/>
                  <a:pt x="4854" y="4660"/>
                  <a:pt x="4859" y="4673"/>
                </a:cubicBezTo>
                <a:cubicBezTo>
                  <a:pt x="4840" y="4658"/>
                  <a:pt x="4728" y="4632"/>
                  <a:pt x="4785" y="4627"/>
                </a:cubicBezTo>
                <a:cubicBezTo>
                  <a:pt x="4833" y="4627"/>
                  <a:pt x="4796" y="4642"/>
                  <a:pt x="4843" y="4644"/>
                </a:cubicBezTo>
                <a:cubicBezTo>
                  <a:pt x="4899" y="4645"/>
                  <a:pt x="4817" y="4628"/>
                  <a:pt x="4873" y="4628"/>
                </a:cubicBezTo>
                <a:cubicBezTo>
                  <a:pt x="4828" y="4615"/>
                  <a:pt x="4809" y="4622"/>
                  <a:pt x="4793" y="4602"/>
                </a:cubicBezTo>
                <a:cubicBezTo>
                  <a:pt x="4820" y="4597"/>
                  <a:pt x="4844" y="4601"/>
                  <a:pt x="4866" y="4611"/>
                </a:cubicBezTo>
                <a:cubicBezTo>
                  <a:pt x="4869" y="4610"/>
                  <a:pt x="4869" y="4610"/>
                  <a:pt x="4871" y="4609"/>
                </a:cubicBezTo>
                <a:cubicBezTo>
                  <a:pt x="4872" y="4612"/>
                  <a:pt x="4873" y="4614"/>
                  <a:pt x="4874" y="4616"/>
                </a:cubicBezTo>
                <a:cubicBezTo>
                  <a:pt x="4906" y="4573"/>
                  <a:pt x="4934" y="4620"/>
                  <a:pt x="4966" y="4570"/>
                </a:cubicBezTo>
                <a:cubicBezTo>
                  <a:pt x="4999" y="4621"/>
                  <a:pt x="5076" y="4619"/>
                  <a:pt x="5131" y="4632"/>
                </a:cubicBezTo>
                <a:cubicBezTo>
                  <a:pt x="5181" y="4649"/>
                  <a:pt x="5232" y="4665"/>
                  <a:pt x="5283" y="4681"/>
                </a:cubicBezTo>
                <a:cubicBezTo>
                  <a:pt x="5279" y="4683"/>
                  <a:pt x="5275" y="4686"/>
                  <a:pt x="5271" y="4688"/>
                </a:cubicBezTo>
                <a:cubicBezTo>
                  <a:pt x="5363" y="4707"/>
                  <a:pt x="5320" y="4725"/>
                  <a:pt x="5306" y="4739"/>
                </a:cubicBezTo>
                <a:close/>
                <a:moveTo>
                  <a:pt x="5432" y="4779"/>
                </a:moveTo>
                <a:cubicBezTo>
                  <a:pt x="5480" y="4769"/>
                  <a:pt x="5562" y="4786"/>
                  <a:pt x="5564" y="4799"/>
                </a:cubicBezTo>
                <a:cubicBezTo>
                  <a:pt x="5518" y="4800"/>
                  <a:pt x="5474" y="4794"/>
                  <a:pt x="5432" y="4779"/>
                </a:cubicBezTo>
                <a:close/>
                <a:moveTo>
                  <a:pt x="5560" y="4855"/>
                </a:moveTo>
                <a:cubicBezTo>
                  <a:pt x="5536" y="4858"/>
                  <a:pt x="5521" y="4861"/>
                  <a:pt x="5519" y="4866"/>
                </a:cubicBezTo>
                <a:cubicBezTo>
                  <a:pt x="5494" y="4847"/>
                  <a:pt x="5544" y="4850"/>
                  <a:pt x="5467" y="4830"/>
                </a:cubicBezTo>
                <a:cubicBezTo>
                  <a:pt x="5545" y="4834"/>
                  <a:pt x="5486" y="4816"/>
                  <a:pt x="5536" y="4809"/>
                </a:cubicBezTo>
                <a:cubicBezTo>
                  <a:pt x="5578" y="4828"/>
                  <a:pt x="5515" y="4835"/>
                  <a:pt x="5560" y="4855"/>
                </a:cubicBezTo>
                <a:close/>
                <a:moveTo>
                  <a:pt x="5451" y="4892"/>
                </a:moveTo>
                <a:cubicBezTo>
                  <a:pt x="5449" y="4880"/>
                  <a:pt x="5450" y="4869"/>
                  <a:pt x="5492" y="4870"/>
                </a:cubicBezTo>
                <a:cubicBezTo>
                  <a:pt x="5487" y="4878"/>
                  <a:pt x="5497" y="4896"/>
                  <a:pt x="5496" y="4911"/>
                </a:cubicBezTo>
                <a:cubicBezTo>
                  <a:pt x="5481" y="4907"/>
                  <a:pt x="5466" y="4901"/>
                  <a:pt x="5451" y="4892"/>
                </a:cubicBezTo>
                <a:close/>
                <a:moveTo>
                  <a:pt x="5693" y="6258"/>
                </a:moveTo>
                <a:cubicBezTo>
                  <a:pt x="5731" y="6260"/>
                  <a:pt x="5688" y="6221"/>
                  <a:pt x="5750" y="6243"/>
                </a:cubicBezTo>
                <a:cubicBezTo>
                  <a:pt x="5734" y="6252"/>
                  <a:pt x="5759" y="6286"/>
                  <a:pt x="5693" y="6258"/>
                </a:cubicBezTo>
                <a:close/>
                <a:moveTo>
                  <a:pt x="5623" y="6273"/>
                </a:moveTo>
                <a:lnTo>
                  <a:pt x="5663" y="6269"/>
                </a:lnTo>
                <a:cubicBezTo>
                  <a:pt x="5682" y="6278"/>
                  <a:pt x="5702" y="6280"/>
                  <a:pt x="5718" y="6295"/>
                </a:cubicBezTo>
                <a:cubicBezTo>
                  <a:pt x="5648" y="6287"/>
                  <a:pt x="5699" y="6305"/>
                  <a:pt x="5672" y="6316"/>
                </a:cubicBezTo>
                <a:cubicBezTo>
                  <a:pt x="5655" y="6305"/>
                  <a:pt x="5629" y="6317"/>
                  <a:pt x="5611" y="6307"/>
                </a:cubicBezTo>
                <a:cubicBezTo>
                  <a:pt x="5625" y="6288"/>
                  <a:pt x="5667" y="6304"/>
                  <a:pt x="5623" y="6273"/>
                </a:cubicBezTo>
                <a:close/>
                <a:moveTo>
                  <a:pt x="6836" y="2994"/>
                </a:moveTo>
                <a:cubicBezTo>
                  <a:pt x="6848" y="2947"/>
                  <a:pt x="6857" y="2908"/>
                  <a:pt x="6832" y="2886"/>
                </a:cubicBezTo>
                <a:cubicBezTo>
                  <a:pt x="6846" y="2862"/>
                  <a:pt x="6860" y="2875"/>
                  <a:pt x="6873" y="2915"/>
                </a:cubicBezTo>
                <a:cubicBezTo>
                  <a:pt x="6860" y="2957"/>
                  <a:pt x="6859" y="3047"/>
                  <a:pt x="6836" y="2994"/>
                </a:cubicBezTo>
                <a:close/>
                <a:moveTo>
                  <a:pt x="7215" y="4994"/>
                </a:moveTo>
                <a:cubicBezTo>
                  <a:pt x="7212" y="4994"/>
                  <a:pt x="7209" y="4994"/>
                  <a:pt x="7205" y="4994"/>
                </a:cubicBezTo>
                <a:cubicBezTo>
                  <a:pt x="7204" y="4994"/>
                  <a:pt x="7204" y="4993"/>
                  <a:pt x="7204" y="4993"/>
                </a:cubicBezTo>
                <a:cubicBezTo>
                  <a:pt x="7208" y="4993"/>
                  <a:pt x="7211" y="4993"/>
                  <a:pt x="7215" y="4994"/>
                </a:cubicBezTo>
                <a:close/>
                <a:moveTo>
                  <a:pt x="7169" y="2093"/>
                </a:moveTo>
                <a:cubicBezTo>
                  <a:pt x="7169" y="2055"/>
                  <a:pt x="7190" y="2046"/>
                  <a:pt x="7202" y="2073"/>
                </a:cubicBezTo>
                <a:cubicBezTo>
                  <a:pt x="7191" y="2115"/>
                  <a:pt x="7180" y="2104"/>
                  <a:pt x="7169" y="2093"/>
                </a:cubicBezTo>
                <a:close/>
                <a:moveTo>
                  <a:pt x="7442" y="2091"/>
                </a:moveTo>
                <a:cubicBezTo>
                  <a:pt x="7452" y="2111"/>
                  <a:pt x="7461" y="2057"/>
                  <a:pt x="7471" y="2107"/>
                </a:cubicBezTo>
                <a:cubicBezTo>
                  <a:pt x="7464" y="2158"/>
                  <a:pt x="7436" y="2136"/>
                  <a:pt x="7442" y="2091"/>
                </a:cubicBezTo>
                <a:close/>
                <a:moveTo>
                  <a:pt x="7899" y="2028"/>
                </a:moveTo>
                <a:cubicBezTo>
                  <a:pt x="7917" y="2061"/>
                  <a:pt x="7914" y="1979"/>
                  <a:pt x="7936" y="1973"/>
                </a:cubicBezTo>
                <a:cubicBezTo>
                  <a:pt x="7960" y="2046"/>
                  <a:pt x="7898" y="2128"/>
                  <a:pt x="7899" y="2028"/>
                </a:cubicBezTo>
                <a:close/>
                <a:moveTo>
                  <a:pt x="8642" y="1102"/>
                </a:moveTo>
                <a:cubicBezTo>
                  <a:pt x="8636" y="1084"/>
                  <a:pt x="8631" y="1080"/>
                  <a:pt x="8625" y="1076"/>
                </a:cubicBezTo>
                <a:cubicBezTo>
                  <a:pt x="8634" y="1033"/>
                  <a:pt x="8608" y="986"/>
                  <a:pt x="8628" y="945"/>
                </a:cubicBezTo>
                <a:cubicBezTo>
                  <a:pt x="8649" y="999"/>
                  <a:pt x="8647" y="1050"/>
                  <a:pt x="8642" y="1102"/>
                </a:cubicBezTo>
                <a:close/>
                <a:moveTo>
                  <a:pt x="15463" y="5038"/>
                </a:moveTo>
                <a:cubicBezTo>
                  <a:pt x="15457" y="5039"/>
                  <a:pt x="15454" y="5040"/>
                  <a:pt x="15448" y="5041"/>
                </a:cubicBezTo>
                <a:cubicBezTo>
                  <a:pt x="15454" y="5040"/>
                  <a:pt x="15457" y="5039"/>
                  <a:pt x="15463" y="5038"/>
                </a:cubicBezTo>
                <a:close/>
                <a:moveTo>
                  <a:pt x="15542" y="4687"/>
                </a:moveTo>
                <a:cubicBezTo>
                  <a:pt x="15541" y="4687"/>
                  <a:pt x="15541" y="4686"/>
                  <a:pt x="15540" y="4686"/>
                </a:cubicBezTo>
                <a:cubicBezTo>
                  <a:pt x="15540" y="4686"/>
                  <a:pt x="15541" y="4686"/>
                  <a:pt x="15541" y="4685"/>
                </a:cubicBezTo>
                <a:cubicBezTo>
                  <a:pt x="15541" y="4686"/>
                  <a:pt x="15541" y="4686"/>
                  <a:pt x="15542" y="4687"/>
                </a:cubicBezTo>
                <a:close/>
                <a:moveTo>
                  <a:pt x="15578" y="4652"/>
                </a:moveTo>
                <a:cubicBezTo>
                  <a:pt x="15628" y="4661"/>
                  <a:pt x="15613" y="4649"/>
                  <a:pt x="15609" y="4636"/>
                </a:cubicBezTo>
                <a:cubicBezTo>
                  <a:pt x="15631" y="4648"/>
                  <a:pt x="15629" y="4659"/>
                  <a:pt x="15633" y="4670"/>
                </a:cubicBezTo>
                <a:cubicBezTo>
                  <a:pt x="15609" y="4669"/>
                  <a:pt x="15586" y="4667"/>
                  <a:pt x="15563" y="4664"/>
                </a:cubicBezTo>
                <a:cubicBezTo>
                  <a:pt x="15567" y="4660"/>
                  <a:pt x="15572" y="4656"/>
                  <a:pt x="15578" y="4652"/>
                </a:cubicBezTo>
                <a:close/>
                <a:moveTo>
                  <a:pt x="15658" y="4310"/>
                </a:moveTo>
                <a:cubicBezTo>
                  <a:pt x="15657" y="4300"/>
                  <a:pt x="15659" y="4290"/>
                  <a:pt x="15663" y="4281"/>
                </a:cubicBezTo>
                <a:cubicBezTo>
                  <a:pt x="15677" y="4289"/>
                  <a:pt x="15698" y="4297"/>
                  <a:pt x="15720" y="4306"/>
                </a:cubicBezTo>
                <a:cubicBezTo>
                  <a:pt x="15698" y="4317"/>
                  <a:pt x="15678" y="4318"/>
                  <a:pt x="15658" y="4310"/>
                </a:cubicBezTo>
                <a:close/>
                <a:moveTo>
                  <a:pt x="15787" y="4079"/>
                </a:moveTo>
                <a:cubicBezTo>
                  <a:pt x="15842" y="4095"/>
                  <a:pt x="15772" y="4109"/>
                  <a:pt x="15830" y="4125"/>
                </a:cubicBezTo>
                <a:cubicBezTo>
                  <a:pt x="15809" y="4132"/>
                  <a:pt x="15788" y="4137"/>
                  <a:pt x="15768" y="4137"/>
                </a:cubicBezTo>
                <a:cubicBezTo>
                  <a:pt x="15768" y="4137"/>
                  <a:pt x="15767" y="4136"/>
                  <a:pt x="15767" y="4136"/>
                </a:cubicBezTo>
                <a:cubicBezTo>
                  <a:pt x="15756" y="4117"/>
                  <a:pt x="15728" y="4097"/>
                  <a:pt x="15787" y="4079"/>
                </a:cubicBezTo>
                <a:close/>
                <a:moveTo>
                  <a:pt x="15798" y="3905"/>
                </a:moveTo>
                <a:cubicBezTo>
                  <a:pt x="15798" y="3906"/>
                  <a:pt x="15798" y="3906"/>
                  <a:pt x="15798" y="3906"/>
                </a:cubicBezTo>
                <a:cubicBezTo>
                  <a:pt x="15798" y="3906"/>
                  <a:pt x="15797" y="3906"/>
                  <a:pt x="15797" y="3906"/>
                </a:cubicBezTo>
                <a:cubicBezTo>
                  <a:pt x="15797" y="3906"/>
                  <a:pt x="15798" y="3905"/>
                  <a:pt x="15798" y="3905"/>
                </a:cubicBezTo>
                <a:close/>
                <a:moveTo>
                  <a:pt x="16156" y="3250"/>
                </a:moveTo>
                <a:cubicBezTo>
                  <a:pt x="16155" y="3250"/>
                  <a:pt x="16155" y="3250"/>
                  <a:pt x="16155" y="3250"/>
                </a:cubicBezTo>
                <a:cubicBezTo>
                  <a:pt x="16157" y="3237"/>
                  <a:pt x="16160" y="3226"/>
                  <a:pt x="16171" y="3228"/>
                </a:cubicBezTo>
                <a:cubicBezTo>
                  <a:pt x="16168" y="3235"/>
                  <a:pt x="16160" y="3243"/>
                  <a:pt x="16156" y="3250"/>
                </a:cubicBezTo>
                <a:close/>
                <a:moveTo>
                  <a:pt x="16174" y="3483"/>
                </a:moveTo>
                <a:cubicBezTo>
                  <a:pt x="16176" y="3496"/>
                  <a:pt x="16252" y="3511"/>
                  <a:pt x="16205" y="3524"/>
                </a:cubicBezTo>
                <a:cubicBezTo>
                  <a:pt x="16169" y="3510"/>
                  <a:pt x="16121" y="3495"/>
                  <a:pt x="16174" y="3483"/>
                </a:cubicBezTo>
                <a:close/>
                <a:moveTo>
                  <a:pt x="16306" y="3780"/>
                </a:moveTo>
                <a:cubicBezTo>
                  <a:pt x="16300" y="3810"/>
                  <a:pt x="16375" y="3792"/>
                  <a:pt x="16362" y="3821"/>
                </a:cubicBezTo>
                <a:cubicBezTo>
                  <a:pt x="16301" y="3813"/>
                  <a:pt x="16267" y="3805"/>
                  <a:pt x="16306" y="3780"/>
                </a:cubicBezTo>
                <a:close/>
                <a:moveTo>
                  <a:pt x="16345" y="4040"/>
                </a:moveTo>
                <a:cubicBezTo>
                  <a:pt x="16339" y="4023"/>
                  <a:pt x="16319" y="4007"/>
                  <a:pt x="16339" y="3991"/>
                </a:cubicBezTo>
                <a:cubicBezTo>
                  <a:pt x="16396" y="4008"/>
                  <a:pt x="16358" y="4024"/>
                  <a:pt x="16345" y="4040"/>
                </a:cubicBezTo>
                <a:close/>
                <a:moveTo>
                  <a:pt x="16433" y="4939"/>
                </a:moveTo>
                <a:cubicBezTo>
                  <a:pt x="16381" y="4962"/>
                  <a:pt x="16446" y="4987"/>
                  <a:pt x="16424" y="5011"/>
                </a:cubicBezTo>
                <a:cubicBezTo>
                  <a:pt x="16337" y="4994"/>
                  <a:pt x="16377" y="4967"/>
                  <a:pt x="16373" y="4934"/>
                </a:cubicBezTo>
                <a:cubicBezTo>
                  <a:pt x="16355" y="4929"/>
                  <a:pt x="16329" y="4931"/>
                  <a:pt x="16363" y="4920"/>
                </a:cubicBezTo>
                <a:cubicBezTo>
                  <a:pt x="16387" y="4922"/>
                  <a:pt x="16411" y="4927"/>
                  <a:pt x="16433" y="4939"/>
                </a:cubicBezTo>
                <a:close/>
                <a:moveTo>
                  <a:pt x="16497" y="4186"/>
                </a:moveTo>
                <a:lnTo>
                  <a:pt x="16404" y="4148"/>
                </a:lnTo>
                <a:cubicBezTo>
                  <a:pt x="16420" y="4142"/>
                  <a:pt x="16407" y="4136"/>
                  <a:pt x="16431" y="4131"/>
                </a:cubicBezTo>
                <a:cubicBezTo>
                  <a:pt x="16486" y="4127"/>
                  <a:pt x="16534" y="4165"/>
                  <a:pt x="16497" y="4186"/>
                </a:cubicBezTo>
                <a:close/>
                <a:moveTo>
                  <a:pt x="16663" y="3875"/>
                </a:moveTo>
                <a:cubicBezTo>
                  <a:pt x="16659" y="3876"/>
                  <a:pt x="16654" y="3877"/>
                  <a:pt x="16647" y="3879"/>
                </a:cubicBezTo>
                <a:cubicBezTo>
                  <a:pt x="16639" y="3858"/>
                  <a:pt x="16582" y="3837"/>
                  <a:pt x="16632" y="3817"/>
                </a:cubicBezTo>
                <a:cubicBezTo>
                  <a:pt x="16648" y="3823"/>
                  <a:pt x="16665" y="3814"/>
                  <a:pt x="16681" y="3818"/>
                </a:cubicBezTo>
                <a:cubicBezTo>
                  <a:pt x="16641" y="3836"/>
                  <a:pt x="16674" y="3856"/>
                  <a:pt x="16663" y="3875"/>
                </a:cubicBezTo>
                <a:close/>
                <a:moveTo>
                  <a:pt x="16750" y="3754"/>
                </a:moveTo>
                <a:cubicBezTo>
                  <a:pt x="16746" y="3754"/>
                  <a:pt x="16742" y="3755"/>
                  <a:pt x="16738" y="3756"/>
                </a:cubicBezTo>
                <a:cubicBezTo>
                  <a:pt x="16726" y="3753"/>
                  <a:pt x="16722" y="3749"/>
                  <a:pt x="16721" y="3745"/>
                </a:cubicBezTo>
                <a:cubicBezTo>
                  <a:pt x="16730" y="3747"/>
                  <a:pt x="16738" y="3749"/>
                  <a:pt x="16750" y="3754"/>
                </a:cubicBezTo>
                <a:close/>
                <a:moveTo>
                  <a:pt x="16724" y="3591"/>
                </a:moveTo>
                <a:cubicBezTo>
                  <a:pt x="16750" y="3614"/>
                  <a:pt x="16671" y="3635"/>
                  <a:pt x="16702" y="3658"/>
                </a:cubicBezTo>
                <a:cubicBezTo>
                  <a:pt x="16652" y="3638"/>
                  <a:pt x="16666" y="3626"/>
                  <a:pt x="16673" y="3599"/>
                </a:cubicBezTo>
                <a:cubicBezTo>
                  <a:pt x="16689" y="3604"/>
                  <a:pt x="16706" y="3597"/>
                  <a:pt x="16724" y="3591"/>
                </a:cubicBezTo>
                <a:close/>
                <a:moveTo>
                  <a:pt x="17073" y="2906"/>
                </a:moveTo>
                <a:cubicBezTo>
                  <a:pt x="17069" y="2903"/>
                  <a:pt x="17066" y="2901"/>
                  <a:pt x="17064" y="2898"/>
                </a:cubicBezTo>
                <a:cubicBezTo>
                  <a:pt x="17067" y="2899"/>
                  <a:pt x="17073" y="2900"/>
                  <a:pt x="17081" y="2900"/>
                </a:cubicBezTo>
                <a:cubicBezTo>
                  <a:pt x="17078" y="2902"/>
                  <a:pt x="17076" y="2904"/>
                  <a:pt x="17073" y="2906"/>
                </a:cubicBezTo>
                <a:close/>
                <a:moveTo>
                  <a:pt x="17100" y="2889"/>
                </a:moveTo>
                <a:cubicBezTo>
                  <a:pt x="17102" y="2885"/>
                  <a:pt x="17103" y="2882"/>
                  <a:pt x="17107" y="2880"/>
                </a:cubicBezTo>
                <a:cubicBezTo>
                  <a:pt x="17105" y="2883"/>
                  <a:pt x="17103" y="2886"/>
                  <a:pt x="17100" y="2889"/>
                </a:cubicBezTo>
                <a:close/>
                <a:moveTo>
                  <a:pt x="17225" y="2992"/>
                </a:moveTo>
                <a:cubicBezTo>
                  <a:pt x="17235" y="2996"/>
                  <a:pt x="17246" y="2998"/>
                  <a:pt x="17257" y="2997"/>
                </a:cubicBezTo>
                <a:cubicBezTo>
                  <a:pt x="17258" y="2998"/>
                  <a:pt x="17258" y="2998"/>
                  <a:pt x="17259" y="2999"/>
                </a:cubicBezTo>
                <a:cubicBezTo>
                  <a:pt x="17245" y="3002"/>
                  <a:pt x="17231" y="3013"/>
                  <a:pt x="17217" y="3007"/>
                </a:cubicBezTo>
                <a:cubicBezTo>
                  <a:pt x="17218" y="3001"/>
                  <a:pt x="17221" y="2996"/>
                  <a:pt x="17225" y="2992"/>
                </a:cubicBezTo>
                <a:close/>
                <a:moveTo>
                  <a:pt x="17169" y="3073"/>
                </a:moveTo>
                <a:cubicBezTo>
                  <a:pt x="17164" y="3065"/>
                  <a:pt x="17153" y="3058"/>
                  <a:pt x="17136" y="3053"/>
                </a:cubicBezTo>
                <a:cubicBezTo>
                  <a:pt x="17134" y="3050"/>
                  <a:pt x="17132" y="3046"/>
                  <a:pt x="17131" y="3043"/>
                </a:cubicBezTo>
                <a:cubicBezTo>
                  <a:pt x="17146" y="3046"/>
                  <a:pt x="17160" y="3053"/>
                  <a:pt x="17177" y="3041"/>
                </a:cubicBezTo>
                <a:cubicBezTo>
                  <a:pt x="17183" y="3036"/>
                  <a:pt x="17181" y="3031"/>
                  <a:pt x="17178" y="3026"/>
                </a:cubicBezTo>
                <a:cubicBezTo>
                  <a:pt x="17204" y="3041"/>
                  <a:pt x="17195" y="3057"/>
                  <a:pt x="17169" y="3073"/>
                </a:cubicBezTo>
                <a:close/>
                <a:moveTo>
                  <a:pt x="17244" y="3734"/>
                </a:moveTo>
                <a:lnTo>
                  <a:pt x="17186" y="3700"/>
                </a:lnTo>
                <a:cubicBezTo>
                  <a:pt x="17197" y="3681"/>
                  <a:pt x="17231" y="3661"/>
                  <a:pt x="17251" y="3642"/>
                </a:cubicBezTo>
                <a:cubicBezTo>
                  <a:pt x="17257" y="3670"/>
                  <a:pt x="17291" y="3700"/>
                  <a:pt x="17306" y="3729"/>
                </a:cubicBezTo>
                <a:cubicBezTo>
                  <a:pt x="17287" y="3716"/>
                  <a:pt x="17266" y="3719"/>
                  <a:pt x="17244" y="3734"/>
                </a:cubicBezTo>
                <a:close/>
                <a:moveTo>
                  <a:pt x="17167" y="3829"/>
                </a:moveTo>
                <a:cubicBezTo>
                  <a:pt x="17171" y="3821"/>
                  <a:pt x="17166" y="3812"/>
                  <a:pt x="17162" y="3803"/>
                </a:cubicBezTo>
                <a:cubicBezTo>
                  <a:pt x="17171" y="3795"/>
                  <a:pt x="17181" y="3787"/>
                  <a:pt x="17190" y="3779"/>
                </a:cubicBezTo>
                <a:cubicBezTo>
                  <a:pt x="17230" y="3792"/>
                  <a:pt x="17234" y="3814"/>
                  <a:pt x="17215" y="3830"/>
                </a:cubicBezTo>
                <a:cubicBezTo>
                  <a:pt x="17200" y="3829"/>
                  <a:pt x="17184" y="3828"/>
                  <a:pt x="17167" y="3829"/>
                </a:cubicBezTo>
                <a:close/>
                <a:moveTo>
                  <a:pt x="17569" y="3997"/>
                </a:moveTo>
                <a:cubicBezTo>
                  <a:pt x="17559" y="3999"/>
                  <a:pt x="17557" y="4001"/>
                  <a:pt x="17570" y="4006"/>
                </a:cubicBezTo>
                <a:cubicBezTo>
                  <a:pt x="17571" y="4012"/>
                  <a:pt x="17570" y="4018"/>
                  <a:pt x="17567" y="4025"/>
                </a:cubicBezTo>
                <a:cubicBezTo>
                  <a:pt x="17562" y="4027"/>
                  <a:pt x="17557" y="4030"/>
                  <a:pt x="17553" y="4033"/>
                </a:cubicBezTo>
                <a:cubicBezTo>
                  <a:pt x="17552" y="4000"/>
                  <a:pt x="17483" y="3965"/>
                  <a:pt x="17536" y="3934"/>
                </a:cubicBezTo>
                <a:cubicBezTo>
                  <a:pt x="17552" y="3943"/>
                  <a:pt x="17569" y="3929"/>
                  <a:pt x="17585" y="3935"/>
                </a:cubicBezTo>
                <a:cubicBezTo>
                  <a:pt x="17556" y="3955"/>
                  <a:pt x="17566" y="3976"/>
                  <a:pt x="17569" y="3997"/>
                </a:cubicBezTo>
                <a:close/>
                <a:moveTo>
                  <a:pt x="17603" y="3693"/>
                </a:moveTo>
                <a:cubicBezTo>
                  <a:pt x="17552" y="3665"/>
                  <a:pt x="17566" y="3646"/>
                  <a:pt x="17573" y="3605"/>
                </a:cubicBezTo>
                <a:cubicBezTo>
                  <a:pt x="17589" y="3612"/>
                  <a:pt x="17606" y="3602"/>
                  <a:pt x="17623" y="3592"/>
                </a:cubicBezTo>
                <a:cubicBezTo>
                  <a:pt x="17650" y="3626"/>
                  <a:pt x="17571" y="3659"/>
                  <a:pt x="17603" y="3693"/>
                </a:cubicBezTo>
                <a:close/>
                <a:moveTo>
                  <a:pt x="17657" y="3795"/>
                </a:moveTo>
                <a:lnTo>
                  <a:pt x="17704" y="3823"/>
                </a:lnTo>
                <a:cubicBezTo>
                  <a:pt x="17682" y="3837"/>
                  <a:pt x="17663" y="3830"/>
                  <a:pt x="17641" y="3842"/>
                </a:cubicBezTo>
                <a:cubicBezTo>
                  <a:pt x="17606" y="3826"/>
                  <a:pt x="17620" y="3810"/>
                  <a:pt x="17657" y="3795"/>
                </a:cubicBezTo>
                <a:close/>
                <a:moveTo>
                  <a:pt x="17673" y="3735"/>
                </a:moveTo>
                <a:cubicBezTo>
                  <a:pt x="17631" y="3715"/>
                  <a:pt x="17661" y="3667"/>
                  <a:pt x="17714" y="3688"/>
                </a:cubicBezTo>
                <a:cubicBezTo>
                  <a:pt x="17695" y="3704"/>
                  <a:pt x="17707" y="3720"/>
                  <a:pt x="17673" y="3735"/>
                </a:cubicBezTo>
                <a:close/>
                <a:moveTo>
                  <a:pt x="17413" y="5701"/>
                </a:moveTo>
                <a:cubicBezTo>
                  <a:pt x="17441" y="5686"/>
                  <a:pt x="17399" y="5663"/>
                  <a:pt x="17447" y="5651"/>
                </a:cubicBezTo>
                <a:cubicBezTo>
                  <a:pt x="17484" y="5669"/>
                  <a:pt x="17447" y="5713"/>
                  <a:pt x="17413" y="5701"/>
                </a:cubicBezTo>
                <a:close/>
                <a:moveTo>
                  <a:pt x="17240" y="6082"/>
                </a:moveTo>
                <a:cubicBezTo>
                  <a:pt x="17241" y="6069"/>
                  <a:pt x="17211" y="6052"/>
                  <a:pt x="17203" y="6038"/>
                </a:cubicBezTo>
                <a:cubicBezTo>
                  <a:pt x="17203" y="6035"/>
                  <a:pt x="17202" y="6032"/>
                  <a:pt x="17202" y="6028"/>
                </a:cubicBezTo>
                <a:cubicBezTo>
                  <a:pt x="17204" y="6025"/>
                  <a:pt x="17208" y="6021"/>
                  <a:pt x="17218" y="6019"/>
                </a:cubicBezTo>
                <a:cubicBezTo>
                  <a:pt x="17250" y="6043"/>
                  <a:pt x="17259" y="6065"/>
                  <a:pt x="17240" y="6082"/>
                </a:cubicBezTo>
                <a:close/>
                <a:moveTo>
                  <a:pt x="17160" y="6265"/>
                </a:moveTo>
                <a:cubicBezTo>
                  <a:pt x="17167" y="6261"/>
                  <a:pt x="17174" y="6259"/>
                  <a:pt x="17180" y="6257"/>
                </a:cubicBezTo>
                <a:cubicBezTo>
                  <a:pt x="17185" y="6257"/>
                  <a:pt x="17190" y="6257"/>
                  <a:pt x="17195" y="6256"/>
                </a:cubicBezTo>
                <a:cubicBezTo>
                  <a:pt x="17208" y="6256"/>
                  <a:pt x="17220" y="6258"/>
                  <a:pt x="17233" y="6259"/>
                </a:cubicBezTo>
                <a:cubicBezTo>
                  <a:pt x="17249" y="6271"/>
                  <a:pt x="17226" y="6273"/>
                  <a:pt x="17211" y="6284"/>
                </a:cubicBezTo>
                <a:cubicBezTo>
                  <a:pt x="17216" y="6287"/>
                  <a:pt x="17220" y="6288"/>
                  <a:pt x="17225" y="6290"/>
                </a:cubicBezTo>
                <a:cubicBezTo>
                  <a:pt x="17222" y="6292"/>
                  <a:pt x="17219" y="6293"/>
                  <a:pt x="17216" y="6294"/>
                </a:cubicBezTo>
                <a:cubicBezTo>
                  <a:pt x="17197" y="6284"/>
                  <a:pt x="17176" y="6285"/>
                  <a:pt x="17160" y="6265"/>
                </a:cubicBezTo>
                <a:close/>
                <a:moveTo>
                  <a:pt x="17100" y="6287"/>
                </a:moveTo>
                <a:cubicBezTo>
                  <a:pt x="17098" y="6276"/>
                  <a:pt x="17112" y="6266"/>
                  <a:pt x="17092" y="6255"/>
                </a:cubicBezTo>
                <a:cubicBezTo>
                  <a:pt x="17116" y="6246"/>
                  <a:pt x="17137" y="6252"/>
                  <a:pt x="17158" y="6255"/>
                </a:cubicBezTo>
                <a:cubicBezTo>
                  <a:pt x="17156" y="6267"/>
                  <a:pt x="17149" y="6280"/>
                  <a:pt x="17139" y="6293"/>
                </a:cubicBezTo>
                <a:cubicBezTo>
                  <a:pt x="17126" y="6290"/>
                  <a:pt x="17114" y="6288"/>
                  <a:pt x="17100" y="6287"/>
                </a:cubicBezTo>
                <a:close/>
                <a:moveTo>
                  <a:pt x="17192" y="6427"/>
                </a:moveTo>
                <a:cubicBezTo>
                  <a:pt x="17190" y="6428"/>
                  <a:pt x="17188" y="6429"/>
                  <a:pt x="17186" y="6429"/>
                </a:cubicBezTo>
                <a:cubicBezTo>
                  <a:pt x="17181" y="6429"/>
                  <a:pt x="17176" y="6429"/>
                  <a:pt x="17172" y="6428"/>
                </a:cubicBezTo>
                <a:cubicBezTo>
                  <a:pt x="17134" y="6397"/>
                  <a:pt x="17166" y="6401"/>
                  <a:pt x="17202" y="6394"/>
                </a:cubicBezTo>
                <a:cubicBezTo>
                  <a:pt x="17214" y="6401"/>
                  <a:pt x="17229" y="6408"/>
                  <a:pt x="17241" y="6415"/>
                </a:cubicBezTo>
                <a:cubicBezTo>
                  <a:pt x="17231" y="6422"/>
                  <a:pt x="17214" y="6427"/>
                  <a:pt x="17197" y="6429"/>
                </a:cubicBezTo>
                <a:cubicBezTo>
                  <a:pt x="17195" y="6428"/>
                  <a:pt x="17194" y="6428"/>
                  <a:pt x="17192" y="6427"/>
                </a:cubicBezTo>
                <a:close/>
                <a:moveTo>
                  <a:pt x="17109" y="6591"/>
                </a:moveTo>
                <a:cubicBezTo>
                  <a:pt x="17108" y="6590"/>
                  <a:pt x="17108" y="6589"/>
                  <a:pt x="17107" y="6588"/>
                </a:cubicBezTo>
                <a:cubicBezTo>
                  <a:pt x="17105" y="6578"/>
                  <a:pt x="17103" y="6569"/>
                  <a:pt x="17101" y="6559"/>
                </a:cubicBezTo>
                <a:cubicBezTo>
                  <a:pt x="17104" y="6548"/>
                  <a:pt x="17111" y="6537"/>
                  <a:pt x="17116" y="6526"/>
                </a:cubicBezTo>
                <a:cubicBezTo>
                  <a:pt x="17125" y="6528"/>
                  <a:pt x="17134" y="6531"/>
                  <a:pt x="17143" y="6534"/>
                </a:cubicBezTo>
                <a:cubicBezTo>
                  <a:pt x="17125" y="6553"/>
                  <a:pt x="17139" y="6572"/>
                  <a:pt x="17109" y="6591"/>
                </a:cubicBezTo>
                <a:close/>
                <a:moveTo>
                  <a:pt x="17128" y="6627"/>
                </a:moveTo>
                <a:cubicBezTo>
                  <a:pt x="17109" y="6619"/>
                  <a:pt x="17087" y="6636"/>
                  <a:pt x="17067" y="6630"/>
                </a:cubicBezTo>
                <a:cubicBezTo>
                  <a:pt x="17094" y="6619"/>
                  <a:pt x="17050" y="6606"/>
                  <a:pt x="17096" y="6595"/>
                </a:cubicBezTo>
                <a:cubicBezTo>
                  <a:pt x="17127" y="6606"/>
                  <a:pt x="17155" y="6617"/>
                  <a:pt x="17128" y="6627"/>
                </a:cubicBezTo>
                <a:close/>
                <a:moveTo>
                  <a:pt x="17090" y="6704"/>
                </a:moveTo>
                <a:cubicBezTo>
                  <a:pt x="17078" y="6703"/>
                  <a:pt x="17066" y="6701"/>
                  <a:pt x="17055" y="6699"/>
                </a:cubicBezTo>
                <a:cubicBezTo>
                  <a:pt x="17038" y="6688"/>
                  <a:pt x="17046" y="6677"/>
                  <a:pt x="17062" y="6666"/>
                </a:cubicBezTo>
                <a:cubicBezTo>
                  <a:pt x="17071" y="6679"/>
                  <a:pt x="17100" y="6692"/>
                  <a:pt x="17090" y="6704"/>
                </a:cubicBezTo>
                <a:close/>
                <a:moveTo>
                  <a:pt x="17337" y="6793"/>
                </a:moveTo>
                <a:cubicBezTo>
                  <a:pt x="17345" y="6802"/>
                  <a:pt x="17350" y="6811"/>
                  <a:pt x="17364" y="6821"/>
                </a:cubicBezTo>
                <a:cubicBezTo>
                  <a:pt x="17360" y="6825"/>
                  <a:pt x="17357" y="6830"/>
                  <a:pt x="17357" y="6834"/>
                </a:cubicBezTo>
                <a:cubicBezTo>
                  <a:pt x="17331" y="6835"/>
                  <a:pt x="17325" y="6812"/>
                  <a:pt x="17313" y="6798"/>
                </a:cubicBezTo>
                <a:cubicBezTo>
                  <a:pt x="17319" y="6795"/>
                  <a:pt x="17327" y="6794"/>
                  <a:pt x="17337" y="6793"/>
                </a:cubicBezTo>
                <a:close/>
                <a:moveTo>
                  <a:pt x="17393" y="7472"/>
                </a:moveTo>
                <a:cubicBezTo>
                  <a:pt x="17423" y="7494"/>
                  <a:pt x="17431" y="7512"/>
                  <a:pt x="17392" y="7520"/>
                </a:cubicBezTo>
                <a:cubicBezTo>
                  <a:pt x="17361" y="7497"/>
                  <a:pt x="17353" y="7480"/>
                  <a:pt x="17393" y="7472"/>
                </a:cubicBezTo>
                <a:close/>
                <a:moveTo>
                  <a:pt x="17074" y="9027"/>
                </a:moveTo>
                <a:cubicBezTo>
                  <a:pt x="17078" y="9051"/>
                  <a:pt x="17109" y="9084"/>
                  <a:pt x="17073" y="9097"/>
                </a:cubicBezTo>
                <a:cubicBezTo>
                  <a:pt x="17018" y="9057"/>
                  <a:pt x="17063" y="9047"/>
                  <a:pt x="17074" y="9027"/>
                </a:cubicBezTo>
                <a:close/>
                <a:moveTo>
                  <a:pt x="16794" y="10478"/>
                </a:moveTo>
                <a:cubicBezTo>
                  <a:pt x="16788" y="10479"/>
                  <a:pt x="16783" y="10480"/>
                  <a:pt x="16775" y="10479"/>
                </a:cubicBezTo>
                <a:cubicBezTo>
                  <a:pt x="16783" y="10490"/>
                  <a:pt x="16790" y="10501"/>
                  <a:pt x="16797" y="10512"/>
                </a:cubicBezTo>
                <a:cubicBezTo>
                  <a:pt x="16792" y="10511"/>
                  <a:pt x="16788" y="10510"/>
                  <a:pt x="16783" y="10507"/>
                </a:cubicBezTo>
                <a:cubicBezTo>
                  <a:pt x="16796" y="10525"/>
                  <a:pt x="16780" y="10543"/>
                  <a:pt x="16747" y="10560"/>
                </a:cubicBezTo>
                <a:cubicBezTo>
                  <a:pt x="16745" y="10558"/>
                  <a:pt x="16743" y="10557"/>
                  <a:pt x="16741" y="10555"/>
                </a:cubicBezTo>
                <a:cubicBezTo>
                  <a:pt x="16746" y="10526"/>
                  <a:pt x="16755" y="10496"/>
                  <a:pt x="16752" y="10467"/>
                </a:cubicBezTo>
                <a:cubicBezTo>
                  <a:pt x="16764" y="10464"/>
                  <a:pt x="16776" y="10467"/>
                  <a:pt x="16789" y="10463"/>
                </a:cubicBezTo>
                <a:cubicBezTo>
                  <a:pt x="16795" y="10467"/>
                  <a:pt x="16795" y="10473"/>
                  <a:pt x="16794" y="10478"/>
                </a:cubicBezTo>
                <a:close/>
                <a:moveTo>
                  <a:pt x="16799" y="10595"/>
                </a:moveTo>
                <a:cubicBezTo>
                  <a:pt x="16795" y="10588"/>
                  <a:pt x="16801" y="10576"/>
                  <a:pt x="16804" y="10566"/>
                </a:cubicBezTo>
                <a:cubicBezTo>
                  <a:pt x="16809" y="10565"/>
                  <a:pt x="16814" y="10563"/>
                  <a:pt x="16819" y="10562"/>
                </a:cubicBezTo>
                <a:cubicBezTo>
                  <a:pt x="16821" y="10573"/>
                  <a:pt x="16821" y="10583"/>
                  <a:pt x="16818" y="10591"/>
                </a:cubicBezTo>
                <a:cubicBezTo>
                  <a:pt x="16812" y="10593"/>
                  <a:pt x="16806" y="10594"/>
                  <a:pt x="16799" y="10595"/>
                </a:cubicBezTo>
                <a:close/>
                <a:moveTo>
                  <a:pt x="10377" y="19721"/>
                </a:moveTo>
                <a:cubicBezTo>
                  <a:pt x="10378" y="19718"/>
                  <a:pt x="10379" y="19716"/>
                  <a:pt x="10380" y="19713"/>
                </a:cubicBezTo>
                <a:cubicBezTo>
                  <a:pt x="10388" y="19721"/>
                  <a:pt x="10395" y="19728"/>
                  <a:pt x="10402" y="19736"/>
                </a:cubicBezTo>
                <a:cubicBezTo>
                  <a:pt x="10394" y="19732"/>
                  <a:pt x="10385" y="19727"/>
                  <a:pt x="10377" y="19721"/>
                </a:cubicBezTo>
                <a:close/>
                <a:moveTo>
                  <a:pt x="2992" y="18435"/>
                </a:moveTo>
                <a:cubicBezTo>
                  <a:pt x="2990" y="18437"/>
                  <a:pt x="2989" y="18438"/>
                  <a:pt x="2988" y="18440"/>
                </a:cubicBezTo>
                <a:cubicBezTo>
                  <a:pt x="2988" y="18438"/>
                  <a:pt x="2987" y="18435"/>
                  <a:pt x="2988" y="18432"/>
                </a:cubicBezTo>
                <a:cubicBezTo>
                  <a:pt x="2990" y="18433"/>
                  <a:pt x="2990" y="18434"/>
                  <a:pt x="2992" y="18435"/>
                </a:cubicBezTo>
                <a:close/>
                <a:moveTo>
                  <a:pt x="1173" y="13141"/>
                </a:moveTo>
                <a:cubicBezTo>
                  <a:pt x="1159" y="13133"/>
                  <a:pt x="1085" y="13139"/>
                  <a:pt x="1114" y="13122"/>
                </a:cubicBezTo>
                <a:cubicBezTo>
                  <a:pt x="1144" y="13134"/>
                  <a:pt x="1176" y="13125"/>
                  <a:pt x="1154" y="13111"/>
                </a:cubicBezTo>
                <a:cubicBezTo>
                  <a:pt x="1128" y="13113"/>
                  <a:pt x="1104" y="13111"/>
                  <a:pt x="1080" y="13105"/>
                </a:cubicBezTo>
                <a:cubicBezTo>
                  <a:pt x="1106" y="13098"/>
                  <a:pt x="1066" y="13085"/>
                  <a:pt x="1110" y="13079"/>
                </a:cubicBezTo>
                <a:cubicBezTo>
                  <a:pt x="1142" y="13105"/>
                  <a:pt x="1184" y="13084"/>
                  <a:pt x="1215" y="13110"/>
                </a:cubicBezTo>
                <a:cubicBezTo>
                  <a:pt x="1195" y="13120"/>
                  <a:pt x="1207" y="13132"/>
                  <a:pt x="1173" y="13141"/>
                </a:cubicBezTo>
                <a:close/>
                <a:moveTo>
                  <a:pt x="1108" y="13293"/>
                </a:moveTo>
                <a:cubicBezTo>
                  <a:pt x="1183" y="13325"/>
                  <a:pt x="1157" y="13282"/>
                  <a:pt x="1205" y="13300"/>
                </a:cubicBezTo>
                <a:cubicBezTo>
                  <a:pt x="1155" y="13318"/>
                  <a:pt x="1219" y="13345"/>
                  <a:pt x="1194" y="13365"/>
                </a:cubicBezTo>
                <a:cubicBezTo>
                  <a:pt x="1160" y="13346"/>
                  <a:pt x="1126" y="13330"/>
                  <a:pt x="1088" y="13334"/>
                </a:cubicBezTo>
                <a:cubicBezTo>
                  <a:pt x="1122" y="13322"/>
                  <a:pt x="1086" y="13305"/>
                  <a:pt x="1108" y="13293"/>
                </a:cubicBezTo>
                <a:close/>
                <a:moveTo>
                  <a:pt x="1115" y="13184"/>
                </a:moveTo>
                <a:cubicBezTo>
                  <a:pt x="1151" y="13175"/>
                  <a:pt x="1238" y="13184"/>
                  <a:pt x="1198" y="13204"/>
                </a:cubicBezTo>
                <a:cubicBezTo>
                  <a:pt x="1171" y="13195"/>
                  <a:pt x="1141" y="13198"/>
                  <a:pt x="1115" y="13184"/>
                </a:cubicBezTo>
                <a:close/>
                <a:moveTo>
                  <a:pt x="1123" y="13208"/>
                </a:moveTo>
                <a:cubicBezTo>
                  <a:pt x="1156" y="13222"/>
                  <a:pt x="1167" y="13234"/>
                  <a:pt x="1129" y="13242"/>
                </a:cubicBezTo>
                <a:cubicBezTo>
                  <a:pt x="1096" y="13229"/>
                  <a:pt x="1085" y="13217"/>
                  <a:pt x="1123" y="13208"/>
                </a:cubicBezTo>
                <a:close/>
                <a:moveTo>
                  <a:pt x="1264" y="11350"/>
                </a:moveTo>
                <a:cubicBezTo>
                  <a:pt x="1245" y="11706"/>
                  <a:pt x="1231" y="12063"/>
                  <a:pt x="1225" y="12418"/>
                </a:cubicBezTo>
                <a:cubicBezTo>
                  <a:pt x="1222" y="12407"/>
                  <a:pt x="1221" y="12395"/>
                  <a:pt x="1221" y="12380"/>
                </a:cubicBezTo>
                <a:cubicBezTo>
                  <a:pt x="1204" y="12372"/>
                  <a:pt x="1191" y="12358"/>
                  <a:pt x="1163" y="12367"/>
                </a:cubicBezTo>
                <a:cubicBezTo>
                  <a:pt x="1152" y="12306"/>
                  <a:pt x="1138" y="12244"/>
                  <a:pt x="1181" y="12187"/>
                </a:cubicBezTo>
                <a:cubicBezTo>
                  <a:pt x="1132" y="12174"/>
                  <a:pt x="1139" y="12169"/>
                  <a:pt x="1127" y="12149"/>
                </a:cubicBezTo>
                <a:cubicBezTo>
                  <a:pt x="1151" y="12146"/>
                  <a:pt x="1136" y="12158"/>
                  <a:pt x="1161" y="12166"/>
                </a:cubicBezTo>
                <a:cubicBezTo>
                  <a:pt x="1193" y="12150"/>
                  <a:pt x="1104" y="12123"/>
                  <a:pt x="1172" y="12110"/>
                </a:cubicBezTo>
                <a:cubicBezTo>
                  <a:pt x="1142" y="12093"/>
                  <a:pt x="1106" y="12107"/>
                  <a:pt x="1076" y="12091"/>
                </a:cubicBezTo>
                <a:cubicBezTo>
                  <a:pt x="1202" y="12050"/>
                  <a:pt x="1174" y="11966"/>
                  <a:pt x="1117" y="11893"/>
                </a:cubicBezTo>
                <a:cubicBezTo>
                  <a:pt x="1143" y="11841"/>
                  <a:pt x="1187" y="11791"/>
                  <a:pt x="1126" y="11731"/>
                </a:cubicBezTo>
                <a:cubicBezTo>
                  <a:pt x="1139" y="11726"/>
                  <a:pt x="1151" y="11726"/>
                  <a:pt x="1163" y="11729"/>
                </a:cubicBezTo>
                <a:cubicBezTo>
                  <a:pt x="1102" y="11639"/>
                  <a:pt x="1207" y="11529"/>
                  <a:pt x="1117" y="11465"/>
                </a:cubicBezTo>
                <a:cubicBezTo>
                  <a:pt x="1152" y="11455"/>
                  <a:pt x="1163" y="11468"/>
                  <a:pt x="1170" y="11451"/>
                </a:cubicBezTo>
                <a:cubicBezTo>
                  <a:pt x="1155" y="11445"/>
                  <a:pt x="1137" y="11453"/>
                  <a:pt x="1119" y="11456"/>
                </a:cubicBezTo>
                <a:cubicBezTo>
                  <a:pt x="1213" y="11356"/>
                  <a:pt x="1068" y="11256"/>
                  <a:pt x="1182" y="11154"/>
                </a:cubicBezTo>
                <a:cubicBezTo>
                  <a:pt x="1106" y="11137"/>
                  <a:pt x="1179" y="11093"/>
                  <a:pt x="1188" y="11066"/>
                </a:cubicBezTo>
                <a:cubicBezTo>
                  <a:pt x="1205" y="11079"/>
                  <a:pt x="1224" y="11092"/>
                  <a:pt x="1241" y="11105"/>
                </a:cubicBezTo>
                <a:cubicBezTo>
                  <a:pt x="1255" y="11115"/>
                  <a:pt x="1268" y="11126"/>
                  <a:pt x="1279" y="11137"/>
                </a:cubicBezTo>
                <a:cubicBezTo>
                  <a:pt x="1273" y="11208"/>
                  <a:pt x="1268" y="11279"/>
                  <a:pt x="1264" y="11350"/>
                </a:cubicBezTo>
                <a:close/>
                <a:moveTo>
                  <a:pt x="2923" y="3570"/>
                </a:moveTo>
                <a:cubicBezTo>
                  <a:pt x="2897" y="3555"/>
                  <a:pt x="2950" y="3549"/>
                  <a:pt x="2870" y="3538"/>
                </a:cubicBezTo>
                <a:cubicBezTo>
                  <a:pt x="2934" y="3548"/>
                  <a:pt x="2903" y="3533"/>
                  <a:pt x="2924" y="3524"/>
                </a:cubicBezTo>
                <a:cubicBezTo>
                  <a:pt x="2874" y="3512"/>
                  <a:pt x="2884" y="3525"/>
                  <a:pt x="2872" y="3532"/>
                </a:cubicBezTo>
                <a:cubicBezTo>
                  <a:pt x="2817" y="3513"/>
                  <a:pt x="2854" y="3502"/>
                  <a:pt x="2859" y="3488"/>
                </a:cubicBezTo>
                <a:cubicBezTo>
                  <a:pt x="2885" y="3485"/>
                  <a:pt x="2895" y="3505"/>
                  <a:pt x="2878" y="3508"/>
                </a:cubicBezTo>
                <a:cubicBezTo>
                  <a:pt x="2943" y="3508"/>
                  <a:pt x="2885" y="3472"/>
                  <a:pt x="2905" y="3458"/>
                </a:cubicBezTo>
                <a:cubicBezTo>
                  <a:pt x="2856" y="3461"/>
                  <a:pt x="2911" y="3473"/>
                  <a:pt x="2862" y="3476"/>
                </a:cubicBezTo>
                <a:cubicBezTo>
                  <a:pt x="2864" y="3474"/>
                  <a:pt x="2865" y="3471"/>
                  <a:pt x="2866" y="3469"/>
                </a:cubicBezTo>
                <a:cubicBezTo>
                  <a:pt x="2878" y="3466"/>
                  <a:pt x="2891" y="3457"/>
                  <a:pt x="2907" y="3436"/>
                </a:cubicBezTo>
                <a:cubicBezTo>
                  <a:pt x="2914" y="3491"/>
                  <a:pt x="2917" y="3537"/>
                  <a:pt x="2946" y="3470"/>
                </a:cubicBezTo>
                <a:cubicBezTo>
                  <a:pt x="2949" y="3505"/>
                  <a:pt x="2945" y="3541"/>
                  <a:pt x="2936" y="3566"/>
                </a:cubicBezTo>
                <a:cubicBezTo>
                  <a:pt x="2932" y="3568"/>
                  <a:pt x="2928" y="3569"/>
                  <a:pt x="2923" y="3570"/>
                </a:cubicBezTo>
                <a:close/>
                <a:moveTo>
                  <a:pt x="3162" y="3917"/>
                </a:moveTo>
                <a:cubicBezTo>
                  <a:pt x="3212" y="3917"/>
                  <a:pt x="3192" y="3891"/>
                  <a:pt x="3244" y="3895"/>
                </a:cubicBezTo>
                <a:cubicBezTo>
                  <a:pt x="3232" y="3899"/>
                  <a:pt x="3231" y="3904"/>
                  <a:pt x="3251" y="3911"/>
                </a:cubicBezTo>
                <a:cubicBezTo>
                  <a:pt x="3230" y="3914"/>
                  <a:pt x="3208" y="3917"/>
                  <a:pt x="3186" y="3920"/>
                </a:cubicBezTo>
                <a:cubicBezTo>
                  <a:pt x="3238" y="3946"/>
                  <a:pt x="3185" y="3946"/>
                  <a:pt x="3220" y="3973"/>
                </a:cubicBezTo>
                <a:cubicBezTo>
                  <a:pt x="3198" y="3965"/>
                  <a:pt x="3170" y="3973"/>
                  <a:pt x="3149" y="3959"/>
                </a:cubicBezTo>
                <a:cubicBezTo>
                  <a:pt x="3200" y="3953"/>
                  <a:pt x="3177" y="3937"/>
                  <a:pt x="3160" y="3923"/>
                </a:cubicBezTo>
                <a:cubicBezTo>
                  <a:pt x="3118" y="3924"/>
                  <a:pt x="3077" y="3921"/>
                  <a:pt x="3040" y="3904"/>
                </a:cubicBezTo>
                <a:cubicBezTo>
                  <a:pt x="3060" y="3897"/>
                  <a:pt x="3067" y="3889"/>
                  <a:pt x="3109" y="3884"/>
                </a:cubicBezTo>
                <a:cubicBezTo>
                  <a:pt x="3147" y="3897"/>
                  <a:pt x="3112" y="3903"/>
                  <a:pt x="3162" y="3917"/>
                </a:cubicBezTo>
                <a:close/>
                <a:moveTo>
                  <a:pt x="3177" y="3735"/>
                </a:moveTo>
                <a:cubicBezTo>
                  <a:pt x="3162" y="3727"/>
                  <a:pt x="3159" y="3721"/>
                  <a:pt x="3161" y="3715"/>
                </a:cubicBezTo>
                <a:cubicBezTo>
                  <a:pt x="3177" y="3719"/>
                  <a:pt x="3194" y="3715"/>
                  <a:pt x="3208" y="3731"/>
                </a:cubicBezTo>
                <a:cubicBezTo>
                  <a:pt x="3191" y="3736"/>
                  <a:pt x="3172" y="3740"/>
                  <a:pt x="3174" y="3747"/>
                </a:cubicBezTo>
                <a:cubicBezTo>
                  <a:pt x="3240" y="3769"/>
                  <a:pt x="3288" y="3789"/>
                  <a:pt x="3222" y="3798"/>
                </a:cubicBezTo>
                <a:cubicBezTo>
                  <a:pt x="3230" y="3774"/>
                  <a:pt x="3174" y="3775"/>
                  <a:pt x="3145" y="3763"/>
                </a:cubicBezTo>
                <a:cubicBezTo>
                  <a:pt x="3208" y="3769"/>
                  <a:pt x="3171" y="3753"/>
                  <a:pt x="3125" y="3742"/>
                </a:cubicBezTo>
                <a:cubicBezTo>
                  <a:pt x="3131" y="3735"/>
                  <a:pt x="3145" y="3733"/>
                  <a:pt x="3177" y="3735"/>
                </a:cubicBezTo>
                <a:close/>
                <a:moveTo>
                  <a:pt x="3257" y="3609"/>
                </a:moveTo>
                <a:cubicBezTo>
                  <a:pt x="3260" y="3618"/>
                  <a:pt x="3264" y="3627"/>
                  <a:pt x="3266" y="3638"/>
                </a:cubicBezTo>
                <a:cubicBezTo>
                  <a:pt x="3258" y="3635"/>
                  <a:pt x="3249" y="3632"/>
                  <a:pt x="3241" y="3629"/>
                </a:cubicBezTo>
                <a:cubicBezTo>
                  <a:pt x="3241" y="3628"/>
                  <a:pt x="3241" y="3628"/>
                  <a:pt x="3240" y="3629"/>
                </a:cubicBezTo>
                <a:cubicBezTo>
                  <a:pt x="3236" y="3627"/>
                  <a:pt x="3233" y="3626"/>
                  <a:pt x="3229" y="3624"/>
                </a:cubicBezTo>
                <a:cubicBezTo>
                  <a:pt x="3229" y="3621"/>
                  <a:pt x="3228" y="3616"/>
                  <a:pt x="3228" y="3613"/>
                </a:cubicBezTo>
                <a:cubicBezTo>
                  <a:pt x="3248" y="3612"/>
                  <a:pt x="3256" y="3610"/>
                  <a:pt x="3257" y="3609"/>
                </a:cubicBezTo>
                <a:close/>
                <a:moveTo>
                  <a:pt x="3261" y="4545"/>
                </a:moveTo>
                <a:cubicBezTo>
                  <a:pt x="3256" y="4546"/>
                  <a:pt x="3251" y="4546"/>
                  <a:pt x="3247" y="4545"/>
                </a:cubicBezTo>
                <a:cubicBezTo>
                  <a:pt x="3245" y="4538"/>
                  <a:pt x="3244" y="4528"/>
                  <a:pt x="3243" y="4522"/>
                </a:cubicBezTo>
                <a:cubicBezTo>
                  <a:pt x="3253" y="4520"/>
                  <a:pt x="3259" y="4517"/>
                  <a:pt x="3256" y="4511"/>
                </a:cubicBezTo>
                <a:cubicBezTo>
                  <a:pt x="3261" y="4512"/>
                  <a:pt x="3263" y="4513"/>
                  <a:pt x="3266" y="4514"/>
                </a:cubicBezTo>
                <a:cubicBezTo>
                  <a:pt x="3265" y="4525"/>
                  <a:pt x="3264" y="4535"/>
                  <a:pt x="3261" y="4545"/>
                </a:cubicBezTo>
                <a:close/>
                <a:moveTo>
                  <a:pt x="3320" y="4563"/>
                </a:moveTo>
                <a:cubicBezTo>
                  <a:pt x="3326" y="4564"/>
                  <a:pt x="3331" y="4565"/>
                  <a:pt x="3336" y="4566"/>
                </a:cubicBezTo>
                <a:cubicBezTo>
                  <a:pt x="3330" y="4572"/>
                  <a:pt x="3325" y="4570"/>
                  <a:pt x="3320" y="4563"/>
                </a:cubicBezTo>
                <a:close/>
                <a:moveTo>
                  <a:pt x="3265" y="4621"/>
                </a:moveTo>
                <a:cubicBezTo>
                  <a:pt x="3259" y="4620"/>
                  <a:pt x="3253" y="4619"/>
                  <a:pt x="3248" y="4617"/>
                </a:cubicBezTo>
                <a:cubicBezTo>
                  <a:pt x="3255" y="4615"/>
                  <a:pt x="3260" y="4613"/>
                  <a:pt x="3264" y="4611"/>
                </a:cubicBezTo>
                <a:cubicBezTo>
                  <a:pt x="3264" y="4614"/>
                  <a:pt x="3265" y="4618"/>
                  <a:pt x="3265" y="4621"/>
                </a:cubicBezTo>
                <a:close/>
                <a:moveTo>
                  <a:pt x="3189" y="4798"/>
                </a:moveTo>
                <a:cubicBezTo>
                  <a:pt x="3163" y="4782"/>
                  <a:pt x="3167" y="4770"/>
                  <a:pt x="3201" y="4762"/>
                </a:cubicBezTo>
                <a:cubicBezTo>
                  <a:pt x="3227" y="4778"/>
                  <a:pt x="3223" y="4790"/>
                  <a:pt x="3189" y="4798"/>
                </a:cubicBezTo>
                <a:close/>
                <a:moveTo>
                  <a:pt x="3187" y="4530"/>
                </a:moveTo>
                <a:cubicBezTo>
                  <a:pt x="3190" y="4528"/>
                  <a:pt x="3197" y="4527"/>
                  <a:pt x="3205" y="4526"/>
                </a:cubicBezTo>
                <a:cubicBezTo>
                  <a:pt x="3212" y="4530"/>
                  <a:pt x="3219" y="4536"/>
                  <a:pt x="3224" y="4543"/>
                </a:cubicBezTo>
                <a:cubicBezTo>
                  <a:pt x="3211" y="4541"/>
                  <a:pt x="3199" y="4537"/>
                  <a:pt x="3187" y="4530"/>
                </a:cubicBezTo>
                <a:close/>
                <a:moveTo>
                  <a:pt x="3093" y="4106"/>
                </a:moveTo>
                <a:cubicBezTo>
                  <a:pt x="3045" y="4087"/>
                  <a:pt x="3040" y="4050"/>
                  <a:pt x="3130" y="4067"/>
                </a:cubicBezTo>
                <a:cubicBezTo>
                  <a:pt x="3135" y="4082"/>
                  <a:pt x="3109" y="4093"/>
                  <a:pt x="3093" y="4106"/>
                </a:cubicBezTo>
                <a:close/>
                <a:moveTo>
                  <a:pt x="3080" y="4108"/>
                </a:moveTo>
                <a:cubicBezTo>
                  <a:pt x="3101" y="4119"/>
                  <a:pt x="3101" y="4129"/>
                  <a:pt x="3108" y="4139"/>
                </a:cubicBezTo>
                <a:cubicBezTo>
                  <a:pt x="3060" y="4128"/>
                  <a:pt x="3049" y="4117"/>
                  <a:pt x="3080" y="4108"/>
                </a:cubicBezTo>
                <a:close/>
                <a:moveTo>
                  <a:pt x="3143" y="4187"/>
                </a:moveTo>
                <a:cubicBezTo>
                  <a:pt x="3136" y="4184"/>
                  <a:pt x="3128" y="4182"/>
                  <a:pt x="3119" y="4184"/>
                </a:cubicBezTo>
                <a:cubicBezTo>
                  <a:pt x="3139" y="4191"/>
                  <a:pt x="3138" y="4197"/>
                  <a:pt x="3127" y="4200"/>
                </a:cubicBezTo>
                <a:cubicBezTo>
                  <a:pt x="3091" y="4186"/>
                  <a:pt x="3083" y="4174"/>
                  <a:pt x="3112" y="4167"/>
                </a:cubicBezTo>
                <a:cubicBezTo>
                  <a:pt x="3126" y="4174"/>
                  <a:pt x="3158" y="4183"/>
                  <a:pt x="3143" y="4187"/>
                </a:cubicBezTo>
                <a:close/>
                <a:moveTo>
                  <a:pt x="3150" y="4000"/>
                </a:moveTo>
                <a:cubicBezTo>
                  <a:pt x="3181" y="3990"/>
                  <a:pt x="3103" y="3983"/>
                  <a:pt x="3146" y="3971"/>
                </a:cubicBezTo>
                <a:cubicBezTo>
                  <a:pt x="3194" y="3984"/>
                  <a:pt x="3216" y="4010"/>
                  <a:pt x="3150" y="4000"/>
                </a:cubicBezTo>
                <a:close/>
                <a:moveTo>
                  <a:pt x="3330" y="3782"/>
                </a:moveTo>
                <a:cubicBezTo>
                  <a:pt x="3331" y="3778"/>
                  <a:pt x="3332" y="3776"/>
                  <a:pt x="3332" y="3772"/>
                </a:cubicBezTo>
                <a:cubicBezTo>
                  <a:pt x="3332" y="3772"/>
                  <a:pt x="3332" y="3772"/>
                  <a:pt x="3333" y="3772"/>
                </a:cubicBezTo>
                <a:cubicBezTo>
                  <a:pt x="3336" y="3776"/>
                  <a:pt x="3336" y="3779"/>
                  <a:pt x="3330" y="3782"/>
                </a:cubicBezTo>
                <a:close/>
                <a:moveTo>
                  <a:pt x="3299" y="3632"/>
                </a:moveTo>
                <a:cubicBezTo>
                  <a:pt x="3300" y="3638"/>
                  <a:pt x="3299" y="3642"/>
                  <a:pt x="3299" y="3648"/>
                </a:cubicBezTo>
                <a:cubicBezTo>
                  <a:pt x="3294" y="3646"/>
                  <a:pt x="3289" y="3645"/>
                  <a:pt x="3285" y="3644"/>
                </a:cubicBezTo>
                <a:cubicBezTo>
                  <a:pt x="3290" y="3633"/>
                  <a:pt x="3295" y="3625"/>
                  <a:pt x="3299" y="3632"/>
                </a:cubicBezTo>
                <a:close/>
                <a:moveTo>
                  <a:pt x="3333" y="3644"/>
                </a:moveTo>
                <a:cubicBezTo>
                  <a:pt x="3336" y="3651"/>
                  <a:pt x="3337" y="3659"/>
                  <a:pt x="3338" y="3663"/>
                </a:cubicBezTo>
                <a:cubicBezTo>
                  <a:pt x="3330" y="3658"/>
                  <a:pt x="3320" y="3654"/>
                  <a:pt x="3308" y="3651"/>
                </a:cubicBezTo>
                <a:cubicBezTo>
                  <a:pt x="3320" y="3625"/>
                  <a:pt x="3328" y="3631"/>
                  <a:pt x="3333" y="3643"/>
                </a:cubicBezTo>
                <a:cubicBezTo>
                  <a:pt x="3331" y="3643"/>
                  <a:pt x="3329" y="3643"/>
                  <a:pt x="3328" y="3643"/>
                </a:cubicBezTo>
                <a:cubicBezTo>
                  <a:pt x="3330" y="3643"/>
                  <a:pt x="3331" y="3643"/>
                  <a:pt x="3333" y="3644"/>
                </a:cubicBezTo>
                <a:close/>
                <a:moveTo>
                  <a:pt x="3279" y="3656"/>
                </a:moveTo>
                <a:cubicBezTo>
                  <a:pt x="3287" y="3657"/>
                  <a:pt x="3294" y="3659"/>
                  <a:pt x="3298" y="3660"/>
                </a:cubicBezTo>
                <a:cubicBezTo>
                  <a:pt x="3297" y="3664"/>
                  <a:pt x="3296" y="3668"/>
                  <a:pt x="3295" y="3671"/>
                </a:cubicBezTo>
                <a:cubicBezTo>
                  <a:pt x="3288" y="3669"/>
                  <a:pt x="3281" y="3667"/>
                  <a:pt x="3274" y="3666"/>
                </a:cubicBezTo>
                <a:cubicBezTo>
                  <a:pt x="3276" y="3663"/>
                  <a:pt x="3277" y="3659"/>
                  <a:pt x="3279" y="3656"/>
                </a:cubicBezTo>
                <a:close/>
                <a:moveTo>
                  <a:pt x="3256" y="3607"/>
                </a:moveTo>
                <a:cubicBezTo>
                  <a:pt x="3254" y="3605"/>
                  <a:pt x="3251" y="3604"/>
                  <a:pt x="3256" y="3603"/>
                </a:cubicBezTo>
                <a:cubicBezTo>
                  <a:pt x="3256" y="3604"/>
                  <a:pt x="3256" y="3606"/>
                  <a:pt x="3256" y="3607"/>
                </a:cubicBezTo>
                <a:close/>
                <a:moveTo>
                  <a:pt x="3243" y="3744"/>
                </a:moveTo>
                <a:cubicBezTo>
                  <a:pt x="3243" y="3743"/>
                  <a:pt x="3243" y="3742"/>
                  <a:pt x="3244" y="3741"/>
                </a:cubicBezTo>
                <a:cubicBezTo>
                  <a:pt x="3245" y="3737"/>
                  <a:pt x="3249" y="3733"/>
                  <a:pt x="3254" y="3730"/>
                </a:cubicBezTo>
                <a:cubicBezTo>
                  <a:pt x="3251" y="3730"/>
                  <a:pt x="3249" y="3730"/>
                  <a:pt x="3247" y="3730"/>
                </a:cubicBezTo>
                <a:cubicBezTo>
                  <a:pt x="3250" y="3718"/>
                  <a:pt x="3252" y="3707"/>
                  <a:pt x="3258" y="3696"/>
                </a:cubicBezTo>
                <a:cubicBezTo>
                  <a:pt x="3255" y="3684"/>
                  <a:pt x="3250" y="3699"/>
                  <a:pt x="3245" y="3705"/>
                </a:cubicBezTo>
                <a:cubicBezTo>
                  <a:pt x="3242" y="3693"/>
                  <a:pt x="3242" y="3671"/>
                  <a:pt x="3242" y="3654"/>
                </a:cubicBezTo>
                <a:cubicBezTo>
                  <a:pt x="3250" y="3654"/>
                  <a:pt x="3258" y="3654"/>
                  <a:pt x="3266" y="3655"/>
                </a:cubicBezTo>
                <a:cubicBezTo>
                  <a:pt x="3265" y="3658"/>
                  <a:pt x="3264" y="3662"/>
                  <a:pt x="3263" y="3666"/>
                </a:cubicBezTo>
                <a:cubicBezTo>
                  <a:pt x="3257" y="3666"/>
                  <a:pt x="3252" y="3665"/>
                  <a:pt x="3246" y="3667"/>
                </a:cubicBezTo>
                <a:cubicBezTo>
                  <a:pt x="3252" y="3667"/>
                  <a:pt x="3256" y="3668"/>
                  <a:pt x="3262" y="3669"/>
                </a:cubicBezTo>
                <a:cubicBezTo>
                  <a:pt x="3261" y="3670"/>
                  <a:pt x="3261" y="3671"/>
                  <a:pt x="3261" y="3672"/>
                </a:cubicBezTo>
                <a:cubicBezTo>
                  <a:pt x="3264" y="3679"/>
                  <a:pt x="3267" y="3677"/>
                  <a:pt x="3271" y="3670"/>
                </a:cubicBezTo>
                <a:cubicBezTo>
                  <a:pt x="3279" y="3672"/>
                  <a:pt x="3287" y="3673"/>
                  <a:pt x="3293" y="3674"/>
                </a:cubicBezTo>
                <a:cubicBezTo>
                  <a:pt x="3290" y="3681"/>
                  <a:pt x="3287" y="3688"/>
                  <a:pt x="3282" y="3693"/>
                </a:cubicBezTo>
                <a:cubicBezTo>
                  <a:pt x="3280" y="3692"/>
                  <a:pt x="3279" y="3692"/>
                  <a:pt x="3277" y="3691"/>
                </a:cubicBezTo>
                <a:cubicBezTo>
                  <a:pt x="3262" y="3695"/>
                  <a:pt x="3260" y="3701"/>
                  <a:pt x="3266" y="3706"/>
                </a:cubicBezTo>
                <a:cubicBezTo>
                  <a:pt x="3264" y="3707"/>
                  <a:pt x="3262" y="3709"/>
                  <a:pt x="3261" y="3709"/>
                </a:cubicBezTo>
                <a:cubicBezTo>
                  <a:pt x="3253" y="3727"/>
                  <a:pt x="3256" y="3747"/>
                  <a:pt x="3257" y="3767"/>
                </a:cubicBezTo>
                <a:cubicBezTo>
                  <a:pt x="3245" y="3759"/>
                  <a:pt x="3241" y="3751"/>
                  <a:pt x="3243" y="3744"/>
                </a:cubicBezTo>
                <a:close/>
                <a:moveTo>
                  <a:pt x="3233" y="3654"/>
                </a:moveTo>
                <a:cubicBezTo>
                  <a:pt x="3233" y="3654"/>
                  <a:pt x="3233" y="3654"/>
                  <a:pt x="3233" y="3654"/>
                </a:cubicBezTo>
                <a:cubicBezTo>
                  <a:pt x="3233" y="3654"/>
                  <a:pt x="3233" y="3654"/>
                  <a:pt x="3233" y="3654"/>
                </a:cubicBezTo>
                <a:cubicBezTo>
                  <a:pt x="3233" y="3654"/>
                  <a:pt x="3233" y="3654"/>
                  <a:pt x="3233" y="3654"/>
                </a:cubicBezTo>
                <a:close/>
                <a:moveTo>
                  <a:pt x="3200" y="3684"/>
                </a:moveTo>
                <a:cubicBezTo>
                  <a:pt x="3203" y="3676"/>
                  <a:pt x="3205" y="3671"/>
                  <a:pt x="3208" y="3667"/>
                </a:cubicBezTo>
                <a:cubicBezTo>
                  <a:pt x="3225" y="3669"/>
                  <a:pt x="3233" y="3669"/>
                  <a:pt x="3213" y="3661"/>
                </a:cubicBezTo>
                <a:cubicBezTo>
                  <a:pt x="3216" y="3659"/>
                  <a:pt x="3219" y="3657"/>
                  <a:pt x="3223" y="3654"/>
                </a:cubicBezTo>
                <a:cubicBezTo>
                  <a:pt x="3223" y="3654"/>
                  <a:pt x="3224" y="3654"/>
                  <a:pt x="3225" y="3654"/>
                </a:cubicBezTo>
                <a:cubicBezTo>
                  <a:pt x="3233" y="3675"/>
                  <a:pt x="3231" y="3701"/>
                  <a:pt x="3231" y="3722"/>
                </a:cubicBezTo>
                <a:cubicBezTo>
                  <a:pt x="3228" y="3725"/>
                  <a:pt x="3221" y="3727"/>
                  <a:pt x="3213" y="3730"/>
                </a:cubicBezTo>
                <a:cubicBezTo>
                  <a:pt x="3223" y="3696"/>
                  <a:pt x="3200" y="3716"/>
                  <a:pt x="3200" y="3684"/>
                </a:cubicBezTo>
                <a:close/>
                <a:moveTo>
                  <a:pt x="3180" y="3897"/>
                </a:moveTo>
                <a:cubicBezTo>
                  <a:pt x="3146" y="3883"/>
                  <a:pt x="3160" y="3874"/>
                  <a:pt x="3214" y="3869"/>
                </a:cubicBezTo>
                <a:cubicBezTo>
                  <a:pt x="3239" y="3883"/>
                  <a:pt x="3196" y="3888"/>
                  <a:pt x="3180" y="3897"/>
                </a:cubicBezTo>
                <a:close/>
                <a:moveTo>
                  <a:pt x="3211" y="3835"/>
                </a:moveTo>
                <a:cubicBezTo>
                  <a:pt x="3265" y="3832"/>
                  <a:pt x="3267" y="3824"/>
                  <a:pt x="3218" y="3811"/>
                </a:cubicBezTo>
                <a:lnTo>
                  <a:pt x="3253" y="3806"/>
                </a:lnTo>
                <a:cubicBezTo>
                  <a:pt x="3258" y="3817"/>
                  <a:pt x="3264" y="3817"/>
                  <a:pt x="3270" y="3814"/>
                </a:cubicBezTo>
                <a:cubicBezTo>
                  <a:pt x="3286" y="3829"/>
                  <a:pt x="3264" y="3840"/>
                  <a:pt x="3256" y="3852"/>
                </a:cubicBezTo>
                <a:cubicBezTo>
                  <a:pt x="3241" y="3846"/>
                  <a:pt x="3226" y="3841"/>
                  <a:pt x="3211" y="3835"/>
                </a:cubicBezTo>
                <a:close/>
                <a:moveTo>
                  <a:pt x="3043" y="4147"/>
                </a:moveTo>
                <a:cubicBezTo>
                  <a:pt x="3054" y="4151"/>
                  <a:pt x="3065" y="4156"/>
                  <a:pt x="3076" y="4160"/>
                </a:cubicBezTo>
                <a:cubicBezTo>
                  <a:pt x="3045" y="4165"/>
                  <a:pt x="3057" y="4174"/>
                  <a:pt x="3013" y="4162"/>
                </a:cubicBezTo>
                <a:cubicBezTo>
                  <a:pt x="3038" y="4159"/>
                  <a:pt x="2998" y="4148"/>
                  <a:pt x="3043" y="4147"/>
                </a:cubicBezTo>
                <a:close/>
                <a:moveTo>
                  <a:pt x="3078" y="5741"/>
                </a:moveTo>
                <a:cubicBezTo>
                  <a:pt x="3100" y="5755"/>
                  <a:pt x="3086" y="5763"/>
                  <a:pt x="3043" y="5768"/>
                </a:cubicBezTo>
                <a:cubicBezTo>
                  <a:pt x="3002" y="5752"/>
                  <a:pt x="2911" y="5738"/>
                  <a:pt x="2968" y="5728"/>
                </a:cubicBezTo>
                <a:cubicBezTo>
                  <a:pt x="3014" y="5744"/>
                  <a:pt x="3053" y="5756"/>
                  <a:pt x="3078" y="5741"/>
                </a:cubicBezTo>
                <a:close/>
                <a:moveTo>
                  <a:pt x="3038" y="5559"/>
                </a:moveTo>
                <a:cubicBezTo>
                  <a:pt x="3074" y="5575"/>
                  <a:pt x="3128" y="5595"/>
                  <a:pt x="3087" y="5600"/>
                </a:cubicBezTo>
                <a:cubicBezTo>
                  <a:pt x="3034" y="5593"/>
                  <a:pt x="3055" y="5580"/>
                  <a:pt x="2998" y="5562"/>
                </a:cubicBezTo>
                <a:cubicBezTo>
                  <a:pt x="2998" y="5562"/>
                  <a:pt x="3038" y="5559"/>
                  <a:pt x="3038" y="5559"/>
                </a:cubicBezTo>
                <a:close/>
                <a:moveTo>
                  <a:pt x="3086" y="5565"/>
                </a:moveTo>
                <a:cubicBezTo>
                  <a:pt x="3032" y="5555"/>
                  <a:pt x="3083" y="5546"/>
                  <a:pt x="3006" y="5538"/>
                </a:cubicBezTo>
                <a:cubicBezTo>
                  <a:pt x="3046" y="5528"/>
                  <a:pt x="3125" y="5562"/>
                  <a:pt x="3086" y="5565"/>
                </a:cubicBezTo>
                <a:close/>
                <a:moveTo>
                  <a:pt x="3134" y="5538"/>
                </a:moveTo>
                <a:cubicBezTo>
                  <a:pt x="3049" y="5513"/>
                  <a:pt x="3184" y="5520"/>
                  <a:pt x="3122" y="5498"/>
                </a:cubicBezTo>
                <a:cubicBezTo>
                  <a:pt x="3090" y="5502"/>
                  <a:pt x="3102" y="5511"/>
                  <a:pt x="3058" y="5498"/>
                </a:cubicBezTo>
                <a:cubicBezTo>
                  <a:pt x="3062" y="5485"/>
                  <a:pt x="3112" y="5498"/>
                  <a:pt x="3150" y="5489"/>
                </a:cubicBezTo>
                <a:cubicBezTo>
                  <a:pt x="3093" y="5468"/>
                  <a:pt x="3190" y="5468"/>
                  <a:pt x="3127" y="5445"/>
                </a:cubicBezTo>
                <a:cubicBezTo>
                  <a:pt x="3113" y="5452"/>
                  <a:pt x="3124" y="5462"/>
                  <a:pt x="3070" y="5462"/>
                </a:cubicBezTo>
                <a:cubicBezTo>
                  <a:pt x="3038" y="5451"/>
                  <a:pt x="3070" y="5450"/>
                  <a:pt x="3028" y="5437"/>
                </a:cubicBezTo>
                <a:cubicBezTo>
                  <a:pt x="3049" y="5429"/>
                  <a:pt x="3121" y="5453"/>
                  <a:pt x="3105" y="5436"/>
                </a:cubicBezTo>
                <a:cubicBezTo>
                  <a:pt x="3079" y="5423"/>
                  <a:pt x="3045" y="5437"/>
                  <a:pt x="3021" y="5421"/>
                </a:cubicBezTo>
                <a:cubicBezTo>
                  <a:pt x="3014" y="5413"/>
                  <a:pt x="3028" y="5409"/>
                  <a:pt x="3051" y="5406"/>
                </a:cubicBezTo>
                <a:cubicBezTo>
                  <a:pt x="3087" y="5412"/>
                  <a:pt x="3119" y="5429"/>
                  <a:pt x="3157" y="5431"/>
                </a:cubicBezTo>
                <a:cubicBezTo>
                  <a:pt x="3152" y="5422"/>
                  <a:pt x="3183" y="5420"/>
                  <a:pt x="3200" y="5415"/>
                </a:cubicBezTo>
                <a:cubicBezTo>
                  <a:pt x="3202" y="5459"/>
                  <a:pt x="3201" y="5503"/>
                  <a:pt x="3134" y="5538"/>
                </a:cubicBezTo>
                <a:close/>
                <a:moveTo>
                  <a:pt x="4524" y="4465"/>
                </a:moveTo>
                <a:cubicBezTo>
                  <a:pt x="4522" y="4465"/>
                  <a:pt x="4521" y="4466"/>
                  <a:pt x="4519" y="4466"/>
                </a:cubicBezTo>
                <a:cubicBezTo>
                  <a:pt x="4500" y="4459"/>
                  <a:pt x="4498" y="4455"/>
                  <a:pt x="4505" y="4451"/>
                </a:cubicBezTo>
                <a:cubicBezTo>
                  <a:pt x="4511" y="4456"/>
                  <a:pt x="4518" y="4460"/>
                  <a:pt x="4524" y="4465"/>
                </a:cubicBezTo>
                <a:close/>
                <a:moveTo>
                  <a:pt x="4805" y="3018"/>
                </a:moveTo>
                <a:cubicBezTo>
                  <a:pt x="4800" y="3016"/>
                  <a:pt x="4796" y="3015"/>
                  <a:pt x="4792" y="3014"/>
                </a:cubicBezTo>
                <a:cubicBezTo>
                  <a:pt x="4796" y="3009"/>
                  <a:pt x="4801" y="3011"/>
                  <a:pt x="4805" y="3018"/>
                </a:cubicBezTo>
                <a:close/>
                <a:moveTo>
                  <a:pt x="4819" y="4582"/>
                </a:moveTo>
                <a:cubicBezTo>
                  <a:pt x="4818" y="4581"/>
                  <a:pt x="4818" y="4581"/>
                  <a:pt x="4817" y="4580"/>
                </a:cubicBezTo>
                <a:cubicBezTo>
                  <a:pt x="4818" y="4581"/>
                  <a:pt x="4818" y="4581"/>
                  <a:pt x="4819" y="4582"/>
                </a:cubicBezTo>
                <a:close/>
                <a:moveTo>
                  <a:pt x="4758" y="4673"/>
                </a:moveTo>
                <a:cubicBezTo>
                  <a:pt x="4705" y="4657"/>
                  <a:pt x="4778" y="4646"/>
                  <a:pt x="4813" y="4660"/>
                </a:cubicBezTo>
                <a:cubicBezTo>
                  <a:pt x="4807" y="4666"/>
                  <a:pt x="4792" y="4671"/>
                  <a:pt x="4758" y="4673"/>
                </a:cubicBezTo>
                <a:close/>
                <a:moveTo>
                  <a:pt x="4827" y="4773"/>
                </a:moveTo>
                <a:lnTo>
                  <a:pt x="4817" y="4769"/>
                </a:lnTo>
                <a:cubicBezTo>
                  <a:pt x="4820" y="4768"/>
                  <a:pt x="4823" y="4769"/>
                  <a:pt x="4826" y="4769"/>
                </a:cubicBezTo>
                <a:cubicBezTo>
                  <a:pt x="4827" y="4770"/>
                  <a:pt x="4827" y="4772"/>
                  <a:pt x="4827" y="4773"/>
                </a:cubicBezTo>
                <a:close/>
                <a:moveTo>
                  <a:pt x="4918" y="4875"/>
                </a:moveTo>
                <a:cubicBezTo>
                  <a:pt x="4902" y="4922"/>
                  <a:pt x="4890" y="4854"/>
                  <a:pt x="4873" y="4917"/>
                </a:cubicBezTo>
                <a:cubicBezTo>
                  <a:pt x="4862" y="4844"/>
                  <a:pt x="4846" y="4876"/>
                  <a:pt x="4832" y="4862"/>
                </a:cubicBezTo>
                <a:cubicBezTo>
                  <a:pt x="4832" y="4857"/>
                  <a:pt x="4833" y="4854"/>
                  <a:pt x="4833" y="4851"/>
                </a:cubicBezTo>
                <a:cubicBezTo>
                  <a:pt x="4840" y="4849"/>
                  <a:pt x="4846" y="4846"/>
                  <a:pt x="4850" y="4844"/>
                </a:cubicBezTo>
                <a:cubicBezTo>
                  <a:pt x="4858" y="4849"/>
                  <a:pt x="4867" y="4853"/>
                  <a:pt x="4873" y="4832"/>
                </a:cubicBezTo>
                <a:cubicBezTo>
                  <a:pt x="4871" y="4826"/>
                  <a:pt x="4870" y="4822"/>
                  <a:pt x="4869" y="4817"/>
                </a:cubicBezTo>
                <a:cubicBezTo>
                  <a:pt x="4873" y="4811"/>
                  <a:pt x="4879" y="4806"/>
                  <a:pt x="4895" y="4802"/>
                </a:cubicBezTo>
                <a:lnTo>
                  <a:pt x="4865" y="4789"/>
                </a:lnTo>
                <a:cubicBezTo>
                  <a:pt x="4868" y="4774"/>
                  <a:pt x="4889" y="4795"/>
                  <a:pt x="4897" y="4776"/>
                </a:cubicBezTo>
                <a:cubicBezTo>
                  <a:pt x="4895" y="4771"/>
                  <a:pt x="4893" y="4769"/>
                  <a:pt x="4892" y="4765"/>
                </a:cubicBezTo>
                <a:cubicBezTo>
                  <a:pt x="4895" y="4765"/>
                  <a:pt x="4899" y="4765"/>
                  <a:pt x="4902" y="4764"/>
                </a:cubicBezTo>
                <a:cubicBezTo>
                  <a:pt x="4900" y="4768"/>
                  <a:pt x="4899" y="4771"/>
                  <a:pt x="4897" y="4776"/>
                </a:cubicBezTo>
                <a:cubicBezTo>
                  <a:pt x="4895" y="4800"/>
                  <a:pt x="4909" y="4826"/>
                  <a:pt x="4893" y="4847"/>
                </a:cubicBezTo>
                <a:cubicBezTo>
                  <a:pt x="4901" y="4873"/>
                  <a:pt x="4912" y="4833"/>
                  <a:pt x="4918" y="4875"/>
                </a:cubicBezTo>
                <a:close/>
                <a:moveTo>
                  <a:pt x="5059" y="5433"/>
                </a:moveTo>
                <a:cubicBezTo>
                  <a:pt x="5031" y="5422"/>
                  <a:pt x="5021" y="5415"/>
                  <a:pt x="5043" y="5411"/>
                </a:cubicBezTo>
                <a:cubicBezTo>
                  <a:pt x="5050" y="5412"/>
                  <a:pt x="5057" y="5413"/>
                  <a:pt x="5065" y="5414"/>
                </a:cubicBezTo>
                <a:cubicBezTo>
                  <a:pt x="5088" y="5424"/>
                  <a:pt x="5092" y="5431"/>
                  <a:pt x="5059" y="5433"/>
                </a:cubicBezTo>
                <a:close/>
                <a:moveTo>
                  <a:pt x="5285" y="5747"/>
                </a:moveTo>
                <a:cubicBezTo>
                  <a:pt x="5262" y="5725"/>
                  <a:pt x="5299" y="5711"/>
                  <a:pt x="5303" y="5692"/>
                </a:cubicBezTo>
                <a:lnTo>
                  <a:pt x="5336" y="5707"/>
                </a:lnTo>
                <a:cubicBezTo>
                  <a:pt x="5299" y="5718"/>
                  <a:pt x="5322" y="5737"/>
                  <a:pt x="5285" y="5747"/>
                </a:cubicBezTo>
                <a:close/>
                <a:moveTo>
                  <a:pt x="5239" y="5769"/>
                </a:moveTo>
                <a:cubicBezTo>
                  <a:pt x="5267" y="5765"/>
                  <a:pt x="5225" y="5750"/>
                  <a:pt x="5272" y="5748"/>
                </a:cubicBezTo>
                <a:cubicBezTo>
                  <a:pt x="5301" y="5760"/>
                  <a:pt x="5328" y="5771"/>
                  <a:pt x="5301" y="5775"/>
                </a:cubicBezTo>
                <a:cubicBezTo>
                  <a:pt x="5282" y="5767"/>
                  <a:pt x="5258" y="5776"/>
                  <a:pt x="5239" y="5769"/>
                </a:cubicBezTo>
                <a:close/>
                <a:moveTo>
                  <a:pt x="5231" y="5793"/>
                </a:moveTo>
                <a:cubicBezTo>
                  <a:pt x="5241" y="5805"/>
                  <a:pt x="5277" y="5821"/>
                  <a:pt x="5245" y="5827"/>
                </a:cubicBezTo>
                <a:cubicBezTo>
                  <a:pt x="5200" y="5810"/>
                  <a:pt x="5208" y="5801"/>
                  <a:pt x="5231" y="5793"/>
                </a:cubicBezTo>
                <a:close/>
                <a:moveTo>
                  <a:pt x="5134" y="5627"/>
                </a:moveTo>
                <a:cubicBezTo>
                  <a:pt x="5146" y="5636"/>
                  <a:pt x="5216" y="5653"/>
                  <a:pt x="5188" y="5657"/>
                </a:cubicBezTo>
                <a:cubicBezTo>
                  <a:pt x="5156" y="5652"/>
                  <a:pt x="5098" y="5630"/>
                  <a:pt x="5134" y="5627"/>
                </a:cubicBezTo>
                <a:close/>
                <a:moveTo>
                  <a:pt x="5062" y="6182"/>
                </a:moveTo>
                <a:cubicBezTo>
                  <a:pt x="5027" y="6170"/>
                  <a:pt x="5046" y="6151"/>
                  <a:pt x="5095" y="6161"/>
                </a:cubicBezTo>
                <a:cubicBezTo>
                  <a:pt x="5062" y="6165"/>
                  <a:pt x="5128" y="6183"/>
                  <a:pt x="5062" y="6182"/>
                </a:cubicBezTo>
                <a:close/>
                <a:moveTo>
                  <a:pt x="4967" y="6237"/>
                </a:moveTo>
                <a:cubicBezTo>
                  <a:pt x="5000" y="6249"/>
                  <a:pt x="5010" y="6257"/>
                  <a:pt x="4973" y="6259"/>
                </a:cubicBezTo>
                <a:cubicBezTo>
                  <a:pt x="4940" y="6247"/>
                  <a:pt x="4930" y="6239"/>
                  <a:pt x="4967" y="6237"/>
                </a:cubicBezTo>
                <a:close/>
                <a:moveTo>
                  <a:pt x="5100" y="6687"/>
                </a:moveTo>
                <a:cubicBezTo>
                  <a:pt x="5105" y="6691"/>
                  <a:pt x="5105" y="6696"/>
                  <a:pt x="5103" y="6700"/>
                </a:cubicBezTo>
                <a:cubicBezTo>
                  <a:pt x="5099" y="6699"/>
                  <a:pt x="5095" y="6699"/>
                  <a:pt x="5091" y="6698"/>
                </a:cubicBezTo>
                <a:cubicBezTo>
                  <a:pt x="5079" y="6703"/>
                  <a:pt x="5075" y="6710"/>
                  <a:pt x="5073" y="6717"/>
                </a:cubicBezTo>
                <a:cubicBezTo>
                  <a:pt x="5068" y="6718"/>
                  <a:pt x="5063" y="6719"/>
                  <a:pt x="5058" y="6720"/>
                </a:cubicBezTo>
                <a:cubicBezTo>
                  <a:pt x="5032" y="6713"/>
                  <a:pt x="5016" y="6702"/>
                  <a:pt x="5003" y="6695"/>
                </a:cubicBezTo>
                <a:cubicBezTo>
                  <a:pt x="5006" y="6694"/>
                  <a:pt x="5009" y="6695"/>
                  <a:pt x="5013" y="6695"/>
                </a:cubicBezTo>
                <a:cubicBezTo>
                  <a:pt x="5021" y="6698"/>
                  <a:pt x="5029" y="6702"/>
                  <a:pt x="5042" y="6708"/>
                </a:cubicBezTo>
                <a:cubicBezTo>
                  <a:pt x="5038" y="6705"/>
                  <a:pt x="5036" y="6701"/>
                  <a:pt x="5034" y="6696"/>
                </a:cubicBezTo>
                <a:cubicBezTo>
                  <a:pt x="5040" y="6698"/>
                  <a:pt x="5046" y="6700"/>
                  <a:pt x="5052" y="6702"/>
                </a:cubicBezTo>
                <a:cubicBezTo>
                  <a:pt x="5073" y="6695"/>
                  <a:pt x="5049" y="6691"/>
                  <a:pt x="5029" y="6687"/>
                </a:cubicBezTo>
                <a:cubicBezTo>
                  <a:pt x="5028" y="6683"/>
                  <a:pt x="5027" y="6678"/>
                  <a:pt x="5025" y="6674"/>
                </a:cubicBezTo>
                <a:cubicBezTo>
                  <a:pt x="5050" y="6678"/>
                  <a:pt x="5075" y="6683"/>
                  <a:pt x="5100" y="6687"/>
                </a:cubicBezTo>
                <a:close/>
                <a:moveTo>
                  <a:pt x="5086" y="6638"/>
                </a:moveTo>
                <a:cubicBezTo>
                  <a:pt x="5089" y="6624"/>
                  <a:pt x="5089" y="6610"/>
                  <a:pt x="5050" y="6594"/>
                </a:cubicBezTo>
                <a:cubicBezTo>
                  <a:pt x="5075" y="6594"/>
                  <a:pt x="5097" y="6601"/>
                  <a:pt x="5122" y="6599"/>
                </a:cubicBezTo>
                <a:cubicBezTo>
                  <a:pt x="5111" y="6612"/>
                  <a:pt x="5099" y="6625"/>
                  <a:pt x="5086" y="6638"/>
                </a:cubicBezTo>
                <a:close/>
                <a:moveTo>
                  <a:pt x="5384" y="6560"/>
                </a:moveTo>
                <a:cubicBezTo>
                  <a:pt x="5383" y="6561"/>
                  <a:pt x="5382" y="6562"/>
                  <a:pt x="5378" y="6563"/>
                </a:cubicBezTo>
                <a:cubicBezTo>
                  <a:pt x="5384" y="6564"/>
                  <a:pt x="5389" y="6564"/>
                  <a:pt x="5394" y="6564"/>
                </a:cubicBezTo>
                <a:cubicBezTo>
                  <a:pt x="5405" y="6579"/>
                  <a:pt x="5458" y="6602"/>
                  <a:pt x="5414" y="6605"/>
                </a:cubicBezTo>
                <a:cubicBezTo>
                  <a:pt x="5384" y="6586"/>
                  <a:pt x="5344" y="6564"/>
                  <a:pt x="5384" y="6560"/>
                </a:cubicBezTo>
                <a:close/>
                <a:moveTo>
                  <a:pt x="5516" y="6786"/>
                </a:moveTo>
                <a:lnTo>
                  <a:pt x="5464" y="6752"/>
                </a:lnTo>
                <a:cubicBezTo>
                  <a:pt x="5478" y="6742"/>
                  <a:pt x="5514" y="6736"/>
                  <a:pt x="5537" y="6727"/>
                </a:cubicBezTo>
                <a:cubicBezTo>
                  <a:pt x="5538" y="6747"/>
                  <a:pt x="5568" y="6773"/>
                  <a:pt x="5578" y="6795"/>
                </a:cubicBezTo>
                <a:cubicBezTo>
                  <a:pt x="5560" y="6782"/>
                  <a:pt x="5540" y="6781"/>
                  <a:pt x="5516" y="6786"/>
                </a:cubicBezTo>
                <a:close/>
                <a:moveTo>
                  <a:pt x="5740" y="7261"/>
                </a:moveTo>
                <a:cubicBezTo>
                  <a:pt x="5740" y="7273"/>
                  <a:pt x="5741" y="7285"/>
                  <a:pt x="5745" y="7298"/>
                </a:cubicBezTo>
                <a:lnTo>
                  <a:pt x="5691" y="7305"/>
                </a:lnTo>
                <a:cubicBezTo>
                  <a:pt x="5693" y="7312"/>
                  <a:pt x="5693" y="7319"/>
                  <a:pt x="5694" y="7326"/>
                </a:cubicBezTo>
                <a:cubicBezTo>
                  <a:pt x="5691" y="7334"/>
                  <a:pt x="5690" y="7347"/>
                  <a:pt x="5650" y="7343"/>
                </a:cubicBezTo>
                <a:cubicBezTo>
                  <a:pt x="5629" y="7320"/>
                  <a:pt x="5689" y="7312"/>
                  <a:pt x="5680" y="7291"/>
                </a:cubicBezTo>
                <a:cubicBezTo>
                  <a:pt x="5620" y="7244"/>
                  <a:pt x="5479" y="7225"/>
                  <a:pt x="5531" y="7198"/>
                </a:cubicBezTo>
                <a:cubicBezTo>
                  <a:pt x="5563" y="7228"/>
                  <a:pt x="5679" y="7278"/>
                  <a:pt x="5740" y="7261"/>
                </a:cubicBezTo>
                <a:close/>
                <a:moveTo>
                  <a:pt x="5772" y="6971"/>
                </a:moveTo>
                <a:cubicBezTo>
                  <a:pt x="5786" y="6980"/>
                  <a:pt x="5805" y="6974"/>
                  <a:pt x="5820" y="6981"/>
                </a:cubicBezTo>
                <a:cubicBezTo>
                  <a:pt x="5809" y="6984"/>
                  <a:pt x="5803" y="6987"/>
                  <a:pt x="5800" y="6992"/>
                </a:cubicBezTo>
                <a:cubicBezTo>
                  <a:pt x="5798" y="6992"/>
                  <a:pt x="5797" y="6993"/>
                  <a:pt x="5794" y="6993"/>
                </a:cubicBezTo>
                <a:cubicBezTo>
                  <a:pt x="5795" y="6995"/>
                  <a:pt x="5795" y="6997"/>
                  <a:pt x="5796" y="6999"/>
                </a:cubicBezTo>
                <a:cubicBezTo>
                  <a:pt x="5793" y="7015"/>
                  <a:pt x="5808" y="7034"/>
                  <a:pt x="5773" y="7043"/>
                </a:cubicBezTo>
                <a:cubicBezTo>
                  <a:pt x="5792" y="7023"/>
                  <a:pt x="5711" y="6982"/>
                  <a:pt x="5772" y="6971"/>
                </a:cubicBezTo>
                <a:close/>
                <a:moveTo>
                  <a:pt x="5785" y="6897"/>
                </a:moveTo>
                <a:cubicBezTo>
                  <a:pt x="5805" y="6901"/>
                  <a:pt x="5825" y="6912"/>
                  <a:pt x="5837" y="6921"/>
                </a:cubicBezTo>
                <a:cubicBezTo>
                  <a:pt x="5834" y="6926"/>
                  <a:pt x="5834" y="6933"/>
                  <a:pt x="5835" y="6939"/>
                </a:cubicBezTo>
                <a:cubicBezTo>
                  <a:pt x="5813" y="6940"/>
                  <a:pt x="5799" y="6919"/>
                  <a:pt x="5773" y="6931"/>
                </a:cubicBezTo>
                <a:cubicBezTo>
                  <a:pt x="5748" y="6914"/>
                  <a:pt x="5752" y="6903"/>
                  <a:pt x="5785" y="6897"/>
                </a:cubicBezTo>
                <a:close/>
                <a:moveTo>
                  <a:pt x="5780" y="6842"/>
                </a:moveTo>
                <a:cubicBezTo>
                  <a:pt x="5810" y="6835"/>
                  <a:pt x="5789" y="6817"/>
                  <a:pt x="5829" y="6812"/>
                </a:cubicBezTo>
                <a:cubicBezTo>
                  <a:pt x="5868" y="6831"/>
                  <a:pt x="5831" y="6857"/>
                  <a:pt x="5780" y="6842"/>
                </a:cubicBezTo>
                <a:close/>
                <a:moveTo>
                  <a:pt x="5857" y="6769"/>
                </a:moveTo>
                <a:cubicBezTo>
                  <a:pt x="5867" y="6774"/>
                  <a:pt x="5879" y="6774"/>
                  <a:pt x="5891" y="6773"/>
                </a:cubicBezTo>
                <a:cubicBezTo>
                  <a:pt x="5889" y="6776"/>
                  <a:pt x="5887" y="6780"/>
                  <a:pt x="5886" y="6783"/>
                </a:cubicBezTo>
                <a:cubicBezTo>
                  <a:pt x="5884" y="6790"/>
                  <a:pt x="5883" y="6797"/>
                  <a:pt x="5883" y="6804"/>
                </a:cubicBezTo>
                <a:cubicBezTo>
                  <a:pt x="5871" y="6811"/>
                  <a:pt x="5862" y="6819"/>
                  <a:pt x="5874" y="6831"/>
                </a:cubicBezTo>
                <a:cubicBezTo>
                  <a:pt x="5828" y="6802"/>
                  <a:pt x="5845" y="6793"/>
                  <a:pt x="5857" y="6769"/>
                </a:cubicBezTo>
                <a:close/>
                <a:moveTo>
                  <a:pt x="5931" y="6701"/>
                </a:moveTo>
                <a:cubicBezTo>
                  <a:pt x="5931" y="6702"/>
                  <a:pt x="5930" y="6703"/>
                  <a:pt x="5929" y="6704"/>
                </a:cubicBezTo>
                <a:lnTo>
                  <a:pt x="5919" y="6706"/>
                </a:lnTo>
                <a:cubicBezTo>
                  <a:pt x="5921" y="6707"/>
                  <a:pt x="5924" y="6707"/>
                  <a:pt x="5927" y="6708"/>
                </a:cubicBezTo>
                <a:cubicBezTo>
                  <a:pt x="5917" y="6724"/>
                  <a:pt x="5907" y="6740"/>
                  <a:pt x="5898" y="6755"/>
                </a:cubicBezTo>
                <a:cubicBezTo>
                  <a:pt x="5893" y="6755"/>
                  <a:pt x="5886" y="6754"/>
                  <a:pt x="5877" y="6751"/>
                </a:cubicBezTo>
                <a:cubicBezTo>
                  <a:pt x="5916" y="6742"/>
                  <a:pt x="5863" y="6693"/>
                  <a:pt x="5931" y="6701"/>
                </a:cubicBezTo>
                <a:close/>
                <a:moveTo>
                  <a:pt x="5961" y="6554"/>
                </a:moveTo>
                <a:cubicBezTo>
                  <a:pt x="5952" y="6548"/>
                  <a:pt x="5941" y="6542"/>
                  <a:pt x="5928" y="6537"/>
                </a:cubicBezTo>
                <a:cubicBezTo>
                  <a:pt x="5941" y="6537"/>
                  <a:pt x="5954" y="6539"/>
                  <a:pt x="5967" y="6543"/>
                </a:cubicBezTo>
                <a:cubicBezTo>
                  <a:pt x="5965" y="6546"/>
                  <a:pt x="5963" y="6550"/>
                  <a:pt x="5961" y="6554"/>
                </a:cubicBezTo>
                <a:close/>
                <a:moveTo>
                  <a:pt x="14530" y="3016"/>
                </a:moveTo>
                <a:cubicBezTo>
                  <a:pt x="14525" y="3006"/>
                  <a:pt x="14520" y="2997"/>
                  <a:pt x="14516" y="2988"/>
                </a:cubicBezTo>
                <a:cubicBezTo>
                  <a:pt x="14528" y="2972"/>
                  <a:pt x="14544" y="2938"/>
                  <a:pt x="14561" y="2909"/>
                </a:cubicBezTo>
                <a:cubicBezTo>
                  <a:pt x="14564" y="2908"/>
                  <a:pt x="14566" y="2906"/>
                  <a:pt x="14570" y="2905"/>
                </a:cubicBezTo>
                <a:cubicBezTo>
                  <a:pt x="14569" y="2902"/>
                  <a:pt x="14570" y="2898"/>
                  <a:pt x="14570" y="2895"/>
                </a:cubicBezTo>
                <a:cubicBezTo>
                  <a:pt x="14588" y="2869"/>
                  <a:pt x="14606" y="2853"/>
                  <a:pt x="14623" y="2876"/>
                </a:cubicBezTo>
                <a:cubicBezTo>
                  <a:pt x="14586" y="2926"/>
                  <a:pt x="14556" y="2946"/>
                  <a:pt x="14530" y="3016"/>
                </a:cubicBezTo>
                <a:close/>
                <a:moveTo>
                  <a:pt x="14734" y="2966"/>
                </a:moveTo>
                <a:cubicBezTo>
                  <a:pt x="14741" y="2966"/>
                  <a:pt x="14747" y="2964"/>
                  <a:pt x="14753" y="2961"/>
                </a:cubicBezTo>
                <a:cubicBezTo>
                  <a:pt x="14747" y="2966"/>
                  <a:pt x="14741" y="2972"/>
                  <a:pt x="14735" y="2977"/>
                </a:cubicBezTo>
                <a:cubicBezTo>
                  <a:pt x="14735" y="2973"/>
                  <a:pt x="14734" y="2970"/>
                  <a:pt x="14734" y="2966"/>
                </a:cubicBezTo>
                <a:close/>
                <a:moveTo>
                  <a:pt x="14775" y="2950"/>
                </a:moveTo>
                <a:cubicBezTo>
                  <a:pt x="14774" y="2950"/>
                  <a:pt x="14772" y="2951"/>
                  <a:pt x="14771" y="2951"/>
                </a:cubicBezTo>
                <a:cubicBezTo>
                  <a:pt x="14772" y="2950"/>
                  <a:pt x="14774" y="2949"/>
                  <a:pt x="14776" y="2948"/>
                </a:cubicBezTo>
                <a:cubicBezTo>
                  <a:pt x="14776" y="2949"/>
                  <a:pt x="14775" y="2949"/>
                  <a:pt x="14775" y="2950"/>
                </a:cubicBezTo>
                <a:close/>
                <a:moveTo>
                  <a:pt x="14915" y="2977"/>
                </a:moveTo>
                <a:cubicBezTo>
                  <a:pt x="14916" y="2975"/>
                  <a:pt x="14917" y="2974"/>
                  <a:pt x="14917" y="2972"/>
                </a:cubicBezTo>
                <a:cubicBezTo>
                  <a:pt x="14918" y="2975"/>
                  <a:pt x="14918" y="2977"/>
                  <a:pt x="14918" y="2979"/>
                </a:cubicBezTo>
                <a:cubicBezTo>
                  <a:pt x="14917" y="2979"/>
                  <a:pt x="14916" y="2978"/>
                  <a:pt x="14915" y="2977"/>
                </a:cubicBezTo>
                <a:close/>
                <a:moveTo>
                  <a:pt x="14881" y="3025"/>
                </a:moveTo>
                <a:lnTo>
                  <a:pt x="14881" y="3025"/>
                </a:lnTo>
                <a:cubicBezTo>
                  <a:pt x="14902" y="3031"/>
                  <a:pt x="14904" y="3038"/>
                  <a:pt x="14909" y="3045"/>
                </a:cubicBezTo>
                <a:cubicBezTo>
                  <a:pt x="14908" y="3049"/>
                  <a:pt x="14907" y="3053"/>
                  <a:pt x="14906" y="3057"/>
                </a:cubicBezTo>
                <a:cubicBezTo>
                  <a:pt x="14904" y="3058"/>
                  <a:pt x="14902" y="3060"/>
                  <a:pt x="14900" y="3060"/>
                </a:cubicBezTo>
                <a:cubicBezTo>
                  <a:pt x="14893" y="3055"/>
                  <a:pt x="14884" y="3066"/>
                  <a:pt x="14881" y="3025"/>
                </a:cubicBezTo>
                <a:close/>
                <a:moveTo>
                  <a:pt x="15737" y="4445"/>
                </a:moveTo>
                <a:cubicBezTo>
                  <a:pt x="15733" y="4448"/>
                  <a:pt x="15727" y="4451"/>
                  <a:pt x="15720" y="4455"/>
                </a:cubicBezTo>
                <a:cubicBezTo>
                  <a:pt x="15722" y="4438"/>
                  <a:pt x="15718" y="4429"/>
                  <a:pt x="15709" y="4422"/>
                </a:cubicBezTo>
                <a:cubicBezTo>
                  <a:pt x="15726" y="4430"/>
                  <a:pt x="15717" y="4437"/>
                  <a:pt x="15737" y="4445"/>
                </a:cubicBezTo>
                <a:close/>
                <a:moveTo>
                  <a:pt x="15804" y="3954"/>
                </a:moveTo>
                <a:cubicBezTo>
                  <a:pt x="15808" y="3960"/>
                  <a:pt x="15805" y="3965"/>
                  <a:pt x="15798" y="3970"/>
                </a:cubicBezTo>
                <a:cubicBezTo>
                  <a:pt x="15796" y="3965"/>
                  <a:pt x="15797" y="3959"/>
                  <a:pt x="15799" y="3954"/>
                </a:cubicBezTo>
                <a:cubicBezTo>
                  <a:pt x="15801" y="3954"/>
                  <a:pt x="15802" y="3954"/>
                  <a:pt x="15804" y="3954"/>
                </a:cubicBezTo>
                <a:close/>
                <a:moveTo>
                  <a:pt x="16115" y="3826"/>
                </a:moveTo>
                <a:cubicBezTo>
                  <a:pt x="16093" y="3818"/>
                  <a:pt x="16071" y="3809"/>
                  <a:pt x="16073" y="3802"/>
                </a:cubicBezTo>
                <a:cubicBezTo>
                  <a:pt x="16092" y="3801"/>
                  <a:pt x="16112" y="3814"/>
                  <a:pt x="16117" y="3826"/>
                </a:cubicBezTo>
                <a:cubicBezTo>
                  <a:pt x="16116" y="3826"/>
                  <a:pt x="16116" y="3826"/>
                  <a:pt x="16115" y="3826"/>
                </a:cubicBezTo>
                <a:close/>
                <a:moveTo>
                  <a:pt x="16186" y="4953"/>
                </a:moveTo>
                <a:cubicBezTo>
                  <a:pt x="16152" y="4942"/>
                  <a:pt x="16166" y="4932"/>
                  <a:pt x="16203" y="4922"/>
                </a:cubicBezTo>
                <a:cubicBezTo>
                  <a:pt x="16237" y="4933"/>
                  <a:pt x="16223" y="4943"/>
                  <a:pt x="16186" y="4953"/>
                </a:cubicBezTo>
                <a:close/>
                <a:moveTo>
                  <a:pt x="16276" y="5290"/>
                </a:moveTo>
                <a:cubicBezTo>
                  <a:pt x="16223" y="5306"/>
                  <a:pt x="16320" y="5326"/>
                  <a:pt x="16245" y="5342"/>
                </a:cubicBezTo>
                <a:cubicBezTo>
                  <a:pt x="16289" y="5358"/>
                  <a:pt x="16287" y="5373"/>
                  <a:pt x="16239" y="5387"/>
                </a:cubicBezTo>
                <a:cubicBezTo>
                  <a:pt x="16182" y="5369"/>
                  <a:pt x="16254" y="5364"/>
                  <a:pt x="16182" y="5355"/>
                </a:cubicBezTo>
                <a:cubicBezTo>
                  <a:pt x="16203" y="5347"/>
                  <a:pt x="16224" y="5343"/>
                  <a:pt x="16245" y="5342"/>
                </a:cubicBezTo>
                <a:cubicBezTo>
                  <a:pt x="16176" y="5326"/>
                  <a:pt x="16214" y="5289"/>
                  <a:pt x="16276" y="5290"/>
                </a:cubicBezTo>
                <a:close/>
                <a:moveTo>
                  <a:pt x="16469" y="5132"/>
                </a:moveTo>
                <a:cubicBezTo>
                  <a:pt x="16506" y="5127"/>
                  <a:pt x="16494" y="5140"/>
                  <a:pt x="16507" y="5145"/>
                </a:cubicBezTo>
                <a:cubicBezTo>
                  <a:pt x="16507" y="5147"/>
                  <a:pt x="16507" y="5149"/>
                  <a:pt x="16508" y="5150"/>
                </a:cubicBezTo>
                <a:cubicBezTo>
                  <a:pt x="16490" y="5149"/>
                  <a:pt x="16473" y="5146"/>
                  <a:pt x="16455" y="5142"/>
                </a:cubicBezTo>
                <a:cubicBezTo>
                  <a:pt x="16454" y="5139"/>
                  <a:pt x="16457" y="5135"/>
                  <a:pt x="16469" y="5132"/>
                </a:cubicBezTo>
                <a:close/>
                <a:moveTo>
                  <a:pt x="16755" y="3726"/>
                </a:moveTo>
                <a:lnTo>
                  <a:pt x="16801" y="3744"/>
                </a:lnTo>
                <a:cubicBezTo>
                  <a:pt x="16787" y="3750"/>
                  <a:pt x="16773" y="3750"/>
                  <a:pt x="16759" y="3752"/>
                </a:cubicBezTo>
                <a:cubicBezTo>
                  <a:pt x="16753" y="3745"/>
                  <a:pt x="16749" y="3737"/>
                  <a:pt x="16745" y="3729"/>
                </a:cubicBezTo>
                <a:cubicBezTo>
                  <a:pt x="16749" y="3727"/>
                  <a:pt x="16751" y="3726"/>
                  <a:pt x="16755" y="3726"/>
                </a:cubicBezTo>
                <a:close/>
                <a:moveTo>
                  <a:pt x="16774" y="3685"/>
                </a:moveTo>
                <a:cubicBezTo>
                  <a:pt x="16773" y="3685"/>
                  <a:pt x="16773" y="3686"/>
                  <a:pt x="16772" y="3686"/>
                </a:cubicBezTo>
                <a:cubicBezTo>
                  <a:pt x="16737" y="3675"/>
                  <a:pt x="16753" y="3652"/>
                  <a:pt x="16789" y="3652"/>
                </a:cubicBezTo>
                <a:cubicBezTo>
                  <a:pt x="16784" y="3663"/>
                  <a:pt x="16779" y="3674"/>
                  <a:pt x="16774" y="3685"/>
                </a:cubicBezTo>
                <a:close/>
                <a:moveTo>
                  <a:pt x="17071" y="3444"/>
                </a:moveTo>
                <a:cubicBezTo>
                  <a:pt x="17063" y="3450"/>
                  <a:pt x="17055" y="3455"/>
                  <a:pt x="17048" y="3461"/>
                </a:cubicBezTo>
                <a:cubicBezTo>
                  <a:pt x="17048" y="3455"/>
                  <a:pt x="17054" y="3449"/>
                  <a:pt x="17070" y="3443"/>
                </a:cubicBezTo>
                <a:cubicBezTo>
                  <a:pt x="17070" y="3443"/>
                  <a:pt x="17071" y="3444"/>
                  <a:pt x="17071" y="3444"/>
                </a:cubicBezTo>
                <a:close/>
                <a:moveTo>
                  <a:pt x="17265" y="3940"/>
                </a:moveTo>
                <a:cubicBezTo>
                  <a:pt x="17265" y="3940"/>
                  <a:pt x="17265" y="3940"/>
                  <a:pt x="17265" y="3940"/>
                </a:cubicBezTo>
                <a:cubicBezTo>
                  <a:pt x="17265" y="3940"/>
                  <a:pt x="17265" y="3939"/>
                  <a:pt x="17266" y="3939"/>
                </a:cubicBezTo>
                <a:cubicBezTo>
                  <a:pt x="17265" y="3940"/>
                  <a:pt x="17266" y="3940"/>
                  <a:pt x="17265" y="3940"/>
                </a:cubicBezTo>
                <a:close/>
                <a:moveTo>
                  <a:pt x="17776" y="3891"/>
                </a:moveTo>
                <a:cubicBezTo>
                  <a:pt x="17774" y="3892"/>
                  <a:pt x="17772" y="3892"/>
                  <a:pt x="17770" y="3893"/>
                </a:cubicBezTo>
                <a:cubicBezTo>
                  <a:pt x="17771" y="3892"/>
                  <a:pt x="17772" y="3892"/>
                  <a:pt x="17773" y="3891"/>
                </a:cubicBezTo>
                <a:cubicBezTo>
                  <a:pt x="17774" y="3891"/>
                  <a:pt x="17775" y="3891"/>
                  <a:pt x="17776" y="3891"/>
                </a:cubicBezTo>
                <a:close/>
                <a:moveTo>
                  <a:pt x="17733" y="3926"/>
                </a:moveTo>
                <a:lnTo>
                  <a:pt x="17711" y="3913"/>
                </a:lnTo>
                <a:cubicBezTo>
                  <a:pt x="17712" y="3913"/>
                  <a:pt x="17712" y="3912"/>
                  <a:pt x="17712" y="3912"/>
                </a:cubicBezTo>
                <a:cubicBezTo>
                  <a:pt x="17741" y="3906"/>
                  <a:pt x="17738" y="3913"/>
                  <a:pt x="17741" y="3921"/>
                </a:cubicBezTo>
                <a:cubicBezTo>
                  <a:pt x="17738" y="3922"/>
                  <a:pt x="17735" y="3923"/>
                  <a:pt x="17733" y="3926"/>
                </a:cubicBezTo>
                <a:close/>
                <a:moveTo>
                  <a:pt x="17738" y="3860"/>
                </a:moveTo>
                <a:cubicBezTo>
                  <a:pt x="17746" y="3872"/>
                  <a:pt x="17729" y="3885"/>
                  <a:pt x="17724" y="3897"/>
                </a:cubicBezTo>
                <a:cubicBezTo>
                  <a:pt x="17712" y="3897"/>
                  <a:pt x="17701" y="3895"/>
                  <a:pt x="17689" y="3894"/>
                </a:cubicBezTo>
                <a:cubicBezTo>
                  <a:pt x="17695" y="3887"/>
                  <a:pt x="17694" y="3883"/>
                  <a:pt x="17691" y="3879"/>
                </a:cubicBezTo>
                <a:cubicBezTo>
                  <a:pt x="17700" y="3868"/>
                  <a:pt x="17704" y="3854"/>
                  <a:pt x="17722" y="3855"/>
                </a:cubicBezTo>
                <a:cubicBezTo>
                  <a:pt x="17728" y="3856"/>
                  <a:pt x="17733" y="3858"/>
                  <a:pt x="17738" y="3860"/>
                </a:cubicBezTo>
                <a:close/>
                <a:moveTo>
                  <a:pt x="17173" y="7132"/>
                </a:moveTo>
                <a:lnTo>
                  <a:pt x="17133" y="7097"/>
                </a:lnTo>
                <a:lnTo>
                  <a:pt x="17174" y="7085"/>
                </a:lnTo>
                <a:cubicBezTo>
                  <a:pt x="17219" y="7109"/>
                  <a:pt x="17184" y="7118"/>
                  <a:pt x="17173" y="7132"/>
                </a:cubicBezTo>
                <a:close/>
                <a:moveTo>
                  <a:pt x="5147" y="17107"/>
                </a:moveTo>
                <a:cubicBezTo>
                  <a:pt x="5149" y="17102"/>
                  <a:pt x="5150" y="17099"/>
                  <a:pt x="5151" y="17095"/>
                </a:cubicBezTo>
                <a:cubicBezTo>
                  <a:pt x="5161" y="17095"/>
                  <a:pt x="5169" y="17097"/>
                  <a:pt x="5177" y="17099"/>
                </a:cubicBezTo>
                <a:cubicBezTo>
                  <a:pt x="5176" y="17114"/>
                  <a:pt x="5171" y="17126"/>
                  <a:pt x="5165" y="17129"/>
                </a:cubicBezTo>
                <a:cubicBezTo>
                  <a:pt x="5157" y="17121"/>
                  <a:pt x="5151" y="17114"/>
                  <a:pt x="5147" y="17107"/>
                </a:cubicBezTo>
                <a:close/>
                <a:moveTo>
                  <a:pt x="2834" y="4382"/>
                </a:moveTo>
                <a:cubicBezTo>
                  <a:pt x="2834" y="4382"/>
                  <a:pt x="2834" y="4382"/>
                  <a:pt x="2834" y="4382"/>
                </a:cubicBezTo>
                <a:cubicBezTo>
                  <a:pt x="2836" y="4379"/>
                  <a:pt x="2843" y="4377"/>
                  <a:pt x="2857" y="4377"/>
                </a:cubicBezTo>
                <a:cubicBezTo>
                  <a:pt x="2887" y="4389"/>
                  <a:pt x="2902" y="4383"/>
                  <a:pt x="2902" y="4395"/>
                </a:cubicBezTo>
                <a:cubicBezTo>
                  <a:pt x="2872" y="4401"/>
                  <a:pt x="2830" y="4390"/>
                  <a:pt x="2834" y="4382"/>
                </a:cubicBezTo>
                <a:close/>
                <a:moveTo>
                  <a:pt x="4706" y="4474"/>
                </a:moveTo>
                <a:cubicBezTo>
                  <a:pt x="4721" y="4471"/>
                  <a:pt x="4734" y="4480"/>
                  <a:pt x="4741" y="4523"/>
                </a:cubicBezTo>
                <a:cubicBezTo>
                  <a:pt x="4733" y="4513"/>
                  <a:pt x="4724" y="4517"/>
                  <a:pt x="4716" y="4522"/>
                </a:cubicBezTo>
                <a:cubicBezTo>
                  <a:pt x="4682" y="4507"/>
                  <a:pt x="4705" y="4493"/>
                  <a:pt x="4706" y="4474"/>
                </a:cubicBezTo>
                <a:close/>
                <a:moveTo>
                  <a:pt x="4668" y="4599"/>
                </a:moveTo>
                <a:cubicBezTo>
                  <a:pt x="4647" y="4583"/>
                  <a:pt x="4644" y="4589"/>
                  <a:pt x="4601" y="4571"/>
                </a:cubicBezTo>
                <a:cubicBezTo>
                  <a:pt x="4649" y="4571"/>
                  <a:pt x="4669" y="4570"/>
                  <a:pt x="4619" y="4550"/>
                </a:cubicBezTo>
                <a:cubicBezTo>
                  <a:pt x="4642" y="4547"/>
                  <a:pt x="4663" y="4546"/>
                  <a:pt x="4683" y="4549"/>
                </a:cubicBezTo>
                <a:cubicBezTo>
                  <a:pt x="4725" y="4562"/>
                  <a:pt x="4708" y="4569"/>
                  <a:pt x="4724" y="4580"/>
                </a:cubicBezTo>
                <a:cubicBezTo>
                  <a:pt x="4670" y="4582"/>
                  <a:pt x="4681" y="4592"/>
                  <a:pt x="4668" y="4599"/>
                </a:cubicBezTo>
                <a:close/>
                <a:moveTo>
                  <a:pt x="4746" y="4706"/>
                </a:moveTo>
                <a:cubicBezTo>
                  <a:pt x="4741" y="4703"/>
                  <a:pt x="4737" y="4701"/>
                  <a:pt x="4734" y="4699"/>
                </a:cubicBezTo>
                <a:cubicBezTo>
                  <a:pt x="4733" y="4696"/>
                  <a:pt x="4733" y="4692"/>
                  <a:pt x="4732" y="4689"/>
                </a:cubicBezTo>
                <a:cubicBezTo>
                  <a:pt x="4734" y="4688"/>
                  <a:pt x="4737" y="4687"/>
                  <a:pt x="4741" y="4687"/>
                </a:cubicBezTo>
                <a:cubicBezTo>
                  <a:pt x="4748" y="4690"/>
                  <a:pt x="4753" y="4692"/>
                  <a:pt x="4757" y="4695"/>
                </a:cubicBezTo>
                <a:cubicBezTo>
                  <a:pt x="4752" y="4696"/>
                  <a:pt x="4748" y="4699"/>
                  <a:pt x="4746" y="4706"/>
                </a:cubicBezTo>
                <a:close/>
                <a:moveTo>
                  <a:pt x="4769" y="4720"/>
                </a:moveTo>
                <a:cubicBezTo>
                  <a:pt x="4769" y="4719"/>
                  <a:pt x="4767" y="4718"/>
                  <a:pt x="4766" y="4717"/>
                </a:cubicBezTo>
                <a:cubicBezTo>
                  <a:pt x="4765" y="4710"/>
                  <a:pt x="4763" y="4703"/>
                  <a:pt x="4759" y="4695"/>
                </a:cubicBezTo>
                <a:cubicBezTo>
                  <a:pt x="4778" y="4706"/>
                  <a:pt x="4783" y="4714"/>
                  <a:pt x="4769" y="4720"/>
                </a:cubicBezTo>
                <a:close/>
                <a:moveTo>
                  <a:pt x="4821" y="4788"/>
                </a:moveTo>
                <a:cubicBezTo>
                  <a:pt x="4822" y="4789"/>
                  <a:pt x="4825" y="4789"/>
                  <a:pt x="4827" y="4789"/>
                </a:cubicBezTo>
                <a:cubicBezTo>
                  <a:pt x="4825" y="4794"/>
                  <a:pt x="4822" y="4792"/>
                  <a:pt x="4821" y="4788"/>
                </a:cubicBezTo>
                <a:close/>
                <a:moveTo>
                  <a:pt x="4835" y="4841"/>
                </a:moveTo>
                <a:cubicBezTo>
                  <a:pt x="4840" y="4844"/>
                  <a:pt x="4838" y="4844"/>
                  <a:pt x="4834" y="4844"/>
                </a:cubicBezTo>
                <a:cubicBezTo>
                  <a:pt x="4834" y="4843"/>
                  <a:pt x="4835" y="4842"/>
                  <a:pt x="4835" y="4841"/>
                </a:cubicBezTo>
                <a:close/>
                <a:moveTo>
                  <a:pt x="4811" y="4845"/>
                </a:moveTo>
                <a:cubicBezTo>
                  <a:pt x="4809" y="4849"/>
                  <a:pt x="4807" y="4852"/>
                  <a:pt x="4805" y="4855"/>
                </a:cubicBezTo>
                <a:cubicBezTo>
                  <a:pt x="4795" y="4848"/>
                  <a:pt x="4783" y="4841"/>
                  <a:pt x="4771" y="4835"/>
                </a:cubicBezTo>
                <a:cubicBezTo>
                  <a:pt x="4785" y="4837"/>
                  <a:pt x="4800" y="4836"/>
                  <a:pt x="4815" y="4838"/>
                </a:cubicBezTo>
                <a:cubicBezTo>
                  <a:pt x="4814" y="4839"/>
                  <a:pt x="4813" y="4842"/>
                  <a:pt x="4813" y="4843"/>
                </a:cubicBezTo>
                <a:cubicBezTo>
                  <a:pt x="4809" y="4843"/>
                  <a:pt x="4809" y="4844"/>
                  <a:pt x="4811" y="4845"/>
                </a:cubicBezTo>
                <a:close/>
                <a:moveTo>
                  <a:pt x="4954" y="4906"/>
                </a:moveTo>
                <a:cubicBezTo>
                  <a:pt x="4956" y="4907"/>
                  <a:pt x="4959" y="4908"/>
                  <a:pt x="4961" y="4909"/>
                </a:cubicBezTo>
                <a:cubicBezTo>
                  <a:pt x="4959" y="4910"/>
                  <a:pt x="4956" y="4909"/>
                  <a:pt x="4954" y="4906"/>
                </a:cubicBezTo>
                <a:close/>
                <a:moveTo>
                  <a:pt x="4998" y="6148"/>
                </a:moveTo>
                <a:cubicBezTo>
                  <a:pt x="5007" y="6159"/>
                  <a:pt x="5044" y="6175"/>
                  <a:pt x="5012" y="6181"/>
                </a:cubicBezTo>
                <a:cubicBezTo>
                  <a:pt x="4950" y="6162"/>
                  <a:pt x="4991" y="6157"/>
                  <a:pt x="4998" y="6148"/>
                </a:cubicBezTo>
                <a:close/>
                <a:moveTo>
                  <a:pt x="5166" y="6758"/>
                </a:moveTo>
                <a:cubicBezTo>
                  <a:pt x="5169" y="6763"/>
                  <a:pt x="5168" y="6766"/>
                  <a:pt x="5165" y="6768"/>
                </a:cubicBezTo>
                <a:cubicBezTo>
                  <a:pt x="5159" y="6766"/>
                  <a:pt x="5152" y="6764"/>
                  <a:pt x="5146" y="6760"/>
                </a:cubicBezTo>
                <a:cubicBezTo>
                  <a:pt x="5147" y="6757"/>
                  <a:pt x="5149" y="6755"/>
                  <a:pt x="5150" y="6753"/>
                </a:cubicBezTo>
                <a:cubicBezTo>
                  <a:pt x="5155" y="6754"/>
                  <a:pt x="5161" y="6755"/>
                  <a:pt x="5166" y="6758"/>
                </a:cubicBezTo>
                <a:close/>
                <a:moveTo>
                  <a:pt x="5383" y="6835"/>
                </a:moveTo>
                <a:cubicBezTo>
                  <a:pt x="5472" y="6846"/>
                  <a:pt x="5397" y="6808"/>
                  <a:pt x="5435" y="6796"/>
                </a:cubicBezTo>
                <a:cubicBezTo>
                  <a:pt x="5540" y="6830"/>
                  <a:pt x="5471" y="6867"/>
                  <a:pt x="5383" y="6835"/>
                </a:cubicBezTo>
                <a:close/>
                <a:moveTo>
                  <a:pt x="5505" y="6925"/>
                </a:moveTo>
                <a:cubicBezTo>
                  <a:pt x="5447" y="6905"/>
                  <a:pt x="5416" y="6891"/>
                  <a:pt x="5459" y="6874"/>
                </a:cubicBezTo>
                <a:cubicBezTo>
                  <a:pt x="5447" y="6902"/>
                  <a:pt x="5525" y="6898"/>
                  <a:pt x="5505" y="6925"/>
                </a:cubicBezTo>
                <a:close/>
                <a:moveTo>
                  <a:pt x="5477" y="7051"/>
                </a:moveTo>
                <a:cubicBezTo>
                  <a:pt x="5526" y="7050"/>
                  <a:pt x="5474" y="7029"/>
                  <a:pt x="5523" y="7028"/>
                </a:cubicBezTo>
                <a:lnTo>
                  <a:pt x="5565" y="7055"/>
                </a:lnTo>
                <a:cubicBezTo>
                  <a:pt x="5535" y="7054"/>
                  <a:pt x="5504" y="7059"/>
                  <a:pt x="5477" y="7051"/>
                </a:cubicBezTo>
                <a:close/>
                <a:moveTo>
                  <a:pt x="5573" y="7305"/>
                </a:moveTo>
                <a:lnTo>
                  <a:pt x="5488" y="7252"/>
                </a:lnTo>
                <a:cubicBezTo>
                  <a:pt x="5505" y="7250"/>
                  <a:pt x="5493" y="7241"/>
                  <a:pt x="5517" y="7240"/>
                </a:cubicBezTo>
                <a:cubicBezTo>
                  <a:pt x="5572" y="7247"/>
                  <a:pt x="5612" y="7292"/>
                  <a:pt x="5573" y="7305"/>
                </a:cubicBezTo>
                <a:close/>
                <a:moveTo>
                  <a:pt x="6337" y="7853"/>
                </a:moveTo>
                <a:cubicBezTo>
                  <a:pt x="6347" y="7859"/>
                  <a:pt x="6354" y="7864"/>
                  <a:pt x="6360" y="7869"/>
                </a:cubicBezTo>
                <a:cubicBezTo>
                  <a:pt x="6357" y="7880"/>
                  <a:pt x="6353" y="7891"/>
                  <a:pt x="6350" y="7903"/>
                </a:cubicBezTo>
                <a:cubicBezTo>
                  <a:pt x="6336" y="7907"/>
                  <a:pt x="6316" y="7908"/>
                  <a:pt x="6294" y="7907"/>
                </a:cubicBezTo>
                <a:cubicBezTo>
                  <a:pt x="6253" y="7888"/>
                  <a:pt x="6356" y="7895"/>
                  <a:pt x="6305" y="7873"/>
                </a:cubicBezTo>
                <a:cubicBezTo>
                  <a:pt x="6300" y="7884"/>
                  <a:pt x="6274" y="7887"/>
                  <a:pt x="6246" y="7883"/>
                </a:cubicBezTo>
                <a:cubicBezTo>
                  <a:pt x="6246" y="7882"/>
                  <a:pt x="6246" y="7880"/>
                  <a:pt x="6247" y="7878"/>
                </a:cubicBezTo>
                <a:cubicBezTo>
                  <a:pt x="6248" y="7879"/>
                  <a:pt x="6249" y="7880"/>
                  <a:pt x="6251" y="7881"/>
                </a:cubicBezTo>
                <a:cubicBezTo>
                  <a:pt x="6288" y="7874"/>
                  <a:pt x="6265" y="7867"/>
                  <a:pt x="6251" y="7858"/>
                </a:cubicBezTo>
                <a:cubicBezTo>
                  <a:pt x="6252" y="7853"/>
                  <a:pt x="6253" y="7848"/>
                  <a:pt x="6254" y="7843"/>
                </a:cubicBezTo>
                <a:cubicBezTo>
                  <a:pt x="6285" y="7858"/>
                  <a:pt x="6278" y="7854"/>
                  <a:pt x="6337" y="7853"/>
                </a:cubicBezTo>
                <a:close/>
                <a:moveTo>
                  <a:pt x="6368" y="7839"/>
                </a:moveTo>
                <a:cubicBezTo>
                  <a:pt x="6365" y="7841"/>
                  <a:pt x="6360" y="7842"/>
                  <a:pt x="6353" y="7843"/>
                </a:cubicBezTo>
                <a:cubicBezTo>
                  <a:pt x="6317" y="7820"/>
                  <a:pt x="6286" y="7798"/>
                  <a:pt x="6308" y="7786"/>
                </a:cubicBezTo>
                <a:cubicBezTo>
                  <a:pt x="6331" y="7800"/>
                  <a:pt x="6363" y="7816"/>
                  <a:pt x="6371" y="7828"/>
                </a:cubicBezTo>
                <a:cubicBezTo>
                  <a:pt x="6370" y="7832"/>
                  <a:pt x="6369" y="7835"/>
                  <a:pt x="6368" y="7839"/>
                </a:cubicBezTo>
                <a:close/>
                <a:moveTo>
                  <a:pt x="12320" y="5167"/>
                </a:moveTo>
                <a:cubicBezTo>
                  <a:pt x="12320" y="5167"/>
                  <a:pt x="12320" y="5167"/>
                  <a:pt x="12320" y="5167"/>
                </a:cubicBezTo>
                <a:cubicBezTo>
                  <a:pt x="12283" y="5150"/>
                  <a:pt x="12235" y="5132"/>
                  <a:pt x="12288" y="5116"/>
                </a:cubicBezTo>
                <a:cubicBezTo>
                  <a:pt x="12289" y="5124"/>
                  <a:pt x="12308" y="5133"/>
                  <a:pt x="12322" y="5142"/>
                </a:cubicBezTo>
                <a:cubicBezTo>
                  <a:pt x="12321" y="5150"/>
                  <a:pt x="12320" y="5159"/>
                  <a:pt x="12320" y="5167"/>
                </a:cubicBezTo>
                <a:close/>
                <a:moveTo>
                  <a:pt x="14520" y="3047"/>
                </a:moveTo>
                <a:cubicBezTo>
                  <a:pt x="14518" y="3035"/>
                  <a:pt x="14515" y="3024"/>
                  <a:pt x="14513" y="3013"/>
                </a:cubicBezTo>
                <a:cubicBezTo>
                  <a:pt x="14519" y="3016"/>
                  <a:pt x="14521" y="3022"/>
                  <a:pt x="14526" y="3027"/>
                </a:cubicBezTo>
                <a:cubicBezTo>
                  <a:pt x="14524" y="3034"/>
                  <a:pt x="14522" y="3039"/>
                  <a:pt x="14520" y="3047"/>
                </a:cubicBezTo>
                <a:close/>
                <a:moveTo>
                  <a:pt x="15643" y="4830"/>
                </a:moveTo>
                <a:cubicBezTo>
                  <a:pt x="15637" y="4825"/>
                  <a:pt x="15632" y="4820"/>
                  <a:pt x="15637" y="4813"/>
                </a:cubicBezTo>
                <a:cubicBezTo>
                  <a:pt x="15641" y="4819"/>
                  <a:pt x="15644" y="4824"/>
                  <a:pt x="15643" y="4830"/>
                </a:cubicBezTo>
                <a:close/>
                <a:moveTo>
                  <a:pt x="16082" y="4169"/>
                </a:moveTo>
                <a:cubicBezTo>
                  <a:pt x="16101" y="4153"/>
                  <a:pt x="16079" y="4136"/>
                  <a:pt x="16125" y="4121"/>
                </a:cubicBezTo>
                <a:cubicBezTo>
                  <a:pt x="16171" y="4135"/>
                  <a:pt x="16123" y="4171"/>
                  <a:pt x="16082" y="4169"/>
                </a:cubicBezTo>
                <a:close/>
                <a:moveTo>
                  <a:pt x="16086" y="5523"/>
                </a:moveTo>
                <a:cubicBezTo>
                  <a:pt x="16136" y="5510"/>
                  <a:pt x="16160" y="5513"/>
                  <a:pt x="16202" y="5476"/>
                </a:cubicBezTo>
                <a:cubicBezTo>
                  <a:pt x="16275" y="5506"/>
                  <a:pt x="16158" y="5536"/>
                  <a:pt x="16086" y="5523"/>
                </a:cubicBezTo>
                <a:close/>
                <a:moveTo>
                  <a:pt x="16275" y="5521"/>
                </a:moveTo>
                <a:cubicBezTo>
                  <a:pt x="16292" y="5536"/>
                  <a:pt x="16317" y="5552"/>
                  <a:pt x="16343" y="5563"/>
                </a:cubicBezTo>
                <a:cubicBezTo>
                  <a:pt x="16340" y="5568"/>
                  <a:pt x="16337" y="5573"/>
                  <a:pt x="16334" y="5578"/>
                </a:cubicBezTo>
                <a:cubicBezTo>
                  <a:pt x="16307" y="5584"/>
                  <a:pt x="16285" y="5561"/>
                  <a:pt x="16261" y="5545"/>
                </a:cubicBezTo>
                <a:cubicBezTo>
                  <a:pt x="16254" y="5581"/>
                  <a:pt x="16317" y="5626"/>
                  <a:pt x="16310" y="5662"/>
                </a:cubicBezTo>
                <a:cubicBezTo>
                  <a:pt x="16190" y="5636"/>
                  <a:pt x="16247" y="5573"/>
                  <a:pt x="16275" y="5521"/>
                </a:cubicBezTo>
                <a:close/>
                <a:moveTo>
                  <a:pt x="16429" y="5222"/>
                </a:moveTo>
                <a:cubicBezTo>
                  <a:pt x="16432" y="5229"/>
                  <a:pt x="16435" y="5237"/>
                  <a:pt x="16436" y="5244"/>
                </a:cubicBezTo>
                <a:cubicBezTo>
                  <a:pt x="16420" y="5236"/>
                  <a:pt x="16409" y="5229"/>
                  <a:pt x="16429" y="5222"/>
                </a:cubicBezTo>
                <a:close/>
                <a:moveTo>
                  <a:pt x="16474" y="5096"/>
                </a:moveTo>
                <a:cubicBezTo>
                  <a:pt x="16484" y="5093"/>
                  <a:pt x="16493" y="5092"/>
                  <a:pt x="16502" y="5091"/>
                </a:cubicBezTo>
                <a:cubicBezTo>
                  <a:pt x="16510" y="5099"/>
                  <a:pt x="16512" y="5107"/>
                  <a:pt x="16511" y="5114"/>
                </a:cubicBezTo>
                <a:cubicBezTo>
                  <a:pt x="16496" y="5113"/>
                  <a:pt x="16484" y="5111"/>
                  <a:pt x="16474" y="5096"/>
                </a:cubicBezTo>
                <a:close/>
                <a:moveTo>
                  <a:pt x="16824" y="3788"/>
                </a:moveTo>
                <a:cubicBezTo>
                  <a:pt x="16820" y="3792"/>
                  <a:pt x="16818" y="3795"/>
                  <a:pt x="16819" y="3798"/>
                </a:cubicBezTo>
                <a:cubicBezTo>
                  <a:pt x="16834" y="3801"/>
                  <a:pt x="16852" y="3794"/>
                  <a:pt x="16868" y="3789"/>
                </a:cubicBezTo>
                <a:cubicBezTo>
                  <a:pt x="16878" y="3790"/>
                  <a:pt x="16887" y="3791"/>
                  <a:pt x="16896" y="3793"/>
                </a:cubicBezTo>
                <a:cubicBezTo>
                  <a:pt x="16898" y="3796"/>
                  <a:pt x="16898" y="3799"/>
                  <a:pt x="16898" y="3801"/>
                </a:cubicBezTo>
                <a:cubicBezTo>
                  <a:pt x="16880" y="3802"/>
                  <a:pt x="16852" y="3798"/>
                  <a:pt x="16829" y="3812"/>
                </a:cubicBezTo>
                <a:lnTo>
                  <a:pt x="16772" y="3789"/>
                </a:lnTo>
                <a:cubicBezTo>
                  <a:pt x="16789" y="3789"/>
                  <a:pt x="16806" y="3789"/>
                  <a:pt x="16824" y="3788"/>
                </a:cubicBezTo>
                <a:close/>
                <a:moveTo>
                  <a:pt x="17199" y="3917"/>
                </a:moveTo>
                <a:cubicBezTo>
                  <a:pt x="17202" y="3917"/>
                  <a:pt x="17204" y="3917"/>
                  <a:pt x="17208" y="3917"/>
                </a:cubicBezTo>
                <a:cubicBezTo>
                  <a:pt x="17207" y="3919"/>
                  <a:pt x="17207" y="3921"/>
                  <a:pt x="17207" y="3923"/>
                </a:cubicBezTo>
                <a:cubicBezTo>
                  <a:pt x="17204" y="3921"/>
                  <a:pt x="17201" y="3919"/>
                  <a:pt x="17199" y="3917"/>
                </a:cubicBezTo>
                <a:close/>
                <a:moveTo>
                  <a:pt x="17576" y="4374"/>
                </a:moveTo>
                <a:cubicBezTo>
                  <a:pt x="17567" y="4375"/>
                  <a:pt x="17563" y="4373"/>
                  <a:pt x="17560" y="4370"/>
                </a:cubicBezTo>
                <a:cubicBezTo>
                  <a:pt x="17562" y="4368"/>
                  <a:pt x="17564" y="4367"/>
                  <a:pt x="17565" y="4366"/>
                </a:cubicBezTo>
                <a:cubicBezTo>
                  <a:pt x="17580" y="4366"/>
                  <a:pt x="17587" y="4369"/>
                  <a:pt x="17592" y="4373"/>
                </a:cubicBezTo>
                <a:cubicBezTo>
                  <a:pt x="17587" y="4372"/>
                  <a:pt x="17582" y="4373"/>
                  <a:pt x="17576" y="4374"/>
                </a:cubicBezTo>
                <a:close/>
                <a:moveTo>
                  <a:pt x="17566" y="4430"/>
                </a:moveTo>
                <a:cubicBezTo>
                  <a:pt x="17546" y="4419"/>
                  <a:pt x="17501" y="4407"/>
                  <a:pt x="17497" y="4393"/>
                </a:cubicBezTo>
                <a:cubicBezTo>
                  <a:pt x="17516" y="4392"/>
                  <a:pt x="17534" y="4388"/>
                  <a:pt x="17548" y="4379"/>
                </a:cubicBezTo>
                <a:cubicBezTo>
                  <a:pt x="17564" y="4382"/>
                  <a:pt x="17579" y="4384"/>
                  <a:pt x="17596" y="4376"/>
                </a:cubicBezTo>
                <a:cubicBezTo>
                  <a:pt x="17601" y="4385"/>
                  <a:pt x="17600" y="4397"/>
                  <a:pt x="17609" y="4408"/>
                </a:cubicBezTo>
                <a:cubicBezTo>
                  <a:pt x="17581" y="4411"/>
                  <a:pt x="17570" y="4419"/>
                  <a:pt x="17566" y="4430"/>
                </a:cubicBezTo>
                <a:close/>
                <a:moveTo>
                  <a:pt x="17034" y="6767"/>
                </a:moveTo>
                <a:cubicBezTo>
                  <a:pt x="17023" y="6764"/>
                  <a:pt x="17012" y="6760"/>
                  <a:pt x="17001" y="6754"/>
                </a:cubicBezTo>
                <a:cubicBezTo>
                  <a:pt x="17037" y="6748"/>
                  <a:pt x="17033" y="6741"/>
                  <a:pt x="17034" y="6734"/>
                </a:cubicBezTo>
                <a:cubicBezTo>
                  <a:pt x="17046" y="6747"/>
                  <a:pt x="17042" y="6757"/>
                  <a:pt x="17034" y="6767"/>
                </a:cubicBezTo>
                <a:close/>
                <a:moveTo>
                  <a:pt x="17050" y="7121"/>
                </a:moveTo>
                <a:cubicBezTo>
                  <a:pt x="17055" y="7119"/>
                  <a:pt x="17060" y="7119"/>
                  <a:pt x="17065" y="7118"/>
                </a:cubicBezTo>
                <a:cubicBezTo>
                  <a:pt x="17060" y="7119"/>
                  <a:pt x="17055" y="7120"/>
                  <a:pt x="17050" y="7121"/>
                </a:cubicBezTo>
                <a:close/>
                <a:moveTo>
                  <a:pt x="17127" y="7281"/>
                </a:moveTo>
                <a:cubicBezTo>
                  <a:pt x="17133" y="7269"/>
                  <a:pt x="17136" y="7258"/>
                  <a:pt x="17134" y="7247"/>
                </a:cubicBezTo>
                <a:cubicBezTo>
                  <a:pt x="17139" y="7245"/>
                  <a:pt x="17145" y="7244"/>
                  <a:pt x="17154" y="7244"/>
                </a:cubicBezTo>
                <a:cubicBezTo>
                  <a:pt x="17209" y="7264"/>
                  <a:pt x="17157" y="7290"/>
                  <a:pt x="17127" y="7281"/>
                </a:cubicBezTo>
                <a:close/>
                <a:moveTo>
                  <a:pt x="6736" y="16625"/>
                </a:moveTo>
                <a:cubicBezTo>
                  <a:pt x="6740" y="16628"/>
                  <a:pt x="6743" y="16632"/>
                  <a:pt x="6747" y="16635"/>
                </a:cubicBezTo>
                <a:cubicBezTo>
                  <a:pt x="6745" y="16640"/>
                  <a:pt x="6744" y="16648"/>
                  <a:pt x="6742" y="16660"/>
                </a:cubicBezTo>
                <a:cubicBezTo>
                  <a:pt x="6757" y="16673"/>
                  <a:pt x="6772" y="16692"/>
                  <a:pt x="6787" y="16678"/>
                </a:cubicBezTo>
                <a:cubicBezTo>
                  <a:pt x="6787" y="16679"/>
                  <a:pt x="6788" y="16679"/>
                  <a:pt x="6789" y="16680"/>
                </a:cubicBezTo>
                <a:cubicBezTo>
                  <a:pt x="6792" y="16697"/>
                  <a:pt x="6782" y="16714"/>
                  <a:pt x="6774" y="16730"/>
                </a:cubicBezTo>
                <a:cubicBezTo>
                  <a:pt x="6771" y="16729"/>
                  <a:pt x="6767" y="16730"/>
                  <a:pt x="6763" y="16729"/>
                </a:cubicBezTo>
                <a:cubicBezTo>
                  <a:pt x="6762" y="16727"/>
                  <a:pt x="6761" y="16726"/>
                  <a:pt x="6759" y="16724"/>
                </a:cubicBezTo>
                <a:cubicBezTo>
                  <a:pt x="6752" y="16691"/>
                  <a:pt x="6721" y="16654"/>
                  <a:pt x="6736" y="16625"/>
                </a:cubicBezTo>
                <a:close/>
                <a:moveTo>
                  <a:pt x="5715" y="16717"/>
                </a:moveTo>
                <a:cubicBezTo>
                  <a:pt x="5736" y="16690"/>
                  <a:pt x="5757" y="16692"/>
                  <a:pt x="5778" y="16723"/>
                </a:cubicBezTo>
                <a:cubicBezTo>
                  <a:pt x="5757" y="16751"/>
                  <a:pt x="5736" y="16749"/>
                  <a:pt x="5715" y="16717"/>
                </a:cubicBezTo>
                <a:close/>
                <a:moveTo>
                  <a:pt x="5115" y="16665"/>
                </a:moveTo>
                <a:cubicBezTo>
                  <a:pt x="5114" y="16655"/>
                  <a:pt x="5117" y="16647"/>
                  <a:pt x="5113" y="16637"/>
                </a:cubicBezTo>
                <a:cubicBezTo>
                  <a:pt x="5113" y="16634"/>
                  <a:pt x="5114" y="16630"/>
                  <a:pt x="5114" y="16627"/>
                </a:cubicBezTo>
                <a:cubicBezTo>
                  <a:pt x="5125" y="16625"/>
                  <a:pt x="5135" y="16624"/>
                  <a:pt x="5145" y="16624"/>
                </a:cubicBezTo>
                <a:cubicBezTo>
                  <a:pt x="5136" y="16649"/>
                  <a:pt x="5131" y="16675"/>
                  <a:pt x="5115" y="16665"/>
                </a:cubicBezTo>
                <a:close/>
                <a:moveTo>
                  <a:pt x="4550" y="4752"/>
                </a:moveTo>
                <a:cubicBezTo>
                  <a:pt x="4548" y="4752"/>
                  <a:pt x="4547" y="4753"/>
                  <a:pt x="4544" y="4753"/>
                </a:cubicBezTo>
                <a:cubicBezTo>
                  <a:pt x="4547" y="4754"/>
                  <a:pt x="4548" y="4755"/>
                  <a:pt x="4550" y="4756"/>
                </a:cubicBezTo>
                <a:cubicBezTo>
                  <a:pt x="4551" y="4763"/>
                  <a:pt x="4552" y="4771"/>
                  <a:pt x="4554" y="4780"/>
                </a:cubicBezTo>
                <a:cubicBezTo>
                  <a:pt x="4558" y="4773"/>
                  <a:pt x="4562" y="4768"/>
                  <a:pt x="4565" y="4763"/>
                </a:cubicBezTo>
                <a:cubicBezTo>
                  <a:pt x="4582" y="4774"/>
                  <a:pt x="4572" y="4781"/>
                  <a:pt x="4534" y="4784"/>
                </a:cubicBezTo>
                <a:cubicBezTo>
                  <a:pt x="4479" y="4764"/>
                  <a:pt x="4551" y="4769"/>
                  <a:pt x="4480" y="4755"/>
                </a:cubicBezTo>
                <a:cubicBezTo>
                  <a:pt x="4502" y="4752"/>
                  <a:pt x="4523" y="4751"/>
                  <a:pt x="4544" y="4753"/>
                </a:cubicBezTo>
                <a:cubicBezTo>
                  <a:pt x="4489" y="4737"/>
                  <a:pt x="4507" y="4719"/>
                  <a:pt x="4550" y="4717"/>
                </a:cubicBezTo>
                <a:cubicBezTo>
                  <a:pt x="4549" y="4728"/>
                  <a:pt x="4549" y="4739"/>
                  <a:pt x="4550" y="4752"/>
                </a:cubicBezTo>
                <a:close/>
                <a:moveTo>
                  <a:pt x="4603" y="4849"/>
                </a:moveTo>
                <a:lnTo>
                  <a:pt x="4591" y="4844"/>
                </a:lnTo>
                <a:cubicBezTo>
                  <a:pt x="4597" y="4844"/>
                  <a:pt x="4603" y="4843"/>
                  <a:pt x="4609" y="4842"/>
                </a:cubicBezTo>
                <a:cubicBezTo>
                  <a:pt x="4607" y="4845"/>
                  <a:pt x="4605" y="4847"/>
                  <a:pt x="4603" y="4849"/>
                </a:cubicBezTo>
                <a:close/>
                <a:moveTo>
                  <a:pt x="4692" y="4762"/>
                </a:moveTo>
                <a:cubicBezTo>
                  <a:pt x="4689" y="4762"/>
                  <a:pt x="4687" y="4763"/>
                  <a:pt x="4684" y="4764"/>
                </a:cubicBezTo>
                <a:cubicBezTo>
                  <a:pt x="4686" y="4763"/>
                  <a:pt x="4688" y="4762"/>
                  <a:pt x="4692" y="4762"/>
                </a:cubicBezTo>
                <a:close/>
                <a:moveTo>
                  <a:pt x="4712" y="4757"/>
                </a:moveTo>
                <a:cubicBezTo>
                  <a:pt x="4710" y="4757"/>
                  <a:pt x="4709" y="4758"/>
                  <a:pt x="4706" y="4758"/>
                </a:cubicBezTo>
                <a:cubicBezTo>
                  <a:pt x="4660" y="4743"/>
                  <a:pt x="4697" y="4739"/>
                  <a:pt x="4690" y="4730"/>
                </a:cubicBezTo>
                <a:cubicBezTo>
                  <a:pt x="4695" y="4730"/>
                  <a:pt x="4698" y="4731"/>
                  <a:pt x="4702" y="4732"/>
                </a:cubicBezTo>
                <a:cubicBezTo>
                  <a:pt x="4706" y="4737"/>
                  <a:pt x="4709" y="4746"/>
                  <a:pt x="4712" y="4757"/>
                </a:cubicBezTo>
                <a:close/>
                <a:moveTo>
                  <a:pt x="4722" y="4755"/>
                </a:moveTo>
                <a:cubicBezTo>
                  <a:pt x="4726" y="4746"/>
                  <a:pt x="4729" y="4742"/>
                  <a:pt x="4733" y="4743"/>
                </a:cubicBezTo>
                <a:cubicBezTo>
                  <a:pt x="4738" y="4747"/>
                  <a:pt x="4734" y="4752"/>
                  <a:pt x="4722" y="4755"/>
                </a:cubicBezTo>
                <a:close/>
                <a:moveTo>
                  <a:pt x="4769" y="4889"/>
                </a:moveTo>
                <a:cubicBezTo>
                  <a:pt x="4759" y="4890"/>
                  <a:pt x="4748" y="4890"/>
                  <a:pt x="4738" y="4889"/>
                </a:cubicBezTo>
                <a:cubicBezTo>
                  <a:pt x="4737" y="4884"/>
                  <a:pt x="4736" y="4880"/>
                  <a:pt x="4736" y="4873"/>
                </a:cubicBezTo>
                <a:cubicBezTo>
                  <a:pt x="4751" y="4873"/>
                  <a:pt x="4770" y="4873"/>
                  <a:pt x="4785" y="4869"/>
                </a:cubicBezTo>
                <a:cubicBezTo>
                  <a:pt x="4787" y="4870"/>
                  <a:pt x="4788" y="4871"/>
                  <a:pt x="4789" y="4871"/>
                </a:cubicBezTo>
                <a:cubicBezTo>
                  <a:pt x="4783" y="4876"/>
                  <a:pt x="4776" y="4881"/>
                  <a:pt x="4769" y="4889"/>
                </a:cubicBezTo>
                <a:close/>
                <a:moveTo>
                  <a:pt x="4839" y="6203"/>
                </a:moveTo>
                <a:cubicBezTo>
                  <a:pt x="4806" y="6191"/>
                  <a:pt x="4796" y="6182"/>
                  <a:pt x="4834" y="6180"/>
                </a:cubicBezTo>
                <a:cubicBezTo>
                  <a:pt x="4852" y="6193"/>
                  <a:pt x="4938" y="6194"/>
                  <a:pt x="4914" y="6207"/>
                </a:cubicBezTo>
                <a:cubicBezTo>
                  <a:pt x="4891" y="6199"/>
                  <a:pt x="4863" y="6209"/>
                  <a:pt x="4839" y="6203"/>
                </a:cubicBezTo>
                <a:close/>
                <a:moveTo>
                  <a:pt x="4859" y="6821"/>
                </a:moveTo>
                <a:cubicBezTo>
                  <a:pt x="4833" y="6807"/>
                  <a:pt x="4836" y="6798"/>
                  <a:pt x="4869" y="6792"/>
                </a:cubicBezTo>
                <a:cubicBezTo>
                  <a:pt x="4921" y="6809"/>
                  <a:pt x="4890" y="6815"/>
                  <a:pt x="4859" y="6821"/>
                </a:cubicBezTo>
                <a:close/>
                <a:moveTo>
                  <a:pt x="4862" y="6897"/>
                </a:moveTo>
                <a:cubicBezTo>
                  <a:pt x="4875" y="6913"/>
                  <a:pt x="4895" y="6910"/>
                  <a:pt x="4914" y="6907"/>
                </a:cubicBezTo>
                <a:cubicBezTo>
                  <a:pt x="4921" y="6907"/>
                  <a:pt x="4927" y="6908"/>
                  <a:pt x="4934" y="6908"/>
                </a:cubicBezTo>
                <a:cubicBezTo>
                  <a:pt x="4932" y="6911"/>
                  <a:pt x="4931" y="6913"/>
                  <a:pt x="4930" y="6915"/>
                </a:cubicBezTo>
                <a:cubicBezTo>
                  <a:pt x="4918" y="6913"/>
                  <a:pt x="4905" y="6911"/>
                  <a:pt x="4892" y="6913"/>
                </a:cubicBezTo>
                <a:cubicBezTo>
                  <a:pt x="4903" y="6916"/>
                  <a:pt x="4914" y="6918"/>
                  <a:pt x="4925" y="6921"/>
                </a:cubicBezTo>
                <a:cubicBezTo>
                  <a:pt x="4916" y="6929"/>
                  <a:pt x="4904" y="6929"/>
                  <a:pt x="4884" y="6939"/>
                </a:cubicBezTo>
                <a:cubicBezTo>
                  <a:pt x="4880" y="6939"/>
                  <a:pt x="4875" y="6939"/>
                  <a:pt x="4871" y="6938"/>
                </a:cubicBezTo>
                <a:cubicBezTo>
                  <a:pt x="4918" y="6927"/>
                  <a:pt x="4713" y="6836"/>
                  <a:pt x="4893" y="6874"/>
                </a:cubicBezTo>
                <a:cubicBezTo>
                  <a:pt x="4897" y="6862"/>
                  <a:pt x="4851" y="6828"/>
                  <a:pt x="4930" y="6837"/>
                </a:cubicBezTo>
                <a:cubicBezTo>
                  <a:pt x="4940" y="6839"/>
                  <a:pt x="4947" y="6843"/>
                  <a:pt x="4953" y="6848"/>
                </a:cubicBezTo>
                <a:cubicBezTo>
                  <a:pt x="4934" y="6865"/>
                  <a:pt x="4915" y="6890"/>
                  <a:pt x="4862" y="6897"/>
                </a:cubicBezTo>
                <a:close/>
                <a:moveTo>
                  <a:pt x="5358" y="8102"/>
                </a:moveTo>
                <a:cubicBezTo>
                  <a:pt x="5275" y="8072"/>
                  <a:pt x="5318" y="8051"/>
                  <a:pt x="5320" y="8018"/>
                </a:cubicBezTo>
                <a:cubicBezTo>
                  <a:pt x="5303" y="8010"/>
                  <a:pt x="5277" y="8008"/>
                  <a:pt x="5311" y="8003"/>
                </a:cubicBezTo>
                <a:cubicBezTo>
                  <a:pt x="5335" y="8008"/>
                  <a:pt x="5358" y="8017"/>
                  <a:pt x="5378" y="8033"/>
                </a:cubicBezTo>
                <a:cubicBezTo>
                  <a:pt x="5324" y="8047"/>
                  <a:pt x="5383" y="8082"/>
                  <a:pt x="5358" y="8102"/>
                </a:cubicBezTo>
                <a:close/>
                <a:moveTo>
                  <a:pt x="5449" y="7136"/>
                </a:moveTo>
                <a:cubicBezTo>
                  <a:pt x="5447" y="7119"/>
                  <a:pt x="5430" y="7098"/>
                  <a:pt x="5453" y="7087"/>
                </a:cubicBezTo>
                <a:cubicBezTo>
                  <a:pt x="5505" y="7114"/>
                  <a:pt x="5466" y="7122"/>
                  <a:pt x="5449" y="7136"/>
                </a:cubicBezTo>
                <a:close/>
                <a:moveTo>
                  <a:pt x="5490" y="8155"/>
                </a:moveTo>
                <a:cubicBezTo>
                  <a:pt x="5480" y="8151"/>
                  <a:pt x="5470" y="8148"/>
                  <a:pt x="5460" y="8142"/>
                </a:cubicBezTo>
                <a:cubicBezTo>
                  <a:pt x="5456" y="8135"/>
                  <a:pt x="5452" y="8129"/>
                  <a:pt x="5465" y="8125"/>
                </a:cubicBezTo>
                <a:cubicBezTo>
                  <a:pt x="5477" y="8127"/>
                  <a:pt x="5485" y="8130"/>
                  <a:pt x="5492" y="8134"/>
                </a:cubicBezTo>
                <a:cubicBezTo>
                  <a:pt x="5491" y="8141"/>
                  <a:pt x="5491" y="8148"/>
                  <a:pt x="5490" y="8155"/>
                </a:cubicBezTo>
                <a:close/>
                <a:moveTo>
                  <a:pt x="6336" y="7956"/>
                </a:moveTo>
                <a:cubicBezTo>
                  <a:pt x="6333" y="7956"/>
                  <a:pt x="6331" y="7957"/>
                  <a:pt x="6328" y="7957"/>
                </a:cubicBezTo>
                <a:cubicBezTo>
                  <a:pt x="6311" y="7945"/>
                  <a:pt x="6290" y="7944"/>
                  <a:pt x="6267" y="7950"/>
                </a:cubicBezTo>
                <a:cubicBezTo>
                  <a:pt x="6240" y="7931"/>
                  <a:pt x="6237" y="7916"/>
                  <a:pt x="6256" y="7904"/>
                </a:cubicBezTo>
                <a:cubicBezTo>
                  <a:pt x="6279" y="7915"/>
                  <a:pt x="6272" y="7941"/>
                  <a:pt x="6320" y="7942"/>
                </a:cubicBezTo>
                <a:cubicBezTo>
                  <a:pt x="6332" y="7942"/>
                  <a:pt x="6338" y="7940"/>
                  <a:pt x="6341" y="7937"/>
                </a:cubicBezTo>
                <a:cubicBezTo>
                  <a:pt x="6339" y="7944"/>
                  <a:pt x="6338" y="7950"/>
                  <a:pt x="6336" y="7956"/>
                </a:cubicBezTo>
                <a:close/>
                <a:moveTo>
                  <a:pt x="9925" y="4956"/>
                </a:moveTo>
                <a:cubicBezTo>
                  <a:pt x="9934" y="4923"/>
                  <a:pt x="9944" y="4911"/>
                  <a:pt x="9953" y="4948"/>
                </a:cubicBezTo>
                <a:cubicBezTo>
                  <a:pt x="9944" y="4981"/>
                  <a:pt x="9935" y="4992"/>
                  <a:pt x="9925" y="4956"/>
                </a:cubicBezTo>
                <a:close/>
                <a:moveTo>
                  <a:pt x="12038" y="5141"/>
                </a:moveTo>
                <a:cubicBezTo>
                  <a:pt x="12043" y="5174"/>
                  <a:pt x="12038" y="5181"/>
                  <a:pt x="12032" y="5185"/>
                </a:cubicBezTo>
                <a:cubicBezTo>
                  <a:pt x="12027" y="5186"/>
                  <a:pt x="12022" y="5186"/>
                  <a:pt x="12013" y="5185"/>
                </a:cubicBezTo>
                <a:cubicBezTo>
                  <a:pt x="12007" y="5180"/>
                  <a:pt x="12000" y="5175"/>
                  <a:pt x="11994" y="5170"/>
                </a:cubicBezTo>
                <a:cubicBezTo>
                  <a:pt x="12007" y="5152"/>
                  <a:pt x="12023" y="5138"/>
                  <a:pt x="12038" y="5141"/>
                </a:cubicBezTo>
                <a:close/>
                <a:moveTo>
                  <a:pt x="15690" y="4699"/>
                </a:moveTo>
                <a:cubicBezTo>
                  <a:pt x="15699" y="4707"/>
                  <a:pt x="15704" y="4714"/>
                  <a:pt x="15707" y="4719"/>
                </a:cubicBezTo>
                <a:cubicBezTo>
                  <a:pt x="15702" y="4721"/>
                  <a:pt x="15696" y="4723"/>
                  <a:pt x="15689" y="4725"/>
                </a:cubicBezTo>
                <a:cubicBezTo>
                  <a:pt x="15660" y="4716"/>
                  <a:pt x="15666" y="4707"/>
                  <a:pt x="15690" y="4699"/>
                </a:cubicBezTo>
                <a:close/>
                <a:moveTo>
                  <a:pt x="16318" y="5456"/>
                </a:moveTo>
                <a:cubicBezTo>
                  <a:pt x="16317" y="5459"/>
                  <a:pt x="16316" y="5462"/>
                  <a:pt x="16315" y="5465"/>
                </a:cubicBezTo>
                <a:lnTo>
                  <a:pt x="16303" y="5460"/>
                </a:lnTo>
                <a:cubicBezTo>
                  <a:pt x="16308" y="5459"/>
                  <a:pt x="16313" y="5457"/>
                  <a:pt x="16318" y="5456"/>
                </a:cubicBezTo>
                <a:close/>
                <a:moveTo>
                  <a:pt x="16391" y="5381"/>
                </a:moveTo>
                <a:cubicBezTo>
                  <a:pt x="16369" y="5381"/>
                  <a:pt x="16347" y="5385"/>
                  <a:pt x="16324" y="5395"/>
                </a:cubicBezTo>
                <a:cubicBezTo>
                  <a:pt x="16324" y="5381"/>
                  <a:pt x="16331" y="5367"/>
                  <a:pt x="16342" y="5353"/>
                </a:cubicBezTo>
                <a:cubicBezTo>
                  <a:pt x="16350" y="5354"/>
                  <a:pt x="16355" y="5355"/>
                  <a:pt x="16361" y="5356"/>
                </a:cubicBezTo>
                <a:cubicBezTo>
                  <a:pt x="16373" y="5361"/>
                  <a:pt x="16380" y="5364"/>
                  <a:pt x="16391" y="5381"/>
                </a:cubicBezTo>
                <a:close/>
                <a:moveTo>
                  <a:pt x="17086" y="3905"/>
                </a:moveTo>
                <a:cubicBezTo>
                  <a:pt x="17064" y="3914"/>
                  <a:pt x="17027" y="3906"/>
                  <a:pt x="17045" y="3920"/>
                </a:cubicBezTo>
                <a:cubicBezTo>
                  <a:pt x="17022" y="3927"/>
                  <a:pt x="17022" y="3935"/>
                  <a:pt x="17014" y="3943"/>
                </a:cubicBezTo>
                <a:cubicBezTo>
                  <a:pt x="16986" y="3928"/>
                  <a:pt x="16962" y="3913"/>
                  <a:pt x="16987" y="3900"/>
                </a:cubicBezTo>
                <a:cubicBezTo>
                  <a:pt x="17002" y="3907"/>
                  <a:pt x="17018" y="3914"/>
                  <a:pt x="17036" y="3901"/>
                </a:cubicBezTo>
                <a:cubicBezTo>
                  <a:pt x="17024" y="3889"/>
                  <a:pt x="17013" y="3887"/>
                  <a:pt x="17001" y="3885"/>
                </a:cubicBezTo>
                <a:cubicBezTo>
                  <a:pt x="17003" y="3881"/>
                  <a:pt x="17004" y="3878"/>
                  <a:pt x="17005" y="3873"/>
                </a:cubicBezTo>
                <a:cubicBezTo>
                  <a:pt x="16994" y="3868"/>
                  <a:pt x="16981" y="3872"/>
                  <a:pt x="16968" y="3875"/>
                </a:cubicBezTo>
                <a:cubicBezTo>
                  <a:pt x="16967" y="3874"/>
                  <a:pt x="16965" y="3874"/>
                  <a:pt x="16964" y="3873"/>
                </a:cubicBezTo>
                <a:cubicBezTo>
                  <a:pt x="17010" y="3844"/>
                  <a:pt x="17051" y="3887"/>
                  <a:pt x="17095" y="3895"/>
                </a:cubicBezTo>
                <a:cubicBezTo>
                  <a:pt x="17088" y="3898"/>
                  <a:pt x="17082" y="3901"/>
                  <a:pt x="17086" y="3905"/>
                </a:cubicBezTo>
                <a:close/>
                <a:moveTo>
                  <a:pt x="17349" y="4116"/>
                </a:moveTo>
                <a:cubicBezTo>
                  <a:pt x="17320" y="4123"/>
                  <a:pt x="17290" y="4137"/>
                  <a:pt x="17263" y="4132"/>
                </a:cubicBezTo>
                <a:cubicBezTo>
                  <a:pt x="17311" y="4118"/>
                  <a:pt x="17255" y="4100"/>
                  <a:pt x="17303" y="4087"/>
                </a:cubicBezTo>
                <a:lnTo>
                  <a:pt x="17325" y="4100"/>
                </a:lnTo>
                <a:cubicBezTo>
                  <a:pt x="17321" y="4108"/>
                  <a:pt x="17318" y="4115"/>
                  <a:pt x="17349" y="4116"/>
                </a:cubicBezTo>
                <a:close/>
                <a:moveTo>
                  <a:pt x="17348" y="4375"/>
                </a:moveTo>
                <a:cubicBezTo>
                  <a:pt x="17327" y="4366"/>
                  <a:pt x="17318" y="4354"/>
                  <a:pt x="17335" y="4335"/>
                </a:cubicBezTo>
                <a:cubicBezTo>
                  <a:pt x="17350" y="4346"/>
                  <a:pt x="17354" y="4360"/>
                  <a:pt x="17348" y="4375"/>
                </a:cubicBezTo>
                <a:close/>
                <a:moveTo>
                  <a:pt x="17068" y="7233"/>
                </a:moveTo>
                <a:cubicBezTo>
                  <a:pt x="17058" y="7235"/>
                  <a:pt x="17051" y="7238"/>
                  <a:pt x="17045" y="7241"/>
                </a:cubicBezTo>
                <a:cubicBezTo>
                  <a:pt x="17036" y="7231"/>
                  <a:pt x="17035" y="7219"/>
                  <a:pt x="17037" y="7208"/>
                </a:cubicBezTo>
                <a:cubicBezTo>
                  <a:pt x="17048" y="7215"/>
                  <a:pt x="17058" y="7223"/>
                  <a:pt x="17068" y="7233"/>
                </a:cubicBezTo>
                <a:close/>
                <a:moveTo>
                  <a:pt x="17308" y="4417"/>
                </a:moveTo>
                <a:cubicBezTo>
                  <a:pt x="17311" y="4411"/>
                  <a:pt x="17311" y="4405"/>
                  <a:pt x="17327" y="4400"/>
                </a:cubicBezTo>
                <a:cubicBezTo>
                  <a:pt x="17328" y="4400"/>
                  <a:pt x="17329" y="4400"/>
                  <a:pt x="17330" y="4400"/>
                </a:cubicBezTo>
                <a:cubicBezTo>
                  <a:pt x="17324" y="4407"/>
                  <a:pt x="17317" y="4412"/>
                  <a:pt x="17308" y="4417"/>
                </a:cubicBezTo>
                <a:close/>
                <a:moveTo>
                  <a:pt x="17009" y="7302"/>
                </a:moveTo>
                <a:cubicBezTo>
                  <a:pt x="16994" y="7299"/>
                  <a:pt x="16977" y="7297"/>
                  <a:pt x="16958" y="7298"/>
                </a:cubicBezTo>
                <a:cubicBezTo>
                  <a:pt x="16935" y="7292"/>
                  <a:pt x="16914" y="7289"/>
                  <a:pt x="16903" y="7275"/>
                </a:cubicBezTo>
                <a:cubicBezTo>
                  <a:pt x="16938" y="7281"/>
                  <a:pt x="16982" y="7283"/>
                  <a:pt x="17017" y="7286"/>
                </a:cubicBezTo>
                <a:cubicBezTo>
                  <a:pt x="17016" y="7291"/>
                  <a:pt x="17013" y="7297"/>
                  <a:pt x="17009" y="7302"/>
                </a:cubicBezTo>
                <a:close/>
                <a:moveTo>
                  <a:pt x="16466" y="5404"/>
                </a:moveTo>
                <a:cubicBezTo>
                  <a:pt x="16457" y="5402"/>
                  <a:pt x="16449" y="5401"/>
                  <a:pt x="16440" y="5400"/>
                </a:cubicBezTo>
                <a:cubicBezTo>
                  <a:pt x="16441" y="5394"/>
                  <a:pt x="16439" y="5388"/>
                  <a:pt x="16435" y="5382"/>
                </a:cubicBezTo>
                <a:cubicBezTo>
                  <a:pt x="16451" y="5379"/>
                  <a:pt x="16467" y="5380"/>
                  <a:pt x="16482" y="5380"/>
                </a:cubicBezTo>
                <a:cubicBezTo>
                  <a:pt x="16480" y="5389"/>
                  <a:pt x="16474" y="5397"/>
                  <a:pt x="16466" y="5404"/>
                </a:cubicBezTo>
                <a:close/>
                <a:moveTo>
                  <a:pt x="17022" y="4378"/>
                </a:moveTo>
                <a:cubicBezTo>
                  <a:pt x="17067" y="4400"/>
                  <a:pt x="17017" y="4451"/>
                  <a:pt x="16976" y="4447"/>
                </a:cubicBezTo>
                <a:cubicBezTo>
                  <a:pt x="16996" y="4425"/>
                  <a:pt x="16975" y="4400"/>
                  <a:pt x="17022" y="4378"/>
                </a:cubicBezTo>
                <a:close/>
                <a:moveTo>
                  <a:pt x="16907" y="7740"/>
                </a:moveTo>
                <a:cubicBezTo>
                  <a:pt x="16911" y="7739"/>
                  <a:pt x="16916" y="7739"/>
                  <a:pt x="16920" y="7738"/>
                </a:cubicBezTo>
                <a:cubicBezTo>
                  <a:pt x="16920" y="7740"/>
                  <a:pt x="16921" y="7743"/>
                  <a:pt x="16921" y="7744"/>
                </a:cubicBezTo>
                <a:cubicBezTo>
                  <a:pt x="16915" y="7741"/>
                  <a:pt x="16910" y="7740"/>
                  <a:pt x="16907" y="7740"/>
                </a:cubicBezTo>
                <a:cubicBezTo>
                  <a:pt x="16907" y="7740"/>
                  <a:pt x="16907" y="7740"/>
                  <a:pt x="16907" y="7740"/>
                </a:cubicBezTo>
                <a:close/>
                <a:moveTo>
                  <a:pt x="16269" y="6045"/>
                </a:moveTo>
                <a:cubicBezTo>
                  <a:pt x="16274" y="6048"/>
                  <a:pt x="16278" y="6052"/>
                  <a:pt x="16282" y="6057"/>
                </a:cubicBezTo>
                <a:cubicBezTo>
                  <a:pt x="16269" y="6059"/>
                  <a:pt x="16257" y="6059"/>
                  <a:pt x="16246" y="6058"/>
                </a:cubicBezTo>
                <a:cubicBezTo>
                  <a:pt x="16251" y="6053"/>
                  <a:pt x="16259" y="6048"/>
                  <a:pt x="16269" y="6045"/>
                </a:cubicBezTo>
                <a:close/>
                <a:moveTo>
                  <a:pt x="16863" y="7236"/>
                </a:moveTo>
                <a:cubicBezTo>
                  <a:pt x="16863" y="7228"/>
                  <a:pt x="16876" y="7220"/>
                  <a:pt x="16879" y="7212"/>
                </a:cubicBezTo>
                <a:cubicBezTo>
                  <a:pt x="16883" y="7218"/>
                  <a:pt x="16891" y="7224"/>
                  <a:pt x="16898" y="7229"/>
                </a:cubicBezTo>
                <a:cubicBezTo>
                  <a:pt x="16888" y="7232"/>
                  <a:pt x="16875" y="7233"/>
                  <a:pt x="16863" y="7236"/>
                </a:cubicBezTo>
                <a:close/>
                <a:moveTo>
                  <a:pt x="16928" y="7693"/>
                </a:moveTo>
                <a:cubicBezTo>
                  <a:pt x="16929" y="7689"/>
                  <a:pt x="16929" y="7686"/>
                  <a:pt x="16927" y="7683"/>
                </a:cubicBezTo>
                <a:cubicBezTo>
                  <a:pt x="16938" y="7681"/>
                  <a:pt x="16948" y="7680"/>
                  <a:pt x="16958" y="7679"/>
                </a:cubicBezTo>
                <a:cubicBezTo>
                  <a:pt x="16959" y="7695"/>
                  <a:pt x="16958" y="7710"/>
                  <a:pt x="16938" y="7711"/>
                </a:cubicBezTo>
                <a:cubicBezTo>
                  <a:pt x="16938" y="7705"/>
                  <a:pt x="16938" y="7699"/>
                  <a:pt x="16928" y="7693"/>
                </a:cubicBezTo>
                <a:close/>
                <a:moveTo>
                  <a:pt x="16961" y="7604"/>
                </a:moveTo>
                <a:cubicBezTo>
                  <a:pt x="16958" y="7602"/>
                  <a:pt x="16954" y="7599"/>
                  <a:pt x="16951" y="7596"/>
                </a:cubicBezTo>
                <a:cubicBezTo>
                  <a:pt x="16955" y="7596"/>
                  <a:pt x="16958" y="7596"/>
                  <a:pt x="16961" y="7596"/>
                </a:cubicBezTo>
                <a:cubicBezTo>
                  <a:pt x="16961" y="7599"/>
                  <a:pt x="16961" y="7602"/>
                  <a:pt x="16961" y="7604"/>
                </a:cubicBezTo>
                <a:close/>
                <a:moveTo>
                  <a:pt x="16929" y="7636"/>
                </a:moveTo>
                <a:cubicBezTo>
                  <a:pt x="16931" y="7639"/>
                  <a:pt x="16933" y="7642"/>
                  <a:pt x="16936" y="7646"/>
                </a:cubicBezTo>
                <a:cubicBezTo>
                  <a:pt x="16951" y="7640"/>
                  <a:pt x="16950" y="7622"/>
                  <a:pt x="16978" y="7635"/>
                </a:cubicBezTo>
                <a:cubicBezTo>
                  <a:pt x="16959" y="7641"/>
                  <a:pt x="16958" y="7656"/>
                  <a:pt x="16958" y="7672"/>
                </a:cubicBezTo>
                <a:cubicBezTo>
                  <a:pt x="16906" y="7664"/>
                  <a:pt x="16916" y="7651"/>
                  <a:pt x="16929" y="7636"/>
                </a:cubicBezTo>
                <a:close/>
                <a:moveTo>
                  <a:pt x="16861" y="7346"/>
                </a:moveTo>
                <a:cubicBezTo>
                  <a:pt x="16895" y="7357"/>
                  <a:pt x="16906" y="7368"/>
                  <a:pt x="16869" y="7377"/>
                </a:cubicBezTo>
                <a:cubicBezTo>
                  <a:pt x="16835" y="7366"/>
                  <a:pt x="16824" y="7356"/>
                  <a:pt x="16861" y="7346"/>
                </a:cubicBezTo>
                <a:close/>
                <a:moveTo>
                  <a:pt x="16917" y="4439"/>
                </a:moveTo>
                <a:cubicBezTo>
                  <a:pt x="16915" y="4438"/>
                  <a:pt x="16914" y="4436"/>
                  <a:pt x="16912" y="4436"/>
                </a:cubicBezTo>
                <a:cubicBezTo>
                  <a:pt x="16914" y="4436"/>
                  <a:pt x="16915" y="4438"/>
                  <a:pt x="16917" y="4439"/>
                </a:cubicBezTo>
                <a:close/>
                <a:moveTo>
                  <a:pt x="15970" y="6209"/>
                </a:moveTo>
                <a:lnTo>
                  <a:pt x="15923" y="6190"/>
                </a:lnTo>
                <a:lnTo>
                  <a:pt x="15962" y="6177"/>
                </a:lnTo>
                <a:cubicBezTo>
                  <a:pt x="15996" y="6188"/>
                  <a:pt x="16007" y="6199"/>
                  <a:pt x="15970" y="6209"/>
                </a:cubicBezTo>
                <a:close/>
                <a:moveTo>
                  <a:pt x="17062" y="3924"/>
                </a:moveTo>
                <a:cubicBezTo>
                  <a:pt x="17085" y="3927"/>
                  <a:pt x="17109" y="3919"/>
                  <a:pt x="17131" y="3930"/>
                </a:cubicBezTo>
                <a:cubicBezTo>
                  <a:pt x="17114" y="3938"/>
                  <a:pt x="17098" y="3946"/>
                  <a:pt x="17080" y="3954"/>
                </a:cubicBezTo>
                <a:cubicBezTo>
                  <a:pt x="17071" y="3950"/>
                  <a:pt x="17062" y="3944"/>
                  <a:pt x="17053" y="3941"/>
                </a:cubicBezTo>
                <a:cubicBezTo>
                  <a:pt x="17063" y="3937"/>
                  <a:pt x="17073" y="3935"/>
                  <a:pt x="17082" y="3941"/>
                </a:cubicBezTo>
                <a:cubicBezTo>
                  <a:pt x="17092" y="3936"/>
                  <a:pt x="17077" y="3930"/>
                  <a:pt x="17062" y="3924"/>
                </a:cubicBezTo>
                <a:close/>
                <a:moveTo>
                  <a:pt x="16411" y="5339"/>
                </a:moveTo>
                <a:cubicBezTo>
                  <a:pt x="16444" y="5353"/>
                  <a:pt x="16419" y="5322"/>
                  <a:pt x="16462" y="5331"/>
                </a:cubicBezTo>
                <a:cubicBezTo>
                  <a:pt x="16478" y="5343"/>
                  <a:pt x="16485" y="5357"/>
                  <a:pt x="16484" y="5371"/>
                </a:cubicBezTo>
                <a:cubicBezTo>
                  <a:pt x="16456" y="5357"/>
                  <a:pt x="16444" y="5348"/>
                  <a:pt x="16412" y="5344"/>
                </a:cubicBezTo>
                <a:cubicBezTo>
                  <a:pt x="16412" y="5342"/>
                  <a:pt x="16411" y="5340"/>
                  <a:pt x="16411" y="5339"/>
                </a:cubicBezTo>
                <a:close/>
                <a:moveTo>
                  <a:pt x="4669" y="4877"/>
                </a:moveTo>
                <a:cubicBezTo>
                  <a:pt x="4667" y="4880"/>
                  <a:pt x="4664" y="4883"/>
                  <a:pt x="4661" y="4886"/>
                </a:cubicBezTo>
                <a:cubicBezTo>
                  <a:pt x="4659" y="4883"/>
                  <a:pt x="4658" y="4880"/>
                  <a:pt x="4656" y="4876"/>
                </a:cubicBezTo>
                <a:cubicBezTo>
                  <a:pt x="4660" y="4877"/>
                  <a:pt x="4665" y="4877"/>
                  <a:pt x="4669" y="4877"/>
                </a:cubicBezTo>
                <a:close/>
                <a:moveTo>
                  <a:pt x="4752" y="4922"/>
                </a:moveTo>
                <a:cubicBezTo>
                  <a:pt x="4749" y="4915"/>
                  <a:pt x="4746" y="4910"/>
                  <a:pt x="4744" y="4905"/>
                </a:cubicBezTo>
                <a:cubicBezTo>
                  <a:pt x="4749" y="4904"/>
                  <a:pt x="4755" y="4903"/>
                  <a:pt x="4760" y="4904"/>
                </a:cubicBezTo>
                <a:cubicBezTo>
                  <a:pt x="4757" y="4909"/>
                  <a:pt x="4754" y="4915"/>
                  <a:pt x="4752" y="4922"/>
                </a:cubicBezTo>
                <a:close/>
                <a:moveTo>
                  <a:pt x="4844" y="5738"/>
                </a:moveTo>
                <a:cubicBezTo>
                  <a:pt x="4830" y="5723"/>
                  <a:pt x="4841" y="5712"/>
                  <a:pt x="4831" y="5698"/>
                </a:cubicBezTo>
                <a:cubicBezTo>
                  <a:pt x="4865" y="5704"/>
                  <a:pt x="4904" y="5745"/>
                  <a:pt x="4844" y="5738"/>
                </a:cubicBezTo>
                <a:close/>
                <a:moveTo>
                  <a:pt x="4996" y="6920"/>
                </a:moveTo>
                <a:lnTo>
                  <a:pt x="4996" y="6920"/>
                </a:lnTo>
                <a:cubicBezTo>
                  <a:pt x="4996" y="6920"/>
                  <a:pt x="4996" y="6920"/>
                  <a:pt x="4996" y="6920"/>
                </a:cubicBezTo>
                <a:close/>
                <a:moveTo>
                  <a:pt x="5288" y="6884"/>
                </a:moveTo>
                <a:cubicBezTo>
                  <a:pt x="5296" y="6883"/>
                  <a:pt x="5306" y="6882"/>
                  <a:pt x="5321" y="6883"/>
                </a:cubicBezTo>
                <a:cubicBezTo>
                  <a:pt x="5315" y="6881"/>
                  <a:pt x="5312" y="6879"/>
                  <a:pt x="5309" y="6877"/>
                </a:cubicBezTo>
                <a:cubicBezTo>
                  <a:pt x="5331" y="6883"/>
                  <a:pt x="5355" y="6882"/>
                  <a:pt x="5375" y="6893"/>
                </a:cubicBezTo>
                <a:cubicBezTo>
                  <a:pt x="5357" y="6895"/>
                  <a:pt x="5340" y="6898"/>
                  <a:pt x="5322" y="6900"/>
                </a:cubicBezTo>
                <a:cubicBezTo>
                  <a:pt x="5311" y="6894"/>
                  <a:pt x="5300" y="6887"/>
                  <a:pt x="5288" y="6884"/>
                </a:cubicBezTo>
                <a:close/>
                <a:moveTo>
                  <a:pt x="5268" y="8190"/>
                </a:moveTo>
                <a:cubicBezTo>
                  <a:pt x="5249" y="8168"/>
                  <a:pt x="5245" y="8176"/>
                  <a:pt x="5203" y="8152"/>
                </a:cubicBezTo>
                <a:cubicBezTo>
                  <a:pt x="5252" y="8152"/>
                  <a:pt x="5273" y="8150"/>
                  <a:pt x="5225" y="8124"/>
                </a:cubicBezTo>
                <a:cubicBezTo>
                  <a:pt x="5247" y="8119"/>
                  <a:pt x="5268" y="8118"/>
                  <a:pt x="5289" y="8121"/>
                </a:cubicBezTo>
                <a:cubicBezTo>
                  <a:pt x="5329" y="8140"/>
                  <a:pt x="5312" y="8149"/>
                  <a:pt x="5327" y="8164"/>
                </a:cubicBezTo>
                <a:cubicBezTo>
                  <a:pt x="5272" y="8167"/>
                  <a:pt x="5282" y="8181"/>
                  <a:pt x="5268" y="8190"/>
                </a:cubicBezTo>
                <a:close/>
                <a:moveTo>
                  <a:pt x="5358" y="8355"/>
                </a:moveTo>
                <a:cubicBezTo>
                  <a:pt x="5358" y="8341"/>
                  <a:pt x="5285" y="8315"/>
                  <a:pt x="5334" y="8310"/>
                </a:cubicBezTo>
                <a:cubicBezTo>
                  <a:pt x="5367" y="8329"/>
                  <a:pt x="5376" y="8344"/>
                  <a:pt x="5358" y="8355"/>
                </a:cubicBezTo>
                <a:close/>
                <a:moveTo>
                  <a:pt x="5352" y="8291"/>
                </a:moveTo>
                <a:cubicBezTo>
                  <a:pt x="5300" y="8269"/>
                  <a:pt x="5375" y="8254"/>
                  <a:pt x="5408" y="8273"/>
                </a:cubicBezTo>
                <a:cubicBezTo>
                  <a:pt x="5402" y="8281"/>
                  <a:pt x="5387" y="8287"/>
                  <a:pt x="5352" y="8291"/>
                </a:cubicBezTo>
                <a:close/>
                <a:moveTo>
                  <a:pt x="5441" y="8397"/>
                </a:moveTo>
                <a:cubicBezTo>
                  <a:pt x="5419" y="8399"/>
                  <a:pt x="5406" y="8409"/>
                  <a:pt x="5380" y="8408"/>
                </a:cubicBezTo>
                <a:cubicBezTo>
                  <a:pt x="5342" y="8385"/>
                  <a:pt x="5473" y="8391"/>
                  <a:pt x="5406" y="8363"/>
                </a:cubicBezTo>
                <a:cubicBezTo>
                  <a:pt x="5421" y="8360"/>
                  <a:pt x="5435" y="8361"/>
                  <a:pt x="5448" y="8364"/>
                </a:cubicBezTo>
                <a:cubicBezTo>
                  <a:pt x="5446" y="8375"/>
                  <a:pt x="5443" y="8386"/>
                  <a:pt x="5441" y="8397"/>
                </a:cubicBezTo>
                <a:close/>
                <a:moveTo>
                  <a:pt x="6235" y="8139"/>
                </a:moveTo>
                <a:cubicBezTo>
                  <a:pt x="6253" y="8133"/>
                  <a:pt x="6218" y="8131"/>
                  <a:pt x="6202" y="8120"/>
                </a:cubicBezTo>
                <a:cubicBezTo>
                  <a:pt x="6218" y="8104"/>
                  <a:pt x="6290" y="8116"/>
                  <a:pt x="6239" y="8082"/>
                </a:cubicBezTo>
                <a:cubicBezTo>
                  <a:pt x="6198" y="8073"/>
                  <a:pt x="6202" y="8102"/>
                  <a:pt x="6151" y="8080"/>
                </a:cubicBezTo>
                <a:cubicBezTo>
                  <a:pt x="6151" y="8079"/>
                  <a:pt x="6152" y="8079"/>
                  <a:pt x="6152" y="8079"/>
                </a:cubicBezTo>
                <a:cubicBezTo>
                  <a:pt x="6169" y="8081"/>
                  <a:pt x="6188" y="8081"/>
                  <a:pt x="6208" y="8078"/>
                </a:cubicBezTo>
                <a:cubicBezTo>
                  <a:pt x="6196" y="8072"/>
                  <a:pt x="6189" y="8066"/>
                  <a:pt x="6185" y="8061"/>
                </a:cubicBezTo>
                <a:cubicBezTo>
                  <a:pt x="6198" y="8059"/>
                  <a:pt x="6213" y="8058"/>
                  <a:pt x="6233" y="8059"/>
                </a:cubicBezTo>
                <a:cubicBezTo>
                  <a:pt x="6295" y="8094"/>
                  <a:pt x="6312" y="8144"/>
                  <a:pt x="6235" y="8139"/>
                </a:cubicBezTo>
                <a:close/>
                <a:moveTo>
                  <a:pt x="6238" y="8350"/>
                </a:moveTo>
                <a:cubicBezTo>
                  <a:pt x="6233" y="8349"/>
                  <a:pt x="6228" y="8348"/>
                  <a:pt x="6222" y="8349"/>
                </a:cubicBezTo>
                <a:cubicBezTo>
                  <a:pt x="6201" y="8355"/>
                  <a:pt x="6234" y="8369"/>
                  <a:pt x="6232" y="8377"/>
                </a:cubicBezTo>
                <a:cubicBezTo>
                  <a:pt x="6232" y="8377"/>
                  <a:pt x="6232" y="8378"/>
                  <a:pt x="6232" y="8378"/>
                </a:cubicBezTo>
                <a:cubicBezTo>
                  <a:pt x="6230" y="8380"/>
                  <a:pt x="6225" y="8382"/>
                  <a:pt x="6212" y="8383"/>
                </a:cubicBezTo>
                <a:cubicBezTo>
                  <a:pt x="6162" y="8351"/>
                  <a:pt x="6193" y="8333"/>
                  <a:pt x="6208" y="8312"/>
                </a:cubicBezTo>
                <a:cubicBezTo>
                  <a:pt x="6228" y="8317"/>
                  <a:pt x="6236" y="8324"/>
                  <a:pt x="6242" y="8331"/>
                </a:cubicBezTo>
                <a:cubicBezTo>
                  <a:pt x="6241" y="8338"/>
                  <a:pt x="6239" y="8344"/>
                  <a:pt x="6238" y="8350"/>
                </a:cubicBezTo>
                <a:close/>
                <a:moveTo>
                  <a:pt x="9905" y="4875"/>
                </a:moveTo>
                <a:cubicBezTo>
                  <a:pt x="9906" y="4875"/>
                  <a:pt x="9906" y="4875"/>
                  <a:pt x="9906" y="4875"/>
                </a:cubicBezTo>
                <a:cubicBezTo>
                  <a:pt x="9908" y="4872"/>
                  <a:pt x="9912" y="4874"/>
                  <a:pt x="9917" y="4883"/>
                </a:cubicBezTo>
                <a:cubicBezTo>
                  <a:pt x="9911" y="4910"/>
                  <a:pt x="9916" y="4939"/>
                  <a:pt x="9905" y="4965"/>
                </a:cubicBezTo>
                <a:cubicBezTo>
                  <a:pt x="9898" y="4939"/>
                  <a:pt x="9897" y="4885"/>
                  <a:pt x="9905" y="4875"/>
                </a:cubicBezTo>
                <a:close/>
                <a:moveTo>
                  <a:pt x="11819" y="5216"/>
                </a:moveTo>
                <a:cubicBezTo>
                  <a:pt x="11841" y="5230"/>
                  <a:pt x="11832" y="5245"/>
                  <a:pt x="11838" y="5267"/>
                </a:cubicBezTo>
                <a:cubicBezTo>
                  <a:pt x="11864" y="5265"/>
                  <a:pt x="11855" y="5254"/>
                  <a:pt x="11883" y="5253"/>
                </a:cubicBezTo>
                <a:cubicBezTo>
                  <a:pt x="11890" y="5266"/>
                  <a:pt x="11888" y="5275"/>
                  <a:pt x="11896" y="5287"/>
                </a:cubicBezTo>
                <a:cubicBezTo>
                  <a:pt x="11875" y="5286"/>
                  <a:pt x="11855" y="5281"/>
                  <a:pt x="11838" y="5267"/>
                </a:cubicBezTo>
                <a:cubicBezTo>
                  <a:pt x="11796" y="5270"/>
                  <a:pt x="11819" y="5289"/>
                  <a:pt x="11777" y="5292"/>
                </a:cubicBezTo>
                <a:cubicBezTo>
                  <a:pt x="11789" y="5305"/>
                  <a:pt x="11807" y="5304"/>
                  <a:pt x="11820" y="5314"/>
                </a:cubicBezTo>
                <a:cubicBezTo>
                  <a:pt x="11782" y="5316"/>
                  <a:pt x="11749" y="5319"/>
                  <a:pt x="11796" y="5343"/>
                </a:cubicBezTo>
                <a:cubicBezTo>
                  <a:pt x="11775" y="5346"/>
                  <a:pt x="11739" y="5345"/>
                  <a:pt x="11752" y="5357"/>
                </a:cubicBezTo>
                <a:cubicBezTo>
                  <a:pt x="11723" y="5364"/>
                  <a:pt x="11714" y="5321"/>
                  <a:pt x="11681" y="5339"/>
                </a:cubicBezTo>
                <a:cubicBezTo>
                  <a:pt x="11766" y="5381"/>
                  <a:pt x="11694" y="5450"/>
                  <a:pt x="11624" y="5452"/>
                </a:cubicBezTo>
                <a:cubicBezTo>
                  <a:pt x="11590" y="5461"/>
                  <a:pt x="11658" y="5467"/>
                  <a:pt x="11664" y="5483"/>
                </a:cubicBezTo>
                <a:cubicBezTo>
                  <a:pt x="11670" y="5489"/>
                  <a:pt x="11660" y="5492"/>
                  <a:pt x="11671" y="5500"/>
                </a:cubicBezTo>
                <a:cubicBezTo>
                  <a:pt x="11636" y="5510"/>
                  <a:pt x="11613" y="5491"/>
                  <a:pt x="11579" y="5501"/>
                </a:cubicBezTo>
                <a:cubicBezTo>
                  <a:pt x="11642" y="5551"/>
                  <a:pt x="11554" y="5594"/>
                  <a:pt x="11515" y="5633"/>
                </a:cubicBezTo>
                <a:cubicBezTo>
                  <a:pt x="11555" y="5656"/>
                  <a:pt x="11538" y="5663"/>
                  <a:pt x="11561" y="5681"/>
                </a:cubicBezTo>
                <a:cubicBezTo>
                  <a:pt x="11622" y="5672"/>
                  <a:pt x="11525" y="5652"/>
                  <a:pt x="11566" y="5636"/>
                </a:cubicBezTo>
                <a:cubicBezTo>
                  <a:pt x="11599" y="5657"/>
                  <a:pt x="11590" y="5651"/>
                  <a:pt x="11650" y="5653"/>
                </a:cubicBezTo>
                <a:cubicBezTo>
                  <a:pt x="11716" y="5703"/>
                  <a:pt x="11664" y="5719"/>
                  <a:pt x="11602" y="5712"/>
                </a:cubicBezTo>
                <a:cubicBezTo>
                  <a:pt x="11563" y="5689"/>
                  <a:pt x="11665" y="5702"/>
                  <a:pt x="11616" y="5675"/>
                </a:cubicBezTo>
                <a:cubicBezTo>
                  <a:pt x="11607" y="5696"/>
                  <a:pt x="11535" y="5688"/>
                  <a:pt x="11504" y="5661"/>
                </a:cubicBezTo>
                <a:cubicBezTo>
                  <a:pt x="11493" y="5691"/>
                  <a:pt x="11448" y="5711"/>
                  <a:pt x="11435" y="5740"/>
                </a:cubicBezTo>
                <a:cubicBezTo>
                  <a:pt x="11372" y="5715"/>
                  <a:pt x="11397" y="5726"/>
                  <a:pt x="11356" y="5740"/>
                </a:cubicBezTo>
                <a:cubicBezTo>
                  <a:pt x="11347" y="5721"/>
                  <a:pt x="11371" y="5710"/>
                  <a:pt x="11422" y="5706"/>
                </a:cubicBezTo>
                <a:cubicBezTo>
                  <a:pt x="11401" y="5692"/>
                  <a:pt x="11370" y="5706"/>
                  <a:pt x="11351" y="5687"/>
                </a:cubicBezTo>
                <a:cubicBezTo>
                  <a:pt x="11361" y="5709"/>
                  <a:pt x="11319" y="5717"/>
                  <a:pt x="11319" y="5735"/>
                </a:cubicBezTo>
                <a:cubicBezTo>
                  <a:pt x="11346" y="5755"/>
                  <a:pt x="11385" y="5746"/>
                  <a:pt x="11421" y="5742"/>
                </a:cubicBezTo>
                <a:cubicBezTo>
                  <a:pt x="11427" y="5772"/>
                  <a:pt x="11381" y="5789"/>
                  <a:pt x="11426" y="5830"/>
                </a:cubicBezTo>
                <a:cubicBezTo>
                  <a:pt x="11456" y="5842"/>
                  <a:pt x="11491" y="5840"/>
                  <a:pt x="11521" y="5855"/>
                </a:cubicBezTo>
                <a:cubicBezTo>
                  <a:pt x="11528" y="5887"/>
                  <a:pt x="11459" y="5839"/>
                  <a:pt x="11429" y="5856"/>
                </a:cubicBezTo>
                <a:cubicBezTo>
                  <a:pt x="11404" y="5855"/>
                  <a:pt x="11421" y="5846"/>
                  <a:pt x="11399" y="5833"/>
                </a:cubicBezTo>
                <a:cubicBezTo>
                  <a:pt x="11307" y="5839"/>
                  <a:pt x="11336" y="5914"/>
                  <a:pt x="11234" y="5923"/>
                </a:cubicBezTo>
                <a:cubicBezTo>
                  <a:pt x="11237" y="5925"/>
                  <a:pt x="11238" y="5928"/>
                  <a:pt x="11241" y="5930"/>
                </a:cubicBezTo>
                <a:cubicBezTo>
                  <a:pt x="11225" y="5922"/>
                  <a:pt x="11216" y="5910"/>
                  <a:pt x="11208" y="5898"/>
                </a:cubicBezTo>
                <a:cubicBezTo>
                  <a:pt x="11220" y="5898"/>
                  <a:pt x="11233" y="5895"/>
                  <a:pt x="11245" y="5895"/>
                </a:cubicBezTo>
                <a:cubicBezTo>
                  <a:pt x="11242" y="5892"/>
                  <a:pt x="11240" y="5890"/>
                  <a:pt x="11238" y="5888"/>
                </a:cubicBezTo>
                <a:cubicBezTo>
                  <a:pt x="11253" y="5881"/>
                  <a:pt x="11225" y="5872"/>
                  <a:pt x="11272" y="5857"/>
                </a:cubicBezTo>
                <a:cubicBezTo>
                  <a:pt x="11266" y="5857"/>
                  <a:pt x="11261" y="5857"/>
                  <a:pt x="11257" y="5856"/>
                </a:cubicBezTo>
                <a:cubicBezTo>
                  <a:pt x="11248" y="5847"/>
                  <a:pt x="11241" y="5844"/>
                  <a:pt x="11235" y="5845"/>
                </a:cubicBezTo>
                <a:cubicBezTo>
                  <a:pt x="11233" y="5841"/>
                  <a:pt x="11232" y="5837"/>
                  <a:pt x="11234" y="5833"/>
                </a:cubicBezTo>
                <a:cubicBezTo>
                  <a:pt x="11262" y="5836"/>
                  <a:pt x="11289" y="5839"/>
                  <a:pt x="11317" y="5842"/>
                </a:cubicBezTo>
                <a:cubicBezTo>
                  <a:pt x="11271" y="5829"/>
                  <a:pt x="11265" y="5822"/>
                  <a:pt x="11276" y="5817"/>
                </a:cubicBezTo>
                <a:cubicBezTo>
                  <a:pt x="11281" y="5820"/>
                  <a:pt x="11289" y="5822"/>
                  <a:pt x="11313" y="5820"/>
                </a:cubicBezTo>
                <a:cubicBezTo>
                  <a:pt x="11303" y="5818"/>
                  <a:pt x="11297" y="5816"/>
                  <a:pt x="11292" y="5812"/>
                </a:cubicBezTo>
                <a:cubicBezTo>
                  <a:pt x="11315" y="5806"/>
                  <a:pt x="11349" y="5801"/>
                  <a:pt x="11352" y="5785"/>
                </a:cubicBezTo>
                <a:cubicBezTo>
                  <a:pt x="11322" y="5775"/>
                  <a:pt x="11313" y="5768"/>
                  <a:pt x="11336" y="5760"/>
                </a:cubicBezTo>
                <a:cubicBezTo>
                  <a:pt x="11303" y="5752"/>
                  <a:pt x="11293" y="5774"/>
                  <a:pt x="11281" y="5791"/>
                </a:cubicBezTo>
                <a:cubicBezTo>
                  <a:pt x="11279" y="5776"/>
                  <a:pt x="11282" y="5759"/>
                  <a:pt x="11273" y="5747"/>
                </a:cubicBezTo>
                <a:cubicBezTo>
                  <a:pt x="11294" y="5743"/>
                  <a:pt x="11310" y="5730"/>
                  <a:pt x="11275" y="5714"/>
                </a:cubicBezTo>
                <a:cubicBezTo>
                  <a:pt x="11244" y="5715"/>
                  <a:pt x="11250" y="5726"/>
                  <a:pt x="11249" y="5735"/>
                </a:cubicBezTo>
                <a:cubicBezTo>
                  <a:pt x="11240" y="5733"/>
                  <a:pt x="11229" y="5732"/>
                  <a:pt x="11214" y="5734"/>
                </a:cubicBezTo>
                <a:cubicBezTo>
                  <a:pt x="11251" y="5714"/>
                  <a:pt x="11144" y="5691"/>
                  <a:pt x="11185" y="5672"/>
                </a:cubicBezTo>
                <a:cubicBezTo>
                  <a:pt x="11241" y="5657"/>
                  <a:pt x="11220" y="5691"/>
                  <a:pt x="11278" y="5708"/>
                </a:cubicBezTo>
                <a:cubicBezTo>
                  <a:pt x="11293" y="5695"/>
                  <a:pt x="11288" y="5681"/>
                  <a:pt x="11289" y="5667"/>
                </a:cubicBezTo>
                <a:cubicBezTo>
                  <a:pt x="11295" y="5667"/>
                  <a:pt x="11301" y="5666"/>
                  <a:pt x="11307" y="5666"/>
                </a:cubicBezTo>
                <a:lnTo>
                  <a:pt x="11294" y="5655"/>
                </a:lnTo>
                <a:cubicBezTo>
                  <a:pt x="11295" y="5653"/>
                  <a:pt x="11296" y="5650"/>
                  <a:pt x="11299" y="5647"/>
                </a:cubicBezTo>
                <a:cubicBezTo>
                  <a:pt x="11292" y="5647"/>
                  <a:pt x="11286" y="5646"/>
                  <a:pt x="11281" y="5645"/>
                </a:cubicBezTo>
                <a:lnTo>
                  <a:pt x="11267" y="5635"/>
                </a:lnTo>
                <a:cubicBezTo>
                  <a:pt x="11261" y="5636"/>
                  <a:pt x="11258" y="5638"/>
                  <a:pt x="11256" y="5641"/>
                </a:cubicBezTo>
                <a:cubicBezTo>
                  <a:pt x="11194" y="5626"/>
                  <a:pt x="11200" y="5595"/>
                  <a:pt x="11205" y="5570"/>
                </a:cubicBezTo>
                <a:cubicBezTo>
                  <a:pt x="11208" y="5570"/>
                  <a:pt x="11211" y="5569"/>
                  <a:pt x="11214" y="5569"/>
                </a:cubicBezTo>
                <a:cubicBezTo>
                  <a:pt x="11211" y="5565"/>
                  <a:pt x="11209" y="5560"/>
                  <a:pt x="11207" y="5556"/>
                </a:cubicBezTo>
                <a:cubicBezTo>
                  <a:pt x="11208" y="5550"/>
                  <a:pt x="11207" y="5545"/>
                  <a:pt x="11203" y="5541"/>
                </a:cubicBezTo>
                <a:cubicBezTo>
                  <a:pt x="11203" y="5540"/>
                  <a:pt x="11203" y="5540"/>
                  <a:pt x="11203" y="5539"/>
                </a:cubicBezTo>
                <a:cubicBezTo>
                  <a:pt x="11248" y="5543"/>
                  <a:pt x="11263" y="5570"/>
                  <a:pt x="11282" y="5580"/>
                </a:cubicBezTo>
                <a:cubicBezTo>
                  <a:pt x="11265" y="5591"/>
                  <a:pt x="11249" y="5586"/>
                  <a:pt x="11234" y="5579"/>
                </a:cubicBezTo>
                <a:cubicBezTo>
                  <a:pt x="11203" y="5602"/>
                  <a:pt x="11268" y="5597"/>
                  <a:pt x="11277" y="5625"/>
                </a:cubicBezTo>
                <a:cubicBezTo>
                  <a:pt x="11297" y="5588"/>
                  <a:pt x="11282" y="5579"/>
                  <a:pt x="11384" y="5550"/>
                </a:cubicBezTo>
                <a:cubicBezTo>
                  <a:pt x="11359" y="5527"/>
                  <a:pt x="11327" y="5551"/>
                  <a:pt x="11300" y="5542"/>
                </a:cubicBezTo>
                <a:cubicBezTo>
                  <a:pt x="11394" y="5511"/>
                  <a:pt x="11310" y="5380"/>
                  <a:pt x="11346" y="5332"/>
                </a:cubicBezTo>
                <a:cubicBezTo>
                  <a:pt x="11343" y="5329"/>
                  <a:pt x="11336" y="5322"/>
                  <a:pt x="11327" y="5315"/>
                </a:cubicBezTo>
                <a:cubicBezTo>
                  <a:pt x="11332" y="5308"/>
                  <a:pt x="11335" y="5302"/>
                  <a:pt x="11332" y="5298"/>
                </a:cubicBezTo>
                <a:cubicBezTo>
                  <a:pt x="11347" y="5290"/>
                  <a:pt x="11411" y="5307"/>
                  <a:pt x="11379" y="5310"/>
                </a:cubicBezTo>
                <a:cubicBezTo>
                  <a:pt x="11436" y="5325"/>
                  <a:pt x="11387" y="5292"/>
                  <a:pt x="11390" y="5283"/>
                </a:cubicBezTo>
                <a:cubicBezTo>
                  <a:pt x="11383" y="5278"/>
                  <a:pt x="11374" y="5277"/>
                  <a:pt x="11365" y="5277"/>
                </a:cubicBezTo>
                <a:cubicBezTo>
                  <a:pt x="11361" y="5273"/>
                  <a:pt x="11357" y="5269"/>
                  <a:pt x="11350" y="5265"/>
                </a:cubicBezTo>
                <a:cubicBezTo>
                  <a:pt x="11377" y="5243"/>
                  <a:pt x="11443" y="5224"/>
                  <a:pt x="11466" y="5195"/>
                </a:cubicBezTo>
                <a:cubicBezTo>
                  <a:pt x="11523" y="5187"/>
                  <a:pt x="11579" y="5193"/>
                  <a:pt x="11633" y="5242"/>
                </a:cubicBezTo>
                <a:lnTo>
                  <a:pt x="11649" y="5197"/>
                </a:lnTo>
                <a:cubicBezTo>
                  <a:pt x="11672" y="5255"/>
                  <a:pt x="11714" y="5239"/>
                  <a:pt x="11727" y="5185"/>
                </a:cubicBezTo>
                <a:cubicBezTo>
                  <a:pt x="11734" y="5207"/>
                  <a:pt x="11729" y="5226"/>
                  <a:pt x="11737" y="5247"/>
                </a:cubicBezTo>
                <a:cubicBezTo>
                  <a:pt x="11749" y="5158"/>
                  <a:pt x="11761" y="5214"/>
                  <a:pt x="11772" y="5241"/>
                </a:cubicBezTo>
                <a:cubicBezTo>
                  <a:pt x="11810" y="5168"/>
                  <a:pt x="11855" y="5189"/>
                  <a:pt x="11905" y="5191"/>
                </a:cubicBezTo>
                <a:cubicBezTo>
                  <a:pt x="11906" y="5194"/>
                  <a:pt x="11905" y="5197"/>
                  <a:pt x="11906" y="5200"/>
                </a:cubicBezTo>
                <a:cubicBezTo>
                  <a:pt x="11855" y="5198"/>
                  <a:pt x="11883" y="5246"/>
                  <a:pt x="11819" y="5216"/>
                </a:cubicBezTo>
                <a:close/>
                <a:moveTo>
                  <a:pt x="11951" y="5336"/>
                </a:moveTo>
                <a:cubicBezTo>
                  <a:pt x="11947" y="5326"/>
                  <a:pt x="11942" y="5318"/>
                  <a:pt x="11934" y="5312"/>
                </a:cubicBezTo>
                <a:cubicBezTo>
                  <a:pt x="11945" y="5308"/>
                  <a:pt x="11958" y="5307"/>
                  <a:pt x="11977" y="5314"/>
                </a:cubicBezTo>
                <a:cubicBezTo>
                  <a:pt x="11985" y="5322"/>
                  <a:pt x="11972" y="5331"/>
                  <a:pt x="11951" y="5336"/>
                </a:cubicBezTo>
                <a:close/>
                <a:moveTo>
                  <a:pt x="12035" y="5227"/>
                </a:moveTo>
                <a:cubicBezTo>
                  <a:pt x="12028" y="5244"/>
                  <a:pt x="12020" y="5260"/>
                  <a:pt x="12012" y="5277"/>
                </a:cubicBezTo>
                <a:cubicBezTo>
                  <a:pt x="12004" y="5281"/>
                  <a:pt x="11994" y="5282"/>
                  <a:pt x="11977" y="5278"/>
                </a:cubicBezTo>
                <a:cubicBezTo>
                  <a:pt x="11983" y="5258"/>
                  <a:pt x="11988" y="5237"/>
                  <a:pt x="12035" y="5227"/>
                </a:cubicBezTo>
                <a:close/>
                <a:moveTo>
                  <a:pt x="12059" y="5164"/>
                </a:moveTo>
                <a:cubicBezTo>
                  <a:pt x="12059" y="5167"/>
                  <a:pt x="12057" y="5170"/>
                  <a:pt x="12056" y="5173"/>
                </a:cubicBezTo>
                <a:cubicBezTo>
                  <a:pt x="12048" y="5171"/>
                  <a:pt x="12048" y="5180"/>
                  <a:pt x="12037" y="5184"/>
                </a:cubicBezTo>
                <a:cubicBezTo>
                  <a:pt x="12045" y="5177"/>
                  <a:pt x="12052" y="5170"/>
                  <a:pt x="12059" y="5164"/>
                </a:cubicBezTo>
                <a:close/>
                <a:moveTo>
                  <a:pt x="12243" y="5505"/>
                </a:moveTo>
                <a:cubicBezTo>
                  <a:pt x="12222" y="5491"/>
                  <a:pt x="12199" y="5499"/>
                  <a:pt x="12178" y="5484"/>
                </a:cubicBezTo>
                <a:cubicBezTo>
                  <a:pt x="12204" y="5471"/>
                  <a:pt x="12228" y="5476"/>
                  <a:pt x="12251" y="5485"/>
                </a:cubicBezTo>
                <a:cubicBezTo>
                  <a:pt x="12248" y="5492"/>
                  <a:pt x="12245" y="5498"/>
                  <a:pt x="12243" y="5505"/>
                </a:cubicBezTo>
                <a:close/>
                <a:moveTo>
                  <a:pt x="13281" y="4622"/>
                </a:moveTo>
                <a:cubicBezTo>
                  <a:pt x="13281" y="4622"/>
                  <a:pt x="13281" y="4620"/>
                  <a:pt x="13282" y="4620"/>
                </a:cubicBezTo>
                <a:cubicBezTo>
                  <a:pt x="13283" y="4621"/>
                  <a:pt x="13284" y="4622"/>
                  <a:pt x="13286" y="4622"/>
                </a:cubicBezTo>
                <a:cubicBezTo>
                  <a:pt x="13284" y="4622"/>
                  <a:pt x="13283" y="4622"/>
                  <a:pt x="13281" y="4622"/>
                </a:cubicBezTo>
                <a:close/>
                <a:moveTo>
                  <a:pt x="11491" y="6000"/>
                </a:moveTo>
                <a:cubicBezTo>
                  <a:pt x="11514" y="6020"/>
                  <a:pt x="11510" y="6033"/>
                  <a:pt x="11476" y="6037"/>
                </a:cubicBezTo>
                <a:cubicBezTo>
                  <a:pt x="11463" y="6027"/>
                  <a:pt x="11448" y="6021"/>
                  <a:pt x="11433" y="6015"/>
                </a:cubicBezTo>
                <a:cubicBezTo>
                  <a:pt x="11440" y="6007"/>
                  <a:pt x="11456" y="6001"/>
                  <a:pt x="11491" y="6000"/>
                </a:cubicBezTo>
                <a:close/>
                <a:moveTo>
                  <a:pt x="11462" y="6243"/>
                </a:moveTo>
                <a:cubicBezTo>
                  <a:pt x="11417" y="6204"/>
                  <a:pt x="11450" y="6185"/>
                  <a:pt x="11467" y="6163"/>
                </a:cubicBezTo>
                <a:cubicBezTo>
                  <a:pt x="11516" y="6182"/>
                  <a:pt x="11484" y="6202"/>
                  <a:pt x="11558" y="6232"/>
                </a:cubicBezTo>
                <a:cubicBezTo>
                  <a:pt x="11520" y="6251"/>
                  <a:pt x="11509" y="6199"/>
                  <a:pt x="11476" y="6206"/>
                </a:cubicBezTo>
                <a:cubicBezTo>
                  <a:pt x="11448" y="6212"/>
                  <a:pt x="11516" y="6243"/>
                  <a:pt x="11462" y="6243"/>
                </a:cubicBezTo>
                <a:close/>
                <a:moveTo>
                  <a:pt x="11515" y="5971"/>
                </a:moveTo>
                <a:cubicBezTo>
                  <a:pt x="11534" y="5965"/>
                  <a:pt x="11499" y="5961"/>
                  <a:pt x="11485" y="5948"/>
                </a:cubicBezTo>
                <a:cubicBezTo>
                  <a:pt x="11503" y="5931"/>
                  <a:pt x="11573" y="5948"/>
                  <a:pt x="11526" y="5907"/>
                </a:cubicBezTo>
                <a:cubicBezTo>
                  <a:pt x="11486" y="5895"/>
                  <a:pt x="11487" y="5927"/>
                  <a:pt x="11438" y="5900"/>
                </a:cubicBezTo>
                <a:cubicBezTo>
                  <a:pt x="11444" y="5881"/>
                  <a:pt x="11470" y="5876"/>
                  <a:pt x="11524" y="5881"/>
                </a:cubicBezTo>
                <a:cubicBezTo>
                  <a:pt x="11581" y="5924"/>
                  <a:pt x="11592" y="5981"/>
                  <a:pt x="11515" y="5971"/>
                </a:cubicBezTo>
                <a:close/>
                <a:moveTo>
                  <a:pt x="11631" y="5771"/>
                </a:moveTo>
                <a:cubicBezTo>
                  <a:pt x="11615" y="5757"/>
                  <a:pt x="11594" y="5755"/>
                  <a:pt x="11570" y="5760"/>
                </a:cubicBezTo>
                <a:cubicBezTo>
                  <a:pt x="11545" y="5737"/>
                  <a:pt x="11544" y="5719"/>
                  <a:pt x="11564" y="5708"/>
                </a:cubicBezTo>
                <a:cubicBezTo>
                  <a:pt x="11585" y="5721"/>
                  <a:pt x="11576" y="5751"/>
                  <a:pt x="11624" y="5754"/>
                </a:cubicBezTo>
                <a:cubicBezTo>
                  <a:pt x="11676" y="5757"/>
                  <a:pt x="11624" y="5707"/>
                  <a:pt x="11686" y="5730"/>
                </a:cubicBezTo>
                <a:cubicBezTo>
                  <a:pt x="11681" y="5747"/>
                  <a:pt x="11691" y="5768"/>
                  <a:pt x="11631" y="5771"/>
                </a:cubicBezTo>
                <a:close/>
                <a:moveTo>
                  <a:pt x="11668" y="5643"/>
                </a:moveTo>
                <a:cubicBezTo>
                  <a:pt x="11633" y="5615"/>
                  <a:pt x="11605" y="5589"/>
                  <a:pt x="11628" y="5576"/>
                </a:cubicBezTo>
                <a:cubicBezTo>
                  <a:pt x="11662" y="5604"/>
                  <a:pt x="11719" y="5637"/>
                  <a:pt x="11668" y="5643"/>
                </a:cubicBezTo>
                <a:close/>
                <a:moveTo>
                  <a:pt x="11719" y="5779"/>
                </a:moveTo>
                <a:cubicBezTo>
                  <a:pt x="11778" y="5807"/>
                  <a:pt x="11686" y="5821"/>
                  <a:pt x="11667" y="5812"/>
                </a:cubicBezTo>
                <a:cubicBezTo>
                  <a:pt x="11668" y="5796"/>
                  <a:pt x="11685" y="5786"/>
                  <a:pt x="11719" y="5779"/>
                </a:cubicBezTo>
                <a:close/>
                <a:moveTo>
                  <a:pt x="11799" y="5672"/>
                </a:moveTo>
                <a:cubicBezTo>
                  <a:pt x="11799" y="5707"/>
                  <a:pt x="11919" y="5766"/>
                  <a:pt x="11818" y="5759"/>
                </a:cubicBezTo>
                <a:cubicBezTo>
                  <a:pt x="11809" y="5727"/>
                  <a:pt x="11759" y="5716"/>
                  <a:pt x="11714" y="5691"/>
                </a:cubicBezTo>
                <a:cubicBezTo>
                  <a:pt x="11776" y="5699"/>
                  <a:pt x="11754" y="5680"/>
                  <a:pt x="11799" y="5672"/>
                </a:cubicBezTo>
                <a:close/>
                <a:moveTo>
                  <a:pt x="11832" y="5588"/>
                </a:moveTo>
                <a:cubicBezTo>
                  <a:pt x="11855" y="5593"/>
                  <a:pt x="11881" y="5592"/>
                  <a:pt x="11903" y="5600"/>
                </a:cubicBezTo>
                <a:cubicBezTo>
                  <a:pt x="11891" y="5618"/>
                  <a:pt x="11874" y="5636"/>
                  <a:pt x="11845" y="5649"/>
                </a:cubicBezTo>
                <a:cubicBezTo>
                  <a:pt x="11842" y="5650"/>
                  <a:pt x="11840" y="5651"/>
                  <a:pt x="11839" y="5652"/>
                </a:cubicBezTo>
                <a:cubicBezTo>
                  <a:pt x="11839" y="5653"/>
                  <a:pt x="11839" y="5653"/>
                  <a:pt x="11838" y="5653"/>
                </a:cubicBezTo>
                <a:cubicBezTo>
                  <a:pt x="11838" y="5653"/>
                  <a:pt x="11839" y="5653"/>
                  <a:pt x="11839" y="5653"/>
                </a:cubicBezTo>
                <a:cubicBezTo>
                  <a:pt x="11833" y="5661"/>
                  <a:pt x="11838" y="5677"/>
                  <a:pt x="11823" y="5678"/>
                </a:cubicBezTo>
                <a:cubicBezTo>
                  <a:pt x="11803" y="5663"/>
                  <a:pt x="11783" y="5647"/>
                  <a:pt x="11763" y="5632"/>
                </a:cubicBezTo>
                <a:cubicBezTo>
                  <a:pt x="11786" y="5628"/>
                  <a:pt x="11804" y="5638"/>
                  <a:pt x="11827" y="5633"/>
                </a:cubicBezTo>
                <a:cubicBezTo>
                  <a:pt x="11812" y="5586"/>
                  <a:pt x="11701" y="5560"/>
                  <a:pt x="11765" y="5525"/>
                </a:cubicBezTo>
                <a:cubicBezTo>
                  <a:pt x="11808" y="5531"/>
                  <a:pt x="11803" y="5568"/>
                  <a:pt x="11832" y="5588"/>
                </a:cubicBezTo>
                <a:close/>
                <a:moveTo>
                  <a:pt x="12027" y="5353"/>
                </a:moveTo>
                <a:cubicBezTo>
                  <a:pt x="12026" y="5348"/>
                  <a:pt x="12027" y="5345"/>
                  <a:pt x="12027" y="5341"/>
                </a:cubicBezTo>
                <a:cubicBezTo>
                  <a:pt x="12052" y="5358"/>
                  <a:pt x="12026" y="5385"/>
                  <a:pt x="11984" y="5398"/>
                </a:cubicBezTo>
                <a:cubicBezTo>
                  <a:pt x="11980" y="5392"/>
                  <a:pt x="11976" y="5387"/>
                  <a:pt x="11972" y="5381"/>
                </a:cubicBezTo>
                <a:cubicBezTo>
                  <a:pt x="11974" y="5381"/>
                  <a:pt x="11976" y="5382"/>
                  <a:pt x="11979" y="5383"/>
                </a:cubicBezTo>
                <a:cubicBezTo>
                  <a:pt x="11969" y="5374"/>
                  <a:pt x="11963" y="5363"/>
                  <a:pt x="11958" y="5352"/>
                </a:cubicBezTo>
                <a:cubicBezTo>
                  <a:pt x="11982" y="5350"/>
                  <a:pt x="12000" y="5362"/>
                  <a:pt x="12027" y="5353"/>
                </a:cubicBezTo>
                <a:close/>
                <a:moveTo>
                  <a:pt x="12229" y="5546"/>
                </a:moveTo>
                <a:cubicBezTo>
                  <a:pt x="12200" y="5533"/>
                  <a:pt x="12175" y="5519"/>
                  <a:pt x="12200" y="5507"/>
                </a:cubicBezTo>
                <a:cubicBezTo>
                  <a:pt x="12213" y="5513"/>
                  <a:pt x="12226" y="5517"/>
                  <a:pt x="12240" y="5513"/>
                </a:cubicBezTo>
                <a:cubicBezTo>
                  <a:pt x="12235" y="5524"/>
                  <a:pt x="12232" y="5535"/>
                  <a:pt x="12229" y="5546"/>
                </a:cubicBezTo>
                <a:close/>
                <a:moveTo>
                  <a:pt x="12888" y="4961"/>
                </a:moveTo>
                <a:cubicBezTo>
                  <a:pt x="12885" y="4963"/>
                  <a:pt x="12880" y="4964"/>
                  <a:pt x="12872" y="4966"/>
                </a:cubicBezTo>
                <a:cubicBezTo>
                  <a:pt x="12857" y="4961"/>
                  <a:pt x="12854" y="4956"/>
                  <a:pt x="12854" y="4951"/>
                </a:cubicBezTo>
                <a:cubicBezTo>
                  <a:pt x="12866" y="4953"/>
                  <a:pt x="12878" y="4956"/>
                  <a:pt x="12888" y="4961"/>
                </a:cubicBezTo>
                <a:close/>
                <a:moveTo>
                  <a:pt x="13181" y="4655"/>
                </a:moveTo>
                <a:cubicBezTo>
                  <a:pt x="13181" y="4655"/>
                  <a:pt x="13182" y="4654"/>
                  <a:pt x="13182" y="4654"/>
                </a:cubicBezTo>
                <a:cubicBezTo>
                  <a:pt x="13202" y="4652"/>
                  <a:pt x="13212" y="4650"/>
                  <a:pt x="13216" y="4647"/>
                </a:cubicBezTo>
                <a:cubicBezTo>
                  <a:pt x="13227" y="4645"/>
                  <a:pt x="13239" y="4639"/>
                  <a:pt x="13251" y="4631"/>
                </a:cubicBezTo>
                <a:cubicBezTo>
                  <a:pt x="13255" y="4652"/>
                  <a:pt x="13223" y="4678"/>
                  <a:pt x="13181" y="4655"/>
                </a:cubicBezTo>
                <a:close/>
                <a:moveTo>
                  <a:pt x="11800" y="6628"/>
                </a:moveTo>
                <a:cubicBezTo>
                  <a:pt x="11835" y="6642"/>
                  <a:pt x="11820" y="6655"/>
                  <a:pt x="11783" y="6666"/>
                </a:cubicBezTo>
                <a:cubicBezTo>
                  <a:pt x="11749" y="6652"/>
                  <a:pt x="11763" y="6639"/>
                  <a:pt x="11800" y="6628"/>
                </a:cubicBezTo>
                <a:close/>
                <a:moveTo>
                  <a:pt x="11681" y="6147"/>
                </a:moveTo>
                <a:cubicBezTo>
                  <a:pt x="11669" y="6119"/>
                  <a:pt x="11707" y="6103"/>
                  <a:pt x="11720" y="6081"/>
                </a:cubicBezTo>
                <a:cubicBezTo>
                  <a:pt x="11737" y="6111"/>
                  <a:pt x="11741" y="6137"/>
                  <a:pt x="11681" y="6147"/>
                </a:cubicBezTo>
                <a:close/>
                <a:moveTo>
                  <a:pt x="11751" y="6171"/>
                </a:moveTo>
                <a:cubicBezTo>
                  <a:pt x="11750" y="6174"/>
                  <a:pt x="11749" y="6176"/>
                  <a:pt x="11748" y="6179"/>
                </a:cubicBezTo>
                <a:cubicBezTo>
                  <a:pt x="11737" y="6174"/>
                  <a:pt x="11725" y="6170"/>
                  <a:pt x="11715" y="6161"/>
                </a:cubicBezTo>
                <a:cubicBezTo>
                  <a:pt x="11728" y="6163"/>
                  <a:pt x="11739" y="6168"/>
                  <a:pt x="11751" y="6171"/>
                </a:cubicBezTo>
                <a:close/>
                <a:moveTo>
                  <a:pt x="11752" y="6145"/>
                </a:moveTo>
                <a:cubicBezTo>
                  <a:pt x="11753" y="6148"/>
                  <a:pt x="11753" y="6150"/>
                  <a:pt x="11754" y="6152"/>
                </a:cubicBezTo>
                <a:cubicBezTo>
                  <a:pt x="11748" y="6150"/>
                  <a:pt x="11742" y="6146"/>
                  <a:pt x="11736" y="6141"/>
                </a:cubicBezTo>
                <a:cubicBezTo>
                  <a:pt x="11742" y="6141"/>
                  <a:pt x="11747" y="6143"/>
                  <a:pt x="11752" y="6145"/>
                </a:cubicBezTo>
                <a:close/>
                <a:moveTo>
                  <a:pt x="11733" y="5778"/>
                </a:moveTo>
                <a:cubicBezTo>
                  <a:pt x="11709" y="5758"/>
                  <a:pt x="11722" y="5748"/>
                  <a:pt x="11723" y="5734"/>
                </a:cubicBezTo>
                <a:cubicBezTo>
                  <a:pt x="11759" y="5753"/>
                  <a:pt x="11803" y="5752"/>
                  <a:pt x="11838" y="5775"/>
                </a:cubicBezTo>
                <a:cubicBezTo>
                  <a:pt x="11799" y="5786"/>
                  <a:pt x="11771" y="5769"/>
                  <a:pt x="11733" y="5778"/>
                </a:cubicBezTo>
                <a:close/>
                <a:moveTo>
                  <a:pt x="11896" y="5931"/>
                </a:moveTo>
                <a:cubicBezTo>
                  <a:pt x="11899" y="5929"/>
                  <a:pt x="11903" y="5928"/>
                  <a:pt x="11910" y="5926"/>
                </a:cubicBezTo>
                <a:cubicBezTo>
                  <a:pt x="11886" y="5913"/>
                  <a:pt x="11872" y="5903"/>
                  <a:pt x="11861" y="5894"/>
                </a:cubicBezTo>
                <a:cubicBezTo>
                  <a:pt x="11861" y="5883"/>
                  <a:pt x="11870" y="5872"/>
                  <a:pt x="11898" y="5861"/>
                </a:cubicBezTo>
                <a:cubicBezTo>
                  <a:pt x="11952" y="5882"/>
                  <a:pt x="11882" y="5898"/>
                  <a:pt x="11940" y="5918"/>
                </a:cubicBezTo>
                <a:cubicBezTo>
                  <a:pt x="11925" y="5925"/>
                  <a:pt x="11911" y="5928"/>
                  <a:pt x="11896" y="5931"/>
                </a:cubicBezTo>
                <a:close/>
                <a:moveTo>
                  <a:pt x="11795" y="6282"/>
                </a:moveTo>
                <a:cubicBezTo>
                  <a:pt x="11840" y="6296"/>
                  <a:pt x="11807" y="6308"/>
                  <a:pt x="11852" y="6323"/>
                </a:cubicBezTo>
                <a:cubicBezTo>
                  <a:pt x="11790" y="6351"/>
                  <a:pt x="11760" y="6298"/>
                  <a:pt x="11795" y="6282"/>
                </a:cubicBezTo>
                <a:close/>
                <a:moveTo>
                  <a:pt x="11758" y="6102"/>
                </a:moveTo>
                <a:cubicBezTo>
                  <a:pt x="11760" y="6104"/>
                  <a:pt x="11761" y="6106"/>
                  <a:pt x="11763" y="6107"/>
                </a:cubicBezTo>
                <a:cubicBezTo>
                  <a:pt x="11759" y="6106"/>
                  <a:pt x="11755" y="6105"/>
                  <a:pt x="11750" y="6104"/>
                </a:cubicBezTo>
                <a:cubicBezTo>
                  <a:pt x="11754" y="6104"/>
                  <a:pt x="11756" y="6103"/>
                  <a:pt x="11758" y="6102"/>
                </a:cubicBezTo>
                <a:close/>
                <a:moveTo>
                  <a:pt x="11775" y="6153"/>
                </a:moveTo>
                <a:cubicBezTo>
                  <a:pt x="11778" y="6153"/>
                  <a:pt x="11780" y="6154"/>
                  <a:pt x="11783" y="6153"/>
                </a:cubicBezTo>
                <a:cubicBezTo>
                  <a:pt x="11805" y="6151"/>
                  <a:pt x="11813" y="6144"/>
                  <a:pt x="11812" y="6137"/>
                </a:cubicBezTo>
                <a:cubicBezTo>
                  <a:pt x="11816" y="6139"/>
                  <a:pt x="11820" y="6141"/>
                  <a:pt x="11825" y="6143"/>
                </a:cubicBezTo>
                <a:cubicBezTo>
                  <a:pt x="11807" y="6155"/>
                  <a:pt x="11791" y="6157"/>
                  <a:pt x="11775" y="6153"/>
                </a:cubicBezTo>
                <a:close/>
                <a:moveTo>
                  <a:pt x="11815" y="9442"/>
                </a:moveTo>
                <a:lnTo>
                  <a:pt x="11836" y="9464"/>
                </a:lnTo>
                <a:cubicBezTo>
                  <a:pt x="11843" y="9476"/>
                  <a:pt x="11817" y="9467"/>
                  <a:pt x="11803" y="9458"/>
                </a:cubicBezTo>
                <a:cubicBezTo>
                  <a:pt x="11806" y="9452"/>
                  <a:pt x="11809" y="9447"/>
                  <a:pt x="11815" y="9442"/>
                </a:cubicBezTo>
                <a:close/>
                <a:moveTo>
                  <a:pt x="11899" y="5750"/>
                </a:moveTo>
                <a:cubicBezTo>
                  <a:pt x="11917" y="5749"/>
                  <a:pt x="11929" y="5763"/>
                  <a:pt x="11943" y="5772"/>
                </a:cubicBezTo>
                <a:cubicBezTo>
                  <a:pt x="11947" y="5768"/>
                  <a:pt x="11951" y="5764"/>
                  <a:pt x="11954" y="5760"/>
                </a:cubicBezTo>
                <a:cubicBezTo>
                  <a:pt x="11956" y="5761"/>
                  <a:pt x="11958" y="5762"/>
                  <a:pt x="11959" y="5763"/>
                </a:cubicBezTo>
                <a:cubicBezTo>
                  <a:pt x="11995" y="5788"/>
                  <a:pt x="11893" y="5778"/>
                  <a:pt x="11954" y="5807"/>
                </a:cubicBezTo>
                <a:cubicBezTo>
                  <a:pt x="11928" y="5815"/>
                  <a:pt x="11904" y="5809"/>
                  <a:pt x="11882" y="5794"/>
                </a:cubicBezTo>
                <a:cubicBezTo>
                  <a:pt x="11860" y="5826"/>
                  <a:pt x="11841" y="5839"/>
                  <a:pt x="11829" y="5854"/>
                </a:cubicBezTo>
                <a:cubicBezTo>
                  <a:pt x="11824" y="5845"/>
                  <a:pt x="11818" y="5835"/>
                  <a:pt x="11806" y="5823"/>
                </a:cubicBezTo>
                <a:cubicBezTo>
                  <a:pt x="11771" y="5825"/>
                  <a:pt x="11780" y="5840"/>
                  <a:pt x="11758" y="5846"/>
                </a:cubicBezTo>
                <a:cubicBezTo>
                  <a:pt x="11722" y="5821"/>
                  <a:pt x="11790" y="5823"/>
                  <a:pt x="11763" y="5801"/>
                </a:cubicBezTo>
                <a:cubicBezTo>
                  <a:pt x="11780" y="5800"/>
                  <a:pt x="11793" y="5814"/>
                  <a:pt x="11806" y="5823"/>
                </a:cubicBezTo>
                <a:cubicBezTo>
                  <a:pt x="11823" y="5795"/>
                  <a:pt x="11882" y="5778"/>
                  <a:pt x="11899" y="5750"/>
                </a:cubicBezTo>
                <a:close/>
                <a:moveTo>
                  <a:pt x="11913" y="5705"/>
                </a:moveTo>
                <a:cubicBezTo>
                  <a:pt x="11915" y="5705"/>
                  <a:pt x="11916" y="5705"/>
                  <a:pt x="11917" y="5706"/>
                </a:cubicBezTo>
                <a:cubicBezTo>
                  <a:pt x="11918" y="5707"/>
                  <a:pt x="11918" y="5709"/>
                  <a:pt x="11918" y="5710"/>
                </a:cubicBezTo>
                <a:cubicBezTo>
                  <a:pt x="11916" y="5708"/>
                  <a:pt x="11915" y="5707"/>
                  <a:pt x="11913" y="5705"/>
                </a:cubicBezTo>
                <a:close/>
                <a:moveTo>
                  <a:pt x="11973" y="5651"/>
                </a:moveTo>
                <a:cubicBezTo>
                  <a:pt x="11965" y="5647"/>
                  <a:pt x="11959" y="5643"/>
                  <a:pt x="11954" y="5638"/>
                </a:cubicBezTo>
                <a:cubicBezTo>
                  <a:pt x="11973" y="5622"/>
                  <a:pt x="11988" y="5604"/>
                  <a:pt x="11983" y="5584"/>
                </a:cubicBezTo>
                <a:cubicBezTo>
                  <a:pt x="11987" y="5582"/>
                  <a:pt x="11990" y="5581"/>
                  <a:pt x="11995" y="5579"/>
                </a:cubicBezTo>
                <a:cubicBezTo>
                  <a:pt x="12029" y="5605"/>
                  <a:pt x="12011" y="5628"/>
                  <a:pt x="11973" y="5651"/>
                </a:cubicBezTo>
                <a:close/>
                <a:moveTo>
                  <a:pt x="12886" y="5015"/>
                </a:moveTo>
                <a:cubicBezTo>
                  <a:pt x="12868" y="5013"/>
                  <a:pt x="12853" y="5008"/>
                  <a:pt x="12844" y="5002"/>
                </a:cubicBezTo>
                <a:cubicBezTo>
                  <a:pt x="12846" y="5000"/>
                  <a:pt x="12850" y="4998"/>
                  <a:pt x="12855" y="4997"/>
                </a:cubicBezTo>
                <a:cubicBezTo>
                  <a:pt x="12877" y="5003"/>
                  <a:pt x="12885" y="5009"/>
                  <a:pt x="12886" y="5015"/>
                </a:cubicBezTo>
                <a:close/>
                <a:moveTo>
                  <a:pt x="12920" y="4985"/>
                </a:moveTo>
                <a:cubicBezTo>
                  <a:pt x="12920" y="4985"/>
                  <a:pt x="12919" y="4985"/>
                  <a:pt x="12919" y="4984"/>
                </a:cubicBezTo>
                <a:cubicBezTo>
                  <a:pt x="12916" y="4983"/>
                  <a:pt x="12917" y="4982"/>
                  <a:pt x="12917" y="4981"/>
                </a:cubicBezTo>
                <a:cubicBezTo>
                  <a:pt x="12918" y="4982"/>
                  <a:pt x="12919" y="4983"/>
                  <a:pt x="12920" y="4985"/>
                </a:cubicBezTo>
                <a:close/>
                <a:moveTo>
                  <a:pt x="13050" y="4851"/>
                </a:moveTo>
                <a:cubicBezTo>
                  <a:pt x="12996" y="4833"/>
                  <a:pt x="13110" y="4818"/>
                  <a:pt x="13043" y="4800"/>
                </a:cubicBezTo>
                <a:cubicBezTo>
                  <a:pt x="13043" y="4800"/>
                  <a:pt x="13043" y="4799"/>
                  <a:pt x="13043" y="4799"/>
                </a:cubicBezTo>
                <a:cubicBezTo>
                  <a:pt x="13079" y="4782"/>
                  <a:pt x="13130" y="4803"/>
                  <a:pt x="13131" y="4773"/>
                </a:cubicBezTo>
                <a:cubicBezTo>
                  <a:pt x="13215" y="4814"/>
                  <a:pt x="13064" y="4817"/>
                  <a:pt x="13050" y="4851"/>
                </a:cubicBezTo>
                <a:close/>
                <a:moveTo>
                  <a:pt x="11993" y="8491"/>
                </a:moveTo>
                <a:cubicBezTo>
                  <a:pt x="11993" y="8498"/>
                  <a:pt x="11994" y="8506"/>
                  <a:pt x="11994" y="8514"/>
                </a:cubicBezTo>
                <a:lnTo>
                  <a:pt x="11968" y="8500"/>
                </a:lnTo>
                <a:cubicBezTo>
                  <a:pt x="11968" y="8500"/>
                  <a:pt x="11993" y="8491"/>
                  <a:pt x="11993" y="8491"/>
                </a:cubicBezTo>
                <a:close/>
                <a:moveTo>
                  <a:pt x="12816" y="5214"/>
                </a:moveTo>
                <a:cubicBezTo>
                  <a:pt x="12815" y="5209"/>
                  <a:pt x="12814" y="5203"/>
                  <a:pt x="12813" y="5197"/>
                </a:cubicBezTo>
                <a:cubicBezTo>
                  <a:pt x="12824" y="5201"/>
                  <a:pt x="12827" y="5208"/>
                  <a:pt x="12816" y="5214"/>
                </a:cubicBezTo>
                <a:close/>
                <a:moveTo>
                  <a:pt x="13088" y="5215"/>
                </a:moveTo>
                <a:cubicBezTo>
                  <a:pt x="13052" y="5242"/>
                  <a:pt x="13098" y="5236"/>
                  <a:pt x="13084" y="5261"/>
                </a:cubicBezTo>
                <a:cubicBezTo>
                  <a:pt x="13090" y="5260"/>
                  <a:pt x="13096" y="5261"/>
                  <a:pt x="13101" y="5261"/>
                </a:cubicBezTo>
                <a:cubicBezTo>
                  <a:pt x="13095" y="5281"/>
                  <a:pt x="13090" y="5301"/>
                  <a:pt x="13084" y="5321"/>
                </a:cubicBezTo>
                <a:cubicBezTo>
                  <a:pt x="13074" y="5319"/>
                  <a:pt x="13064" y="5318"/>
                  <a:pt x="13054" y="5317"/>
                </a:cubicBezTo>
                <a:cubicBezTo>
                  <a:pt x="13065" y="5321"/>
                  <a:pt x="13074" y="5324"/>
                  <a:pt x="13082" y="5328"/>
                </a:cubicBezTo>
                <a:cubicBezTo>
                  <a:pt x="13072" y="5360"/>
                  <a:pt x="13062" y="5392"/>
                  <a:pt x="13054" y="5424"/>
                </a:cubicBezTo>
                <a:cubicBezTo>
                  <a:pt x="13032" y="5439"/>
                  <a:pt x="13027" y="5457"/>
                  <a:pt x="13001" y="5480"/>
                </a:cubicBezTo>
                <a:cubicBezTo>
                  <a:pt x="12939" y="5461"/>
                  <a:pt x="12994" y="5402"/>
                  <a:pt x="13012" y="5367"/>
                </a:cubicBezTo>
                <a:cubicBezTo>
                  <a:pt x="12991" y="5376"/>
                  <a:pt x="12970" y="5376"/>
                  <a:pt x="12950" y="5371"/>
                </a:cubicBezTo>
                <a:cubicBezTo>
                  <a:pt x="12953" y="5337"/>
                  <a:pt x="12975" y="5328"/>
                  <a:pt x="13014" y="5344"/>
                </a:cubicBezTo>
                <a:cubicBezTo>
                  <a:pt x="13002" y="5318"/>
                  <a:pt x="12966" y="5236"/>
                  <a:pt x="13088" y="5215"/>
                </a:cubicBezTo>
                <a:close/>
                <a:moveTo>
                  <a:pt x="13114" y="4954"/>
                </a:moveTo>
                <a:cubicBezTo>
                  <a:pt x="13129" y="4944"/>
                  <a:pt x="13144" y="4948"/>
                  <a:pt x="13158" y="4954"/>
                </a:cubicBezTo>
                <a:cubicBezTo>
                  <a:pt x="13159" y="4972"/>
                  <a:pt x="13157" y="4989"/>
                  <a:pt x="13185" y="5007"/>
                </a:cubicBezTo>
                <a:cubicBezTo>
                  <a:pt x="13177" y="5013"/>
                  <a:pt x="13171" y="5019"/>
                  <a:pt x="13165" y="5027"/>
                </a:cubicBezTo>
                <a:cubicBezTo>
                  <a:pt x="13167" y="5018"/>
                  <a:pt x="13166" y="5010"/>
                  <a:pt x="13158" y="5001"/>
                </a:cubicBezTo>
                <a:cubicBezTo>
                  <a:pt x="13142" y="5022"/>
                  <a:pt x="13125" y="5042"/>
                  <a:pt x="13091" y="5062"/>
                </a:cubicBezTo>
                <a:cubicBezTo>
                  <a:pt x="13064" y="5039"/>
                  <a:pt x="13131" y="5017"/>
                  <a:pt x="13049" y="4993"/>
                </a:cubicBezTo>
                <a:cubicBezTo>
                  <a:pt x="13082" y="4982"/>
                  <a:pt x="13113" y="5003"/>
                  <a:pt x="13147" y="4984"/>
                </a:cubicBezTo>
                <a:cubicBezTo>
                  <a:pt x="13125" y="4974"/>
                  <a:pt x="13139" y="4965"/>
                  <a:pt x="13114" y="4954"/>
                </a:cubicBezTo>
                <a:close/>
                <a:moveTo>
                  <a:pt x="13189" y="4887"/>
                </a:moveTo>
                <a:cubicBezTo>
                  <a:pt x="13209" y="4893"/>
                  <a:pt x="13179" y="4899"/>
                  <a:pt x="13157" y="4905"/>
                </a:cubicBezTo>
                <a:cubicBezTo>
                  <a:pt x="13150" y="4894"/>
                  <a:pt x="13146" y="4883"/>
                  <a:pt x="13109" y="4880"/>
                </a:cubicBezTo>
                <a:cubicBezTo>
                  <a:pt x="13127" y="4868"/>
                  <a:pt x="13144" y="4867"/>
                  <a:pt x="13160" y="4867"/>
                </a:cubicBezTo>
                <a:cubicBezTo>
                  <a:pt x="13156" y="4877"/>
                  <a:pt x="13161" y="4885"/>
                  <a:pt x="13189" y="4887"/>
                </a:cubicBezTo>
                <a:close/>
                <a:moveTo>
                  <a:pt x="12780" y="5364"/>
                </a:moveTo>
                <a:cubicBezTo>
                  <a:pt x="12772" y="5364"/>
                  <a:pt x="12765" y="5366"/>
                  <a:pt x="12756" y="5370"/>
                </a:cubicBezTo>
                <a:cubicBezTo>
                  <a:pt x="12758" y="5372"/>
                  <a:pt x="12760" y="5372"/>
                  <a:pt x="12762" y="5373"/>
                </a:cubicBezTo>
                <a:cubicBezTo>
                  <a:pt x="12753" y="5376"/>
                  <a:pt x="12742" y="5377"/>
                  <a:pt x="12729" y="5376"/>
                </a:cubicBezTo>
                <a:cubicBezTo>
                  <a:pt x="12757" y="5360"/>
                  <a:pt x="12732" y="5342"/>
                  <a:pt x="12770" y="5326"/>
                </a:cubicBezTo>
                <a:cubicBezTo>
                  <a:pt x="12796" y="5335"/>
                  <a:pt x="12795" y="5352"/>
                  <a:pt x="12780" y="5364"/>
                </a:cubicBezTo>
                <a:close/>
                <a:moveTo>
                  <a:pt x="12811" y="5323"/>
                </a:moveTo>
                <a:cubicBezTo>
                  <a:pt x="12811" y="5328"/>
                  <a:pt x="12813" y="5334"/>
                  <a:pt x="12818" y="5339"/>
                </a:cubicBezTo>
                <a:cubicBezTo>
                  <a:pt x="12795" y="5327"/>
                  <a:pt x="12786" y="5317"/>
                  <a:pt x="12783" y="5307"/>
                </a:cubicBezTo>
                <a:cubicBezTo>
                  <a:pt x="12793" y="5312"/>
                  <a:pt x="12803" y="5318"/>
                  <a:pt x="12811" y="5323"/>
                </a:cubicBezTo>
                <a:close/>
                <a:moveTo>
                  <a:pt x="12819" y="5934"/>
                </a:moveTo>
                <a:cubicBezTo>
                  <a:pt x="12802" y="5932"/>
                  <a:pt x="12785" y="5934"/>
                  <a:pt x="12768" y="5929"/>
                </a:cubicBezTo>
                <a:cubicBezTo>
                  <a:pt x="12774" y="5920"/>
                  <a:pt x="12778" y="5911"/>
                  <a:pt x="12781" y="5902"/>
                </a:cubicBezTo>
                <a:cubicBezTo>
                  <a:pt x="12818" y="5903"/>
                  <a:pt x="12808" y="5919"/>
                  <a:pt x="12819" y="5934"/>
                </a:cubicBezTo>
                <a:close/>
                <a:moveTo>
                  <a:pt x="12917" y="5211"/>
                </a:moveTo>
                <a:cubicBezTo>
                  <a:pt x="12917" y="5211"/>
                  <a:pt x="12917" y="5211"/>
                  <a:pt x="12917" y="5211"/>
                </a:cubicBezTo>
                <a:cubicBezTo>
                  <a:pt x="12917" y="5211"/>
                  <a:pt x="12918" y="5211"/>
                  <a:pt x="12918" y="5210"/>
                </a:cubicBezTo>
                <a:cubicBezTo>
                  <a:pt x="12917" y="5211"/>
                  <a:pt x="12917" y="5211"/>
                  <a:pt x="12917" y="5211"/>
                </a:cubicBezTo>
                <a:close/>
                <a:moveTo>
                  <a:pt x="12897" y="5456"/>
                </a:moveTo>
                <a:cubicBezTo>
                  <a:pt x="12893" y="5449"/>
                  <a:pt x="12890" y="5441"/>
                  <a:pt x="12888" y="5434"/>
                </a:cubicBezTo>
                <a:lnTo>
                  <a:pt x="12918" y="5449"/>
                </a:lnTo>
                <a:cubicBezTo>
                  <a:pt x="12911" y="5453"/>
                  <a:pt x="12904" y="5454"/>
                  <a:pt x="12897" y="5456"/>
                </a:cubicBezTo>
                <a:close/>
                <a:moveTo>
                  <a:pt x="12791" y="5478"/>
                </a:moveTo>
                <a:cubicBezTo>
                  <a:pt x="12799" y="5481"/>
                  <a:pt x="12808" y="5480"/>
                  <a:pt x="12816" y="5479"/>
                </a:cubicBezTo>
                <a:cubicBezTo>
                  <a:pt x="12816" y="5480"/>
                  <a:pt x="12817" y="5480"/>
                  <a:pt x="12817" y="5480"/>
                </a:cubicBezTo>
                <a:cubicBezTo>
                  <a:pt x="12790" y="5505"/>
                  <a:pt x="12769" y="5465"/>
                  <a:pt x="12742" y="5489"/>
                </a:cubicBezTo>
                <a:cubicBezTo>
                  <a:pt x="12714" y="5473"/>
                  <a:pt x="12715" y="5458"/>
                  <a:pt x="12747" y="5444"/>
                </a:cubicBezTo>
                <a:cubicBezTo>
                  <a:pt x="12768" y="5445"/>
                  <a:pt x="12793" y="5454"/>
                  <a:pt x="12807" y="5465"/>
                </a:cubicBezTo>
                <a:cubicBezTo>
                  <a:pt x="12794" y="5469"/>
                  <a:pt x="12784" y="5474"/>
                  <a:pt x="12791" y="5478"/>
                </a:cubicBezTo>
                <a:close/>
                <a:moveTo>
                  <a:pt x="12692" y="9112"/>
                </a:moveTo>
                <a:cubicBezTo>
                  <a:pt x="12677" y="9088"/>
                  <a:pt x="12688" y="9067"/>
                  <a:pt x="12677" y="9043"/>
                </a:cubicBezTo>
                <a:cubicBezTo>
                  <a:pt x="12711" y="9047"/>
                  <a:pt x="12752" y="9114"/>
                  <a:pt x="12692" y="9112"/>
                </a:cubicBezTo>
                <a:close/>
                <a:moveTo>
                  <a:pt x="12802" y="6475"/>
                </a:moveTo>
                <a:cubicBezTo>
                  <a:pt x="12790" y="6453"/>
                  <a:pt x="12804" y="6416"/>
                  <a:pt x="12839" y="6406"/>
                </a:cubicBezTo>
                <a:cubicBezTo>
                  <a:pt x="12829" y="6430"/>
                  <a:pt x="12816" y="6452"/>
                  <a:pt x="12802" y="6475"/>
                </a:cubicBezTo>
                <a:close/>
                <a:moveTo>
                  <a:pt x="12745" y="6563"/>
                </a:moveTo>
                <a:cubicBezTo>
                  <a:pt x="12756" y="6568"/>
                  <a:pt x="12767" y="6568"/>
                  <a:pt x="12777" y="6575"/>
                </a:cubicBezTo>
                <a:cubicBezTo>
                  <a:pt x="12776" y="6577"/>
                  <a:pt x="12775" y="6580"/>
                  <a:pt x="12773" y="6582"/>
                </a:cubicBezTo>
                <a:cubicBezTo>
                  <a:pt x="12771" y="6576"/>
                  <a:pt x="12763" y="6570"/>
                  <a:pt x="12745" y="6563"/>
                </a:cubicBezTo>
                <a:close/>
                <a:moveTo>
                  <a:pt x="12763" y="6534"/>
                </a:moveTo>
                <a:cubicBezTo>
                  <a:pt x="12756" y="6543"/>
                  <a:pt x="12749" y="6553"/>
                  <a:pt x="12743" y="6563"/>
                </a:cubicBezTo>
                <a:cubicBezTo>
                  <a:pt x="12739" y="6561"/>
                  <a:pt x="12736" y="6560"/>
                  <a:pt x="12731" y="6558"/>
                </a:cubicBezTo>
                <a:cubicBezTo>
                  <a:pt x="12759" y="6551"/>
                  <a:pt x="12749" y="6542"/>
                  <a:pt x="12763" y="6534"/>
                </a:cubicBezTo>
                <a:close/>
                <a:moveTo>
                  <a:pt x="12929" y="5336"/>
                </a:moveTo>
                <a:cubicBezTo>
                  <a:pt x="12911" y="5348"/>
                  <a:pt x="12921" y="5361"/>
                  <a:pt x="12890" y="5373"/>
                </a:cubicBezTo>
                <a:cubicBezTo>
                  <a:pt x="12894" y="5360"/>
                  <a:pt x="12898" y="5346"/>
                  <a:pt x="12903" y="5332"/>
                </a:cubicBezTo>
                <a:cubicBezTo>
                  <a:pt x="12911" y="5332"/>
                  <a:pt x="12919" y="5333"/>
                  <a:pt x="12929" y="5336"/>
                </a:cubicBezTo>
                <a:close/>
                <a:moveTo>
                  <a:pt x="12937" y="5194"/>
                </a:moveTo>
                <a:cubicBezTo>
                  <a:pt x="12939" y="5200"/>
                  <a:pt x="12938" y="5205"/>
                  <a:pt x="12919" y="5210"/>
                </a:cubicBezTo>
                <a:cubicBezTo>
                  <a:pt x="12929" y="5207"/>
                  <a:pt x="12934" y="5201"/>
                  <a:pt x="12937" y="5194"/>
                </a:cubicBezTo>
                <a:close/>
                <a:moveTo>
                  <a:pt x="12851" y="5211"/>
                </a:moveTo>
                <a:cubicBezTo>
                  <a:pt x="12853" y="5211"/>
                  <a:pt x="12853" y="5211"/>
                  <a:pt x="12854" y="5211"/>
                </a:cubicBezTo>
                <a:cubicBezTo>
                  <a:pt x="12852" y="5215"/>
                  <a:pt x="12849" y="5220"/>
                  <a:pt x="12845" y="5224"/>
                </a:cubicBezTo>
                <a:cubicBezTo>
                  <a:pt x="12843" y="5220"/>
                  <a:pt x="12843" y="5215"/>
                  <a:pt x="12851" y="5211"/>
                </a:cubicBezTo>
                <a:close/>
                <a:moveTo>
                  <a:pt x="13134" y="5120"/>
                </a:moveTo>
                <a:cubicBezTo>
                  <a:pt x="13112" y="5097"/>
                  <a:pt x="13133" y="5076"/>
                  <a:pt x="13150" y="5054"/>
                </a:cubicBezTo>
                <a:cubicBezTo>
                  <a:pt x="13142" y="5074"/>
                  <a:pt x="13138" y="5097"/>
                  <a:pt x="13135" y="5119"/>
                </a:cubicBezTo>
                <a:cubicBezTo>
                  <a:pt x="13135" y="5120"/>
                  <a:pt x="13135" y="5120"/>
                  <a:pt x="13134" y="5120"/>
                </a:cubicBezTo>
                <a:close/>
                <a:moveTo>
                  <a:pt x="13031" y="5507"/>
                </a:moveTo>
                <a:cubicBezTo>
                  <a:pt x="13030" y="5511"/>
                  <a:pt x="13029" y="5516"/>
                  <a:pt x="13028" y="5520"/>
                </a:cubicBezTo>
                <a:cubicBezTo>
                  <a:pt x="13013" y="5527"/>
                  <a:pt x="12976" y="5513"/>
                  <a:pt x="12946" y="5535"/>
                </a:cubicBezTo>
                <a:lnTo>
                  <a:pt x="12888" y="5505"/>
                </a:lnTo>
                <a:cubicBezTo>
                  <a:pt x="12918" y="5499"/>
                  <a:pt x="12907" y="5465"/>
                  <a:pt x="12952" y="5478"/>
                </a:cubicBezTo>
                <a:cubicBezTo>
                  <a:pt x="12964" y="5492"/>
                  <a:pt x="12932" y="5504"/>
                  <a:pt x="12936" y="5518"/>
                </a:cubicBezTo>
                <a:cubicBezTo>
                  <a:pt x="12966" y="5526"/>
                  <a:pt x="13002" y="5486"/>
                  <a:pt x="13031" y="5507"/>
                </a:cubicBezTo>
                <a:close/>
                <a:moveTo>
                  <a:pt x="12945" y="5178"/>
                </a:moveTo>
                <a:cubicBezTo>
                  <a:pt x="12944" y="5178"/>
                  <a:pt x="12943" y="5179"/>
                  <a:pt x="12942" y="5179"/>
                </a:cubicBezTo>
                <a:cubicBezTo>
                  <a:pt x="12942" y="5179"/>
                  <a:pt x="12942" y="5178"/>
                  <a:pt x="12943" y="5178"/>
                </a:cubicBezTo>
                <a:cubicBezTo>
                  <a:pt x="12943" y="5178"/>
                  <a:pt x="12944" y="5178"/>
                  <a:pt x="12945" y="5178"/>
                </a:cubicBezTo>
                <a:close/>
                <a:moveTo>
                  <a:pt x="13273" y="4786"/>
                </a:moveTo>
                <a:cubicBezTo>
                  <a:pt x="13296" y="4802"/>
                  <a:pt x="13256" y="4830"/>
                  <a:pt x="13231" y="4847"/>
                </a:cubicBezTo>
                <a:cubicBezTo>
                  <a:pt x="13225" y="4842"/>
                  <a:pt x="13223" y="4837"/>
                  <a:pt x="13223" y="4832"/>
                </a:cubicBezTo>
                <a:cubicBezTo>
                  <a:pt x="13228" y="4813"/>
                  <a:pt x="13250" y="4794"/>
                  <a:pt x="13273" y="4786"/>
                </a:cubicBezTo>
                <a:close/>
                <a:moveTo>
                  <a:pt x="11866" y="5661"/>
                </a:moveTo>
                <a:cubicBezTo>
                  <a:pt x="11880" y="5659"/>
                  <a:pt x="11895" y="5651"/>
                  <a:pt x="11909" y="5646"/>
                </a:cubicBezTo>
                <a:cubicBezTo>
                  <a:pt x="11891" y="5668"/>
                  <a:pt x="11873" y="5690"/>
                  <a:pt x="11849" y="5711"/>
                </a:cubicBezTo>
                <a:cubicBezTo>
                  <a:pt x="11829" y="5687"/>
                  <a:pt x="11852" y="5675"/>
                  <a:pt x="11866" y="5661"/>
                </a:cubicBezTo>
                <a:close/>
                <a:moveTo>
                  <a:pt x="11639" y="6259"/>
                </a:moveTo>
                <a:cubicBezTo>
                  <a:pt x="11665" y="6253"/>
                  <a:pt x="11681" y="6272"/>
                  <a:pt x="11701" y="6281"/>
                </a:cubicBezTo>
                <a:cubicBezTo>
                  <a:pt x="11702" y="6301"/>
                  <a:pt x="11715" y="6321"/>
                  <a:pt x="11751" y="6342"/>
                </a:cubicBezTo>
                <a:cubicBezTo>
                  <a:pt x="11721" y="6360"/>
                  <a:pt x="11697" y="6339"/>
                  <a:pt x="11668" y="6353"/>
                </a:cubicBezTo>
                <a:cubicBezTo>
                  <a:pt x="11698" y="6335"/>
                  <a:pt x="11703" y="6306"/>
                  <a:pt x="11639" y="6259"/>
                </a:cubicBezTo>
                <a:close/>
                <a:moveTo>
                  <a:pt x="11921" y="5317"/>
                </a:moveTo>
                <a:cubicBezTo>
                  <a:pt x="11922" y="5325"/>
                  <a:pt x="11911" y="5329"/>
                  <a:pt x="11901" y="5335"/>
                </a:cubicBezTo>
                <a:cubicBezTo>
                  <a:pt x="11898" y="5334"/>
                  <a:pt x="11894" y="5334"/>
                  <a:pt x="11891" y="5332"/>
                </a:cubicBezTo>
                <a:cubicBezTo>
                  <a:pt x="11901" y="5330"/>
                  <a:pt x="11910" y="5323"/>
                  <a:pt x="11921" y="5317"/>
                </a:cubicBezTo>
                <a:close/>
                <a:moveTo>
                  <a:pt x="11883" y="5498"/>
                </a:moveTo>
                <a:cubicBezTo>
                  <a:pt x="11899" y="5499"/>
                  <a:pt x="11915" y="5498"/>
                  <a:pt x="11931" y="5499"/>
                </a:cubicBezTo>
                <a:cubicBezTo>
                  <a:pt x="11945" y="5490"/>
                  <a:pt x="11912" y="5480"/>
                  <a:pt x="11897" y="5470"/>
                </a:cubicBezTo>
                <a:cubicBezTo>
                  <a:pt x="11892" y="5486"/>
                  <a:pt x="11885" y="5481"/>
                  <a:pt x="11867" y="5485"/>
                </a:cubicBezTo>
                <a:cubicBezTo>
                  <a:pt x="11852" y="5472"/>
                  <a:pt x="11843" y="5459"/>
                  <a:pt x="11858" y="5452"/>
                </a:cubicBezTo>
                <a:cubicBezTo>
                  <a:pt x="11897" y="5441"/>
                  <a:pt x="11916" y="5481"/>
                  <a:pt x="11956" y="5467"/>
                </a:cubicBezTo>
                <a:cubicBezTo>
                  <a:pt x="11950" y="5461"/>
                  <a:pt x="11942" y="5461"/>
                  <a:pt x="11933" y="5461"/>
                </a:cubicBezTo>
                <a:cubicBezTo>
                  <a:pt x="11900" y="5454"/>
                  <a:pt x="11937" y="5435"/>
                  <a:pt x="11869" y="5424"/>
                </a:cubicBezTo>
                <a:cubicBezTo>
                  <a:pt x="11882" y="5418"/>
                  <a:pt x="11910" y="5391"/>
                  <a:pt x="11846" y="5382"/>
                </a:cubicBezTo>
                <a:cubicBezTo>
                  <a:pt x="11860" y="5374"/>
                  <a:pt x="11835" y="5355"/>
                  <a:pt x="11871" y="5353"/>
                </a:cubicBezTo>
                <a:cubicBezTo>
                  <a:pt x="11905" y="5361"/>
                  <a:pt x="11932" y="5389"/>
                  <a:pt x="11964" y="5402"/>
                </a:cubicBezTo>
                <a:cubicBezTo>
                  <a:pt x="11960" y="5403"/>
                  <a:pt x="11956" y="5404"/>
                  <a:pt x="11953" y="5405"/>
                </a:cubicBezTo>
                <a:cubicBezTo>
                  <a:pt x="11965" y="5408"/>
                  <a:pt x="11977" y="5409"/>
                  <a:pt x="11990" y="5409"/>
                </a:cubicBezTo>
                <a:cubicBezTo>
                  <a:pt x="11990" y="5410"/>
                  <a:pt x="11991" y="5410"/>
                  <a:pt x="11992" y="5410"/>
                </a:cubicBezTo>
                <a:cubicBezTo>
                  <a:pt x="11992" y="5410"/>
                  <a:pt x="11992" y="5410"/>
                  <a:pt x="11991" y="5410"/>
                </a:cubicBezTo>
                <a:cubicBezTo>
                  <a:pt x="12031" y="5411"/>
                  <a:pt x="12072" y="5405"/>
                  <a:pt x="12111" y="5415"/>
                </a:cubicBezTo>
                <a:cubicBezTo>
                  <a:pt x="12133" y="5448"/>
                  <a:pt x="12035" y="5442"/>
                  <a:pt x="12068" y="5475"/>
                </a:cubicBezTo>
                <a:cubicBezTo>
                  <a:pt x="12051" y="5480"/>
                  <a:pt x="12036" y="5469"/>
                  <a:pt x="12020" y="5463"/>
                </a:cubicBezTo>
                <a:cubicBezTo>
                  <a:pt x="12003" y="5490"/>
                  <a:pt x="12058" y="5520"/>
                  <a:pt x="12023" y="5547"/>
                </a:cubicBezTo>
                <a:cubicBezTo>
                  <a:pt x="11939" y="5522"/>
                  <a:pt x="11930" y="5558"/>
                  <a:pt x="11904" y="5597"/>
                </a:cubicBezTo>
                <a:cubicBezTo>
                  <a:pt x="11869" y="5576"/>
                  <a:pt x="11775" y="5527"/>
                  <a:pt x="11837" y="5508"/>
                </a:cubicBezTo>
                <a:cubicBezTo>
                  <a:pt x="11863" y="5507"/>
                  <a:pt x="11885" y="5517"/>
                  <a:pt x="11904" y="5536"/>
                </a:cubicBezTo>
                <a:cubicBezTo>
                  <a:pt x="11929" y="5531"/>
                  <a:pt x="11906" y="5515"/>
                  <a:pt x="11883" y="5498"/>
                </a:cubicBezTo>
                <a:close/>
                <a:moveTo>
                  <a:pt x="10917" y="8691"/>
                </a:moveTo>
                <a:cubicBezTo>
                  <a:pt x="10939" y="8707"/>
                  <a:pt x="10965" y="8695"/>
                  <a:pt x="10987" y="8717"/>
                </a:cubicBezTo>
                <a:cubicBezTo>
                  <a:pt x="10950" y="8741"/>
                  <a:pt x="10879" y="8706"/>
                  <a:pt x="10917" y="8691"/>
                </a:cubicBezTo>
                <a:close/>
                <a:moveTo>
                  <a:pt x="10969" y="9087"/>
                </a:moveTo>
                <a:cubicBezTo>
                  <a:pt x="10883" y="9060"/>
                  <a:pt x="11019" y="9046"/>
                  <a:pt x="10955" y="9020"/>
                </a:cubicBezTo>
                <a:cubicBezTo>
                  <a:pt x="10923" y="9033"/>
                  <a:pt x="10936" y="9047"/>
                  <a:pt x="10891" y="9033"/>
                </a:cubicBezTo>
                <a:cubicBezTo>
                  <a:pt x="10894" y="9008"/>
                  <a:pt x="10945" y="9022"/>
                  <a:pt x="10982" y="8999"/>
                </a:cubicBezTo>
                <a:cubicBezTo>
                  <a:pt x="10924" y="8972"/>
                  <a:pt x="11021" y="8954"/>
                  <a:pt x="10956" y="8926"/>
                </a:cubicBezTo>
                <a:cubicBezTo>
                  <a:pt x="10943" y="8940"/>
                  <a:pt x="10955" y="8955"/>
                  <a:pt x="10901" y="8967"/>
                </a:cubicBezTo>
                <a:cubicBezTo>
                  <a:pt x="10868" y="8954"/>
                  <a:pt x="10900" y="8944"/>
                  <a:pt x="10857" y="8931"/>
                </a:cubicBezTo>
                <a:cubicBezTo>
                  <a:pt x="10878" y="8912"/>
                  <a:pt x="10951" y="8941"/>
                  <a:pt x="10933" y="8913"/>
                </a:cubicBezTo>
                <a:cubicBezTo>
                  <a:pt x="10907" y="8896"/>
                  <a:pt x="10874" y="8927"/>
                  <a:pt x="10848" y="8903"/>
                </a:cubicBezTo>
                <a:cubicBezTo>
                  <a:pt x="10842" y="8891"/>
                  <a:pt x="10855" y="8881"/>
                  <a:pt x="10878" y="8871"/>
                </a:cubicBezTo>
                <a:cubicBezTo>
                  <a:pt x="10914" y="8875"/>
                  <a:pt x="10948" y="8899"/>
                  <a:pt x="10985" y="8894"/>
                </a:cubicBezTo>
                <a:cubicBezTo>
                  <a:pt x="10979" y="8881"/>
                  <a:pt x="11011" y="8870"/>
                  <a:pt x="11028" y="8858"/>
                </a:cubicBezTo>
                <a:cubicBezTo>
                  <a:pt x="11033" y="8936"/>
                  <a:pt x="11035" y="9013"/>
                  <a:pt x="10969" y="9087"/>
                </a:cubicBezTo>
                <a:close/>
                <a:moveTo>
                  <a:pt x="9075" y="6285"/>
                </a:moveTo>
                <a:cubicBezTo>
                  <a:pt x="9100" y="6296"/>
                  <a:pt x="9130" y="6307"/>
                  <a:pt x="9090" y="6319"/>
                </a:cubicBezTo>
                <a:cubicBezTo>
                  <a:pt x="9075" y="6317"/>
                  <a:pt x="9062" y="6314"/>
                  <a:pt x="9051" y="6310"/>
                </a:cubicBezTo>
                <a:cubicBezTo>
                  <a:pt x="9049" y="6300"/>
                  <a:pt x="9053" y="6290"/>
                  <a:pt x="9075" y="6285"/>
                </a:cubicBezTo>
                <a:close/>
                <a:moveTo>
                  <a:pt x="9103" y="6184"/>
                </a:moveTo>
                <a:cubicBezTo>
                  <a:pt x="9173" y="6188"/>
                  <a:pt x="9136" y="6209"/>
                  <a:pt x="9163" y="6230"/>
                </a:cubicBezTo>
                <a:cubicBezTo>
                  <a:pt x="9203" y="6224"/>
                  <a:pt x="9170" y="6198"/>
                  <a:pt x="9158" y="6178"/>
                </a:cubicBezTo>
                <a:cubicBezTo>
                  <a:pt x="9141" y="6175"/>
                  <a:pt x="9125" y="6172"/>
                  <a:pt x="9107" y="6175"/>
                </a:cubicBezTo>
                <a:cubicBezTo>
                  <a:pt x="9098" y="6160"/>
                  <a:pt x="9134" y="6164"/>
                  <a:pt x="9098" y="6152"/>
                </a:cubicBezTo>
                <a:cubicBezTo>
                  <a:pt x="9097" y="6151"/>
                  <a:pt x="9096" y="6150"/>
                  <a:pt x="9094" y="6149"/>
                </a:cubicBezTo>
                <a:cubicBezTo>
                  <a:pt x="9142" y="6133"/>
                  <a:pt x="9038" y="6077"/>
                  <a:pt x="9156" y="6080"/>
                </a:cubicBezTo>
                <a:cubicBezTo>
                  <a:pt x="9103" y="6063"/>
                  <a:pt x="9110" y="6022"/>
                  <a:pt x="9174" y="6033"/>
                </a:cubicBezTo>
                <a:cubicBezTo>
                  <a:pt x="9151" y="6023"/>
                  <a:pt x="9136" y="6013"/>
                  <a:pt x="9125" y="6004"/>
                </a:cubicBezTo>
                <a:cubicBezTo>
                  <a:pt x="9126" y="6003"/>
                  <a:pt x="9127" y="6002"/>
                  <a:pt x="9128" y="6000"/>
                </a:cubicBezTo>
                <a:cubicBezTo>
                  <a:pt x="9164" y="5986"/>
                  <a:pt x="9128" y="6028"/>
                  <a:pt x="9177" y="6002"/>
                </a:cubicBezTo>
                <a:cubicBezTo>
                  <a:pt x="9143" y="5978"/>
                  <a:pt x="9137" y="5955"/>
                  <a:pt x="9142" y="5932"/>
                </a:cubicBezTo>
                <a:cubicBezTo>
                  <a:pt x="9145" y="5932"/>
                  <a:pt x="9147" y="5930"/>
                  <a:pt x="9149" y="5929"/>
                </a:cubicBezTo>
                <a:cubicBezTo>
                  <a:pt x="9148" y="5928"/>
                  <a:pt x="9146" y="5927"/>
                  <a:pt x="9144" y="5926"/>
                </a:cubicBezTo>
                <a:cubicBezTo>
                  <a:pt x="9150" y="5908"/>
                  <a:pt x="9162" y="5890"/>
                  <a:pt x="9173" y="5872"/>
                </a:cubicBezTo>
                <a:cubicBezTo>
                  <a:pt x="9182" y="5873"/>
                  <a:pt x="9192" y="5874"/>
                  <a:pt x="9208" y="5878"/>
                </a:cubicBezTo>
                <a:cubicBezTo>
                  <a:pt x="9199" y="5871"/>
                  <a:pt x="9190" y="5864"/>
                  <a:pt x="9181" y="5858"/>
                </a:cubicBezTo>
                <a:cubicBezTo>
                  <a:pt x="9187" y="5847"/>
                  <a:pt x="9191" y="5837"/>
                  <a:pt x="9193" y="5826"/>
                </a:cubicBezTo>
                <a:cubicBezTo>
                  <a:pt x="9214" y="5836"/>
                  <a:pt x="9233" y="5850"/>
                  <a:pt x="9259" y="5846"/>
                </a:cubicBezTo>
                <a:cubicBezTo>
                  <a:pt x="9218" y="5813"/>
                  <a:pt x="9236" y="5795"/>
                  <a:pt x="9271" y="5782"/>
                </a:cubicBezTo>
                <a:cubicBezTo>
                  <a:pt x="9253" y="5776"/>
                  <a:pt x="9237" y="5766"/>
                  <a:pt x="9221" y="5756"/>
                </a:cubicBezTo>
                <a:cubicBezTo>
                  <a:pt x="9218" y="5750"/>
                  <a:pt x="9217" y="5743"/>
                  <a:pt x="9216" y="5737"/>
                </a:cubicBezTo>
                <a:cubicBezTo>
                  <a:pt x="9243" y="5750"/>
                  <a:pt x="9270" y="5766"/>
                  <a:pt x="9305" y="5760"/>
                </a:cubicBezTo>
                <a:cubicBezTo>
                  <a:pt x="9190" y="5730"/>
                  <a:pt x="9219" y="5672"/>
                  <a:pt x="9280" y="5656"/>
                </a:cubicBezTo>
                <a:cubicBezTo>
                  <a:pt x="9275" y="5644"/>
                  <a:pt x="9260" y="5635"/>
                  <a:pt x="9246" y="5626"/>
                </a:cubicBezTo>
                <a:cubicBezTo>
                  <a:pt x="9278" y="5622"/>
                  <a:pt x="9310" y="5618"/>
                  <a:pt x="9342" y="5613"/>
                </a:cubicBezTo>
                <a:cubicBezTo>
                  <a:pt x="9358" y="5621"/>
                  <a:pt x="9373" y="5631"/>
                  <a:pt x="9388" y="5642"/>
                </a:cubicBezTo>
                <a:cubicBezTo>
                  <a:pt x="9384" y="5656"/>
                  <a:pt x="9387" y="5673"/>
                  <a:pt x="9366" y="5682"/>
                </a:cubicBezTo>
                <a:cubicBezTo>
                  <a:pt x="9445" y="5699"/>
                  <a:pt x="9440" y="5643"/>
                  <a:pt x="9435" y="5624"/>
                </a:cubicBezTo>
                <a:cubicBezTo>
                  <a:pt x="9423" y="5623"/>
                  <a:pt x="9415" y="5624"/>
                  <a:pt x="9408" y="5625"/>
                </a:cubicBezTo>
                <a:cubicBezTo>
                  <a:pt x="9395" y="5619"/>
                  <a:pt x="9380" y="5616"/>
                  <a:pt x="9366" y="5610"/>
                </a:cubicBezTo>
                <a:cubicBezTo>
                  <a:pt x="9446" y="5598"/>
                  <a:pt x="9525" y="5584"/>
                  <a:pt x="9604" y="5569"/>
                </a:cubicBezTo>
                <a:cubicBezTo>
                  <a:pt x="9600" y="5605"/>
                  <a:pt x="9599" y="5639"/>
                  <a:pt x="9571" y="5661"/>
                </a:cubicBezTo>
                <a:cubicBezTo>
                  <a:pt x="9568" y="5658"/>
                  <a:pt x="9563" y="5655"/>
                  <a:pt x="9555" y="5651"/>
                </a:cubicBezTo>
                <a:cubicBezTo>
                  <a:pt x="9520" y="5654"/>
                  <a:pt x="9529" y="5669"/>
                  <a:pt x="9527" y="5681"/>
                </a:cubicBezTo>
                <a:cubicBezTo>
                  <a:pt x="9526" y="5681"/>
                  <a:pt x="9526" y="5681"/>
                  <a:pt x="9525" y="5681"/>
                </a:cubicBezTo>
                <a:cubicBezTo>
                  <a:pt x="9524" y="5683"/>
                  <a:pt x="9523" y="5685"/>
                  <a:pt x="9522" y="5688"/>
                </a:cubicBezTo>
                <a:cubicBezTo>
                  <a:pt x="9520" y="5689"/>
                  <a:pt x="9517" y="5690"/>
                  <a:pt x="9514" y="5692"/>
                </a:cubicBezTo>
                <a:cubicBezTo>
                  <a:pt x="9516" y="5692"/>
                  <a:pt x="9518" y="5692"/>
                  <a:pt x="9520" y="5692"/>
                </a:cubicBezTo>
                <a:cubicBezTo>
                  <a:pt x="9517" y="5698"/>
                  <a:pt x="9515" y="5704"/>
                  <a:pt x="9512" y="5710"/>
                </a:cubicBezTo>
                <a:cubicBezTo>
                  <a:pt x="9492" y="5706"/>
                  <a:pt x="9502" y="5730"/>
                  <a:pt x="9486" y="5731"/>
                </a:cubicBezTo>
                <a:cubicBezTo>
                  <a:pt x="9489" y="5734"/>
                  <a:pt x="9493" y="5736"/>
                  <a:pt x="9497" y="5738"/>
                </a:cubicBezTo>
                <a:cubicBezTo>
                  <a:pt x="9496" y="5741"/>
                  <a:pt x="9495" y="5743"/>
                  <a:pt x="9493" y="5745"/>
                </a:cubicBezTo>
                <a:cubicBezTo>
                  <a:pt x="9504" y="5747"/>
                  <a:pt x="9513" y="5749"/>
                  <a:pt x="9520" y="5752"/>
                </a:cubicBezTo>
                <a:cubicBezTo>
                  <a:pt x="9519" y="5752"/>
                  <a:pt x="9518" y="5753"/>
                  <a:pt x="9516" y="5754"/>
                </a:cubicBezTo>
                <a:cubicBezTo>
                  <a:pt x="9521" y="5759"/>
                  <a:pt x="9528" y="5760"/>
                  <a:pt x="9535" y="5760"/>
                </a:cubicBezTo>
                <a:cubicBezTo>
                  <a:pt x="9554" y="5777"/>
                  <a:pt x="9517" y="5802"/>
                  <a:pt x="9532" y="5823"/>
                </a:cubicBezTo>
                <a:cubicBezTo>
                  <a:pt x="9511" y="5825"/>
                  <a:pt x="9492" y="5815"/>
                  <a:pt x="9470" y="5827"/>
                </a:cubicBezTo>
                <a:cubicBezTo>
                  <a:pt x="9534" y="5830"/>
                  <a:pt x="9531" y="5869"/>
                  <a:pt x="9477" y="5865"/>
                </a:cubicBezTo>
                <a:cubicBezTo>
                  <a:pt x="9525" y="5910"/>
                  <a:pt x="9478" y="5952"/>
                  <a:pt x="9463" y="5996"/>
                </a:cubicBezTo>
                <a:cubicBezTo>
                  <a:pt x="9449" y="5977"/>
                  <a:pt x="9423" y="5958"/>
                  <a:pt x="9383" y="5965"/>
                </a:cubicBezTo>
                <a:cubicBezTo>
                  <a:pt x="9389" y="5972"/>
                  <a:pt x="9397" y="5972"/>
                  <a:pt x="9406" y="5971"/>
                </a:cubicBezTo>
                <a:cubicBezTo>
                  <a:pt x="9416" y="5980"/>
                  <a:pt x="9390" y="5980"/>
                  <a:pt x="9375" y="5983"/>
                </a:cubicBezTo>
                <a:cubicBezTo>
                  <a:pt x="9385" y="5998"/>
                  <a:pt x="9457" y="6011"/>
                  <a:pt x="9426" y="6022"/>
                </a:cubicBezTo>
                <a:cubicBezTo>
                  <a:pt x="9449" y="6040"/>
                  <a:pt x="9452" y="6026"/>
                  <a:pt x="9459" y="6020"/>
                </a:cubicBezTo>
                <a:cubicBezTo>
                  <a:pt x="9459" y="6028"/>
                  <a:pt x="9461" y="6037"/>
                  <a:pt x="9466" y="6045"/>
                </a:cubicBezTo>
                <a:cubicBezTo>
                  <a:pt x="9467" y="6044"/>
                  <a:pt x="9468" y="6044"/>
                  <a:pt x="9469" y="6044"/>
                </a:cubicBezTo>
                <a:cubicBezTo>
                  <a:pt x="9474" y="6049"/>
                  <a:pt x="9479" y="6053"/>
                  <a:pt x="9485" y="6056"/>
                </a:cubicBezTo>
                <a:cubicBezTo>
                  <a:pt x="9476" y="6052"/>
                  <a:pt x="9468" y="6050"/>
                  <a:pt x="9459" y="6050"/>
                </a:cubicBezTo>
                <a:cubicBezTo>
                  <a:pt x="9457" y="6047"/>
                  <a:pt x="9454" y="6043"/>
                  <a:pt x="9446" y="6038"/>
                </a:cubicBezTo>
                <a:cubicBezTo>
                  <a:pt x="9419" y="6038"/>
                  <a:pt x="9428" y="6047"/>
                  <a:pt x="9438" y="6056"/>
                </a:cubicBezTo>
                <a:cubicBezTo>
                  <a:pt x="9420" y="6059"/>
                  <a:pt x="9402" y="6062"/>
                  <a:pt x="9388" y="6053"/>
                </a:cubicBezTo>
                <a:cubicBezTo>
                  <a:pt x="9372" y="6058"/>
                  <a:pt x="9401" y="6074"/>
                  <a:pt x="9414" y="6086"/>
                </a:cubicBezTo>
                <a:lnTo>
                  <a:pt x="9427" y="6084"/>
                </a:lnTo>
                <a:cubicBezTo>
                  <a:pt x="9425" y="6091"/>
                  <a:pt x="9425" y="6098"/>
                  <a:pt x="9426" y="6104"/>
                </a:cubicBezTo>
                <a:cubicBezTo>
                  <a:pt x="9294" y="6147"/>
                  <a:pt x="9360" y="6282"/>
                  <a:pt x="9297" y="6357"/>
                </a:cubicBezTo>
                <a:cubicBezTo>
                  <a:pt x="9275" y="6352"/>
                  <a:pt x="9255" y="6342"/>
                  <a:pt x="9235" y="6330"/>
                </a:cubicBezTo>
                <a:cubicBezTo>
                  <a:pt x="9236" y="6321"/>
                  <a:pt x="9233" y="6312"/>
                  <a:pt x="9223" y="6303"/>
                </a:cubicBezTo>
                <a:cubicBezTo>
                  <a:pt x="9176" y="6319"/>
                  <a:pt x="9196" y="6337"/>
                  <a:pt x="9195" y="6355"/>
                </a:cubicBezTo>
                <a:cubicBezTo>
                  <a:pt x="9192" y="6358"/>
                  <a:pt x="9187" y="6361"/>
                  <a:pt x="9178" y="6362"/>
                </a:cubicBezTo>
                <a:cubicBezTo>
                  <a:pt x="9181" y="6365"/>
                  <a:pt x="9183" y="6366"/>
                  <a:pt x="9186" y="6368"/>
                </a:cubicBezTo>
                <a:cubicBezTo>
                  <a:pt x="9158" y="6375"/>
                  <a:pt x="9133" y="6362"/>
                  <a:pt x="9107" y="6347"/>
                </a:cubicBezTo>
                <a:cubicBezTo>
                  <a:pt x="9069" y="6384"/>
                  <a:pt x="9192" y="6386"/>
                  <a:pt x="9169" y="6437"/>
                </a:cubicBezTo>
                <a:cubicBezTo>
                  <a:pt x="9222" y="6428"/>
                  <a:pt x="9200" y="6426"/>
                  <a:pt x="9245" y="6408"/>
                </a:cubicBezTo>
                <a:cubicBezTo>
                  <a:pt x="9232" y="6422"/>
                  <a:pt x="9211" y="6437"/>
                  <a:pt x="9198" y="6454"/>
                </a:cubicBezTo>
                <a:cubicBezTo>
                  <a:pt x="9151" y="6455"/>
                  <a:pt x="9129" y="6429"/>
                  <a:pt x="9059" y="6448"/>
                </a:cubicBezTo>
                <a:cubicBezTo>
                  <a:pt x="9051" y="6444"/>
                  <a:pt x="9040" y="6441"/>
                  <a:pt x="9026" y="6438"/>
                </a:cubicBezTo>
                <a:cubicBezTo>
                  <a:pt x="9029" y="6438"/>
                  <a:pt x="9031" y="6437"/>
                  <a:pt x="9034" y="6437"/>
                </a:cubicBezTo>
                <a:cubicBezTo>
                  <a:pt x="9030" y="6413"/>
                  <a:pt x="9076" y="6392"/>
                  <a:pt x="9006" y="6365"/>
                </a:cubicBezTo>
                <a:cubicBezTo>
                  <a:pt x="9023" y="6361"/>
                  <a:pt x="9033" y="6356"/>
                  <a:pt x="9040" y="6351"/>
                </a:cubicBezTo>
                <a:cubicBezTo>
                  <a:pt x="9044" y="6349"/>
                  <a:pt x="9046" y="6348"/>
                  <a:pt x="9046" y="6346"/>
                </a:cubicBezTo>
                <a:cubicBezTo>
                  <a:pt x="9054" y="6337"/>
                  <a:pt x="9054" y="6328"/>
                  <a:pt x="9052" y="6319"/>
                </a:cubicBezTo>
                <a:cubicBezTo>
                  <a:pt x="9071" y="6325"/>
                  <a:pt x="9089" y="6335"/>
                  <a:pt x="9107" y="6344"/>
                </a:cubicBezTo>
                <a:cubicBezTo>
                  <a:pt x="9136" y="6328"/>
                  <a:pt x="9120" y="6295"/>
                  <a:pt x="9199" y="6306"/>
                </a:cubicBezTo>
                <a:cubicBezTo>
                  <a:pt x="9154" y="6288"/>
                  <a:pt x="9100" y="6294"/>
                  <a:pt x="9061" y="6260"/>
                </a:cubicBezTo>
                <a:cubicBezTo>
                  <a:pt x="9056" y="6262"/>
                  <a:pt x="9053" y="6264"/>
                  <a:pt x="9052" y="6266"/>
                </a:cubicBezTo>
                <a:cubicBezTo>
                  <a:pt x="9039" y="6257"/>
                  <a:pt x="9042" y="6246"/>
                  <a:pt x="9051" y="6234"/>
                </a:cubicBezTo>
                <a:cubicBezTo>
                  <a:pt x="9082" y="6221"/>
                  <a:pt x="9114" y="6208"/>
                  <a:pt x="9103" y="6184"/>
                </a:cubicBezTo>
                <a:close/>
                <a:moveTo>
                  <a:pt x="9171" y="5727"/>
                </a:moveTo>
                <a:cubicBezTo>
                  <a:pt x="9172" y="5726"/>
                  <a:pt x="9172" y="5725"/>
                  <a:pt x="9173" y="5724"/>
                </a:cubicBezTo>
                <a:cubicBezTo>
                  <a:pt x="9182" y="5725"/>
                  <a:pt x="9192" y="5727"/>
                  <a:pt x="9201" y="5730"/>
                </a:cubicBezTo>
                <a:cubicBezTo>
                  <a:pt x="9200" y="5734"/>
                  <a:pt x="9198" y="5737"/>
                  <a:pt x="9196" y="5741"/>
                </a:cubicBezTo>
                <a:cubicBezTo>
                  <a:pt x="9188" y="5736"/>
                  <a:pt x="9180" y="5731"/>
                  <a:pt x="9171" y="5727"/>
                </a:cubicBezTo>
                <a:close/>
                <a:moveTo>
                  <a:pt x="9152" y="5749"/>
                </a:moveTo>
                <a:cubicBezTo>
                  <a:pt x="9183" y="5769"/>
                  <a:pt x="9147" y="5771"/>
                  <a:pt x="9171" y="5789"/>
                </a:cubicBezTo>
                <a:cubicBezTo>
                  <a:pt x="9168" y="5791"/>
                  <a:pt x="9166" y="5793"/>
                  <a:pt x="9164" y="5794"/>
                </a:cubicBezTo>
                <a:cubicBezTo>
                  <a:pt x="9142" y="5798"/>
                  <a:pt x="9122" y="5797"/>
                  <a:pt x="9104" y="5792"/>
                </a:cubicBezTo>
                <a:cubicBezTo>
                  <a:pt x="9117" y="5777"/>
                  <a:pt x="9136" y="5763"/>
                  <a:pt x="9152" y="5749"/>
                </a:cubicBezTo>
                <a:close/>
                <a:moveTo>
                  <a:pt x="9029" y="5159"/>
                </a:moveTo>
                <a:lnTo>
                  <a:pt x="9043" y="5171"/>
                </a:lnTo>
                <a:cubicBezTo>
                  <a:pt x="9043" y="5176"/>
                  <a:pt x="9043" y="5182"/>
                  <a:pt x="9043" y="5187"/>
                </a:cubicBezTo>
                <a:cubicBezTo>
                  <a:pt x="9038" y="5189"/>
                  <a:pt x="9035" y="5190"/>
                  <a:pt x="9032" y="5191"/>
                </a:cubicBezTo>
                <a:cubicBezTo>
                  <a:pt x="9030" y="5180"/>
                  <a:pt x="9028" y="5170"/>
                  <a:pt x="9028" y="5159"/>
                </a:cubicBezTo>
                <a:cubicBezTo>
                  <a:pt x="9028" y="5159"/>
                  <a:pt x="9028" y="5159"/>
                  <a:pt x="9029" y="5159"/>
                </a:cubicBezTo>
                <a:close/>
                <a:moveTo>
                  <a:pt x="11140" y="5427"/>
                </a:moveTo>
                <a:cubicBezTo>
                  <a:pt x="11132" y="5434"/>
                  <a:pt x="11124" y="5435"/>
                  <a:pt x="11117" y="5434"/>
                </a:cubicBezTo>
                <a:cubicBezTo>
                  <a:pt x="11112" y="5418"/>
                  <a:pt x="11123" y="5410"/>
                  <a:pt x="11144" y="5407"/>
                </a:cubicBezTo>
                <a:cubicBezTo>
                  <a:pt x="11143" y="5413"/>
                  <a:pt x="11141" y="5420"/>
                  <a:pt x="11140" y="5427"/>
                </a:cubicBezTo>
                <a:close/>
                <a:moveTo>
                  <a:pt x="11267" y="5417"/>
                </a:moveTo>
                <a:cubicBezTo>
                  <a:pt x="11281" y="5419"/>
                  <a:pt x="11295" y="5422"/>
                  <a:pt x="11309" y="5425"/>
                </a:cubicBezTo>
                <a:cubicBezTo>
                  <a:pt x="11300" y="5420"/>
                  <a:pt x="11290" y="5417"/>
                  <a:pt x="11281" y="5413"/>
                </a:cubicBezTo>
                <a:cubicBezTo>
                  <a:pt x="11313" y="5408"/>
                  <a:pt x="11351" y="5441"/>
                  <a:pt x="11322" y="5448"/>
                </a:cubicBezTo>
                <a:cubicBezTo>
                  <a:pt x="11305" y="5448"/>
                  <a:pt x="11233" y="5430"/>
                  <a:pt x="11267" y="5417"/>
                </a:cubicBezTo>
                <a:close/>
                <a:moveTo>
                  <a:pt x="11211" y="5486"/>
                </a:moveTo>
                <a:cubicBezTo>
                  <a:pt x="11232" y="5505"/>
                  <a:pt x="11259" y="5473"/>
                  <a:pt x="11280" y="5497"/>
                </a:cubicBezTo>
                <a:lnTo>
                  <a:pt x="11229" y="5518"/>
                </a:lnTo>
                <a:cubicBezTo>
                  <a:pt x="11221" y="5514"/>
                  <a:pt x="11214" y="5511"/>
                  <a:pt x="11209" y="5508"/>
                </a:cubicBezTo>
                <a:cubicBezTo>
                  <a:pt x="11212" y="5501"/>
                  <a:pt x="11213" y="5494"/>
                  <a:pt x="11211" y="5486"/>
                </a:cubicBezTo>
                <a:close/>
                <a:moveTo>
                  <a:pt x="11190" y="5991"/>
                </a:moveTo>
                <a:cubicBezTo>
                  <a:pt x="11202" y="5976"/>
                  <a:pt x="11231" y="5966"/>
                  <a:pt x="11191" y="5937"/>
                </a:cubicBezTo>
                <a:cubicBezTo>
                  <a:pt x="11197" y="5934"/>
                  <a:pt x="11203" y="5933"/>
                  <a:pt x="11213" y="5933"/>
                </a:cubicBezTo>
                <a:cubicBezTo>
                  <a:pt x="11213" y="5948"/>
                  <a:pt x="11225" y="5983"/>
                  <a:pt x="11190" y="5991"/>
                </a:cubicBezTo>
                <a:close/>
                <a:moveTo>
                  <a:pt x="11172" y="6027"/>
                </a:moveTo>
                <a:cubicBezTo>
                  <a:pt x="11174" y="6025"/>
                  <a:pt x="11175" y="6023"/>
                  <a:pt x="11177" y="6021"/>
                </a:cubicBezTo>
                <a:cubicBezTo>
                  <a:pt x="11213" y="6016"/>
                  <a:pt x="11206" y="6029"/>
                  <a:pt x="11206" y="6039"/>
                </a:cubicBezTo>
                <a:cubicBezTo>
                  <a:pt x="11190" y="6037"/>
                  <a:pt x="11179" y="6033"/>
                  <a:pt x="11172" y="6027"/>
                </a:cubicBezTo>
                <a:close/>
                <a:moveTo>
                  <a:pt x="11309" y="6065"/>
                </a:moveTo>
                <a:cubicBezTo>
                  <a:pt x="11253" y="6037"/>
                  <a:pt x="11312" y="6038"/>
                  <a:pt x="11347" y="6034"/>
                </a:cubicBezTo>
                <a:cubicBezTo>
                  <a:pt x="11383" y="6057"/>
                  <a:pt x="11324" y="6055"/>
                  <a:pt x="11309" y="6065"/>
                </a:cubicBezTo>
                <a:close/>
                <a:moveTo>
                  <a:pt x="11265" y="6283"/>
                </a:moveTo>
                <a:cubicBezTo>
                  <a:pt x="11315" y="6272"/>
                  <a:pt x="11394" y="6303"/>
                  <a:pt x="11393" y="6322"/>
                </a:cubicBezTo>
                <a:cubicBezTo>
                  <a:pt x="11345" y="6321"/>
                  <a:pt x="11302" y="6309"/>
                  <a:pt x="11265" y="6283"/>
                </a:cubicBezTo>
                <a:close/>
                <a:moveTo>
                  <a:pt x="11206" y="6503"/>
                </a:moveTo>
                <a:cubicBezTo>
                  <a:pt x="11299" y="6495"/>
                  <a:pt x="11211" y="6412"/>
                  <a:pt x="11303" y="6421"/>
                </a:cubicBezTo>
                <a:cubicBezTo>
                  <a:pt x="11287" y="6447"/>
                  <a:pt x="11333" y="6540"/>
                  <a:pt x="11206" y="6503"/>
                </a:cubicBezTo>
                <a:close/>
                <a:moveTo>
                  <a:pt x="11037" y="7517"/>
                </a:moveTo>
                <a:cubicBezTo>
                  <a:pt x="11034" y="7506"/>
                  <a:pt x="11036" y="7495"/>
                  <a:pt x="11042" y="7484"/>
                </a:cubicBezTo>
                <a:cubicBezTo>
                  <a:pt x="11052" y="7503"/>
                  <a:pt x="11107" y="7530"/>
                  <a:pt x="11107" y="7541"/>
                </a:cubicBezTo>
                <a:cubicBezTo>
                  <a:pt x="11062" y="7544"/>
                  <a:pt x="11055" y="7533"/>
                  <a:pt x="11037" y="7517"/>
                </a:cubicBezTo>
                <a:close/>
                <a:moveTo>
                  <a:pt x="11068" y="7585"/>
                </a:moveTo>
                <a:cubicBezTo>
                  <a:pt x="11072" y="7592"/>
                  <a:pt x="11073" y="7597"/>
                  <a:pt x="11071" y="7603"/>
                </a:cubicBezTo>
                <a:cubicBezTo>
                  <a:pt x="11067" y="7597"/>
                  <a:pt x="11066" y="7591"/>
                  <a:pt x="11068" y="7585"/>
                </a:cubicBezTo>
                <a:close/>
                <a:moveTo>
                  <a:pt x="10978" y="8121"/>
                </a:moveTo>
                <a:lnTo>
                  <a:pt x="10961" y="8123"/>
                </a:lnTo>
                <a:cubicBezTo>
                  <a:pt x="10969" y="8106"/>
                  <a:pt x="10965" y="8086"/>
                  <a:pt x="10964" y="8067"/>
                </a:cubicBezTo>
                <a:cubicBezTo>
                  <a:pt x="10976" y="8068"/>
                  <a:pt x="10988" y="8068"/>
                  <a:pt x="11000" y="8067"/>
                </a:cubicBezTo>
                <a:cubicBezTo>
                  <a:pt x="11023" y="8097"/>
                  <a:pt x="11016" y="8122"/>
                  <a:pt x="11027" y="8145"/>
                </a:cubicBezTo>
                <a:cubicBezTo>
                  <a:pt x="11021" y="8137"/>
                  <a:pt x="10986" y="8124"/>
                  <a:pt x="10978" y="8121"/>
                </a:cubicBezTo>
                <a:close/>
                <a:moveTo>
                  <a:pt x="11006" y="8147"/>
                </a:moveTo>
                <a:cubicBezTo>
                  <a:pt x="10999" y="8146"/>
                  <a:pt x="10992" y="8144"/>
                  <a:pt x="10986" y="8142"/>
                </a:cubicBezTo>
                <a:cubicBezTo>
                  <a:pt x="10983" y="8138"/>
                  <a:pt x="10987" y="8138"/>
                  <a:pt x="11006" y="8147"/>
                </a:cubicBezTo>
                <a:close/>
                <a:moveTo>
                  <a:pt x="10897" y="8241"/>
                </a:moveTo>
                <a:cubicBezTo>
                  <a:pt x="10897" y="8241"/>
                  <a:pt x="10897" y="8241"/>
                  <a:pt x="10897" y="8241"/>
                </a:cubicBezTo>
                <a:cubicBezTo>
                  <a:pt x="10897" y="8241"/>
                  <a:pt x="10897" y="8241"/>
                  <a:pt x="10897" y="8241"/>
                </a:cubicBezTo>
                <a:cubicBezTo>
                  <a:pt x="10897" y="8241"/>
                  <a:pt x="10897" y="8241"/>
                  <a:pt x="10897" y="8241"/>
                </a:cubicBezTo>
                <a:close/>
                <a:moveTo>
                  <a:pt x="10924" y="9146"/>
                </a:moveTo>
                <a:cubicBezTo>
                  <a:pt x="10869" y="9138"/>
                  <a:pt x="10920" y="9112"/>
                  <a:pt x="10842" y="9113"/>
                </a:cubicBezTo>
                <a:cubicBezTo>
                  <a:pt x="10880" y="9087"/>
                  <a:pt x="10963" y="9131"/>
                  <a:pt x="10924" y="9146"/>
                </a:cubicBezTo>
                <a:close/>
                <a:moveTo>
                  <a:pt x="10927" y="9207"/>
                </a:moveTo>
                <a:cubicBezTo>
                  <a:pt x="10873" y="9204"/>
                  <a:pt x="10893" y="9177"/>
                  <a:pt x="10836" y="9157"/>
                </a:cubicBezTo>
                <a:lnTo>
                  <a:pt x="10875" y="9143"/>
                </a:lnTo>
                <a:cubicBezTo>
                  <a:pt x="10912" y="9165"/>
                  <a:pt x="10967" y="9189"/>
                  <a:pt x="10927" y="9207"/>
                </a:cubicBezTo>
                <a:close/>
                <a:moveTo>
                  <a:pt x="10816" y="9455"/>
                </a:moveTo>
                <a:cubicBezTo>
                  <a:pt x="10864" y="9474"/>
                  <a:pt x="10903" y="9488"/>
                  <a:pt x="10927" y="9456"/>
                </a:cubicBezTo>
                <a:cubicBezTo>
                  <a:pt x="10950" y="9476"/>
                  <a:pt x="10936" y="9494"/>
                  <a:pt x="10895" y="9509"/>
                </a:cubicBezTo>
                <a:cubicBezTo>
                  <a:pt x="10852" y="9490"/>
                  <a:pt x="10760" y="9483"/>
                  <a:pt x="10816" y="9455"/>
                </a:cubicBezTo>
                <a:close/>
                <a:moveTo>
                  <a:pt x="10765" y="9806"/>
                </a:moveTo>
                <a:cubicBezTo>
                  <a:pt x="10812" y="9841"/>
                  <a:pt x="10816" y="9840"/>
                  <a:pt x="10882" y="9847"/>
                </a:cubicBezTo>
                <a:cubicBezTo>
                  <a:pt x="10841" y="9855"/>
                  <a:pt x="10839" y="9866"/>
                  <a:pt x="10877" y="9880"/>
                </a:cubicBezTo>
                <a:cubicBezTo>
                  <a:pt x="10799" y="9897"/>
                  <a:pt x="10719" y="9834"/>
                  <a:pt x="10765" y="9806"/>
                </a:cubicBezTo>
                <a:close/>
                <a:moveTo>
                  <a:pt x="9502" y="5966"/>
                </a:moveTo>
                <a:cubicBezTo>
                  <a:pt x="9504" y="5979"/>
                  <a:pt x="9509" y="5995"/>
                  <a:pt x="9500" y="6002"/>
                </a:cubicBezTo>
                <a:cubicBezTo>
                  <a:pt x="9484" y="5990"/>
                  <a:pt x="9489" y="5978"/>
                  <a:pt x="9502" y="5966"/>
                </a:cubicBezTo>
                <a:close/>
                <a:moveTo>
                  <a:pt x="9533" y="5986"/>
                </a:moveTo>
                <a:cubicBezTo>
                  <a:pt x="9508" y="5968"/>
                  <a:pt x="9530" y="5962"/>
                  <a:pt x="9532" y="5951"/>
                </a:cubicBezTo>
                <a:cubicBezTo>
                  <a:pt x="9555" y="5963"/>
                  <a:pt x="9547" y="5975"/>
                  <a:pt x="9533" y="5986"/>
                </a:cubicBezTo>
                <a:close/>
                <a:moveTo>
                  <a:pt x="10916" y="5870"/>
                </a:moveTo>
                <a:cubicBezTo>
                  <a:pt x="10905" y="5876"/>
                  <a:pt x="10886" y="5875"/>
                  <a:pt x="10869" y="5871"/>
                </a:cubicBezTo>
                <a:cubicBezTo>
                  <a:pt x="10868" y="5865"/>
                  <a:pt x="10868" y="5860"/>
                  <a:pt x="10870" y="5854"/>
                </a:cubicBezTo>
                <a:cubicBezTo>
                  <a:pt x="10887" y="5855"/>
                  <a:pt x="10904" y="5855"/>
                  <a:pt x="10916" y="5870"/>
                </a:cubicBezTo>
                <a:close/>
                <a:moveTo>
                  <a:pt x="10937" y="5681"/>
                </a:moveTo>
                <a:cubicBezTo>
                  <a:pt x="10944" y="5688"/>
                  <a:pt x="10948" y="5694"/>
                  <a:pt x="10949" y="5700"/>
                </a:cubicBezTo>
                <a:cubicBezTo>
                  <a:pt x="10940" y="5695"/>
                  <a:pt x="10932" y="5689"/>
                  <a:pt x="10924" y="5683"/>
                </a:cubicBezTo>
                <a:cubicBezTo>
                  <a:pt x="10928" y="5682"/>
                  <a:pt x="10932" y="5681"/>
                  <a:pt x="10937" y="5681"/>
                </a:cubicBezTo>
                <a:close/>
                <a:moveTo>
                  <a:pt x="11089" y="5428"/>
                </a:moveTo>
                <a:cubicBezTo>
                  <a:pt x="11082" y="5427"/>
                  <a:pt x="11074" y="5428"/>
                  <a:pt x="11066" y="5435"/>
                </a:cubicBezTo>
                <a:cubicBezTo>
                  <a:pt x="11065" y="5448"/>
                  <a:pt x="11075" y="5451"/>
                  <a:pt x="11090" y="5454"/>
                </a:cubicBezTo>
                <a:cubicBezTo>
                  <a:pt x="11089" y="5460"/>
                  <a:pt x="11084" y="5465"/>
                  <a:pt x="11073" y="5468"/>
                </a:cubicBezTo>
                <a:cubicBezTo>
                  <a:pt x="11061" y="5466"/>
                  <a:pt x="11049" y="5461"/>
                  <a:pt x="11037" y="5456"/>
                </a:cubicBezTo>
                <a:cubicBezTo>
                  <a:pt x="11024" y="5429"/>
                  <a:pt x="11063" y="5384"/>
                  <a:pt x="11119" y="5411"/>
                </a:cubicBezTo>
                <a:cubicBezTo>
                  <a:pt x="11097" y="5414"/>
                  <a:pt x="11091" y="5420"/>
                  <a:pt x="11089" y="5428"/>
                </a:cubicBezTo>
                <a:close/>
                <a:moveTo>
                  <a:pt x="11045" y="5951"/>
                </a:moveTo>
                <a:cubicBezTo>
                  <a:pt x="11043" y="5956"/>
                  <a:pt x="11037" y="5961"/>
                  <a:pt x="11025" y="5965"/>
                </a:cubicBezTo>
                <a:cubicBezTo>
                  <a:pt x="11024" y="5965"/>
                  <a:pt x="11023" y="5965"/>
                  <a:pt x="11023" y="5964"/>
                </a:cubicBezTo>
                <a:cubicBezTo>
                  <a:pt x="11023" y="5965"/>
                  <a:pt x="11023" y="5965"/>
                  <a:pt x="11023" y="5965"/>
                </a:cubicBezTo>
                <a:cubicBezTo>
                  <a:pt x="10977" y="5957"/>
                  <a:pt x="10956" y="5935"/>
                  <a:pt x="10952" y="5913"/>
                </a:cubicBezTo>
                <a:cubicBezTo>
                  <a:pt x="10979" y="5879"/>
                  <a:pt x="10949" y="5831"/>
                  <a:pt x="10955" y="5803"/>
                </a:cubicBezTo>
                <a:cubicBezTo>
                  <a:pt x="10962" y="5808"/>
                  <a:pt x="10968" y="5810"/>
                  <a:pt x="10974" y="5812"/>
                </a:cubicBezTo>
                <a:cubicBezTo>
                  <a:pt x="10960" y="5830"/>
                  <a:pt x="10989" y="5850"/>
                  <a:pt x="11020" y="5861"/>
                </a:cubicBezTo>
                <a:cubicBezTo>
                  <a:pt x="11001" y="5875"/>
                  <a:pt x="10997" y="5905"/>
                  <a:pt x="10976" y="5916"/>
                </a:cubicBezTo>
                <a:cubicBezTo>
                  <a:pt x="10998" y="5931"/>
                  <a:pt x="11006" y="5919"/>
                  <a:pt x="11017" y="5913"/>
                </a:cubicBezTo>
                <a:cubicBezTo>
                  <a:pt x="11024" y="5919"/>
                  <a:pt x="11033" y="5926"/>
                  <a:pt x="11039" y="5933"/>
                </a:cubicBezTo>
                <a:cubicBezTo>
                  <a:pt x="11033" y="5932"/>
                  <a:pt x="11028" y="5930"/>
                  <a:pt x="11023" y="5929"/>
                </a:cubicBezTo>
                <a:cubicBezTo>
                  <a:pt x="11013" y="5936"/>
                  <a:pt x="11026" y="5945"/>
                  <a:pt x="11045" y="5951"/>
                </a:cubicBezTo>
                <a:close/>
                <a:moveTo>
                  <a:pt x="11166" y="6044"/>
                </a:moveTo>
                <a:cubicBezTo>
                  <a:pt x="11169" y="6044"/>
                  <a:pt x="11171" y="6045"/>
                  <a:pt x="11174" y="6045"/>
                </a:cubicBezTo>
                <a:cubicBezTo>
                  <a:pt x="11176" y="6050"/>
                  <a:pt x="11176" y="6055"/>
                  <a:pt x="11177" y="6060"/>
                </a:cubicBezTo>
                <a:cubicBezTo>
                  <a:pt x="11171" y="6055"/>
                  <a:pt x="11167" y="6050"/>
                  <a:pt x="11166" y="6044"/>
                </a:cubicBezTo>
                <a:close/>
                <a:moveTo>
                  <a:pt x="11223" y="6155"/>
                </a:moveTo>
                <a:cubicBezTo>
                  <a:pt x="11237" y="6159"/>
                  <a:pt x="11302" y="6188"/>
                  <a:pt x="11273" y="6193"/>
                </a:cubicBezTo>
                <a:cubicBezTo>
                  <a:pt x="11242" y="6184"/>
                  <a:pt x="11183" y="6166"/>
                  <a:pt x="11223" y="6155"/>
                </a:cubicBezTo>
                <a:close/>
                <a:moveTo>
                  <a:pt x="11153" y="6450"/>
                </a:moveTo>
                <a:cubicBezTo>
                  <a:pt x="11153" y="6448"/>
                  <a:pt x="11153" y="6447"/>
                  <a:pt x="11153" y="6446"/>
                </a:cubicBezTo>
                <a:cubicBezTo>
                  <a:pt x="11164" y="6441"/>
                  <a:pt x="11164" y="6433"/>
                  <a:pt x="11194" y="6433"/>
                </a:cubicBezTo>
                <a:cubicBezTo>
                  <a:pt x="11203" y="6458"/>
                  <a:pt x="11246" y="6460"/>
                  <a:pt x="11217" y="6475"/>
                </a:cubicBezTo>
                <a:cubicBezTo>
                  <a:pt x="11198" y="6460"/>
                  <a:pt x="11170" y="6467"/>
                  <a:pt x="11153" y="6450"/>
                </a:cubicBezTo>
                <a:close/>
                <a:moveTo>
                  <a:pt x="9112" y="6675"/>
                </a:moveTo>
                <a:cubicBezTo>
                  <a:pt x="9113" y="6677"/>
                  <a:pt x="9115" y="6679"/>
                  <a:pt x="9117" y="6681"/>
                </a:cubicBezTo>
                <a:cubicBezTo>
                  <a:pt x="9112" y="6680"/>
                  <a:pt x="9107" y="6679"/>
                  <a:pt x="9101" y="6679"/>
                </a:cubicBezTo>
                <a:cubicBezTo>
                  <a:pt x="9105" y="6677"/>
                  <a:pt x="9109" y="6676"/>
                  <a:pt x="9112" y="6675"/>
                </a:cubicBezTo>
                <a:close/>
                <a:moveTo>
                  <a:pt x="9698" y="5675"/>
                </a:moveTo>
                <a:cubicBezTo>
                  <a:pt x="9696" y="5676"/>
                  <a:pt x="9695" y="5678"/>
                  <a:pt x="9694" y="5679"/>
                </a:cubicBezTo>
                <a:cubicBezTo>
                  <a:pt x="9688" y="5683"/>
                  <a:pt x="9685" y="5688"/>
                  <a:pt x="9684" y="5692"/>
                </a:cubicBezTo>
                <a:cubicBezTo>
                  <a:pt x="9677" y="5686"/>
                  <a:pt x="9675" y="5679"/>
                  <a:pt x="9686" y="5678"/>
                </a:cubicBezTo>
                <a:cubicBezTo>
                  <a:pt x="9681" y="5678"/>
                  <a:pt x="9677" y="5678"/>
                  <a:pt x="9672" y="5679"/>
                </a:cubicBezTo>
                <a:cubicBezTo>
                  <a:pt x="9680" y="5676"/>
                  <a:pt x="9688" y="5675"/>
                  <a:pt x="9698" y="5675"/>
                </a:cubicBezTo>
                <a:close/>
                <a:moveTo>
                  <a:pt x="10930" y="6128"/>
                </a:moveTo>
                <a:cubicBezTo>
                  <a:pt x="10956" y="6148"/>
                  <a:pt x="10914" y="6165"/>
                  <a:pt x="10898" y="6183"/>
                </a:cubicBezTo>
                <a:cubicBezTo>
                  <a:pt x="10863" y="6163"/>
                  <a:pt x="10877" y="6145"/>
                  <a:pt x="10930" y="6128"/>
                </a:cubicBezTo>
                <a:close/>
                <a:moveTo>
                  <a:pt x="11142" y="6670"/>
                </a:moveTo>
                <a:cubicBezTo>
                  <a:pt x="11130" y="6658"/>
                  <a:pt x="11123" y="6648"/>
                  <a:pt x="11123" y="6640"/>
                </a:cubicBezTo>
                <a:cubicBezTo>
                  <a:pt x="11139" y="6646"/>
                  <a:pt x="11151" y="6658"/>
                  <a:pt x="11155" y="6669"/>
                </a:cubicBezTo>
                <a:cubicBezTo>
                  <a:pt x="11152" y="6670"/>
                  <a:pt x="11148" y="6670"/>
                  <a:pt x="11142" y="6670"/>
                </a:cubicBezTo>
                <a:close/>
                <a:moveTo>
                  <a:pt x="10965" y="7743"/>
                </a:moveTo>
                <a:cubicBezTo>
                  <a:pt x="10962" y="7742"/>
                  <a:pt x="10961" y="7740"/>
                  <a:pt x="10960" y="7738"/>
                </a:cubicBezTo>
                <a:cubicBezTo>
                  <a:pt x="10962" y="7728"/>
                  <a:pt x="10970" y="7718"/>
                  <a:pt x="10986" y="7708"/>
                </a:cubicBezTo>
                <a:cubicBezTo>
                  <a:pt x="10994" y="7715"/>
                  <a:pt x="10999" y="7723"/>
                  <a:pt x="11002" y="7730"/>
                </a:cubicBezTo>
                <a:cubicBezTo>
                  <a:pt x="10974" y="7720"/>
                  <a:pt x="10962" y="7731"/>
                  <a:pt x="10965" y="7743"/>
                </a:cubicBezTo>
                <a:close/>
                <a:moveTo>
                  <a:pt x="11004" y="7743"/>
                </a:moveTo>
                <a:cubicBezTo>
                  <a:pt x="11003" y="7751"/>
                  <a:pt x="10997" y="7758"/>
                  <a:pt x="10988" y="7765"/>
                </a:cubicBezTo>
                <a:cubicBezTo>
                  <a:pt x="10984" y="7757"/>
                  <a:pt x="10990" y="7749"/>
                  <a:pt x="11004" y="7743"/>
                </a:cubicBezTo>
                <a:close/>
                <a:moveTo>
                  <a:pt x="10868" y="6320"/>
                </a:moveTo>
                <a:cubicBezTo>
                  <a:pt x="10917" y="6335"/>
                  <a:pt x="10941" y="6377"/>
                  <a:pt x="10874" y="6370"/>
                </a:cubicBezTo>
                <a:cubicBezTo>
                  <a:pt x="10894" y="6355"/>
                  <a:pt x="10868" y="6350"/>
                  <a:pt x="10859" y="6340"/>
                </a:cubicBezTo>
                <a:cubicBezTo>
                  <a:pt x="10891" y="6348"/>
                  <a:pt x="10883" y="6337"/>
                  <a:pt x="10863" y="6325"/>
                </a:cubicBezTo>
                <a:cubicBezTo>
                  <a:pt x="10865" y="6323"/>
                  <a:pt x="10866" y="6322"/>
                  <a:pt x="10868" y="6320"/>
                </a:cubicBezTo>
                <a:close/>
                <a:moveTo>
                  <a:pt x="10871" y="6298"/>
                </a:moveTo>
                <a:cubicBezTo>
                  <a:pt x="10883" y="6293"/>
                  <a:pt x="10891" y="6288"/>
                  <a:pt x="10895" y="6283"/>
                </a:cubicBezTo>
                <a:cubicBezTo>
                  <a:pt x="10912" y="6289"/>
                  <a:pt x="10920" y="6298"/>
                  <a:pt x="10930" y="6308"/>
                </a:cubicBezTo>
                <a:cubicBezTo>
                  <a:pt x="10910" y="6306"/>
                  <a:pt x="10889" y="6314"/>
                  <a:pt x="10871" y="6298"/>
                </a:cubicBezTo>
                <a:close/>
                <a:moveTo>
                  <a:pt x="10857" y="6337"/>
                </a:moveTo>
                <a:cubicBezTo>
                  <a:pt x="10856" y="6336"/>
                  <a:pt x="10856" y="6335"/>
                  <a:pt x="10856" y="6334"/>
                </a:cubicBezTo>
                <a:cubicBezTo>
                  <a:pt x="10859" y="6335"/>
                  <a:pt x="10859" y="6336"/>
                  <a:pt x="10857" y="6337"/>
                </a:cubicBezTo>
                <a:close/>
                <a:moveTo>
                  <a:pt x="10958" y="6172"/>
                </a:moveTo>
                <a:cubicBezTo>
                  <a:pt x="10957" y="6171"/>
                  <a:pt x="10955" y="6170"/>
                  <a:pt x="10954" y="6169"/>
                </a:cubicBezTo>
                <a:cubicBezTo>
                  <a:pt x="10956" y="6169"/>
                  <a:pt x="10958" y="6168"/>
                  <a:pt x="10962" y="6168"/>
                </a:cubicBezTo>
                <a:cubicBezTo>
                  <a:pt x="10960" y="6169"/>
                  <a:pt x="10959" y="6171"/>
                  <a:pt x="10958" y="6172"/>
                </a:cubicBezTo>
                <a:close/>
                <a:moveTo>
                  <a:pt x="8973" y="6971"/>
                </a:moveTo>
                <a:cubicBezTo>
                  <a:pt x="8960" y="6969"/>
                  <a:pt x="8948" y="6968"/>
                  <a:pt x="8933" y="6970"/>
                </a:cubicBezTo>
                <a:cubicBezTo>
                  <a:pt x="8922" y="6960"/>
                  <a:pt x="8920" y="6951"/>
                  <a:pt x="8943" y="6944"/>
                </a:cubicBezTo>
                <a:cubicBezTo>
                  <a:pt x="8969" y="6953"/>
                  <a:pt x="8975" y="6962"/>
                  <a:pt x="8973" y="6971"/>
                </a:cubicBezTo>
                <a:close/>
                <a:moveTo>
                  <a:pt x="8934" y="6970"/>
                </a:moveTo>
                <a:cubicBezTo>
                  <a:pt x="8943" y="6974"/>
                  <a:pt x="8949" y="6978"/>
                  <a:pt x="8952" y="6982"/>
                </a:cubicBezTo>
                <a:cubicBezTo>
                  <a:pt x="8945" y="6978"/>
                  <a:pt x="8939" y="6974"/>
                  <a:pt x="8934" y="6970"/>
                </a:cubicBezTo>
                <a:close/>
                <a:moveTo>
                  <a:pt x="9512" y="6137"/>
                </a:moveTo>
                <a:cubicBezTo>
                  <a:pt x="9510" y="6137"/>
                  <a:pt x="9509" y="6137"/>
                  <a:pt x="9507" y="6137"/>
                </a:cubicBezTo>
                <a:cubicBezTo>
                  <a:pt x="9508" y="6136"/>
                  <a:pt x="9508" y="6136"/>
                  <a:pt x="9508" y="6135"/>
                </a:cubicBezTo>
                <a:cubicBezTo>
                  <a:pt x="9510" y="6136"/>
                  <a:pt x="9510" y="6136"/>
                  <a:pt x="9512" y="6137"/>
                </a:cubicBezTo>
                <a:close/>
                <a:moveTo>
                  <a:pt x="10931" y="6023"/>
                </a:moveTo>
                <a:lnTo>
                  <a:pt x="10970" y="6008"/>
                </a:lnTo>
                <a:cubicBezTo>
                  <a:pt x="11010" y="6037"/>
                  <a:pt x="10980" y="6064"/>
                  <a:pt x="10971" y="6091"/>
                </a:cubicBezTo>
                <a:lnTo>
                  <a:pt x="10926" y="6067"/>
                </a:lnTo>
                <a:cubicBezTo>
                  <a:pt x="10979" y="6055"/>
                  <a:pt x="10981" y="6040"/>
                  <a:pt x="10931" y="6023"/>
                </a:cubicBezTo>
                <a:close/>
                <a:moveTo>
                  <a:pt x="10847" y="5902"/>
                </a:moveTo>
                <a:cubicBezTo>
                  <a:pt x="10849" y="5901"/>
                  <a:pt x="10852" y="5900"/>
                  <a:pt x="10854" y="5899"/>
                </a:cubicBezTo>
                <a:cubicBezTo>
                  <a:pt x="10852" y="5900"/>
                  <a:pt x="10850" y="5901"/>
                  <a:pt x="10847" y="5902"/>
                </a:cubicBezTo>
                <a:close/>
                <a:moveTo>
                  <a:pt x="10882" y="5934"/>
                </a:moveTo>
                <a:cubicBezTo>
                  <a:pt x="10891" y="5934"/>
                  <a:pt x="10903" y="5933"/>
                  <a:pt x="10915" y="5932"/>
                </a:cubicBezTo>
                <a:cubicBezTo>
                  <a:pt x="10963" y="5956"/>
                  <a:pt x="10988" y="5980"/>
                  <a:pt x="10934" y="6001"/>
                </a:cubicBezTo>
                <a:cubicBezTo>
                  <a:pt x="10941" y="5957"/>
                  <a:pt x="10885" y="5967"/>
                  <a:pt x="10855" y="5949"/>
                </a:cubicBezTo>
                <a:cubicBezTo>
                  <a:pt x="10890" y="5949"/>
                  <a:pt x="10893" y="5943"/>
                  <a:pt x="10882" y="5934"/>
                </a:cubicBezTo>
                <a:close/>
                <a:moveTo>
                  <a:pt x="11008" y="5495"/>
                </a:moveTo>
                <a:cubicBezTo>
                  <a:pt x="11012" y="5499"/>
                  <a:pt x="11015" y="5502"/>
                  <a:pt x="11018" y="5505"/>
                </a:cubicBezTo>
                <a:cubicBezTo>
                  <a:pt x="11004" y="5503"/>
                  <a:pt x="10992" y="5500"/>
                  <a:pt x="10985" y="5496"/>
                </a:cubicBezTo>
                <a:cubicBezTo>
                  <a:pt x="10990" y="5495"/>
                  <a:pt x="10997" y="5495"/>
                  <a:pt x="11008" y="5495"/>
                </a:cubicBezTo>
                <a:close/>
                <a:moveTo>
                  <a:pt x="11013" y="5571"/>
                </a:moveTo>
                <a:cubicBezTo>
                  <a:pt x="11003" y="5554"/>
                  <a:pt x="11011" y="5538"/>
                  <a:pt x="11038" y="5523"/>
                </a:cubicBezTo>
                <a:cubicBezTo>
                  <a:pt x="11043" y="5527"/>
                  <a:pt x="11049" y="5531"/>
                  <a:pt x="11062" y="5539"/>
                </a:cubicBezTo>
                <a:cubicBezTo>
                  <a:pt x="11055" y="5546"/>
                  <a:pt x="11036" y="5554"/>
                  <a:pt x="11015" y="5561"/>
                </a:cubicBezTo>
                <a:cubicBezTo>
                  <a:pt x="11017" y="5562"/>
                  <a:pt x="11019" y="5564"/>
                  <a:pt x="11021" y="5565"/>
                </a:cubicBezTo>
                <a:cubicBezTo>
                  <a:pt x="11018" y="5567"/>
                  <a:pt x="11016" y="5569"/>
                  <a:pt x="11013" y="5571"/>
                </a:cubicBezTo>
                <a:close/>
                <a:moveTo>
                  <a:pt x="10990" y="5577"/>
                </a:moveTo>
                <a:cubicBezTo>
                  <a:pt x="10975" y="5566"/>
                  <a:pt x="10978" y="5559"/>
                  <a:pt x="10982" y="5552"/>
                </a:cubicBezTo>
                <a:cubicBezTo>
                  <a:pt x="10985" y="5551"/>
                  <a:pt x="10988" y="5550"/>
                  <a:pt x="10992" y="5550"/>
                </a:cubicBezTo>
                <a:cubicBezTo>
                  <a:pt x="10984" y="5554"/>
                  <a:pt x="10989" y="5575"/>
                  <a:pt x="11006" y="5574"/>
                </a:cubicBezTo>
                <a:cubicBezTo>
                  <a:pt x="11001" y="5575"/>
                  <a:pt x="10996" y="5576"/>
                  <a:pt x="10990" y="5577"/>
                </a:cubicBezTo>
                <a:close/>
                <a:moveTo>
                  <a:pt x="11061" y="5773"/>
                </a:moveTo>
                <a:cubicBezTo>
                  <a:pt x="11060" y="5764"/>
                  <a:pt x="11055" y="5757"/>
                  <a:pt x="11049" y="5750"/>
                </a:cubicBezTo>
                <a:cubicBezTo>
                  <a:pt x="11056" y="5738"/>
                  <a:pt x="11064" y="5728"/>
                  <a:pt x="11075" y="5721"/>
                </a:cubicBezTo>
                <a:cubicBezTo>
                  <a:pt x="11100" y="5735"/>
                  <a:pt x="11089" y="5759"/>
                  <a:pt x="11061" y="5773"/>
                </a:cubicBezTo>
                <a:close/>
                <a:moveTo>
                  <a:pt x="11034" y="5889"/>
                </a:moveTo>
                <a:cubicBezTo>
                  <a:pt x="11030" y="5880"/>
                  <a:pt x="11029" y="5872"/>
                  <a:pt x="11034" y="5865"/>
                </a:cubicBezTo>
                <a:cubicBezTo>
                  <a:pt x="11035" y="5866"/>
                  <a:pt x="11036" y="5866"/>
                  <a:pt x="11037" y="5866"/>
                </a:cubicBezTo>
                <a:cubicBezTo>
                  <a:pt x="11038" y="5864"/>
                  <a:pt x="11039" y="5862"/>
                  <a:pt x="11040" y="5860"/>
                </a:cubicBezTo>
                <a:cubicBezTo>
                  <a:pt x="11043" y="5858"/>
                  <a:pt x="11047" y="5856"/>
                  <a:pt x="11052" y="5855"/>
                </a:cubicBezTo>
                <a:cubicBezTo>
                  <a:pt x="11048" y="5854"/>
                  <a:pt x="11044" y="5854"/>
                  <a:pt x="11041" y="5855"/>
                </a:cubicBezTo>
                <a:cubicBezTo>
                  <a:pt x="11045" y="5837"/>
                  <a:pt x="11040" y="5820"/>
                  <a:pt x="11006" y="5809"/>
                </a:cubicBezTo>
                <a:cubicBezTo>
                  <a:pt x="11016" y="5803"/>
                  <a:pt x="11023" y="5794"/>
                  <a:pt x="11030" y="5783"/>
                </a:cubicBezTo>
                <a:cubicBezTo>
                  <a:pt x="11067" y="5807"/>
                  <a:pt x="11049" y="5846"/>
                  <a:pt x="11073" y="5873"/>
                </a:cubicBezTo>
                <a:cubicBezTo>
                  <a:pt x="11073" y="5873"/>
                  <a:pt x="11034" y="5889"/>
                  <a:pt x="11034" y="5889"/>
                </a:cubicBezTo>
                <a:close/>
                <a:moveTo>
                  <a:pt x="10804" y="6194"/>
                </a:moveTo>
                <a:cubicBezTo>
                  <a:pt x="10800" y="6190"/>
                  <a:pt x="10795" y="6190"/>
                  <a:pt x="10789" y="6189"/>
                </a:cubicBezTo>
                <a:cubicBezTo>
                  <a:pt x="10798" y="6182"/>
                  <a:pt x="10809" y="6176"/>
                  <a:pt x="10826" y="6169"/>
                </a:cubicBezTo>
                <a:cubicBezTo>
                  <a:pt x="10865" y="6187"/>
                  <a:pt x="10830" y="6202"/>
                  <a:pt x="10881" y="6221"/>
                </a:cubicBezTo>
                <a:cubicBezTo>
                  <a:pt x="10906" y="6217"/>
                  <a:pt x="10913" y="6205"/>
                  <a:pt x="10920" y="6194"/>
                </a:cubicBezTo>
                <a:cubicBezTo>
                  <a:pt x="10919" y="6204"/>
                  <a:pt x="10915" y="6215"/>
                  <a:pt x="10906" y="6222"/>
                </a:cubicBezTo>
                <a:cubicBezTo>
                  <a:pt x="10906" y="6222"/>
                  <a:pt x="10906" y="6222"/>
                  <a:pt x="10906" y="6222"/>
                </a:cubicBezTo>
                <a:cubicBezTo>
                  <a:pt x="10903" y="6224"/>
                  <a:pt x="10900" y="6226"/>
                  <a:pt x="10895" y="6228"/>
                </a:cubicBezTo>
                <a:cubicBezTo>
                  <a:pt x="10903" y="6229"/>
                  <a:pt x="10911" y="6231"/>
                  <a:pt x="10920" y="6234"/>
                </a:cubicBezTo>
                <a:cubicBezTo>
                  <a:pt x="10932" y="6246"/>
                  <a:pt x="10933" y="6255"/>
                  <a:pt x="10931" y="6264"/>
                </a:cubicBezTo>
                <a:cubicBezTo>
                  <a:pt x="10922" y="6264"/>
                  <a:pt x="10912" y="6265"/>
                  <a:pt x="10901" y="6264"/>
                </a:cubicBezTo>
                <a:cubicBezTo>
                  <a:pt x="10898" y="6254"/>
                  <a:pt x="10888" y="6243"/>
                  <a:pt x="10880" y="6232"/>
                </a:cubicBezTo>
                <a:cubicBezTo>
                  <a:pt x="10838" y="6239"/>
                  <a:pt x="10797" y="6240"/>
                  <a:pt x="10759" y="6216"/>
                </a:cubicBezTo>
                <a:cubicBezTo>
                  <a:pt x="10767" y="6210"/>
                  <a:pt x="10773" y="6203"/>
                  <a:pt x="10781" y="6196"/>
                </a:cubicBezTo>
                <a:cubicBezTo>
                  <a:pt x="10788" y="6196"/>
                  <a:pt x="10796" y="6196"/>
                  <a:pt x="10804" y="6194"/>
                </a:cubicBezTo>
                <a:close/>
                <a:moveTo>
                  <a:pt x="9168" y="6593"/>
                </a:moveTo>
                <a:cubicBezTo>
                  <a:pt x="9176" y="6595"/>
                  <a:pt x="9184" y="6597"/>
                  <a:pt x="9191" y="6601"/>
                </a:cubicBezTo>
                <a:cubicBezTo>
                  <a:pt x="9196" y="6616"/>
                  <a:pt x="9173" y="6627"/>
                  <a:pt x="9151" y="6639"/>
                </a:cubicBezTo>
                <a:cubicBezTo>
                  <a:pt x="9148" y="6623"/>
                  <a:pt x="9154" y="6608"/>
                  <a:pt x="9168" y="6593"/>
                </a:cubicBezTo>
                <a:close/>
                <a:moveTo>
                  <a:pt x="9005" y="6848"/>
                </a:moveTo>
                <a:cubicBezTo>
                  <a:pt x="9024" y="6841"/>
                  <a:pt x="9036" y="6839"/>
                  <a:pt x="9043" y="6838"/>
                </a:cubicBezTo>
                <a:cubicBezTo>
                  <a:pt x="9040" y="6848"/>
                  <a:pt x="9043" y="6858"/>
                  <a:pt x="9055" y="6870"/>
                </a:cubicBezTo>
                <a:cubicBezTo>
                  <a:pt x="9056" y="6871"/>
                  <a:pt x="9057" y="6873"/>
                  <a:pt x="9058" y="6874"/>
                </a:cubicBezTo>
                <a:cubicBezTo>
                  <a:pt x="9036" y="6866"/>
                  <a:pt x="9006" y="6879"/>
                  <a:pt x="8986" y="6866"/>
                </a:cubicBezTo>
                <a:cubicBezTo>
                  <a:pt x="8988" y="6869"/>
                  <a:pt x="8990" y="6873"/>
                  <a:pt x="8992" y="6877"/>
                </a:cubicBezTo>
                <a:cubicBezTo>
                  <a:pt x="8992" y="6876"/>
                  <a:pt x="8991" y="6876"/>
                  <a:pt x="8990" y="6875"/>
                </a:cubicBezTo>
                <a:cubicBezTo>
                  <a:pt x="8964" y="6885"/>
                  <a:pt x="9004" y="6897"/>
                  <a:pt x="8961" y="6906"/>
                </a:cubicBezTo>
                <a:cubicBezTo>
                  <a:pt x="8914" y="6887"/>
                  <a:pt x="8980" y="6872"/>
                  <a:pt x="8921" y="6851"/>
                </a:cubicBezTo>
                <a:cubicBezTo>
                  <a:pt x="8921" y="6851"/>
                  <a:pt x="8920" y="6851"/>
                  <a:pt x="8920" y="6850"/>
                </a:cubicBezTo>
                <a:cubicBezTo>
                  <a:pt x="8992" y="6835"/>
                  <a:pt x="8961" y="6816"/>
                  <a:pt x="8975" y="6799"/>
                </a:cubicBezTo>
                <a:cubicBezTo>
                  <a:pt x="9036" y="6796"/>
                  <a:pt x="8957" y="6834"/>
                  <a:pt x="9005" y="6848"/>
                </a:cubicBezTo>
                <a:close/>
                <a:moveTo>
                  <a:pt x="11045" y="7840"/>
                </a:moveTo>
                <a:cubicBezTo>
                  <a:pt x="11035" y="7838"/>
                  <a:pt x="11024" y="7837"/>
                  <a:pt x="11014" y="7835"/>
                </a:cubicBezTo>
                <a:cubicBezTo>
                  <a:pt x="11017" y="7831"/>
                  <a:pt x="11021" y="7828"/>
                  <a:pt x="11025" y="7824"/>
                </a:cubicBezTo>
                <a:cubicBezTo>
                  <a:pt x="11024" y="7830"/>
                  <a:pt x="11029" y="7835"/>
                  <a:pt x="11045" y="7840"/>
                </a:cubicBezTo>
                <a:close/>
                <a:moveTo>
                  <a:pt x="9697" y="5551"/>
                </a:moveTo>
                <a:cubicBezTo>
                  <a:pt x="9697" y="5554"/>
                  <a:pt x="9698" y="5557"/>
                  <a:pt x="9700" y="5560"/>
                </a:cubicBezTo>
                <a:cubicBezTo>
                  <a:pt x="9694" y="5567"/>
                  <a:pt x="9683" y="5574"/>
                  <a:pt x="9674" y="5582"/>
                </a:cubicBezTo>
                <a:cubicBezTo>
                  <a:pt x="9651" y="5580"/>
                  <a:pt x="9642" y="5572"/>
                  <a:pt x="9641" y="5562"/>
                </a:cubicBezTo>
                <a:cubicBezTo>
                  <a:pt x="9660" y="5559"/>
                  <a:pt x="9678" y="5555"/>
                  <a:pt x="9697" y="5551"/>
                </a:cubicBezTo>
                <a:close/>
                <a:moveTo>
                  <a:pt x="9087" y="5090"/>
                </a:moveTo>
                <a:cubicBezTo>
                  <a:pt x="9086" y="5090"/>
                  <a:pt x="9084" y="5089"/>
                  <a:pt x="9083" y="5089"/>
                </a:cubicBezTo>
                <a:cubicBezTo>
                  <a:pt x="9083" y="5087"/>
                  <a:pt x="9083" y="5085"/>
                  <a:pt x="9083" y="5083"/>
                </a:cubicBezTo>
                <a:cubicBezTo>
                  <a:pt x="9084" y="5085"/>
                  <a:pt x="9084" y="5087"/>
                  <a:pt x="9087" y="5090"/>
                </a:cubicBezTo>
                <a:close/>
                <a:moveTo>
                  <a:pt x="9084" y="5070"/>
                </a:moveTo>
                <a:cubicBezTo>
                  <a:pt x="9084" y="5066"/>
                  <a:pt x="9085" y="5064"/>
                  <a:pt x="9086" y="5061"/>
                </a:cubicBezTo>
                <a:cubicBezTo>
                  <a:pt x="9086" y="5064"/>
                  <a:pt x="9085" y="5067"/>
                  <a:pt x="9084" y="5070"/>
                </a:cubicBezTo>
                <a:close/>
                <a:moveTo>
                  <a:pt x="9573" y="4996"/>
                </a:moveTo>
                <a:cubicBezTo>
                  <a:pt x="9563" y="4947"/>
                  <a:pt x="9554" y="4976"/>
                  <a:pt x="9544" y="4957"/>
                </a:cubicBezTo>
                <a:cubicBezTo>
                  <a:pt x="9557" y="4923"/>
                  <a:pt x="9571" y="4898"/>
                  <a:pt x="9584" y="4938"/>
                </a:cubicBezTo>
                <a:cubicBezTo>
                  <a:pt x="9580" y="4958"/>
                  <a:pt x="9583" y="4978"/>
                  <a:pt x="9573" y="4996"/>
                </a:cubicBezTo>
                <a:close/>
                <a:moveTo>
                  <a:pt x="9419" y="4969"/>
                </a:moveTo>
                <a:cubicBezTo>
                  <a:pt x="9418" y="4967"/>
                  <a:pt x="9417" y="4965"/>
                  <a:pt x="9417" y="4964"/>
                </a:cubicBezTo>
                <a:cubicBezTo>
                  <a:pt x="9419" y="4964"/>
                  <a:pt x="9421" y="4965"/>
                  <a:pt x="9424" y="4965"/>
                </a:cubicBezTo>
                <a:cubicBezTo>
                  <a:pt x="9422" y="4966"/>
                  <a:pt x="9421" y="4968"/>
                  <a:pt x="9419" y="4969"/>
                </a:cubicBezTo>
                <a:close/>
                <a:moveTo>
                  <a:pt x="9658" y="5043"/>
                </a:moveTo>
                <a:cubicBezTo>
                  <a:pt x="9653" y="5026"/>
                  <a:pt x="9647" y="5010"/>
                  <a:pt x="9642" y="4993"/>
                </a:cubicBezTo>
                <a:cubicBezTo>
                  <a:pt x="9654" y="4939"/>
                  <a:pt x="9677" y="5008"/>
                  <a:pt x="9658" y="5043"/>
                </a:cubicBezTo>
                <a:close/>
                <a:moveTo>
                  <a:pt x="9501" y="6044"/>
                </a:moveTo>
                <a:cubicBezTo>
                  <a:pt x="9493" y="6045"/>
                  <a:pt x="9484" y="6045"/>
                  <a:pt x="9470" y="6044"/>
                </a:cubicBezTo>
                <a:cubicBezTo>
                  <a:pt x="9483" y="6040"/>
                  <a:pt x="9493" y="6041"/>
                  <a:pt x="9501" y="6044"/>
                </a:cubicBezTo>
                <a:close/>
                <a:moveTo>
                  <a:pt x="9426" y="6108"/>
                </a:moveTo>
                <a:cubicBezTo>
                  <a:pt x="9428" y="6117"/>
                  <a:pt x="9431" y="6127"/>
                  <a:pt x="9436" y="6136"/>
                </a:cubicBezTo>
                <a:cubicBezTo>
                  <a:pt x="9435" y="6137"/>
                  <a:pt x="9434" y="6137"/>
                  <a:pt x="9433" y="6137"/>
                </a:cubicBezTo>
                <a:cubicBezTo>
                  <a:pt x="9412" y="6122"/>
                  <a:pt x="9418" y="6114"/>
                  <a:pt x="9426" y="6108"/>
                </a:cubicBezTo>
                <a:close/>
                <a:moveTo>
                  <a:pt x="9403" y="6149"/>
                </a:moveTo>
                <a:cubicBezTo>
                  <a:pt x="9416" y="6147"/>
                  <a:pt x="9429" y="6146"/>
                  <a:pt x="9440" y="6147"/>
                </a:cubicBezTo>
                <a:cubicBezTo>
                  <a:pt x="9449" y="6166"/>
                  <a:pt x="9458" y="6184"/>
                  <a:pt x="9458" y="6202"/>
                </a:cubicBezTo>
                <a:cubicBezTo>
                  <a:pt x="9447" y="6202"/>
                  <a:pt x="9437" y="6202"/>
                  <a:pt x="9428" y="6203"/>
                </a:cubicBezTo>
                <a:cubicBezTo>
                  <a:pt x="9409" y="6183"/>
                  <a:pt x="9424" y="6171"/>
                  <a:pt x="9403" y="6149"/>
                </a:cubicBezTo>
                <a:close/>
                <a:moveTo>
                  <a:pt x="9259" y="6389"/>
                </a:moveTo>
                <a:cubicBezTo>
                  <a:pt x="9257" y="6395"/>
                  <a:pt x="9252" y="6401"/>
                  <a:pt x="9246" y="6407"/>
                </a:cubicBezTo>
                <a:cubicBezTo>
                  <a:pt x="9204" y="6382"/>
                  <a:pt x="9231" y="6415"/>
                  <a:pt x="9184" y="6421"/>
                </a:cubicBezTo>
                <a:cubicBezTo>
                  <a:pt x="9184" y="6406"/>
                  <a:pt x="9195" y="6392"/>
                  <a:pt x="9207" y="6378"/>
                </a:cubicBezTo>
                <a:cubicBezTo>
                  <a:pt x="9223" y="6383"/>
                  <a:pt x="9241" y="6386"/>
                  <a:pt x="9259" y="6389"/>
                </a:cubicBezTo>
                <a:close/>
                <a:moveTo>
                  <a:pt x="9196" y="6457"/>
                </a:moveTo>
                <a:cubicBezTo>
                  <a:pt x="9192" y="6461"/>
                  <a:pt x="9190" y="6466"/>
                  <a:pt x="9188" y="6470"/>
                </a:cubicBezTo>
                <a:cubicBezTo>
                  <a:pt x="9183" y="6466"/>
                  <a:pt x="9183" y="6461"/>
                  <a:pt x="9196" y="6457"/>
                </a:cubicBezTo>
                <a:close/>
                <a:moveTo>
                  <a:pt x="8973" y="6463"/>
                </a:moveTo>
                <a:cubicBezTo>
                  <a:pt x="8977" y="6476"/>
                  <a:pt x="8977" y="6487"/>
                  <a:pt x="8977" y="6498"/>
                </a:cubicBezTo>
                <a:cubicBezTo>
                  <a:pt x="8970" y="6486"/>
                  <a:pt x="8968" y="6473"/>
                  <a:pt x="8973" y="6463"/>
                </a:cubicBezTo>
                <a:close/>
                <a:moveTo>
                  <a:pt x="8928" y="6618"/>
                </a:moveTo>
                <a:cubicBezTo>
                  <a:pt x="8929" y="6614"/>
                  <a:pt x="8931" y="6610"/>
                  <a:pt x="8938" y="6607"/>
                </a:cubicBezTo>
                <a:cubicBezTo>
                  <a:pt x="8964" y="6595"/>
                  <a:pt x="8985" y="6626"/>
                  <a:pt x="9009" y="6631"/>
                </a:cubicBezTo>
                <a:cubicBezTo>
                  <a:pt x="9045" y="6615"/>
                  <a:pt x="8984" y="6598"/>
                  <a:pt x="8951" y="6602"/>
                </a:cubicBezTo>
                <a:cubicBezTo>
                  <a:pt x="8916" y="6584"/>
                  <a:pt x="9005" y="6572"/>
                  <a:pt x="8970" y="6554"/>
                </a:cubicBezTo>
                <a:cubicBezTo>
                  <a:pt x="8982" y="6551"/>
                  <a:pt x="8994" y="6555"/>
                  <a:pt x="9006" y="6556"/>
                </a:cubicBezTo>
                <a:cubicBezTo>
                  <a:pt x="9011" y="6560"/>
                  <a:pt x="9015" y="6564"/>
                  <a:pt x="9022" y="6568"/>
                </a:cubicBezTo>
                <a:cubicBezTo>
                  <a:pt x="9023" y="6564"/>
                  <a:pt x="9024" y="6560"/>
                  <a:pt x="9024" y="6556"/>
                </a:cubicBezTo>
                <a:cubicBezTo>
                  <a:pt x="9031" y="6555"/>
                  <a:pt x="9038" y="6552"/>
                  <a:pt x="9044" y="6546"/>
                </a:cubicBezTo>
                <a:cubicBezTo>
                  <a:pt x="9038" y="6544"/>
                  <a:pt x="9033" y="6541"/>
                  <a:pt x="9028" y="6539"/>
                </a:cubicBezTo>
                <a:cubicBezTo>
                  <a:pt x="9032" y="6513"/>
                  <a:pt x="9031" y="6485"/>
                  <a:pt x="9013" y="6453"/>
                </a:cubicBezTo>
                <a:cubicBezTo>
                  <a:pt x="9031" y="6452"/>
                  <a:pt x="9043" y="6466"/>
                  <a:pt x="9057" y="6474"/>
                </a:cubicBezTo>
                <a:cubicBezTo>
                  <a:pt x="9069" y="6470"/>
                  <a:pt x="9073" y="6465"/>
                  <a:pt x="9072" y="6461"/>
                </a:cubicBezTo>
                <a:cubicBezTo>
                  <a:pt x="9085" y="6472"/>
                  <a:pt x="9089" y="6483"/>
                  <a:pt x="9076" y="6493"/>
                </a:cubicBezTo>
                <a:cubicBezTo>
                  <a:pt x="9107" y="6506"/>
                  <a:pt x="9097" y="6473"/>
                  <a:pt x="9116" y="6467"/>
                </a:cubicBezTo>
                <a:cubicBezTo>
                  <a:pt x="9161" y="6459"/>
                  <a:pt x="9136" y="6495"/>
                  <a:pt x="9183" y="6492"/>
                </a:cubicBezTo>
                <a:cubicBezTo>
                  <a:pt x="9185" y="6511"/>
                  <a:pt x="9202" y="6534"/>
                  <a:pt x="9246" y="6559"/>
                </a:cubicBezTo>
                <a:cubicBezTo>
                  <a:pt x="9187" y="6559"/>
                  <a:pt x="9210" y="6532"/>
                  <a:pt x="9168" y="6524"/>
                </a:cubicBezTo>
                <a:cubicBezTo>
                  <a:pt x="9154" y="6553"/>
                  <a:pt x="9156" y="6561"/>
                  <a:pt x="9133" y="6581"/>
                </a:cubicBezTo>
                <a:cubicBezTo>
                  <a:pt x="9135" y="6582"/>
                  <a:pt x="9137" y="6582"/>
                  <a:pt x="9139" y="6583"/>
                </a:cubicBezTo>
                <a:cubicBezTo>
                  <a:pt x="9112" y="6600"/>
                  <a:pt x="9137" y="6635"/>
                  <a:pt x="9068" y="6650"/>
                </a:cubicBezTo>
                <a:cubicBezTo>
                  <a:pt x="9121" y="6668"/>
                  <a:pt x="9095" y="6683"/>
                  <a:pt x="9055" y="6697"/>
                </a:cubicBezTo>
                <a:cubicBezTo>
                  <a:pt x="9053" y="6697"/>
                  <a:pt x="9052" y="6697"/>
                  <a:pt x="9050" y="6698"/>
                </a:cubicBezTo>
                <a:cubicBezTo>
                  <a:pt x="9050" y="6698"/>
                  <a:pt x="9050" y="6698"/>
                  <a:pt x="9050" y="6698"/>
                </a:cubicBezTo>
                <a:cubicBezTo>
                  <a:pt x="9046" y="6700"/>
                  <a:pt x="9041" y="6702"/>
                  <a:pt x="9036" y="6703"/>
                </a:cubicBezTo>
                <a:cubicBezTo>
                  <a:pt x="9045" y="6722"/>
                  <a:pt x="9058" y="6730"/>
                  <a:pt x="9073" y="6739"/>
                </a:cubicBezTo>
                <a:cubicBezTo>
                  <a:pt x="9069" y="6742"/>
                  <a:pt x="9061" y="6743"/>
                  <a:pt x="9046" y="6743"/>
                </a:cubicBezTo>
                <a:cubicBezTo>
                  <a:pt x="9082" y="6760"/>
                  <a:pt x="9090" y="6773"/>
                  <a:pt x="9086" y="6785"/>
                </a:cubicBezTo>
                <a:cubicBezTo>
                  <a:pt x="9073" y="6789"/>
                  <a:pt x="9061" y="6793"/>
                  <a:pt x="9049" y="6791"/>
                </a:cubicBezTo>
                <a:cubicBezTo>
                  <a:pt x="9039" y="6785"/>
                  <a:pt x="9056" y="6780"/>
                  <a:pt x="9064" y="6775"/>
                </a:cubicBezTo>
                <a:cubicBezTo>
                  <a:pt x="9033" y="6766"/>
                  <a:pt x="9019" y="6770"/>
                  <a:pt x="9014" y="6784"/>
                </a:cubicBezTo>
                <a:cubicBezTo>
                  <a:pt x="8981" y="6769"/>
                  <a:pt x="8972" y="6755"/>
                  <a:pt x="8963" y="6741"/>
                </a:cubicBezTo>
                <a:cubicBezTo>
                  <a:pt x="8963" y="6732"/>
                  <a:pt x="8958" y="6723"/>
                  <a:pt x="8965" y="6717"/>
                </a:cubicBezTo>
                <a:cubicBezTo>
                  <a:pt x="8956" y="6712"/>
                  <a:pt x="8946" y="6712"/>
                  <a:pt x="8936" y="6711"/>
                </a:cubicBezTo>
                <a:cubicBezTo>
                  <a:pt x="8930" y="6707"/>
                  <a:pt x="8923" y="6702"/>
                  <a:pt x="8914" y="6698"/>
                </a:cubicBezTo>
                <a:cubicBezTo>
                  <a:pt x="8921" y="6694"/>
                  <a:pt x="8926" y="6691"/>
                  <a:pt x="8931" y="6688"/>
                </a:cubicBezTo>
                <a:cubicBezTo>
                  <a:pt x="8943" y="6694"/>
                  <a:pt x="8957" y="6697"/>
                  <a:pt x="8968" y="6708"/>
                </a:cubicBezTo>
                <a:cubicBezTo>
                  <a:pt x="8963" y="6696"/>
                  <a:pt x="8988" y="6692"/>
                  <a:pt x="8977" y="6679"/>
                </a:cubicBezTo>
                <a:cubicBezTo>
                  <a:pt x="8981" y="6679"/>
                  <a:pt x="8984" y="6679"/>
                  <a:pt x="8990" y="6680"/>
                </a:cubicBezTo>
                <a:cubicBezTo>
                  <a:pt x="8992" y="6663"/>
                  <a:pt x="8945" y="6645"/>
                  <a:pt x="8931" y="6628"/>
                </a:cubicBezTo>
                <a:cubicBezTo>
                  <a:pt x="8931" y="6625"/>
                  <a:pt x="8930" y="6621"/>
                  <a:pt x="8928" y="6618"/>
                </a:cubicBezTo>
                <a:close/>
                <a:moveTo>
                  <a:pt x="11059" y="8041"/>
                </a:moveTo>
                <a:cubicBezTo>
                  <a:pt x="11039" y="8041"/>
                  <a:pt x="11016" y="8044"/>
                  <a:pt x="10996" y="8049"/>
                </a:cubicBezTo>
                <a:cubicBezTo>
                  <a:pt x="10990" y="8045"/>
                  <a:pt x="10988" y="8042"/>
                  <a:pt x="10996" y="8040"/>
                </a:cubicBezTo>
                <a:cubicBezTo>
                  <a:pt x="10975" y="8026"/>
                  <a:pt x="10979" y="8039"/>
                  <a:pt x="10966" y="8045"/>
                </a:cubicBezTo>
                <a:cubicBezTo>
                  <a:pt x="10970" y="8028"/>
                  <a:pt x="10983" y="8015"/>
                  <a:pt x="11017" y="8009"/>
                </a:cubicBezTo>
                <a:cubicBezTo>
                  <a:pt x="11017" y="8005"/>
                  <a:pt x="11016" y="8002"/>
                  <a:pt x="11015" y="7999"/>
                </a:cubicBezTo>
                <a:cubicBezTo>
                  <a:pt x="11024" y="7992"/>
                  <a:pt x="11038" y="7991"/>
                  <a:pt x="11064" y="7997"/>
                </a:cubicBezTo>
                <a:cubicBezTo>
                  <a:pt x="11101" y="8021"/>
                  <a:pt x="11065" y="8027"/>
                  <a:pt x="11059" y="8041"/>
                </a:cubicBezTo>
                <a:close/>
                <a:moveTo>
                  <a:pt x="11095" y="7897"/>
                </a:moveTo>
                <a:cubicBezTo>
                  <a:pt x="11087" y="7897"/>
                  <a:pt x="11080" y="7897"/>
                  <a:pt x="11072" y="7897"/>
                </a:cubicBezTo>
                <a:cubicBezTo>
                  <a:pt x="11075" y="7893"/>
                  <a:pt x="11075" y="7888"/>
                  <a:pt x="11069" y="7881"/>
                </a:cubicBezTo>
                <a:cubicBezTo>
                  <a:pt x="11084" y="7881"/>
                  <a:pt x="11098" y="7881"/>
                  <a:pt x="11110" y="7881"/>
                </a:cubicBezTo>
                <a:cubicBezTo>
                  <a:pt x="11109" y="7886"/>
                  <a:pt x="11106" y="7890"/>
                  <a:pt x="11095" y="7897"/>
                </a:cubicBezTo>
                <a:close/>
                <a:moveTo>
                  <a:pt x="11058" y="7467"/>
                </a:moveTo>
                <a:cubicBezTo>
                  <a:pt x="11056" y="7467"/>
                  <a:pt x="11056" y="7468"/>
                  <a:pt x="11055" y="7468"/>
                </a:cubicBezTo>
                <a:cubicBezTo>
                  <a:pt x="11055" y="7468"/>
                  <a:pt x="11056" y="7467"/>
                  <a:pt x="11057" y="7467"/>
                </a:cubicBezTo>
                <a:cubicBezTo>
                  <a:pt x="11057" y="7467"/>
                  <a:pt x="11057" y="7467"/>
                  <a:pt x="11058" y="7467"/>
                </a:cubicBezTo>
                <a:close/>
                <a:moveTo>
                  <a:pt x="11096" y="7378"/>
                </a:moveTo>
                <a:cubicBezTo>
                  <a:pt x="11092" y="7377"/>
                  <a:pt x="11089" y="7375"/>
                  <a:pt x="11086" y="7373"/>
                </a:cubicBezTo>
                <a:cubicBezTo>
                  <a:pt x="11080" y="7360"/>
                  <a:pt x="11076" y="7346"/>
                  <a:pt x="11075" y="7332"/>
                </a:cubicBezTo>
                <a:cubicBezTo>
                  <a:pt x="11088" y="7334"/>
                  <a:pt x="11100" y="7338"/>
                  <a:pt x="11112" y="7341"/>
                </a:cubicBezTo>
                <a:cubicBezTo>
                  <a:pt x="11108" y="7354"/>
                  <a:pt x="11105" y="7369"/>
                  <a:pt x="11096" y="7378"/>
                </a:cubicBezTo>
                <a:close/>
                <a:moveTo>
                  <a:pt x="11287" y="6360"/>
                </a:moveTo>
                <a:cubicBezTo>
                  <a:pt x="11364" y="6372"/>
                  <a:pt x="11309" y="6341"/>
                  <a:pt x="11362" y="6334"/>
                </a:cubicBezTo>
                <a:cubicBezTo>
                  <a:pt x="11399" y="6366"/>
                  <a:pt x="11334" y="6371"/>
                  <a:pt x="11374" y="6404"/>
                </a:cubicBezTo>
                <a:cubicBezTo>
                  <a:pt x="11350" y="6406"/>
                  <a:pt x="11334" y="6410"/>
                  <a:pt x="11330" y="6418"/>
                </a:cubicBezTo>
                <a:cubicBezTo>
                  <a:pt x="11310" y="6388"/>
                  <a:pt x="11360" y="6395"/>
                  <a:pt x="11287" y="6360"/>
                </a:cubicBezTo>
                <a:close/>
                <a:moveTo>
                  <a:pt x="11257" y="5954"/>
                </a:moveTo>
                <a:cubicBezTo>
                  <a:pt x="11259" y="5959"/>
                  <a:pt x="11259" y="5964"/>
                  <a:pt x="11259" y="5969"/>
                </a:cubicBezTo>
                <a:cubicBezTo>
                  <a:pt x="11251" y="5968"/>
                  <a:pt x="11242" y="5967"/>
                  <a:pt x="11233" y="5967"/>
                </a:cubicBezTo>
                <a:cubicBezTo>
                  <a:pt x="11225" y="5955"/>
                  <a:pt x="11239" y="5954"/>
                  <a:pt x="11257" y="5954"/>
                </a:cubicBezTo>
                <a:close/>
                <a:moveTo>
                  <a:pt x="11216" y="6005"/>
                </a:moveTo>
                <a:cubicBezTo>
                  <a:pt x="11224" y="6003"/>
                  <a:pt x="11231" y="6005"/>
                  <a:pt x="11239" y="6008"/>
                </a:cubicBezTo>
                <a:cubicBezTo>
                  <a:pt x="11236" y="6011"/>
                  <a:pt x="11233" y="6015"/>
                  <a:pt x="11230" y="6019"/>
                </a:cubicBezTo>
                <a:cubicBezTo>
                  <a:pt x="11221" y="6018"/>
                  <a:pt x="11215" y="6015"/>
                  <a:pt x="11216" y="6005"/>
                </a:cubicBezTo>
                <a:close/>
                <a:moveTo>
                  <a:pt x="9852" y="4971"/>
                </a:moveTo>
                <a:cubicBezTo>
                  <a:pt x="9861" y="4940"/>
                  <a:pt x="9851" y="4911"/>
                  <a:pt x="9840" y="4933"/>
                </a:cubicBezTo>
                <a:cubicBezTo>
                  <a:pt x="9844" y="4958"/>
                  <a:pt x="9844" y="4982"/>
                  <a:pt x="9840" y="5005"/>
                </a:cubicBezTo>
                <a:cubicBezTo>
                  <a:pt x="9836" y="4992"/>
                  <a:pt x="9831" y="4998"/>
                  <a:pt x="9827" y="4999"/>
                </a:cubicBezTo>
                <a:cubicBezTo>
                  <a:pt x="9828" y="4995"/>
                  <a:pt x="9830" y="4991"/>
                  <a:pt x="9834" y="4987"/>
                </a:cubicBezTo>
                <a:cubicBezTo>
                  <a:pt x="9829" y="4989"/>
                  <a:pt x="9826" y="4993"/>
                  <a:pt x="9821" y="4995"/>
                </a:cubicBezTo>
                <a:cubicBezTo>
                  <a:pt x="9819" y="4992"/>
                  <a:pt x="9818" y="4987"/>
                  <a:pt x="9816" y="4978"/>
                </a:cubicBezTo>
                <a:cubicBezTo>
                  <a:pt x="9836" y="4945"/>
                  <a:pt x="9816" y="4907"/>
                  <a:pt x="9836" y="4873"/>
                </a:cubicBezTo>
                <a:cubicBezTo>
                  <a:pt x="9845" y="4892"/>
                  <a:pt x="9855" y="4880"/>
                  <a:pt x="9864" y="4912"/>
                </a:cubicBezTo>
                <a:cubicBezTo>
                  <a:pt x="9858" y="4926"/>
                  <a:pt x="9869" y="4998"/>
                  <a:pt x="9852" y="4971"/>
                </a:cubicBezTo>
                <a:close/>
                <a:moveTo>
                  <a:pt x="5387" y="16150"/>
                </a:moveTo>
                <a:cubicBezTo>
                  <a:pt x="5361" y="16198"/>
                  <a:pt x="5335" y="16190"/>
                  <a:pt x="5309" y="16178"/>
                </a:cubicBezTo>
                <a:cubicBezTo>
                  <a:pt x="5335" y="16126"/>
                  <a:pt x="5361" y="16140"/>
                  <a:pt x="5387" y="16150"/>
                </a:cubicBezTo>
                <a:close/>
                <a:moveTo>
                  <a:pt x="5081" y="16324"/>
                </a:moveTo>
                <a:cubicBezTo>
                  <a:pt x="5084" y="16323"/>
                  <a:pt x="5087" y="16322"/>
                  <a:pt x="5089" y="16320"/>
                </a:cubicBezTo>
                <a:cubicBezTo>
                  <a:pt x="5089" y="16322"/>
                  <a:pt x="5088" y="16325"/>
                  <a:pt x="5087" y="16327"/>
                </a:cubicBezTo>
                <a:cubicBezTo>
                  <a:pt x="5085" y="16326"/>
                  <a:pt x="5083" y="16326"/>
                  <a:pt x="5081" y="16324"/>
                </a:cubicBezTo>
                <a:close/>
                <a:moveTo>
                  <a:pt x="5111" y="16304"/>
                </a:moveTo>
                <a:cubicBezTo>
                  <a:pt x="5112" y="16308"/>
                  <a:pt x="5112" y="16311"/>
                  <a:pt x="5116" y="16316"/>
                </a:cubicBezTo>
                <a:cubicBezTo>
                  <a:pt x="5111" y="16322"/>
                  <a:pt x="5106" y="16317"/>
                  <a:pt x="5102" y="16314"/>
                </a:cubicBezTo>
                <a:cubicBezTo>
                  <a:pt x="5106" y="16310"/>
                  <a:pt x="5109" y="16307"/>
                  <a:pt x="5111" y="16304"/>
                </a:cubicBezTo>
                <a:close/>
                <a:moveTo>
                  <a:pt x="4342" y="14789"/>
                </a:moveTo>
                <a:cubicBezTo>
                  <a:pt x="4341" y="14792"/>
                  <a:pt x="4340" y="14793"/>
                  <a:pt x="4338" y="14795"/>
                </a:cubicBezTo>
                <a:cubicBezTo>
                  <a:pt x="4340" y="14793"/>
                  <a:pt x="4341" y="14792"/>
                  <a:pt x="4342" y="14789"/>
                </a:cubicBezTo>
                <a:close/>
                <a:moveTo>
                  <a:pt x="3733" y="6512"/>
                </a:moveTo>
                <a:cubicBezTo>
                  <a:pt x="3713" y="6500"/>
                  <a:pt x="3687" y="6487"/>
                  <a:pt x="3730" y="6483"/>
                </a:cubicBezTo>
                <a:cubicBezTo>
                  <a:pt x="3770" y="6498"/>
                  <a:pt x="3768" y="6507"/>
                  <a:pt x="3733" y="6512"/>
                </a:cubicBezTo>
                <a:close/>
                <a:moveTo>
                  <a:pt x="4065" y="6052"/>
                </a:moveTo>
                <a:cubicBezTo>
                  <a:pt x="4043" y="6041"/>
                  <a:pt x="4031" y="6031"/>
                  <a:pt x="4049" y="6025"/>
                </a:cubicBezTo>
                <a:cubicBezTo>
                  <a:pt x="4085" y="6030"/>
                  <a:pt x="4108" y="6049"/>
                  <a:pt x="4065" y="6052"/>
                </a:cubicBezTo>
                <a:close/>
                <a:moveTo>
                  <a:pt x="4521" y="5272"/>
                </a:moveTo>
                <a:cubicBezTo>
                  <a:pt x="4503" y="5273"/>
                  <a:pt x="4481" y="5274"/>
                  <a:pt x="4475" y="5281"/>
                </a:cubicBezTo>
                <a:cubicBezTo>
                  <a:pt x="4462" y="5270"/>
                  <a:pt x="4479" y="5258"/>
                  <a:pt x="4511" y="5256"/>
                </a:cubicBezTo>
                <a:cubicBezTo>
                  <a:pt x="4515" y="5261"/>
                  <a:pt x="4518" y="5267"/>
                  <a:pt x="4521" y="5272"/>
                </a:cubicBezTo>
                <a:close/>
                <a:moveTo>
                  <a:pt x="4704" y="5357"/>
                </a:moveTo>
                <a:cubicBezTo>
                  <a:pt x="4672" y="5345"/>
                  <a:pt x="4662" y="5320"/>
                  <a:pt x="4725" y="5331"/>
                </a:cubicBezTo>
                <a:cubicBezTo>
                  <a:pt x="4702" y="5338"/>
                  <a:pt x="4727" y="5351"/>
                  <a:pt x="4704" y="5357"/>
                </a:cubicBezTo>
                <a:close/>
                <a:moveTo>
                  <a:pt x="4972" y="7011"/>
                </a:moveTo>
                <a:cubicBezTo>
                  <a:pt x="4979" y="7022"/>
                  <a:pt x="4955" y="7019"/>
                  <a:pt x="4944" y="7022"/>
                </a:cubicBezTo>
                <a:cubicBezTo>
                  <a:pt x="4941" y="7020"/>
                  <a:pt x="4937" y="7018"/>
                  <a:pt x="4934" y="7015"/>
                </a:cubicBezTo>
                <a:cubicBezTo>
                  <a:pt x="4966" y="7018"/>
                  <a:pt x="4972" y="7015"/>
                  <a:pt x="4972" y="7011"/>
                </a:cubicBezTo>
                <a:close/>
                <a:moveTo>
                  <a:pt x="5168" y="7216"/>
                </a:moveTo>
                <a:cubicBezTo>
                  <a:pt x="5189" y="7204"/>
                  <a:pt x="5170" y="7183"/>
                  <a:pt x="5219" y="7176"/>
                </a:cubicBezTo>
                <a:cubicBezTo>
                  <a:pt x="5261" y="7198"/>
                  <a:pt x="5207" y="7225"/>
                  <a:pt x="5168" y="7216"/>
                </a:cubicBezTo>
                <a:close/>
                <a:moveTo>
                  <a:pt x="5221" y="8518"/>
                </a:moveTo>
                <a:cubicBezTo>
                  <a:pt x="5182" y="8481"/>
                  <a:pt x="5197" y="8453"/>
                  <a:pt x="5223" y="8427"/>
                </a:cubicBezTo>
                <a:cubicBezTo>
                  <a:pt x="5336" y="8450"/>
                  <a:pt x="5268" y="8494"/>
                  <a:pt x="5221" y="8518"/>
                </a:cubicBezTo>
                <a:close/>
                <a:moveTo>
                  <a:pt x="5433" y="8439"/>
                </a:moveTo>
                <a:lnTo>
                  <a:pt x="5402" y="8421"/>
                </a:lnTo>
                <a:cubicBezTo>
                  <a:pt x="5414" y="8420"/>
                  <a:pt x="5425" y="8420"/>
                  <a:pt x="5437" y="8419"/>
                </a:cubicBezTo>
                <a:cubicBezTo>
                  <a:pt x="5436" y="8426"/>
                  <a:pt x="5434" y="8432"/>
                  <a:pt x="5433" y="8439"/>
                </a:cubicBezTo>
                <a:close/>
                <a:moveTo>
                  <a:pt x="6130" y="7939"/>
                </a:moveTo>
                <a:cubicBezTo>
                  <a:pt x="6078" y="7923"/>
                  <a:pt x="6085" y="7926"/>
                  <a:pt x="6068" y="7935"/>
                </a:cubicBezTo>
                <a:cubicBezTo>
                  <a:pt x="6064" y="7932"/>
                  <a:pt x="6060" y="7929"/>
                  <a:pt x="6056" y="7926"/>
                </a:cubicBezTo>
                <a:cubicBezTo>
                  <a:pt x="6075" y="7924"/>
                  <a:pt x="6081" y="7919"/>
                  <a:pt x="6086" y="7914"/>
                </a:cubicBezTo>
                <a:cubicBezTo>
                  <a:pt x="6086" y="7914"/>
                  <a:pt x="6087" y="7914"/>
                  <a:pt x="6088" y="7913"/>
                </a:cubicBezTo>
                <a:cubicBezTo>
                  <a:pt x="6104" y="7917"/>
                  <a:pt x="6121" y="7926"/>
                  <a:pt x="6132" y="7935"/>
                </a:cubicBezTo>
                <a:cubicBezTo>
                  <a:pt x="6132" y="7937"/>
                  <a:pt x="6131" y="7938"/>
                  <a:pt x="6130" y="7939"/>
                </a:cubicBezTo>
                <a:close/>
                <a:moveTo>
                  <a:pt x="6158" y="8183"/>
                </a:moveTo>
                <a:cubicBezTo>
                  <a:pt x="6164" y="8176"/>
                  <a:pt x="6179" y="8169"/>
                  <a:pt x="6214" y="8166"/>
                </a:cubicBezTo>
                <a:cubicBezTo>
                  <a:pt x="6239" y="8183"/>
                  <a:pt x="6236" y="8194"/>
                  <a:pt x="6204" y="8200"/>
                </a:cubicBezTo>
                <a:cubicBezTo>
                  <a:pt x="6189" y="8191"/>
                  <a:pt x="6174" y="8187"/>
                  <a:pt x="6158" y="8183"/>
                </a:cubicBezTo>
                <a:close/>
                <a:moveTo>
                  <a:pt x="6213" y="8457"/>
                </a:moveTo>
                <a:cubicBezTo>
                  <a:pt x="6204" y="8452"/>
                  <a:pt x="6191" y="8446"/>
                  <a:pt x="6183" y="8436"/>
                </a:cubicBezTo>
                <a:cubicBezTo>
                  <a:pt x="6195" y="8435"/>
                  <a:pt x="6206" y="8437"/>
                  <a:pt x="6217" y="8438"/>
                </a:cubicBezTo>
                <a:cubicBezTo>
                  <a:pt x="6216" y="8445"/>
                  <a:pt x="6215" y="8451"/>
                  <a:pt x="6213" y="8457"/>
                </a:cubicBezTo>
                <a:close/>
                <a:moveTo>
                  <a:pt x="5057" y="16167"/>
                </a:moveTo>
                <a:cubicBezTo>
                  <a:pt x="5066" y="16161"/>
                  <a:pt x="5074" y="16159"/>
                  <a:pt x="5083" y="16163"/>
                </a:cubicBezTo>
                <a:cubicBezTo>
                  <a:pt x="5075" y="16163"/>
                  <a:pt x="5066" y="16164"/>
                  <a:pt x="5057" y="16167"/>
                </a:cubicBezTo>
                <a:close/>
                <a:moveTo>
                  <a:pt x="5082" y="16226"/>
                </a:moveTo>
                <a:cubicBezTo>
                  <a:pt x="5084" y="16231"/>
                  <a:pt x="5086" y="16236"/>
                  <a:pt x="5089" y="16240"/>
                </a:cubicBezTo>
                <a:cubicBezTo>
                  <a:pt x="5078" y="16240"/>
                  <a:pt x="5068" y="16239"/>
                  <a:pt x="5058" y="16236"/>
                </a:cubicBezTo>
                <a:cubicBezTo>
                  <a:pt x="5071" y="16232"/>
                  <a:pt x="5078" y="16229"/>
                  <a:pt x="5082" y="16226"/>
                </a:cubicBezTo>
                <a:close/>
                <a:moveTo>
                  <a:pt x="5095" y="16173"/>
                </a:moveTo>
                <a:cubicBezTo>
                  <a:pt x="5103" y="16188"/>
                  <a:pt x="5091" y="16216"/>
                  <a:pt x="5082" y="16212"/>
                </a:cubicBezTo>
                <a:cubicBezTo>
                  <a:pt x="5081" y="16212"/>
                  <a:pt x="5081" y="16212"/>
                  <a:pt x="5080" y="16212"/>
                </a:cubicBezTo>
                <a:cubicBezTo>
                  <a:pt x="5079" y="16211"/>
                  <a:pt x="5078" y="16210"/>
                  <a:pt x="5077" y="16207"/>
                </a:cubicBezTo>
                <a:cubicBezTo>
                  <a:pt x="5077" y="16208"/>
                  <a:pt x="5078" y="16209"/>
                  <a:pt x="5078" y="16210"/>
                </a:cubicBezTo>
                <a:cubicBezTo>
                  <a:pt x="5066" y="16204"/>
                  <a:pt x="5047" y="16196"/>
                  <a:pt x="5042" y="16180"/>
                </a:cubicBezTo>
                <a:cubicBezTo>
                  <a:pt x="5061" y="16172"/>
                  <a:pt x="5078" y="16175"/>
                  <a:pt x="5095" y="16173"/>
                </a:cubicBezTo>
                <a:close/>
                <a:moveTo>
                  <a:pt x="3812" y="6314"/>
                </a:moveTo>
                <a:cubicBezTo>
                  <a:pt x="3791" y="6318"/>
                  <a:pt x="3845" y="6333"/>
                  <a:pt x="3793" y="6333"/>
                </a:cubicBezTo>
                <a:cubicBezTo>
                  <a:pt x="3742" y="6320"/>
                  <a:pt x="3767" y="6303"/>
                  <a:pt x="3812" y="6314"/>
                </a:cubicBezTo>
                <a:close/>
                <a:moveTo>
                  <a:pt x="3970" y="6183"/>
                </a:moveTo>
                <a:cubicBezTo>
                  <a:pt x="3898" y="6162"/>
                  <a:pt x="3971" y="6138"/>
                  <a:pt x="3979" y="6118"/>
                </a:cubicBezTo>
                <a:cubicBezTo>
                  <a:pt x="4001" y="6130"/>
                  <a:pt x="4027" y="6126"/>
                  <a:pt x="4048" y="6141"/>
                </a:cubicBezTo>
                <a:cubicBezTo>
                  <a:pt x="3940" y="6143"/>
                  <a:pt x="4018" y="6172"/>
                  <a:pt x="3970" y="6183"/>
                </a:cubicBezTo>
                <a:close/>
                <a:moveTo>
                  <a:pt x="4204" y="6068"/>
                </a:moveTo>
                <a:cubicBezTo>
                  <a:pt x="4205" y="6070"/>
                  <a:pt x="4206" y="6071"/>
                  <a:pt x="4208" y="6073"/>
                </a:cubicBezTo>
                <a:cubicBezTo>
                  <a:pt x="4204" y="6074"/>
                  <a:pt x="4202" y="6074"/>
                  <a:pt x="4197" y="6074"/>
                </a:cubicBezTo>
                <a:cubicBezTo>
                  <a:pt x="4201" y="6073"/>
                  <a:pt x="4202" y="6070"/>
                  <a:pt x="4204" y="6068"/>
                </a:cubicBezTo>
                <a:close/>
                <a:moveTo>
                  <a:pt x="4246" y="6017"/>
                </a:moveTo>
                <a:cubicBezTo>
                  <a:pt x="4238" y="6031"/>
                  <a:pt x="4215" y="6038"/>
                  <a:pt x="4205" y="6048"/>
                </a:cubicBezTo>
                <a:cubicBezTo>
                  <a:pt x="4201" y="6031"/>
                  <a:pt x="4199" y="6015"/>
                  <a:pt x="4246" y="6017"/>
                </a:cubicBezTo>
                <a:close/>
                <a:moveTo>
                  <a:pt x="4460" y="5594"/>
                </a:moveTo>
                <a:cubicBezTo>
                  <a:pt x="4397" y="5613"/>
                  <a:pt x="4420" y="5647"/>
                  <a:pt x="4460" y="5670"/>
                </a:cubicBezTo>
                <a:cubicBezTo>
                  <a:pt x="4429" y="5662"/>
                  <a:pt x="4395" y="5661"/>
                  <a:pt x="4361" y="5663"/>
                </a:cubicBezTo>
                <a:cubicBezTo>
                  <a:pt x="4413" y="5671"/>
                  <a:pt x="4417" y="5673"/>
                  <a:pt x="4416" y="5686"/>
                </a:cubicBezTo>
                <a:cubicBezTo>
                  <a:pt x="4394" y="5690"/>
                  <a:pt x="4375" y="5682"/>
                  <a:pt x="4355" y="5681"/>
                </a:cubicBezTo>
                <a:cubicBezTo>
                  <a:pt x="4418" y="5696"/>
                  <a:pt x="4374" y="5690"/>
                  <a:pt x="4373" y="5702"/>
                </a:cubicBezTo>
                <a:cubicBezTo>
                  <a:pt x="4426" y="5701"/>
                  <a:pt x="4431" y="5721"/>
                  <a:pt x="4391" y="5724"/>
                </a:cubicBezTo>
                <a:cubicBezTo>
                  <a:pt x="4349" y="5718"/>
                  <a:pt x="4366" y="5707"/>
                  <a:pt x="4313" y="5691"/>
                </a:cubicBezTo>
                <a:cubicBezTo>
                  <a:pt x="4334" y="5672"/>
                  <a:pt x="4370" y="5675"/>
                  <a:pt x="4300" y="5657"/>
                </a:cubicBezTo>
                <a:cubicBezTo>
                  <a:pt x="4302" y="5645"/>
                  <a:pt x="4345" y="5649"/>
                  <a:pt x="4376" y="5655"/>
                </a:cubicBezTo>
                <a:cubicBezTo>
                  <a:pt x="4326" y="5626"/>
                  <a:pt x="4363" y="5592"/>
                  <a:pt x="4460" y="5594"/>
                </a:cubicBezTo>
                <a:close/>
                <a:moveTo>
                  <a:pt x="4531" y="5272"/>
                </a:moveTo>
                <a:cubicBezTo>
                  <a:pt x="4533" y="5267"/>
                  <a:pt x="4535" y="5261"/>
                  <a:pt x="4537" y="5258"/>
                </a:cubicBezTo>
                <a:cubicBezTo>
                  <a:pt x="4560" y="5269"/>
                  <a:pt x="4550" y="5271"/>
                  <a:pt x="4531" y="5272"/>
                </a:cubicBezTo>
                <a:close/>
                <a:moveTo>
                  <a:pt x="4641" y="5316"/>
                </a:moveTo>
                <a:cubicBezTo>
                  <a:pt x="4595" y="5302"/>
                  <a:pt x="4550" y="5307"/>
                  <a:pt x="4537" y="5286"/>
                </a:cubicBezTo>
                <a:cubicBezTo>
                  <a:pt x="4551" y="5282"/>
                  <a:pt x="4564" y="5283"/>
                  <a:pt x="4576" y="5284"/>
                </a:cubicBezTo>
                <a:cubicBezTo>
                  <a:pt x="4577" y="5286"/>
                  <a:pt x="4578" y="5289"/>
                  <a:pt x="4579" y="5290"/>
                </a:cubicBezTo>
                <a:cubicBezTo>
                  <a:pt x="4580" y="5288"/>
                  <a:pt x="4580" y="5286"/>
                  <a:pt x="4581" y="5284"/>
                </a:cubicBezTo>
                <a:cubicBezTo>
                  <a:pt x="4599" y="5287"/>
                  <a:pt x="4617" y="5292"/>
                  <a:pt x="4636" y="5293"/>
                </a:cubicBezTo>
                <a:cubicBezTo>
                  <a:pt x="4624" y="5282"/>
                  <a:pt x="4643" y="5275"/>
                  <a:pt x="4609" y="5261"/>
                </a:cubicBezTo>
                <a:cubicBezTo>
                  <a:pt x="4645" y="5254"/>
                  <a:pt x="4674" y="5266"/>
                  <a:pt x="4704" y="5280"/>
                </a:cubicBezTo>
                <a:cubicBezTo>
                  <a:pt x="4632" y="5285"/>
                  <a:pt x="4684" y="5308"/>
                  <a:pt x="4641" y="5316"/>
                </a:cubicBezTo>
                <a:close/>
                <a:moveTo>
                  <a:pt x="4664" y="5438"/>
                </a:moveTo>
                <a:cubicBezTo>
                  <a:pt x="4657" y="5429"/>
                  <a:pt x="4620" y="5400"/>
                  <a:pt x="4685" y="5412"/>
                </a:cubicBezTo>
                <a:cubicBezTo>
                  <a:pt x="4669" y="5419"/>
                  <a:pt x="4702" y="5434"/>
                  <a:pt x="4664" y="5438"/>
                </a:cubicBezTo>
                <a:close/>
                <a:moveTo>
                  <a:pt x="4781" y="7285"/>
                </a:moveTo>
                <a:cubicBezTo>
                  <a:pt x="4772" y="7282"/>
                  <a:pt x="4762" y="7280"/>
                  <a:pt x="4747" y="7278"/>
                </a:cubicBezTo>
                <a:cubicBezTo>
                  <a:pt x="4755" y="7278"/>
                  <a:pt x="4763" y="7279"/>
                  <a:pt x="4771" y="7279"/>
                </a:cubicBezTo>
                <a:cubicBezTo>
                  <a:pt x="4775" y="7281"/>
                  <a:pt x="4778" y="7283"/>
                  <a:pt x="4781" y="7285"/>
                </a:cubicBezTo>
                <a:close/>
                <a:moveTo>
                  <a:pt x="4883" y="7076"/>
                </a:moveTo>
                <a:cubicBezTo>
                  <a:pt x="4883" y="7080"/>
                  <a:pt x="4888" y="7083"/>
                  <a:pt x="4910" y="7090"/>
                </a:cubicBezTo>
                <a:cubicBezTo>
                  <a:pt x="4892" y="7089"/>
                  <a:pt x="4875" y="7088"/>
                  <a:pt x="4858" y="7087"/>
                </a:cubicBezTo>
                <a:cubicBezTo>
                  <a:pt x="4862" y="7083"/>
                  <a:pt x="4870" y="7079"/>
                  <a:pt x="4883" y="7076"/>
                </a:cubicBezTo>
                <a:close/>
                <a:moveTo>
                  <a:pt x="5132" y="8008"/>
                </a:moveTo>
                <a:cubicBezTo>
                  <a:pt x="5100" y="7991"/>
                  <a:pt x="5115" y="7983"/>
                  <a:pt x="5153" y="7979"/>
                </a:cubicBezTo>
                <a:cubicBezTo>
                  <a:pt x="5186" y="7996"/>
                  <a:pt x="5170" y="8004"/>
                  <a:pt x="5132" y="8008"/>
                </a:cubicBezTo>
                <a:close/>
                <a:moveTo>
                  <a:pt x="6116" y="7960"/>
                </a:moveTo>
                <a:cubicBezTo>
                  <a:pt x="6104" y="7958"/>
                  <a:pt x="6093" y="7953"/>
                  <a:pt x="6083" y="7946"/>
                </a:cubicBezTo>
                <a:cubicBezTo>
                  <a:pt x="6094" y="7944"/>
                  <a:pt x="6105" y="7942"/>
                  <a:pt x="6117" y="7941"/>
                </a:cubicBezTo>
                <a:cubicBezTo>
                  <a:pt x="6119" y="7948"/>
                  <a:pt x="6118" y="7954"/>
                  <a:pt x="6116" y="7960"/>
                </a:cubicBezTo>
                <a:close/>
                <a:moveTo>
                  <a:pt x="6101" y="8971"/>
                </a:moveTo>
                <a:cubicBezTo>
                  <a:pt x="6096" y="8967"/>
                  <a:pt x="6090" y="8963"/>
                  <a:pt x="6079" y="8958"/>
                </a:cubicBezTo>
                <a:cubicBezTo>
                  <a:pt x="6088" y="8957"/>
                  <a:pt x="6096" y="8956"/>
                  <a:pt x="6104" y="8954"/>
                </a:cubicBezTo>
                <a:cubicBezTo>
                  <a:pt x="6103" y="8960"/>
                  <a:pt x="6102" y="8966"/>
                  <a:pt x="6101" y="8971"/>
                </a:cubicBezTo>
                <a:close/>
                <a:moveTo>
                  <a:pt x="3939" y="5861"/>
                </a:moveTo>
                <a:cubicBezTo>
                  <a:pt x="3947" y="5850"/>
                  <a:pt x="3933" y="5819"/>
                  <a:pt x="4001" y="5826"/>
                </a:cubicBezTo>
                <a:cubicBezTo>
                  <a:pt x="3967" y="5834"/>
                  <a:pt x="4024" y="5871"/>
                  <a:pt x="3939" y="5861"/>
                </a:cubicBezTo>
                <a:close/>
                <a:moveTo>
                  <a:pt x="4036" y="6252"/>
                </a:moveTo>
                <a:cubicBezTo>
                  <a:pt x="4036" y="6252"/>
                  <a:pt x="4036" y="6252"/>
                  <a:pt x="4036" y="6252"/>
                </a:cubicBezTo>
                <a:cubicBezTo>
                  <a:pt x="3989" y="6236"/>
                  <a:pt x="3990" y="6226"/>
                  <a:pt x="4009" y="6220"/>
                </a:cubicBezTo>
                <a:cubicBezTo>
                  <a:pt x="4025" y="6222"/>
                  <a:pt x="4043" y="6227"/>
                  <a:pt x="4054" y="6233"/>
                </a:cubicBezTo>
                <a:cubicBezTo>
                  <a:pt x="4045" y="6233"/>
                  <a:pt x="4036" y="6233"/>
                  <a:pt x="4026" y="6235"/>
                </a:cubicBezTo>
                <a:cubicBezTo>
                  <a:pt x="4038" y="6243"/>
                  <a:pt x="4039" y="6248"/>
                  <a:pt x="4036" y="6252"/>
                </a:cubicBezTo>
                <a:close/>
                <a:moveTo>
                  <a:pt x="4279" y="6020"/>
                </a:moveTo>
                <a:cubicBezTo>
                  <a:pt x="4275" y="6020"/>
                  <a:pt x="4273" y="6022"/>
                  <a:pt x="4270" y="6022"/>
                </a:cubicBezTo>
                <a:cubicBezTo>
                  <a:pt x="4269" y="6021"/>
                  <a:pt x="4268" y="6020"/>
                  <a:pt x="4266" y="6019"/>
                </a:cubicBezTo>
                <a:cubicBezTo>
                  <a:pt x="4271" y="6019"/>
                  <a:pt x="4274" y="6019"/>
                  <a:pt x="4279" y="6020"/>
                </a:cubicBezTo>
                <a:close/>
                <a:moveTo>
                  <a:pt x="4348" y="5892"/>
                </a:moveTo>
                <a:cubicBezTo>
                  <a:pt x="4398" y="5917"/>
                  <a:pt x="4337" y="5912"/>
                  <a:pt x="4276" y="5916"/>
                </a:cubicBezTo>
                <a:cubicBezTo>
                  <a:pt x="4257" y="5908"/>
                  <a:pt x="4238" y="5901"/>
                  <a:pt x="4219" y="5898"/>
                </a:cubicBezTo>
                <a:cubicBezTo>
                  <a:pt x="4227" y="5897"/>
                  <a:pt x="4236" y="5896"/>
                  <a:pt x="4245" y="5896"/>
                </a:cubicBezTo>
                <a:cubicBezTo>
                  <a:pt x="4302" y="5910"/>
                  <a:pt x="4325" y="5904"/>
                  <a:pt x="4348" y="5892"/>
                </a:cubicBezTo>
                <a:close/>
                <a:moveTo>
                  <a:pt x="4564" y="5549"/>
                </a:moveTo>
                <a:cubicBezTo>
                  <a:pt x="4597" y="5570"/>
                  <a:pt x="4541" y="5571"/>
                  <a:pt x="4589" y="5587"/>
                </a:cubicBezTo>
                <a:cubicBezTo>
                  <a:pt x="4568" y="5589"/>
                  <a:pt x="4545" y="5594"/>
                  <a:pt x="4526" y="5588"/>
                </a:cubicBezTo>
                <a:cubicBezTo>
                  <a:pt x="4553" y="5577"/>
                  <a:pt x="4487" y="5552"/>
                  <a:pt x="4564" y="5549"/>
                </a:cubicBezTo>
                <a:close/>
                <a:moveTo>
                  <a:pt x="4568" y="5536"/>
                </a:moveTo>
                <a:cubicBezTo>
                  <a:pt x="4529" y="5517"/>
                  <a:pt x="4556" y="5507"/>
                  <a:pt x="4569" y="5495"/>
                </a:cubicBezTo>
                <a:cubicBezTo>
                  <a:pt x="4596" y="5499"/>
                  <a:pt x="4625" y="5516"/>
                  <a:pt x="4623" y="5525"/>
                </a:cubicBezTo>
                <a:cubicBezTo>
                  <a:pt x="4586" y="5514"/>
                  <a:pt x="4608" y="5537"/>
                  <a:pt x="4568" y="5536"/>
                </a:cubicBezTo>
                <a:close/>
                <a:moveTo>
                  <a:pt x="4682" y="7330"/>
                </a:moveTo>
                <a:cubicBezTo>
                  <a:pt x="4681" y="7330"/>
                  <a:pt x="4681" y="7330"/>
                  <a:pt x="4680" y="7329"/>
                </a:cubicBezTo>
                <a:cubicBezTo>
                  <a:pt x="4681" y="7329"/>
                  <a:pt x="4682" y="7329"/>
                  <a:pt x="4683" y="7329"/>
                </a:cubicBezTo>
                <a:cubicBezTo>
                  <a:pt x="4683" y="7329"/>
                  <a:pt x="4683" y="7330"/>
                  <a:pt x="4682" y="7330"/>
                </a:cubicBezTo>
                <a:close/>
                <a:moveTo>
                  <a:pt x="4943" y="8559"/>
                </a:moveTo>
                <a:cubicBezTo>
                  <a:pt x="4995" y="8553"/>
                  <a:pt x="5018" y="8559"/>
                  <a:pt x="5066" y="8529"/>
                </a:cubicBezTo>
                <a:cubicBezTo>
                  <a:pt x="5132" y="8569"/>
                  <a:pt x="5012" y="8581"/>
                  <a:pt x="4943" y="8559"/>
                </a:cubicBezTo>
                <a:close/>
                <a:moveTo>
                  <a:pt x="5079" y="9021"/>
                </a:moveTo>
                <a:cubicBezTo>
                  <a:pt x="5077" y="9005"/>
                  <a:pt x="5033" y="8952"/>
                  <a:pt x="5128" y="8978"/>
                </a:cubicBezTo>
                <a:cubicBezTo>
                  <a:pt x="5072" y="8984"/>
                  <a:pt x="5130" y="9030"/>
                  <a:pt x="5079" y="9021"/>
                </a:cubicBezTo>
                <a:close/>
                <a:moveTo>
                  <a:pt x="5246" y="9236"/>
                </a:moveTo>
                <a:cubicBezTo>
                  <a:pt x="5216" y="9221"/>
                  <a:pt x="5206" y="9185"/>
                  <a:pt x="5269" y="9199"/>
                </a:cubicBezTo>
                <a:cubicBezTo>
                  <a:pt x="5246" y="9209"/>
                  <a:pt x="5270" y="9226"/>
                  <a:pt x="5246" y="9236"/>
                </a:cubicBezTo>
                <a:close/>
                <a:moveTo>
                  <a:pt x="5343" y="9060"/>
                </a:moveTo>
                <a:lnTo>
                  <a:pt x="5301" y="9036"/>
                </a:lnTo>
                <a:lnTo>
                  <a:pt x="5341" y="9029"/>
                </a:lnTo>
                <a:cubicBezTo>
                  <a:pt x="5343" y="9030"/>
                  <a:pt x="5344" y="9030"/>
                  <a:pt x="5345" y="9031"/>
                </a:cubicBezTo>
                <a:cubicBezTo>
                  <a:pt x="5344" y="9040"/>
                  <a:pt x="5344" y="9050"/>
                  <a:pt x="5343" y="9060"/>
                </a:cubicBezTo>
                <a:close/>
                <a:moveTo>
                  <a:pt x="6089" y="8453"/>
                </a:moveTo>
                <a:cubicBezTo>
                  <a:pt x="6084" y="8444"/>
                  <a:pt x="6081" y="8436"/>
                  <a:pt x="6080" y="8428"/>
                </a:cubicBezTo>
                <a:cubicBezTo>
                  <a:pt x="6117" y="8433"/>
                  <a:pt x="6151" y="8446"/>
                  <a:pt x="6151" y="8457"/>
                </a:cubicBezTo>
                <a:cubicBezTo>
                  <a:pt x="6130" y="8458"/>
                  <a:pt x="6109" y="8456"/>
                  <a:pt x="6089" y="8453"/>
                </a:cubicBezTo>
                <a:close/>
                <a:moveTo>
                  <a:pt x="6041" y="8631"/>
                </a:moveTo>
                <a:cubicBezTo>
                  <a:pt x="6046" y="8619"/>
                  <a:pt x="6061" y="8606"/>
                  <a:pt x="6074" y="8594"/>
                </a:cubicBezTo>
                <a:cubicBezTo>
                  <a:pt x="6074" y="8612"/>
                  <a:pt x="6068" y="8627"/>
                  <a:pt x="6041" y="8631"/>
                </a:cubicBezTo>
                <a:close/>
                <a:moveTo>
                  <a:pt x="6058" y="9178"/>
                </a:moveTo>
                <a:cubicBezTo>
                  <a:pt x="6055" y="9178"/>
                  <a:pt x="6051" y="9178"/>
                  <a:pt x="6044" y="9175"/>
                </a:cubicBezTo>
                <a:cubicBezTo>
                  <a:pt x="6050" y="9178"/>
                  <a:pt x="6052" y="9181"/>
                  <a:pt x="6057" y="9185"/>
                </a:cubicBezTo>
                <a:cubicBezTo>
                  <a:pt x="6047" y="9235"/>
                  <a:pt x="6037" y="9278"/>
                  <a:pt x="6027" y="9329"/>
                </a:cubicBezTo>
                <a:cubicBezTo>
                  <a:pt x="6026" y="9331"/>
                  <a:pt x="6025" y="9325"/>
                  <a:pt x="6024" y="9325"/>
                </a:cubicBezTo>
                <a:cubicBezTo>
                  <a:pt x="6025" y="9325"/>
                  <a:pt x="6026" y="9325"/>
                  <a:pt x="6027" y="9325"/>
                </a:cubicBezTo>
                <a:cubicBezTo>
                  <a:pt x="6026" y="9325"/>
                  <a:pt x="6025" y="9343"/>
                  <a:pt x="6024" y="9348"/>
                </a:cubicBezTo>
                <a:cubicBezTo>
                  <a:pt x="5980" y="9353"/>
                  <a:pt x="6002" y="9401"/>
                  <a:pt x="5976" y="9419"/>
                </a:cubicBezTo>
                <a:cubicBezTo>
                  <a:pt x="5910" y="9338"/>
                  <a:pt x="6002" y="9244"/>
                  <a:pt x="5974" y="9154"/>
                </a:cubicBezTo>
                <a:cubicBezTo>
                  <a:pt x="5991" y="9152"/>
                  <a:pt x="6005" y="9164"/>
                  <a:pt x="6020" y="9170"/>
                </a:cubicBezTo>
                <a:cubicBezTo>
                  <a:pt x="6041" y="9162"/>
                  <a:pt x="6053" y="9152"/>
                  <a:pt x="6005" y="9133"/>
                </a:cubicBezTo>
                <a:cubicBezTo>
                  <a:pt x="6085" y="9138"/>
                  <a:pt x="6020" y="9118"/>
                  <a:pt x="6063" y="9107"/>
                </a:cubicBezTo>
                <a:cubicBezTo>
                  <a:pt x="6066" y="9106"/>
                  <a:pt x="6070" y="9106"/>
                  <a:pt x="6073" y="9106"/>
                </a:cubicBezTo>
                <a:cubicBezTo>
                  <a:pt x="6068" y="9130"/>
                  <a:pt x="6063" y="9154"/>
                  <a:pt x="6058" y="9178"/>
                </a:cubicBezTo>
                <a:close/>
                <a:moveTo>
                  <a:pt x="5113" y="15174"/>
                </a:moveTo>
                <a:cubicBezTo>
                  <a:pt x="5112" y="15160"/>
                  <a:pt x="5114" y="15147"/>
                  <a:pt x="5121" y="15134"/>
                </a:cubicBezTo>
                <a:cubicBezTo>
                  <a:pt x="5112" y="15118"/>
                  <a:pt x="5106" y="15122"/>
                  <a:pt x="5102" y="15132"/>
                </a:cubicBezTo>
                <a:cubicBezTo>
                  <a:pt x="5099" y="15129"/>
                  <a:pt x="5097" y="15127"/>
                  <a:pt x="5095" y="15125"/>
                </a:cubicBezTo>
                <a:cubicBezTo>
                  <a:pt x="5097" y="15124"/>
                  <a:pt x="5099" y="15122"/>
                  <a:pt x="5100" y="15121"/>
                </a:cubicBezTo>
                <a:cubicBezTo>
                  <a:pt x="5107" y="15117"/>
                  <a:pt x="5120" y="15117"/>
                  <a:pt x="5128" y="15118"/>
                </a:cubicBezTo>
                <a:cubicBezTo>
                  <a:pt x="5135" y="15120"/>
                  <a:pt x="5141" y="15124"/>
                  <a:pt x="5146" y="15130"/>
                </a:cubicBezTo>
                <a:cubicBezTo>
                  <a:pt x="5142" y="15147"/>
                  <a:pt x="5141" y="15161"/>
                  <a:pt x="5140" y="15172"/>
                </a:cubicBezTo>
                <a:cubicBezTo>
                  <a:pt x="5131" y="15174"/>
                  <a:pt x="5121" y="15175"/>
                  <a:pt x="5113" y="15174"/>
                </a:cubicBezTo>
                <a:close/>
                <a:moveTo>
                  <a:pt x="4988" y="9584"/>
                </a:moveTo>
                <a:cubicBezTo>
                  <a:pt x="4923" y="9614"/>
                  <a:pt x="4945" y="9661"/>
                  <a:pt x="4985" y="9692"/>
                </a:cubicBezTo>
                <a:cubicBezTo>
                  <a:pt x="4954" y="9682"/>
                  <a:pt x="4920" y="9684"/>
                  <a:pt x="4885" y="9688"/>
                </a:cubicBezTo>
                <a:cubicBezTo>
                  <a:pt x="4937" y="9697"/>
                  <a:pt x="4941" y="9699"/>
                  <a:pt x="4941" y="9718"/>
                </a:cubicBezTo>
                <a:cubicBezTo>
                  <a:pt x="4918" y="9726"/>
                  <a:pt x="4899" y="9716"/>
                  <a:pt x="4879" y="9715"/>
                </a:cubicBezTo>
                <a:cubicBezTo>
                  <a:pt x="4942" y="9732"/>
                  <a:pt x="4898" y="9727"/>
                  <a:pt x="4897" y="9744"/>
                </a:cubicBezTo>
                <a:cubicBezTo>
                  <a:pt x="4950" y="9738"/>
                  <a:pt x="4954" y="9767"/>
                  <a:pt x="4914" y="9774"/>
                </a:cubicBezTo>
                <a:cubicBezTo>
                  <a:pt x="4872" y="9769"/>
                  <a:pt x="4889" y="9751"/>
                  <a:pt x="4837" y="9732"/>
                </a:cubicBezTo>
                <a:cubicBezTo>
                  <a:pt x="4858" y="9703"/>
                  <a:pt x="4894" y="9706"/>
                  <a:pt x="4824" y="9684"/>
                </a:cubicBezTo>
                <a:cubicBezTo>
                  <a:pt x="4827" y="9668"/>
                  <a:pt x="4870" y="9669"/>
                  <a:pt x="4901" y="9677"/>
                </a:cubicBezTo>
                <a:cubicBezTo>
                  <a:pt x="4851" y="9638"/>
                  <a:pt x="4890" y="9587"/>
                  <a:pt x="4988" y="9584"/>
                </a:cubicBezTo>
                <a:close/>
                <a:moveTo>
                  <a:pt x="5011" y="9546"/>
                </a:moveTo>
                <a:cubicBezTo>
                  <a:pt x="4973" y="9526"/>
                  <a:pt x="4926" y="9520"/>
                  <a:pt x="4948" y="9501"/>
                </a:cubicBezTo>
                <a:cubicBezTo>
                  <a:pt x="4970" y="9512"/>
                  <a:pt x="4999" y="9497"/>
                  <a:pt x="5020" y="9511"/>
                </a:cubicBezTo>
                <a:cubicBezTo>
                  <a:pt x="5012" y="9522"/>
                  <a:pt x="5019" y="9535"/>
                  <a:pt x="5011" y="9546"/>
                </a:cubicBezTo>
                <a:close/>
                <a:moveTo>
                  <a:pt x="4994" y="9757"/>
                </a:moveTo>
                <a:cubicBezTo>
                  <a:pt x="4971" y="9741"/>
                  <a:pt x="4961" y="9726"/>
                  <a:pt x="4967" y="9713"/>
                </a:cubicBezTo>
                <a:cubicBezTo>
                  <a:pt x="4984" y="9723"/>
                  <a:pt x="4984" y="9678"/>
                  <a:pt x="5044" y="9705"/>
                </a:cubicBezTo>
                <a:cubicBezTo>
                  <a:pt x="5018" y="9721"/>
                  <a:pt x="5012" y="9740"/>
                  <a:pt x="4994" y="9757"/>
                </a:cubicBezTo>
                <a:close/>
                <a:moveTo>
                  <a:pt x="5100" y="9495"/>
                </a:moveTo>
                <a:cubicBezTo>
                  <a:pt x="5062" y="9471"/>
                  <a:pt x="5090" y="9455"/>
                  <a:pt x="5104" y="9437"/>
                </a:cubicBezTo>
                <a:cubicBezTo>
                  <a:pt x="5131" y="9440"/>
                  <a:pt x="5159" y="9464"/>
                  <a:pt x="5156" y="9476"/>
                </a:cubicBezTo>
                <a:cubicBezTo>
                  <a:pt x="5119" y="9463"/>
                  <a:pt x="5140" y="9494"/>
                  <a:pt x="5100" y="9495"/>
                </a:cubicBezTo>
                <a:close/>
                <a:moveTo>
                  <a:pt x="5804" y="10361"/>
                </a:moveTo>
                <a:cubicBezTo>
                  <a:pt x="5820" y="10377"/>
                  <a:pt x="5823" y="10391"/>
                  <a:pt x="5790" y="10396"/>
                </a:cubicBezTo>
                <a:cubicBezTo>
                  <a:pt x="5781" y="10391"/>
                  <a:pt x="5771" y="10388"/>
                  <a:pt x="5761" y="10384"/>
                </a:cubicBezTo>
                <a:cubicBezTo>
                  <a:pt x="5761" y="10383"/>
                  <a:pt x="5760" y="10383"/>
                  <a:pt x="5760" y="10382"/>
                </a:cubicBezTo>
                <a:cubicBezTo>
                  <a:pt x="5760" y="10381"/>
                  <a:pt x="5760" y="10381"/>
                  <a:pt x="5761" y="10381"/>
                </a:cubicBezTo>
                <a:cubicBezTo>
                  <a:pt x="5761" y="10381"/>
                  <a:pt x="5760" y="10381"/>
                  <a:pt x="5759" y="10381"/>
                </a:cubicBezTo>
                <a:cubicBezTo>
                  <a:pt x="5758" y="10378"/>
                  <a:pt x="5757" y="10375"/>
                  <a:pt x="5754" y="10372"/>
                </a:cubicBezTo>
                <a:cubicBezTo>
                  <a:pt x="5748" y="10371"/>
                  <a:pt x="5743" y="10371"/>
                  <a:pt x="5739" y="10371"/>
                </a:cubicBezTo>
                <a:cubicBezTo>
                  <a:pt x="5739" y="10370"/>
                  <a:pt x="5738" y="10370"/>
                  <a:pt x="5737" y="10369"/>
                </a:cubicBezTo>
                <a:cubicBezTo>
                  <a:pt x="5765" y="10365"/>
                  <a:pt x="5788" y="10363"/>
                  <a:pt x="5804" y="10361"/>
                </a:cubicBezTo>
                <a:close/>
                <a:moveTo>
                  <a:pt x="4798" y="9590"/>
                </a:moveTo>
                <a:cubicBezTo>
                  <a:pt x="4860" y="9573"/>
                  <a:pt x="4747" y="9576"/>
                  <a:pt x="4730" y="9562"/>
                </a:cubicBezTo>
                <a:cubicBezTo>
                  <a:pt x="4750" y="9554"/>
                  <a:pt x="4723" y="9540"/>
                  <a:pt x="4774" y="9536"/>
                </a:cubicBezTo>
                <a:cubicBezTo>
                  <a:pt x="4809" y="9563"/>
                  <a:pt x="4850" y="9568"/>
                  <a:pt x="4886" y="9588"/>
                </a:cubicBezTo>
                <a:cubicBezTo>
                  <a:pt x="4862" y="9592"/>
                  <a:pt x="4847" y="9598"/>
                  <a:pt x="4844" y="9605"/>
                </a:cubicBezTo>
                <a:lnTo>
                  <a:pt x="4822" y="9593"/>
                </a:lnTo>
                <a:cubicBezTo>
                  <a:pt x="4813" y="9594"/>
                  <a:pt x="4804" y="9595"/>
                  <a:pt x="4798" y="9590"/>
                </a:cubicBezTo>
                <a:close/>
                <a:moveTo>
                  <a:pt x="5729" y="10468"/>
                </a:moveTo>
                <a:cubicBezTo>
                  <a:pt x="5730" y="10466"/>
                  <a:pt x="5731" y="10463"/>
                  <a:pt x="5732" y="10461"/>
                </a:cubicBezTo>
                <a:cubicBezTo>
                  <a:pt x="5733" y="10463"/>
                  <a:pt x="5734" y="10465"/>
                  <a:pt x="5734" y="10466"/>
                </a:cubicBezTo>
                <a:cubicBezTo>
                  <a:pt x="5733" y="10467"/>
                  <a:pt x="5731" y="10467"/>
                  <a:pt x="5729" y="10468"/>
                </a:cubicBezTo>
                <a:close/>
                <a:moveTo>
                  <a:pt x="5783" y="10342"/>
                </a:moveTo>
                <a:cubicBezTo>
                  <a:pt x="5788" y="10346"/>
                  <a:pt x="5792" y="10350"/>
                  <a:pt x="5796" y="10353"/>
                </a:cubicBezTo>
                <a:cubicBezTo>
                  <a:pt x="5788" y="10354"/>
                  <a:pt x="5780" y="10356"/>
                  <a:pt x="5771" y="10357"/>
                </a:cubicBezTo>
                <a:cubicBezTo>
                  <a:pt x="5773" y="10352"/>
                  <a:pt x="5773" y="10346"/>
                  <a:pt x="5783" y="10342"/>
                </a:cubicBezTo>
                <a:close/>
                <a:moveTo>
                  <a:pt x="5825" y="9687"/>
                </a:moveTo>
                <a:cubicBezTo>
                  <a:pt x="5824" y="9698"/>
                  <a:pt x="5820" y="9707"/>
                  <a:pt x="5808" y="9713"/>
                </a:cubicBezTo>
                <a:cubicBezTo>
                  <a:pt x="5813" y="9704"/>
                  <a:pt x="5819" y="9695"/>
                  <a:pt x="5825" y="9687"/>
                </a:cubicBezTo>
                <a:close/>
                <a:moveTo>
                  <a:pt x="4700" y="7673"/>
                </a:moveTo>
                <a:cubicBezTo>
                  <a:pt x="4704" y="7675"/>
                  <a:pt x="4706" y="7677"/>
                  <a:pt x="4708" y="7679"/>
                </a:cubicBezTo>
                <a:cubicBezTo>
                  <a:pt x="4702" y="7678"/>
                  <a:pt x="4697" y="7676"/>
                  <a:pt x="4692" y="7674"/>
                </a:cubicBezTo>
                <a:cubicBezTo>
                  <a:pt x="4695" y="7674"/>
                  <a:pt x="4697" y="7674"/>
                  <a:pt x="4700" y="7673"/>
                </a:cubicBezTo>
                <a:close/>
                <a:moveTo>
                  <a:pt x="4838" y="10047"/>
                </a:moveTo>
                <a:cubicBezTo>
                  <a:pt x="4826" y="10051"/>
                  <a:pt x="4814" y="10051"/>
                  <a:pt x="4802" y="10055"/>
                </a:cubicBezTo>
                <a:cubicBezTo>
                  <a:pt x="4783" y="10052"/>
                  <a:pt x="4789" y="10045"/>
                  <a:pt x="4794" y="10038"/>
                </a:cubicBezTo>
                <a:cubicBezTo>
                  <a:pt x="4814" y="10040"/>
                  <a:pt x="4828" y="10038"/>
                  <a:pt x="4840" y="10033"/>
                </a:cubicBezTo>
                <a:cubicBezTo>
                  <a:pt x="4832" y="10039"/>
                  <a:pt x="4827" y="10045"/>
                  <a:pt x="4838" y="10047"/>
                </a:cubicBezTo>
                <a:close/>
                <a:moveTo>
                  <a:pt x="4855" y="10026"/>
                </a:moveTo>
                <a:cubicBezTo>
                  <a:pt x="4859" y="10023"/>
                  <a:pt x="4863" y="10021"/>
                  <a:pt x="4866" y="10018"/>
                </a:cubicBezTo>
                <a:cubicBezTo>
                  <a:pt x="4877" y="10025"/>
                  <a:pt x="4882" y="10030"/>
                  <a:pt x="4883" y="10034"/>
                </a:cubicBezTo>
                <a:cubicBezTo>
                  <a:pt x="4871" y="10032"/>
                  <a:pt x="4863" y="10029"/>
                  <a:pt x="4855" y="10026"/>
                </a:cubicBezTo>
                <a:close/>
                <a:moveTo>
                  <a:pt x="4863" y="10044"/>
                </a:moveTo>
                <a:cubicBezTo>
                  <a:pt x="4869" y="10042"/>
                  <a:pt x="4875" y="10041"/>
                  <a:pt x="4882" y="10041"/>
                </a:cubicBezTo>
                <a:cubicBezTo>
                  <a:pt x="4879" y="10043"/>
                  <a:pt x="4874" y="10045"/>
                  <a:pt x="4868" y="10047"/>
                </a:cubicBezTo>
                <a:cubicBezTo>
                  <a:pt x="4866" y="10046"/>
                  <a:pt x="4864" y="10045"/>
                  <a:pt x="4863" y="10044"/>
                </a:cubicBezTo>
                <a:close/>
                <a:moveTo>
                  <a:pt x="5801" y="10109"/>
                </a:moveTo>
                <a:cubicBezTo>
                  <a:pt x="5805" y="10109"/>
                  <a:pt x="5809" y="10109"/>
                  <a:pt x="5812" y="10110"/>
                </a:cubicBezTo>
                <a:cubicBezTo>
                  <a:pt x="5813" y="10117"/>
                  <a:pt x="5825" y="10122"/>
                  <a:pt x="5854" y="10123"/>
                </a:cubicBezTo>
                <a:cubicBezTo>
                  <a:pt x="5863" y="10125"/>
                  <a:pt x="5872" y="10126"/>
                  <a:pt x="5882" y="10124"/>
                </a:cubicBezTo>
                <a:cubicBezTo>
                  <a:pt x="5882" y="10128"/>
                  <a:pt x="5881" y="10132"/>
                  <a:pt x="5880" y="10136"/>
                </a:cubicBezTo>
                <a:cubicBezTo>
                  <a:pt x="5848" y="10144"/>
                  <a:pt x="5824" y="10126"/>
                  <a:pt x="5799" y="10112"/>
                </a:cubicBezTo>
                <a:cubicBezTo>
                  <a:pt x="5799" y="10111"/>
                  <a:pt x="5800" y="10110"/>
                  <a:pt x="5801" y="10109"/>
                </a:cubicBezTo>
                <a:close/>
                <a:moveTo>
                  <a:pt x="5825" y="9783"/>
                </a:moveTo>
                <a:cubicBezTo>
                  <a:pt x="5810" y="9776"/>
                  <a:pt x="5790" y="9784"/>
                  <a:pt x="5774" y="9781"/>
                </a:cubicBezTo>
                <a:cubicBezTo>
                  <a:pt x="5774" y="9779"/>
                  <a:pt x="5774" y="9778"/>
                  <a:pt x="5773" y="9776"/>
                </a:cubicBezTo>
                <a:cubicBezTo>
                  <a:pt x="5782" y="9768"/>
                  <a:pt x="5764" y="9757"/>
                  <a:pt x="5787" y="9751"/>
                </a:cubicBezTo>
                <a:cubicBezTo>
                  <a:pt x="5819" y="9758"/>
                  <a:pt x="5828" y="9772"/>
                  <a:pt x="5825" y="9783"/>
                </a:cubicBezTo>
                <a:close/>
                <a:moveTo>
                  <a:pt x="5881" y="9647"/>
                </a:moveTo>
                <a:cubicBezTo>
                  <a:pt x="5865" y="9643"/>
                  <a:pt x="5848" y="9641"/>
                  <a:pt x="5832" y="9636"/>
                </a:cubicBezTo>
                <a:cubicBezTo>
                  <a:pt x="5842" y="9624"/>
                  <a:pt x="5851" y="9611"/>
                  <a:pt x="5884" y="9618"/>
                </a:cubicBezTo>
                <a:cubicBezTo>
                  <a:pt x="5860" y="9625"/>
                  <a:pt x="5877" y="9637"/>
                  <a:pt x="5881" y="9647"/>
                </a:cubicBezTo>
                <a:close/>
                <a:moveTo>
                  <a:pt x="5956" y="9716"/>
                </a:moveTo>
                <a:cubicBezTo>
                  <a:pt x="5952" y="9738"/>
                  <a:pt x="5948" y="9759"/>
                  <a:pt x="5944" y="9781"/>
                </a:cubicBezTo>
                <a:cubicBezTo>
                  <a:pt x="5908" y="9771"/>
                  <a:pt x="5918" y="9754"/>
                  <a:pt x="5951" y="9742"/>
                </a:cubicBezTo>
                <a:cubicBezTo>
                  <a:pt x="5923" y="9732"/>
                  <a:pt x="5908" y="9734"/>
                  <a:pt x="5901" y="9741"/>
                </a:cubicBezTo>
                <a:cubicBezTo>
                  <a:pt x="5887" y="9735"/>
                  <a:pt x="5878" y="9730"/>
                  <a:pt x="5873" y="9726"/>
                </a:cubicBezTo>
                <a:cubicBezTo>
                  <a:pt x="5900" y="9722"/>
                  <a:pt x="5932" y="9706"/>
                  <a:pt x="5956" y="9716"/>
                </a:cubicBezTo>
                <a:close/>
                <a:moveTo>
                  <a:pt x="5964" y="9673"/>
                </a:moveTo>
                <a:cubicBezTo>
                  <a:pt x="5937" y="9662"/>
                  <a:pt x="5890" y="9647"/>
                  <a:pt x="5917" y="9636"/>
                </a:cubicBezTo>
                <a:cubicBezTo>
                  <a:pt x="5936" y="9634"/>
                  <a:pt x="5951" y="9645"/>
                  <a:pt x="5967" y="9654"/>
                </a:cubicBezTo>
                <a:cubicBezTo>
                  <a:pt x="5966" y="9660"/>
                  <a:pt x="5965" y="9667"/>
                  <a:pt x="5964" y="9673"/>
                </a:cubicBezTo>
                <a:close/>
                <a:moveTo>
                  <a:pt x="4405" y="7981"/>
                </a:moveTo>
                <a:cubicBezTo>
                  <a:pt x="4399" y="7981"/>
                  <a:pt x="4395" y="7981"/>
                  <a:pt x="4390" y="7981"/>
                </a:cubicBezTo>
                <a:cubicBezTo>
                  <a:pt x="4395" y="7981"/>
                  <a:pt x="4399" y="7981"/>
                  <a:pt x="4405" y="7981"/>
                </a:cubicBezTo>
                <a:close/>
                <a:moveTo>
                  <a:pt x="4732" y="9229"/>
                </a:moveTo>
                <a:lnTo>
                  <a:pt x="4689" y="9205"/>
                </a:lnTo>
                <a:lnTo>
                  <a:pt x="4729" y="9197"/>
                </a:lnTo>
                <a:cubicBezTo>
                  <a:pt x="4761" y="9212"/>
                  <a:pt x="4771" y="9224"/>
                  <a:pt x="4732" y="9229"/>
                </a:cubicBezTo>
                <a:close/>
                <a:moveTo>
                  <a:pt x="5914" y="9946"/>
                </a:moveTo>
                <a:cubicBezTo>
                  <a:pt x="5914" y="9946"/>
                  <a:pt x="5914" y="9946"/>
                  <a:pt x="5914" y="9947"/>
                </a:cubicBezTo>
                <a:cubicBezTo>
                  <a:pt x="5912" y="9961"/>
                  <a:pt x="5909" y="9975"/>
                  <a:pt x="5907" y="9989"/>
                </a:cubicBezTo>
                <a:cubicBezTo>
                  <a:pt x="5888" y="9990"/>
                  <a:pt x="5878" y="10005"/>
                  <a:pt x="5883" y="10010"/>
                </a:cubicBezTo>
                <a:cubicBezTo>
                  <a:pt x="5872" y="10009"/>
                  <a:pt x="5862" y="10007"/>
                  <a:pt x="5852" y="10005"/>
                </a:cubicBezTo>
                <a:cubicBezTo>
                  <a:pt x="5853" y="9996"/>
                  <a:pt x="5854" y="9987"/>
                  <a:pt x="5854" y="9978"/>
                </a:cubicBezTo>
                <a:cubicBezTo>
                  <a:pt x="5858" y="9979"/>
                  <a:pt x="5861" y="9980"/>
                  <a:pt x="5865" y="9980"/>
                </a:cubicBezTo>
                <a:cubicBezTo>
                  <a:pt x="5887" y="9972"/>
                  <a:pt x="5875" y="9967"/>
                  <a:pt x="5855" y="9962"/>
                </a:cubicBezTo>
                <a:cubicBezTo>
                  <a:pt x="5855" y="9940"/>
                  <a:pt x="5854" y="9918"/>
                  <a:pt x="5854" y="9896"/>
                </a:cubicBezTo>
                <a:cubicBezTo>
                  <a:pt x="5876" y="9902"/>
                  <a:pt x="5897" y="9910"/>
                  <a:pt x="5920" y="9915"/>
                </a:cubicBezTo>
                <a:cubicBezTo>
                  <a:pt x="5918" y="9926"/>
                  <a:pt x="5916" y="9936"/>
                  <a:pt x="5914" y="9946"/>
                </a:cubicBezTo>
                <a:close/>
                <a:moveTo>
                  <a:pt x="5028" y="12666"/>
                </a:moveTo>
                <a:cubicBezTo>
                  <a:pt x="5028" y="12674"/>
                  <a:pt x="5027" y="12682"/>
                  <a:pt x="5026" y="12691"/>
                </a:cubicBezTo>
                <a:cubicBezTo>
                  <a:pt x="5017" y="12682"/>
                  <a:pt x="5016" y="12673"/>
                  <a:pt x="5028" y="12666"/>
                </a:cubicBezTo>
                <a:close/>
                <a:moveTo>
                  <a:pt x="5903" y="10007"/>
                </a:moveTo>
                <a:cubicBezTo>
                  <a:pt x="5903" y="10011"/>
                  <a:pt x="5902" y="10015"/>
                  <a:pt x="5901" y="10018"/>
                </a:cubicBezTo>
                <a:cubicBezTo>
                  <a:pt x="5898" y="10014"/>
                  <a:pt x="5899" y="10011"/>
                  <a:pt x="5903" y="10007"/>
                </a:cubicBezTo>
                <a:close/>
                <a:moveTo>
                  <a:pt x="5892" y="10073"/>
                </a:moveTo>
                <a:cubicBezTo>
                  <a:pt x="5879" y="10064"/>
                  <a:pt x="5888" y="10058"/>
                  <a:pt x="5895" y="10051"/>
                </a:cubicBezTo>
                <a:cubicBezTo>
                  <a:pt x="5894" y="10058"/>
                  <a:pt x="5893" y="10065"/>
                  <a:pt x="5892" y="10073"/>
                </a:cubicBezTo>
                <a:close/>
                <a:moveTo>
                  <a:pt x="5934" y="9837"/>
                </a:moveTo>
                <a:cubicBezTo>
                  <a:pt x="5930" y="9859"/>
                  <a:pt x="5926" y="9880"/>
                  <a:pt x="5922" y="9902"/>
                </a:cubicBezTo>
                <a:cubicBezTo>
                  <a:pt x="5918" y="9903"/>
                  <a:pt x="5914" y="9905"/>
                  <a:pt x="5909" y="9906"/>
                </a:cubicBezTo>
                <a:cubicBezTo>
                  <a:pt x="5906" y="9892"/>
                  <a:pt x="5878" y="9885"/>
                  <a:pt x="5854" y="9878"/>
                </a:cubicBezTo>
                <a:cubicBezTo>
                  <a:pt x="5854" y="9870"/>
                  <a:pt x="5855" y="9861"/>
                  <a:pt x="5855" y="9853"/>
                </a:cubicBezTo>
                <a:cubicBezTo>
                  <a:pt x="5890" y="9854"/>
                  <a:pt x="5930" y="9868"/>
                  <a:pt x="5922" y="9854"/>
                </a:cubicBezTo>
                <a:cubicBezTo>
                  <a:pt x="5901" y="9846"/>
                  <a:pt x="5878" y="9849"/>
                  <a:pt x="5857" y="9840"/>
                </a:cubicBezTo>
                <a:cubicBezTo>
                  <a:pt x="5857" y="9836"/>
                  <a:pt x="5858" y="9832"/>
                  <a:pt x="5859" y="9829"/>
                </a:cubicBezTo>
                <a:cubicBezTo>
                  <a:pt x="5885" y="9827"/>
                  <a:pt x="5909" y="9832"/>
                  <a:pt x="5934" y="9837"/>
                </a:cubicBezTo>
                <a:close/>
                <a:moveTo>
                  <a:pt x="5935" y="9827"/>
                </a:moveTo>
                <a:cubicBezTo>
                  <a:pt x="5925" y="9825"/>
                  <a:pt x="5916" y="9822"/>
                  <a:pt x="5907" y="9817"/>
                </a:cubicBezTo>
                <a:cubicBezTo>
                  <a:pt x="5904" y="9801"/>
                  <a:pt x="5977" y="9815"/>
                  <a:pt x="5902" y="9785"/>
                </a:cubicBezTo>
                <a:cubicBezTo>
                  <a:pt x="5918" y="9776"/>
                  <a:pt x="5930" y="9782"/>
                  <a:pt x="5943" y="9786"/>
                </a:cubicBezTo>
                <a:cubicBezTo>
                  <a:pt x="5940" y="9800"/>
                  <a:pt x="5938" y="9814"/>
                  <a:pt x="5935" y="9827"/>
                </a:cubicBezTo>
                <a:close/>
                <a:moveTo>
                  <a:pt x="5957" y="9712"/>
                </a:moveTo>
                <a:cubicBezTo>
                  <a:pt x="5950" y="9701"/>
                  <a:pt x="5921" y="9680"/>
                  <a:pt x="5961" y="9686"/>
                </a:cubicBezTo>
                <a:cubicBezTo>
                  <a:pt x="5960" y="9694"/>
                  <a:pt x="5958" y="9703"/>
                  <a:pt x="5957" y="9712"/>
                </a:cubicBezTo>
                <a:close/>
                <a:moveTo>
                  <a:pt x="5897" y="9747"/>
                </a:moveTo>
                <a:cubicBezTo>
                  <a:pt x="5897" y="9749"/>
                  <a:pt x="5897" y="9751"/>
                  <a:pt x="5898" y="9753"/>
                </a:cubicBezTo>
                <a:cubicBezTo>
                  <a:pt x="5896" y="9752"/>
                  <a:pt x="5896" y="9752"/>
                  <a:pt x="5894" y="9751"/>
                </a:cubicBezTo>
                <a:cubicBezTo>
                  <a:pt x="5895" y="9750"/>
                  <a:pt x="5896" y="9748"/>
                  <a:pt x="5897" y="9747"/>
                </a:cubicBezTo>
                <a:close/>
                <a:moveTo>
                  <a:pt x="5838" y="10107"/>
                </a:moveTo>
                <a:cubicBezTo>
                  <a:pt x="5830" y="10105"/>
                  <a:pt x="5822" y="10104"/>
                  <a:pt x="5813" y="10103"/>
                </a:cubicBezTo>
                <a:cubicBezTo>
                  <a:pt x="5813" y="10104"/>
                  <a:pt x="5813" y="10105"/>
                  <a:pt x="5813" y="10106"/>
                </a:cubicBezTo>
                <a:cubicBezTo>
                  <a:pt x="5810" y="10105"/>
                  <a:pt x="5808" y="10105"/>
                  <a:pt x="5806" y="10104"/>
                </a:cubicBezTo>
                <a:cubicBezTo>
                  <a:pt x="5814" y="10096"/>
                  <a:pt x="5821" y="10087"/>
                  <a:pt x="5827" y="10078"/>
                </a:cubicBezTo>
                <a:cubicBezTo>
                  <a:pt x="5850" y="10077"/>
                  <a:pt x="5875" y="10077"/>
                  <a:pt x="5892" y="10073"/>
                </a:cubicBezTo>
                <a:cubicBezTo>
                  <a:pt x="5889" y="10087"/>
                  <a:pt x="5886" y="10102"/>
                  <a:pt x="5884" y="10116"/>
                </a:cubicBezTo>
                <a:cubicBezTo>
                  <a:pt x="5870" y="10107"/>
                  <a:pt x="5854" y="10107"/>
                  <a:pt x="5838" y="10107"/>
                </a:cubicBezTo>
                <a:close/>
                <a:moveTo>
                  <a:pt x="5815" y="9647"/>
                </a:moveTo>
                <a:cubicBezTo>
                  <a:pt x="5816" y="9648"/>
                  <a:pt x="5816" y="9648"/>
                  <a:pt x="5816" y="9649"/>
                </a:cubicBezTo>
                <a:cubicBezTo>
                  <a:pt x="5815" y="9649"/>
                  <a:pt x="5814" y="9648"/>
                  <a:pt x="5813" y="9648"/>
                </a:cubicBezTo>
                <a:cubicBezTo>
                  <a:pt x="5814" y="9648"/>
                  <a:pt x="5814" y="9647"/>
                  <a:pt x="5815" y="9647"/>
                </a:cubicBezTo>
                <a:close/>
                <a:moveTo>
                  <a:pt x="5832" y="10149"/>
                </a:moveTo>
                <a:cubicBezTo>
                  <a:pt x="5828" y="10159"/>
                  <a:pt x="5835" y="10172"/>
                  <a:pt x="5837" y="10191"/>
                </a:cubicBezTo>
                <a:lnTo>
                  <a:pt x="5848" y="10189"/>
                </a:lnTo>
                <a:cubicBezTo>
                  <a:pt x="5851" y="10195"/>
                  <a:pt x="5854" y="10202"/>
                  <a:pt x="5854" y="10208"/>
                </a:cubicBezTo>
                <a:cubicBezTo>
                  <a:pt x="5847" y="10209"/>
                  <a:pt x="5837" y="10211"/>
                  <a:pt x="5820" y="10211"/>
                </a:cubicBezTo>
                <a:cubicBezTo>
                  <a:pt x="5828" y="10215"/>
                  <a:pt x="5833" y="10218"/>
                  <a:pt x="5836" y="10221"/>
                </a:cubicBezTo>
                <a:cubicBezTo>
                  <a:pt x="5830" y="10221"/>
                  <a:pt x="5823" y="10221"/>
                  <a:pt x="5813" y="10219"/>
                </a:cubicBezTo>
                <a:cubicBezTo>
                  <a:pt x="5826" y="10200"/>
                  <a:pt x="5769" y="10146"/>
                  <a:pt x="5832" y="10149"/>
                </a:cubicBezTo>
                <a:close/>
                <a:moveTo>
                  <a:pt x="5912" y="9560"/>
                </a:moveTo>
                <a:cubicBezTo>
                  <a:pt x="5916" y="9561"/>
                  <a:pt x="5920" y="9561"/>
                  <a:pt x="5925" y="9562"/>
                </a:cubicBezTo>
                <a:cubicBezTo>
                  <a:pt x="5941" y="9574"/>
                  <a:pt x="5965" y="9587"/>
                  <a:pt x="5977" y="9600"/>
                </a:cubicBezTo>
                <a:cubicBezTo>
                  <a:pt x="5975" y="9611"/>
                  <a:pt x="5973" y="9621"/>
                  <a:pt x="5971" y="9632"/>
                </a:cubicBezTo>
                <a:cubicBezTo>
                  <a:pt x="5970" y="9632"/>
                  <a:pt x="5969" y="9633"/>
                  <a:pt x="5968" y="9634"/>
                </a:cubicBezTo>
                <a:cubicBezTo>
                  <a:pt x="5925" y="9618"/>
                  <a:pt x="5959" y="9612"/>
                  <a:pt x="5916" y="9596"/>
                </a:cubicBezTo>
                <a:cubicBezTo>
                  <a:pt x="5890" y="9601"/>
                  <a:pt x="5892" y="9610"/>
                  <a:pt x="5871" y="9606"/>
                </a:cubicBezTo>
                <a:cubicBezTo>
                  <a:pt x="5892" y="9594"/>
                  <a:pt x="5905" y="9578"/>
                  <a:pt x="5912" y="9560"/>
                </a:cubicBezTo>
                <a:close/>
                <a:moveTo>
                  <a:pt x="4843" y="9829"/>
                </a:moveTo>
                <a:cubicBezTo>
                  <a:pt x="4887" y="9852"/>
                  <a:pt x="4888" y="9865"/>
                  <a:pt x="4975" y="9869"/>
                </a:cubicBezTo>
                <a:cubicBezTo>
                  <a:pt x="4834" y="9881"/>
                  <a:pt x="4935" y="9947"/>
                  <a:pt x="4873" y="9982"/>
                </a:cubicBezTo>
                <a:cubicBezTo>
                  <a:pt x="4844" y="9951"/>
                  <a:pt x="4848" y="9907"/>
                  <a:pt x="4844" y="9870"/>
                </a:cubicBezTo>
                <a:cubicBezTo>
                  <a:pt x="4814" y="9873"/>
                  <a:pt x="4752" y="9880"/>
                  <a:pt x="4752" y="9864"/>
                </a:cubicBezTo>
                <a:cubicBezTo>
                  <a:pt x="4752" y="9864"/>
                  <a:pt x="4752" y="9864"/>
                  <a:pt x="4752" y="9864"/>
                </a:cubicBezTo>
                <a:cubicBezTo>
                  <a:pt x="4840" y="9871"/>
                  <a:pt x="4789" y="9848"/>
                  <a:pt x="4843" y="9829"/>
                </a:cubicBezTo>
                <a:close/>
                <a:moveTo>
                  <a:pt x="4853" y="9820"/>
                </a:moveTo>
                <a:cubicBezTo>
                  <a:pt x="4842" y="9806"/>
                  <a:pt x="4826" y="9771"/>
                  <a:pt x="4897" y="9794"/>
                </a:cubicBezTo>
                <a:cubicBezTo>
                  <a:pt x="4837" y="9795"/>
                  <a:pt x="4920" y="9836"/>
                  <a:pt x="4853" y="9820"/>
                </a:cubicBezTo>
                <a:close/>
                <a:moveTo>
                  <a:pt x="4643" y="7597"/>
                </a:moveTo>
                <a:cubicBezTo>
                  <a:pt x="4656" y="7609"/>
                  <a:pt x="4651" y="7617"/>
                  <a:pt x="4648" y="7626"/>
                </a:cubicBezTo>
                <a:cubicBezTo>
                  <a:pt x="4628" y="7614"/>
                  <a:pt x="4630" y="7605"/>
                  <a:pt x="4643" y="7597"/>
                </a:cubicBezTo>
                <a:close/>
                <a:moveTo>
                  <a:pt x="4570" y="7693"/>
                </a:moveTo>
                <a:cubicBezTo>
                  <a:pt x="4572" y="7700"/>
                  <a:pt x="4574" y="7707"/>
                  <a:pt x="4573" y="7714"/>
                </a:cubicBezTo>
                <a:cubicBezTo>
                  <a:pt x="4568" y="7714"/>
                  <a:pt x="4564" y="7714"/>
                  <a:pt x="4559" y="7715"/>
                </a:cubicBezTo>
                <a:cubicBezTo>
                  <a:pt x="4517" y="7698"/>
                  <a:pt x="4496" y="7684"/>
                  <a:pt x="4558" y="7677"/>
                </a:cubicBezTo>
                <a:cubicBezTo>
                  <a:pt x="4558" y="7683"/>
                  <a:pt x="4563" y="7688"/>
                  <a:pt x="4570" y="7693"/>
                </a:cubicBezTo>
                <a:close/>
                <a:moveTo>
                  <a:pt x="5988" y="9544"/>
                </a:moveTo>
                <a:cubicBezTo>
                  <a:pt x="5987" y="9550"/>
                  <a:pt x="5985" y="9556"/>
                  <a:pt x="5984" y="9562"/>
                </a:cubicBezTo>
                <a:cubicBezTo>
                  <a:pt x="5955" y="9561"/>
                  <a:pt x="5950" y="9547"/>
                  <a:pt x="5917" y="9533"/>
                </a:cubicBezTo>
                <a:cubicBezTo>
                  <a:pt x="5917" y="9530"/>
                  <a:pt x="5918" y="9527"/>
                  <a:pt x="5917" y="9523"/>
                </a:cubicBezTo>
                <a:cubicBezTo>
                  <a:pt x="5919" y="9522"/>
                  <a:pt x="5919" y="9520"/>
                  <a:pt x="5917" y="9519"/>
                </a:cubicBezTo>
                <a:cubicBezTo>
                  <a:pt x="5917" y="9510"/>
                  <a:pt x="5915" y="9501"/>
                  <a:pt x="5913" y="9493"/>
                </a:cubicBezTo>
                <a:cubicBezTo>
                  <a:pt x="5928" y="9492"/>
                  <a:pt x="5942" y="9493"/>
                  <a:pt x="5955" y="9499"/>
                </a:cubicBezTo>
                <a:cubicBezTo>
                  <a:pt x="5916" y="9510"/>
                  <a:pt x="5957" y="9529"/>
                  <a:pt x="5988" y="9544"/>
                </a:cubicBezTo>
                <a:close/>
                <a:moveTo>
                  <a:pt x="5095" y="9513"/>
                </a:moveTo>
                <a:cubicBezTo>
                  <a:pt x="5127" y="9540"/>
                  <a:pt x="5071" y="9546"/>
                  <a:pt x="5119" y="9566"/>
                </a:cubicBezTo>
                <a:cubicBezTo>
                  <a:pt x="5097" y="9569"/>
                  <a:pt x="5074" y="9578"/>
                  <a:pt x="5054" y="9571"/>
                </a:cubicBezTo>
                <a:cubicBezTo>
                  <a:pt x="5082" y="9553"/>
                  <a:pt x="5017" y="9523"/>
                  <a:pt x="5095" y="9513"/>
                </a:cubicBezTo>
                <a:close/>
                <a:moveTo>
                  <a:pt x="5011" y="14825"/>
                </a:moveTo>
                <a:cubicBezTo>
                  <a:pt x="5007" y="14839"/>
                  <a:pt x="5015" y="14854"/>
                  <a:pt x="5012" y="14868"/>
                </a:cubicBezTo>
                <a:cubicBezTo>
                  <a:pt x="5004" y="14864"/>
                  <a:pt x="4996" y="14860"/>
                  <a:pt x="4991" y="14857"/>
                </a:cubicBezTo>
                <a:cubicBezTo>
                  <a:pt x="4992" y="14842"/>
                  <a:pt x="4992" y="14825"/>
                  <a:pt x="4990" y="14810"/>
                </a:cubicBezTo>
                <a:lnTo>
                  <a:pt x="5003" y="14806"/>
                </a:lnTo>
                <a:cubicBezTo>
                  <a:pt x="5026" y="14833"/>
                  <a:pt x="5016" y="14829"/>
                  <a:pt x="5083" y="14843"/>
                </a:cubicBezTo>
                <a:cubicBezTo>
                  <a:pt x="5062" y="14854"/>
                  <a:pt x="5074" y="14867"/>
                  <a:pt x="5028" y="14876"/>
                </a:cubicBezTo>
                <a:cubicBezTo>
                  <a:pt x="5023" y="14875"/>
                  <a:pt x="5021" y="14873"/>
                  <a:pt x="5017" y="14871"/>
                </a:cubicBezTo>
                <a:cubicBezTo>
                  <a:pt x="5032" y="14869"/>
                  <a:pt x="5048" y="14883"/>
                  <a:pt x="5063" y="14854"/>
                </a:cubicBezTo>
                <a:cubicBezTo>
                  <a:pt x="5046" y="14840"/>
                  <a:pt x="5028" y="14851"/>
                  <a:pt x="5011" y="14825"/>
                </a:cubicBezTo>
                <a:close/>
                <a:moveTo>
                  <a:pt x="5029" y="14987"/>
                </a:moveTo>
                <a:cubicBezTo>
                  <a:pt x="5024" y="14985"/>
                  <a:pt x="5019" y="14982"/>
                  <a:pt x="5015" y="14979"/>
                </a:cubicBezTo>
                <a:cubicBezTo>
                  <a:pt x="5029" y="14962"/>
                  <a:pt x="4977" y="14942"/>
                  <a:pt x="5064" y="14951"/>
                </a:cubicBezTo>
                <a:cubicBezTo>
                  <a:pt x="5041" y="14958"/>
                  <a:pt x="5051" y="14980"/>
                  <a:pt x="5029" y="14987"/>
                </a:cubicBezTo>
                <a:close/>
                <a:moveTo>
                  <a:pt x="5083" y="15147"/>
                </a:moveTo>
                <a:cubicBezTo>
                  <a:pt x="5088" y="15146"/>
                  <a:pt x="5092" y="15146"/>
                  <a:pt x="5097" y="15145"/>
                </a:cubicBezTo>
                <a:cubicBezTo>
                  <a:pt x="5095" y="15152"/>
                  <a:pt x="5093" y="15158"/>
                  <a:pt x="5091" y="15164"/>
                </a:cubicBezTo>
                <a:cubicBezTo>
                  <a:pt x="5088" y="15160"/>
                  <a:pt x="5085" y="15154"/>
                  <a:pt x="5083" y="15147"/>
                </a:cubicBezTo>
                <a:close/>
                <a:moveTo>
                  <a:pt x="4971" y="14815"/>
                </a:moveTo>
                <a:cubicBezTo>
                  <a:pt x="4971" y="14822"/>
                  <a:pt x="4972" y="14830"/>
                  <a:pt x="4973" y="14837"/>
                </a:cubicBezTo>
                <a:cubicBezTo>
                  <a:pt x="4969" y="14831"/>
                  <a:pt x="4966" y="14824"/>
                  <a:pt x="4964" y="14818"/>
                </a:cubicBezTo>
                <a:cubicBezTo>
                  <a:pt x="4964" y="14818"/>
                  <a:pt x="4971" y="14815"/>
                  <a:pt x="4971" y="14815"/>
                </a:cubicBezTo>
                <a:close/>
                <a:moveTo>
                  <a:pt x="5963" y="9425"/>
                </a:moveTo>
                <a:cubicBezTo>
                  <a:pt x="6005" y="9452"/>
                  <a:pt x="5973" y="9447"/>
                  <a:pt x="5953" y="9459"/>
                </a:cubicBezTo>
                <a:cubicBezTo>
                  <a:pt x="5968" y="9470"/>
                  <a:pt x="5983" y="9477"/>
                  <a:pt x="5999" y="9482"/>
                </a:cubicBezTo>
                <a:cubicBezTo>
                  <a:pt x="5998" y="9491"/>
                  <a:pt x="5996" y="9500"/>
                  <a:pt x="5994" y="9509"/>
                </a:cubicBezTo>
                <a:cubicBezTo>
                  <a:pt x="5972" y="9494"/>
                  <a:pt x="5942" y="9479"/>
                  <a:pt x="5904" y="9466"/>
                </a:cubicBezTo>
                <a:cubicBezTo>
                  <a:pt x="5899" y="9452"/>
                  <a:pt x="5893" y="9439"/>
                  <a:pt x="5886" y="9426"/>
                </a:cubicBezTo>
                <a:cubicBezTo>
                  <a:pt x="5888" y="9424"/>
                  <a:pt x="5889" y="9422"/>
                  <a:pt x="5891" y="9420"/>
                </a:cubicBezTo>
                <a:cubicBezTo>
                  <a:pt x="5913" y="9427"/>
                  <a:pt x="5935" y="9435"/>
                  <a:pt x="5963" y="9425"/>
                </a:cubicBezTo>
                <a:close/>
                <a:moveTo>
                  <a:pt x="6041" y="8234"/>
                </a:moveTo>
                <a:cubicBezTo>
                  <a:pt x="6040" y="8234"/>
                  <a:pt x="6040" y="8233"/>
                  <a:pt x="6039" y="8233"/>
                </a:cubicBezTo>
                <a:cubicBezTo>
                  <a:pt x="6040" y="8228"/>
                  <a:pt x="6046" y="8225"/>
                  <a:pt x="6063" y="8224"/>
                </a:cubicBezTo>
                <a:cubicBezTo>
                  <a:pt x="6064" y="8224"/>
                  <a:pt x="6064" y="8225"/>
                  <a:pt x="6065" y="8226"/>
                </a:cubicBezTo>
                <a:cubicBezTo>
                  <a:pt x="6055" y="8228"/>
                  <a:pt x="6046" y="8231"/>
                  <a:pt x="6041" y="8234"/>
                </a:cubicBezTo>
                <a:close/>
                <a:moveTo>
                  <a:pt x="5337" y="9136"/>
                </a:moveTo>
                <a:cubicBezTo>
                  <a:pt x="5339" y="9137"/>
                  <a:pt x="5340" y="9138"/>
                  <a:pt x="5342" y="9138"/>
                </a:cubicBezTo>
                <a:cubicBezTo>
                  <a:pt x="5342" y="9146"/>
                  <a:pt x="5342" y="9154"/>
                  <a:pt x="5343" y="9162"/>
                </a:cubicBezTo>
                <a:cubicBezTo>
                  <a:pt x="5331" y="9164"/>
                  <a:pt x="5316" y="9163"/>
                  <a:pt x="5305" y="9159"/>
                </a:cubicBezTo>
                <a:cubicBezTo>
                  <a:pt x="5321" y="9152"/>
                  <a:pt x="5282" y="9138"/>
                  <a:pt x="5337" y="9136"/>
                </a:cubicBezTo>
                <a:close/>
                <a:moveTo>
                  <a:pt x="5202" y="9352"/>
                </a:moveTo>
                <a:cubicBezTo>
                  <a:pt x="5195" y="9340"/>
                  <a:pt x="5160" y="9301"/>
                  <a:pt x="5225" y="9314"/>
                </a:cubicBezTo>
                <a:cubicBezTo>
                  <a:pt x="5208" y="9325"/>
                  <a:pt x="5241" y="9344"/>
                  <a:pt x="5202" y="9352"/>
                </a:cubicBezTo>
                <a:close/>
                <a:moveTo>
                  <a:pt x="5081" y="9103"/>
                </a:moveTo>
                <a:cubicBezTo>
                  <a:pt x="5137" y="9134"/>
                  <a:pt x="5036" y="9117"/>
                  <a:pt x="5021" y="9140"/>
                </a:cubicBezTo>
                <a:cubicBezTo>
                  <a:pt x="5005" y="9122"/>
                  <a:pt x="5034" y="9097"/>
                  <a:pt x="5081" y="9103"/>
                </a:cubicBezTo>
                <a:close/>
                <a:moveTo>
                  <a:pt x="5025" y="9172"/>
                </a:moveTo>
                <a:cubicBezTo>
                  <a:pt x="5082" y="9209"/>
                  <a:pt x="5114" y="9237"/>
                  <a:pt x="5189" y="9264"/>
                </a:cubicBezTo>
                <a:cubicBezTo>
                  <a:pt x="5074" y="9277"/>
                  <a:pt x="5179" y="9344"/>
                  <a:pt x="5182" y="9380"/>
                </a:cubicBezTo>
                <a:cubicBezTo>
                  <a:pt x="5159" y="9373"/>
                  <a:pt x="5141" y="9346"/>
                  <a:pt x="5114" y="9353"/>
                </a:cubicBezTo>
                <a:cubicBezTo>
                  <a:pt x="5144" y="9374"/>
                  <a:pt x="5127" y="9388"/>
                  <a:pt x="5161" y="9409"/>
                </a:cubicBezTo>
                <a:cubicBezTo>
                  <a:pt x="5175" y="9405"/>
                  <a:pt x="5172" y="9392"/>
                  <a:pt x="5201" y="9401"/>
                </a:cubicBezTo>
                <a:cubicBezTo>
                  <a:pt x="5156" y="9412"/>
                  <a:pt x="5225" y="9461"/>
                  <a:pt x="5150" y="9453"/>
                </a:cubicBezTo>
                <a:cubicBezTo>
                  <a:pt x="5188" y="9436"/>
                  <a:pt x="5104" y="9390"/>
                  <a:pt x="5038" y="9401"/>
                </a:cubicBezTo>
                <a:cubicBezTo>
                  <a:pt x="5126" y="9415"/>
                  <a:pt x="5061" y="9466"/>
                  <a:pt x="5021" y="9462"/>
                </a:cubicBezTo>
                <a:cubicBezTo>
                  <a:pt x="5028" y="9446"/>
                  <a:pt x="5077" y="9404"/>
                  <a:pt x="4987" y="9402"/>
                </a:cubicBezTo>
                <a:cubicBezTo>
                  <a:pt x="4995" y="9411"/>
                  <a:pt x="4992" y="9418"/>
                  <a:pt x="4969" y="9423"/>
                </a:cubicBezTo>
                <a:cubicBezTo>
                  <a:pt x="4914" y="9382"/>
                  <a:pt x="5071" y="9387"/>
                  <a:pt x="5096" y="9372"/>
                </a:cubicBezTo>
                <a:lnTo>
                  <a:pt x="5041" y="9342"/>
                </a:lnTo>
                <a:cubicBezTo>
                  <a:pt x="5123" y="9319"/>
                  <a:pt x="5119" y="9284"/>
                  <a:pt x="5105" y="9247"/>
                </a:cubicBezTo>
                <a:cubicBezTo>
                  <a:pt x="5047" y="9235"/>
                  <a:pt x="5003" y="9215"/>
                  <a:pt x="4991" y="9203"/>
                </a:cubicBezTo>
                <a:cubicBezTo>
                  <a:pt x="5086" y="9215"/>
                  <a:pt x="4963" y="9182"/>
                  <a:pt x="5025" y="9172"/>
                </a:cubicBezTo>
                <a:close/>
                <a:moveTo>
                  <a:pt x="5005" y="9151"/>
                </a:moveTo>
                <a:lnTo>
                  <a:pt x="4952" y="9161"/>
                </a:lnTo>
                <a:cubicBezTo>
                  <a:pt x="4911" y="9146"/>
                  <a:pt x="4903" y="9112"/>
                  <a:pt x="4961" y="9126"/>
                </a:cubicBezTo>
                <a:cubicBezTo>
                  <a:pt x="4930" y="9134"/>
                  <a:pt x="4995" y="9148"/>
                  <a:pt x="5005" y="9151"/>
                </a:cubicBezTo>
                <a:close/>
                <a:moveTo>
                  <a:pt x="4310" y="5980"/>
                </a:moveTo>
                <a:cubicBezTo>
                  <a:pt x="4300" y="5980"/>
                  <a:pt x="4292" y="5981"/>
                  <a:pt x="4287" y="5983"/>
                </a:cubicBezTo>
                <a:cubicBezTo>
                  <a:pt x="4273" y="5964"/>
                  <a:pt x="4207" y="5924"/>
                  <a:pt x="4305" y="5942"/>
                </a:cubicBezTo>
                <a:cubicBezTo>
                  <a:pt x="4263" y="5948"/>
                  <a:pt x="4307" y="5967"/>
                  <a:pt x="4310" y="5980"/>
                </a:cubicBezTo>
                <a:close/>
                <a:moveTo>
                  <a:pt x="3843" y="6108"/>
                </a:moveTo>
                <a:cubicBezTo>
                  <a:pt x="3882" y="6114"/>
                  <a:pt x="3888" y="6131"/>
                  <a:pt x="3859" y="6136"/>
                </a:cubicBezTo>
                <a:cubicBezTo>
                  <a:pt x="3818" y="6122"/>
                  <a:pt x="3830" y="6115"/>
                  <a:pt x="3843" y="6108"/>
                </a:cubicBezTo>
                <a:close/>
                <a:moveTo>
                  <a:pt x="5189" y="15033"/>
                </a:moveTo>
                <a:cubicBezTo>
                  <a:pt x="5188" y="15033"/>
                  <a:pt x="5188" y="15034"/>
                  <a:pt x="5188" y="15035"/>
                </a:cubicBezTo>
                <a:cubicBezTo>
                  <a:pt x="5171" y="15028"/>
                  <a:pt x="5154" y="15022"/>
                  <a:pt x="5135" y="15017"/>
                </a:cubicBezTo>
                <a:cubicBezTo>
                  <a:pt x="5137" y="15016"/>
                  <a:pt x="5138" y="15016"/>
                  <a:pt x="5139" y="15015"/>
                </a:cubicBezTo>
                <a:cubicBezTo>
                  <a:pt x="5137" y="15014"/>
                  <a:pt x="5136" y="15014"/>
                  <a:pt x="5134" y="15013"/>
                </a:cubicBezTo>
                <a:cubicBezTo>
                  <a:pt x="5132" y="15003"/>
                  <a:pt x="5129" y="14992"/>
                  <a:pt x="5126" y="14979"/>
                </a:cubicBezTo>
                <a:cubicBezTo>
                  <a:pt x="5120" y="14987"/>
                  <a:pt x="5117" y="14996"/>
                  <a:pt x="5114" y="15004"/>
                </a:cubicBezTo>
                <a:cubicBezTo>
                  <a:pt x="5078" y="14984"/>
                  <a:pt x="5106" y="14965"/>
                  <a:pt x="5103" y="14940"/>
                </a:cubicBezTo>
                <a:cubicBezTo>
                  <a:pt x="5078" y="14920"/>
                  <a:pt x="5044" y="14945"/>
                  <a:pt x="5018" y="14931"/>
                </a:cubicBezTo>
                <a:cubicBezTo>
                  <a:pt x="5008" y="14903"/>
                  <a:pt x="5091" y="14929"/>
                  <a:pt x="5121" y="14909"/>
                </a:cubicBezTo>
                <a:cubicBezTo>
                  <a:pt x="5119" y="14897"/>
                  <a:pt x="5107" y="14891"/>
                  <a:pt x="5075" y="14888"/>
                </a:cubicBezTo>
                <a:cubicBezTo>
                  <a:pt x="5116" y="14877"/>
                  <a:pt x="5128" y="14865"/>
                  <a:pt x="5126" y="14852"/>
                </a:cubicBezTo>
                <a:lnTo>
                  <a:pt x="5139" y="14857"/>
                </a:lnTo>
                <a:lnTo>
                  <a:pt x="5148" y="14860"/>
                </a:lnTo>
                <a:cubicBezTo>
                  <a:pt x="5134" y="14902"/>
                  <a:pt x="5169" y="14967"/>
                  <a:pt x="5230" y="15007"/>
                </a:cubicBezTo>
                <a:cubicBezTo>
                  <a:pt x="5226" y="15021"/>
                  <a:pt x="5225" y="15036"/>
                  <a:pt x="5216" y="15048"/>
                </a:cubicBezTo>
                <a:cubicBezTo>
                  <a:pt x="5207" y="15043"/>
                  <a:pt x="5198" y="15037"/>
                  <a:pt x="5189" y="15033"/>
                </a:cubicBezTo>
                <a:close/>
                <a:moveTo>
                  <a:pt x="6075" y="8507"/>
                </a:moveTo>
                <a:cubicBezTo>
                  <a:pt x="6074" y="8504"/>
                  <a:pt x="6073" y="8501"/>
                  <a:pt x="6072" y="8498"/>
                </a:cubicBezTo>
                <a:cubicBezTo>
                  <a:pt x="6116" y="8498"/>
                  <a:pt x="6077" y="8478"/>
                  <a:pt x="6122" y="8470"/>
                </a:cubicBezTo>
                <a:cubicBezTo>
                  <a:pt x="6162" y="8495"/>
                  <a:pt x="6098" y="8504"/>
                  <a:pt x="6142" y="8530"/>
                </a:cubicBezTo>
                <a:cubicBezTo>
                  <a:pt x="6118" y="8534"/>
                  <a:pt x="6103" y="8539"/>
                  <a:pt x="6099" y="8546"/>
                </a:cubicBezTo>
                <a:cubicBezTo>
                  <a:pt x="6079" y="8524"/>
                  <a:pt x="6114" y="8523"/>
                  <a:pt x="6075" y="8507"/>
                </a:cubicBezTo>
                <a:close/>
                <a:moveTo>
                  <a:pt x="5182" y="9150"/>
                </a:moveTo>
                <a:cubicBezTo>
                  <a:pt x="5171" y="9134"/>
                  <a:pt x="5190" y="9124"/>
                  <a:pt x="5156" y="9105"/>
                </a:cubicBezTo>
                <a:cubicBezTo>
                  <a:pt x="5193" y="9094"/>
                  <a:pt x="5222" y="9110"/>
                  <a:pt x="5251" y="9128"/>
                </a:cubicBezTo>
                <a:cubicBezTo>
                  <a:pt x="5178" y="9139"/>
                  <a:pt x="5229" y="9167"/>
                  <a:pt x="5186" y="9182"/>
                </a:cubicBezTo>
                <a:cubicBezTo>
                  <a:pt x="5140" y="9163"/>
                  <a:pt x="5095" y="9173"/>
                  <a:pt x="5083" y="9144"/>
                </a:cubicBezTo>
                <a:cubicBezTo>
                  <a:pt x="5121" y="9128"/>
                  <a:pt x="5149" y="9149"/>
                  <a:pt x="5182" y="9150"/>
                </a:cubicBezTo>
                <a:close/>
                <a:moveTo>
                  <a:pt x="5248" y="9047"/>
                </a:moveTo>
                <a:cubicBezTo>
                  <a:pt x="5208" y="9064"/>
                  <a:pt x="5126" y="9031"/>
                  <a:pt x="5167" y="9021"/>
                </a:cubicBezTo>
                <a:cubicBezTo>
                  <a:pt x="5195" y="9025"/>
                  <a:pt x="5224" y="9025"/>
                  <a:pt x="5248" y="9047"/>
                </a:cubicBezTo>
                <a:close/>
                <a:moveTo>
                  <a:pt x="5242" y="9023"/>
                </a:moveTo>
                <a:cubicBezTo>
                  <a:pt x="5210" y="9014"/>
                  <a:pt x="5175" y="9021"/>
                  <a:pt x="5143" y="9017"/>
                </a:cubicBezTo>
                <a:cubicBezTo>
                  <a:pt x="5110" y="9001"/>
                  <a:pt x="5142" y="8996"/>
                  <a:pt x="5163" y="8988"/>
                </a:cubicBezTo>
                <a:cubicBezTo>
                  <a:pt x="5181" y="9003"/>
                  <a:pt x="5263" y="9014"/>
                  <a:pt x="5242" y="9023"/>
                </a:cubicBezTo>
                <a:close/>
                <a:moveTo>
                  <a:pt x="5129" y="8403"/>
                </a:moveTo>
                <a:cubicBezTo>
                  <a:pt x="5170" y="8425"/>
                  <a:pt x="5166" y="8439"/>
                  <a:pt x="5116" y="8446"/>
                </a:cubicBezTo>
                <a:cubicBezTo>
                  <a:pt x="5062" y="8419"/>
                  <a:pt x="5134" y="8425"/>
                  <a:pt x="5064" y="8406"/>
                </a:cubicBezTo>
                <a:cubicBezTo>
                  <a:pt x="5087" y="8401"/>
                  <a:pt x="5108" y="8400"/>
                  <a:pt x="5129" y="8403"/>
                </a:cubicBezTo>
                <a:cubicBezTo>
                  <a:pt x="5063" y="8377"/>
                  <a:pt x="5107" y="8345"/>
                  <a:pt x="5168" y="8355"/>
                </a:cubicBezTo>
                <a:cubicBezTo>
                  <a:pt x="5112" y="8364"/>
                  <a:pt x="5206" y="8397"/>
                  <a:pt x="5129" y="8403"/>
                </a:cubicBezTo>
                <a:close/>
                <a:moveTo>
                  <a:pt x="4854" y="7094"/>
                </a:moveTo>
                <a:cubicBezTo>
                  <a:pt x="4876" y="7106"/>
                  <a:pt x="4901" y="7114"/>
                  <a:pt x="4900" y="7118"/>
                </a:cubicBezTo>
                <a:cubicBezTo>
                  <a:pt x="4880" y="7114"/>
                  <a:pt x="4872" y="7123"/>
                  <a:pt x="4863" y="7126"/>
                </a:cubicBezTo>
                <a:cubicBezTo>
                  <a:pt x="4859" y="7116"/>
                  <a:pt x="4852" y="7104"/>
                  <a:pt x="4854" y="7094"/>
                </a:cubicBezTo>
                <a:close/>
                <a:moveTo>
                  <a:pt x="4481" y="5569"/>
                </a:moveTo>
                <a:cubicBezTo>
                  <a:pt x="4443" y="5553"/>
                  <a:pt x="4396" y="5546"/>
                  <a:pt x="4417" y="5534"/>
                </a:cubicBezTo>
                <a:cubicBezTo>
                  <a:pt x="4439" y="5543"/>
                  <a:pt x="4468" y="5533"/>
                  <a:pt x="4489" y="5544"/>
                </a:cubicBezTo>
                <a:cubicBezTo>
                  <a:pt x="4482" y="5552"/>
                  <a:pt x="4489" y="5561"/>
                  <a:pt x="4481" y="5569"/>
                </a:cubicBezTo>
                <a:close/>
                <a:moveTo>
                  <a:pt x="4520" y="5682"/>
                </a:moveTo>
                <a:cubicBezTo>
                  <a:pt x="4493" y="5692"/>
                  <a:pt x="4488" y="5705"/>
                  <a:pt x="4470" y="5716"/>
                </a:cubicBezTo>
                <a:cubicBezTo>
                  <a:pt x="4447" y="5703"/>
                  <a:pt x="4437" y="5692"/>
                  <a:pt x="4443" y="5684"/>
                </a:cubicBezTo>
                <a:cubicBezTo>
                  <a:pt x="4460" y="5692"/>
                  <a:pt x="4459" y="5660"/>
                  <a:pt x="4520" y="5682"/>
                </a:cubicBezTo>
                <a:close/>
                <a:moveTo>
                  <a:pt x="4329" y="5759"/>
                </a:moveTo>
                <a:cubicBezTo>
                  <a:pt x="4373" y="5777"/>
                  <a:pt x="4370" y="5786"/>
                  <a:pt x="4457" y="5793"/>
                </a:cubicBezTo>
                <a:cubicBezTo>
                  <a:pt x="4316" y="5794"/>
                  <a:pt x="4416" y="5846"/>
                  <a:pt x="4356" y="5867"/>
                </a:cubicBezTo>
                <a:cubicBezTo>
                  <a:pt x="4326" y="5844"/>
                  <a:pt x="4336" y="5813"/>
                  <a:pt x="4332" y="5788"/>
                </a:cubicBezTo>
                <a:cubicBezTo>
                  <a:pt x="4302" y="5788"/>
                  <a:pt x="4271" y="5792"/>
                  <a:pt x="4246" y="5779"/>
                </a:cubicBezTo>
                <a:cubicBezTo>
                  <a:pt x="4349" y="5790"/>
                  <a:pt x="4275" y="5770"/>
                  <a:pt x="4329" y="5759"/>
                </a:cubicBezTo>
                <a:close/>
                <a:moveTo>
                  <a:pt x="4331" y="5753"/>
                </a:moveTo>
                <a:cubicBezTo>
                  <a:pt x="4320" y="5743"/>
                  <a:pt x="4303" y="5718"/>
                  <a:pt x="4374" y="5737"/>
                </a:cubicBezTo>
                <a:cubicBezTo>
                  <a:pt x="4315" y="5734"/>
                  <a:pt x="4399" y="5768"/>
                  <a:pt x="4331" y="5753"/>
                </a:cubicBezTo>
                <a:close/>
                <a:moveTo>
                  <a:pt x="6171" y="8518"/>
                </a:moveTo>
                <a:cubicBezTo>
                  <a:pt x="6150" y="8493"/>
                  <a:pt x="6190" y="8500"/>
                  <a:pt x="6205" y="8488"/>
                </a:cubicBezTo>
                <a:cubicBezTo>
                  <a:pt x="6205" y="8488"/>
                  <a:pt x="6206" y="8488"/>
                  <a:pt x="6206" y="8488"/>
                </a:cubicBezTo>
                <a:cubicBezTo>
                  <a:pt x="6205" y="8493"/>
                  <a:pt x="6203" y="8498"/>
                  <a:pt x="6202" y="8504"/>
                </a:cubicBezTo>
                <a:cubicBezTo>
                  <a:pt x="6197" y="8504"/>
                  <a:pt x="6193" y="8504"/>
                  <a:pt x="6187" y="8507"/>
                </a:cubicBezTo>
                <a:lnTo>
                  <a:pt x="6200" y="8514"/>
                </a:lnTo>
                <a:cubicBezTo>
                  <a:pt x="6199" y="8519"/>
                  <a:pt x="6197" y="8524"/>
                  <a:pt x="6196" y="8529"/>
                </a:cubicBezTo>
                <a:cubicBezTo>
                  <a:pt x="6188" y="8525"/>
                  <a:pt x="6181" y="8522"/>
                  <a:pt x="6171" y="8518"/>
                </a:cubicBezTo>
                <a:close/>
                <a:moveTo>
                  <a:pt x="5361" y="8558"/>
                </a:moveTo>
                <a:cubicBezTo>
                  <a:pt x="5413" y="8580"/>
                  <a:pt x="5339" y="8591"/>
                  <a:pt x="5302" y="8585"/>
                </a:cubicBezTo>
                <a:cubicBezTo>
                  <a:pt x="5252" y="8555"/>
                  <a:pt x="5318" y="8571"/>
                  <a:pt x="5361" y="8558"/>
                </a:cubicBezTo>
                <a:close/>
                <a:moveTo>
                  <a:pt x="5332" y="8653"/>
                </a:moveTo>
                <a:cubicBezTo>
                  <a:pt x="5267" y="8629"/>
                  <a:pt x="5291" y="8627"/>
                  <a:pt x="5308" y="8608"/>
                </a:cubicBezTo>
                <a:cubicBezTo>
                  <a:pt x="5341" y="8597"/>
                  <a:pt x="5363" y="8621"/>
                  <a:pt x="5396" y="8609"/>
                </a:cubicBezTo>
                <a:cubicBezTo>
                  <a:pt x="5426" y="8582"/>
                  <a:pt x="5391" y="8537"/>
                  <a:pt x="5349" y="8512"/>
                </a:cubicBezTo>
                <a:cubicBezTo>
                  <a:pt x="5370" y="8515"/>
                  <a:pt x="5393" y="8509"/>
                  <a:pt x="5411" y="8517"/>
                </a:cubicBezTo>
                <a:cubicBezTo>
                  <a:pt x="5441" y="8535"/>
                  <a:pt x="5349" y="8508"/>
                  <a:pt x="5406" y="8534"/>
                </a:cubicBezTo>
                <a:cubicBezTo>
                  <a:pt x="5412" y="8532"/>
                  <a:pt x="5416" y="8530"/>
                  <a:pt x="5419" y="8528"/>
                </a:cubicBezTo>
                <a:cubicBezTo>
                  <a:pt x="5410" y="8594"/>
                  <a:pt x="5401" y="8659"/>
                  <a:pt x="5385" y="8723"/>
                </a:cubicBezTo>
                <a:cubicBezTo>
                  <a:pt x="5373" y="8717"/>
                  <a:pt x="5371" y="8713"/>
                  <a:pt x="5379" y="8710"/>
                </a:cubicBezTo>
                <a:cubicBezTo>
                  <a:pt x="5397" y="8701"/>
                  <a:pt x="5347" y="8703"/>
                  <a:pt x="5365" y="8712"/>
                </a:cubicBezTo>
                <a:cubicBezTo>
                  <a:pt x="5340" y="8711"/>
                  <a:pt x="5317" y="8703"/>
                  <a:pt x="5295" y="8692"/>
                </a:cubicBezTo>
                <a:cubicBezTo>
                  <a:pt x="5277" y="8704"/>
                  <a:pt x="5353" y="8734"/>
                  <a:pt x="5384" y="8725"/>
                </a:cubicBezTo>
                <a:cubicBezTo>
                  <a:pt x="5375" y="8763"/>
                  <a:pt x="5364" y="8801"/>
                  <a:pt x="5348" y="8838"/>
                </a:cubicBezTo>
                <a:lnTo>
                  <a:pt x="5388" y="8868"/>
                </a:lnTo>
                <a:cubicBezTo>
                  <a:pt x="5383" y="8870"/>
                  <a:pt x="5381" y="8872"/>
                  <a:pt x="5379" y="8874"/>
                </a:cubicBezTo>
                <a:cubicBezTo>
                  <a:pt x="5370" y="8873"/>
                  <a:pt x="5358" y="8869"/>
                  <a:pt x="5351" y="8865"/>
                </a:cubicBezTo>
                <a:cubicBezTo>
                  <a:pt x="5354" y="8900"/>
                  <a:pt x="5353" y="8931"/>
                  <a:pt x="5351" y="8961"/>
                </a:cubicBezTo>
                <a:cubicBezTo>
                  <a:pt x="5349" y="8962"/>
                  <a:pt x="5348" y="8962"/>
                  <a:pt x="5347" y="8962"/>
                </a:cubicBezTo>
                <a:cubicBezTo>
                  <a:pt x="5348" y="8963"/>
                  <a:pt x="5349" y="8964"/>
                  <a:pt x="5350" y="8965"/>
                </a:cubicBezTo>
                <a:cubicBezTo>
                  <a:pt x="5349" y="8984"/>
                  <a:pt x="5347" y="9003"/>
                  <a:pt x="5346" y="9022"/>
                </a:cubicBezTo>
                <a:cubicBezTo>
                  <a:pt x="5320" y="9019"/>
                  <a:pt x="5297" y="9010"/>
                  <a:pt x="5271" y="9009"/>
                </a:cubicBezTo>
                <a:cubicBezTo>
                  <a:pt x="5249" y="9000"/>
                  <a:pt x="5264" y="8996"/>
                  <a:pt x="5251" y="8988"/>
                </a:cubicBezTo>
                <a:cubicBezTo>
                  <a:pt x="5279" y="8977"/>
                  <a:pt x="5299" y="8996"/>
                  <a:pt x="5324" y="8999"/>
                </a:cubicBezTo>
                <a:cubicBezTo>
                  <a:pt x="5318" y="8971"/>
                  <a:pt x="5277" y="8957"/>
                  <a:pt x="5305" y="8929"/>
                </a:cubicBezTo>
                <a:cubicBezTo>
                  <a:pt x="5281" y="8944"/>
                  <a:pt x="5233" y="8957"/>
                  <a:pt x="5254" y="8980"/>
                </a:cubicBezTo>
                <a:cubicBezTo>
                  <a:pt x="5215" y="8989"/>
                  <a:pt x="5256" y="8955"/>
                  <a:pt x="5207" y="8963"/>
                </a:cubicBezTo>
                <a:cubicBezTo>
                  <a:pt x="5236" y="8947"/>
                  <a:pt x="5230" y="8925"/>
                  <a:pt x="5248" y="8906"/>
                </a:cubicBezTo>
                <a:cubicBezTo>
                  <a:pt x="5233" y="8900"/>
                  <a:pt x="5215" y="8907"/>
                  <a:pt x="5200" y="8899"/>
                </a:cubicBezTo>
                <a:cubicBezTo>
                  <a:pt x="5179" y="8879"/>
                  <a:pt x="5247" y="8901"/>
                  <a:pt x="5266" y="8887"/>
                </a:cubicBezTo>
                <a:cubicBezTo>
                  <a:pt x="5247" y="8876"/>
                  <a:pt x="5248" y="8869"/>
                  <a:pt x="5260" y="8863"/>
                </a:cubicBezTo>
                <a:cubicBezTo>
                  <a:pt x="5110" y="8838"/>
                  <a:pt x="5306" y="8826"/>
                  <a:pt x="5218" y="8788"/>
                </a:cubicBezTo>
                <a:cubicBezTo>
                  <a:pt x="5254" y="8778"/>
                  <a:pt x="5290" y="8803"/>
                  <a:pt x="5295" y="8782"/>
                </a:cubicBezTo>
                <a:cubicBezTo>
                  <a:pt x="5249" y="8762"/>
                  <a:pt x="5197" y="8772"/>
                  <a:pt x="5152" y="8751"/>
                </a:cubicBezTo>
                <a:cubicBezTo>
                  <a:pt x="5113" y="8757"/>
                  <a:pt x="5154" y="8775"/>
                  <a:pt x="5118" y="8782"/>
                </a:cubicBezTo>
                <a:cubicBezTo>
                  <a:pt x="5133" y="8789"/>
                  <a:pt x="5152" y="8783"/>
                  <a:pt x="5169" y="8781"/>
                </a:cubicBezTo>
                <a:cubicBezTo>
                  <a:pt x="5207" y="8802"/>
                  <a:pt x="5171" y="8811"/>
                  <a:pt x="5157" y="8824"/>
                </a:cubicBezTo>
                <a:cubicBezTo>
                  <a:pt x="5112" y="8820"/>
                  <a:pt x="5140" y="8807"/>
                  <a:pt x="5089" y="8796"/>
                </a:cubicBezTo>
                <a:cubicBezTo>
                  <a:pt x="5086" y="8777"/>
                  <a:pt x="5110" y="8763"/>
                  <a:pt x="5080" y="8739"/>
                </a:cubicBezTo>
                <a:cubicBezTo>
                  <a:pt x="5116" y="8729"/>
                  <a:pt x="5152" y="8755"/>
                  <a:pt x="5157" y="8734"/>
                </a:cubicBezTo>
                <a:cubicBezTo>
                  <a:pt x="4987" y="8678"/>
                  <a:pt x="5142" y="8603"/>
                  <a:pt x="5149" y="8547"/>
                </a:cubicBezTo>
                <a:cubicBezTo>
                  <a:pt x="5182" y="8549"/>
                  <a:pt x="5208" y="8574"/>
                  <a:pt x="5243" y="8571"/>
                </a:cubicBezTo>
                <a:cubicBezTo>
                  <a:pt x="5210" y="8620"/>
                  <a:pt x="5152" y="8665"/>
                  <a:pt x="5149" y="8719"/>
                </a:cubicBezTo>
                <a:cubicBezTo>
                  <a:pt x="5189" y="8733"/>
                  <a:pt x="5198" y="8706"/>
                  <a:pt x="5156" y="8693"/>
                </a:cubicBezTo>
                <a:cubicBezTo>
                  <a:pt x="5201" y="8686"/>
                  <a:pt x="5195" y="8667"/>
                  <a:pt x="5244" y="8693"/>
                </a:cubicBezTo>
                <a:cubicBezTo>
                  <a:pt x="5239" y="8677"/>
                  <a:pt x="5232" y="8661"/>
                  <a:pt x="5233" y="8646"/>
                </a:cubicBezTo>
                <a:cubicBezTo>
                  <a:pt x="5267" y="8648"/>
                  <a:pt x="5294" y="8668"/>
                  <a:pt x="5332" y="8653"/>
                </a:cubicBezTo>
                <a:close/>
                <a:moveTo>
                  <a:pt x="5221" y="8558"/>
                </a:moveTo>
                <a:lnTo>
                  <a:pt x="5168" y="8527"/>
                </a:lnTo>
                <a:cubicBezTo>
                  <a:pt x="5185" y="8525"/>
                  <a:pt x="5203" y="8519"/>
                  <a:pt x="5218" y="8526"/>
                </a:cubicBezTo>
                <a:cubicBezTo>
                  <a:pt x="5180" y="8530"/>
                  <a:pt x="5291" y="8559"/>
                  <a:pt x="5221" y="8558"/>
                </a:cubicBezTo>
                <a:close/>
                <a:moveTo>
                  <a:pt x="4480" y="5304"/>
                </a:moveTo>
                <a:cubicBezTo>
                  <a:pt x="4539" y="5332"/>
                  <a:pt x="4572" y="5353"/>
                  <a:pt x="4647" y="5375"/>
                </a:cubicBezTo>
                <a:cubicBezTo>
                  <a:pt x="4533" y="5380"/>
                  <a:pt x="4641" y="5431"/>
                  <a:pt x="4645" y="5458"/>
                </a:cubicBezTo>
                <a:cubicBezTo>
                  <a:pt x="4622" y="5452"/>
                  <a:pt x="4603" y="5432"/>
                  <a:pt x="4576" y="5435"/>
                </a:cubicBezTo>
                <a:cubicBezTo>
                  <a:pt x="4607" y="5451"/>
                  <a:pt x="4590" y="5461"/>
                  <a:pt x="4626" y="5477"/>
                </a:cubicBezTo>
                <a:cubicBezTo>
                  <a:pt x="4640" y="5475"/>
                  <a:pt x="4636" y="5466"/>
                  <a:pt x="4665" y="5473"/>
                </a:cubicBezTo>
                <a:cubicBezTo>
                  <a:pt x="4620" y="5479"/>
                  <a:pt x="4691" y="5517"/>
                  <a:pt x="4616" y="5508"/>
                </a:cubicBezTo>
                <a:cubicBezTo>
                  <a:pt x="4653" y="5498"/>
                  <a:pt x="4568" y="5462"/>
                  <a:pt x="4503" y="5466"/>
                </a:cubicBezTo>
                <a:cubicBezTo>
                  <a:pt x="4590" y="5480"/>
                  <a:pt x="4528" y="5514"/>
                  <a:pt x="4489" y="5509"/>
                </a:cubicBezTo>
                <a:cubicBezTo>
                  <a:pt x="4495" y="5498"/>
                  <a:pt x="4541" y="5470"/>
                  <a:pt x="4452" y="5465"/>
                </a:cubicBezTo>
                <a:cubicBezTo>
                  <a:pt x="4461" y="5472"/>
                  <a:pt x="4458" y="5477"/>
                  <a:pt x="4435" y="5479"/>
                </a:cubicBezTo>
                <a:cubicBezTo>
                  <a:pt x="4379" y="5448"/>
                  <a:pt x="4535" y="5458"/>
                  <a:pt x="4559" y="5449"/>
                </a:cubicBezTo>
                <a:lnTo>
                  <a:pt x="4504" y="5425"/>
                </a:lnTo>
                <a:cubicBezTo>
                  <a:pt x="4584" y="5412"/>
                  <a:pt x="4578" y="5386"/>
                  <a:pt x="4563" y="5360"/>
                </a:cubicBezTo>
                <a:cubicBezTo>
                  <a:pt x="4505" y="5349"/>
                  <a:pt x="4461" y="5334"/>
                  <a:pt x="4448" y="5325"/>
                </a:cubicBezTo>
                <a:cubicBezTo>
                  <a:pt x="4543" y="5336"/>
                  <a:pt x="4419" y="5309"/>
                  <a:pt x="4480" y="5304"/>
                </a:cubicBezTo>
                <a:close/>
                <a:moveTo>
                  <a:pt x="4460" y="5288"/>
                </a:moveTo>
                <a:lnTo>
                  <a:pt x="4408" y="5293"/>
                </a:lnTo>
                <a:cubicBezTo>
                  <a:pt x="4366" y="5281"/>
                  <a:pt x="4357" y="5257"/>
                  <a:pt x="4416" y="5269"/>
                </a:cubicBezTo>
                <a:cubicBezTo>
                  <a:pt x="4385" y="5273"/>
                  <a:pt x="4450" y="5285"/>
                  <a:pt x="4460" y="5288"/>
                </a:cubicBezTo>
                <a:close/>
                <a:moveTo>
                  <a:pt x="4246" y="5551"/>
                </a:moveTo>
                <a:cubicBezTo>
                  <a:pt x="4282" y="5571"/>
                  <a:pt x="4322" y="5577"/>
                  <a:pt x="4359" y="5593"/>
                </a:cubicBezTo>
                <a:cubicBezTo>
                  <a:pt x="4336" y="5595"/>
                  <a:pt x="4321" y="5598"/>
                  <a:pt x="4318" y="5603"/>
                </a:cubicBezTo>
                <a:lnTo>
                  <a:pt x="4295" y="5593"/>
                </a:lnTo>
                <a:cubicBezTo>
                  <a:pt x="4287" y="5594"/>
                  <a:pt x="4278" y="5594"/>
                  <a:pt x="4271" y="5590"/>
                </a:cubicBezTo>
                <a:cubicBezTo>
                  <a:pt x="4332" y="5581"/>
                  <a:pt x="4220" y="5578"/>
                  <a:pt x="4203" y="5567"/>
                </a:cubicBezTo>
                <a:cubicBezTo>
                  <a:pt x="4223" y="5563"/>
                  <a:pt x="4195" y="5551"/>
                  <a:pt x="4246" y="5551"/>
                </a:cubicBezTo>
                <a:close/>
                <a:moveTo>
                  <a:pt x="4191" y="5866"/>
                </a:moveTo>
                <a:cubicBezTo>
                  <a:pt x="4133" y="5874"/>
                  <a:pt x="4174" y="5897"/>
                  <a:pt x="4126" y="5907"/>
                </a:cubicBezTo>
                <a:cubicBezTo>
                  <a:pt x="4076" y="5882"/>
                  <a:pt x="4118" y="5853"/>
                  <a:pt x="4158" y="5852"/>
                </a:cubicBezTo>
                <a:cubicBezTo>
                  <a:pt x="4140" y="5855"/>
                  <a:pt x="4173" y="5863"/>
                  <a:pt x="4191" y="5866"/>
                </a:cubicBezTo>
                <a:close/>
                <a:moveTo>
                  <a:pt x="4104" y="6175"/>
                </a:moveTo>
                <a:cubicBezTo>
                  <a:pt x="4097" y="6176"/>
                  <a:pt x="4090" y="6178"/>
                  <a:pt x="4084" y="6181"/>
                </a:cubicBezTo>
                <a:cubicBezTo>
                  <a:pt x="4075" y="6179"/>
                  <a:pt x="4065" y="6178"/>
                  <a:pt x="4038" y="6170"/>
                </a:cubicBezTo>
                <a:cubicBezTo>
                  <a:pt x="4037" y="6161"/>
                  <a:pt x="4029" y="6135"/>
                  <a:pt x="4094" y="6153"/>
                </a:cubicBezTo>
                <a:cubicBezTo>
                  <a:pt x="4058" y="6158"/>
                  <a:pt x="4081" y="6166"/>
                  <a:pt x="4104" y="6175"/>
                </a:cubicBezTo>
                <a:close/>
                <a:moveTo>
                  <a:pt x="6227" y="8036"/>
                </a:moveTo>
                <a:cubicBezTo>
                  <a:pt x="6234" y="8054"/>
                  <a:pt x="6208" y="8045"/>
                  <a:pt x="6181" y="8041"/>
                </a:cubicBezTo>
                <a:cubicBezTo>
                  <a:pt x="6183" y="8036"/>
                  <a:pt x="6186" y="8032"/>
                  <a:pt x="6189" y="8028"/>
                </a:cubicBezTo>
                <a:cubicBezTo>
                  <a:pt x="6202" y="8029"/>
                  <a:pt x="6215" y="8032"/>
                  <a:pt x="6227" y="8036"/>
                </a:cubicBezTo>
                <a:close/>
                <a:moveTo>
                  <a:pt x="5340" y="8415"/>
                </a:moveTo>
                <a:cubicBezTo>
                  <a:pt x="5381" y="8434"/>
                  <a:pt x="5363" y="8443"/>
                  <a:pt x="5378" y="8458"/>
                </a:cubicBezTo>
                <a:cubicBezTo>
                  <a:pt x="5393" y="8454"/>
                  <a:pt x="5389" y="8441"/>
                  <a:pt x="5418" y="8450"/>
                </a:cubicBezTo>
                <a:cubicBezTo>
                  <a:pt x="5438" y="8481"/>
                  <a:pt x="5388" y="8485"/>
                  <a:pt x="5341" y="8496"/>
                </a:cubicBezTo>
                <a:cubicBezTo>
                  <a:pt x="5323" y="8489"/>
                  <a:pt x="5302" y="8488"/>
                  <a:pt x="5285" y="8474"/>
                </a:cubicBezTo>
                <a:cubicBezTo>
                  <a:pt x="5318" y="8461"/>
                  <a:pt x="5343" y="8476"/>
                  <a:pt x="5373" y="8475"/>
                </a:cubicBezTo>
                <a:cubicBezTo>
                  <a:pt x="5328" y="8444"/>
                  <a:pt x="5328" y="8434"/>
                  <a:pt x="5263" y="8420"/>
                </a:cubicBezTo>
                <a:cubicBezTo>
                  <a:pt x="5266" y="8405"/>
                  <a:pt x="5306" y="8416"/>
                  <a:pt x="5340" y="8415"/>
                </a:cubicBezTo>
                <a:close/>
                <a:moveTo>
                  <a:pt x="5278" y="8369"/>
                </a:moveTo>
                <a:cubicBezTo>
                  <a:pt x="5334" y="8378"/>
                  <a:pt x="5339" y="8402"/>
                  <a:pt x="5292" y="8407"/>
                </a:cubicBezTo>
                <a:cubicBezTo>
                  <a:pt x="5246" y="8387"/>
                  <a:pt x="5284" y="8382"/>
                  <a:pt x="5278" y="8369"/>
                </a:cubicBezTo>
                <a:close/>
                <a:moveTo>
                  <a:pt x="4768" y="5223"/>
                </a:moveTo>
                <a:lnTo>
                  <a:pt x="4760" y="5220"/>
                </a:lnTo>
                <a:cubicBezTo>
                  <a:pt x="4763" y="5216"/>
                  <a:pt x="4766" y="5216"/>
                  <a:pt x="4768" y="5223"/>
                </a:cubicBezTo>
                <a:close/>
                <a:moveTo>
                  <a:pt x="4187" y="5310"/>
                </a:moveTo>
                <a:cubicBezTo>
                  <a:pt x="4219" y="5322"/>
                  <a:pt x="4230" y="5331"/>
                  <a:pt x="4192" y="5333"/>
                </a:cubicBezTo>
                <a:lnTo>
                  <a:pt x="4147" y="5314"/>
                </a:lnTo>
                <a:cubicBezTo>
                  <a:pt x="4147" y="5314"/>
                  <a:pt x="4187" y="5310"/>
                  <a:pt x="4187" y="5310"/>
                </a:cubicBezTo>
                <a:close/>
                <a:moveTo>
                  <a:pt x="5126" y="16269"/>
                </a:moveTo>
                <a:cubicBezTo>
                  <a:pt x="5121" y="16271"/>
                  <a:pt x="5111" y="16277"/>
                  <a:pt x="5108" y="16289"/>
                </a:cubicBezTo>
                <a:cubicBezTo>
                  <a:pt x="5102" y="16280"/>
                  <a:pt x="5087" y="16270"/>
                  <a:pt x="5066" y="16259"/>
                </a:cubicBezTo>
                <a:cubicBezTo>
                  <a:pt x="5077" y="16254"/>
                  <a:pt x="5088" y="16254"/>
                  <a:pt x="5097" y="16254"/>
                </a:cubicBezTo>
                <a:cubicBezTo>
                  <a:pt x="5106" y="16262"/>
                  <a:pt x="5115" y="16268"/>
                  <a:pt x="5126" y="16269"/>
                </a:cubicBezTo>
                <a:close/>
                <a:moveTo>
                  <a:pt x="5638" y="16343"/>
                </a:moveTo>
                <a:cubicBezTo>
                  <a:pt x="5636" y="16345"/>
                  <a:pt x="5634" y="16348"/>
                  <a:pt x="5632" y="16351"/>
                </a:cubicBezTo>
                <a:cubicBezTo>
                  <a:pt x="5630" y="16347"/>
                  <a:pt x="5630" y="16344"/>
                  <a:pt x="5628" y="16340"/>
                </a:cubicBezTo>
                <a:cubicBezTo>
                  <a:pt x="5631" y="16341"/>
                  <a:pt x="5635" y="16342"/>
                  <a:pt x="5638" y="16343"/>
                </a:cubicBezTo>
                <a:close/>
                <a:moveTo>
                  <a:pt x="5621" y="16278"/>
                </a:moveTo>
                <a:cubicBezTo>
                  <a:pt x="5641" y="16295"/>
                  <a:pt x="5661" y="16245"/>
                  <a:pt x="5681" y="16278"/>
                </a:cubicBezTo>
                <a:cubicBezTo>
                  <a:pt x="5666" y="16294"/>
                  <a:pt x="5646" y="16309"/>
                  <a:pt x="5622" y="16322"/>
                </a:cubicBezTo>
                <a:cubicBezTo>
                  <a:pt x="5618" y="16307"/>
                  <a:pt x="5616" y="16292"/>
                  <a:pt x="5621" y="16278"/>
                </a:cubicBezTo>
                <a:close/>
                <a:moveTo>
                  <a:pt x="11439" y="7631"/>
                </a:moveTo>
                <a:cubicBezTo>
                  <a:pt x="11419" y="7654"/>
                  <a:pt x="11487" y="7682"/>
                  <a:pt x="11417" y="7702"/>
                </a:cubicBezTo>
                <a:cubicBezTo>
                  <a:pt x="11372" y="7680"/>
                  <a:pt x="11394" y="7660"/>
                  <a:pt x="11364" y="7638"/>
                </a:cubicBezTo>
                <a:cubicBezTo>
                  <a:pt x="11390" y="7625"/>
                  <a:pt x="11416" y="7621"/>
                  <a:pt x="11439" y="7631"/>
                </a:cubicBezTo>
                <a:close/>
                <a:moveTo>
                  <a:pt x="11581" y="7388"/>
                </a:moveTo>
                <a:cubicBezTo>
                  <a:pt x="11532" y="7357"/>
                  <a:pt x="11542" y="7330"/>
                  <a:pt x="11554" y="7303"/>
                </a:cubicBezTo>
                <a:cubicBezTo>
                  <a:pt x="11607" y="7333"/>
                  <a:pt x="11592" y="7360"/>
                  <a:pt x="11581" y="7388"/>
                </a:cubicBezTo>
                <a:close/>
                <a:moveTo>
                  <a:pt x="11571" y="7075"/>
                </a:moveTo>
                <a:cubicBezTo>
                  <a:pt x="11560" y="7082"/>
                  <a:pt x="11538" y="7074"/>
                  <a:pt x="11531" y="7066"/>
                </a:cubicBezTo>
                <a:cubicBezTo>
                  <a:pt x="11532" y="7063"/>
                  <a:pt x="11533" y="7059"/>
                  <a:pt x="11533" y="7056"/>
                </a:cubicBezTo>
                <a:cubicBezTo>
                  <a:pt x="11534" y="7055"/>
                  <a:pt x="11534" y="7055"/>
                  <a:pt x="11535" y="7054"/>
                </a:cubicBezTo>
                <a:cubicBezTo>
                  <a:pt x="11534" y="7055"/>
                  <a:pt x="11534" y="7055"/>
                  <a:pt x="11534" y="7055"/>
                </a:cubicBezTo>
                <a:cubicBezTo>
                  <a:pt x="11538" y="7039"/>
                  <a:pt x="11544" y="7023"/>
                  <a:pt x="11560" y="7012"/>
                </a:cubicBezTo>
                <a:cubicBezTo>
                  <a:pt x="11579" y="7034"/>
                  <a:pt x="11595" y="7055"/>
                  <a:pt x="11571" y="7075"/>
                </a:cubicBezTo>
                <a:close/>
                <a:moveTo>
                  <a:pt x="11643" y="6805"/>
                </a:moveTo>
                <a:cubicBezTo>
                  <a:pt x="11618" y="6806"/>
                  <a:pt x="11593" y="6811"/>
                  <a:pt x="11566" y="6824"/>
                </a:cubicBezTo>
                <a:cubicBezTo>
                  <a:pt x="11589" y="6853"/>
                  <a:pt x="11570" y="6880"/>
                  <a:pt x="11568" y="6908"/>
                </a:cubicBezTo>
                <a:cubicBezTo>
                  <a:pt x="11535" y="6920"/>
                  <a:pt x="11527" y="6889"/>
                  <a:pt x="11546" y="6885"/>
                </a:cubicBezTo>
                <a:cubicBezTo>
                  <a:pt x="11469" y="6903"/>
                  <a:pt x="11551" y="6953"/>
                  <a:pt x="11621" y="6971"/>
                </a:cubicBezTo>
                <a:cubicBezTo>
                  <a:pt x="11585" y="6999"/>
                  <a:pt x="11556" y="6972"/>
                  <a:pt x="11525" y="6956"/>
                </a:cubicBezTo>
                <a:cubicBezTo>
                  <a:pt x="11523" y="6970"/>
                  <a:pt x="11535" y="6985"/>
                  <a:pt x="11548" y="6999"/>
                </a:cubicBezTo>
                <a:cubicBezTo>
                  <a:pt x="11514" y="7013"/>
                  <a:pt x="11498" y="7041"/>
                  <a:pt x="11498" y="7067"/>
                </a:cubicBezTo>
                <a:cubicBezTo>
                  <a:pt x="11482" y="7076"/>
                  <a:pt x="11472" y="7089"/>
                  <a:pt x="11469" y="7104"/>
                </a:cubicBezTo>
                <a:cubicBezTo>
                  <a:pt x="11466" y="7095"/>
                  <a:pt x="11457" y="7070"/>
                  <a:pt x="11422" y="7091"/>
                </a:cubicBezTo>
                <a:cubicBezTo>
                  <a:pt x="11409" y="7079"/>
                  <a:pt x="11453" y="7070"/>
                  <a:pt x="11401" y="7057"/>
                </a:cubicBezTo>
                <a:cubicBezTo>
                  <a:pt x="11401" y="7057"/>
                  <a:pt x="11401" y="7057"/>
                  <a:pt x="11401" y="7057"/>
                </a:cubicBezTo>
                <a:cubicBezTo>
                  <a:pt x="11408" y="7047"/>
                  <a:pt x="11417" y="7038"/>
                  <a:pt x="11421" y="7027"/>
                </a:cubicBezTo>
                <a:cubicBezTo>
                  <a:pt x="11403" y="7018"/>
                  <a:pt x="11379" y="7025"/>
                  <a:pt x="11357" y="7026"/>
                </a:cubicBezTo>
                <a:cubicBezTo>
                  <a:pt x="11340" y="7006"/>
                  <a:pt x="11388" y="7004"/>
                  <a:pt x="11337" y="6975"/>
                </a:cubicBezTo>
                <a:cubicBezTo>
                  <a:pt x="11319" y="6998"/>
                  <a:pt x="11368" y="7038"/>
                  <a:pt x="11309" y="7049"/>
                </a:cubicBezTo>
                <a:cubicBezTo>
                  <a:pt x="11440" y="7088"/>
                  <a:pt x="11251" y="7115"/>
                  <a:pt x="11303" y="7165"/>
                </a:cubicBezTo>
                <a:cubicBezTo>
                  <a:pt x="11323" y="7170"/>
                  <a:pt x="11347" y="7165"/>
                  <a:pt x="11364" y="7175"/>
                </a:cubicBezTo>
                <a:cubicBezTo>
                  <a:pt x="11364" y="7172"/>
                  <a:pt x="11362" y="7168"/>
                  <a:pt x="11359" y="7163"/>
                </a:cubicBezTo>
                <a:cubicBezTo>
                  <a:pt x="11377" y="7170"/>
                  <a:pt x="11401" y="7169"/>
                  <a:pt x="11386" y="7178"/>
                </a:cubicBezTo>
                <a:cubicBezTo>
                  <a:pt x="11393" y="7184"/>
                  <a:pt x="11402" y="7182"/>
                  <a:pt x="11411" y="7179"/>
                </a:cubicBezTo>
                <a:lnTo>
                  <a:pt x="11436" y="7169"/>
                </a:lnTo>
                <a:cubicBezTo>
                  <a:pt x="11418" y="7175"/>
                  <a:pt x="11349" y="7138"/>
                  <a:pt x="11402" y="7151"/>
                </a:cubicBezTo>
                <a:cubicBezTo>
                  <a:pt x="11418" y="7141"/>
                  <a:pt x="11370" y="7145"/>
                  <a:pt x="11392" y="7134"/>
                </a:cubicBezTo>
                <a:cubicBezTo>
                  <a:pt x="11349" y="7122"/>
                  <a:pt x="11365" y="7147"/>
                  <a:pt x="11356" y="7157"/>
                </a:cubicBezTo>
                <a:cubicBezTo>
                  <a:pt x="11344" y="7137"/>
                  <a:pt x="11331" y="7117"/>
                  <a:pt x="11399" y="7118"/>
                </a:cubicBezTo>
                <a:cubicBezTo>
                  <a:pt x="11397" y="7115"/>
                  <a:pt x="11395" y="7113"/>
                  <a:pt x="11394" y="7110"/>
                </a:cubicBezTo>
                <a:cubicBezTo>
                  <a:pt x="11425" y="7113"/>
                  <a:pt x="11456" y="7126"/>
                  <a:pt x="11428" y="7141"/>
                </a:cubicBezTo>
                <a:cubicBezTo>
                  <a:pt x="11450" y="7148"/>
                  <a:pt x="11440" y="7132"/>
                  <a:pt x="11466" y="7126"/>
                </a:cubicBezTo>
                <a:cubicBezTo>
                  <a:pt x="11486" y="7149"/>
                  <a:pt x="11489" y="7172"/>
                  <a:pt x="11556" y="7197"/>
                </a:cubicBezTo>
                <a:cubicBezTo>
                  <a:pt x="11520" y="7222"/>
                  <a:pt x="11492" y="7182"/>
                  <a:pt x="11457" y="7204"/>
                </a:cubicBezTo>
                <a:cubicBezTo>
                  <a:pt x="11494" y="7221"/>
                  <a:pt x="11491" y="7250"/>
                  <a:pt x="11549" y="7252"/>
                </a:cubicBezTo>
                <a:cubicBezTo>
                  <a:pt x="11528" y="7299"/>
                  <a:pt x="11487" y="7351"/>
                  <a:pt x="11507" y="7384"/>
                </a:cubicBezTo>
                <a:cubicBezTo>
                  <a:pt x="11536" y="7386"/>
                  <a:pt x="11565" y="7381"/>
                  <a:pt x="11591" y="7405"/>
                </a:cubicBezTo>
                <a:cubicBezTo>
                  <a:pt x="11518" y="7419"/>
                  <a:pt x="11486" y="7386"/>
                  <a:pt x="11464" y="7432"/>
                </a:cubicBezTo>
                <a:cubicBezTo>
                  <a:pt x="11417" y="7415"/>
                  <a:pt x="11453" y="7402"/>
                  <a:pt x="11445" y="7387"/>
                </a:cubicBezTo>
                <a:cubicBezTo>
                  <a:pt x="11382" y="7386"/>
                  <a:pt x="11449" y="7438"/>
                  <a:pt x="11424" y="7458"/>
                </a:cubicBezTo>
                <a:cubicBezTo>
                  <a:pt x="11444" y="7461"/>
                  <a:pt x="11466" y="7453"/>
                  <a:pt x="11485" y="7466"/>
                </a:cubicBezTo>
                <a:cubicBezTo>
                  <a:pt x="11457" y="7483"/>
                  <a:pt x="11473" y="7496"/>
                  <a:pt x="11405" y="7507"/>
                </a:cubicBezTo>
                <a:cubicBezTo>
                  <a:pt x="11432" y="7529"/>
                  <a:pt x="11462" y="7517"/>
                  <a:pt x="11488" y="7539"/>
                </a:cubicBezTo>
                <a:cubicBezTo>
                  <a:pt x="11493" y="7556"/>
                  <a:pt x="11376" y="7566"/>
                  <a:pt x="11467" y="7599"/>
                </a:cubicBezTo>
                <a:cubicBezTo>
                  <a:pt x="11441" y="7613"/>
                  <a:pt x="11419" y="7599"/>
                  <a:pt x="11391" y="7618"/>
                </a:cubicBezTo>
                <a:cubicBezTo>
                  <a:pt x="11360" y="7603"/>
                  <a:pt x="11375" y="7591"/>
                  <a:pt x="11384" y="7578"/>
                </a:cubicBezTo>
                <a:cubicBezTo>
                  <a:pt x="11372" y="7585"/>
                  <a:pt x="11363" y="7592"/>
                  <a:pt x="11355" y="7600"/>
                </a:cubicBezTo>
                <a:cubicBezTo>
                  <a:pt x="11323" y="7581"/>
                  <a:pt x="11314" y="7579"/>
                  <a:pt x="11345" y="7567"/>
                </a:cubicBezTo>
                <a:cubicBezTo>
                  <a:pt x="11280" y="7550"/>
                  <a:pt x="11319" y="7604"/>
                  <a:pt x="11300" y="7616"/>
                </a:cubicBezTo>
                <a:cubicBezTo>
                  <a:pt x="11331" y="7632"/>
                  <a:pt x="11327" y="7616"/>
                  <a:pt x="11345" y="7610"/>
                </a:cubicBezTo>
                <a:cubicBezTo>
                  <a:pt x="11275" y="7689"/>
                  <a:pt x="11349" y="7804"/>
                  <a:pt x="11306" y="7891"/>
                </a:cubicBezTo>
                <a:cubicBezTo>
                  <a:pt x="11273" y="7890"/>
                  <a:pt x="11242" y="7879"/>
                  <a:pt x="11211" y="7864"/>
                </a:cubicBezTo>
                <a:cubicBezTo>
                  <a:pt x="11193" y="7883"/>
                  <a:pt x="11230" y="7906"/>
                  <a:pt x="11190" y="7924"/>
                </a:cubicBezTo>
                <a:cubicBezTo>
                  <a:pt x="11216" y="7940"/>
                  <a:pt x="11246" y="7935"/>
                  <a:pt x="11275" y="7934"/>
                </a:cubicBezTo>
                <a:cubicBezTo>
                  <a:pt x="11270" y="7982"/>
                  <a:pt x="11140" y="8066"/>
                  <a:pt x="11296" y="8124"/>
                </a:cubicBezTo>
                <a:cubicBezTo>
                  <a:pt x="11238" y="8137"/>
                  <a:pt x="11255" y="8102"/>
                  <a:pt x="11213" y="8103"/>
                </a:cubicBezTo>
                <a:cubicBezTo>
                  <a:pt x="11205" y="8138"/>
                  <a:pt x="11208" y="8146"/>
                  <a:pt x="11190" y="8173"/>
                </a:cubicBezTo>
                <a:cubicBezTo>
                  <a:pt x="11210" y="8180"/>
                  <a:pt x="11231" y="8175"/>
                  <a:pt x="11251" y="8182"/>
                </a:cubicBezTo>
                <a:cubicBezTo>
                  <a:pt x="11269" y="8220"/>
                  <a:pt x="11120" y="8273"/>
                  <a:pt x="11221" y="8297"/>
                </a:cubicBezTo>
                <a:cubicBezTo>
                  <a:pt x="11191" y="8309"/>
                  <a:pt x="11163" y="8301"/>
                  <a:pt x="11132" y="8320"/>
                </a:cubicBezTo>
                <a:cubicBezTo>
                  <a:pt x="11144" y="8337"/>
                  <a:pt x="11199" y="8357"/>
                  <a:pt x="11137" y="8370"/>
                </a:cubicBezTo>
                <a:cubicBezTo>
                  <a:pt x="11261" y="8403"/>
                  <a:pt x="11094" y="8463"/>
                  <a:pt x="11177" y="8511"/>
                </a:cubicBezTo>
                <a:cubicBezTo>
                  <a:pt x="11153" y="8506"/>
                  <a:pt x="11125" y="8529"/>
                  <a:pt x="11102" y="8518"/>
                </a:cubicBezTo>
                <a:cubicBezTo>
                  <a:pt x="11125" y="8547"/>
                  <a:pt x="11166" y="8577"/>
                  <a:pt x="11078" y="8600"/>
                </a:cubicBezTo>
                <a:cubicBezTo>
                  <a:pt x="11109" y="8613"/>
                  <a:pt x="11120" y="8625"/>
                  <a:pt x="11122" y="8636"/>
                </a:cubicBezTo>
                <a:cubicBezTo>
                  <a:pt x="11106" y="8636"/>
                  <a:pt x="11089" y="8637"/>
                  <a:pt x="11072" y="8644"/>
                </a:cubicBezTo>
                <a:cubicBezTo>
                  <a:pt x="11110" y="8651"/>
                  <a:pt x="11106" y="8681"/>
                  <a:pt x="11068" y="8666"/>
                </a:cubicBezTo>
                <a:cubicBezTo>
                  <a:pt x="11101" y="8685"/>
                  <a:pt x="11089" y="8714"/>
                  <a:pt x="11057" y="8743"/>
                </a:cubicBezTo>
                <a:cubicBezTo>
                  <a:pt x="11111" y="8739"/>
                  <a:pt x="11113" y="8754"/>
                  <a:pt x="11114" y="8774"/>
                </a:cubicBezTo>
                <a:cubicBezTo>
                  <a:pt x="11097" y="8779"/>
                  <a:pt x="11082" y="8767"/>
                  <a:pt x="11067" y="8760"/>
                </a:cubicBezTo>
                <a:cubicBezTo>
                  <a:pt x="11044" y="8787"/>
                  <a:pt x="11066" y="8816"/>
                  <a:pt x="11042" y="8842"/>
                </a:cubicBezTo>
                <a:cubicBezTo>
                  <a:pt x="10986" y="8817"/>
                  <a:pt x="11058" y="8814"/>
                  <a:pt x="10987" y="8800"/>
                </a:cubicBezTo>
                <a:cubicBezTo>
                  <a:pt x="10973" y="8816"/>
                  <a:pt x="10951" y="8831"/>
                  <a:pt x="10968" y="8849"/>
                </a:cubicBezTo>
                <a:cubicBezTo>
                  <a:pt x="10946" y="8853"/>
                  <a:pt x="10928" y="8837"/>
                  <a:pt x="10909" y="8829"/>
                </a:cubicBezTo>
                <a:cubicBezTo>
                  <a:pt x="10912" y="8809"/>
                  <a:pt x="10995" y="8793"/>
                  <a:pt x="10930" y="8769"/>
                </a:cubicBezTo>
                <a:cubicBezTo>
                  <a:pt x="10943" y="8794"/>
                  <a:pt x="10845" y="8778"/>
                  <a:pt x="10863" y="8804"/>
                </a:cubicBezTo>
                <a:cubicBezTo>
                  <a:pt x="10807" y="8808"/>
                  <a:pt x="10805" y="8786"/>
                  <a:pt x="10795" y="8767"/>
                </a:cubicBezTo>
                <a:cubicBezTo>
                  <a:pt x="10825" y="8759"/>
                  <a:pt x="10851" y="8774"/>
                  <a:pt x="10879" y="8777"/>
                </a:cubicBezTo>
                <a:cubicBezTo>
                  <a:pt x="10916" y="8758"/>
                  <a:pt x="10855" y="8747"/>
                  <a:pt x="10824" y="8735"/>
                </a:cubicBezTo>
                <a:cubicBezTo>
                  <a:pt x="10827" y="8717"/>
                  <a:pt x="10809" y="8697"/>
                  <a:pt x="10856" y="8682"/>
                </a:cubicBezTo>
                <a:cubicBezTo>
                  <a:pt x="10839" y="8722"/>
                  <a:pt x="10930" y="8716"/>
                  <a:pt x="10909" y="8746"/>
                </a:cubicBezTo>
                <a:cubicBezTo>
                  <a:pt x="10952" y="8758"/>
                  <a:pt x="10935" y="8712"/>
                  <a:pt x="10982" y="8750"/>
                </a:cubicBezTo>
                <a:cubicBezTo>
                  <a:pt x="11019" y="8773"/>
                  <a:pt x="10907" y="8741"/>
                  <a:pt x="10943" y="8764"/>
                </a:cubicBezTo>
                <a:cubicBezTo>
                  <a:pt x="10991" y="8796"/>
                  <a:pt x="10971" y="8769"/>
                  <a:pt x="11018" y="8757"/>
                </a:cubicBezTo>
                <a:cubicBezTo>
                  <a:pt x="11022" y="8765"/>
                  <a:pt x="11027" y="8773"/>
                  <a:pt x="11015" y="8779"/>
                </a:cubicBezTo>
                <a:cubicBezTo>
                  <a:pt x="11063" y="8758"/>
                  <a:pt x="11002" y="8683"/>
                  <a:pt x="11047" y="8643"/>
                </a:cubicBezTo>
                <a:cubicBezTo>
                  <a:pt x="10975" y="8650"/>
                  <a:pt x="11036" y="8621"/>
                  <a:pt x="10977" y="8616"/>
                </a:cubicBezTo>
                <a:cubicBezTo>
                  <a:pt x="10977" y="8642"/>
                  <a:pt x="10980" y="8668"/>
                  <a:pt x="11015" y="8696"/>
                </a:cubicBezTo>
                <a:cubicBezTo>
                  <a:pt x="10850" y="8701"/>
                  <a:pt x="10914" y="8613"/>
                  <a:pt x="10871" y="8583"/>
                </a:cubicBezTo>
                <a:cubicBezTo>
                  <a:pt x="10938" y="8546"/>
                  <a:pt x="10994" y="8587"/>
                  <a:pt x="11059" y="8566"/>
                </a:cubicBezTo>
                <a:cubicBezTo>
                  <a:pt x="10978" y="8559"/>
                  <a:pt x="11086" y="8530"/>
                  <a:pt x="11018" y="8508"/>
                </a:cubicBezTo>
                <a:cubicBezTo>
                  <a:pt x="11028" y="8526"/>
                  <a:pt x="10993" y="8573"/>
                  <a:pt x="10925" y="8553"/>
                </a:cubicBezTo>
                <a:cubicBezTo>
                  <a:pt x="11010" y="8526"/>
                  <a:pt x="10886" y="8522"/>
                  <a:pt x="10948" y="8482"/>
                </a:cubicBezTo>
                <a:cubicBezTo>
                  <a:pt x="10988" y="8461"/>
                  <a:pt x="11020" y="8492"/>
                  <a:pt x="11060" y="8471"/>
                </a:cubicBezTo>
                <a:lnTo>
                  <a:pt x="11003" y="8440"/>
                </a:lnTo>
                <a:cubicBezTo>
                  <a:pt x="10985" y="8448"/>
                  <a:pt x="10968" y="8455"/>
                  <a:pt x="10952" y="8449"/>
                </a:cubicBezTo>
                <a:cubicBezTo>
                  <a:pt x="10942" y="8439"/>
                  <a:pt x="10936" y="8429"/>
                  <a:pt x="10931" y="8419"/>
                </a:cubicBezTo>
                <a:cubicBezTo>
                  <a:pt x="10945" y="8414"/>
                  <a:pt x="10955" y="8407"/>
                  <a:pt x="10951" y="8398"/>
                </a:cubicBezTo>
                <a:cubicBezTo>
                  <a:pt x="10945" y="8396"/>
                  <a:pt x="10934" y="8395"/>
                  <a:pt x="10923" y="8396"/>
                </a:cubicBezTo>
                <a:cubicBezTo>
                  <a:pt x="10914" y="8361"/>
                  <a:pt x="10921" y="8327"/>
                  <a:pt x="10902" y="8291"/>
                </a:cubicBezTo>
                <a:cubicBezTo>
                  <a:pt x="10867" y="8299"/>
                  <a:pt x="10866" y="8308"/>
                  <a:pt x="10867" y="8317"/>
                </a:cubicBezTo>
                <a:cubicBezTo>
                  <a:pt x="10858" y="8315"/>
                  <a:pt x="10848" y="8314"/>
                  <a:pt x="10837" y="8315"/>
                </a:cubicBezTo>
                <a:cubicBezTo>
                  <a:pt x="10825" y="8297"/>
                  <a:pt x="10821" y="8277"/>
                  <a:pt x="10835" y="8262"/>
                </a:cubicBezTo>
                <a:cubicBezTo>
                  <a:pt x="10834" y="8272"/>
                  <a:pt x="10827" y="8280"/>
                  <a:pt x="10847" y="8295"/>
                </a:cubicBezTo>
                <a:cubicBezTo>
                  <a:pt x="10880" y="8283"/>
                  <a:pt x="10841" y="8253"/>
                  <a:pt x="10895" y="8246"/>
                </a:cubicBezTo>
                <a:cubicBezTo>
                  <a:pt x="10889" y="8259"/>
                  <a:pt x="10900" y="8272"/>
                  <a:pt x="10939" y="8287"/>
                </a:cubicBezTo>
                <a:cubicBezTo>
                  <a:pt x="10985" y="8296"/>
                  <a:pt x="10958" y="8262"/>
                  <a:pt x="11003" y="8274"/>
                </a:cubicBezTo>
                <a:cubicBezTo>
                  <a:pt x="10998" y="8253"/>
                  <a:pt x="10961" y="8232"/>
                  <a:pt x="10960" y="8214"/>
                </a:cubicBezTo>
                <a:cubicBezTo>
                  <a:pt x="10966" y="8219"/>
                  <a:pt x="10971" y="8223"/>
                  <a:pt x="10977" y="8227"/>
                </a:cubicBezTo>
                <a:lnTo>
                  <a:pt x="11018" y="8223"/>
                </a:lnTo>
                <a:cubicBezTo>
                  <a:pt x="11004" y="8214"/>
                  <a:pt x="11003" y="8209"/>
                  <a:pt x="11011" y="8206"/>
                </a:cubicBezTo>
                <a:cubicBezTo>
                  <a:pt x="10990" y="8200"/>
                  <a:pt x="10982" y="8199"/>
                  <a:pt x="10976" y="8197"/>
                </a:cubicBezTo>
                <a:cubicBezTo>
                  <a:pt x="10985" y="8193"/>
                  <a:pt x="10997" y="8189"/>
                  <a:pt x="11016" y="8186"/>
                </a:cubicBezTo>
                <a:cubicBezTo>
                  <a:pt x="10999" y="8181"/>
                  <a:pt x="10992" y="8176"/>
                  <a:pt x="10991" y="8171"/>
                </a:cubicBezTo>
                <a:cubicBezTo>
                  <a:pt x="10998" y="8169"/>
                  <a:pt x="10999" y="8164"/>
                  <a:pt x="10997" y="8159"/>
                </a:cubicBezTo>
                <a:cubicBezTo>
                  <a:pt x="11001" y="8155"/>
                  <a:pt x="11006" y="8151"/>
                  <a:pt x="11009" y="8148"/>
                </a:cubicBezTo>
                <a:cubicBezTo>
                  <a:pt x="11012" y="8149"/>
                  <a:pt x="11014" y="8150"/>
                  <a:pt x="11018" y="8152"/>
                </a:cubicBezTo>
                <a:cubicBezTo>
                  <a:pt x="11026" y="8151"/>
                  <a:pt x="11028" y="8149"/>
                  <a:pt x="11027" y="8146"/>
                </a:cubicBezTo>
                <a:cubicBezTo>
                  <a:pt x="11034" y="8160"/>
                  <a:pt x="11047" y="8172"/>
                  <a:pt x="11078" y="8184"/>
                </a:cubicBezTo>
                <a:cubicBezTo>
                  <a:pt x="11080" y="8143"/>
                  <a:pt x="11079" y="8103"/>
                  <a:pt x="11047" y="8061"/>
                </a:cubicBezTo>
                <a:cubicBezTo>
                  <a:pt x="11064" y="8056"/>
                  <a:pt x="11078" y="8068"/>
                  <a:pt x="11094" y="8074"/>
                </a:cubicBezTo>
                <a:cubicBezTo>
                  <a:pt x="11114" y="8059"/>
                  <a:pt x="11109" y="8050"/>
                  <a:pt x="11092" y="8045"/>
                </a:cubicBezTo>
                <a:cubicBezTo>
                  <a:pt x="11098" y="8043"/>
                  <a:pt x="11108" y="8042"/>
                  <a:pt x="11125" y="8043"/>
                </a:cubicBezTo>
                <a:cubicBezTo>
                  <a:pt x="11075" y="8001"/>
                  <a:pt x="11109" y="7983"/>
                  <a:pt x="11149" y="7978"/>
                </a:cubicBezTo>
                <a:cubicBezTo>
                  <a:pt x="11106" y="7966"/>
                  <a:pt x="11054" y="7976"/>
                  <a:pt x="11020" y="7940"/>
                </a:cubicBezTo>
                <a:cubicBezTo>
                  <a:pt x="10969" y="7949"/>
                  <a:pt x="11075" y="7973"/>
                  <a:pt x="11017" y="7985"/>
                </a:cubicBezTo>
                <a:cubicBezTo>
                  <a:pt x="11014" y="7984"/>
                  <a:pt x="11012" y="7984"/>
                  <a:pt x="11010" y="7984"/>
                </a:cubicBezTo>
                <a:cubicBezTo>
                  <a:pt x="11004" y="7968"/>
                  <a:pt x="10995" y="7952"/>
                  <a:pt x="10991" y="7935"/>
                </a:cubicBezTo>
                <a:cubicBezTo>
                  <a:pt x="11012" y="7935"/>
                  <a:pt x="11032" y="7939"/>
                  <a:pt x="11052" y="7944"/>
                </a:cubicBezTo>
                <a:cubicBezTo>
                  <a:pt x="11076" y="7928"/>
                  <a:pt x="11026" y="7927"/>
                  <a:pt x="11003" y="7919"/>
                </a:cubicBezTo>
                <a:cubicBezTo>
                  <a:pt x="11023" y="7915"/>
                  <a:pt x="11047" y="7912"/>
                  <a:pt x="11061" y="7906"/>
                </a:cubicBezTo>
                <a:cubicBezTo>
                  <a:pt x="11080" y="7909"/>
                  <a:pt x="11098" y="7915"/>
                  <a:pt x="11117" y="7920"/>
                </a:cubicBezTo>
                <a:cubicBezTo>
                  <a:pt x="11130" y="7907"/>
                  <a:pt x="11130" y="7893"/>
                  <a:pt x="11139" y="7880"/>
                </a:cubicBezTo>
                <a:cubicBezTo>
                  <a:pt x="11173" y="7879"/>
                  <a:pt x="11197" y="7873"/>
                  <a:pt x="11212" y="7847"/>
                </a:cubicBezTo>
                <a:cubicBezTo>
                  <a:pt x="11200" y="7850"/>
                  <a:pt x="11192" y="7853"/>
                  <a:pt x="11184" y="7856"/>
                </a:cubicBezTo>
                <a:cubicBezTo>
                  <a:pt x="11165" y="7855"/>
                  <a:pt x="11147" y="7855"/>
                  <a:pt x="11129" y="7855"/>
                </a:cubicBezTo>
                <a:cubicBezTo>
                  <a:pt x="11118" y="7846"/>
                  <a:pt x="11116" y="7840"/>
                  <a:pt x="11117" y="7834"/>
                </a:cubicBezTo>
                <a:cubicBezTo>
                  <a:pt x="11121" y="7837"/>
                  <a:pt x="11123" y="7840"/>
                  <a:pt x="11128" y="7843"/>
                </a:cubicBezTo>
                <a:cubicBezTo>
                  <a:pt x="11140" y="7825"/>
                  <a:pt x="11176" y="7808"/>
                  <a:pt x="11136" y="7788"/>
                </a:cubicBezTo>
                <a:cubicBezTo>
                  <a:pt x="11124" y="7793"/>
                  <a:pt x="11117" y="7798"/>
                  <a:pt x="11112" y="7803"/>
                </a:cubicBezTo>
                <a:cubicBezTo>
                  <a:pt x="11097" y="7800"/>
                  <a:pt x="11081" y="7799"/>
                  <a:pt x="11069" y="7787"/>
                </a:cubicBezTo>
                <a:cubicBezTo>
                  <a:pt x="11072" y="7784"/>
                  <a:pt x="11074" y="7782"/>
                  <a:pt x="11076" y="7779"/>
                </a:cubicBezTo>
                <a:cubicBezTo>
                  <a:pt x="11107" y="7783"/>
                  <a:pt x="11127" y="7781"/>
                  <a:pt x="11139" y="7776"/>
                </a:cubicBezTo>
                <a:cubicBezTo>
                  <a:pt x="11141" y="7778"/>
                  <a:pt x="11144" y="7781"/>
                  <a:pt x="11149" y="7783"/>
                </a:cubicBezTo>
                <a:cubicBezTo>
                  <a:pt x="11172" y="7773"/>
                  <a:pt x="11166" y="7761"/>
                  <a:pt x="11154" y="7749"/>
                </a:cubicBezTo>
                <a:cubicBezTo>
                  <a:pt x="11151" y="7729"/>
                  <a:pt x="11135" y="7705"/>
                  <a:pt x="11129" y="7689"/>
                </a:cubicBezTo>
                <a:cubicBezTo>
                  <a:pt x="11110" y="7698"/>
                  <a:pt x="11097" y="7708"/>
                  <a:pt x="11085" y="7718"/>
                </a:cubicBezTo>
                <a:cubicBezTo>
                  <a:pt x="11087" y="7716"/>
                  <a:pt x="11083" y="7714"/>
                  <a:pt x="11059" y="7712"/>
                </a:cubicBezTo>
                <a:cubicBezTo>
                  <a:pt x="11099" y="7691"/>
                  <a:pt x="11043" y="7665"/>
                  <a:pt x="11057" y="7643"/>
                </a:cubicBezTo>
                <a:cubicBezTo>
                  <a:pt x="11059" y="7640"/>
                  <a:pt x="11063" y="7637"/>
                  <a:pt x="11068" y="7633"/>
                </a:cubicBezTo>
                <a:cubicBezTo>
                  <a:pt x="11076" y="7629"/>
                  <a:pt x="11089" y="7624"/>
                  <a:pt x="11108" y="7620"/>
                </a:cubicBezTo>
                <a:cubicBezTo>
                  <a:pt x="11102" y="7619"/>
                  <a:pt x="11097" y="7618"/>
                  <a:pt x="11092" y="7617"/>
                </a:cubicBezTo>
                <a:cubicBezTo>
                  <a:pt x="11112" y="7602"/>
                  <a:pt x="11124" y="7587"/>
                  <a:pt x="11085" y="7571"/>
                </a:cubicBezTo>
                <a:cubicBezTo>
                  <a:pt x="11093" y="7568"/>
                  <a:pt x="11102" y="7565"/>
                  <a:pt x="11115" y="7565"/>
                </a:cubicBezTo>
                <a:cubicBezTo>
                  <a:pt x="11105" y="7563"/>
                  <a:pt x="11097" y="7560"/>
                  <a:pt x="11089" y="7557"/>
                </a:cubicBezTo>
                <a:cubicBezTo>
                  <a:pt x="11099" y="7549"/>
                  <a:pt x="11119" y="7544"/>
                  <a:pt x="11138" y="7564"/>
                </a:cubicBezTo>
                <a:cubicBezTo>
                  <a:pt x="11141" y="7536"/>
                  <a:pt x="11119" y="7496"/>
                  <a:pt x="11066" y="7458"/>
                </a:cubicBezTo>
                <a:cubicBezTo>
                  <a:pt x="11067" y="7458"/>
                  <a:pt x="11067" y="7458"/>
                  <a:pt x="11067" y="7457"/>
                </a:cubicBezTo>
                <a:cubicBezTo>
                  <a:pt x="11065" y="7456"/>
                  <a:pt x="11063" y="7455"/>
                  <a:pt x="11061" y="7454"/>
                </a:cubicBezTo>
                <a:cubicBezTo>
                  <a:pt x="11052" y="7448"/>
                  <a:pt x="11042" y="7442"/>
                  <a:pt x="11031" y="7435"/>
                </a:cubicBezTo>
                <a:cubicBezTo>
                  <a:pt x="11053" y="7416"/>
                  <a:pt x="11047" y="7395"/>
                  <a:pt x="11080" y="7389"/>
                </a:cubicBezTo>
                <a:cubicBezTo>
                  <a:pt x="11111" y="7418"/>
                  <a:pt x="11082" y="7412"/>
                  <a:pt x="11062" y="7422"/>
                </a:cubicBezTo>
                <a:cubicBezTo>
                  <a:pt x="11093" y="7454"/>
                  <a:pt x="11131" y="7469"/>
                  <a:pt x="11177" y="7462"/>
                </a:cubicBezTo>
                <a:cubicBezTo>
                  <a:pt x="11167" y="7455"/>
                  <a:pt x="11152" y="7458"/>
                  <a:pt x="11139" y="7458"/>
                </a:cubicBezTo>
                <a:cubicBezTo>
                  <a:pt x="11122" y="7438"/>
                  <a:pt x="11099" y="7417"/>
                  <a:pt x="11143" y="7413"/>
                </a:cubicBezTo>
                <a:cubicBezTo>
                  <a:pt x="11181" y="7411"/>
                  <a:pt x="11142" y="7428"/>
                  <a:pt x="11184" y="7444"/>
                </a:cubicBezTo>
                <a:cubicBezTo>
                  <a:pt x="11238" y="7444"/>
                  <a:pt x="11160" y="7411"/>
                  <a:pt x="11221" y="7413"/>
                </a:cubicBezTo>
                <a:cubicBezTo>
                  <a:pt x="11109" y="7375"/>
                  <a:pt x="11209" y="7345"/>
                  <a:pt x="11281" y="7327"/>
                </a:cubicBezTo>
                <a:cubicBezTo>
                  <a:pt x="11244" y="7301"/>
                  <a:pt x="11167" y="7267"/>
                  <a:pt x="11149" y="7298"/>
                </a:cubicBezTo>
                <a:cubicBezTo>
                  <a:pt x="11213" y="7305"/>
                  <a:pt x="11184" y="7319"/>
                  <a:pt x="11162" y="7332"/>
                </a:cubicBezTo>
                <a:cubicBezTo>
                  <a:pt x="11139" y="7331"/>
                  <a:pt x="11143" y="7318"/>
                  <a:pt x="11155" y="7314"/>
                </a:cubicBezTo>
                <a:cubicBezTo>
                  <a:pt x="11144" y="7313"/>
                  <a:pt x="11136" y="7315"/>
                  <a:pt x="11130" y="7318"/>
                </a:cubicBezTo>
                <a:cubicBezTo>
                  <a:pt x="11118" y="7300"/>
                  <a:pt x="11131" y="7284"/>
                  <a:pt x="11153" y="7267"/>
                </a:cubicBezTo>
                <a:cubicBezTo>
                  <a:pt x="11131" y="7265"/>
                  <a:pt x="11110" y="7256"/>
                  <a:pt x="11089" y="7247"/>
                </a:cubicBezTo>
                <a:cubicBezTo>
                  <a:pt x="11091" y="7243"/>
                  <a:pt x="11093" y="7238"/>
                  <a:pt x="11094" y="7233"/>
                </a:cubicBezTo>
                <a:cubicBezTo>
                  <a:pt x="11123" y="7240"/>
                  <a:pt x="11151" y="7250"/>
                  <a:pt x="11182" y="7236"/>
                </a:cubicBezTo>
                <a:cubicBezTo>
                  <a:pt x="11140" y="7234"/>
                  <a:pt x="11115" y="7224"/>
                  <a:pt x="11103" y="7210"/>
                </a:cubicBezTo>
                <a:cubicBezTo>
                  <a:pt x="11112" y="7185"/>
                  <a:pt x="11120" y="7161"/>
                  <a:pt x="11124" y="7135"/>
                </a:cubicBezTo>
                <a:cubicBezTo>
                  <a:pt x="11127" y="7133"/>
                  <a:pt x="11130" y="7130"/>
                  <a:pt x="11134" y="7128"/>
                </a:cubicBezTo>
                <a:cubicBezTo>
                  <a:pt x="11132" y="7125"/>
                  <a:pt x="11129" y="7122"/>
                  <a:pt x="11125" y="7119"/>
                </a:cubicBezTo>
                <a:cubicBezTo>
                  <a:pt x="11126" y="7109"/>
                  <a:pt x="11126" y="7098"/>
                  <a:pt x="11125" y="7088"/>
                </a:cubicBezTo>
                <a:cubicBezTo>
                  <a:pt x="11142" y="7087"/>
                  <a:pt x="11155" y="7101"/>
                  <a:pt x="11168" y="7109"/>
                </a:cubicBezTo>
                <a:cubicBezTo>
                  <a:pt x="11190" y="7102"/>
                  <a:pt x="11204" y="7092"/>
                  <a:pt x="11159" y="7066"/>
                </a:cubicBezTo>
                <a:cubicBezTo>
                  <a:pt x="11179" y="7069"/>
                  <a:pt x="11190" y="7070"/>
                  <a:pt x="11196" y="7069"/>
                </a:cubicBezTo>
                <a:cubicBezTo>
                  <a:pt x="11214" y="7075"/>
                  <a:pt x="11231" y="7084"/>
                  <a:pt x="11249" y="7094"/>
                </a:cubicBezTo>
                <a:cubicBezTo>
                  <a:pt x="11262" y="7091"/>
                  <a:pt x="11257" y="7087"/>
                  <a:pt x="11250" y="7083"/>
                </a:cubicBezTo>
                <a:lnTo>
                  <a:pt x="11276" y="7073"/>
                </a:lnTo>
                <a:cubicBezTo>
                  <a:pt x="11253" y="7059"/>
                  <a:pt x="11227" y="7062"/>
                  <a:pt x="11202" y="7055"/>
                </a:cubicBezTo>
                <a:cubicBezTo>
                  <a:pt x="11203" y="7050"/>
                  <a:pt x="11205" y="7045"/>
                  <a:pt x="11221" y="7042"/>
                </a:cubicBezTo>
                <a:cubicBezTo>
                  <a:pt x="11253" y="7035"/>
                  <a:pt x="11264" y="7086"/>
                  <a:pt x="11301" y="7068"/>
                </a:cubicBezTo>
                <a:cubicBezTo>
                  <a:pt x="11230" y="7031"/>
                  <a:pt x="11279" y="7033"/>
                  <a:pt x="11313" y="7004"/>
                </a:cubicBezTo>
                <a:cubicBezTo>
                  <a:pt x="11296" y="6995"/>
                  <a:pt x="11281" y="6986"/>
                  <a:pt x="11271" y="6978"/>
                </a:cubicBezTo>
                <a:cubicBezTo>
                  <a:pt x="11273" y="6967"/>
                  <a:pt x="11290" y="6956"/>
                  <a:pt x="11289" y="6945"/>
                </a:cubicBezTo>
                <a:cubicBezTo>
                  <a:pt x="11295" y="6944"/>
                  <a:pt x="11302" y="6943"/>
                  <a:pt x="11310" y="6943"/>
                </a:cubicBezTo>
                <a:cubicBezTo>
                  <a:pt x="11262" y="6913"/>
                  <a:pt x="11306" y="6908"/>
                  <a:pt x="11257" y="6878"/>
                </a:cubicBezTo>
                <a:cubicBezTo>
                  <a:pt x="11439" y="6871"/>
                  <a:pt x="11349" y="6751"/>
                  <a:pt x="11461" y="6687"/>
                </a:cubicBezTo>
                <a:cubicBezTo>
                  <a:pt x="11408" y="6675"/>
                  <a:pt x="11372" y="6643"/>
                  <a:pt x="11448" y="6653"/>
                </a:cubicBezTo>
                <a:cubicBezTo>
                  <a:pt x="11427" y="6627"/>
                  <a:pt x="11398" y="6625"/>
                  <a:pt x="11370" y="6617"/>
                </a:cubicBezTo>
                <a:cubicBezTo>
                  <a:pt x="11367" y="6610"/>
                  <a:pt x="11364" y="6602"/>
                  <a:pt x="11377" y="6599"/>
                </a:cubicBezTo>
                <a:cubicBezTo>
                  <a:pt x="11412" y="6610"/>
                  <a:pt x="11450" y="6614"/>
                  <a:pt x="11479" y="6640"/>
                </a:cubicBezTo>
                <a:cubicBezTo>
                  <a:pt x="11535" y="6626"/>
                  <a:pt x="11382" y="6608"/>
                  <a:pt x="11469" y="6597"/>
                </a:cubicBezTo>
                <a:cubicBezTo>
                  <a:pt x="11388" y="6568"/>
                  <a:pt x="11420" y="6567"/>
                  <a:pt x="11426" y="6540"/>
                </a:cubicBezTo>
                <a:cubicBezTo>
                  <a:pt x="11457" y="6538"/>
                  <a:pt x="11481" y="6556"/>
                  <a:pt x="11503" y="6575"/>
                </a:cubicBezTo>
                <a:cubicBezTo>
                  <a:pt x="11456" y="6514"/>
                  <a:pt x="11537" y="6461"/>
                  <a:pt x="11405" y="6391"/>
                </a:cubicBezTo>
                <a:cubicBezTo>
                  <a:pt x="11387" y="6363"/>
                  <a:pt x="11426" y="6373"/>
                  <a:pt x="11443" y="6360"/>
                </a:cubicBezTo>
                <a:cubicBezTo>
                  <a:pt x="11484" y="6357"/>
                  <a:pt x="11509" y="6391"/>
                  <a:pt x="11551" y="6384"/>
                </a:cubicBezTo>
                <a:cubicBezTo>
                  <a:pt x="11526" y="6359"/>
                  <a:pt x="11493" y="6354"/>
                  <a:pt x="11460" y="6350"/>
                </a:cubicBezTo>
                <a:cubicBezTo>
                  <a:pt x="11482" y="6330"/>
                  <a:pt x="11441" y="6326"/>
                  <a:pt x="11427" y="6300"/>
                </a:cubicBezTo>
                <a:cubicBezTo>
                  <a:pt x="11495" y="6303"/>
                  <a:pt x="11564" y="6353"/>
                  <a:pt x="11555" y="6374"/>
                </a:cubicBezTo>
                <a:cubicBezTo>
                  <a:pt x="11576" y="6370"/>
                  <a:pt x="11592" y="6378"/>
                  <a:pt x="11578" y="6381"/>
                </a:cubicBezTo>
                <a:cubicBezTo>
                  <a:pt x="11607" y="6376"/>
                  <a:pt x="11636" y="6369"/>
                  <a:pt x="11658" y="6359"/>
                </a:cubicBezTo>
                <a:cubicBezTo>
                  <a:pt x="11679" y="6404"/>
                  <a:pt x="11706" y="6456"/>
                  <a:pt x="11656" y="6505"/>
                </a:cubicBezTo>
                <a:cubicBezTo>
                  <a:pt x="11709" y="6515"/>
                  <a:pt x="11700" y="6463"/>
                  <a:pt x="11755" y="6498"/>
                </a:cubicBezTo>
                <a:cubicBezTo>
                  <a:pt x="11701" y="6525"/>
                  <a:pt x="11656" y="6547"/>
                  <a:pt x="11672" y="6573"/>
                </a:cubicBezTo>
                <a:cubicBezTo>
                  <a:pt x="11748" y="6592"/>
                  <a:pt x="11681" y="6550"/>
                  <a:pt x="11714" y="6535"/>
                </a:cubicBezTo>
                <a:cubicBezTo>
                  <a:pt x="11766" y="6558"/>
                  <a:pt x="11732" y="6577"/>
                  <a:pt x="11743" y="6598"/>
                </a:cubicBezTo>
                <a:cubicBezTo>
                  <a:pt x="11702" y="6597"/>
                  <a:pt x="11662" y="6590"/>
                  <a:pt x="11622" y="6582"/>
                </a:cubicBezTo>
                <a:cubicBezTo>
                  <a:pt x="11633" y="6638"/>
                  <a:pt x="11719" y="6682"/>
                  <a:pt x="11663" y="6745"/>
                </a:cubicBezTo>
                <a:cubicBezTo>
                  <a:pt x="11646" y="6749"/>
                  <a:pt x="11631" y="6736"/>
                  <a:pt x="11614" y="6743"/>
                </a:cubicBezTo>
                <a:cubicBezTo>
                  <a:pt x="11589" y="6751"/>
                  <a:pt x="11600" y="6761"/>
                  <a:pt x="11573" y="6769"/>
                </a:cubicBezTo>
                <a:cubicBezTo>
                  <a:pt x="11618" y="6791"/>
                  <a:pt x="11621" y="6781"/>
                  <a:pt x="11643" y="6805"/>
                </a:cubicBezTo>
                <a:close/>
                <a:moveTo>
                  <a:pt x="11660" y="6767"/>
                </a:moveTo>
                <a:cubicBezTo>
                  <a:pt x="11693" y="6778"/>
                  <a:pt x="11666" y="6752"/>
                  <a:pt x="11710" y="6758"/>
                </a:cubicBezTo>
                <a:cubicBezTo>
                  <a:pt x="11758" y="6784"/>
                  <a:pt x="11734" y="6837"/>
                  <a:pt x="11663" y="6840"/>
                </a:cubicBezTo>
                <a:cubicBezTo>
                  <a:pt x="11735" y="6818"/>
                  <a:pt x="11658" y="6791"/>
                  <a:pt x="11660" y="6767"/>
                </a:cubicBezTo>
                <a:close/>
                <a:moveTo>
                  <a:pt x="14441" y="3792"/>
                </a:moveTo>
                <a:cubicBezTo>
                  <a:pt x="14441" y="3792"/>
                  <a:pt x="14441" y="3792"/>
                  <a:pt x="14441" y="3792"/>
                </a:cubicBezTo>
                <a:cubicBezTo>
                  <a:pt x="14431" y="3810"/>
                  <a:pt x="14428" y="3829"/>
                  <a:pt x="14442" y="3848"/>
                </a:cubicBezTo>
                <a:cubicBezTo>
                  <a:pt x="14408" y="3829"/>
                  <a:pt x="14434" y="3812"/>
                  <a:pt x="14439" y="3793"/>
                </a:cubicBezTo>
                <a:cubicBezTo>
                  <a:pt x="14439" y="3793"/>
                  <a:pt x="14440" y="3792"/>
                  <a:pt x="14441" y="3792"/>
                </a:cubicBezTo>
                <a:close/>
                <a:moveTo>
                  <a:pt x="14458" y="3864"/>
                </a:moveTo>
                <a:cubicBezTo>
                  <a:pt x="14458" y="3864"/>
                  <a:pt x="14458" y="3864"/>
                  <a:pt x="14458" y="3864"/>
                </a:cubicBezTo>
                <a:cubicBezTo>
                  <a:pt x="14456" y="3864"/>
                  <a:pt x="14456" y="3864"/>
                  <a:pt x="14454" y="3864"/>
                </a:cubicBezTo>
                <a:cubicBezTo>
                  <a:pt x="14456" y="3864"/>
                  <a:pt x="14456" y="3864"/>
                  <a:pt x="14458" y="3864"/>
                </a:cubicBezTo>
                <a:close/>
                <a:moveTo>
                  <a:pt x="14482" y="3011"/>
                </a:moveTo>
                <a:cubicBezTo>
                  <a:pt x="14486" y="3010"/>
                  <a:pt x="14488" y="3010"/>
                  <a:pt x="14491" y="3010"/>
                </a:cubicBezTo>
                <a:cubicBezTo>
                  <a:pt x="14491" y="3020"/>
                  <a:pt x="14490" y="3029"/>
                  <a:pt x="14488" y="3039"/>
                </a:cubicBezTo>
                <a:cubicBezTo>
                  <a:pt x="14487" y="3039"/>
                  <a:pt x="14485" y="3040"/>
                  <a:pt x="14484" y="3041"/>
                </a:cubicBezTo>
                <a:cubicBezTo>
                  <a:pt x="14468" y="3030"/>
                  <a:pt x="14452" y="3020"/>
                  <a:pt x="14482" y="3011"/>
                </a:cubicBezTo>
                <a:close/>
                <a:moveTo>
                  <a:pt x="14426" y="3064"/>
                </a:moveTo>
                <a:cubicBezTo>
                  <a:pt x="14434" y="3059"/>
                  <a:pt x="14442" y="3058"/>
                  <a:pt x="14449" y="3058"/>
                </a:cubicBezTo>
                <a:cubicBezTo>
                  <a:pt x="14443" y="3061"/>
                  <a:pt x="14437" y="3063"/>
                  <a:pt x="14432" y="3066"/>
                </a:cubicBezTo>
                <a:cubicBezTo>
                  <a:pt x="14430" y="3065"/>
                  <a:pt x="14428" y="3064"/>
                  <a:pt x="14426" y="3064"/>
                </a:cubicBezTo>
                <a:close/>
                <a:moveTo>
                  <a:pt x="13334" y="4626"/>
                </a:moveTo>
                <a:cubicBezTo>
                  <a:pt x="13252" y="4614"/>
                  <a:pt x="13367" y="4568"/>
                  <a:pt x="13352" y="4586"/>
                </a:cubicBezTo>
                <a:cubicBezTo>
                  <a:pt x="13338" y="4599"/>
                  <a:pt x="13383" y="4613"/>
                  <a:pt x="13334" y="4626"/>
                </a:cubicBezTo>
                <a:close/>
                <a:moveTo>
                  <a:pt x="9995" y="4892"/>
                </a:moveTo>
                <a:cubicBezTo>
                  <a:pt x="9998" y="4897"/>
                  <a:pt x="10000" y="4902"/>
                  <a:pt x="10001" y="4907"/>
                </a:cubicBezTo>
                <a:cubicBezTo>
                  <a:pt x="9999" y="4903"/>
                  <a:pt x="9996" y="4898"/>
                  <a:pt x="9995" y="4892"/>
                </a:cubicBezTo>
                <a:close/>
                <a:moveTo>
                  <a:pt x="8517" y="6118"/>
                </a:moveTo>
                <a:cubicBezTo>
                  <a:pt x="8569" y="6141"/>
                  <a:pt x="8596" y="6173"/>
                  <a:pt x="8556" y="6185"/>
                </a:cubicBezTo>
                <a:cubicBezTo>
                  <a:pt x="8509" y="6158"/>
                  <a:pt x="8538" y="6144"/>
                  <a:pt x="8486" y="6131"/>
                </a:cubicBezTo>
                <a:lnTo>
                  <a:pt x="8513" y="6127"/>
                </a:lnTo>
                <a:cubicBezTo>
                  <a:pt x="8508" y="6123"/>
                  <a:pt x="8503" y="6118"/>
                  <a:pt x="8517" y="6118"/>
                </a:cubicBezTo>
                <a:close/>
                <a:moveTo>
                  <a:pt x="5941" y="7624"/>
                </a:moveTo>
                <a:cubicBezTo>
                  <a:pt x="5938" y="7622"/>
                  <a:pt x="5937" y="7621"/>
                  <a:pt x="5936" y="7620"/>
                </a:cubicBezTo>
                <a:cubicBezTo>
                  <a:pt x="5937" y="7621"/>
                  <a:pt x="5938" y="7622"/>
                  <a:pt x="5941" y="7624"/>
                </a:cubicBezTo>
                <a:close/>
                <a:moveTo>
                  <a:pt x="5228" y="6858"/>
                </a:moveTo>
                <a:cubicBezTo>
                  <a:pt x="5244" y="6855"/>
                  <a:pt x="5249" y="6853"/>
                  <a:pt x="5248" y="6851"/>
                </a:cubicBezTo>
                <a:cubicBezTo>
                  <a:pt x="5259" y="6856"/>
                  <a:pt x="5271" y="6860"/>
                  <a:pt x="5285" y="6856"/>
                </a:cubicBezTo>
                <a:cubicBezTo>
                  <a:pt x="5267" y="6835"/>
                  <a:pt x="5239" y="6841"/>
                  <a:pt x="5220" y="6824"/>
                </a:cubicBezTo>
                <a:cubicBezTo>
                  <a:pt x="5270" y="6814"/>
                  <a:pt x="5304" y="6851"/>
                  <a:pt x="5347" y="6864"/>
                </a:cubicBezTo>
                <a:cubicBezTo>
                  <a:pt x="5340" y="6870"/>
                  <a:pt x="5325" y="6869"/>
                  <a:pt x="5312" y="6867"/>
                </a:cubicBezTo>
                <a:cubicBezTo>
                  <a:pt x="5313" y="6867"/>
                  <a:pt x="5313" y="6867"/>
                  <a:pt x="5313" y="6867"/>
                </a:cubicBezTo>
                <a:cubicBezTo>
                  <a:pt x="5249" y="6852"/>
                  <a:pt x="5297" y="6878"/>
                  <a:pt x="5259" y="6877"/>
                </a:cubicBezTo>
                <a:cubicBezTo>
                  <a:pt x="5256" y="6877"/>
                  <a:pt x="5254" y="6877"/>
                  <a:pt x="5252" y="6876"/>
                </a:cubicBezTo>
                <a:cubicBezTo>
                  <a:pt x="5241" y="6869"/>
                  <a:pt x="5232" y="6863"/>
                  <a:pt x="5228" y="6858"/>
                </a:cubicBezTo>
                <a:close/>
                <a:moveTo>
                  <a:pt x="5009" y="6868"/>
                </a:moveTo>
                <a:cubicBezTo>
                  <a:pt x="5020" y="6875"/>
                  <a:pt x="5031" y="6881"/>
                  <a:pt x="5039" y="6888"/>
                </a:cubicBezTo>
                <a:cubicBezTo>
                  <a:pt x="5039" y="6897"/>
                  <a:pt x="5034" y="6904"/>
                  <a:pt x="5021" y="6910"/>
                </a:cubicBezTo>
                <a:cubicBezTo>
                  <a:pt x="4997" y="6894"/>
                  <a:pt x="5003" y="6881"/>
                  <a:pt x="5008" y="6868"/>
                </a:cubicBezTo>
                <a:cubicBezTo>
                  <a:pt x="5008" y="6868"/>
                  <a:pt x="5009" y="6868"/>
                  <a:pt x="5009" y="6868"/>
                </a:cubicBezTo>
                <a:close/>
                <a:moveTo>
                  <a:pt x="4867" y="7027"/>
                </a:moveTo>
                <a:cubicBezTo>
                  <a:pt x="4843" y="7016"/>
                  <a:pt x="4863" y="6997"/>
                  <a:pt x="4910" y="7012"/>
                </a:cubicBezTo>
                <a:cubicBezTo>
                  <a:pt x="4882" y="7012"/>
                  <a:pt x="4893" y="7018"/>
                  <a:pt x="4896" y="7022"/>
                </a:cubicBezTo>
                <a:cubicBezTo>
                  <a:pt x="4893" y="7021"/>
                  <a:pt x="4890" y="7020"/>
                  <a:pt x="4887" y="7018"/>
                </a:cubicBezTo>
                <a:cubicBezTo>
                  <a:pt x="4883" y="7022"/>
                  <a:pt x="4878" y="7024"/>
                  <a:pt x="4874" y="7027"/>
                </a:cubicBezTo>
                <a:cubicBezTo>
                  <a:pt x="4872" y="7027"/>
                  <a:pt x="4870" y="7028"/>
                  <a:pt x="4867" y="7027"/>
                </a:cubicBezTo>
                <a:close/>
                <a:moveTo>
                  <a:pt x="4637" y="4850"/>
                </a:moveTo>
                <a:cubicBezTo>
                  <a:pt x="4650" y="4857"/>
                  <a:pt x="4692" y="4867"/>
                  <a:pt x="4652" y="4867"/>
                </a:cubicBezTo>
                <a:cubicBezTo>
                  <a:pt x="4648" y="4859"/>
                  <a:pt x="4644" y="4855"/>
                  <a:pt x="4639" y="4864"/>
                </a:cubicBezTo>
                <a:lnTo>
                  <a:pt x="4637" y="4863"/>
                </a:lnTo>
                <a:cubicBezTo>
                  <a:pt x="4637" y="4859"/>
                  <a:pt x="4637" y="4854"/>
                  <a:pt x="4637" y="4850"/>
                </a:cubicBezTo>
                <a:close/>
                <a:moveTo>
                  <a:pt x="4638" y="4844"/>
                </a:moveTo>
                <a:cubicBezTo>
                  <a:pt x="4639" y="4844"/>
                  <a:pt x="4640" y="4844"/>
                  <a:pt x="4642" y="4844"/>
                </a:cubicBezTo>
                <a:cubicBezTo>
                  <a:pt x="4639" y="4844"/>
                  <a:pt x="4639" y="4845"/>
                  <a:pt x="4638" y="4845"/>
                </a:cubicBezTo>
                <a:cubicBezTo>
                  <a:pt x="4638" y="4844"/>
                  <a:pt x="4638" y="4844"/>
                  <a:pt x="4638" y="4844"/>
                </a:cubicBezTo>
                <a:close/>
                <a:moveTo>
                  <a:pt x="4588" y="4860"/>
                </a:moveTo>
                <a:cubicBezTo>
                  <a:pt x="4583" y="4863"/>
                  <a:pt x="4577" y="4864"/>
                  <a:pt x="4572" y="4864"/>
                </a:cubicBezTo>
                <a:cubicBezTo>
                  <a:pt x="4573" y="4862"/>
                  <a:pt x="4574" y="4860"/>
                  <a:pt x="4574" y="4858"/>
                </a:cubicBezTo>
                <a:cubicBezTo>
                  <a:pt x="4579" y="4858"/>
                  <a:pt x="4583" y="4860"/>
                  <a:pt x="4588" y="4860"/>
                </a:cubicBezTo>
                <a:close/>
                <a:moveTo>
                  <a:pt x="4580" y="4719"/>
                </a:moveTo>
                <a:cubicBezTo>
                  <a:pt x="4575" y="4719"/>
                  <a:pt x="4573" y="4720"/>
                  <a:pt x="4570" y="4721"/>
                </a:cubicBezTo>
                <a:cubicBezTo>
                  <a:pt x="4570" y="4720"/>
                  <a:pt x="4570" y="4719"/>
                  <a:pt x="4570" y="4718"/>
                </a:cubicBezTo>
                <a:cubicBezTo>
                  <a:pt x="4573" y="4718"/>
                  <a:pt x="4576" y="4718"/>
                  <a:pt x="4580" y="4719"/>
                </a:cubicBezTo>
                <a:close/>
                <a:moveTo>
                  <a:pt x="5288" y="16702"/>
                </a:moveTo>
                <a:cubicBezTo>
                  <a:pt x="5302" y="16646"/>
                  <a:pt x="5315" y="16700"/>
                  <a:pt x="5329" y="16658"/>
                </a:cubicBezTo>
                <a:cubicBezTo>
                  <a:pt x="5349" y="16696"/>
                  <a:pt x="5357" y="16732"/>
                  <a:pt x="5335" y="16766"/>
                </a:cubicBezTo>
                <a:cubicBezTo>
                  <a:pt x="5318" y="16756"/>
                  <a:pt x="5313" y="16692"/>
                  <a:pt x="5288" y="16702"/>
                </a:cubicBezTo>
                <a:close/>
                <a:moveTo>
                  <a:pt x="5854" y="17220"/>
                </a:moveTo>
                <a:lnTo>
                  <a:pt x="5844" y="17196"/>
                </a:lnTo>
                <a:cubicBezTo>
                  <a:pt x="5841" y="17202"/>
                  <a:pt x="5837" y="17207"/>
                  <a:pt x="5834" y="17195"/>
                </a:cubicBezTo>
                <a:cubicBezTo>
                  <a:pt x="5843" y="17139"/>
                  <a:pt x="5868" y="17106"/>
                  <a:pt x="5891" y="17140"/>
                </a:cubicBezTo>
                <a:cubicBezTo>
                  <a:pt x="5877" y="17192"/>
                  <a:pt x="5854" y="17168"/>
                  <a:pt x="5854" y="17220"/>
                </a:cubicBezTo>
                <a:close/>
                <a:moveTo>
                  <a:pt x="5835" y="16645"/>
                </a:moveTo>
                <a:cubicBezTo>
                  <a:pt x="5868" y="16684"/>
                  <a:pt x="5847" y="16542"/>
                  <a:pt x="5887" y="16602"/>
                </a:cubicBezTo>
                <a:cubicBezTo>
                  <a:pt x="5894" y="16650"/>
                  <a:pt x="5886" y="16678"/>
                  <a:pt x="5866" y="16696"/>
                </a:cubicBezTo>
                <a:cubicBezTo>
                  <a:pt x="5826" y="16715"/>
                  <a:pt x="5786" y="16594"/>
                  <a:pt x="5746" y="16625"/>
                </a:cubicBezTo>
                <a:cubicBezTo>
                  <a:pt x="5731" y="16557"/>
                  <a:pt x="5764" y="16587"/>
                  <a:pt x="5778" y="16556"/>
                </a:cubicBezTo>
                <a:cubicBezTo>
                  <a:pt x="5760" y="16520"/>
                  <a:pt x="5743" y="16558"/>
                  <a:pt x="5725" y="16575"/>
                </a:cubicBezTo>
                <a:cubicBezTo>
                  <a:pt x="5727" y="16591"/>
                  <a:pt x="5729" y="16607"/>
                  <a:pt x="5736" y="16624"/>
                </a:cubicBezTo>
                <a:cubicBezTo>
                  <a:pt x="5722" y="16636"/>
                  <a:pt x="5717" y="16594"/>
                  <a:pt x="5715" y="16645"/>
                </a:cubicBezTo>
                <a:cubicBezTo>
                  <a:pt x="5686" y="16594"/>
                  <a:pt x="5656" y="16717"/>
                  <a:pt x="5626" y="16601"/>
                </a:cubicBezTo>
                <a:cubicBezTo>
                  <a:pt x="5623" y="16655"/>
                  <a:pt x="5579" y="16660"/>
                  <a:pt x="5574" y="16596"/>
                </a:cubicBezTo>
                <a:cubicBezTo>
                  <a:pt x="5557" y="16698"/>
                  <a:pt x="5508" y="16689"/>
                  <a:pt x="5475" y="16647"/>
                </a:cubicBezTo>
                <a:cubicBezTo>
                  <a:pt x="5465" y="16662"/>
                  <a:pt x="5471" y="16679"/>
                  <a:pt x="5465" y="16694"/>
                </a:cubicBezTo>
                <a:cubicBezTo>
                  <a:pt x="5438" y="16652"/>
                  <a:pt x="5407" y="16685"/>
                  <a:pt x="5408" y="16605"/>
                </a:cubicBezTo>
                <a:cubicBezTo>
                  <a:pt x="5395" y="16632"/>
                  <a:pt x="5383" y="16659"/>
                  <a:pt x="5371" y="16686"/>
                </a:cubicBezTo>
                <a:cubicBezTo>
                  <a:pt x="5336" y="16643"/>
                  <a:pt x="5382" y="16607"/>
                  <a:pt x="5361" y="16565"/>
                </a:cubicBezTo>
                <a:cubicBezTo>
                  <a:pt x="5338" y="16613"/>
                  <a:pt x="5315" y="16600"/>
                  <a:pt x="5293" y="16571"/>
                </a:cubicBezTo>
                <a:cubicBezTo>
                  <a:pt x="5290" y="16610"/>
                  <a:pt x="5268" y="16648"/>
                  <a:pt x="5262" y="16688"/>
                </a:cubicBezTo>
                <a:cubicBezTo>
                  <a:pt x="5247" y="16639"/>
                  <a:pt x="5287" y="16594"/>
                  <a:pt x="5262" y="16544"/>
                </a:cubicBezTo>
                <a:cubicBezTo>
                  <a:pt x="5262" y="16656"/>
                  <a:pt x="5200" y="16649"/>
                  <a:pt x="5167" y="16601"/>
                </a:cubicBezTo>
                <a:cubicBezTo>
                  <a:pt x="5170" y="16599"/>
                  <a:pt x="5175" y="16597"/>
                  <a:pt x="5185" y="16595"/>
                </a:cubicBezTo>
                <a:cubicBezTo>
                  <a:pt x="5170" y="16585"/>
                  <a:pt x="5153" y="16589"/>
                  <a:pt x="5136" y="16593"/>
                </a:cubicBezTo>
                <a:cubicBezTo>
                  <a:pt x="5155" y="16509"/>
                  <a:pt x="5136" y="16451"/>
                  <a:pt x="5111" y="16367"/>
                </a:cubicBezTo>
                <a:cubicBezTo>
                  <a:pt x="5127" y="16363"/>
                  <a:pt x="5143" y="16365"/>
                  <a:pt x="5158" y="16370"/>
                </a:cubicBezTo>
                <a:cubicBezTo>
                  <a:pt x="5161" y="16373"/>
                  <a:pt x="5165" y="16374"/>
                  <a:pt x="5169" y="16374"/>
                </a:cubicBezTo>
                <a:cubicBezTo>
                  <a:pt x="5173" y="16376"/>
                  <a:pt x="5178" y="16377"/>
                  <a:pt x="5182" y="16379"/>
                </a:cubicBezTo>
                <a:cubicBezTo>
                  <a:pt x="5182" y="16380"/>
                  <a:pt x="5183" y="16381"/>
                  <a:pt x="5183" y="16382"/>
                </a:cubicBezTo>
                <a:cubicBezTo>
                  <a:pt x="5194" y="16365"/>
                  <a:pt x="5188" y="16331"/>
                  <a:pt x="5199" y="16348"/>
                </a:cubicBezTo>
                <a:cubicBezTo>
                  <a:pt x="5205" y="16340"/>
                  <a:pt x="5202" y="16332"/>
                  <a:pt x="5199" y="16324"/>
                </a:cubicBezTo>
                <a:lnTo>
                  <a:pt x="5189" y="16299"/>
                </a:lnTo>
                <a:cubicBezTo>
                  <a:pt x="5193" y="16311"/>
                  <a:pt x="5180" y="16345"/>
                  <a:pt x="5174" y="16351"/>
                </a:cubicBezTo>
                <a:cubicBezTo>
                  <a:pt x="5173" y="16346"/>
                  <a:pt x="5173" y="16342"/>
                  <a:pt x="5177" y="16338"/>
                </a:cubicBezTo>
                <a:cubicBezTo>
                  <a:pt x="5176" y="16337"/>
                  <a:pt x="5174" y="16336"/>
                  <a:pt x="5173" y="16335"/>
                </a:cubicBezTo>
                <a:cubicBezTo>
                  <a:pt x="5173" y="16334"/>
                  <a:pt x="5173" y="16334"/>
                  <a:pt x="5173" y="16333"/>
                </a:cubicBezTo>
                <a:cubicBezTo>
                  <a:pt x="5170" y="16329"/>
                  <a:pt x="5169" y="16330"/>
                  <a:pt x="5168" y="16332"/>
                </a:cubicBezTo>
                <a:cubicBezTo>
                  <a:pt x="5157" y="16328"/>
                  <a:pt x="5147" y="16328"/>
                  <a:pt x="5136" y="16329"/>
                </a:cubicBezTo>
                <a:cubicBezTo>
                  <a:pt x="5140" y="16305"/>
                  <a:pt x="5150" y="16286"/>
                  <a:pt x="5163" y="16309"/>
                </a:cubicBezTo>
                <a:cubicBezTo>
                  <a:pt x="5168" y="16286"/>
                  <a:pt x="5154" y="16297"/>
                  <a:pt x="5147" y="16271"/>
                </a:cubicBezTo>
                <a:cubicBezTo>
                  <a:pt x="5168" y="16251"/>
                  <a:pt x="5189" y="16247"/>
                  <a:pt x="5210" y="16181"/>
                </a:cubicBezTo>
                <a:cubicBezTo>
                  <a:pt x="5235" y="16215"/>
                  <a:pt x="5198" y="16244"/>
                  <a:pt x="5220" y="16278"/>
                </a:cubicBezTo>
                <a:cubicBezTo>
                  <a:pt x="5235" y="16240"/>
                  <a:pt x="5262" y="16242"/>
                  <a:pt x="5262" y="16186"/>
                </a:cubicBezTo>
                <a:cubicBezTo>
                  <a:pt x="5306" y="16205"/>
                  <a:pt x="5357" y="16242"/>
                  <a:pt x="5387" y="16221"/>
                </a:cubicBezTo>
                <a:cubicBezTo>
                  <a:pt x="5387" y="16193"/>
                  <a:pt x="5381" y="16165"/>
                  <a:pt x="5402" y="16139"/>
                </a:cubicBezTo>
                <a:cubicBezTo>
                  <a:pt x="5419" y="16209"/>
                  <a:pt x="5390" y="16242"/>
                  <a:pt x="5434" y="16261"/>
                </a:cubicBezTo>
                <a:cubicBezTo>
                  <a:pt x="5420" y="16308"/>
                  <a:pt x="5406" y="16273"/>
                  <a:pt x="5392" y="16281"/>
                </a:cubicBezTo>
                <a:cubicBezTo>
                  <a:pt x="5394" y="16343"/>
                  <a:pt x="5440" y="16276"/>
                  <a:pt x="5460" y="16299"/>
                </a:cubicBezTo>
                <a:cubicBezTo>
                  <a:pt x="5462" y="16280"/>
                  <a:pt x="5453" y="16259"/>
                  <a:pt x="5465" y="16240"/>
                </a:cubicBezTo>
                <a:cubicBezTo>
                  <a:pt x="5482" y="16267"/>
                  <a:pt x="5493" y="16250"/>
                  <a:pt x="5507" y="16316"/>
                </a:cubicBezTo>
                <a:cubicBezTo>
                  <a:pt x="5526" y="16289"/>
                  <a:pt x="5513" y="16260"/>
                  <a:pt x="5533" y="16234"/>
                </a:cubicBezTo>
                <a:cubicBezTo>
                  <a:pt x="5548" y="16228"/>
                  <a:pt x="5563" y="16342"/>
                  <a:pt x="5590" y="16251"/>
                </a:cubicBezTo>
                <a:cubicBezTo>
                  <a:pt x="5605" y="16277"/>
                  <a:pt x="5592" y="16299"/>
                  <a:pt x="5611" y="16325"/>
                </a:cubicBezTo>
                <a:cubicBezTo>
                  <a:pt x="5610" y="16328"/>
                  <a:pt x="5609" y="16329"/>
                  <a:pt x="5608" y="16331"/>
                </a:cubicBezTo>
                <a:cubicBezTo>
                  <a:pt x="5606" y="16331"/>
                  <a:pt x="5605" y="16332"/>
                  <a:pt x="5603" y="16333"/>
                </a:cubicBezTo>
                <a:cubicBezTo>
                  <a:pt x="5604" y="16333"/>
                  <a:pt x="5605" y="16334"/>
                  <a:pt x="5606" y="16334"/>
                </a:cubicBezTo>
                <a:cubicBezTo>
                  <a:pt x="5595" y="16350"/>
                  <a:pt x="5585" y="16341"/>
                  <a:pt x="5574" y="16334"/>
                </a:cubicBezTo>
                <a:cubicBezTo>
                  <a:pt x="5607" y="16387"/>
                  <a:pt x="5649" y="16399"/>
                  <a:pt x="5692" y="16398"/>
                </a:cubicBezTo>
                <a:cubicBezTo>
                  <a:pt x="5691" y="16404"/>
                  <a:pt x="5688" y="16410"/>
                  <a:pt x="5684" y="16416"/>
                </a:cubicBezTo>
                <a:cubicBezTo>
                  <a:pt x="5749" y="16449"/>
                  <a:pt x="5802" y="16483"/>
                  <a:pt x="5845" y="16517"/>
                </a:cubicBezTo>
                <a:cubicBezTo>
                  <a:pt x="5843" y="16560"/>
                  <a:pt x="5856" y="16604"/>
                  <a:pt x="5835" y="16645"/>
                </a:cubicBezTo>
                <a:close/>
                <a:moveTo>
                  <a:pt x="6846" y="16787"/>
                </a:moveTo>
                <a:cubicBezTo>
                  <a:pt x="6845" y="16788"/>
                  <a:pt x="6846" y="16789"/>
                  <a:pt x="6845" y="16790"/>
                </a:cubicBezTo>
                <a:cubicBezTo>
                  <a:pt x="6835" y="16797"/>
                  <a:pt x="6824" y="16785"/>
                  <a:pt x="6814" y="16764"/>
                </a:cubicBezTo>
                <a:cubicBezTo>
                  <a:pt x="6822" y="16771"/>
                  <a:pt x="6833" y="16779"/>
                  <a:pt x="6846" y="16787"/>
                </a:cubicBezTo>
                <a:close/>
                <a:moveTo>
                  <a:pt x="6836" y="16729"/>
                </a:moveTo>
                <a:cubicBezTo>
                  <a:pt x="6830" y="16730"/>
                  <a:pt x="6825" y="16730"/>
                  <a:pt x="6820" y="16730"/>
                </a:cubicBezTo>
                <a:cubicBezTo>
                  <a:pt x="6821" y="16726"/>
                  <a:pt x="6822" y="16721"/>
                  <a:pt x="6823" y="16717"/>
                </a:cubicBezTo>
                <a:cubicBezTo>
                  <a:pt x="6828" y="16721"/>
                  <a:pt x="6831" y="16725"/>
                  <a:pt x="6836" y="16729"/>
                </a:cubicBezTo>
                <a:close/>
                <a:moveTo>
                  <a:pt x="17075" y="8136"/>
                </a:moveTo>
                <a:cubicBezTo>
                  <a:pt x="17078" y="8121"/>
                  <a:pt x="17081" y="8106"/>
                  <a:pt x="17078" y="8090"/>
                </a:cubicBezTo>
                <a:cubicBezTo>
                  <a:pt x="17104" y="8098"/>
                  <a:pt x="17124" y="8151"/>
                  <a:pt x="17103" y="8168"/>
                </a:cubicBezTo>
                <a:cubicBezTo>
                  <a:pt x="17096" y="8167"/>
                  <a:pt x="17089" y="8167"/>
                  <a:pt x="17083" y="8167"/>
                </a:cubicBezTo>
                <a:cubicBezTo>
                  <a:pt x="17066" y="8157"/>
                  <a:pt x="17122" y="8147"/>
                  <a:pt x="17075" y="8136"/>
                </a:cubicBezTo>
                <a:close/>
                <a:moveTo>
                  <a:pt x="17001" y="6482"/>
                </a:moveTo>
                <a:cubicBezTo>
                  <a:pt x="16994" y="6482"/>
                  <a:pt x="16985" y="6480"/>
                  <a:pt x="16976" y="6479"/>
                </a:cubicBezTo>
                <a:cubicBezTo>
                  <a:pt x="16979" y="6474"/>
                  <a:pt x="16982" y="6469"/>
                  <a:pt x="16984" y="6465"/>
                </a:cubicBezTo>
                <a:cubicBezTo>
                  <a:pt x="17002" y="6471"/>
                  <a:pt x="17015" y="6476"/>
                  <a:pt x="17001" y="6482"/>
                </a:cubicBezTo>
                <a:close/>
                <a:moveTo>
                  <a:pt x="17550" y="4486"/>
                </a:moveTo>
                <a:cubicBezTo>
                  <a:pt x="17525" y="4474"/>
                  <a:pt x="17518" y="4474"/>
                  <a:pt x="17515" y="4480"/>
                </a:cubicBezTo>
                <a:cubicBezTo>
                  <a:pt x="17504" y="4475"/>
                  <a:pt x="17495" y="4471"/>
                  <a:pt x="17488" y="4465"/>
                </a:cubicBezTo>
                <a:cubicBezTo>
                  <a:pt x="17495" y="4456"/>
                  <a:pt x="17499" y="4446"/>
                  <a:pt x="17495" y="4436"/>
                </a:cubicBezTo>
                <a:cubicBezTo>
                  <a:pt x="17495" y="4436"/>
                  <a:pt x="17495" y="4436"/>
                  <a:pt x="17495" y="4435"/>
                </a:cubicBezTo>
                <a:cubicBezTo>
                  <a:pt x="17519" y="4430"/>
                  <a:pt x="17541" y="4434"/>
                  <a:pt x="17563" y="4445"/>
                </a:cubicBezTo>
                <a:cubicBezTo>
                  <a:pt x="17563" y="4458"/>
                  <a:pt x="17564" y="4473"/>
                  <a:pt x="17550" y="4486"/>
                </a:cubicBezTo>
                <a:close/>
                <a:moveTo>
                  <a:pt x="17476" y="4483"/>
                </a:moveTo>
                <a:cubicBezTo>
                  <a:pt x="17485" y="4492"/>
                  <a:pt x="17494" y="4500"/>
                  <a:pt x="17507" y="4506"/>
                </a:cubicBezTo>
                <a:cubicBezTo>
                  <a:pt x="17502" y="4513"/>
                  <a:pt x="17493" y="4519"/>
                  <a:pt x="17474" y="4521"/>
                </a:cubicBezTo>
                <a:cubicBezTo>
                  <a:pt x="17473" y="4521"/>
                  <a:pt x="17472" y="4520"/>
                  <a:pt x="17471" y="4520"/>
                </a:cubicBezTo>
                <a:cubicBezTo>
                  <a:pt x="17463" y="4507"/>
                  <a:pt x="17468" y="4495"/>
                  <a:pt x="17476" y="4483"/>
                </a:cubicBezTo>
                <a:close/>
                <a:moveTo>
                  <a:pt x="17243" y="4190"/>
                </a:moveTo>
                <a:cubicBezTo>
                  <a:pt x="17298" y="4216"/>
                  <a:pt x="17263" y="4239"/>
                  <a:pt x="17248" y="4261"/>
                </a:cubicBezTo>
                <a:cubicBezTo>
                  <a:pt x="17247" y="4262"/>
                  <a:pt x="17246" y="4262"/>
                  <a:pt x="17246" y="4262"/>
                </a:cubicBezTo>
                <a:cubicBezTo>
                  <a:pt x="17241" y="4238"/>
                  <a:pt x="17222" y="4213"/>
                  <a:pt x="17243" y="4190"/>
                </a:cubicBezTo>
                <a:close/>
                <a:moveTo>
                  <a:pt x="16288" y="5482"/>
                </a:moveTo>
                <a:cubicBezTo>
                  <a:pt x="16295" y="5481"/>
                  <a:pt x="16303" y="5482"/>
                  <a:pt x="16310" y="5483"/>
                </a:cubicBezTo>
                <a:cubicBezTo>
                  <a:pt x="16310" y="5487"/>
                  <a:pt x="16308" y="5490"/>
                  <a:pt x="16308" y="5493"/>
                </a:cubicBezTo>
                <a:cubicBezTo>
                  <a:pt x="16298" y="5496"/>
                  <a:pt x="16292" y="5495"/>
                  <a:pt x="16286" y="5492"/>
                </a:cubicBezTo>
                <a:cubicBezTo>
                  <a:pt x="16287" y="5489"/>
                  <a:pt x="16288" y="5485"/>
                  <a:pt x="16288" y="5482"/>
                </a:cubicBezTo>
                <a:close/>
                <a:moveTo>
                  <a:pt x="16303" y="5676"/>
                </a:moveTo>
                <a:cubicBezTo>
                  <a:pt x="16301" y="5678"/>
                  <a:pt x="16300" y="5681"/>
                  <a:pt x="16298" y="5683"/>
                </a:cubicBezTo>
                <a:cubicBezTo>
                  <a:pt x="16289" y="5688"/>
                  <a:pt x="16276" y="5684"/>
                  <a:pt x="16267" y="5678"/>
                </a:cubicBezTo>
                <a:cubicBezTo>
                  <a:pt x="16280" y="5676"/>
                  <a:pt x="16293" y="5676"/>
                  <a:pt x="16303" y="5676"/>
                </a:cubicBezTo>
                <a:close/>
                <a:moveTo>
                  <a:pt x="12279" y="5206"/>
                </a:moveTo>
                <a:cubicBezTo>
                  <a:pt x="12292" y="5201"/>
                  <a:pt x="12305" y="5195"/>
                  <a:pt x="12318" y="5190"/>
                </a:cubicBezTo>
                <a:cubicBezTo>
                  <a:pt x="12317" y="5200"/>
                  <a:pt x="12316" y="5210"/>
                  <a:pt x="12315" y="5220"/>
                </a:cubicBezTo>
                <a:cubicBezTo>
                  <a:pt x="12303" y="5217"/>
                  <a:pt x="12291" y="5213"/>
                  <a:pt x="12279" y="5206"/>
                </a:cubicBezTo>
                <a:close/>
                <a:moveTo>
                  <a:pt x="5472" y="8230"/>
                </a:moveTo>
                <a:cubicBezTo>
                  <a:pt x="5428" y="8212"/>
                  <a:pt x="5408" y="8221"/>
                  <a:pt x="5394" y="8194"/>
                </a:cubicBezTo>
                <a:cubicBezTo>
                  <a:pt x="5421" y="8188"/>
                  <a:pt x="5445" y="8192"/>
                  <a:pt x="5466" y="8206"/>
                </a:cubicBezTo>
                <a:cubicBezTo>
                  <a:pt x="5522" y="8191"/>
                  <a:pt x="5375" y="8169"/>
                  <a:pt x="5431" y="8155"/>
                </a:cubicBezTo>
                <a:cubicBezTo>
                  <a:pt x="5453" y="8155"/>
                  <a:pt x="5471" y="8166"/>
                  <a:pt x="5491" y="8174"/>
                </a:cubicBezTo>
                <a:cubicBezTo>
                  <a:pt x="5491" y="8191"/>
                  <a:pt x="5491" y="8209"/>
                  <a:pt x="5492" y="8227"/>
                </a:cubicBezTo>
                <a:cubicBezTo>
                  <a:pt x="5486" y="8242"/>
                  <a:pt x="5481" y="8257"/>
                  <a:pt x="5476" y="8272"/>
                </a:cubicBezTo>
                <a:cubicBezTo>
                  <a:pt x="5461" y="8276"/>
                  <a:pt x="5452" y="8283"/>
                  <a:pt x="5454" y="8290"/>
                </a:cubicBezTo>
                <a:cubicBezTo>
                  <a:pt x="5436" y="8270"/>
                  <a:pt x="5325" y="8235"/>
                  <a:pt x="5384" y="8228"/>
                </a:cubicBezTo>
                <a:cubicBezTo>
                  <a:pt x="5431" y="8228"/>
                  <a:pt x="5393" y="8248"/>
                  <a:pt x="5440" y="8251"/>
                </a:cubicBezTo>
                <a:cubicBezTo>
                  <a:pt x="5496" y="8252"/>
                  <a:pt x="5415" y="8229"/>
                  <a:pt x="5472" y="8230"/>
                </a:cubicBezTo>
                <a:close/>
                <a:moveTo>
                  <a:pt x="4716" y="4874"/>
                </a:moveTo>
                <a:cubicBezTo>
                  <a:pt x="4715" y="4876"/>
                  <a:pt x="4714" y="4878"/>
                  <a:pt x="4713" y="4879"/>
                </a:cubicBezTo>
                <a:cubicBezTo>
                  <a:pt x="4710" y="4877"/>
                  <a:pt x="4711" y="4875"/>
                  <a:pt x="4716" y="4874"/>
                </a:cubicBezTo>
                <a:close/>
                <a:moveTo>
                  <a:pt x="4754" y="4788"/>
                </a:moveTo>
                <a:cubicBezTo>
                  <a:pt x="4740" y="4781"/>
                  <a:pt x="4727" y="4777"/>
                  <a:pt x="4702" y="4772"/>
                </a:cubicBezTo>
                <a:cubicBezTo>
                  <a:pt x="4702" y="4769"/>
                  <a:pt x="4702" y="4766"/>
                  <a:pt x="4703" y="4762"/>
                </a:cubicBezTo>
                <a:cubicBezTo>
                  <a:pt x="4706" y="4762"/>
                  <a:pt x="4710" y="4762"/>
                  <a:pt x="4714" y="4762"/>
                </a:cubicBezTo>
                <a:cubicBezTo>
                  <a:pt x="4714" y="4766"/>
                  <a:pt x="4715" y="4768"/>
                  <a:pt x="4716" y="4772"/>
                </a:cubicBezTo>
                <a:cubicBezTo>
                  <a:pt x="4717" y="4768"/>
                  <a:pt x="4718" y="4766"/>
                  <a:pt x="4719" y="4763"/>
                </a:cubicBezTo>
                <a:cubicBezTo>
                  <a:pt x="4728" y="4763"/>
                  <a:pt x="4737" y="4764"/>
                  <a:pt x="4746" y="4764"/>
                </a:cubicBezTo>
                <a:cubicBezTo>
                  <a:pt x="4749" y="4771"/>
                  <a:pt x="4752" y="4779"/>
                  <a:pt x="4754" y="4788"/>
                </a:cubicBezTo>
                <a:close/>
                <a:moveTo>
                  <a:pt x="4639" y="4772"/>
                </a:moveTo>
                <a:cubicBezTo>
                  <a:pt x="4646" y="4773"/>
                  <a:pt x="4650" y="4774"/>
                  <a:pt x="4655" y="4775"/>
                </a:cubicBezTo>
                <a:cubicBezTo>
                  <a:pt x="4652" y="4778"/>
                  <a:pt x="4649" y="4780"/>
                  <a:pt x="4646" y="4784"/>
                </a:cubicBezTo>
                <a:cubicBezTo>
                  <a:pt x="4658" y="4813"/>
                  <a:pt x="4674" y="4781"/>
                  <a:pt x="4688" y="4785"/>
                </a:cubicBezTo>
                <a:cubicBezTo>
                  <a:pt x="4689" y="4786"/>
                  <a:pt x="4691" y="4786"/>
                  <a:pt x="4692" y="4786"/>
                </a:cubicBezTo>
                <a:cubicBezTo>
                  <a:pt x="4695" y="4789"/>
                  <a:pt x="4698" y="4796"/>
                  <a:pt x="4701" y="4805"/>
                </a:cubicBezTo>
                <a:cubicBezTo>
                  <a:pt x="4694" y="4817"/>
                  <a:pt x="4666" y="4830"/>
                  <a:pt x="4644" y="4838"/>
                </a:cubicBezTo>
                <a:cubicBezTo>
                  <a:pt x="4642" y="4837"/>
                  <a:pt x="4641" y="4836"/>
                  <a:pt x="4639" y="4834"/>
                </a:cubicBezTo>
                <a:cubicBezTo>
                  <a:pt x="4641" y="4821"/>
                  <a:pt x="4642" y="4808"/>
                  <a:pt x="4632" y="4793"/>
                </a:cubicBezTo>
                <a:cubicBezTo>
                  <a:pt x="4629" y="4803"/>
                  <a:pt x="4626" y="4811"/>
                  <a:pt x="4622" y="4819"/>
                </a:cubicBezTo>
                <a:cubicBezTo>
                  <a:pt x="4609" y="4801"/>
                  <a:pt x="4621" y="4786"/>
                  <a:pt x="4639" y="4772"/>
                </a:cubicBezTo>
                <a:close/>
                <a:moveTo>
                  <a:pt x="4757" y="4479"/>
                </a:moveTo>
                <a:cubicBezTo>
                  <a:pt x="4760" y="4480"/>
                  <a:pt x="4763" y="4481"/>
                  <a:pt x="4766" y="4483"/>
                </a:cubicBezTo>
                <a:cubicBezTo>
                  <a:pt x="4760" y="4484"/>
                  <a:pt x="4756" y="4485"/>
                  <a:pt x="4752" y="4487"/>
                </a:cubicBezTo>
                <a:cubicBezTo>
                  <a:pt x="4754" y="4483"/>
                  <a:pt x="4755" y="4481"/>
                  <a:pt x="4757" y="4479"/>
                </a:cubicBezTo>
                <a:close/>
                <a:moveTo>
                  <a:pt x="4747" y="4507"/>
                </a:moveTo>
                <a:cubicBezTo>
                  <a:pt x="4748" y="4508"/>
                  <a:pt x="4749" y="4509"/>
                  <a:pt x="4749" y="4510"/>
                </a:cubicBezTo>
                <a:cubicBezTo>
                  <a:pt x="4748" y="4511"/>
                  <a:pt x="4747" y="4511"/>
                  <a:pt x="4746" y="4512"/>
                </a:cubicBezTo>
                <a:cubicBezTo>
                  <a:pt x="4746" y="4510"/>
                  <a:pt x="4746" y="4509"/>
                  <a:pt x="4747" y="4507"/>
                </a:cubicBezTo>
                <a:close/>
                <a:moveTo>
                  <a:pt x="5287" y="4160"/>
                </a:moveTo>
                <a:cubicBezTo>
                  <a:pt x="5284" y="4159"/>
                  <a:pt x="5283" y="4158"/>
                  <a:pt x="5281" y="4157"/>
                </a:cubicBezTo>
                <a:cubicBezTo>
                  <a:pt x="5283" y="4158"/>
                  <a:pt x="5284" y="4159"/>
                  <a:pt x="5287" y="4160"/>
                </a:cubicBezTo>
                <a:close/>
                <a:moveTo>
                  <a:pt x="3012" y="5975"/>
                </a:moveTo>
                <a:cubicBezTo>
                  <a:pt x="3011" y="5975"/>
                  <a:pt x="3009" y="5974"/>
                  <a:pt x="3008" y="5974"/>
                </a:cubicBezTo>
                <a:cubicBezTo>
                  <a:pt x="3008" y="5974"/>
                  <a:pt x="3009" y="5974"/>
                  <a:pt x="3009" y="5973"/>
                </a:cubicBezTo>
                <a:cubicBezTo>
                  <a:pt x="3010" y="5974"/>
                  <a:pt x="3011" y="5974"/>
                  <a:pt x="3012" y="5975"/>
                </a:cubicBezTo>
                <a:close/>
                <a:moveTo>
                  <a:pt x="2795" y="3492"/>
                </a:moveTo>
                <a:cubicBezTo>
                  <a:pt x="2801" y="3482"/>
                  <a:pt x="2763" y="3469"/>
                  <a:pt x="2804" y="3462"/>
                </a:cubicBezTo>
                <a:cubicBezTo>
                  <a:pt x="2837" y="3473"/>
                  <a:pt x="2857" y="3499"/>
                  <a:pt x="2795" y="3492"/>
                </a:cubicBezTo>
                <a:close/>
                <a:moveTo>
                  <a:pt x="5933" y="16700"/>
                </a:moveTo>
                <a:lnTo>
                  <a:pt x="5929" y="16701"/>
                </a:lnTo>
                <a:cubicBezTo>
                  <a:pt x="5928" y="16681"/>
                  <a:pt x="5930" y="16662"/>
                  <a:pt x="5934" y="16643"/>
                </a:cubicBezTo>
                <a:cubicBezTo>
                  <a:pt x="5914" y="16616"/>
                  <a:pt x="5920" y="16687"/>
                  <a:pt x="5908" y="16700"/>
                </a:cubicBezTo>
                <a:cubicBezTo>
                  <a:pt x="5887" y="16658"/>
                  <a:pt x="5899" y="16619"/>
                  <a:pt x="5908" y="16580"/>
                </a:cubicBezTo>
                <a:cubicBezTo>
                  <a:pt x="5886" y="16559"/>
                  <a:pt x="5860" y="16576"/>
                  <a:pt x="5849" y="16520"/>
                </a:cubicBezTo>
                <a:cubicBezTo>
                  <a:pt x="5913" y="16572"/>
                  <a:pt x="5957" y="16624"/>
                  <a:pt x="5989" y="16675"/>
                </a:cubicBezTo>
                <a:cubicBezTo>
                  <a:pt x="5970" y="16680"/>
                  <a:pt x="5952" y="16693"/>
                  <a:pt x="5933" y="16700"/>
                </a:cubicBezTo>
                <a:close/>
                <a:moveTo>
                  <a:pt x="16387" y="5287"/>
                </a:moveTo>
                <a:cubicBezTo>
                  <a:pt x="16407" y="5287"/>
                  <a:pt x="16421" y="5291"/>
                  <a:pt x="16429" y="5295"/>
                </a:cubicBezTo>
                <a:cubicBezTo>
                  <a:pt x="16425" y="5301"/>
                  <a:pt x="16422" y="5307"/>
                  <a:pt x="16416" y="5314"/>
                </a:cubicBezTo>
                <a:cubicBezTo>
                  <a:pt x="16404" y="5316"/>
                  <a:pt x="16393" y="5309"/>
                  <a:pt x="16382" y="5308"/>
                </a:cubicBezTo>
                <a:cubicBezTo>
                  <a:pt x="16382" y="5301"/>
                  <a:pt x="16392" y="5294"/>
                  <a:pt x="16387" y="5287"/>
                </a:cubicBezTo>
                <a:close/>
                <a:moveTo>
                  <a:pt x="7252" y="5006"/>
                </a:moveTo>
                <a:cubicBezTo>
                  <a:pt x="7274" y="5006"/>
                  <a:pt x="7289" y="5025"/>
                  <a:pt x="7306" y="5036"/>
                </a:cubicBezTo>
                <a:cubicBezTo>
                  <a:pt x="7339" y="5031"/>
                  <a:pt x="7344" y="5018"/>
                  <a:pt x="7318" y="4997"/>
                </a:cubicBezTo>
                <a:cubicBezTo>
                  <a:pt x="7371" y="4998"/>
                  <a:pt x="7424" y="4999"/>
                  <a:pt x="7477" y="4999"/>
                </a:cubicBezTo>
                <a:cubicBezTo>
                  <a:pt x="7508" y="5041"/>
                  <a:pt x="7464" y="5063"/>
                  <a:pt x="7493" y="5104"/>
                </a:cubicBezTo>
                <a:cubicBezTo>
                  <a:pt x="7446" y="5107"/>
                  <a:pt x="7397" y="5107"/>
                  <a:pt x="7390" y="5143"/>
                </a:cubicBezTo>
                <a:cubicBezTo>
                  <a:pt x="7365" y="5155"/>
                  <a:pt x="7340" y="5074"/>
                  <a:pt x="7314" y="5158"/>
                </a:cubicBezTo>
                <a:cubicBezTo>
                  <a:pt x="7305" y="5134"/>
                  <a:pt x="7292" y="5115"/>
                  <a:pt x="7279" y="5103"/>
                </a:cubicBezTo>
                <a:cubicBezTo>
                  <a:pt x="7287" y="5086"/>
                  <a:pt x="7296" y="5070"/>
                  <a:pt x="7322" y="5061"/>
                </a:cubicBezTo>
                <a:cubicBezTo>
                  <a:pt x="7302" y="5036"/>
                  <a:pt x="7266" y="5050"/>
                  <a:pt x="7245" y="5025"/>
                </a:cubicBezTo>
                <a:cubicBezTo>
                  <a:pt x="7237" y="5016"/>
                  <a:pt x="7265" y="5017"/>
                  <a:pt x="7252" y="5006"/>
                </a:cubicBezTo>
                <a:close/>
                <a:moveTo>
                  <a:pt x="6755" y="5896"/>
                </a:moveTo>
                <a:cubicBezTo>
                  <a:pt x="6778" y="5923"/>
                  <a:pt x="6787" y="5966"/>
                  <a:pt x="6720" y="5954"/>
                </a:cubicBezTo>
                <a:cubicBezTo>
                  <a:pt x="6712" y="5930"/>
                  <a:pt x="6703" y="5905"/>
                  <a:pt x="6755" y="5896"/>
                </a:cubicBezTo>
                <a:close/>
                <a:moveTo>
                  <a:pt x="6645" y="6358"/>
                </a:moveTo>
                <a:cubicBezTo>
                  <a:pt x="6622" y="6365"/>
                  <a:pt x="6648" y="6384"/>
                  <a:pt x="6600" y="6372"/>
                </a:cubicBezTo>
                <a:cubicBezTo>
                  <a:pt x="6555" y="6347"/>
                  <a:pt x="6613" y="6336"/>
                  <a:pt x="6645" y="6358"/>
                </a:cubicBezTo>
                <a:close/>
                <a:moveTo>
                  <a:pt x="5956" y="6569"/>
                </a:moveTo>
                <a:cubicBezTo>
                  <a:pt x="5964" y="6575"/>
                  <a:pt x="5969" y="6582"/>
                  <a:pt x="5971" y="6590"/>
                </a:cubicBezTo>
                <a:cubicBezTo>
                  <a:pt x="5955" y="6582"/>
                  <a:pt x="5944" y="6573"/>
                  <a:pt x="5943" y="6567"/>
                </a:cubicBezTo>
                <a:cubicBezTo>
                  <a:pt x="5948" y="6568"/>
                  <a:pt x="5952" y="6569"/>
                  <a:pt x="5956" y="6569"/>
                </a:cubicBezTo>
                <a:close/>
                <a:moveTo>
                  <a:pt x="5029" y="6732"/>
                </a:moveTo>
                <a:cubicBezTo>
                  <a:pt x="5034" y="6731"/>
                  <a:pt x="5038" y="6730"/>
                  <a:pt x="5042" y="6729"/>
                </a:cubicBezTo>
                <a:cubicBezTo>
                  <a:pt x="5065" y="6735"/>
                  <a:pt x="5089" y="6739"/>
                  <a:pt x="5112" y="6743"/>
                </a:cubicBezTo>
                <a:cubicBezTo>
                  <a:pt x="5111" y="6751"/>
                  <a:pt x="5113" y="6761"/>
                  <a:pt x="5141" y="6776"/>
                </a:cubicBezTo>
                <a:cubicBezTo>
                  <a:pt x="5121" y="6778"/>
                  <a:pt x="5099" y="6779"/>
                  <a:pt x="5114" y="6797"/>
                </a:cubicBezTo>
                <a:cubicBezTo>
                  <a:pt x="5096" y="6798"/>
                  <a:pt x="5083" y="6786"/>
                  <a:pt x="5069" y="6778"/>
                </a:cubicBezTo>
                <a:cubicBezTo>
                  <a:pt x="5053" y="6792"/>
                  <a:pt x="5073" y="6813"/>
                  <a:pt x="5072" y="6829"/>
                </a:cubicBezTo>
                <a:cubicBezTo>
                  <a:pt x="5068" y="6829"/>
                  <a:pt x="5065" y="6830"/>
                  <a:pt x="5060" y="6830"/>
                </a:cubicBezTo>
                <a:cubicBezTo>
                  <a:pt x="5063" y="6831"/>
                  <a:pt x="5067" y="6833"/>
                  <a:pt x="5070" y="6835"/>
                </a:cubicBezTo>
                <a:cubicBezTo>
                  <a:pt x="5068" y="6839"/>
                  <a:pt x="5065" y="6842"/>
                  <a:pt x="5058" y="6845"/>
                </a:cubicBezTo>
                <a:cubicBezTo>
                  <a:pt x="5030" y="6833"/>
                  <a:pt x="5011" y="6829"/>
                  <a:pt x="4996" y="6829"/>
                </a:cubicBezTo>
                <a:cubicBezTo>
                  <a:pt x="5002" y="6801"/>
                  <a:pt x="5068" y="6765"/>
                  <a:pt x="5029" y="6732"/>
                </a:cubicBezTo>
                <a:cubicBezTo>
                  <a:pt x="5011" y="6734"/>
                  <a:pt x="4993" y="6736"/>
                  <a:pt x="4979" y="6731"/>
                </a:cubicBezTo>
                <a:cubicBezTo>
                  <a:pt x="4941" y="6733"/>
                  <a:pt x="5011" y="6750"/>
                  <a:pt x="4959" y="6750"/>
                </a:cubicBezTo>
                <a:cubicBezTo>
                  <a:pt x="4924" y="6747"/>
                  <a:pt x="4887" y="6718"/>
                  <a:pt x="4945" y="6717"/>
                </a:cubicBezTo>
                <a:cubicBezTo>
                  <a:pt x="4886" y="6716"/>
                  <a:pt x="4816" y="6681"/>
                  <a:pt x="4882" y="6679"/>
                </a:cubicBezTo>
                <a:cubicBezTo>
                  <a:pt x="4896" y="6677"/>
                  <a:pt x="4929" y="6703"/>
                  <a:pt x="4898" y="6705"/>
                </a:cubicBezTo>
                <a:cubicBezTo>
                  <a:pt x="4971" y="6711"/>
                  <a:pt x="4967" y="6721"/>
                  <a:pt x="5029" y="6732"/>
                </a:cubicBezTo>
                <a:close/>
                <a:moveTo>
                  <a:pt x="4796" y="4796"/>
                </a:moveTo>
                <a:cubicBezTo>
                  <a:pt x="4804" y="4794"/>
                  <a:pt x="4806" y="4791"/>
                  <a:pt x="4812" y="4789"/>
                </a:cubicBezTo>
                <a:cubicBezTo>
                  <a:pt x="4810" y="4801"/>
                  <a:pt x="4811" y="4810"/>
                  <a:pt x="4813" y="4815"/>
                </a:cubicBezTo>
                <a:cubicBezTo>
                  <a:pt x="4799" y="4818"/>
                  <a:pt x="4780" y="4821"/>
                  <a:pt x="4762" y="4824"/>
                </a:cubicBezTo>
                <a:cubicBezTo>
                  <a:pt x="4744" y="4818"/>
                  <a:pt x="4725" y="4817"/>
                  <a:pt x="4708" y="4808"/>
                </a:cubicBezTo>
                <a:cubicBezTo>
                  <a:pt x="4708" y="4807"/>
                  <a:pt x="4708" y="4806"/>
                  <a:pt x="4709" y="4806"/>
                </a:cubicBezTo>
                <a:cubicBezTo>
                  <a:pt x="4739" y="4799"/>
                  <a:pt x="4763" y="4809"/>
                  <a:pt x="4792" y="4808"/>
                </a:cubicBezTo>
                <a:cubicBezTo>
                  <a:pt x="4781" y="4803"/>
                  <a:pt x="4773" y="4799"/>
                  <a:pt x="4766" y="4795"/>
                </a:cubicBezTo>
                <a:cubicBezTo>
                  <a:pt x="4772" y="4790"/>
                  <a:pt x="4777" y="4784"/>
                  <a:pt x="4781" y="4776"/>
                </a:cubicBezTo>
                <a:cubicBezTo>
                  <a:pt x="4789" y="4783"/>
                  <a:pt x="4785" y="4788"/>
                  <a:pt x="4796" y="4796"/>
                </a:cubicBezTo>
                <a:close/>
                <a:moveTo>
                  <a:pt x="4860" y="4565"/>
                </a:moveTo>
                <a:cubicBezTo>
                  <a:pt x="4858" y="4564"/>
                  <a:pt x="4856" y="4564"/>
                  <a:pt x="4855" y="4563"/>
                </a:cubicBezTo>
                <a:cubicBezTo>
                  <a:pt x="4854" y="4562"/>
                  <a:pt x="4853" y="4561"/>
                  <a:pt x="4853" y="4560"/>
                </a:cubicBezTo>
                <a:cubicBezTo>
                  <a:pt x="4855" y="4557"/>
                  <a:pt x="4858" y="4559"/>
                  <a:pt x="4860" y="4565"/>
                </a:cubicBezTo>
                <a:close/>
                <a:moveTo>
                  <a:pt x="5625" y="3338"/>
                </a:moveTo>
                <a:cubicBezTo>
                  <a:pt x="5636" y="3309"/>
                  <a:pt x="5651" y="3297"/>
                  <a:pt x="5663" y="3323"/>
                </a:cubicBezTo>
                <a:cubicBezTo>
                  <a:pt x="5650" y="3374"/>
                  <a:pt x="5633" y="3349"/>
                  <a:pt x="5632" y="3402"/>
                </a:cubicBezTo>
                <a:lnTo>
                  <a:pt x="5624" y="3377"/>
                </a:lnTo>
                <a:cubicBezTo>
                  <a:pt x="5621" y="3383"/>
                  <a:pt x="5619" y="3389"/>
                  <a:pt x="5616" y="3376"/>
                </a:cubicBezTo>
                <a:cubicBezTo>
                  <a:pt x="5617" y="3368"/>
                  <a:pt x="5619" y="3360"/>
                  <a:pt x="5621" y="3353"/>
                </a:cubicBezTo>
                <a:cubicBezTo>
                  <a:pt x="5631" y="3350"/>
                  <a:pt x="5642" y="3347"/>
                  <a:pt x="5654" y="3343"/>
                </a:cubicBezTo>
                <a:cubicBezTo>
                  <a:pt x="5644" y="3342"/>
                  <a:pt x="5635" y="3340"/>
                  <a:pt x="5625" y="3338"/>
                </a:cubicBezTo>
                <a:close/>
                <a:moveTo>
                  <a:pt x="3018" y="5956"/>
                </a:moveTo>
                <a:cubicBezTo>
                  <a:pt x="2980" y="5957"/>
                  <a:pt x="2977" y="5963"/>
                  <a:pt x="3007" y="5973"/>
                </a:cubicBezTo>
                <a:cubicBezTo>
                  <a:pt x="3005" y="5973"/>
                  <a:pt x="3004" y="5974"/>
                  <a:pt x="3002" y="5974"/>
                </a:cubicBezTo>
                <a:cubicBezTo>
                  <a:pt x="2928" y="5972"/>
                  <a:pt x="2859" y="5932"/>
                  <a:pt x="2903" y="5921"/>
                </a:cubicBezTo>
                <a:cubicBezTo>
                  <a:pt x="2949" y="5946"/>
                  <a:pt x="2952" y="5946"/>
                  <a:pt x="3018" y="5956"/>
                </a:cubicBezTo>
                <a:close/>
                <a:moveTo>
                  <a:pt x="1058" y="12248"/>
                </a:moveTo>
                <a:cubicBezTo>
                  <a:pt x="1071" y="12237"/>
                  <a:pt x="1038" y="12221"/>
                  <a:pt x="1065" y="12211"/>
                </a:cubicBezTo>
                <a:cubicBezTo>
                  <a:pt x="1142" y="12214"/>
                  <a:pt x="1115" y="12270"/>
                  <a:pt x="1058" y="12248"/>
                </a:cubicBezTo>
                <a:close/>
                <a:moveTo>
                  <a:pt x="1078" y="12145"/>
                </a:moveTo>
                <a:cubicBezTo>
                  <a:pt x="1022" y="12125"/>
                  <a:pt x="1005" y="12096"/>
                  <a:pt x="1074" y="12101"/>
                </a:cubicBezTo>
                <a:cubicBezTo>
                  <a:pt x="1093" y="12129"/>
                  <a:pt x="1128" y="12182"/>
                  <a:pt x="1033" y="12184"/>
                </a:cubicBezTo>
                <a:cubicBezTo>
                  <a:pt x="1059" y="12165"/>
                  <a:pt x="1032" y="12162"/>
                  <a:pt x="1000" y="12158"/>
                </a:cubicBezTo>
                <a:cubicBezTo>
                  <a:pt x="996" y="12152"/>
                  <a:pt x="991" y="12146"/>
                  <a:pt x="986" y="12140"/>
                </a:cubicBezTo>
                <a:cubicBezTo>
                  <a:pt x="1017" y="12139"/>
                  <a:pt x="1047" y="12144"/>
                  <a:pt x="1078" y="12145"/>
                </a:cubicBezTo>
                <a:close/>
                <a:moveTo>
                  <a:pt x="1002" y="12032"/>
                </a:moveTo>
                <a:cubicBezTo>
                  <a:pt x="1024" y="12025"/>
                  <a:pt x="1045" y="12022"/>
                  <a:pt x="1065" y="12023"/>
                </a:cubicBezTo>
                <a:cubicBezTo>
                  <a:pt x="1088" y="12037"/>
                  <a:pt x="1106" y="12075"/>
                  <a:pt x="1045" y="12065"/>
                </a:cubicBezTo>
                <a:cubicBezTo>
                  <a:pt x="1077" y="12055"/>
                  <a:pt x="1034" y="12034"/>
                  <a:pt x="1002" y="12032"/>
                </a:cubicBezTo>
                <a:close/>
                <a:moveTo>
                  <a:pt x="1060" y="12889"/>
                </a:moveTo>
                <a:cubicBezTo>
                  <a:pt x="1077" y="12884"/>
                  <a:pt x="1094" y="12879"/>
                  <a:pt x="1112" y="12874"/>
                </a:cubicBezTo>
                <a:cubicBezTo>
                  <a:pt x="1166" y="12892"/>
                  <a:pt x="1093" y="12913"/>
                  <a:pt x="1060" y="12889"/>
                </a:cubicBezTo>
                <a:close/>
                <a:moveTo>
                  <a:pt x="10454" y="19629"/>
                </a:moveTo>
                <a:cubicBezTo>
                  <a:pt x="10446" y="19632"/>
                  <a:pt x="10439" y="19633"/>
                  <a:pt x="10431" y="19634"/>
                </a:cubicBezTo>
                <a:cubicBezTo>
                  <a:pt x="10436" y="19629"/>
                  <a:pt x="10442" y="19625"/>
                  <a:pt x="10447" y="19621"/>
                </a:cubicBezTo>
                <a:cubicBezTo>
                  <a:pt x="10449" y="19623"/>
                  <a:pt x="10452" y="19626"/>
                  <a:pt x="10454" y="19629"/>
                </a:cubicBezTo>
                <a:close/>
                <a:moveTo>
                  <a:pt x="16953" y="9139"/>
                </a:moveTo>
                <a:cubicBezTo>
                  <a:pt x="16946" y="9143"/>
                  <a:pt x="16940" y="9145"/>
                  <a:pt x="16933" y="9147"/>
                </a:cubicBezTo>
                <a:cubicBezTo>
                  <a:pt x="16927" y="9147"/>
                  <a:pt x="16921" y="9147"/>
                  <a:pt x="16915" y="9148"/>
                </a:cubicBezTo>
                <a:cubicBezTo>
                  <a:pt x="16901" y="9147"/>
                  <a:pt x="16888" y="9142"/>
                  <a:pt x="16875" y="9136"/>
                </a:cubicBezTo>
                <a:cubicBezTo>
                  <a:pt x="16874" y="9134"/>
                  <a:pt x="16872" y="9133"/>
                  <a:pt x="16871" y="9132"/>
                </a:cubicBezTo>
                <a:cubicBezTo>
                  <a:pt x="16885" y="9126"/>
                  <a:pt x="16906" y="9121"/>
                  <a:pt x="16895" y="9115"/>
                </a:cubicBezTo>
                <a:cubicBezTo>
                  <a:pt x="16884" y="9118"/>
                  <a:pt x="16873" y="9115"/>
                  <a:pt x="16863" y="9112"/>
                </a:cubicBezTo>
                <a:cubicBezTo>
                  <a:pt x="16864" y="9105"/>
                  <a:pt x="16872" y="9100"/>
                  <a:pt x="16889" y="9098"/>
                </a:cubicBezTo>
                <a:cubicBezTo>
                  <a:pt x="16897" y="9113"/>
                  <a:pt x="16927" y="9120"/>
                  <a:pt x="16947" y="9128"/>
                </a:cubicBezTo>
                <a:cubicBezTo>
                  <a:pt x="16937" y="9129"/>
                  <a:pt x="16927" y="9130"/>
                  <a:pt x="16917" y="9134"/>
                </a:cubicBezTo>
                <a:cubicBezTo>
                  <a:pt x="16929" y="9138"/>
                  <a:pt x="16941" y="9136"/>
                  <a:pt x="16953" y="9139"/>
                </a:cubicBezTo>
                <a:close/>
                <a:moveTo>
                  <a:pt x="17157" y="6497"/>
                </a:moveTo>
                <a:cubicBezTo>
                  <a:pt x="17156" y="6492"/>
                  <a:pt x="17158" y="6487"/>
                  <a:pt x="17163" y="6481"/>
                </a:cubicBezTo>
                <a:cubicBezTo>
                  <a:pt x="17167" y="6486"/>
                  <a:pt x="17168" y="6492"/>
                  <a:pt x="17157" y="6497"/>
                </a:cubicBezTo>
                <a:close/>
                <a:moveTo>
                  <a:pt x="17232" y="6241"/>
                </a:moveTo>
                <a:cubicBezTo>
                  <a:pt x="17223" y="6232"/>
                  <a:pt x="17216" y="6225"/>
                  <a:pt x="17209" y="6219"/>
                </a:cubicBezTo>
                <a:cubicBezTo>
                  <a:pt x="17202" y="6205"/>
                  <a:pt x="17197" y="6190"/>
                  <a:pt x="17195" y="6175"/>
                </a:cubicBezTo>
                <a:cubicBezTo>
                  <a:pt x="17203" y="6175"/>
                  <a:pt x="17211" y="6175"/>
                  <a:pt x="17219" y="6173"/>
                </a:cubicBezTo>
                <a:cubicBezTo>
                  <a:pt x="17232" y="6181"/>
                  <a:pt x="17238" y="6187"/>
                  <a:pt x="17242" y="6194"/>
                </a:cubicBezTo>
                <a:cubicBezTo>
                  <a:pt x="17238" y="6209"/>
                  <a:pt x="17242" y="6228"/>
                  <a:pt x="17232" y="6241"/>
                </a:cubicBezTo>
                <a:close/>
                <a:moveTo>
                  <a:pt x="17288" y="6259"/>
                </a:moveTo>
                <a:cubicBezTo>
                  <a:pt x="17282" y="6264"/>
                  <a:pt x="17275" y="6269"/>
                  <a:pt x="17267" y="6273"/>
                </a:cubicBezTo>
                <a:cubicBezTo>
                  <a:pt x="17267" y="6268"/>
                  <a:pt x="17273" y="6263"/>
                  <a:pt x="17288" y="6259"/>
                </a:cubicBezTo>
                <a:close/>
                <a:moveTo>
                  <a:pt x="17194" y="6155"/>
                </a:moveTo>
                <a:cubicBezTo>
                  <a:pt x="17194" y="6146"/>
                  <a:pt x="17194" y="6136"/>
                  <a:pt x="17195" y="6127"/>
                </a:cubicBezTo>
                <a:cubicBezTo>
                  <a:pt x="17204" y="6136"/>
                  <a:pt x="17205" y="6146"/>
                  <a:pt x="17194" y="6155"/>
                </a:cubicBezTo>
                <a:close/>
                <a:moveTo>
                  <a:pt x="17155" y="3015"/>
                </a:moveTo>
                <a:cubicBezTo>
                  <a:pt x="17159" y="3017"/>
                  <a:pt x="17162" y="3018"/>
                  <a:pt x="17165" y="3019"/>
                </a:cubicBezTo>
                <a:cubicBezTo>
                  <a:pt x="17144" y="3025"/>
                  <a:pt x="17150" y="3032"/>
                  <a:pt x="17131" y="3039"/>
                </a:cubicBezTo>
                <a:cubicBezTo>
                  <a:pt x="17131" y="3031"/>
                  <a:pt x="17137" y="3023"/>
                  <a:pt x="17155" y="3015"/>
                </a:cubicBezTo>
                <a:close/>
                <a:moveTo>
                  <a:pt x="16647" y="3889"/>
                </a:moveTo>
                <a:cubicBezTo>
                  <a:pt x="16647" y="3889"/>
                  <a:pt x="16647" y="3889"/>
                  <a:pt x="16647" y="3889"/>
                </a:cubicBezTo>
                <a:cubicBezTo>
                  <a:pt x="16647" y="3889"/>
                  <a:pt x="16647" y="3889"/>
                  <a:pt x="16647" y="3889"/>
                </a:cubicBezTo>
                <a:cubicBezTo>
                  <a:pt x="16647" y="3889"/>
                  <a:pt x="16647" y="3889"/>
                  <a:pt x="16647" y="3889"/>
                </a:cubicBezTo>
                <a:close/>
                <a:moveTo>
                  <a:pt x="16296" y="5053"/>
                </a:moveTo>
                <a:cubicBezTo>
                  <a:pt x="16317" y="5045"/>
                  <a:pt x="16338" y="5041"/>
                  <a:pt x="16359" y="5041"/>
                </a:cubicBezTo>
                <a:cubicBezTo>
                  <a:pt x="16402" y="5053"/>
                  <a:pt x="16386" y="5065"/>
                  <a:pt x="16403" y="5077"/>
                </a:cubicBezTo>
                <a:cubicBezTo>
                  <a:pt x="16349" y="5088"/>
                  <a:pt x="16362" y="5100"/>
                  <a:pt x="16349" y="5112"/>
                </a:cubicBezTo>
                <a:cubicBezTo>
                  <a:pt x="16327" y="5093"/>
                  <a:pt x="16324" y="5101"/>
                  <a:pt x="16279" y="5084"/>
                </a:cubicBezTo>
                <a:cubicBezTo>
                  <a:pt x="16327" y="5077"/>
                  <a:pt x="16347" y="5071"/>
                  <a:pt x="16296" y="5053"/>
                </a:cubicBezTo>
                <a:close/>
                <a:moveTo>
                  <a:pt x="15770" y="4025"/>
                </a:moveTo>
                <a:cubicBezTo>
                  <a:pt x="15769" y="4027"/>
                  <a:pt x="15767" y="4028"/>
                  <a:pt x="15766" y="4030"/>
                </a:cubicBezTo>
                <a:cubicBezTo>
                  <a:pt x="15749" y="3999"/>
                  <a:pt x="15734" y="3963"/>
                  <a:pt x="15779" y="3957"/>
                </a:cubicBezTo>
                <a:cubicBezTo>
                  <a:pt x="15775" y="3960"/>
                  <a:pt x="15776" y="3971"/>
                  <a:pt x="15781" y="3978"/>
                </a:cubicBezTo>
                <a:cubicBezTo>
                  <a:pt x="15779" y="3979"/>
                  <a:pt x="15778" y="3980"/>
                  <a:pt x="15776" y="3981"/>
                </a:cubicBezTo>
                <a:cubicBezTo>
                  <a:pt x="15779" y="3981"/>
                  <a:pt x="15782" y="3982"/>
                  <a:pt x="15785" y="3982"/>
                </a:cubicBezTo>
                <a:cubicBezTo>
                  <a:pt x="15788" y="3984"/>
                  <a:pt x="15790" y="3984"/>
                  <a:pt x="15793" y="3983"/>
                </a:cubicBezTo>
                <a:cubicBezTo>
                  <a:pt x="15803" y="3985"/>
                  <a:pt x="15813" y="3987"/>
                  <a:pt x="15824" y="3991"/>
                </a:cubicBezTo>
                <a:cubicBezTo>
                  <a:pt x="15829" y="4000"/>
                  <a:pt x="15833" y="4008"/>
                  <a:pt x="15841" y="4015"/>
                </a:cubicBezTo>
                <a:cubicBezTo>
                  <a:pt x="15826" y="4019"/>
                  <a:pt x="15807" y="4022"/>
                  <a:pt x="15842" y="4036"/>
                </a:cubicBezTo>
                <a:cubicBezTo>
                  <a:pt x="15817" y="4042"/>
                  <a:pt x="15793" y="4037"/>
                  <a:pt x="15770" y="4025"/>
                </a:cubicBezTo>
                <a:close/>
                <a:moveTo>
                  <a:pt x="7180" y="5024"/>
                </a:moveTo>
                <a:cubicBezTo>
                  <a:pt x="7218" y="5047"/>
                  <a:pt x="7204" y="5057"/>
                  <a:pt x="7190" y="5067"/>
                </a:cubicBezTo>
                <a:cubicBezTo>
                  <a:pt x="7166" y="5047"/>
                  <a:pt x="7141" y="5027"/>
                  <a:pt x="7180" y="5024"/>
                </a:cubicBezTo>
                <a:close/>
                <a:moveTo>
                  <a:pt x="6680" y="6434"/>
                </a:moveTo>
                <a:cubicBezTo>
                  <a:pt x="6791" y="6397"/>
                  <a:pt x="6681" y="6304"/>
                  <a:pt x="6796" y="6268"/>
                </a:cubicBezTo>
                <a:cubicBezTo>
                  <a:pt x="6718" y="6234"/>
                  <a:pt x="6758" y="6200"/>
                  <a:pt x="6838" y="6191"/>
                </a:cubicBezTo>
                <a:cubicBezTo>
                  <a:pt x="6826" y="6177"/>
                  <a:pt x="6808" y="6178"/>
                  <a:pt x="6791" y="6179"/>
                </a:cubicBezTo>
                <a:cubicBezTo>
                  <a:pt x="6849" y="6135"/>
                  <a:pt x="6837" y="6074"/>
                  <a:pt x="6898" y="6031"/>
                </a:cubicBezTo>
                <a:cubicBezTo>
                  <a:pt x="6881" y="6022"/>
                  <a:pt x="6859" y="6022"/>
                  <a:pt x="6841" y="6011"/>
                </a:cubicBezTo>
                <a:cubicBezTo>
                  <a:pt x="6909" y="5945"/>
                  <a:pt x="6861" y="5817"/>
                  <a:pt x="6991" y="5787"/>
                </a:cubicBezTo>
                <a:cubicBezTo>
                  <a:pt x="6981" y="5780"/>
                  <a:pt x="6967" y="5783"/>
                  <a:pt x="6954" y="5783"/>
                </a:cubicBezTo>
                <a:cubicBezTo>
                  <a:pt x="6966" y="5764"/>
                  <a:pt x="6975" y="5745"/>
                  <a:pt x="6982" y="5726"/>
                </a:cubicBezTo>
                <a:cubicBezTo>
                  <a:pt x="7032" y="5736"/>
                  <a:pt x="7084" y="5755"/>
                  <a:pt x="7131" y="5720"/>
                </a:cubicBezTo>
                <a:lnTo>
                  <a:pt x="7142" y="5753"/>
                </a:lnTo>
                <a:cubicBezTo>
                  <a:pt x="6885" y="6267"/>
                  <a:pt x="6680" y="6797"/>
                  <a:pt x="6512" y="7338"/>
                </a:cubicBezTo>
                <a:cubicBezTo>
                  <a:pt x="6484" y="7350"/>
                  <a:pt x="6460" y="7377"/>
                  <a:pt x="6494" y="7400"/>
                </a:cubicBezTo>
                <a:cubicBezTo>
                  <a:pt x="6487" y="7422"/>
                  <a:pt x="6481" y="7444"/>
                  <a:pt x="6474" y="7466"/>
                </a:cubicBezTo>
                <a:cubicBezTo>
                  <a:pt x="6471" y="7465"/>
                  <a:pt x="6469" y="7465"/>
                  <a:pt x="6466" y="7464"/>
                </a:cubicBezTo>
                <a:cubicBezTo>
                  <a:pt x="6469" y="7465"/>
                  <a:pt x="6471" y="7467"/>
                  <a:pt x="6473" y="7469"/>
                </a:cubicBezTo>
                <a:cubicBezTo>
                  <a:pt x="6468" y="7487"/>
                  <a:pt x="6462" y="7505"/>
                  <a:pt x="6457" y="7523"/>
                </a:cubicBezTo>
                <a:cubicBezTo>
                  <a:pt x="6453" y="7527"/>
                  <a:pt x="6447" y="7530"/>
                  <a:pt x="6431" y="7532"/>
                </a:cubicBezTo>
                <a:cubicBezTo>
                  <a:pt x="6437" y="7537"/>
                  <a:pt x="6444" y="7539"/>
                  <a:pt x="6452" y="7541"/>
                </a:cubicBezTo>
                <a:cubicBezTo>
                  <a:pt x="6451" y="7545"/>
                  <a:pt x="6450" y="7548"/>
                  <a:pt x="6449" y="7552"/>
                </a:cubicBezTo>
                <a:cubicBezTo>
                  <a:pt x="6430" y="7555"/>
                  <a:pt x="6422" y="7560"/>
                  <a:pt x="6443" y="7571"/>
                </a:cubicBezTo>
                <a:cubicBezTo>
                  <a:pt x="6442" y="7573"/>
                  <a:pt x="6442" y="7575"/>
                  <a:pt x="6441" y="7578"/>
                </a:cubicBezTo>
                <a:cubicBezTo>
                  <a:pt x="6422" y="7580"/>
                  <a:pt x="6401" y="7582"/>
                  <a:pt x="6412" y="7590"/>
                </a:cubicBezTo>
                <a:cubicBezTo>
                  <a:pt x="6384" y="7597"/>
                  <a:pt x="6371" y="7559"/>
                  <a:pt x="6340" y="7576"/>
                </a:cubicBezTo>
                <a:cubicBezTo>
                  <a:pt x="6428" y="7610"/>
                  <a:pt x="6363" y="7674"/>
                  <a:pt x="6293" y="7677"/>
                </a:cubicBezTo>
                <a:cubicBezTo>
                  <a:pt x="6260" y="7687"/>
                  <a:pt x="6329" y="7689"/>
                  <a:pt x="6336" y="7703"/>
                </a:cubicBezTo>
                <a:cubicBezTo>
                  <a:pt x="6342" y="7709"/>
                  <a:pt x="6333" y="7711"/>
                  <a:pt x="6344" y="7718"/>
                </a:cubicBezTo>
                <a:cubicBezTo>
                  <a:pt x="6311" y="7728"/>
                  <a:pt x="6286" y="7712"/>
                  <a:pt x="6253" y="7723"/>
                </a:cubicBezTo>
                <a:cubicBezTo>
                  <a:pt x="6289" y="7745"/>
                  <a:pt x="6281" y="7767"/>
                  <a:pt x="6261" y="7788"/>
                </a:cubicBezTo>
                <a:cubicBezTo>
                  <a:pt x="6262" y="7766"/>
                  <a:pt x="6257" y="7748"/>
                  <a:pt x="6241" y="7739"/>
                </a:cubicBezTo>
                <a:cubicBezTo>
                  <a:pt x="6237" y="7707"/>
                  <a:pt x="6325" y="7698"/>
                  <a:pt x="6250" y="7648"/>
                </a:cubicBezTo>
                <a:cubicBezTo>
                  <a:pt x="6290" y="7640"/>
                  <a:pt x="6323" y="7622"/>
                  <a:pt x="6329" y="7603"/>
                </a:cubicBezTo>
                <a:cubicBezTo>
                  <a:pt x="6333" y="7604"/>
                  <a:pt x="6337" y="7606"/>
                  <a:pt x="6342" y="7607"/>
                </a:cubicBezTo>
                <a:cubicBezTo>
                  <a:pt x="6339" y="7586"/>
                  <a:pt x="6311" y="7560"/>
                  <a:pt x="6361" y="7549"/>
                </a:cubicBezTo>
                <a:cubicBezTo>
                  <a:pt x="6340" y="7545"/>
                  <a:pt x="6322" y="7550"/>
                  <a:pt x="6311" y="7557"/>
                </a:cubicBezTo>
                <a:cubicBezTo>
                  <a:pt x="6317" y="7547"/>
                  <a:pt x="6322" y="7537"/>
                  <a:pt x="6326" y="7527"/>
                </a:cubicBezTo>
                <a:cubicBezTo>
                  <a:pt x="6336" y="7527"/>
                  <a:pt x="6348" y="7528"/>
                  <a:pt x="6367" y="7532"/>
                </a:cubicBezTo>
                <a:cubicBezTo>
                  <a:pt x="6357" y="7520"/>
                  <a:pt x="6343" y="7521"/>
                  <a:pt x="6329" y="7521"/>
                </a:cubicBezTo>
                <a:cubicBezTo>
                  <a:pt x="6355" y="7466"/>
                  <a:pt x="6372" y="7409"/>
                  <a:pt x="6386" y="7352"/>
                </a:cubicBezTo>
                <a:cubicBezTo>
                  <a:pt x="6391" y="7353"/>
                  <a:pt x="6396" y="7353"/>
                  <a:pt x="6400" y="7354"/>
                </a:cubicBezTo>
                <a:cubicBezTo>
                  <a:pt x="6419" y="7370"/>
                  <a:pt x="6370" y="7379"/>
                  <a:pt x="6427" y="7390"/>
                </a:cubicBezTo>
                <a:cubicBezTo>
                  <a:pt x="6448" y="7384"/>
                  <a:pt x="6396" y="7363"/>
                  <a:pt x="6448" y="7363"/>
                </a:cubicBezTo>
                <a:cubicBezTo>
                  <a:pt x="6370" y="7340"/>
                  <a:pt x="6434" y="7330"/>
                  <a:pt x="6398" y="7303"/>
                </a:cubicBezTo>
                <a:cubicBezTo>
                  <a:pt x="6406" y="7269"/>
                  <a:pt x="6415" y="7235"/>
                  <a:pt x="6425" y="7201"/>
                </a:cubicBezTo>
                <a:cubicBezTo>
                  <a:pt x="6451" y="7224"/>
                  <a:pt x="6475" y="7233"/>
                  <a:pt x="6497" y="7254"/>
                </a:cubicBezTo>
                <a:cubicBezTo>
                  <a:pt x="6507" y="7212"/>
                  <a:pt x="6437" y="7153"/>
                  <a:pt x="6520" y="7148"/>
                </a:cubicBezTo>
                <a:cubicBezTo>
                  <a:pt x="6492" y="7143"/>
                  <a:pt x="6470" y="7137"/>
                  <a:pt x="6449" y="7129"/>
                </a:cubicBezTo>
                <a:cubicBezTo>
                  <a:pt x="6461" y="7100"/>
                  <a:pt x="6473" y="7071"/>
                  <a:pt x="6490" y="7041"/>
                </a:cubicBezTo>
                <a:cubicBezTo>
                  <a:pt x="6478" y="7029"/>
                  <a:pt x="6460" y="7030"/>
                  <a:pt x="6446" y="7020"/>
                </a:cubicBezTo>
                <a:cubicBezTo>
                  <a:pt x="6486" y="7014"/>
                  <a:pt x="6475" y="7006"/>
                  <a:pt x="6521" y="6993"/>
                </a:cubicBezTo>
                <a:cubicBezTo>
                  <a:pt x="6477" y="6874"/>
                  <a:pt x="6660" y="6769"/>
                  <a:pt x="6582" y="6625"/>
                </a:cubicBezTo>
                <a:cubicBezTo>
                  <a:pt x="6605" y="6621"/>
                  <a:pt x="6623" y="6631"/>
                  <a:pt x="6646" y="6627"/>
                </a:cubicBezTo>
                <a:cubicBezTo>
                  <a:pt x="6649" y="6579"/>
                  <a:pt x="6631" y="6526"/>
                  <a:pt x="6673" y="6489"/>
                </a:cubicBezTo>
                <a:cubicBezTo>
                  <a:pt x="6643" y="6483"/>
                  <a:pt x="6562" y="6471"/>
                  <a:pt x="6530" y="6437"/>
                </a:cubicBezTo>
                <a:cubicBezTo>
                  <a:pt x="6533" y="6432"/>
                  <a:pt x="6538" y="6427"/>
                  <a:pt x="6550" y="6423"/>
                </a:cubicBezTo>
                <a:cubicBezTo>
                  <a:pt x="6547" y="6422"/>
                  <a:pt x="6544" y="6421"/>
                  <a:pt x="6542" y="6419"/>
                </a:cubicBezTo>
                <a:cubicBezTo>
                  <a:pt x="6577" y="6423"/>
                  <a:pt x="6599" y="6431"/>
                  <a:pt x="6623" y="6414"/>
                </a:cubicBezTo>
                <a:cubicBezTo>
                  <a:pt x="6662" y="6416"/>
                  <a:pt x="6698" y="6461"/>
                  <a:pt x="6646" y="6456"/>
                </a:cubicBezTo>
                <a:cubicBezTo>
                  <a:pt x="6697" y="6488"/>
                  <a:pt x="6740" y="6445"/>
                  <a:pt x="6680" y="6434"/>
                </a:cubicBezTo>
                <a:close/>
                <a:moveTo>
                  <a:pt x="5898" y="6692"/>
                </a:moveTo>
                <a:lnTo>
                  <a:pt x="5856" y="6665"/>
                </a:lnTo>
                <a:cubicBezTo>
                  <a:pt x="5874" y="6664"/>
                  <a:pt x="5892" y="6659"/>
                  <a:pt x="5907" y="6667"/>
                </a:cubicBezTo>
                <a:cubicBezTo>
                  <a:pt x="5887" y="6672"/>
                  <a:pt x="5960" y="6689"/>
                  <a:pt x="5898" y="6692"/>
                </a:cubicBezTo>
                <a:close/>
                <a:moveTo>
                  <a:pt x="5550" y="6298"/>
                </a:moveTo>
                <a:cubicBezTo>
                  <a:pt x="5604" y="6325"/>
                  <a:pt x="5583" y="6335"/>
                  <a:pt x="5535" y="6340"/>
                </a:cubicBezTo>
                <a:cubicBezTo>
                  <a:pt x="5533" y="6324"/>
                  <a:pt x="5494" y="6300"/>
                  <a:pt x="5550" y="6298"/>
                </a:cubicBezTo>
                <a:close/>
                <a:moveTo>
                  <a:pt x="5522" y="6446"/>
                </a:moveTo>
                <a:cubicBezTo>
                  <a:pt x="5567" y="6467"/>
                  <a:pt x="5534" y="6470"/>
                  <a:pt x="5524" y="6479"/>
                </a:cubicBezTo>
                <a:cubicBezTo>
                  <a:pt x="5510" y="6470"/>
                  <a:pt x="5496" y="6460"/>
                  <a:pt x="5482" y="6451"/>
                </a:cubicBezTo>
                <a:cubicBezTo>
                  <a:pt x="5495" y="6450"/>
                  <a:pt x="5509" y="6448"/>
                  <a:pt x="5522" y="6446"/>
                </a:cubicBezTo>
                <a:close/>
                <a:moveTo>
                  <a:pt x="5511" y="6658"/>
                </a:moveTo>
                <a:cubicBezTo>
                  <a:pt x="5454" y="6655"/>
                  <a:pt x="5534" y="6681"/>
                  <a:pt x="5478" y="6678"/>
                </a:cubicBezTo>
                <a:cubicBezTo>
                  <a:pt x="5442" y="6657"/>
                  <a:pt x="5401" y="6652"/>
                  <a:pt x="5367" y="6627"/>
                </a:cubicBezTo>
                <a:cubicBezTo>
                  <a:pt x="5381" y="6625"/>
                  <a:pt x="5394" y="6624"/>
                  <a:pt x="5408" y="6622"/>
                </a:cubicBezTo>
                <a:lnTo>
                  <a:pt x="5439" y="6642"/>
                </a:lnTo>
                <a:cubicBezTo>
                  <a:pt x="5460" y="6655"/>
                  <a:pt x="5491" y="6642"/>
                  <a:pt x="5511" y="6658"/>
                </a:cubicBezTo>
                <a:close/>
                <a:moveTo>
                  <a:pt x="5431" y="6230"/>
                </a:moveTo>
                <a:cubicBezTo>
                  <a:pt x="5433" y="6228"/>
                  <a:pt x="5436" y="6226"/>
                  <a:pt x="5441" y="6226"/>
                </a:cubicBezTo>
                <a:lnTo>
                  <a:pt x="5436" y="6224"/>
                </a:lnTo>
                <a:cubicBezTo>
                  <a:pt x="5446" y="6215"/>
                  <a:pt x="5461" y="6209"/>
                  <a:pt x="5479" y="6208"/>
                </a:cubicBezTo>
                <a:cubicBezTo>
                  <a:pt x="5461" y="6235"/>
                  <a:pt x="5488" y="6271"/>
                  <a:pt x="5448" y="6293"/>
                </a:cubicBezTo>
                <a:cubicBezTo>
                  <a:pt x="5418" y="6269"/>
                  <a:pt x="5417" y="6246"/>
                  <a:pt x="5431" y="6230"/>
                </a:cubicBezTo>
                <a:close/>
                <a:moveTo>
                  <a:pt x="5020" y="6232"/>
                </a:moveTo>
                <a:cubicBezTo>
                  <a:pt x="4992" y="6212"/>
                  <a:pt x="4924" y="6187"/>
                  <a:pt x="4975" y="6179"/>
                </a:cubicBezTo>
                <a:cubicBezTo>
                  <a:pt x="5026" y="6209"/>
                  <a:pt x="5235" y="6220"/>
                  <a:pt x="5169" y="6241"/>
                </a:cubicBezTo>
                <a:cubicBezTo>
                  <a:pt x="5150" y="6236"/>
                  <a:pt x="5114" y="6219"/>
                  <a:pt x="5063" y="6216"/>
                </a:cubicBezTo>
                <a:cubicBezTo>
                  <a:pt x="5086" y="6226"/>
                  <a:pt x="5054" y="6229"/>
                  <a:pt x="5020" y="6232"/>
                </a:cubicBezTo>
                <a:close/>
                <a:moveTo>
                  <a:pt x="5231" y="5869"/>
                </a:moveTo>
                <a:cubicBezTo>
                  <a:pt x="5207" y="5865"/>
                  <a:pt x="5184" y="5858"/>
                  <a:pt x="5162" y="5847"/>
                </a:cubicBezTo>
                <a:cubicBezTo>
                  <a:pt x="5223" y="5847"/>
                  <a:pt x="5172" y="5831"/>
                  <a:pt x="5219" y="5830"/>
                </a:cubicBezTo>
                <a:lnTo>
                  <a:pt x="5241" y="5839"/>
                </a:lnTo>
                <a:cubicBezTo>
                  <a:pt x="5191" y="5842"/>
                  <a:pt x="5248" y="5856"/>
                  <a:pt x="5231" y="5869"/>
                </a:cubicBezTo>
                <a:close/>
                <a:moveTo>
                  <a:pt x="5384" y="5866"/>
                </a:moveTo>
                <a:cubicBezTo>
                  <a:pt x="5378" y="5849"/>
                  <a:pt x="5297" y="5842"/>
                  <a:pt x="5296" y="5828"/>
                </a:cubicBezTo>
                <a:cubicBezTo>
                  <a:pt x="5327" y="5815"/>
                  <a:pt x="5407" y="5844"/>
                  <a:pt x="5397" y="5830"/>
                </a:cubicBezTo>
                <a:cubicBezTo>
                  <a:pt x="5370" y="5821"/>
                  <a:pt x="5339" y="5825"/>
                  <a:pt x="5315" y="5809"/>
                </a:cubicBezTo>
                <a:cubicBezTo>
                  <a:pt x="5354" y="5805"/>
                  <a:pt x="5389" y="5815"/>
                  <a:pt x="5425" y="5821"/>
                </a:cubicBezTo>
                <a:cubicBezTo>
                  <a:pt x="5405" y="5835"/>
                  <a:pt x="5454" y="5859"/>
                  <a:pt x="5384" y="5866"/>
                </a:cubicBezTo>
                <a:close/>
                <a:moveTo>
                  <a:pt x="5352" y="5658"/>
                </a:moveTo>
                <a:cubicBezTo>
                  <a:pt x="5314" y="5664"/>
                  <a:pt x="5385" y="5686"/>
                  <a:pt x="5329" y="5690"/>
                </a:cubicBezTo>
                <a:cubicBezTo>
                  <a:pt x="5315" y="5683"/>
                  <a:pt x="5299" y="5680"/>
                  <a:pt x="5283" y="5677"/>
                </a:cubicBezTo>
                <a:cubicBezTo>
                  <a:pt x="5309" y="5673"/>
                  <a:pt x="5303" y="5648"/>
                  <a:pt x="5352" y="5658"/>
                </a:cubicBezTo>
                <a:close/>
                <a:moveTo>
                  <a:pt x="5391" y="5618"/>
                </a:moveTo>
                <a:cubicBezTo>
                  <a:pt x="5422" y="5636"/>
                  <a:pt x="5483" y="5659"/>
                  <a:pt x="5436" y="5673"/>
                </a:cubicBezTo>
                <a:cubicBezTo>
                  <a:pt x="5393" y="5659"/>
                  <a:pt x="5426" y="5656"/>
                  <a:pt x="5383" y="5643"/>
                </a:cubicBezTo>
                <a:cubicBezTo>
                  <a:pt x="5351" y="5647"/>
                  <a:pt x="5363" y="5656"/>
                  <a:pt x="5319" y="5643"/>
                </a:cubicBezTo>
                <a:cubicBezTo>
                  <a:pt x="5338" y="5636"/>
                  <a:pt x="5321" y="5607"/>
                  <a:pt x="5391" y="5618"/>
                </a:cubicBezTo>
                <a:close/>
                <a:moveTo>
                  <a:pt x="5479" y="5621"/>
                </a:moveTo>
                <a:cubicBezTo>
                  <a:pt x="5412" y="5625"/>
                  <a:pt x="5427" y="5607"/>
                  <a:pt x="5362" y="5591"/>
                </a:cubicBezTo>
                <a:cubicBezTo>
                  <a:pt x="5412" y="5592"/>
                  <a:pt x="5360" y="5578"/>
                  <a:pt x="5344" y="5569"/>
                </a:cubicBezTo>
                <a:cubicBezTo>
                  <a:pt x="5370" y="5565"/>
                  <a:pt x="5396" y="5565"/>
                  <a:pt x="5418" y="5573"/>
                </a:cubicBezTo>
                <a:cubicBezTo>
                  <a:pt x="5363" y="5583"/>
                  <a:pt x="5475" y="5611"/>
                  <a:pt x="5479" y="5621"/>
                </a:cubicBezTo>
                <a:close/>
                <a:moveTo>
                  <a:pt x="5151" y="4826"/>
                </a:moveTo>
                <a:cubicBezTo>
                  <a:pt x="5151" y="4826"/>
                  <a:pt x="5151" y="4825"/>
                  <a:pt x="5150" y="4825"/>
                </a:cubicBezTo>
                <a:cubicBezTo>
                  <a:pt x="5151" y="4825"/>
                  <a:pt x="5152" y="4825"/>
                  <a:pt x="5153" y="4825"/>
                </a:cubicBezTo>
                <a:cubicBezTo>
                  <a:pt x="5152" y="4826"/>
                  <a:pt x="5151" y="4826"/>
                  <a:pt x="5151" y="4826"/>
                </a:cubicBezTo>
                <a:close/>
                <a:moveTo>
                  <a:pt x="5185" y="4803"/>
                </a:moveTo>
                <a:cubicBezTo>
                  <a:pt x="5201" y="4801"/>
                  <a:pt x="5188" y="4795"/>
                  <a:pt x="5213" y="4794"/>
                </a:cubicBezTo>
                <a:lnTo>
                  <a:pt x="5269" y="4817"/>
                </a:lnTo>
                <a:cubicBezTo>
                  <a:pt x="5237" y="4823"/>
                  <a:pt x="5212" y="4812"/>
                  <a:pt x="5185" y="4803"/>
                </a:cubicBezTo>
                <a:close/>
                <a:moveTo>
                  <a:pt x="5413" y="4929"/>
                </a:moveTo>
                <a:cubicBezTo>
                  <a:pt x="5413" y="4929"/>
                  <a:pt x="5413" y="4929"/>
                  <a:pt x="5413" y="4928"/>
                </a:cubicBezTo>
                <a:cubicBezTo>
                  <a:pt x="5431" y="4926"/>
                  <a:pt x="5440" y="4922"/>
                  <a:pt x="5445" y="4918"/>
                </a:cubicBezTo>
                <a:cubicBezTo>
                  <a:pt x="5448" y="4920"/>
                  <a:pt x="5451" y="4924"/>
                  <a:pt x="5454" y="4933"/>
                </a:cubicBezTo>
                <a:cubicBezTo>
                  <a:pt x="5443" y="4933"/>
                  <a:pt x="5430" y="4932"/>
                  <a:pt x="5413" y="4929"/>
                </a:cubicBezTo>
                <a:close/>
                <a:moveTo>
                  <a:pt x="5448" y="5506"/>
                </a:moveTo>
                <a:cubicBezTo>
                  <a:pt x="5446" y="5511"/>
                  <a:pt x="5443" y="5515"/>
                  <a:pt x="5437" y="5518"/>
                </a:cubicBezTo>
                <a:cubicBezTo>
                  <a:pt x="5428" y="5510"/>
                  <a:pt x="5422" y="5502"/>
                  <a:pt x="5417" y="5494"/>
                </a:cubicBezTo>
                <a:cubicBezTo>
                  <a:pt x="5427" y="5498"/>
                  <a:pt x="5438" y="5503"/>
                  <a:pt x="5448" y="5506"/>
                </a:cubicBezTo>
                <a:close/>
                <a:moveTo>
                  <a:pt x="5388" y="5043"/>
                </a:moveTo>
                <a:cubicBezTo>
                  <a:pt x="5380" y="5036"/>
                  <a:pt x="5371" y="5027"/>
                  <a:pt x="5363" y="5016"/>
                </a:cubicBezTo>
                <a:cubicBezTo>
                  <a:pt x="5363" y="5016"/>
                  <a:pt x="5363" y="5016"/>
                  <a:pt x="5363" y="5016"/>
                </a:cubicBezTo>
                <a:cubicBezTo>
                  <a:pt x="5381" y="5021"/>
                  <a:pt x="5401" y="5021"/>
                  <a:pt x="5418" y="5027"/>
                </a:cubicBezTo>
                <a:cubicBezTo>
                  <a:pt x="5376" y="5028"/>
                  <a:pt x="5412" y="5039"/>
                  <a:pt x="5388" y="5043"/>
                </a:cubicBezTo>
                <a:close/>
                <a:moveTo>
                  <a:pt x="5594" y="5000"/>
                </a:moveTo>
                <a:cubicBezTo>
                  <a:pt x="5593" y="5000"/>
                  <a:pt x="5592" y="5000"/>
                  <a:pt x="5591" y="4999"/>
                </a:cubicBezTo>
                <a:cubicBezTo>
                  <a:pt x="5590" y="4998"/>
                  <a:pt x="5589" y="4997"/>
                  <a:pt x="5588" y="4995"/>
                </a:cubicBezTo>
                <a:cubicBezTo>
                  <a:pt x="5590" y="4995"/>
                  <a:pt x="5592" y="4997"/>
                  <a:pt x="5594" y="5000"/>
                </a:cubicBezTo>
                <a:close/>
                <a:moveTo>
                  <a:pt x="4948" y="4892"/>
                </a:moveTo>
                <a:cubicBezTo>
                  <a:pt x="4961" y="4851"/>
                  <a:pt x="4972" y="4862"/>
                  <a:pt x="4983" y="4873"/>
                </a:cubicBezTo>
                <a:cubicBezTo>
                  <a:pt x="4980" y="4879"/>
                  <a:pt x="4978" y="4885"/>
                  <a:pt x="4975" y="4890"/>
                </a:cubicBezTo>
                <a:cubicBezTo>
                  <a:pt x="4968" y="4893"/>
                  <a:pt x="4960" y="4896"/>
                  <a:pt x="4950" y="4898"/>
                </a:cubicBezTo>
                <a:cubicBezTo>
                  <a:pt x="4949" y="4896"/>
                  <a:pt x="4948" y="4894"/>
                  <a:pt x="4948" y="4892"/>
                </a:cubicBezTo>
                <a:close/>
                <a:moveTo>
                  <a:pt x="4821" y="4743"/>
                </a:moveTo>
                <a:cubicBezTo>
                  <a:pt x="4822" y="4747"/>
                  <a:pt x="4823" y="4752"/>
                  <a:pt x="4824" y="4756"/>
                </a:cubicBezTo>
                <a:cubicBezTo>
                  <a:pt x="4815" y="4758"/>
                  <a:pt x="4806" y="4760"/>
                  <a:pt x="4794" y="4759"/>
                </a:cubicBezTo>
                <a:cubicBezTo>
                  <a:pt x="4792" y="4758"/>
                  <a:pt x="4792" y="4758"/>
                  <a:pt x="4791" y="4757"/>
                </a:cubicBezTo>
                <a:cubicBezTo>
                  <a:pt x="4792" y="4754"/>
                  <a:pt x="4793" y="4752"/>
                  <a:pt x="4795" y="4749"/>
                </a:cubicBezTo>
                <a:cubicBezTo>
                  <a:pt x="4802" y="4747"/>
                  <a:pt x="4812" y="4745"/>
                  <a:pt x="4821" y="4743"/>
                </a:cubicBezTo>
                <a:close/>
                <a:moveTo>
                  <a:pt x="4817" y="4726"/>
                </a:moveTo>
                <a:cubicBezTo>
                  <a:pt x="4818" y="4726"/>
                  <a:pt x="4820" y="4726"/>
                  <a:pt x="4821" y="4726"/>
                </a:cubicBezTo>
                <a:cubicBezTo>
                  <a:pt x="4821" y="4727"/>
                  <a:pt x="4821" y="4727"/>
                  <a:pt x="4821" y="4728"/>
                </a:cubicBezTo>
                <a:cubicBezTo>
                  <a:pt x="4819" y="4727"/>
                  <a:pt x="4819" y="4727"/>
                  <a:pt x="4817" y="4726"/>
                </a:cubicBezTo>
                <a:close/>
                <a:moveTo>
                  <a:pt x="4868" y="4599"/>
                </a:moveTo>
                <a:cubicBezTo>
                  <a:pt x="4861" y="4596"/>
                  <a:pt x="4852" y="4593"/>
                  <a:pt x="4843" y="4590"/>
                </a:cubicBezTo>
                <a:cubicBezTo>
                  <a:pt x="4845" y="4588"/>
                  <a:pt x="4847" y="4583"/>
                  <a:pt x="4848" y="4576"/>
                </a:cubicBezTo>
                <a:cubicBezTo>
                  <a:pt x="4854" y="4577"/>
                  <a:pt x="4859" y="4578"/>
                  <a:pt x="4864" y="4580"/>
                </a:cubicBezTo>
                <a:cubicBezTo>
                  <a:pt x="4865" y="4586"/>
                  <a:pt x="4867" y="4593"/>
                  <a:pt x="4868" y="4599"/>
                </a:cubicBezTo>
                <a:close/>
                <a:moveTo>
                  <a:pt x="5090" y="3220"/>
                </a:moveTo>
                <a:lnTo>
                  <a:pt x="5090" y="3220"/>
                </a:lnTo>
                <a:cubicBezTo>
                  <a:pt x="5093" y="3227"/>
                  <a:pt x="5094" y="3234"/>
                  <a:pt x="5095" y="3241"/>
                </a:cubicBezTo>
                <a:cubicBezTo>
                  <a:pt x="5082" y="3245"/>
                  <a:pt x="5074" y="3251"/>
                  <a:pt x="5095" y="3258"/>
                </a:cubicBezTo>
                <a:cubicBezTo>
                  <a:pt x="5095" y="3259"/>
                  <a:pt x="5095" y="3260"/>
                  <a:pt x="5095" y="3261"/>
                </a:cubicBezTo>
                <a:cubicBezTo>
                  <a:pt x="5084" y="3261"/>
                  <a:pt x="5077" y="3261"/>
                  <a:pt x="5072" y="3262"/>
                </a:cubicBezTo>
                <a:cubicBezTo>
                  <a:pt x="5083" y="3235"/>
                  <a:pt x="5075" y="3222"/>
                  <a:pt x="5090" y="3220"/>
                </a:cubicBezTo>
                <a:close/>
                <a:moveTo>
                  <a:pt x="3319" y="4690"/>
                </a:moveTo>
                <a:cubicBezTo>
                  <a:pt x="3302" y="4685"/>
                  <a:pt x="3288" y="4680"/>
                  <a:pt x="3279" y="4676"/>
                </a:cubicBezTo>
                <a:cubicBezTo>
                  <a:pt x="3280" y="4668"/>
                  <a:pt x="3281" y="4659"/>
                  <a:pt x="3278" y="4647"/>
                </a:cubicBezTo>
                <a:cubicBezTo>
                  <a:pt x="3298" y="4632"/>
                  <a:pt x="3312" y="4689"/>
                  <a:pt x="3337" y="4623"/>
                </a:cubicBezTo>
                <a:cubicBezTo>
                  <a:pt x="3342" y="4647"/>
                  <a:pt x="3324" y="4667"/>
                  <a:pt x="3319" y="4690"/>
                </a:cubicBezTo>
                <a:close/>
                <a:moveTo>
                  <a:pt x="3285" y="4536"/>
                </a:moveTo>
                <a:cubicBezTo>
                  <a:pt x="3284" y="4538"/>
                  <a:pt x="3283" y="4541"/>
                  <a:pt x="3281" y="4543"/>
                </a:cubicBezTo>
                <a:cubicBezTo>
                  <a:pt x="3280" y="4544"/>
                  <a:pt x="3278" y="4544"/>
                  <a:pt x="3277" y="4544"/>
                </a:cubicBezTo>
                <a:cubicBezTo>
                  <a:pt x="3273" y="4534"/>
                  <a:pt x="3272" y="4525"/>
                  <a:pt x="3272" y="4516"/>
                </a:cubicBezTo>
                <a:cubicBezTo>
                  <a:pt x="3295" y="4525"/>
                  <a:pt x="3272" y="4528"/>
                  <a:pt x="3285" y="4536"/>
                </a:cubicBezTo>
                <a:close/>
                <a:moveTo>
                  <a:pt x="2706" y="4768"/>
                </a:moveTo>
                <a:cubicBezTo>
                  <a:pt x="2761" y="4780"/>
                  <a:pt x="2792" y="4800"/>
                  <a:pt x="2755" y="4809"/>
                </a:cubicBezTo>
                <a:cubicBezTo>
                  <a:pt x="2704" y="4793"/>
                  <a:pt x="2731" y="4783"/>
                  <a:pt x="2677" y="4776"/>
                </a:cubicBezTo>
                <a:lnTo>
                  <a:pt x="2703" y="4774"/>
                </a:lnTo>
                <a:cubicBezTo>
                  <a:pt x="2697" y="4771"/>
                  <a:pt x="2692" y="4768"/>
                  <a:pt x="2706" y="4768"/>
                </a:cubicBezTo>
                <a:close/>
                <a:moveTo>
                  <a:pt x="3050" y="18387"/>
                </a:moveTo>
                <a:cubicBezTo>
                  <a:pt x="3048" y="18391"/>
                  <a:pt x="3048" y="18395"/>
                  <a:pt x="3046" y="18399"/>
                </a:cubicBezTo>
                <a:cubicBezTo>
                  <a:pt x="3025" y="18396"/>
                  <a:pt x="3004" y="18389"/>
                  <a:pt x="2984" y="18381"/>
                </a:cubicBezTo>
                <a:cubicBezTo>
                  <a:pt x="2954" y="18358"/>
                  <a:pt x="2962" y="18326"/>
                  <a:pt x="2912" y="18290"/>
                </a:cubicBezTo>
                <a:cubicBezTo>
                  <a:pt x="2929" y="18286"/>
                  <a:pt x="2947" y="18278"/>
                  <a:pt x="2962" y="18283"/>
                </a:cubicBezTo>
                <a:cubicBezTo>
                  <a:pt x="3020" y="18308"/>
                  <a:pt x="3069" y="18358"/>
                  <a:pt x="3105" y="18396"/>
                </a:cubicBezTo>
                <a:cubicBezTo>
                  <a:pt x="3087" y="18401"/>
                  <a:pt x="3070" y="18402"/>
                  <a:pt x="3053" y="18400"/>
                </a:cubicBezTo>
                <a:cubicBezTo>
                  <a:pt x="3053" y="18396"/>
                  <a:pt x="3052" y="18391"/>
                  <a:pt x="3050" y="18387"/>
                </a:cubicBezTo>
                <a:close/>
                <a:moveTo>
                  <a:pt x="3044" y="18477"/>
                </a:moveTo>
                <a:cubicBezTo>
                  <a:pt x="3051" y="18484"/>
                  <a:pt x="3059" y="18491"/>
                  <a:pt x="3067" y="18498"/>
                </a:cubicBezTo>
                <a:cubicBezTo>
                  <a:pt x="3063" y="18501"/>
                  <a:pt x="3059" y="18507"/>
                  <a:pt x="3055" y="18519"/>
                </a:cubicBezTo>
                <a:cubicBezTo>
                  <a:pt x="3045" y="18504"/>
                  <a:pt x="3043" y="18490"/>
                  <a:pt x="3044" y="18477"/>
                </a:cubicBezTo>
                <a:close/>
                <a:moveTo>
                  <a:pt x="5358" y="18689"/>
                </a:moveTo>
                <a:cubicBezTo>
                  <a:pt x="5358" y="18699"/>
                  <a:pt x="5359" y="18709"/>
                  <a:pt x="5358" y="18719"/>
                </a:cubicBezTo>
                <a:cubicBezTo>
                  <a:pt x="5351" y="18720"/>
                  <a:pt x="5342" y="18720"/>
                  <a:pt x="5333" y="18718"/>
                </a:cubicBezTo>
                <a:cubicBezTo>
                  <a:pt x="5355" y="18712"/>
                  <a:pt x="5338" y="18705"/>
                  <a:pt x="5332" y="18698"/>
                </a:cubicBezTo>
                <a:cubicBezTo>
                  <a:pt x="5332" y="18696"/>
                  <a:pt x="5332" y="18695"/>
                  <a:pt x="5331" y="18693"/>
                </a:cubicBezTo>
                <a:cubicBezTo>
                  <a:pt x="5333" y="18690"/>
                  <a:pt x="5338" y="18688"/>
                  <a:pt x="5350" y="18686"/>
                </a:cubicBezTo>
                <a:cubicBezTo>
                  <a:pt x="5353" y="18687"/>
                  <a:pt x="5355" y="18688"/>
                  <a:pt x="5358" y="18689"/>
                </a:cubicBezTo>
                <a:close/>
                <a:moveTo>
                  <a:pt x="5325" y="18823"/>
                </a:moveTo>
                <a:cubicBezTo>
                  <a:pt x="5320" y="18826"/>
                  <a:pt x="5314" y="18823"/>
                  <a:pt x="5309" y="18807"/>
                </a:cubicBezTo>
                <a:cubicBezTo>
                  <a:pt x="5309" y="18806"/>
                  <a:pt x="5309" y="18805"/>
                  <a:pt x="5309" y="18805"/>
                </a:cubicBezTo>
                <a:cubicBezTo>
                  <a:pt x="5315" y="18811"/>
                  <a:pt x="5322" y="18817"/>
                  <a:pt x="5325" y="18823"/>
                </a:cubicBezTo>
                <a:close/>
                <a:moveTo>
                  <a:pt x="5517" y="18940"/>
                </a:moveTo>
                <a:cubicBezTo>
                  <a:pt x="5516" y="18940"/>
                  <a:pt x="5516" y="18940"/>
                  <a:pt x="5515" y="18941"/>
                </a:cubicBezTo>
                <a:cubicBezTo>
                  <a:pt x="5514" y="18940"/>
                  <a:pt x="5514" y="18939"/>
                  <a:pt x="5514" y="18938"/>
                </a:cubicBezTo>
                <a:cubicBezTo>
                  <a:pt x="5515" y="18938"/>
                  <a:pt x="5516" y="18939"/>
                  <a:pt x="5518" y="18939"/>
                </a:cubicBezTo>
                <a:cubicBezTo>
                  <a:pt x="5518" y="18939"/>
                  <a:pt x="5518" y="18939"/>
                  <a:pt x="5517" y="18940"/>
                </a:cubicBezTo>
                <a:close/>
                <a:moveTo>
                  <a:pt x="17125" y="9098"/>
                </a:moveTo>
                <a:cubicBezTo>
                  <a:pt x="17094" y="9074"/>
                  <a:pt x="17122" y="9032"/>
                  <a:pt x="17168" y="9054"/>
                </a:cubicBezTo>
                <a:cubicBezTo>
                  <a:pt x="17132" y="9062"/>
                  <a:pt x="17192" y="9099"/>
                  <a:pt x="17125" y="9098"/>
                </a:cubicBezTo>
                <a:close/>
                <a:moveTo>
                  <a:pt x="17318" y="6717"/>
                </a:moveTo>
                <a:cubicBezTo>
                  <a:pt x="17336" y="6708"/>
                  <a:pt x="17346" y="6699"/>
                  <a:pt x="17329" y="6688"/>
                </a:cubicBezTo>
                <a:cubicBezTo>
                  <a:pt x="17344" y="6685"/>
                  <a:pt x="17357" y="6683"/>
                  <a:pt x="17370" y="6680"/>
                </a:cubicBezTo>
                <a:cubicBezTo>
                  <a:pt x="17374" y="6692"/>
                  <a:pt x="17356" y="6706"/>
                  <a:pt x="17318" y="6717"/>
                </a:cubicBezTo>
                <a:close/>
                <a:moveTo>
                  <a:pt x="17228" y="6887"/>
                </a:moveTo>
                <a:cubicBezTo>
                  <a:pt x="17235" y="6901"/>
                  <a:pt x="17249" y="6915"/>
                  <a:pt x="17262" y="6932"/>
                </a:cubicBezTo>
                <a:lnTo>
                  <a:pt x="17247" y="6937"/>
                </a:lnTo>
                <a:cubicBezTo>
                  <a:pt x="17263" y="6944"/>
                  <a:pt x="17270" y="6948"/>
                  <a:pt x="17275" y="6952"/>
                </a:cubicBezTo>
                <a:cubicBezTo>
                  <a:pt x="17278" y="6957"/>
                  <a:pt x="17281" y="6963"/>
                  <a:pt x="17283" y="6969"/>
                </a:cubicBezTo>
                <a:cubicBezTo>
                  <a:pt x="17250" y="6980"/>
                  <a:pt x="17225" y="6967"/>
                  <a:pt x="17190" y="6986"/>
                </a:cubicBezTo>
                <a:cubicBezTo>
                  <a:pt x="17205" y="6998"/>
                  <a:pt x="17209" y="7008"/>
                  <a:pt x="17208" y="7017"/>
                </a:cubicBezTo>
                <a:cubicBezTo>
                  <a:pt x="17178" y="7006"/>
                  <a:pt x="17217" y="6996"/>
                  <a:pt x="17179" y="6985"/>
                </a:cubicBezTo>
                <a:cubicBezTo>
                  <a:pt x="17166" y="6998"/>
                  <a:pt x="17180" y="7011"/>
                  <a:pt x="17185" y="7034"/>
                </a:cubicBezTo>
                <a:lnTo>
                  <a:pt x="17206" y="7027"/>
                </a:lnTo>
                <a:cubicBezTo>
                  <a:pt x="17203" y="7035"/>
                  <a:pt x="17199" y="7043"/>
                  <a:pt x="17196" y="7052"/>
                </a:cubicBezTo>
                <a:cubicBezTo>
                  <a:pt x="17190" y="7054"/>
                  <a:pt x="17182" y="7055"/>
                  <a:pt x="17170" y="7056"/>
                </a:cubicBezTo>
                <a:cubicBezTo>
                  <a:pt x="17189" y="7063"/>
                  <a:pt x="17192" y="7072"/>
                  <a:pt x="17193" y="7079"/>
                </a:cubicBezTo>
                <a:cubicBezTo>
                  <a:pt x="17175" y="7078"/>
                  <a:pt x="17158" y="7071"/>
                  <a:pt x="17141" y="7071"/>
                </a:cubicBezTo>
                <a:cubicBezTo>
                  <a:pt x="17142" y="7071"/>
                  <a:pt x="17143" y="7071"/>
                  <a:pt x="17144" y="7071"/>
                </a:cubicBezTo>
                <a:cubicBezTo>
                  <a:pt x="17119" y="7071"/>
                  <a:pt x="17108" y="7040"/>
                  <a:pt x="17104" y="7027"/>
                </a:cubicBezTo>
                <a:cubicBezTo>
                  <a:pt x="17126" y="7024"/>
                  <a:pt x="17141" y="7040"/>
                  <a:pt x="17161" y="7043"/>
                </a:cubicBezTo>
                <a:cubicBezTo>
                  <a:pt x="17160" y="7008"/>
                  <a:pt x="17132" y="6988"/>
                  <a:pt x="17143" y="6957"/>
                </a:cubicBezTo>
                <a:cubicBezTo>
                  <a:pt x="17173" y="6955"/>
                  <a:pt x="17200" y="6976"/>
                  <a:pt x="17232" y="6960"/>
                </a:cubicBezTo>
                <a:cubicBezTo>
                  <a:pt x="17205" y="6939"/>
                  <a:pt x="17174" y="6955"/>
                  <a:pt x="17145" y="6951"/>
                </a:cubicBezTo>
                <a:cubicBezTo>
                  <a:pt x="17147" y="6947"/>
                  <a:pt x="17149" y="6943"/>
                  <a:pt x="17152" y="6938"/>
                </a:cubicBezTo>
                <a:cubicBezTo>
                  <a:pt x="17148" y="6942"/>
                  <a:pt x="17143" y="6946"/>
                  <a:pt x="17137" y="6950"/>
                </a:cubicBezTo>
                <a:cubicBezTo>
                  <a:pt x="17133" y="6949"/>
                  <a:pt x="17128" y="6947"/>
                  <a:pt x="17123" y="6944"/>
                </a:cubicBezTo>
                <a:cubicBezTo>
                  <a:pt x="17089" y="6924"/>
                  <a:pt x="17188" y="6923"/>
                  <a:pt x="17226" y="6910"/>
                </a:cubicBezTo>
                <a:cubicBezTo>
                  <a:pt x="17211" y="6902"/>
                  <a:pt x="17221" y="6894"/>
                  <a:pt x="17228" y="6887"/>
                </a:cubicBezTo>
                <a:close/>
                <a:moveTo>
                  <a:pt x="17341" y="5753"/>
                </a:moveTo>
                <a:cubicBezTo>
                  <a:pt x="17338" y="5746"/>
                  <a:pt x="17336" y="5740"/>
                  <a:pt x="17339" y="5734"/>
                </a:cubicBezTo>
                <a:cubicBezTo>
                  <a:pt x="17342" y="5732"/>
                  <a:pt x="17345" y="5729"/>
                  <a:pt x="17347" y="5727"/>
                </a:cubicBezTo>
                <a:cubicBezTo>
                  <a:pt x="17381" y="5730"/>
                  <a:pt x="17381" y="5759"/>
                  <a:pt x="17422" y="5764"/>
                </a:cubicBezTo>
                <a:cubicBezTo>
                  <a:pt x="17416" y="5769"/>
                  <a:pt x="17409" y="5774"/>
                  <a:pt x="17398" y="5779"/>
                </a:cubicBezTo>
                <a:cubicBezTo>
                  <a:pt x="17379" y="5768"/>
                  <a:pt x="17359" y="5766"/>
                  <a:pt x="17341" y="5753"/>
                </a:cubicBezTo>
                <a:close/>
                <a:moveTo>
                  <a:pt x="17579" y="5136"/>
                </a:moveTo>
                <a:cubicBezTo>
                  <a:pt x="17565" y="5131"/>
                  <a:pt x="17559" y="5125"/>
                  <a:pt x="17559" y="5118"/>
                </a:cubicBezTo>
                <a:cubicBezTo>
                  <a:pt x="17568" y="5126"/>
                  <a:pt x="17574" y="5132"/>
                  <a:pt x="17579" y="5136"/>
                </a:cubicBezTo>
                <a:close/>
                <a:moveTo>
                  <a:pt x="17599" y="5070"/>
                </a:moveTo>
                <a:cubicBezTo>
                  <a:pt x="17596" y="5070"/>
                  <a:pt x="17594" y="5068"/>
                  <a:pt x="17591" y="5067"/>
                </a:cubicBezTo>
                <a:cubicBezTo>
                  <a:pt x="17595" y="5061"/>
                  <a:pt x="17597" y="5055"/>
                  <a:pt x="17597" y="5049"/>
                </a:cubicBezTo>
                <a:cubicBezTo>
                  <a:pt x="17589" y="5046"/>
                  <a:pt x="17581" y="5044"/>
                  <a:pt x="17572" y="5043"/>
                </a:cubicBezTo>
                <a:cubicBezTo>
                  <a:pt x="17572" y="5041"/>
                  <a:pt x="17572" y="5039"/>
                  <a:pt x="17571" y="5036"/>
                </a:cubicBezTo>
                <a:cubicBezTo>
                  <a:pt x="17581" y="5036"/>
                  <a:pt x="17589" y="5036"/>
                  <a:pt x="17599" y="5031"/>
                </a:cubicBezTo>
                <a:cubicBezTo>
                  <a:pt x="17598" y="5019"/>
                  <a:pt x="17589" y="5022"/>
                  <a:pt x="17573" y="5019"/>
                </a:cubicBezTo>
                <a:cubicBezTo>
                  <a:pt x="17573" y="5017"/>
                  <a:pt x="17574" y="5015"/>
                  <a:pt x="17574" y="5014"/>
                </a:cubicBezTo>
                <a:cubicBezTo>
                  <a:pt x="17583" y="5015"/>
                  <a:pt x="17592" y="5017"/>
                  <a:pt x="17601" y="5014"/>
                </a:cubicBezTo>
                <a:cubicBezTo>
                  <a:pt x="17613" y="5010"/>
                  <a:pt x="17619" y="5006"/>
                  <a:pt x="17623" y="5002"/>
                </a:cubicBezTo>
                <a:cubicBezTo>
                  <a:pt x="17622" y="5025"/>
                  <a:pt x="17648" y="5051"/>
                  <a:pt x="17599" y="5070"/>
                </a:cubicBezTo>
                <a:close/>
                <a:moveTo>
                  <a:pt x="17796" y="3833"/>
                </a:moveTo>
                <a:cubicBezTo>
                  <a:pt x="17803" y="3830"/>
                  <a:pt x="17808" y="3828"/>
                  <a:pt x="17813" y="3825"/>
                </a:cubicBezTo>
                <a:cubicBezTo>
                  <a:pt x="17810" y="3830"/>
                  <a:pt x="17807" y="3834"/>
                  <a:pt x="17803" y="3839"/>
                </a:cubicBezTo>
                <a:cubicBezTo>
                  <a:pt x="17801" y="3837"/>
                  <a:pt x="17799" y="3835"/>
                  <a:pt x="17796" y="3833"/>
                </a:cubicBezTo>
                <a:close/>
                <a:moveTo>
                  <a:pt x="17762" y="3810"/>
                </a:moveTo>
                <a:cubicBezTo>
                  <a:pt x="17776" y="3821"/>
                  <a:pt x="17776" y="3831"/>
                  <a:pt x="17764" y="3841"/>
                </a:cubicBezTo>
                <a:cubicBezTo>
                  <a:pt x="17758" y="3832"/>
                  <a:pt x="17757" y="3822"/>
                  <a:pt x="17759" y="3811"/>
                </a:cubicBezTo>
                <a:cubicBezTo>
                  <a:pt x="17760" y="3811"/>
                  <a:pt x="17761" y="3810"/>
                  <a:pt x="17762" y="3810"/>
                </a:cubicBezTo>
                <a:close/>
                <a:moveTo>
                  <a:pt x="17735" y="3729"/>
                </a:moveTo>
                <a:cubicBezTo>
                  <a:pt x="17735" y="3729"/>
                  <a:pt x="17735" y="3729"/>
                  <a:pt x="17735" y="3729"/>
                </a:cubicBezTo>
                <a:cubicBezTo>
                  <a:pt x="17735" y="3729"/>
                  <a:pt x="17735" y="3729"/>
                  <a:pt x="17735" y="3729"/>
                </a:cubicBezTo>
                <a:cubicBezTo>
                  <a:pt x="17735" y="3729"/>
                  <a:pt x="17735" y="3729"/>
                  <a:pt x="17735" y="3729"/>
                </a:cubicBezTo>
                <a:close/>
                <a:moveTo>
                  <a:pt x="17282" y="2992"/>
                </a:moveTo>
                <a:cubicBezTo>
                  <a:pt x="17279" y="2984"/>
                  <a:pt x="17271" y="2977"/>
                  <a:pt x="17260" y="2971"/>
                </a:cubicBezTo>
                <a:cubicBezTo>
                  <a:pt x="17268" y="2966"/>
                  <a:pt x="17275" y="2964"/>
                  <a:pt x="17283" y="2963"/>
                </a:cubicBezTo>
                <a:cubicBezTo>
                  <a:pt x="17272" y="2970"/>
                  <a:pt x="17288" y="2978"/>
                  <a:pt x="17282" y="2992"/>
                </a:cubicBezTo>
                <a:close/>
                <a:moveTo>
                  <a:pt x="16746" y="3515"/>
                </a:moveTo>
                <a:lnTo>
                  <a:pt x="16720" y="3524"/>
                </a:lnTo>
                <a:cubicBezTo>
                  <a:pt x="16756" y="3533"/>
                  <a:pt x="16793" y="3530"/>
                  <a:pt x="16830" y="3530"/>
                </a:cubicBezTo>
                <a:cubicBezTo>
                  <a:pt x="16805" y="3539"/>
                  <a:pt x="16845" y="3549"/>
                  <a:pt x="16802" y="3557"/>
                </a:cubicBezTo>
                <a:cubicBezTo>
                  <a:pt x="16720" y="3519"/>
                  <a:pt x="16756" y="3588"/>
                  <a:pt x="16689" y="3577"/>
                </a:cubicBezTo>
                <a:cubicBezTo>
                  <a:pt x="16727" y="3560"/>
                  <a:pt x="16652" y="3517"/>
                  <a:pt x="16746" y="3515"/>
                </a:cubicBezTo>
                <a:close/>
                <a:moveTo>
                  <a:pt x="16266" y="3708"/>
                </a:moveTo>
                <a:cubicBezTo>
                  <a:pt x="16375" y="3721"/>
                  <a:pt x="16316" y="3771"/>
                  <a:pt x="16223" y="3756"/>
                </a:cubicBezTo>
                <a:cubicBezTo>
                  <a:pt x="16312" y="3750"/>
                  <a:pt x="16231" y="3727"/>
                  <a:pt x="16266" y="3708"/>
                </a:cubicBezTo>
                <a:close/>
                <a:moveTo>
                  <a:pt x="16142" y="3809"/>
                </a:moveTo>
                <a:cubicBezTo>
                  <a:pt x="16170" y="3817"/>
                  <a:pt x="16200" y="3806"/>
                  <a:pt x="16228" y="3814"/>
                </a:cubicBezTo>
                <a:lnTo>
                  <a:pt x="16176" y="3832"/>
                </a:lnTo>
                <a:cubicBezTo>
                  <a:pt x="16161" y="3826"/>
                  <a:pt x="16145" y="3819"/>
                  <a:pt x="16129" y="3822"/>
                </a:cubicBezTo>
                <a:cubicBezTo>
                  <a:pt x="16128" y="3814"/>
                  <a:pt x="16127" y="3805"/>
                  <a:pt x="16126" y="3797"/>
                </a:cubicBezTo>
                <a:cubicBezTo>
                  <a:pt x="16128" y="3796"/>
                  <a:pt x="16130" y="3796"/>
                  <a:pt x="16132" y="3795"/>
                </a:cubicBezTo>
                <a:cubicBezTo>
                  <a:pt x="16130" y="3793"/>
                  <a:pt x="16127" y="3793"/>
                  <a:pt x="16125" y="3792"/>
                </a:cubicBezTo>
                <a:cubicBezTo>
                  <a:pt x="16124" y="3785"/>
                  <a:pt x="16124" y="3779"/>
                  <a:pt x="16123" y="3773"/>
                </a:cubicBezTo>
                <a:cubicBezTo>
                  <a:pt x="16147" y="3779"/>
                  <a:pt x="16170" y="3789"/>
                  <a:pt x="16194" y="3792"/>
                </a:cubicBezTo>
                <a:cubicBezTo>
                  <a:pt x="16180" y="3808"/>
                  <a:pt x="16115" y="3795"/>
                  <a:pt x="16142" y="3809"/>
                </a:cubicBezTo>
                <a:close/>
                <a:moveTo>
                  <a:pt x="15871" y="3892"/>
                </a:moveTo>
                <a:cubicBezTo>
                  <a:pt x="15874" y="3894"/>
                  <a:pt x="15877" y="3896"/>
                  <a:pt x="15880" y="3898"/>
                </a:cubicBezTo>
                <a:cubicBezTo>
                  <a:pt x="15874" y="3902"/>
                  <a:pt x="15867" y="3907"/>
                  <a:pt x="15859" y="3911"/>
                </a:cubicBezTo>
                <a:cubicBezTo>
                  <a:pt x="15841" y="3903"/>
                  <a:pt x="15830" y="3896"/>
                  <a:pt x="15827" y="3888"/>
                </a:cubicBezTo>
                <a:cubicBezTo>
                  <a:pt x="15840" y="3896"/>
                  <a:pt x="15849" y="3903"/>
                  <a:pt x="15871" y="3892"/>
                </a:cubicBezTo>
                <a:close/>
                <a:moveTo>
                  <a:pt x="15078" y="2576"/>
                </a:moveTo>
                <a:cubicBezTo>
                  <a:pt x="15073" y="2578"/>
                  <a:pt x="15068" y="2580"/>
                  <a:pt x="15063" y="2582"/>
                </a:cubicBezTo>
                <a:cubicBezTo>
                  <a:pt x="15067" y="2578"/>
                  <a:pt x="15070" y="2575"/>
                  <a:pt x="15073" y="2572"/>
                </a:cubicBezTo>
                <a:cubicBezTo>
                  <a:pt x="15075" y="2574"/>
                  <a:pt x="15076" y="2575"/>
                  <a:pt x="15078" y="2576"/>
                </a:cubicBezTo>
                <a:close/>
                <a:moveTo>
                  <a:pt x="14927" y="2653"/>
                </a:moveTo>
                <a:cubicBezTo>
                  <a:pt x="14960" y="2654"/>
                  <a:pt x="14993" y="2673"/>
                  <a:pt x="15027" y="2650"/>
                </a:cubicBezTo>
                <a:cubicBezTo>
                  <a:pt x="14962" y="2694"/>
                  <a:pt x="15051" y="2731"/>
                  <a:pt x="15035" y="2773"/>
                </a:cubicBezTo>
                <a:cubicBezTo>
                  <a:pt x="14984" y="2721"/>
                  <a:pt x="14932" y="2690"/>
                  <a:pt x="14928" y="2678"/>
                </a:cubicBezTo>
                <a:cubicBezTo>
                  <a:pt x="14838" y="2700"/>
                  <a:pt x="14962" y="2762"/>
                  <a:pt x="14985" y="2798"/>
                </a:cubicBezTo>
                <a:cubicBezTo>
                  <a:pt x="14960" y="2801"/>
                  <a:pt x="14948" y="2808"/>
                  <a:pt x="14942" y="2818"/>
                </a:cubicBezTo>
                <a:cubicBezTo>
                  <a:pt x="14898" y="2840"/>
                  <a:pt x="14853" y="2873"/>
                  <a:pt x="14808" y="2921"/>
                </a:cubicBezTo>
                <a:cubicBezTo>
                  <a:pt x="14795" y="2934"/>
                  <a:pt x="14787" y="2916"/>
                  <a:pt x="14779" y="2890"/>
                </a:cubicBezTo>
                <a:cubicBezTo>
                  <a:pt x="14777" y="2904"/>
                  <a:pt x="14777" y="2919"/>
                  <a:pt x="14776" y="2934"/>
                </a:cubicBezTo>
                <a:cubicBezTo>
                  <a:pt x="14759" y="2940"/>
                  <a:pt x="14745" y="2949"/>
                  <a:pt x="14733" y="2958"/>
                </a:cubicBezTo>
                <a:cubicBezTo>
                  <a:pt x="14721" y="2889"/>
                  <a:pt x="14660" y="3041"/>
                  <a:pt x="14631" y="3110"/>
                </a:cubicBezTo>
                <a:cubicBezTo>
                  <a:pt x="14624" y="3068"/>
                  <a:pt x="14646" y="3033"/>
                  <a:pt x="14662" y="2996"/>
                </a:cubicBezTo>
                <a:cubicBezTo>
                  <a:pt x="14649" y="3009"/>
                  <a:pt x="14636" y="2973"/>
                  <a:pt x="14642" y="2930"/>
                </a:cubicBezTo>
                <a:cubicBezTo>
                  <a:pt x="14668" y="2881"/>
                  <a:pt x="14666" y="2927"/>
                  <a:pt x="14688" y="2855"/>
                </a:cubicBezTo>
                <a:cubicBezTo>
                  <a:pt x="14683" y="2818"/>
                  <a:pt x="14660" y="2928"/>
                  <a:pt x="14658" y="2861"/>
                </a:cubicBezTo>
                <a:cubicBezTo>
                  <a:pt x="14641" y="2881"/>
                  <a:pt x="14648" y="2907"/>
                  <a:pt x="14633" y="2928"/>
                </a:cubicBezTo>
                <a:cubicBezTo>
                  <a:pt x="14628" y="2932"/>
                  <a:pt x="14621" y="2936"/>
                  <a:pt x="14617" y="2924"/>
                </a:cubicBezTo>
                <a:cubicBezTo>
                  <a:pt x="14622" y="2884"/>
                  <a:pt x="14644" y="2849"/>
                  <a:pt x="14648" y="2809"/>
                </a:cubicBezTo>
                <a:cubicBezTo>
                  <a:pt x="14653" y="2803"/>
                  <a:pt x="14656" y="2811"/>
                  <a:pt x="14662" y="2800"/>
                </a:cubicBezTo>
                <a:cubicBezTo>
                  <a:pt x="14644" y="2871"/>
                  <a:pt x="14685" y="2820"/>
                  <a:pt x="14702" y="2810"/>
                </a:cubicBezTo>
                <a:cubicBezTo>
                  <a:pt x="14707" y="2832"/>
                  <a:pt x="14701" y="2851"/>
                  <a:pt x="14707" y="2872"/>
                </a:cubicBezTo>
                <a:cubicBezTo>
                  <a:pt x="14747" y="2841"/>
                  <a:pt x="14768" y="2719"/>
                  <a:pt x="14804" y="2700"/>
                </a:cubicBezTo>
                <a:cubicBezTo>
                  <a:pt x="14802" y="2745"/>
                  <a:pt x="14766" y="2781"/>
                  <a:pt x="14751" y="2822"/>
                </a:cubicBezTo>
                <a:cubicBezTo>
                  <a:pt x="14765" y="2826"/>
                  <a:pt x="14799" y="2805"/>
                  <a:pt x="14798" y="2748"/>
                </a:cubicBezTo>
                <a:cubicBezTo>
                  <a:pt x="14831" y="2792"/>
                  <a:pt x="14880" y="2707"/>
                  <a:pt x="14927" y="2653"/>
                </a:cubicBezTo>
                <a:close/>
                <a:moveTo>
                  <a:pt x="7109" y="1117"/>
                </a:moveTo>
                <a:cubicBezTo>
                  <a:pt x="7100" y="1151"/>
                  <a:pt x="7091" y="1162"/>
                  <a:pt x="7081" y="1126"/>
                </a:cubicBezTo>
                <a:cubicBezTo>
                  <a:pt x="7094" y="1106"/>
                  <a:pt x="7080" y="1024"/>
                  <a:pt x="7101" y="1045"/>
                </a:cubicBezTo>
                <a:cubicBezTo>
                  <a:pt x="7094" y="1068"/>
                  <a:pt x="7112" y="1094"/>
                  <a:pt x="7109" y="1117"/>
                </a:cubicBezTo>
                <a:close/>
                <a:moveTo>
                  <a:pt x="7024" y="1907"/>
                </a:moveTo>
                <a:cubicBezTo>
                  <a:pt x="7023" y="1871"/>
                  <a:pt x="7044" y="1846"/>
                  <a:pt x="7056" y="1887"/>
                </a:cubicBezTo>
                <a:cubicBezTo>
                  <a:pt x="7045" y="1909"/>
                  <a:pt x="7034" y="1923"/>
                  <a:pt x="7024" y="1907"/>
                </a:cubicBezTo>
                <a:close/>
                <a:moveTo>
                  <a:pt x="6173" y="5095"/>
                </a:moveTo>
                <a:cubicBezTo>
                  <a:pt x="6184" y="5114"/>
                  <a:pt x="6195" y="5085"/>
                  <a:pt x="6194" y="5134"/>
                </a:cubicBezTo>
                <a:cubicBezTo>
                  <a:pt x="6182" y="5182"/>
                  <a:pt x="6161" y="5130"/>
                  <a:pt x="6173" y="5095"/>
                </a:cubicBezTo>
                <a:close/>
                <a:moveTo>
                  <a:pt x="6026" y="5650"/>
                </a:moveTo>
                <a:cubicBezTo>
                  <a:pt x="6029" y="5638"/>
                  <a:pt x="6026" y="5626"/>
                  <a:pt x="6031" y="5614"/>
                </a:cubicBezTo>
                <a:cubicBezTo>
                  <a:pt x="6139" y="5665"/>
                  <a:pt x="6249" y="5662"/>
                  <a:pt x="6359" y="5674"/>
                </a:cubicBezTo>
                <a:cubicBezTo>
                  <a:pt x="6329" y="5695"/>
                  <a:pt x="6304" y="5722"/>
                  <a:pt x="6336" y="5766"/>
                </a:cubicBezTo>
                <a:cubicBezTo>
                  <a:pt x="6309" y="5769"/>
                  <a:pt x="6282" y="5773"/>
                  <a:pt x="6255" y="5776"/>
                </a:cubicBezTo>
                <a:cubicBezTo>
                  <a:pt x="6283" y="5889"/>
                  <a:pt x="6202" y="5973"/>
                  <a:pt x="6134" y="6060"/>
                </a:cubicBezTo>
                <a:cubicBezTo>
                  <a:pt x="6144" y="6066"/>
                  <a:pt x="6157" y="6066"/>
                  <a:pt x="6167" y="6074"/>
                </a:cubicBezTo>
                <a:cubicBezTo>
                  <a:pt x="6142" y="6109"/>
                  <a:pt x="6122" y="6145"/>
                  <a:pt x="6105" y="6182"/>
                </a:cubicBezTo>
                <a:cubicBezTo>
                  <a:pt x="6044" y="6186"/>
                  <a:pt x="6040" y="6203"/>
                  <a:pt x="6066" y="6226"/>
                </a:cubicBezTo>
                <a:cubicBezTo>
                  <a:pt x="6062" y="6217"/>
                  <a:pt x="6078" y="6213"/>
                  <a:pt x="6093" y="6208"/>
                </a:cubicBezTo>
                <a:cubicBezTo>
                  <a:pt x="6080" y="6241"/>
                  <a:pt x="6068" y="6273"/>
                  <a:pt x="6057" y="6306"/>
                </a:cubicBezTo>
                <a:cubicBezTo>
                  <a:pt x="6001" y="6311"/>
                  <a:pt x="6030" y="6335"/>
                  <a:pt x="5997" y="6345"/>
                </a:cubicBezTo>
                <a:cubicBezTo>
                  <a:pt x="6020" y="6356"/>
                  <a:pt x="6033" y="6357"/>
                  <a:pt x="6042" y="6353"/>
                </a:cubicBezTo>
                <a:cubicBezTo>
                  <a:pt x="6037" y="6367"/>
                  <a:pt x="6032" y="6381"/>
                  <a:pt x="6027" y="6396"/>
                </a:cubicBezTo>
                <a:cubicBezTo>
                  <a:pt x="5999" y="6393"/>
                  <a:pt x="6009" y="6386"/>
                  <a:pt x="5988" y="6370"/>
                </a:cubicBezTo>
                <a:cubicBezTo>
                  <a:pt x="5937" y="6383"/>
                  <a:pt x="5987" y="6418"/>
                  <a:pt x="5893" y="6421"/>
                </a:cubicBezTo>
                <a:cubicBezTo>
                  <a:pt x="6016" y="6457"/>
                  <a:pt x="5824" y="6439"/>
                  <a:pt x="5922" y="6482"/>
                </a:cubicBezTo>
                <a:cubicBezTo>
                  <a:pt x="5849" y="6461"/>
                  <a:pt x="5886" y="6493"/>
                  <a:pt x="5831" y="6484"/>
                </a:cubicBezTo>
                <a:cubicBezTo>
                  <a:pt x="5828" y="6466"/>
                  <a:pt x="5818" y="6448"/>
                  <a:pt x="5883" y="6446"/>
                </a:cubicBezTo>
                <a:cubicBezTo>
                  <a:pt x="5788" y="6410"/>
                  <a:pt x="5883" y="6388"/>
                  <a:pt x="5948" y="6375"/>
                </a:cubicBezTo>
                <a:cubicBezTo>
                  <a:pt x="5912" y="6365"/>
                  <a:pt x="5877" y="6356"/>
                  <a:pt x="5848" y="6329"/>
                </a:cubicBezTo>
                <a:cubicBezTo>
                  <a:pt x="5948" y="6395"/>
                  <a:pt x="5636" y="6412"/>
                  <a:pt x="5839" y="6499"/>
                </a:cubicBezTo>
                <a:cubicBezTo>
                  <a:pt x="5817" y="6523"/>
                  <a:pt x="5825" y="6553"/>
                  <a:pt x="5774" y="6570"/>
                </a:cubicBezTo>
                <a:cubicBezTo>
                  <a:pt x="5803" y="6584"/>
                  <a:pt x="5817" y="6582"/>
                  <a:pt x="5825" y="6573"/>
                </a:cubicBezTo>
                <a:cubicBezTo>
                  <a:pt x="5846" y="6586"/>
                  <a:pt x="5867" y="6600"/>
                  <a:pt x="5888" y="6614"/>
                </a:cubicBezTo>
                <a:cubicBezTo>
                  <a:pt x="5893" y="6624"/>
                  <a:pt x="5878" y="6629"/>
                  <a:pt x="5855" y="6633"/>
                </a:cubicBezTo>
                <a:cubicBezTo>
                  <a:pt x="5821" y="6612"/>
                  <a:pt x="5867" y="6609"/>
                  <a:pt x="5809" y="6583"/>
                </a:cubicBezTo>
                <a:cubicBezTo>
                  <a:pt x="5772" y="6588"/>
                  <a:pt x="5772" y="6601"/>
                  <a:pt x="5735" y="6607"/>
                </a:cubicBezTo>
                <a:lnTo>
                  <a:pt x="5777" y="6634"/>
                </a:lnTo>
                <a:cubicBezTo>
                  <a:pt x="5777" y="6642"/>
                  <a:pt x="5768" y="6647"/>
                  <a:pt x="5758" y="6653"/>
                </a:cubicBezTo>
                <a:cubicBezTo>
                  <a:pt x="5727" y="6655"/>
                  <a:pt x="5702" y="6639"/>
                  <a:pt x="5678" y="6622"/>
                </a:cubicBezTo>
                <a:cubicBezTo>
                  <a:pt x="5646" y="6648"/>
                  <a:pt x="5788" y="6663"/>
                  <a:pt x="5732" y="6688"/>
                </a:cubicBezTo>
                <a:cubicBezTo>
                  <a:pt x="5751" y="6695"/>
                  <a:pt x="5771" y="6700"/>
                  <a:pt x="5793" y="6696"/>
                </a:cubicBezTo>
                <a:cubicBezTo>
                  <a:pt x="5811" y="6709"/>
                  <a:pt x="5819" y="6720"/>
                  <a:pt x="5808" y="6727"/>
                </a:cubicBezTo>
                <a:cubicBezTo>
                  <a:pt x="5709" y="6688"/>
                  <a:pt x="5658" y="6747"/>
                  <a:pt x="5603" y="6759"/>
                </a:cubicBezTo>
                <a:cubicBezTo>
                  <a:pt x="5583" y="6728"/>
                  <a:pt x="5677" y="6682"/>
                  <a:pt x="5586" y="6665"/>
                </a:cubicBezTo>
                <a:cubicBezTo>
                  <a:pt x="5593" y="6639"/>
                  <a:pt x="5643" y="6623"/>
                  <a:pt x="5637" y="6595"/>
                </a:cubicBezTo>
                <a:cubicBezTo>
                  <a:pt x="5569" y="6577"/>
                  <a:pt x="5606" y="6621"/>
                  <a:pt x="5574" y="6626"/>
                </a:cubicBezTo>
                <a:cubicBezTo>
                  <a:pt x="5548" y="6599"/>
                  <a:pt x="5575" y="6605"/>
                  <a:pt x="5514" y="6577"/>
                </a:cubicBezTo>
                <a:cubicBezTo>
                  <a:pt x="5622" y="6589"/>
                  <a:pt x="5535" y="6555"/>
                  <a:pt x="5646" y="6569"/>
                </a:cubicBezTo>
                <a:cubicBezTo>
                  <a:pt x="5609" y="6539"/>
                  <a:pt x="5562" y="6539"/>
                  <a:pt x="5516" y="6536"/>
                </a:cubicBezTo>
                <a:cubicBezTo>
                  <a:pt x="5500" y="6515"/>
                  <a:pt x="5576" y="6531"/>
                  <a:pt x="5597" y="6527"/>
                </a:cubicBezTo>
                <a:cubicBezTo>
                  <a:pt x="5572" y="6511"/>
                  <a:pt x="5589" y="6504"/>
                  <a:pt x="5548" y="6484"/>
                </a:cubicBezTo>
                <a:cubicBezTo>
                  <a:pt x="5577" y="6474"/>
                  <a:pt x="5597" y="6489"/>
                  <a:pt x="5625" y="6483"/>
                </a:cubicBezTo>
                <a:cubicBezTo>
                  <a:pt x="5573" y="6451"/>
                  <a:pt x="5626" y="6472"/>
                  <a:pt x="5648" y="6456"/>
                </a:cubicBezTo>
                <a:cubicBezTo>
                  <a:pt x="5618" y="6428"/>
                  <a:pt x="5655" y="6416"/>
                  <a:pt x="5621" y="6387"/>
                </a:cubicBezTo>
                <a:cubicBezTo>
                  <a:pt x="5655" y="6376"/>
                  <a:pt x="5676" y="6401"/>
                  <a:pt x="5706" y="6401"/>
                </a:cubicBezTo>
                <a:cubicBezTo>
                  <a:pt x="5719" y="6426"/>
                  <a:pt x="5649" y="6452"/>
                  <a:pt x="5746" y="6469"/>
                </a:cubicBezTo>
                <a:cubicBezTo>
                  <a:pt x="5758" y="6460"/>
                  <a:pt x="5717" y="6438"/>
                  <a:pt x="5710" y="6425"/>
                </a:cubicBezTo>
                <a:cubicBezTo>
                  <a:pt x="5727" y="6427"/>
                  <a:pt x="5743" y="6430"/>
                  <a:pt x="5761" y="6427"/>
                </a:cubicBezTo>
                <a:cubicBezTo>
                  <a:pt x="5715" y="6397"/>
                  <a:pt x="5712" y="6393"/>
                  <a:pt x="5763" y="6387"/>
                </a:cubicBezTo>
                <a:cubicBezTo>
                  <a:pt x="5728" y="6353"/>
                  <a:pt x="5674" y="6370"/>
                  <a:pt x="5639" y="6336"/>
                </a:cubicBezTo>
                <a:cubicBezTo>
                  <a:pt x="5633" y="6330"/>
                  <a:pt x="5642" y="6328"/>
                  <a:pt x="5632" y="6321"/>
                </a:cubicBezTo>
                <a:cubicBezTo>
                  <a:pt x="5669" y="6313"/>
                  <a:pt x="5696" y="6334"/>
                  <a:pt x="5727" y="6343"/>
                </a:cubicBezTo>
                <a:cubicBezTo>
                  <a:pt x="5788" y="6345"/>
                  <a:pt x="5740" y="6321"/>
                  <a:pt x="5787" y="6320"/>
                </a:cubicBezTo>
                <a:cubicBezTo>
                  <a:pt x="5774" y="6308"/>
                  <a:pt x="5757" y="6308"/>
                  <a:pt x="5739" y="6309"/>
                </a:cubicBezTo>
                <a:cubicBezTo>
                  <a:pt x="5719" y="6277"/>
                  <a:pt x="5840" y="6278"/>
                  <a:pt x="5743" y="6228"/>
                </a:cubicBezTo>
                <a:cubicBezTo>
                  <a:pt x="5800" y="6192"/>
                  <a:pt x="5760" y="6145"/>
                  <a:pt x="5856" y="6128"/>
                </a:cubicBezTo>
                <a:cubicBezTo>
                  <a:pt x="5801" y="6100"/>
                  <a:pt x="5851" y="6096"/>
                  <a:pt x="5847" y="6080"/>
                </a:cubicBezTo>
                <a:cubicBezTo>
                  <a:pt x="5791" y="6062"/>
                  <a:pt x="5777" y="6065"/>
                  <a:pt x="5745" y="6042"/>
                </a:cubicBezTo>
                <a:cubicBezTo>
                  <a:pt x="5685" y="6049"/>
                  <a:pt x="5701" y="6053"/>
                  <a:pt x="5637" y="6053"/>
                </a:cubicBezTo>
                <a:cubicBezTo>
                  <a:pt x="5692" y="6076"/>
                  <a:pt x="5680" y="6065"/>
                  <a:pt x="5726" y="6093"/>
                </a:cubicBezTo>
                <a:cubicBezTo>
                  <a:pt x="5736" y="6114"/>
                  <a:pt x="5688" y="6123"/>
                  <a:pt x="5743" y="6155"/>
                </a:cubicBezTo>
                <a:cubicBezTo>
                  <a:pt x="5695" y="6156"/>
                  <a:pt x="5662" y="6117"/>
                  <a:pt x="5619" y="6104"/>
                </a:cubicBezTo>
                <a:cubicBezTo>
                  <a:pt x="5585" y="6107"/>
                  <a:pt x="5615" y="6148"/>
                  <a:pt x="5546" y="6128"/>
                </a:cubicBezTo>
                <a:cubicBezTo>
                  <a:pt x="5518" y="6152"/>
                  <a:pt x="5594" y="6200"/>
                  <a:pt x="5492" y="6207"/>
                </a:cubicBezTo>
                <a:cubicBezTo>
                  <a:pt x="5461" y="6181"/>
                  <a:pt x="5489" y="6169"/>
                  <a:pt x="5463" y="6145"/>
                </a:cubicBezTo>
                <a:cubicBezTo>
                  <a:pt x="5448" y="6154"/>
                  <a:pt x="5457" y="6168"/>
                  <a:pt x="5403" y="6168"/>
                </a:cubicBezTo>
                <a:cubicBezTo>
                  <a:pt x="5415" y="6172"/>
                  <a:pt x="5424" y="6175"/>
                  <a:pt x="5430" y="6178"/>
                </a:cubicBezTo>
                <a:cubicBezTo>
                  <a:pt x="5399" y="6180"/>
                  <a:pt x="5362" y="6190"/>
                  <a:pt x="5398" y="6201"/>
                </a:cubicBezTo>
                <a:cubicBezTo>
                  <a:pt x="5402" y="6200"/>
                  <a:pt x="5407" y="6199"/>
                  <a:pt x="5411" y="6199"/>
                </a:cubicBezTo>
                <a:cubicBezTo>
                  <a:pt x="5417" y="6205"/>
                  <a:pt x="5419" y="6211"/>
                  <a:pt x="5417" y="6216"/>
                </a:cubicBezTo>
                <a:lnTo>
                  <a:pt x="5374" y="6198"/>
                </a:lnTo>
                <a:cubicBezTo>
                  <a:pt x="5358" y="6207"/>
                  <a:pt x="5400" y="6216"/>
                  <a:pt x="5411" y="6225"/>
                </a:cubicBezTo>
                <a:cubicBezTo>
                  <a:pt x="5391" y="6243"/>
                  <a:pt x="5337" y="6254"/>
                  <a:pt x="5350" y="6280"/>
                </a:cubicBezTo>
                <a:cubicBezTo>
                  <a:pt x="5320" y="6291"/>
                  <a:pt x="5303" y="6267"/>
                  <a:pt x="5281" y="6255"/>
                </a:cubicBezTo>
                <a:cubicBezTo>
                  <a:pt x="5234" y="6256"/>
                  <a:pt x="5274" y="6278"/>
                  <a:pt x="5245" y="6283"/>
                </a:cubicBezTo>
                <a:cubicBezTo>
                  <a:pt x="5291" y="6286"/>
                  <a:pt x="5335" y="6295"/>
                  <a:pt x="5387" y="6284"/>
                </a:cubicBezTo>
                <a:cubicBezTo>
                  <a:pt x="5408" y="6287"/>
                  <a:pt x="5427" y="6294"/>
                  <a:pt x="5445" y="6301"/>
                </a:cubicBezTo>
                <a:cubicBezTo>
                  <a:pt x="5446" y="6312"/>
                  <a:pt x="5430" y="6319"/>
                  <a:pt x="5423" y="6328"/>
                </a:cubicBezTo>
                <a:cubicBezTo>
                  <a:pt x="5397" y="6328"/>
                  <a:pt x="5379" y="6308"/>
                  <a:pt x="5348" y="6321"/>
                </a:cubicBezTo>
                <a:cubicBezTo>
                  <a:pt x="5364" y="6336"/>
                  <a:pt x="5385" y="6338"/>
                  <a:pt x="5403" y="6347"/>
                </a:cubicBezTo>
                <a:cubicBezTo>
                  <a:pt x="5411" y="6355"/>
                  <a:pt x="5384" y="6354"/>
                  <a:pt x="5397" y="6364"/>
                </a:cubicBezTo>
                <a:cubicBezTo>
                  <a:pt x="5362" y="6363"/>
                  <a:pt x="5362" y="6357"/>
                  <a:pt x="5354" y="6350"/>
                </a:cubicBezTo>
                <a:cubicBezTo>
                  <a:pt x="5357" y="6349"/>
                  <a:pt x="5363" y="6347"/>
                  <a:pt x="5374" y="6347"/>
                </a:cubicBezTo>
                <a:cubicBezTo>
                  <a:pt x="5358" y="6342"/>
                  <a:pt x="5341" y="6336"/>
                  <a:pt x="5324" y="6333"/>
                </a:cubicBezTo>
                <a:cubicBezTo>
                  <a:pt x="5318" y="6320"/>
                  <a:pt x="5374" y="6320"/>
                  <a:pt x="5330" y="6298"/>
                </a:cubicBezTo>
                <a:cubicBezTo>
                  <a:pt x="5321" y="6309"/>
                  <a:pt x="5313" y="6320"/>
                  <a:pt x="5305" y="6331"/>
                </a:cubicBezTo>
                <a:cubicBezTo>
                  <a:pt x="5296" y="6331"/>
                  <a:pt x="5287" y="6332"/>
                  <a:pt x="5277" y="6334"/>
                </a:cubicBezTo>
                <a:cubicBezTo>
                  <a:pt x="5287" y="6336"/>
                  <a:pt x="5293" y="6339"/>
                  <a:pt x="5298" y="6341"/>
                </a:cubicBezTo>
                <a:cubicBezTo>
                  <a:pt x="5239" y="6423"/>
                  <a:pt x="5197" y="6509"/>
                  <a:pt x="5130" y="6590"/>
                </a:cubicBezTo>
                <a:cubicBezTo>
                  <a:pt x="5123" y="6580"/>
                  <a:pt x="5139" y="6573"/>
                  <a:pt x="5088" y="6556"/>
                </a:cubicBezTo>
                <a:cubicBezTo>
                  <a:pt x="5061" y="6561"/>
                  <a:pt x="5036" y="6561"/>
                  <a:pt x="5011" y="6558"/>
                </a:cubicBezTo>
                <a:cubicBezTo>
                  <a:pt x="4987" y="6540"/>
                  <a:pt x="5014" y="6530"/>
                  <a:pt x="4977" y="6510"/>
                </a:cubicBezTo>
                <a:cubicBezTo>
                  <a:pt x="5027" y="6510"/>
                  <a:pt x="5114" y="6539"/>
                  <a:pt x="5042" y="6544"/>
                </a:cubicBezTo>
                <a:cubicBezTo>
                  <a:pt x="5080" y="6542"/>
                  <a:pt x="5113" y="6558"/>
                  <a:pt x="5152" y="6556"/>
                </a:cubicBezTo>
                <a:cubicBezTo>
                  <a:pt x="5070" y="6533"/>
                  <a:pt x="5108" y="6524"/>
                  <a:pt x="5059" y="6491"/>
                </a:cubicBezTo>
                <a:cubicBezTo>
                  <a:pt x="5007" y="6491"/>
                  <a:pt x="5078" y="6508"/>
                  <a:pt x="5040" y="6510"/>
                </a:cubicBezTo>
                <a:cubicBezTo>
                  <a:pt x="4981" y="6501"/>
                  <a:pt x="5036" y="6491"/>
                  <a:pt x="4989" y="6475"/>
                </a:cubicBezTo>
                <a:cubicBezTo>
                  <a:pt x="5011" y="6472"/>
                  <a:pt x="5030" y="6478"/>
                  <a:pt x="5052" y="6475"/>
                </a:cubicBezTo>
                <a:cubicBezTo>
                  <a:pt x="4923" y="6450"/>
                  <a:pt x="5067" y="6441"/>
                  <a:pt x="5008" y="6416"/>
                </a:cubicBezTo>
                <a:cubicBezTo>
                  <a:pt x="5101" y="6420"/>
                  <a:pt x="5066" y="6448"/>
                  <a:pt x="5122" y="6457"/>
                </a:cubicBezTo>
                <a:cubicBezTo>
                  <a:pt x="5134" y="6456"/>
                  <a:pt x="5118" y="6450"/>
                  <a:pt x="5112" y="6446"/>
                </a:cubicBezTo>
                <a:cubicBezTo>
                  <a:pt x="5141" y="6437"/>
                  <a:pt x="5158" y="6460"/>
                  <a:pt x="5187" y="6451"/>
                </a:cubicBezTo>
                <a:cubicBezTo>
                  <a:pt x="5153" y="6435"/>
                  <a:pt x="5198" y="6425"/>
                  <a:pt x="5133" y="6422"/>
                </a:cubicBezTo>
                <a:cubicBezTo>
                  <a:pt x="5083" y="6405"/>
                  <a:pt x="5164" y="6406"/>
                  <a:pt x="5143" y="6393"/>
                </a:cubicBezTo>
                <a:cubicBezTo>
                  <a:pt x="5176" y="6395"/>
                  <a:pt x="5221" y="6406"/>
                  <a:pt x="5188" y="6411"/>
                </a:cubicBezTo>
                <a:cubicBezTo>
                  <a:pt x="5210" y="6414"/>
                  <a:pt x="5217" y="6411"/>
                  <a:pt x="5217" y="6407"/>
                </a:cubicBezTo>
                <a:cubicBezTo>
                  <a:pt x="5221" y="6403"/>
                  <a:pt x="5228" y="6399"/>
                  <a:pt x="5243" y="6398"/>
                </a:cubicBezTo>
                <a:cubicBezTo>
                  <a:pt x="5228" y="6394"/>
                  <a:pt x="5214" y="6388"/>
                  <a:pt x="5201" y="6379"/>
                </a:cubicBezTo>
                <a:cubicBezTo>
                  <a:pt x="5204" y="6375"/>
                  <a:pt x="5216" y="6373"/>
                  <a:pt x="5250" y="6377"/>
                </a:cubicBezTo>
                <a:cubicBezTo>
                  <a:pt x="5228" y="6367"/>
                  <a:pt x="5206" y="6358"/>
                  <a:pt x="5184" y="6349"/>
                </a:cubicBezTo>
                <a:cubicBezTo>
                  <a:pt x="5161" y="6353"/>
                  <a:pt x="5141" y="6349"/>
                  <a:pt x="5120" y="6349"/>
                </a:cubicBezTo>
                <a:cubicBezTo>
                  <a:pt x="5094" y="6333"/>
                  <a:pt x="5141" y="6339"/>
                  <a:pt x="5175" y="6338"/>
                </a:cubicBezTo>
                <a:cubicBezTo>
                  <a:pt x="5083" y="6306"/>
                  <a:pt x="5181" y="6301"/>
                  <a:pt x="5234" y="6275"/>
                </a:cubicBezTo>
                <a:cubicBezTo>
                  <a:pt x="5171" y="6248"/>
                  <a:pt x="5283" y="6222"/>
                  <a:pt x="5238" y="6188"/>
                </a:cubicBezTo>
                <a:cubicBezTo>
                  <a:pt x="5180" y="6179"/>
                  <a:pt x="5220" y="6199"/>
                  <a:pt x="5195" y="6204"/>
                </a:cubicBezTo>
                <a:cubicBezTo>
                  <a:pt x="5132" y="6190"/>
                  <a:pt x="5155" y="6163"/>
                  <a:pt x="5162" y="6149"/>
                </a:cubicBezTo>
                <a:cubicBezTo>
                  <a:pt x="5224" y="6152"/>
                  <a:pt x="5156" y="6168"/>
                  <a:pt x="5218" y="6173"/>
                </a:cubicBezTo>
                <a:cubicBezTo>
                  <a:pt x="5248" y="6167"/>
                  <a:pt x="5268" y="6162"/>
                  <a:pt x="5296" y="6165"/>
                </a:cubicBezTo>
                <a:cubicBezTo>
                  <a:pt x="5274" y="6155"/>
                  <a:pt x="5204" y="6131"/>
                  <a:pt x="5161" y="6115"/>
                </a:cubicBezTo>
                <a:cubicBezTo>
                  <a:pt x="5147" y="6099"/>
                  <a:pt x="5228" y="6113"/>
                  <a:pt x="5253" y="6106"/>
                </a:cubicBezTo>
                <a:cubicBezTo>
                  <a:pt x="5263" y="6100"/>
                  <a:pt x="5197" y="6067"/>
                  <a:pt x="5274" y="6081"/>
                </a:cubicBezTo>
                <a:cubicBezTo>
                  <a:pt x="5215" y="6049"/>
                  <a:pt x="5241" y="6028"/>
                  <a:pt x="5261" y="6007"/>
                </a:cubicBezTo>
                <a:cubicBezTo>
                  <a:pt x="5302" y="5998"/>
                  <a:pt x="5330" y="6028"/>
                  <a:pt x="5371" y="6019"/>
                </a:cubicBezTo>
                <a:cubicBezTo>
                  <a:pt x="5341" y="5997"/>
                  <a:pt x="5297" y="6014"/>
                  <a:pt x="5265" y="5995"/>
                </a:cubicBezTo>
                <a:cubicBezTo>
                  <a:pt x="5234" y="5976"/>
                  <a:pt x="5331" y="5988"/>
                  <a:pt x="5370" y="5984"/>
                </a:cubicBezTo>
                <a:cubicBezTo>
                  <a:pt x="5348" y="5973"/>
                  <a:pt x="5386" y="5970"/>
                  <a:pt x="5378" y="5960"/>
                </a:cubicBezTo>
                <a:cubicBezTo>
                  <a:pt x="5410" y="5967"/>
                  <a:pt x="5443" y="5969"/>
                  <a:pt x="5479" y="5962"/>
                </a:cubicBezTo>
                <a:cubicBezTo>
                  <a:pt x="5461" y="5959"/>
                  <a:pt x="5428" y="5951"/>
                  <a:pt x="5446" y="5948"/>
                </a:cubicBezTo>
                <a:cubicBezTo>
                  <a:pt x="5414" y="5936"/>
                  <a:pt x="5439" y="5956"/>
                  <a:pt x="5393" y="5953"/>
                </a:cubicBezTo>
                <a:cubicBezTo>
                  <a:pt x="5353" y="5939"/>
                  <a:pt x="5395" y="5936"/>
                  <a:pt x="5402" y="5928"/>
                </a:cubicBezTo>
                <a:cubicBezTo>
                  <a:pt x="5372" y="5918"/>
                  <a:pt x="5354" y="5934"/>
                  <a:pt x="5360" y="5939"/>
                </a:cubicBezTo>
                <a:cubicBezTo>
                  <a:pt x="5331" y="5936"/>
                  <a:pt x="5304" y="5928"/>
                  <a:pt x="5276" y="5923"/>
                </a:cubicBezTo>
                <a:cubicBezTo>
                  <a:pt x="5277" y="5911"/>
                  <a:pt x="5322" y="5917"/>
                  <a:pt x="5258" y="5902"/>
                </a:cubicBezTo>
                <a:cubicBezTo>
                  <a:pt x="5317" y="5896"/>
                  <a:pt x="5300" y="5911"/>
                  <a:pt x="5342" y="5917"/>
                </a:cubicBezTo>
                <a:cubicBezTo>
                  <a:pt x="5379" y="5909"/>
                  <a:pt x="5317" y="5902"/>
                  <a:pt x="5287" y="5893"/>
                </a:cubicBezTo>
                <a:cubicBezTo>
                  <a:pt x="5271" y="5876"/>
                  <a:pt x="5306" y="5866"/>
                  <a:pt x="5301" y="5851"/>
                </a:cubicBezTo>
                <a:cubicBezTo>
                  <a:pt x="5338" y="5855"/>
                  <a:pt x="5370" y="5870"/>
                  <a:pt x="5407" y="5876"/>
                </a:cubicBezTo>
                <a:cubicBezTo>
                  <a:pt x="5429" y="5865"/>
                  <a:pt x="5529" y="5865"/>
                  <a:pt x="5493" y="5844"/>
                </a:cubicBezTo>
                <a:cubicBezTo>
                  <a:pt x="5571" y="5842"/>
                  <a:pt x="5612" y="5845"/>
                  <a:pt x="5629" y="5819"/>
                </a:cubicBezTo>
                <a:cubicBezTo>
                  <a:pt x="5602" y="5823"/>
                  <a:pt x="5596" y="5833"/>
                  <a:pt x="5550" y="5826"/>
                </a:cubicBezTo>
                <a:cubicBezTo>
                  <a:pt x="5518" y="5812"/>
                  <a:pt x="5539" y="5806"/>
                  <a:pt x="5547" y="5797"/>
                </a:cubicBezTo>
                <a:cubicBezTo>
                  <a:pt x="5525" y="5788"/>
                  <a:pt x="5497" y="5795"/>
                  <a:pt x="5477" y="5781"/>
                </a:cubicBezTo>
                <a:cubicBezTo>
                  <a:pt x="5478" y="5793"/>
                  <a:pt x="5405" y="5806"/>
                  <a:pt x="5464" y="5817"/>
                </a:cubicBezTo>
                <a:cubicBezTo>
                  <a:pt x="5435" y="5815"/>
                  <a:pt x="5406" y="5814"/>
                  <a:pt x="5381" y="5802"/>
                </a:cubicBezTo>
                <a:cubicBezTo>
                  <a:pt x="5377" y="5791"/>
                  <a:pt x="5451" y="5804"/>
                  <a:pt x="5376" y="5779"/>
                </a:cubicBezTo>
                <a:cubicBezTo>
                  <a:pt x="5404" y="5769"/>
                  <a:pt x="5421" y="5794"/>
                  <a:pt x="5450" y="5784"/>
                </a:cubicBezTo>
                <a:cubicBezTo>
                  <a:pt x="5376" y="5776"/>
                  <a:pt x="5384" y="5760"/>
                  <a:pt x="5423" y="5751"/>
                </a:cubicBezTo>
                <a:cubicBezTo>
                  <a:pt x="5379" y="5737"/>
                  <a:pt x="5364" y="5747"/>
                  <a:pt x="5371" y="5756"/>
                </a:cubicBezTo>
                <a:cubicBezTo>
                  <a:pt x="5349" y="5748"/>
                  <a:pt x="5363" y="5745"/>
                  <a:pt x="5339" y="5736"/>
                </a:cubicBezTo>
                <a:cubicBezTo>
                  <a:pt x="5369" y="5737"/>
                  <a:pt x="5403" y="5723"/>
                  <a:pt x="5429" y="5733"/>
                </a:cubicBezTo>
                <a:cubicBezTo>
                  <a:pt x="5437" y="5728"/>
                  <a:pt x="5370" y="5697"/>
                  <a:pt x="5448" y="5713"/>
                </a:cubicBezTo>
                <a:cubicBezTo>
                  <a:pt x="5474" y="5706"/>
                  <a:pt x="5345" y="5682"/>
                  <a:pt x="5386" y="5672"/>
                </a:cubicBezTo>
                <a:cubicBezTo>
                  <a:pt x="5407" y="5672"/>
                  <a:pt x="5425" y="5683"/>
                  <a:pt x="5443" y="5690"/>
                </a:cubicBezTo>
                <a:cubicBezTo>
                  <a:pt x="5456" y="5676"/>
                  <a:pt x="5532" y="5657"/>
                  <a:pt x="5460" y="5641"/>
                </a:cubicBezTo>
                <a:cubicBezTo>
                  <a:pt x="5451" y="5635"/>
                  <a:pt x="5479" y="5616"/>
                  <a:pt x="5512" y="5635"/>
                </a:cubicBezTo>
                <a:cubicBezTo>
                  <a:pt x="5511" y="5607"/>
                  <a:pt x="5445" y="5561"/>
                  <a:pt x="5305" y="5532"/>
                </a:cubicBezTo>
                <a:cubicBezTo>
                  <a:pt x="5303" y="5524"/>
                  <a:pt x="5319" y="5519"/>
                  <a:pt x="5300" y="5508"/>
                </a:cubicBezTo>
                <a:cubicBezTo>
                  <a:pt x="5345" y="5502"/>
                  <a:pt x="5377" y="5531"/>
                  <a:pt x="5423" y="5520"/>
                </a:cubicBezTo>
                <a:cubicBezTo>
                  <a:pt x="5467" y="5541"/>
                  <a:pt x="5434" y="5536"/>
                  <a:pt x="5416" y="5544"/>
                </a:cubicBezTo>
                <a:cubicBezTo>
                  <a:pt x="5451" y="5564"/>
                  <a:pt x="5490" y="5573"/>
                  <a:pt x="5534" y="5567"/>
                </a:cubicBezTo>
                <a:cubicBezTo>
                  <a:pt x="5523" y="5563"/>
                  <a:pt x="5510" y="5565"/>
                  <a:pt x="5497" y="5565"/>
                </a:cubicBezTo>
                <a:cubicBezTo>
                  <a:pt x="5477" y="5553"/>
                  <a:pt x="5451" y="5539"/>
                  <a:pt x="5494" y="5536"/>
                </a:cubicBezTo>
                <a:cubicBezTo>
                  <a:pt x="5530" y="5534"/>
                  <a:pt x="5495" y="5546"/>
                  <a:pt x="5538" y="5555"/>
                </a:cubicBezTo>
                <a:cubicBezTo>
                  <a:pt x="5592" y="5554"/>
                  <a:pt x="5510" y="5534"/>
                  <a:pt x="5571" y="5534"/>
                </a:cubicBezTo>
                <a:cubicBezTo>
                  <a:pt x="5545" y="5529"/>
                  <a:pt x="5531" y="5524"/>
                  <a:pt x="5524" y="5519"/>
                </a:cubicBezTo>
                <a:cubicBezTo>
                  <a:pt x="5543" y="5519"/>
                  <a:pt x="5563" y="5515"/>
                  <a:pt x="5584" y="5506"/>
                </a:cubicBezTo>
                <a:cubicBezTo>
                  <a:pt x="5605" y="5478"/>
                  <a:pt x="5622" y="5568"/>
                  <a:pt x="5643" y="5562"/>
                </a:cubicBezTo>
                <a:cubicBezTo>
                  <a:pt x="5647" y="5546"/>
                  <a:pt x="5638" y="5529"/>
                  <a:pt x="5644" y="5514"/>
                </a:cubicBezTo>
                <a:cubicBezTo>
                  <a:pt x="5669" y="5542"/>
                  <a:pt x="5701" y="5576"/>
                  <a:pt x="5739" y="5527"/>
                </a:cubicBezTo>
                <a:cubicBezTo>
                  <a:pt x="5747" y="5552"/>
                  <a:pt x="5755" y="5577"/>
                  <a:pt x="5763" y="5602"/>
                </a:cubicBezTo>
                <a:cubicBezTo>
                  <a:pt x="5852" y="5549"/>
                  <a:pt x="5938" y="5605"/>
                  <a:pt x="6026" y="5650"/>
                </a:cubicBezTo>
                <a:close/>
                <a:moveTo>
                  <a:pt x="5766" y="5099"/>
                </a:moveTo>
                <a:cubicBezTo>
                  <a:pt x="5785" y="5071"/>
                  <a:pt x="5819" y="5053"/>
                  <a:pt x="5822" y="5119"/>
                </a:cubicBezTo>
                <a:cubicBezTo>
                  <a:pt x="5803" y="5132"/>
                  <a:pt x="5784" y="5146"/>
                  <a:pt x="5766" y="5099"/>
                </a:cubicBezTo>
                <a:close/>
                <a:moveTo>
                  <a:pt x="3916" y="4296"/>
                </a:moveTo>
                <a:cubicBezTo>
                  <a:pt x="3945" y="4305"/>
                  <a:pt x="3928" y="4291"/>
                  <a:pt x="3955" y="4294"/>
                </a:cubicBezTo>
                <a:cubicBezTo>
                  <a:pt x="3957" y="4300"/>
                  <a:pt x="3958" y="4305"/>
                  <a:pt x="3959" y="4312"/>
                </a:cubicBezTo>
                <a:cubicBezTo>
                  <a:pt x="3967" y="4318"/>
                  <a:pt x="3976" y="4322"/>
                  <a:pt x="3984" y="4326"/>
                </a:cubicBezTo>
                <a:cubicBezTo>
                  <a:pt x="3974" y="4335"/>
                  <a:pt x="3950" y="4340"/>
                  <a:pt x="3915" y="4338"/>
                </a:cubicBezTo>
                <a:cubicBezTo>
                  <a:pt x="3988" y="4333"/>
                  <a:pt x="3913" y="4310"/>
                  <a:pt x="3916" y="4296"/>
                </a:cubicBezTo>
                <a:close/>
                <a:moveTo>
                  <a:pt x="3787" y="4591"/>
                </a:moveTo>
                <a:cubicBezTo>
                  <a:pt x="3793" y="4594"/>
                  <a:pt x="3798" y="4597"/>
                  <a:pt x="3802" y="4599"/>
                </a:cubicBezTo>
                <a:cubicBezTo>
                  <a:pt x="3802" y="4612"/>
                  <a:pt x="3807" y="4626"/>
                  <a:pt x="3810" y="4640"/>
                </a:cubicBezTo>
                <a:cubicBezTo>
                  <a:pt x="3809" y="4640"/>
                  <a:pt x="3809" y="4641"/>
                  <a:pt x="3808" y="4642"/>
                </a:cubicBezTo>
                <a:cubicBezTo>
                  <a:pt x="3797" y="4637"/>
                  <a:pt x="3790" y="4632"/>
                  <a:pt x="3784" y="4627"/>
                </a:cubicBezTo>
                <a:cubicBezTo>
                  <a:pt x="3786" y="4625"/>
                  <a:pt x="3786" y="4621"/>
                  <a:pt x="3788" y="4619"/>
                </a:cubicBezTo>
                <a:cubicBezTo>
                  <a:pt x="3786" y="4621"/>
                  <a:pt x="3784" y="4623"/>
                  <a:pt x="3781" y="4624"/>
                </a:cubicBezTo>
                <a:cubicBezTo>
                  <a:pt x="3769" y="4611"/>
                  <a:pt x="3777" y="4601"/>
                  <a:pt x="3787" y="4591"/>
                </a:cubicBezTo>
                <a:close/>
                <a:moveTo>
                  <a:pt x="3547" y="4755"/>
                </a:moveTo>
                <a:cubicBezTo>
                  <a:pt x="3525" y="4774"/>
                  <a:pt x="3525" y="4798"/>
                  <a:pt x="3527" y="4823"/>
                </a:cubicBezTo>
                <a:cubicBezTo>
                  <a:pt x="3505" y="4913"/>
                  <a:pt x="3469" y="4792"/>
                  <a:pt x="3436" y="4849"/>
                </a:cubicBezTo>
                <a:cubicBezTo>
                  <a:pt x="3466" y="4872"/>
                  <a:pt x="3494" y="4877"/>
                  <a:pt x="3522" y="4882"/>
                </a:cubicBezTo>
                <a:cubicBezTo>
                  <a:pt x="3520" y="4888"/>
                  <a:pt x="3516" y="4893"/>
                  <a:pt x="3511" y="4898"/>
                </a:cubicBezTo>
                <a:cubicBezTo>
                  <a:pt x="3478" y="4895"/>
                  <a:pt x="3448" y="4885"/>
                  <a:pt x="3418" y="4873"/>
                </a:cubicBezTo>
                <a:cubicBezTo>
                  <a:pt x="3399" y="4882"/>
                  <a:pt x="3435" y="4899"/>
                  <a:pt x="3395" y="4905"/>
                </a:cubicBezTo>
                <a:cubicBezTo>
                  <a:pt x="3421" y="4917"/>
                  <a:pt x="3450" y="4917"/>
                  <a:pt x="3479" y="4919"/>
                </a:cubicBezTo>
                <a:cubicBezTo>
                  <a:pt x="3472" y="4946"/>
                  <a:pt x="3341" y="4980"/>
                  <a:pt x="3493" y="5029"/>
                </a:cubicBezTo>
                <a:cubicBezTo>
                  <a:pt x="3435" y="5031"/>
                  <a:pt x="3454" y="5013"/>
                  <a:pt x="3412" y="5008"/>
                </a:cubicBezTo>
                <a:cubicBezTo>
                  <a:pt x="3402" y="5028"/>
                  <a:pt x="3405" y="5032"/>
                  <a:pt x="3387" y="5046"/>
                </a:cubicBezTo>
                <a:cubicBezTo>
                  <a:pt x="3406" y="5052"/>
                  <a:pt x="3427" y="5051"/>
                  <a:pt x="3446" y="5058"/>
                </a:cubicBezTo>
                <a:cubicBezTo>
                  <a:pt x="3463" y="5081"/>
                  <a:pt x="3313" y="5095"/>
                  <a:pt x="3413" y="5119"/>
                </a:cubicBezTo>
                <a:cubicBezTo>
                  <a:pt x="3383" y="5123"/>
                  <a:pt x="3355" y="5115"/>
                  <a:pt x="3323" y="5123"/>
                </a:cubicBezTo>
                <a:cubicBezTo>
                  <a:pt x="3335" y="5134"/>
                  <a:pt x="3389" y="5151"/>
                  <a:pt x="3326" y="5151"/>
                </a:cubicBezTo>
                <a:cubicBezTo>
                  <a:pt x="3449" y="5183"/>
                  <a:pt x="3280" y="5199"/>
                  <a:pt x="3362" y="5235"/>
                </a:cubicBezTo>
                <a:cubicBezTo>
                  <a:pt x="3338" y="5230"/>
                  <a:pt x="3309" y="5240"/>
                  <a:pt x="3287" y="5231"/>
                </a:cubicBezTo>
                <a:cubicBezTo>
                  <a:pt x="3309" y="5250"/>
                  <a:pt x="3348" y="5271"/>
                  <a:pt x="3260" y="5275"/>
                </a:cubicBezTo>
                <a:cubicBezTo>
                  <a:pt x="3290" y="5285"/>
                  <a:pt x="3300" y="5293"/>
                  <a:pt x="3302" y="5300"/>
                </a:cubicBezTo>
                <a:cubicBezTo>
                  <a:pt x="3286" y="5298"/>
                  <a:pt x="3269" y="5297"/>
                  <a:pt x="3252" y="5299"/>
                </a:cubicBezTo>
                <a:cubicBezTo>
                  <a:pt x="3290" y="5307"/>
                  <a:pt x="3284" y="5323"/>
                  <a:pt x="3248" y="5311"/>
                </a:cubicBezTo>
                <a:cubicBezTo>
                  <a:pt x="3280" y="5325"/>
                  <a:pt x="3266" y="5340"/>
                  <a:pt x="3234" y="5353"/>
                </a:cubicBezTo>
                <a:cubicBezTo>
                  <a:pt x="3287" y="5357"/>
                  <a:pt x="3289" y="5365"/>
                  <a:pt x="3289" y="5377"/>
                </a:cubicBezTo>
                <a:cubicBezTo>
                  <a:pt x="3272" y="5378"/>
                  <a:pt x="3258" y="5369"/>
                  <a:pt x="3243" y="5364"/>
                </a:cubicBezTo>
                <a:cubicBezTo>
                  <a:pt x="3219" y="5376"/>
                  <a:pt x="3239" y="5395"/>
                  <a:pt x="3215" y="5407"/>
                </a:cubicBezTo>
                <a:cubicBezTo>
                  <a:pt x="3161" y="5387"/>
                  <a:pt x="3232" y="5393"/>
                  <a:pt x="3162" y="5378"/>
                </a:cubicBezTo>
                <a:cubicBezTo>
                  <a:pt x="3147" y="5385"/>
                  <a:pt x="3125" y="5391"/>
                  <a:pt x="3141" y="5403"/>
                </a:cubicBezTo>
                <a:cubicBezTo>
                  <a:pt x="3120" y="5403"/>
                  <a:pt x="3102" y="5392"/>
                  <a:pt x="3083" y="5385"/>
                </a:cubicBezTo>
                <a:cubicBezTo>
                  <a:pt x="3088" y="5374"/>
                  <a:pt x="3170" y="5375"/>
                  <a:pt x="3106" y="5354"/>
                </a:cubicBezTo>
                <a:cubicBezTo>
                  <a:pt x="3118" y="5369"/>
                  <a:pt x="3022" y="5350"/>
                  <a:pt x="3039" y="5366"/>
                </a:cubicBezTo>
                <a:cubicBezTo>
                  <a:pt x="2983" y="5362"/>
                  <a:pt x="2982" y="5350"/>
                  <a:pt x="2972" y="5338"/>
                </a:cubicBezTo>
                <a:cubicBezTo>
                  <a:pt x="3002" y="5337"/>
                  <a:pt x="3028" y="5348"/>
                  <a:pt x="3056" y="5353"/>
                </a:cubicBezTo>
                <a:cubicBezTo>
                  <a:pt x="3093" y="5346"/>
                  <a:pt x="3033" y="5333"/>
                  <a:pt x="3003" y="5323"/>
                </a:cubicBezTo>
                <a:cubicBezTo>
                  <a:pt x="3006" y="5313"/>
                  <a:pt x="2988" y="5300"/>
                  <a:pt x="3037" y="5297"/>
                </a:cubicBezTo>
                <a:cubicBezTo>
                  <a:pt x="3018" y="5318"/>
                  <a:pt x="3109" y="5324"/>
                  <a:pt x="3086" y="5339"/>
                </a:cubicBezTo>
                <a:cubicBezTo>
                  <a:pt x="3129" y="5350"/>
                  <a:pt x="3114" y="5322"/>
                  <a:pt x="3159" y="5349"/>
                </a:cubicBezTo>
                <a:cubicBezTo>
                  <a:pt x="3194" y="5366"/>
                  <a:pt x="3084" y="5336"/>
                  <a:pt x="3119" y="5353"/>
                </a:cubicBezTo>
                <a:cubicBezTo>
                  <a:pt x="3166" y="5376"/>
                  <a:pt x="3147" y="5359"/>
                  <a:pt x="3194" y="5357"/>
                </a:cubicBezTo>
                <a:cubicBezTo>
                  <a:pt x="3198" y="5362"/>
                  <a:pt x="3203" y="5366"/>
                  <a:pt x="3190" y="5369"/>
                </a:cubicBezTo>
                <a:cubicBezTo>
                  <a:pt x="3239" y="5362"/>
                  <a:pt x="3181" y="5313"/>
                  <a:pt x="3228" y="5295"/>
                </a:cubicBezTo>
                <a:cubicBezTo>
                  <a:pt x="3155" y="5292"/>
                  <a:pt x="3217" y="5282"/>
                  <a:pt x="3159" y="5273"/>
                </a:cubicBezTo>
                <a:cubicBezTo>
                  <a:pt x="3157" y="5288"/>
                  <a:pt x="3160" y="5303"/>
                  <a:pt x="3193" y="5322"/>
                </a:cubicBezTo>
                <a:cubicBezTo>
                  <a:pt x="3029" y="5307"/>
                  <a:pt x="3096" y="5264"/>
                  <a:pt x="3055" y="5243"/>
                </a:cubicBezTo>
                <a:cubicBezTo>
                  <a:pt x="3123" y="5229"/>
                  <a:pt x="3176" y="5258"/>
                  <a:pt x="3242" y="5253"/>
                </a:cubicBezTo>
                <a:cubicBezTo>
                  <a:pt x="3162" y="5241"/>
                  <a:pt x="3270" y="5236"/>
                  <a:pt x="3203" y="5216"/>
                </a:cubicBezTo>
                <a:cubicBezTo>
                  <a:pt x="3212" y="5227"/>
                  <a:pt x="3176" y="5250"/>
                  <a:pt x="3109" y="5232"/>
                </a:cubicBezTo>
                <a:cubicBezTo>
                  <a:pt x="3195" y="5226"/>
                  <a:pt x="3072" y="5210"/>
                  <a:pt x="3135" y="5194"/>
                </a:cubicBezTo>
                <a:cubicBezTo>
                  <a:pt x="3175" y="5187"/>
                  <a:pt x="3206" y="5208"/>
                  <a:pt x="3247" y="5200"/>
                </a:cubicBezTo>
                <a:lnTo>
                  <a:pt x="3191" y="5177"/>
                </a:lnTo>
                <a:cubicBezTo>
                  <a:pt x="3173" y="5179"/>
                  <a:pt x="3156" y="5181"/>
                  <a:pt x="3141" y="5176"/>
                </a:cubicBezTo>
                <a:cubicBezTo>
                  <a:pt x="3090" y="5139"/>
                  <a:pt x="3122" y="5115"/>
                  <a:pt x="3096" y="5081"/>
                </a:cubicBezTo>
                <a:cubicBezTo>
                  <a:pt x="3036" y="5082"/>
                  <a:pt x="3077" y="5098"/>
                  <a:pt x="3051" y="5104"/>
                </a:cubicBezTo>
                <a:cubicBezTo>
                  <a:pt x="3015" y="5081"/>
                  <a:pt x="2993" y="5046"/>
                  <a:pt x="3093" y="5053"/>
                </a:cubicBezTo>
                <a:cubicBezTo>
                  <a:pt x="3081" y="5059"/>
                  <a:pt x="3090" y="5069"/>
                  <a:pt x="3133" y="5084"/>
                </a:cubicBezTo>
                <a:cubicBezTo>
                  <a:pt x="3178" y="5093"/>
                  <a:pt x="3153" y="5071"/>
                  <a:pt x="3197" y="5083"/>
                </a:cubicBezTo>
                <a:cubicBezTo>
                  <a:pt x="3191" y="5062"/>
                  <a:pt x="3099" y="5033"/>
                  <a:pt x="3213" y="5035"/>
                </a:cubicBezTo>
                <a:cubicBezTo>
                  <a:pt x="3166" y="5021"/>
                  <a:pt x="3198" y="5018"/>
                  <a:pt x="3208" y="5012"/>
                </a:cubicBezTo>
                <a:cubicBezTo>
                  <a:pt x="3187" y="5009"/>
                  <a:pt x="3169" y="5000"/>
                  <a:pt x="3148" y="5001"/>
                </a:cubicBezTo>
                <a:cubicBezTo>
                  <a:pt x="3197" y="4984"/>
                  <a:pt x="3122" y="4934"/>
                  <a:pt x="3220" y="4935"/>
                </a:cubicBezTo>
                <a:cubicBezTo>
                  <a:pt x="3219" y="4921"/>
                  <a:pt x="3202" y="4905"/>
                  <a:pt x="3197" y="4891"/>
                </a:cubicBezTo>
                <a:cubicBezTo>
                  <a:pt x="3217" y="4893"/>
                  <a:pt x="3237" y="4897"/>
                  <a:pt x="3257" y="4902"/>
                </a:cubicBezTo>
                <a:cubicBezTo>
                  <a:pt x="3285" y="4894"/>
                  <a:pt x="3213" y="4888"/>
                  <a:pt x="3201" y="4879"/>
                </a:cubicBezTo>
                <a:cubicBezTo>
                  <a:pt x="3245" y="4872"/>
                  <a:pt x="3283" y="4884"/>
                  <a:pt x="3322" y="4895"/>
                </a:cubicBezTo>
                <a:cubicBezTo>
                  <a:pt x="3348" y="4884"/>
                  <a:pt x="3327" y="4863"/>
                  <a:pt x="3407" y="4869"/>
                </a:cubicBezTo>
                <a:cubicBezTo>
                  <a:pt x="3360" y="4858"/>
                  <a:pt x="3307" y="4863"/>
                  <a:pt x="3263" y="4843"/>
                </a:cubicBezTo>
                <a:cubicBezTo>
                  <a:pt x="3221" y="4857"/>
                  <a:pt x="3367" y="4864"/>
                  <a:pt x="3302" y="4880"/>
                </a:cubicBezTo>
                <a:cubicBezTo>
                  <a:pt x="3253" y="4877"/>
                  <a:pt x="3225" y="4869"/>
                  <a:pt x="3209" y="4854"/>
                </a:cubicBezTo>
                <a:cubicBezTo>
                  <a:pt x="3194" y="4828"/>
                  <a:pt x="3319" y="4821"/>
                  <a:pt x="3292" y="4793"/>
                </a:cubicBezTo>
                <a:cubicBezTo>
                  <a:pt x="3298" y="4793"/>
                  <a:pt x="3303" y="4794"/>
                  <a:pt x="3308" y="4794"/>
                </a:cubicBezTo>
                <a:cubicBezTo>
                  <a:pt x="3315" y="4813"/>
                  <a:pt x="3327" y="4816"/>
                  <a:pt x="3335" y="4798"/>
                </a:cubicBezTo>
                <a:cubicBezTo>
                  <a:pt x="3346" y="4804"/>
                  <a:pt x="3339" y="4813"/>
                  <a:pt x="3359" y="4821"/>
                </a:cubicBezTo>
                <a:cubicBezTo>
                  <a:pt x="3397" y="4816"/>
                  <a:pt x="3360" y="4800"/>
                  <a:pt x="3345" y="4788"/>
                </a:cubicBezTo>
                <a:cubicBezTo>
                  <a:pt x="3342" y="4787"/>
                  <a:pt x="3340" y="4787"/>
                  <a:pt x="3337" y="4787"/>
                </a:cubicBezTo>
                <a:cubicBezTo>
                  <a:pt x="3339" y="4781"/>
                  <a:pt x="3341" y="4777"/>
                  <a:pt x="3341" y="4769"/>
                </a:cubicBezTo>
                <a:cubicBezTo>
                  <a:pt x="3329" y="4770"/>
                  <a:pt x="3319" y="4759"/>
                  <a:pt x="3304" y="4786"/>
                </a:cubicBezTo>
                <a:cubicBezTo>
                  <a:pt x="3304" y="4786"/>
                  <a:pt x="3305" y="4786"/>
                  <a:pt x="3305" y="4787"/>
                </a:cubicBezTo>
                <a:cubicBezTo>
                  <a:pt x="3301" y="4787"/>
                  <a:pt x="3298" y="4787"/>
                  <a:pt x="3294" y="4787"/>
                </a:cubicBezTo>
                <a:cubicBezTo>
                  <a:pt x="3283" y="4777"/>
                  <a:pt x="3326" y="4780"/>
                  <a:pt x="3274" y="4772"/>
                </a:cubicBezTo>
                <a:cubicBezTo>
                  <a:pt x="3329" y="4761"/>
                  <a:pt x="3207" y="4727"/>
                  <a:pt x="3327" y="4725"/>
                </a:cubicBezTo>
                <a:cubicBezTo>
                  <a:pt x="3278" y="4717"/>
                  <a:pt x="3273" y="4695"/>
                  <a:pt x="3318" y="4694"/>
                </a:cubicBezTo>
                <a:cubicBezTo>
                  <a:pt x="3317" y="4697"/>
                  <a:pt x="3316" y="4700"/>
                  <a:pt x="3316" y="4703"/>
                </a:cubicBezTo>
                <a:cubicBezTo>
                  <a:pt x="3325" y="4744"/>
                  <a:pt x="3360" y="4700"/>
                  <a:pt x="3363" y="4733"/>
                </a:cubicBezTo>
                <a:cubicBezTo>
                  <a:pt x="3359" y="4731"/>
                  <a:pt x="3355" y="4730"/>
                  <a:pt x="3351" y="4728"/>
                </a:cubicBezTo>
                <a:cubicBezTo>
                  <a:pt x="3335" y="4734"/>
                  <a:pt x="3344" y="4743"/>
                  <a:pt x="3362" y="4753"/>
                </a:cubicBezTo>
                <a:cubicBezTo>
                  <a:pt x="3361" y="4759"/>
                  <a:pt x="3361" y="4764"/>
                  <a:pt x="3359" y="4773"/>
                </a:cubicBezTo>
                <a:cubicBezTo>
                  <a:pt x="3364" y="4791"/>
                  <a:pt x="3370" y="4774"/>
                  <a:pt x="3372" y="4755"/>
                </a:cubicBezTo>
                <a:cubicBezTo>
                  <a:pt x="3401" y="4753"/>
                  <a:pt x="3393" y="4746"/>
                  <a:pt x="3374" y="4737"/>
                </a:cubicBezTo>
                <a:cubicBezTo>
                  <a:pt x="3373" y="4733"/>
                  <a:pt x="3373" y="4729"/>
                  <a:pt x="3372" y="4727"/>
                </a:cubicBezTo>
                <a:cubicBezTo>
                  <a:pt x="3388" y="4727"/>
                  <a:pt x="3404" y="4734"/>
                  <a:pt x="3417" y="4772"/>
                </a:cubicBezTo>
                <a:cubicBezTo>
                  <a:pt x="3422" y="4753"/>
                  <a:pt x="3419" y="4732"/>
                  <a:pt x="3426" y="4714"/>
                </a:cubicBezTo>
                <a:cubicBezTo>
                  <a:pt x="3438" y="4695"/>
                  <a:pt x="3446" y="4727"/>
                  <a:pt x="3458" y="4708"/>
                </a:cubicBezTo>
                <a:cubicBezTo>
                  <a:pt x="3457" y="4728"/>
                  <a:pt x="3453" y="4748"/>
                  <a:pt x="3448" y="4767"/>
                </a:cubicBezTo>
                <a:cubicBezTo>
                  <a:pt x="3484" y="4732"/>
                  <a:pt x="3516" y="4736"/>
                  <a:pt x="3547" y="4755"/>
                </a:cubicBezTo>
                <a:close/>
                <a:moveTo>
                  <a:pt x="3388" y="4516"/>
                </a:moveTo>
                <a:cubicBezTo>
                  <a:pt x="3383" y="4518"/>
                  <a:pt x="3378" y="4522"/>
                  <a:pt x="3373" y="4527"/>
                </a:cubicBezTo>
                <a:cubicBezTo>
                  <a:pt x="3367" y="4525"/>
                  <a:pt x="3362" y="4523"/>
                  <a:pt x="3356" y="4522"/>
                </a:cubicBezTo>
                <a:cubicBezTo>
                  <a:pt x="3356" y="4518"/>
                  <a:pt x="3356" y="4514"/>
                  <a:pt x="3356" y="4511"/>
                </a:cubicBezTo>
                <a:cubicBezTo>
                  <a:pt x="3367" y="4514"/>
                  <a:pt x="3377" y="4515"/>
                  <a:pt x="3388" y="4516"/>
                </a:cubicBezTo>
                <a:close/>
                <a:moveTo>
                  <a:pt x="3344" y="4509"/>
                </a:moveTo>
                <a:cubicBezTo>
                  <a:pt x="3345" y="4512"/>
                  <a:pt x="3345" y="4516"/>
                  <a:pt x="3346" y="4519"/>
                </a:cubicBezTo>
                <a:cubicBezTo>
                  <a:pt x="3322" y="4512"/>
                  <a:pt x="3299" y="4503"/>
                  <a:pt x="3274" y="4498"/>
                </a:cubicBezTo>
                <a:cubicBezTo>
                  <a:pt x="3299" y="4497"/>
                  <a:pt x="3322" y="4503"/>
                  <a:pt x="3344" y="4509"/>
                </a:cubicBezTo>
                <a:close/>
                <a:moveTo>
                  <a:pt x="3340" y="4467"/>
                </a:moveTo>
                <a:cubicBezTo>
                  <a:pt x="3340" y="4476"/>
                  <a:pt x="3340" y="4485"/>
                  <a:pt x="3342" y="4494"/>
                </a:cubicBezTo>
                <a:cubicBezTo>
                  <a:pt x="3329" y="4485"/>
                  <a:pt x="3330" y="4475"/>
                  <a:pt x="3340" y="4467"/>
                </a:cubicBezTo>
                <a:close/>
                <a:moveTo>
                  <a:pt x="3387" y="4174"/>
                </a:moveTo>
                <a:cubicBezTo>
                  <a:pt x="3425" y="4187"/>
                  <a:pt x="3439" y="4213"/>
                  <a:pt x="3377" y="4204"/>
                </a:cubicBezTo>
                <a:cubicBezTo>
                  <a:pt x="3422" y="4199"/>
                  <a:pt x="3340" y="4179"/>
                  <a:pt x="3387" y="4174"/>
                </a:cubicBezTo>
                <a:close/>
                <a:moveTo>
                  <a:pt x="3578" y="3325"/>
                </a:moveTo>
                <a:cubicBezTo>
                  <a:pt x="3582" y="3328"/>
                  <a:pt x="3588" y="3330"/>
                  <a:pt x="3595" y="3333"/>
                </a:cubicBezTo>
                <a:cubicBezTo>
                  <a:pt x="3587" y="3341"/>
                  <a:pt x="3582" y="3335"/>
                  <a:pt x="3578" y="3325"/>
                </a:cubicBezTo>
                <a:close/>
                <a:moveTo>
                  <a:pt x="3490" y="3894"/>
                </a:moveTo>
                <a:cubicBezTo>
                  <a:pt x="3485" y="3893"/>
                  <a:pt x="3481" y="3892"/>
                  <a:pt x="3478" y="3890"/>
                </a:cubicBezTo>
                <a:cubicBezTo>
                  <a:pt x="3479" y="3887"/>
                  <a:pt x="3480" y="3883"/>
                  <a:pt x="3480" y="3878"/>
                </a:cubicBezTo>
                <a:cubicBezTo>
                  <a:pt x="3482" y="3878"/>
                  <a:pt x="3483" y="3877"/>
                  <a:pt x="3486" y="3877"/>
                </a:cubicBezTo>
                <a:cubicBezTo>
                  <a:pt x="3487" y="3883"/>
                  <a:pt x="3490" y="3888"/>
                  <a:pt x="3490" y="3894"/>
                </a:cubicBezTo>
                <a:close/>
                <a:moveTo>
                  <a:pt x="3494" y="3976"/>
                </a:moveTo>
                <a:cubicBezTo>
                  <a:pt x="3482" y="3967"/>
                  <a:pt x="3469" y="3976"/>
                  <a:pt x="3457" y="3982"/>
                </a:cubicBezTo>
                <a:cubicBezTo>
                  <a:pt x="3444" y="3956"/>
                  <a:pt x="3470" y="3940"/>
                  <a:pt x="3460" y="3912"/>
                </a:cubicBezTo>
                <a:cubicBezTo>
                  <a:pt x="3464" y="3906"/>
                  <a:pt x="3467" y="3904"/>
                  <a:pt x="3470" y="3901"/>
                </a:cubicBezTo>
                <a:cubicBezTo>
                  <a:pt x="3478" y="3902"/>
                  <a:pt x="3485" y="3902"/>
                  <a:pt x="3491" y="3903"/>
                </a:cubicBezTo>
                <a:cubicBezTo>
                  <a:pt x="3492" y="3927"/>
                  <a:pt x="3487" y="3950"/>
                  <a:pt x="3494" y="3976"/>
                </a:cubicBezTo>
                <a:close/>
                <a:moveTo>
                  <a:pt x="3003" y="18489"/>
                </a:moveTo>
                <a:cubicBezTo>
                  <a:pt x="3003" y="18488"/>
                  <a:pt x="3003" y="18487"/>
                  <a:pt x="3002" y="18486"/>
                </a:cubicBezTo>
                <a:cubicBezTo>
                  <a:pt x="3000" y="18474"/>
                  <a:pt x="3005" y="18461"/>
                  <a:pt x="3011" y="18449"/>
                </a:cubicBezTo>
                <a:cubicBezTo>
                  <a:pt x="3020" y="18456"/>
                  <a:pt x="3029" y="18464"/>
                  <a:pt x="3037" y="18471"/>
                </a:cubicBezTo>
                <a:cubicBezTo>
                  <a:pt x="3037" y="18486"/>
                  <a:pt x="3036" y="18501"/>
                  <a:pt x="3034" y="18516"/>
                </a:cubicBezTo>
                <a:cubicBezTo>
                  <a:pt x="3030" y="18523"/>
                  <a:pt x="3028" y="18526"/>
                  <a:pt x="3025" y="18526"/>
                </a:cubicBezTo>
                <a:cubicBezTo>
                  <a:pt x="3024" y="18526"/>
                  <a:pt x="3024" y="18527"/>
                  <a:pt x="3023" y="18526"/>
                </a:cubicBezTo>
                <a:cubicBezTo>
                  <a:pt x="3021" y="18519"/>
                  <a:pt x="3017" y="18512"/>
                  <a:pt x="3013" y="18505"/>
                </a:cubicBezTo>
                <a:cubicBezTo>
                  <a:pt x="3010" y="18493"/>
                  <a:pt x="3007" y="18484"/>
                  <a:pt x="3003" y="18489"/>
                </a:cubicBezTo>
                <a:close/>
                <a:moveTo>
                  <a:pt x="7217" y="18766"/>
                </a:moveTo>
                <a:cubicBezTo>
                  <a:pt x="7235" y="18768"/>
                  <a:pt x="7252" y="18769"/>
                  <a:pt x="7270" y="18770"/>
                </a:cubicBezTo>
                <a:cubicBezTo>
                  <a:pt x="7247" y="18787"/>
                  <a:pt x="7225" y="18822"/>
                  <a:pt x="7206" y="18794"/>
                </a:cubicBezTo>
                <a:cubicBezTo>
                  <a:pt x="7208" y="18779"/>
                  <a:pt x="7212" y="18772"/>
                  <a:pt x="7217" y="18766"/>
                </a:cubicBezTo>
                <a:close/>
                <a:moveTo>
                  <a:pt x="10465" y="19874"/>
                </a:moveTo>
                <a:cubicBezTo>
                  <a:pt x="10447" y="19861"/>
                  <a:pt x="10426" y="19849"/>
                  <a:pt x="10397" y="19839"/>
                </a:cubicBezTo>
                <a:cubicBezTo>
                  <a:pt x="10404" y="19831"/>
                  <a:pt x="10412" y="19822"/>
                  <a:pt x="10420" y="19811"/>
                </a:cubicBezTo>
                <a:cubicBezTo>
                  <a:pt x="10429" y="19824"/>
                  <a:pt x="10459" y="19839"/>
                  <a:pt x="10488" y="19855"/>
                </a:cubicBezTo>
                <a:cubicBezTo>
                  <a:pt x="10479" y="19861"/>
                  <a:pt x="10471" y="19867"/>
                  <a:pt x="10465" y="19874"/>
                </a:cubicBezTo>
                <a:close/>
                <a:moveTo>
                  <a:pt x="12666" y="20138"/>
                </a:moveTo>
                <a:cubicBezTo>
                  <a:pt x="12630" y="20110"/>
                  <a:pt x="12597" y="20081"/>
                  <a:pt x="12639" y="20056"/>
                </a:cubicBezTo>
                <a:cubicBezTo>
                  <a:pt x="12641" y="20083"/>
                  <a:pt x="12710" y="20113"/>
                  <a:pt x="12666" y="20138"/>
                </a:cubicBezTo>
                <a:close/>
                <a:moveTo>
                  <a:pt x="12701" y="19950"/>
                </a:moveTo>
                <a:cubicBezTo>
                  <a:pt x="12754" y="19962"/>
                  <a:pt x="12730" y="19997"/>
                  <a:pt x="12684" y="19987"/>
                </a:cubicBezTo>
                <a:cubicBezTo>
                  <a:pt x="12722" y="19976"/>
                  <a:pt x="12650" y="19961"/>
                  <a:pt x="12701" y="19950"/>
                </a:cubicBezTo>
                <a:close/>
                <a:moveTo>
                  <a:pt x="18332" y="12201"/>
                </a:moveTo>
                <a:cubicBezTo>
                  <a:pt x="18321" y="12246"/>
                  <a:pt x="18265" y="12286"/>
                  <a:pt x="18244" y="12256"/>
                </a:cubicBezTo>
                <a:cubicBezTo>
                  <a:pt x="18279" y="12198"/>
                  <a:pt x="18304" y="12210"/>
                  <a:pt x="18332" y="12201"/>
                </a:cubicBezTo>
                <a:close/>
                <a:moveTo>
                  <a:pt x="17559" y="17690"/>
                </a:moveTo>
                <a:cubicBezTo>
                  <a:pt x="17571" y="17725"/>
                  <a:pt x="17550" y="17753"/>
                  <a:pt x="17548" y="17785"/>
                </a:cubicBezTo>
                <a:cubicBezTo>
                  <a:pt x="17538" y="17765"/>
                  <a:pt x="17523" y="17793"/>
                  <a:pt x="17516" y="17743"/>
                </a:cubicBezTo>
                <a:cubicBezTo>
                  <a:pt x="17532" y="17717"/>
                  <a:pt x="17542" y="17733"/>
                  <a:pt x="17559" y="17690"/>
                </a:cubicBezTo>
                <a:close/>
                <a:moveTo>
                  <a:pt x="3065" y="18968"/>
                </a:moveTo>
                <a:cubicBezTo>
                  <a:pt x="3093" y="18980"/>
                  <a:pt x="3077" y="18990"/>
                  <a:pt x="3122" y="19003"/>
                </a:cubicBezTo>
                <a:cubicBezTo>
                  <a:pt x="3087" y="19015"/>
                  <a:pt x="3057" y="18999"/>
                  <a:pt x="3024" y="18999"/>
                </a:cubicBezTo>
                <a:cubicBezTo>
                  <a:pt x="3043" y="18989"/>
                  <a:pt x="3014" y="18977"/>
                  <a:pt x="3065" y="18968"/>
                </a:cubicBezTo>
                <a:close/>
                <a:moveTo>
                  <a:pt x="832" y="3963"/>
                </a:moveTo>
                <a:cubicBezTo>
                  <a:pt x="848" y="3972"/>
                  <a:pt x="918" y="3986"/>
                  <a:pt x="862" y="3987"/>
                </a:cubicBezTo>
                <a:cubicBezTo>
                  <a:pt x="824" y="3986"/>
                  <a:pt x="780" y="3962"/>
                  <a:pt x="832" y="3963"/>
                </a:cubicBezTo>
                <a:close/>
                <a:moveTo>
                  <a:pt x="905" y="4955"/>
                </a:moveTo>
                <a:cubicBezTo>
                  <a:pt x="885" y="4961"/>
                  <a:pt x="913" y="4972"/>
                  <a:pt x="864" y="4965"/>
                </a:cubicBezTo>
                <a:cubicBezTo>
                  <a:pt x="816" y="4950"/>
                  <a:pt x="871" y="4942"/>
                  <a:pt x="905" y="4955"/>
                </a:cubicBezTo>
                <a:close/>
                <a:moveTo>
                  <a:pt x="938" y="4670"/>
                </a:moveTo>
                <a:cubicBezTo>
                  <a:pt x="966" y="4686"/>
                  <a:pt x="981" y="4712"/>
                  <a:pt x="914" y="4706"/>
                </a:cubicBezTo>
                <a:cubicBezTo>
                  <a:pt x="902" y="4691"/>
                  <a:pt x="889" y="4676"/>
                  <a:pt x="938" y="4670"/>
                </a:cubicBezTo>
                <a:close/>
                <a:moveTo>
                  <a:pt x="1093" y="4321"/>
                </a:moveTo>
                <a:cubicBezTo>
                  <a:pt x="1133" y="4339"/>
                  <a:pt x="1179" y="4362"/>
                  <a:pt x="1162" y="4381"/>
                </a:cubicBezTo>
                <a:cubicBezTo>
                  <a:pt x="1133" y="4380"/>
                  <a:pt x="1110" y="4359"/>
                  <a:pt x="1078" y="4367"/>
                </a:cubicBezTo>
                <a:cubicBezTo>
                  <a:pt x="1109" y="4387"/>
                  <a:pt x="1148" y="4384"/>
                  <a:pt x="1183" y="4395"/>
                </a:cubicBezTo>
                <a:cubicBezTo>
                  <a:pt x="1155" y="4397"/>
                  <a:pt x="1166" y="4403"/>
                  <a:pt x="1141" y="4405"/>
                </a:cubicBezTo>
                <a:cubicBezTo>
                  <a:pt x="1052" y="4384"/>
                  <a:pt x="1035" y="4370"/>
                  <a:pt x="957" y="4351"/>
                </a:cubicBezTo>
                <a:cubicBezTo>
                  <a:pt x="1057" y="4343"/>
                  <a:pt x="1050" y="4338"/>
                  <a:pt x="1093" y="4321"/>
                </a:cubicBezTo>
                <a:close/>
                <a:moveTo>
                  <a:pt x="1034" y="3688"/>
                </a:moveTo>
                <a:cubicBezTo>
                  <a:pt x="1095" y="3705"/>
                  <a:pt x="1074" y="3713"/>
                  <a:pt x="1037" y="3719"/>
                </a:cubicBezTo>
                <a:cubicBezTo>
                  <a:pt x="982" y="3712"/>
                  <a:pt x="989" y="3694"/>
                  <a:pt x="1034" y="3688"/>
                </a:cubicBezTo>
                <a:close/>
                <a:moveTo>
                  <a:pt x="1116" y="4253"/>
                </a:moveTo>
                <a:cubicBezTo>
                  <a:pt x="1163" y="4259"/>
                  <a:pt x="1178" y="4273"/>
                  <a:pt x="1121" y="4274"/>
                </a:cubicBezTo>
                <a:cubicBezTo>
                  <a:pt x="1106" y="4266"/>
                  <a:pt x="1078" y="4255"/>
                  <a:pt x="1116" y="4253"/>
                </a:cubicBezTo>
                <a:close/>
                <a:moveTo>
                  <a:pt x="1106" y="4475"/>
                </a:moveTo>
                <a:cubicBezTo>
                  <a:pt x="1054" y="4459"/>
                  <a:pt x="1106" y="4445"/>
                  <a:pt x="1025" y="4449"/>
                </a:cubicBezTo>
                <a:cubicBezTo>
                  <a:pt x="997" y="4429"/>
                  <a:pt x="1020" y="4415"/>
                  <a:pt x="1054" y="4402"/>
                </a:cubicBezTo>
                <a:cubicBezTo>
                  <a:pt x="1101" y="4417"/>
                  <a:pt x="1068" y="4414"/>
                  <a:pt x="1145" y="4432"/>
                </a:cubicBezTo>
                <a:cubicBezTo>
                  <a:pt x="1127" y="4435"/>
                  <a:pt x="1093" y="4435"/>
                  <a:pt x="1104" y="4442"/>
                </a:cubicBezTo>
                <a:cubicBezTo>
                  <a:pt x="1119" y="4447"/>
                  <a:pt x="1137" y="4444"/>
                  <a:pt x="1152" y="4448"/>
                </a:cubicBezTo>
                <a:cubicBezTo>
                  <a:pt x="1127" y="4456"/>
                  <a:pt x="1188" y="4475"/>
                  <a:pt x="1106" y="4475"/>
                </a:cubicBezTo>
                <a:close/>
                <a:moveTo>
                  <a:pt x="1024" y="4566"/>
                </a:moveTo>
                <a:cubicBezTo>
                  <a:pt x="983" y="4553"/>
                  <a:pt x="1026" y="4550"/>
                  <a:pt x="1032" y="4543"/>
                </a:cubicBezTo>
                <a:cubicBezTo>
                  <a:pt x="1073" y="4557"/>
                  <a:pt x="1070" y="4564"/>
                  <a:pt x="1024" y="4566"/>
                </a:cubicBezTo>
                <a:close/>
                <a:moveTo>
                  <a:pt x="1205" y="4135"/>
                </a:moveTo>
                <a:cubicBezTo>
                  <a:pt x="1247" y="4147"/>
                  <a:pt x="1235" y="4154"/>
                  <a:pt x="1222" y="4160"/>
                </a:cubicBezTo>
                <a:cubicBezTo>
                  <a:pt x="1195" y="4149"/>
                  <a:pt x="1167" y="4138"/>
                  <a:pt x="1205" y="4135"/>
                </a:cubicBezTo>
                <a:close/>
                <a:moveTo>
                  <a:pt x="2882" y="2679"/>
                </a:moveTo>
                <a:cubicBezTo>
                  <a:pt x="2946" y="2690"/>
                  <a:pt x="2917" y="2715"/>
                  <a:pt x="2874" y="2714"/>
                </a:cubicBezTo>
                <a:cubicBezTo>
                  <a:pt x="2892" y="2708"/>
                  <a:pt x="2857" y="2711"/>
                  <a:pt x="2840" y="2705"/>
                </a:cubicBezTo>
                <a:cubicBezTo>
                  <a:pt x="2920" y="2697"/>
                  <a:pt x="2802" y="2687"/>
                  <a:pt x="2882" y="2679"/>
                </a:cubicBezTo>
                <a:close/>
                <a:moveTo>
                  <a:pt x="3729" y="3092"/>
                </a:moveTo>
                <a:cubicBezTo>
                  <a:pt x="3739" y="3091"/>
                  <a:pt x="3746" y="3090"/>
                  <a:pt x="3752" y="3089"/>
                </a:cubicBezTo>
                <a:cubicBezTo>
                  <a:pt x="3764" y="3102"/>
                  <a:pt x="3775" y="3118"/>
                  <a:pt x="3789" y="3094"/>
                </a:cubicBezTo>
                <a:cubicBezTo>
                  <a:pt x="3793" y="3108"/>
                  <a:pt x="3797" y="3117"/>
                  <a:pt x="3802" y="3125"/>
                </a:cubicBezTo>
                <a:cubicBezTo>
                  <a:pt x="3744" y="3120"/>
                  <a:pt x="3762" y="3104"/>
                  <a:pt x="3729" y="3092"/>
                </a:cubicBezTo>
                <a:close/>
                <a:moveTo>
                  <a:pt x="3846" y="2597"/>
                </a:moveTo>
                <a:cubicBezTo>
                  <a:pt x="3841" y="2564"/>
                  <a:pt x="3870" y="2524"/>
                  <a:pt x="3874" y="2554"/>
                </a:cubicBezTo>
                <a:cubicBezTo>
                  <a:pt x="3873" y="2572"/>
                  <a:pt x="3852" y="2653"/>
                  <a:pt x="3846" y="2597"/>
                </a:cubicBezTo>
                <a:close/>
                <a:moveTo>
                  <a:pt x="6282" y="2860"/>
                </a:moveTo>
                <a:cubicBezTo>
                  <a:pt x="6301" y="2895"/>
                  <a:pt x="6277" y="2966"/>
                  <a:pt x="6265" y="2929"/>
                </a:cubicBezTo>
                <a:cubicBezTo>
                  <a:pt x="6277" y="2907"/>
                  <a:pt x="6267" y="2882"/>
                  <a:pt x="6282" y="2860"/>
                </a:cubicBezTo>
                <a:close/>
                <a:moveTo>
                  <a:pt x="5897" y="912"/>
                </a:moveTo>
                <a:cubicBezTo>
                  <a:pt x="5908" y="870"/>
                  <a:pt x="5919" y="881"/>
                  <a:pt x="5929" y="893"/>
                </a:cubicBezTo>
                <a:cubicBezTo>
                  <a:pt x="5928" y="928"/>
                  <a:pt x="5908" y="953"/>
                  <a:pt x="5897" y="912"/>
                </a:cubicBezTo>
                <a:close/>
                <a:moveTo>
                  <a:pt x="5881" y="1473"/>
                </a:moveTo>
                <a:cubicBezTo>
                  <a:pt x="5882" y="1445"/>
                  <a:pt x="5878" y="1416"/>
                  <a:pt x="5895" y="1391"/>
                </a:cubicBezTo>
                <a:cubicBezTo>
                  <a:pt x="5915" y="1427"/>
                  <a:pt x="5895" y="1510"/>
                  <a:pt x="5881" y="1473"/>
                </a:cubicBezTo>
                <a:close/>
                <a:moveTo>
                  <a:pt x="5848" y="1516"/>
                </a:moveTo>
                <a:cubicBezTo>
                  <a:pt x="5859" y="1569"/>
                  <a:pt x="5894" y="1507"/>
                  <a:pt x="5892" y="1558"/>
                </a:cubicBezTo>
                <a:cubicBezTo>
                  <a:pt x="5878" y="1562"/>
                  <a:pt x="5836" y="1611"/>
                  <a:pt x="5848" y="1516"/>
                </a:cubicBezTo>
                <a:close/>
                <a:moveTo>
                  <a:pt x="5875" y="1400"/>
                </a:moveTo>
                <a:cubicBezTo>
                  <a:pt x="5871" y="1431"/>
                  <a:pt x="5880" y="1465"/>
                  <a:pt x="5881" y="1497"/>
                </a:cubicBezTo>
                <a:cubicBezTo>
                  <a:pt x="5871" y="1530"/>
                  <a:pt x="5862" y="1500"/>
                  <a:pt x="5853" y="1481"/>
                </a:cubicBezTo>
                <a:cubicBezTo>
                  <a:pt x="5864" y="1461"/>
                  <a:pt x="5865" y="1380"/>
                  <a:pt x="5875" y="1400"/>
                </a:cubicBezTo>
                <a:close/>
                <a:moveTo>
                  <a:pt x="5897" y="1296"/>
                </a:moveTo>
                <a:lnTo>
                  <a:pt x="5880" y="1341"/>
                </a:lnTo>
                <a:lnTo>
                  <a:pt x="5869" y="1303"/>
                </a:lnTo>
                <a:cubicBezTo>
                  <a:pt x="5879" y="1256"/>
                  <a:pt x="5888" y="1287"/>
                  <a:pt x="5897" y="1296"/>
                </a:cubicBezTo>
                <a:close/>
                <a:moveTo>
                  <a:pt x="5835" y="879"/>
                </a:moveTo>
                <a:cubicBezTo>
                  <a:pt x="5855" y="866"/>
                  <a:pt x="5874" y="877"/>
                  <a:pt x="5893" y="900"/>
                </a:cubicBezTo>
                <a:cubicBezTo>
                  <a:pt x="5874" y="921"/>
                  <a:pt x="5839" y="947"/>
                  <a:pt x="5835" y="879"/>
                </a:cubicBezTo>
                <a:close/>
                <a:moveTo>
                  <a:pt x="5795" y="897"/>
                </a:moveTo>
                <a:cubicBezTo>
                  <a:pt x="5808" y="880"/>
                  <a:pt x="5823" y="815"/>
                  <a:pt x="5835" y="855"/>
                </a:cubicBezTo>
                <a:cubicBezTo>
                  <a:pt x="5821" y="892"/>
                  <a:pt x="5807" y="940"/>
                  <a:pt x="5795" y="897"/>
                </a:cubicBezTo>
                <a:close/>
                <a:moveTo>
                  <a:pt x="5480" y="2527"/>
                </a:moveTo>
                <a:cubicBezTo>
                  <a:pt x="5470" y="2501"/>
                  <a:pt x="5467" y="2477"/>
                  <a:pt x="5474" y="2454"/>
                </a:cubicBezTo>
                <a:cubicBezTo>
                  <a:pt x="5491" y="2474"/>
                  <a:pt x="5511" y="2407"/>
                  <a:pt x="5526" y="2474"/>
                </a:cubicBezTo>
                <a:cubicBezTo>
                  <a:pt x="5510" y="2519"/>
                  <a:pt x="5496" y="2497"/>
                  <a:pt x="5480" y="2527"/>
                </a:cubicBezTo>
                <a:close/>
                <a:moveTo>
                  <a:pt x="5459" y="1635"/>
                </a:moveTo>
                <a:cubicBezTo>
                  <a:pt x="5486" y="1566"/>
                  <a:pt x="5511" y="1680"/>
                  <a:pt x="5499" y="1750"/>
                </a:cubicBezTo>
                <a:cubicBezTo>
                  <a:pt x="5488" y="1701"/>
                  <a:pt x="5491" y="1677"/>
                  <a:pt x="5459" y="1635"/>
                </a:cubicBezTo>
                <a:close/>
                <a:moveTo>
                  <a:pt x="5446" y="1537"/>
                </a:moveTo>
                <a:cubicBezTo>
                  <a:pt x="5442" y="1520"/>
                  <a:pt x="5435" y="1503"/>
                  <a:pt x="5439" y="1488"/>
                </a:cubicBezTo>
                <a:cubicBezTo>
                  <a:pt x="5447" y="1525"/>
                  <a:pt x="5460" y="1413"/>
                  <a:pt x="5467" y="1481"/>
                </a:cubicBezTo>
                <a:cubicBezTo>
                  <a:pt x="5467" y="1481"/>
                  <a:pt x="5446" y="1537"/>
                  <a:pt x="5446" y="1537"/>
                </a:cubicBezTo>
                <a:close/>
                <a:moveTo>
                  <a:pt x="5482" y="1399"/>
                </a:moveTo>
                <a:cubicBezTo>
                  <a:pt x="5461" y="1451"/>
                  <a:pt x="5468" y="1386"/>
                  <a:pt x="5452" y="1346"/>
                </a:cubicBezTo>
                <a:cubicBezTo>
                  <a:pt x="5465" y="1293"/>
                  <a:pt x="5483" y="1363"/>
                  <a:pt x="5482" y="1399"/>
                </a:cubicBezTo>
                <a:close/>
                <a:moveTo>
                  <a:pt x="5352" y="1497"/>
                </a:moveTo>
                <a:cubicBezTo>
                  <a:pt x="5359" y="1385"/>
                  <a:pt x="5406" y="1444"/>
                  <a:pt x="5431" y="1487"/>
                </a:cubicBezTo>
                <a:cubicBezTo>
                  <a:pt x="5404" y="1529"/>
                  <a:pt x="5378" y="1519"/>
                  <a:pt x="5352" y="1497"/>
                </a:cubicBezTo>
                <a:close/>
                <a:moveTo>
                  <a:pt x="5351" y="1653"/>
                </a:moveTo>
                <a:cubicBezTo>
                  <a:pt x="5344" y="1632"/>
                  <a:pt x="5341" y="1612"/>
                  <a:pt x="5341" y="1592"/>
                </a:cubicBezTo>
                <a:cubicBezTo>
                  <a:pt x="5325" y="1658"/>
                  <a:pt x="5292" y="1620"/>
                  <a:pt x="5294" y="1560"/>
                </a:cubicBezTo>
                <a:cubicBezTo>
                  <a:pt x="5308" y="1613"/>
                  <a:pt x="5327" y="1518"/>
                  <a:pt x="5341" y="1592"/>
                </a:cubicBezTo>
                <a:cubicBezTo>
                  <a:pt x="5356" y="1549"/>
                  <a:pt x="5369" y="1551"/>
                  <a:pt x="5380" y="1598"/>
                </a:cubicBezTo>
                <a:cubicBezTo>
                  <a:pt x="5363" y="1654"/>
                  <a:pt x="5360" y="1584"/>
                  <a:pt x="5351" y="1653"/>
                </a:cubicBezTo>
                <a:close/>
                <a:moveTo>
                  <a:pt x="5234" y="2343"/>
                </a:moveTo>
                <a:cubicBezTo>
                  <a:pt x="5256" y="2291"/>
                  <a:pt x="5276" y="2306"/>
                  <a:pt x="5296" y="2317"/>
                </a:cubicBezTo>
                <a:cubicBezTo>
                  <a:pt x="5274" y="2364"/>
                  <a:pt x="5254" y="2355"/>
                  <a:pt x="5234" y="2343"/>
                </a:cubicBezTo>
                <a:close/>
                <a:moveTo>
                  <a:pt x="5196" y="1339"/>
                </a:moveTo>
                <a:cubicBezTo>
                  <a:pt x="5203" y="1344"/>
                  <a:pt x="5211" y="1358"/>
                  <a:pt x="5217" y="1391"/>
                </a:cubicBezTo>
                <a:cubicBezTo>
                  <a:pt x="5205" y="1444"/>
                  <a:pt x="5183" y="1374"/>
                  <a:pt x="5196" y="1339"/>
                </a:cubicBezTo>
                <a:close/>
                <a:moveTo>
                  <a:pt x="5273" y="1376"/>
                </a:moveTo>
                <a:cubicBezTo>
                  <a:pt x="5261" y="1378"/>
                  <a:pt x="5247" y="1453"/>
                  <a:pt x="5236" y="1406"/>
                </a:cubicBezTo>
                <a:cubicBezTo>
                  <a:pt x="5250" y="1371"/>
                  <a:pt x="5262" y="1360"/>
                  <a:pt x="5273" y="1376"/>
                </a:cubicBezTo>
                <a:close/>
                <a:moveTo>
                  <a:pt x="5326" y="1433"/>
                </a:moveTo>
                <a:cubicBezTo>
                  <a:pt x="5314" y="1480"/>
                  <a:pt x="5305" y="1444"/>
                  <a:pt x="5294" y="1452"/>
                </a:cubicBezTo>
                <a:cubicBezTo>
                  <a:pt x="5296" y="1397"/>
                  <a:pt x="5316" y="1389"/>
                  <a:pt x="5326" y="1433"/>
                </a:cubicBezTo>
                <a:close/>
                <a:moveTo>
                  <a:pt x="5361" y="1343"/>
                </a:moveTo>
                <a:cubicBezTo>
                  <a:pt x="5356" y="1330"/>
                  <a:pt x="5345" y="1335"/>
                  <a:pt x="5350" y="1305"/>
                </a:cubicBezTo>
                <a:cubicBezTo>
                  <a:pt x="5375" y="1282"/>
                  <a:pt x="5385" y="1330"/>
                  <a:pt x="5399" y="1373"/>
                </a:cubicBezTo>
                <a:cubicBezTo>
                  <a:pt x="5395" y="1393"/>
                  <a:pt x="5396" y="1413"/>
                  <a:pt x="5386" y="1431"/>
                </a:cubicBezTo>
                <a:cubicBezTo>
                  <a:pt x="5371" y="1400"/>
                  <a:pt x="5382" y="1374"/>
                  <a:pt x="5377" y="1346"/>
                </a:cubicBezTo>
                <a:cubicBezTo>
                  <a:pt x="5355" y="1393"/>
                  <a:pt x="5346" y="1395"/>
                  <a:pt x="5341" y="1460"/>
                </a:cubicBezTo>
                <a:cubicBezTo>
                  <a:pt x="5327" y="1458"/>
                  <a:pt x="5333" y="1418"/>
                  <a:pt x="5328" y="1385"/>
                </a:cubicBezTo>
                <a:cubicBezTo>
                  <a:pt x="5340" y="1344"/>
                  <a:pt x="5350" y="1359"/>
                  <a:pt x="5361" y="1343"/>
                </a:cubicBezTo>
                <a:close/>
                <a:moveTo>
                  <a:pt x="5112" y="1554"/>
                </a:moveTo>
                <a:cubicBezTo>
                  <a:pt x="5107" y="1506"/>
                  <a:pt x="5102" y="1487"/>
                  <a:pt x="5085" y="1537"/>
                </a:cubicBezTo>
                <a:cubicBezTo>
                  <a:pt x="5079" y="1516"/>
                  <a:pt x="5075" y="1495"/>
                  <a:pt x="5076" y="1475"/>
                </a:cubicBezTo>
                <a:cubicBezTo>
                  <a:pt x="5088" y="1434"/>
                  <a:pt x="5098" y="1449"/>
                  <a:pt x="5109" y="1433"/>
                </a:cubicBezTo>
                <a:cubicBezTo>
                  <a:pt x="5117" y="1485"/>
                  <a:pt x="5128" y="1474"/>
                  <a:pt x="5138" y="1486"/>
                </a:cubicBezTo>
                <a:cubicBezTo>
                  <a:pt x="5121" y="1507"/>
                  <a:pt x="5128" y="1510"/>
                  <a:pt x="5112" y="1554"/>
                </a:cubicBezTo>
                <a:close/>
                <a:moveTo>
                  <a:pt x="4981" y="1459"/>
                </a:moveTo>
                <a:cubicBezTo>
                  <a:pt x="4976" y="1476"/>
                  <a:pt x="4977" y="1502"/>
                  <a:pt x="4969" y="1469"/>
                </a:cubicBezTo>
                <a:cubicBezTo>
                  <a:pt x="4971" y="1446"/>
                  <a:pt x="4976" y="1422"/>
                  <a:pt x="4988" y="1401"/>
                </a:cubicBezTo>
                <a:cubicBezTo>
                  <a:pt x="5007" y="1452"/>
                  <a:pt x="5030" y="1389"/>
                  <a:pt x="5051" y="1411"/>
                </a:cubicBezTo>
                <a:cubicBezTo>
                  <a:pt x="5034" y="1496"/>
                  <a:pt x="5011" y="1456"/>
                  <a:pt x="4981" y="1459"/>
                </a:cubicBezTo>
                <a:close/>
                <a:moveTo>
                  <a:pt x="4966" y="1625"/>
                </a:moveTo>
                <a:cubicBezTo>
                  <a:pt x="4977" y="1592"/>
                  <a:pt x="4985" y="1606"/>
                  <a:pt x="4993" y="1642"/>
                </a:cubicBezTo>
                <a:cubicBezTo>
                  <a:pt x="4982" y="1676"/>
                  <a:pt x="4974" y="1661"/>
                  <a:pt x="4966" y="1625"/>
                </a:cubicBezTo>
                <a:close/>
                <a:moveTo>
                  <a:pt x="5002" y="1151"/>
                </a:moveTo>
                <a:cubicBezTo>
                  <a:pt x="5019" y="1175"/>
                  <a:pt x="5009" y="1254"/>
                  <a:pt x="4995" y="1234"/>
                </a:cubicBezTo>
                <a:cubicBezTo>
                  <a:pt x="5008" y="1207"/>
                  <a:pt x="4985" y="1176"/>
                  <a:pt x="5002" y="1151"/>
                </a:cubicBezTo>
                <a:close/>
                <a:moveTo>
                  <a:pt x="5042" y="1241"/>
                </a:moveTo>
                <a:cubicBezTo>
                  <a:pt x="5033" y="1215"/>
                  <a:pt x="5020" y="1257"/>
                  <a:pt x="5012" y="1212"/>
                </a:cubicBezTo>
                <a:cubicBezTo>
                  <a:pt x="5021" y="1175"/>
                  <a:pt x="5048" y="1206"/>
                  <a:pt x="5042" y="1241"/>
                </a:cubicBezTo>
                <a:close/>
                <a:moveTo>
                  <a:pt x="4846" y="2243"/>
                </a:moveTo>
                <a:cubicBezTo>
                  <a:pt x="4854" y="2210"/>
                  <a:pt x="4835" y="2237"/>
                  <a:pt x="4840" y="2194"/>
                </a:cubicBezTo>
                <a:cubicBezTo>
                  <a:pt x="4860" y="2147"/>
                  <a:pt x="4897" y="2170"/>
                  <a:pt x="4898" y="2240"/>
                </a:cubicBezTo>
                <a:cubicBezTo>
                  <a:pt x="4884" y="2169"/>
                  <a:pt x="4863" y="2244"/>
                  <a:pt x="4846" y="2243"/>
                </a:cubicBezTo>
                <a:close/>
                <a:moveTo>
                  <a:pt x="4896" y="1169"/>
                </a:moveTo>
                <a:cubicBezTo>
                  <a:pt x="4880" y="1203"/>
                  <a:pt x="4864" y="1223"/>
                  <a:pt x="4852" y="1173"/>
                </a:cubicBezTo>
                <a:cubicBezTo>
                  <a:pt x="4868" y="1140"/>
                  <a:pt x="4882" y="1162"/>
                  <a:pt x="4896" y="1169"/>
                </a:cubicBezTo>
                <a:close/>
                <a:moveTo>
                  <a:pt x="4748" y="2106"/>
                </a:moveTo>
                <a:cubicBezTo>
                  <a:pt x="4759" y="2072"/>
                  <a:pt x="4767" y="2087"/>
                  <a:pt x="4775" y="2123"/>
                </a:cubicBezTo>
                <a:cubicBezTo>
                  <a:pt x="4764" y="2156"/>
                  <a:pt x="4755" y="2142"/>
                  <a:pt x="4748" y="2106"/>
                </a:cubicBezTo>
                <a:close/>
                <a:moveTo>
                  <a:pt x="4719" y="1196"/>
                </a:moveTo>
                <a:cubicBezTo>
                  <a:pt x="4713" y="1161"/>
                  <a:pt x="4703" y="1189"/>
                  <a:pt x="4698" y="1144"/>
                </a:cubicBezTo>
                <a:cubicBezTo>
                  <a:pt x="4717" y="1107"/>
                  <a:pt x="4713" y="1118"/>
                  <a:pt x="4729" y="1066"/>
                </a:cubicBezTo>
                <a:cubicBezTo>
                  <a:pt x="4739" y="1128"/>
                  <a:pt x="4753" y="1104"/>
                  <a:pt x="4764" y="1145"/>
                </a:cubicBezTo>
                <a:cubicBezTo>
                  <a:pt x="4748" y="1186"/>
                  <a:pt x="4737" y="1115"/>
                  <a:pt x="4719" y="1196"/>
                </a:cubicBezTo>
                <a:close/>
                <a:moveTo>
                  <a:pt x="4617" y="1056"/>
                </a:moveTo>
                <a:cubicBezTo>
                  <a:pt x="4633" y="1120"/>
                  <a:pt x="4657" y="1034"/>
                  <a:pt x="4673" y="1103"/>
                </a:cubicBezTo>
                <a:cubicBezTo>
                  <a:pt x="4669" y="1157"/>
                  <a:pt x="4602" y="1130"/>
                  <a:pt x="4617" y="1056"/>
                </a:cubicBezTo>
                <a:close/>
                <a:moveTo>
                  <a:pt x="4499" y="2107"/>
                </a:moveTo>
                <a:cubicBezTo>
                  <a:pt x="4511" y="2063"/>
                  <a:pt x="4518" y="2096"/>
                  <a:pt x="4530" y="2052"/>
                </a:cubicBezTo>
                <a:cubicBezTo>
                  <a:pt x="4548" y="2112"/>
                  <a:pt x="4509" y="2141"/>
                  <a:pt x="4499" y="2107"/>
                </a:cubicBezTo>
                <a:close/>
                <a:moveTo>
                  <a:pt x="4305" y="1213"/>
                </a:moveTo>
                <a:cubicBezTo>
                  <a:pt x="4271" y="1277"/>
                  <a:pt x="4270" y="1415"/>
                  <a:pt x="4240" y="1369"/>
                </a:cubicBezTo>
                <a:cubicBezTo>
                  <a:pt x="4265" y="1331"/>
                  <a:pt x="4301" y="1192"/>
                  <a:pt x="4267" y="1145"/>
                </a:cubicBezTo>
                <a:cubicBezTo>
                  <a:pt x="4269" y="1101"/>
                  <a:pt x="4282" y="1118"/>
                  <a:pt x="4293" y="1102"/>
                </a:cubicBezTo>
                <a:cubicBezTo>
                  <a:pt x="4295" y="1174"/>
                  <a:pt x="4320" y="1128"/>
                  <a:pt x="4336" y="1158"/>
                </a:cubicBezTo>
                <a:cubicBezTo>
                  <a:pt x="4314" y="1226"/>
                  <a:pt x="4352" y="1162"/>
                  <a:pt x="4354" y="1234"/>
                </a:cubicBezTo>
                <a:cubicBezTo>
                  <a:pt x="4336" y="1257"/>
                  <a:pt x="4323" y="1201"/>
                  <a:pt x="4305" y="1213"/>
                </a:cubicBezTo>
                <a:close/>
                <a:moveTo>
                  <a:pt x="4292" y="1403"/>
                </a:moveTo>
                <a:cubicBezTo>
                  <a:pt x="4288" y="1388"/>
                  <a:pt x="4282" y="1400"/>
                  <a:pt x="4279" y="1377"/>
                </a:cubicBezTo>
                <a:cubicBezTo>
                  <a:pt x="4278" y="1323"/>
                  <a:pt x="4314" y="1278"/>
                  <a:pt x="4330" y="1314"/>
                </a:cubicBezTo>
                <a:cubicBezTo>
                  <a:pt x="4330" y="1314"/>
                  <a:pt x="4292" y="1403"/>
                  <a:pt x="4292" y="1403"/>
                </a:cubicBezTo>
                <a:close/>
                <a:moveTo>
                  <a:pt x="4255" y="1674"/>
                </a:moveTo>
                <a:cubicBezTo>
                  <a:pt x="4270" y="1630"/>
                  <a:pt x="4299" y="1678"/>
                  <a:pt x="4296" y="1718"/>
                </a:cubicBezTo>
                <a:cubicBezTo>
                  <a:pt x="4282" y="1699"/>
                  <a:pt x="4266" y="1720"/>
                  <a:pt x="4255" y="1674"/>
                </a:cubicBezTo>
                <a:close/>
                <a:moveTo>
                  <a:pt x="4201" y="2002"/>
                </a:moveTo>
                <a:cubicBezTo>
                  <a:pt x="4218" y="1949"/>
                  <a:pt x="4227" y="2018"/>
                  <a:pt x="4244" y="1961"/>
                </a:cubicBezTo>
                <a:cubicBezTo>
                  <a:pt x="4250" y="1983"/>
                  <a:pt x="4252" y="2003"/>
                  <a:pt x="4252" y="2023"/>
                </a:cubicBezTo>
                <a:cubicBezTo>
                  <a:pt x="4234" y="2033"/>
                  <a:pt x="4214" y="2061"/>
                  <a:pt x="4201" y="2002"/>
                </a:cubicBezTo>
                <a:close/>
                <a:moveTo>
                  <a:pt x="4204" y="818"/>
                </a:moveTo>
                <a:cubicBezTo>
                  <a:pt x="4212" y="819"/>
                  <a:pt x="4223" y="873"/>
                  <a:pt x="4210" y="904"/>
                </a:cubicBezTo>
                <a:cubicBezTo>
                  <a:pt x="4202" y="874"/>
                  <a:pt x="4194" y="845"/>
                  <a:pt x="4204" y="818"/>
                </a:cubicBezTo>
                <a:close/>
                <a:moveTo>
                  <a:pt x="4151" y="1461"/>
                </a:moveTo>
                <a:cubicBezTo>
                  <a:pt x="4170" y="1406"/>
                  <a:pt x="4181" y="1443"/>
                  <a:pt x="4195" y="1457"/>
                </a:cubicBezTo>
                <a:cubicBezTo>
                  <a:pt x="4180" y="1462"/>
                  <a:pt x="4164" y="1481"/>
                  <a:pt x="4151" y="1461"/>
                </a:cubicBezTo>
                <a:close/>
                <a:moveTo>
                  <a:pt x="4118" y="886"/>
                </a:moveTo>
                <a:cubicBezTo>
                  <a:pt x="4111" y="826"/>
                  <a:pt x="4104" y="811"/>
                  <a:pt x="4086" y="807"/>
                </a:cubicBezTo>
                <a:cubicBezTo>
                  <a:pt x="4078" y="826"/>
                  <a:pt x="4091" y="849"/>
                  <a:pt x="4085" y="868"/>
                </a:cubicBezTo>
                <a:cubicBezTo>
                  <a:pt x="4056" y="796"/>
                  <a:pt x="4079" y="750"/>
                  <a:pt x="4101" y="653"/>
                </a:cubicBezTo>
                <a:cubicBezTo>
                  <a:pt x="4108" y="675"/>
                  <a:pt x="4100" y="693"/>
                  <a:pt x="4100" y="714"/>
                </a:cubicBezTo>
                <a:cubicBezTo>
                  <a:pt x="4108" y="695"/>
                  <a:pt x="4111" y="742"/>
                  <a:pt x="4118" y="729"/>
                </a:cubicBezTo>
                <a:cubicBezTo>
                  <a:pt x="4113" y="708"/>
                  <a:pt x="4110" y="688"/>
                  <a:pt x="4111" y="667"/>
                </a:cubicBezTo>
                <a:cubicBezTo>
                  <a:pt x="4128" y="632"/>
                  <a:pt x="4135" y="675"/>
                  <a:pt x="4134" y="612"/>
                </a:cubicBezTo>
                <a:cubicBezTo>
                  <a:pt x="4143" y="614"/>
                  <a:pt x="4153" y="602"/>
                  <a:pt x="4158" y="652"/>
                </a:cubicBezTo>
                <a:cubicBezTo>
                  <a:pt x="4151" y="677"/>
                  <a:pt x="4142" y="662"/>
                  <a:pt x="4144" y="686"/>
                </a:cubicBezTo>
                <a:cubicBezTo>
                  <a:pt x="4157" y="687"/>
                  <a:pt x="4169" y="700"/>
                  <a:pt x="4180" y="717"/>
                </a:cubicBezTo>
                <a:cubicBezTo>
                  <a:pt x="4162" y="758"/>
                  <a:pt x="4181" y="731"/>
                  <a:pt x="4185" y="766"/>
                </a:cubicBezTo>
                <a:cubicBezTo>
                  <a:pt x="4172" y="813"/>
                  <a:pt x="4169" y="740"/>
                  <a:pt x="4157" y="773"/>
                </a:cubicBezTo>
                <a:cubicBezTo>
                  <a:pt x="4165" y="841"/>
                  <a:pt x="4180" y="817"/>
                  <a:pt x="4190" y="852"/>
                </a:cubicBezTo>
                <a:cubicBezTo>
                  <a:pt x="4192" y="874"/>
                  <a:pt x="4201" y="957"/>
                  <a:pt x="4180" y="935"/>
                </a:cubicBezTo>
                <a:cubicBezTo>
                  <a:pt x="4192" y="891"/>
                  <a:pt x="4167" y="917"/>
                  <a:pt x="4166" y="872"/>
                </a:cubicBezTo>
                <a:cubicBezTo>
                  <a:pt x="4145" y="940"/>
                  <a:pt x="4136" y="854"/>
                  <a:pt x="4118" y="886"/>
                </a:cubicBezTo>
                <a:close/>
                <a:moveTo>
                  <a:pt x="4093" y="1401"/>
                </a:moveTo>
                <a:lnTo>
                  <a:pt x="4112" y="1356"/>
                </a:lnTo>
                <a:cubicBezTo>
                  <a:pt x="4114" y="1385"/>
                  <a:pt x="4122" y="1415"/>
                  <a:pt x="4117" y="1442"/>
                </a:cubicBezTo>
                <a:cubicBezTo>
                  <a:pt x="4111" y="1395"/>
                  <a:pt x="4098" y="1448"/>
                  <a:pt x="4093" y="1401"/>
                </a:cubicBezTo>
                <a:close/>
                <a:moveTo>
                  <a:pt x="4016" y="1169"/>
                </a:moveTo>
                <a:cubicBezTo>
                  <a:pt x="4022" y="1154"/>
                  <a:pt x="4015" y="1136"/>
                  <a:pt x="4020" y="1121"/>
                </a:cubicBezTo>
                <a:cubicBezTo>
                  <a:pt x="4037" y="1171"/>
                  <a:pt x="4062" y="1109"/>
                  <a:pt x="4079" y="1157"/>
                </a:cubicBezTo>
                <a:cubicBezTo>
                  <a:pt x="4060" y="1142"/>
                  <a:pt x="4032" y="1226"/>
                  <a:pt x="4016" y="1169"/>
                </a:cubicBezTo>
                <a:close/>
                <a:moveTo>
                  <a:pt x="4004" y="1904"/>
                </a:moveTo>
                <a:cubicBezTo>
                  <a:pt x="4024" y="1871"/>
                  <a:pt x="4040" y="1889"/>
                  <a:pt x="4054" y="1925"/>
                </a:cubicBezTo>
                <a:cubicBezTo>
                  <a:pt x="4034" y="1972"/>
                  <a:pt x="4017" y="1966"/>
                  <a:pt x="4004" y="1904"/>
                </a:cubicBezTo>
                <a:close/>
                <a:moveTo>
                  <a:pt x="3965" y="1484"/>
                </a:moveTo>
                <a:cubicBezTo>
                  <a:pt x="3990" y="1492"/>
                  <a:pt x="3979" y="1418"/>
                  <a:pt x="4004" y="1433"/>
                </a:cubicBezTo>
                <a:cubicBezTo>
                  <a:pt x="3993" y="1492"/>
                  <a:pt x="3984" y="1523"/>
                  <a:pt x="3965" y="1484"/>
                </a:cubicBezTo>
                <a:close/>
                <a:moveTo>
                  <a:pt x="3994" y="1672"/>
                </a:moveTo>
                <a:cubicBezTo>
                  <a:pt x="3982" y="1702"/>
                  <a:pt x="3971" y="1729"/>
                  <a:pt x="3964" y="1702"/>
                </a:cubicBezTo>
                <a:cubicBezTo>
                  <a:pt x="3969" y="1687"/>
                  <a:pt x="3974" y="1672"/>
                  <a:pt x="3967" y="1655"/>
                </a:cubicBezTo>
                <a:cubicBezTo>
                  <a:pt x="3952" y="1675"/>
                  <a:pt x="3959" y="1701"/>
                  <a:pt x="3946" y="1723"/>
                </a:cubicBezTo>
                <a:cubicBezTo>
                  <a:pt x="3932" y="1675"/>
                  <a:pt x="3961" y="1637"/>
                  <a:pt x="3968" y="1594"/>
                </a:cubicBezTo>
                <a:cubicBezTo>
                  <a:pt x="3981" y="1608"/>
                  <a:pt x="3967" y="1671"/>
                  <a:pt x="3980" y="1645"/>
                </a:cubicBezTo>
                <a:cubicBezTo>
                  <a:pt x="3989" y="1619"/>
                  <a:pt x="3981" y="1589"/>
                  <a:pt x="3990" y="1563"/>
                </a:cubicBezTo>
                <a:lnTo>
                  <a:pt x="4002" y="1613"/>
                </a:lnTo>
                <a:cubicBezTo>
                  <a:pt x="3995" y="1632"/>
                  <a:pt x="3985" y="1650"/>
                  <a:pt x="3994" y="1672"/>
                </a:cubicBezTo>
                <a:close/>
                <a:moveTo>
                  <a:pt x="3900" y="1518"/>
                </a:moveTo>
                <a:cubicBezTo>
                  <a:pt x="3918" y="1413"/>
                  <a:pt x="3957" y="1474"/>
                  <a:pt x="3939" y="1563"/>
                </a:cubicBezTo>
                <a:cubicBezTo>
                  <a:pt x="3939" y="1476"/>
                  <a:pt x="3914" y="1554"/>
                  <a:pt x="3900" y="1518"/>
                </a:cubicBezTo>
                <a:close/>
                <a:moveTo>
                  <a:pt x="3872" y="1136"/>
                </a:moveTo>
                <a:cubicBezTo>
                  <a:pt x="3885" y="1095"/>
                  <a:pt x="3911" y="1127"/>
                  <a:pt x="3903" y="1179"/>
                </a:cubicBezTo>
                <a:cubicBezTo>
                  <a:pt x="3894" y="1151"/>
                  <a:pt x="3881" y="1174"/>
                  <a:pt x="3872" y="1136"/>
                </a:cubicBezTo>
                <a:close/>
                <a:moveTo>
                  <a:pt x="3883" y="1442"/>
                </a:moveTo>
                <a:lnTo>
                  <a:pt x="3858" y="1497"/>
                </a:lnTo>
                <a:cubicBezTo>
                  <a:pt x="3848" y="1485"/>
                  <a:pt x="3839" y="1451"/>
                  <a:pt x="3829" y="1429"/>
                </a:cubicBezTo>
                <a:cubicBezTo>
                  <a:pt x="3846" y="1426"/>
                  <a:pt x="3866" y="1394"/>
                  <a:pt x="3883" y="1381"/>
                </a:cubicBezTo>
                <a:cubicBezTo>
                  <a:pt x="3874" y="1400"/>
                  <a:pt x="3875" y="1420"/>
                  <a:pt x="3883" y="1442"/>
                </a:cubicBezTo>
                <a:close/>
                <a:moveTo>
                  <a:pt x="3832" y="1115"/>
                </a:moveTo>
                <a:cubicBezTo>
                  <a:pt x="3837" y="1100"/>
                  <a:pt x="3832" y="1083"/>
                  <a:pt x="3828" y="1065"/>
                </a:cubicBezTo>
                <a:cubicBezTo>
                  <a:pt x="3849" y="1041"/>
                  <a:pt x="3862" y="1120"/>
                  <a:pt x="3884" y="1090"/>
                </a:cubicBezTo>
                <a:cubicBezTo>
                  <a:pt x="3864" y="1138"/>
                  <a:pt x="3854" y="1124"/>
                  <a:pt x="3832" y="1115"/>
                </a:cubicBezTo>
                <a:close/>
                <a:moveTo>
                  <a:pt x="3912" y="1024"/>
                </a:moveTo>
                <a:cubicBezTo>
                  <a:pt x="3898" y="1064"/>
                  <a:pt x="3873" y="1033"/>
                  <a:pt x="3889" y="982"/>
                </a:cubicBezTo>
                <a:cubicBezTo>
                  <a:pt x="3896" y="1002"/>
                  <a:pt x="3906" y="991"/>
                  <a:pt x="3912" y="1024"/>
                </a:cubicBezTo>
                <a:close/>
                <a:moveTo>
                  <a:pt x="3848" y="827"/>
                </a:moveTo>
                <a:cubicBezTo>
                  <a:pt x="3848" y="799"/>
                  <a:pt x="3859" y="773"/>
                  <a:pt x="3866" y="747"/>
                </a:cubicBezTo>
                <a:cubicBezTo>
                  <a:pt x="3877" y="738"/>
                  <a:pt x="3887" y="741"/>
                  <a:pt x="3896" y="753"/>
                </a:cubicBezTo>
                <a:cubicBezTo>
                  <a:pt x="3897" y="790"/>
                  <a:pt x="3888" y="825"/>
                  <a:pt x="3883" y="860"/>
                </a:cubicBezTo>
                <a:cubicBezTo>
                  <a:pt x="3908" y="779"/>
                  <a:pt x="3923" y="809"/>
                  <a:pt x="3941" y="800"/>
                </a:cubicBezTo>
                <a:cubicBezTo>
                  <a:pt x="3951" y="888"/>
                  <a:pt x="3966" y="878"/>
                  <a:pt x="3989" y="920"/>
                </a:cubicBezTo>
                <a:cubicBezTo>
                  <a:pt x="3973" y="980"/>
                  <a:pt x="3936" y="923"/>
                  <a:pt x="3914" y="903"/>
                </a:cubicBezTo>
                <a:cubicBezTo>
                  <a:pt x="3919" y="925"/>
                  <a:pt x="3918" y="944"/>
                  <a:pt x="3913" y="964"/>
                </a:cubicBezTo>
                <a:cubicBezTo>
                  <a:pt x="3891" y="959"/>
                  <a:pt x="3886" y="937"/>
                  <a:pt x="3899" y="900"/>
                </a:cubicBezTo>
                <a:cubicBezTo>
                  <a:pt x="3881" y="910"/>
                  <a:pt x="3824" y="940"/>
                  <a:pt x="3818" y="821"/>
                </a:cubicBezTo>
                <a:cubicBezTo>
                  <a:pt x="3834" y="858"/>
                  <a:pt x="3832" y="813"/>
                  <a:pt x="3848" y="827"/>
                </a:cubicBezTo>
                <a:close/>
                <a:moveTo>
                  <a:pt x="3814" y="1099"/>
                </a:moveTo>
                <a:cubicBezTo>
                  <a:pt x="3802" y="1060"/>
                  <a:pt x="3760" y="1131"/>
                  <a:pt x="3765" y="1039"/>
                </a:cubicBezTo>
                <a:lnTo>
                  <a:pt x="3771" y="1064"/>
                </a:lnTo>
                <a:cubicBezTo>
                  <a:pt x="3781" y="1031"/>
                  <a:pt x="3781" y="994"/>
                  <a:pt x="3784" y="958"/>
                </a:cubicBezTo>
                <a:cubicBezTo>
                  <a:pt x="3789" y="984"/>
                  <a:pt x="3800" y="944"/>
                  <a:pt x="3804" y="987"/>
                </a:cubicBezTo>
                <a:cubicBezTo>
                  <a:pt x="3767" y="1065"/>
                  <a:pt x="3828" y="1034"/>
                  <a:pt x="3814" y="1099"/>
                </a:cubicBezTo>
                <a:close/>
                <a:moveTo>
                  <a:pt x="3945" y="1043"/>
                </a:moveTo>
                <a:lnTo>
                  <a:pt x="3964" y="999"/>
                </a:lnTo>
                <a:cubicBezTo>
                  <a:pt x="3970" y="1021"/>
                  <a:pt x="3965" y="1040"/>
                  <a:pt x="3970" y="1061"/>
                </a:cubicBezTo>
                <a:cubicBezTo>
                  <a:pt x="3959" y="1094"/>
                  <a:pt x="3951" y="1080"/>
                  <a:pt x="3945" y="1043"/>
                </a:cubicBezTo>
                <a:close/>
                <a:moveTo>
                  <a:pt x="3981" y="1173"/>
                </a:moveTo>
                <a:cubicBezTo>
                  <a:pt x="3969" y="1200"/>
                  <a:pt x="3959" y="1197"/>
                  <a:pt x="3951" y="1166"/>
                </a:cubicBezTo>
                <a:cubicBezTo>
                  <a:pt x="3953" y="1135"/>
                  <a:pt x="3969" y="1096"/>
                  <a:pt x="3979" y="1100"/>
                </a:cubicBezTo>
                <a:cubicBezTo>
                  <a:pt x="3994" y="1128"/>
                  <a:pt x="3966" y="1145"/>
                  <a:pt x="3981" y="1173"/>
                </a:cubicBezTo>
                <a:close/>
                <a:moveTo>
                  <a:pt x="4011" y="986"/>
                </a:moveTo>
                <a:cubicBezTo>
                  <a:pt x="4018" y="955"/>
                  <a:pt x="3991" y="917"/>
                  <a:pt x="4010" y="889"/>
                </a:cubicBezTo>
                <a:cubicBezTo>
                  <a:pt x="4029" y="892"/>
                  <a:pt x="4007" y="939"/>
                  <a:pt x="4023" y="977"/>
                </a:cubicBezTo>
                <a:lnTo>
                  <a:pt x="4000" y="1032"/>
                </a:lnTo>
                <a:cubicBezTo>
                  <a:pt x="3997" y="1002"/>
                  <a:pt x="3974" y="1011"/>
                  <a:pt x="3985" y="968"/>
                </a:cubicBezTo>
                <a:cubicBezTo>
                  <a:pt x="3995" y="957"/>
                  <a:pt x="4001" y="988"/>
                  <a:pt x="4011" y="986"/>
                </a:cubicBezTo>
                <a:close/>
                <a:moveTo>
                  <a:pt x="4103" y="569"/>
                </a:moveTo>
                <a:cubicBezTo>
                  <a:pt x="4095" y="591"/>
                  <a:pt x="4109" y="619"/>
                  <a:pt x="4098" y="641"/>
                </a:cubicBezTo>
                <a:cubicBezTo>
                  <a:pt x="4079" y="652"/>
                  <a:pt x="4087" y="546"/>
                  <a:pt x="4103" y="569"/>
                </a:cubicBezTo>
                <a:close/>
                <a:moveTo>
                  <a:pt x="3759" y="1608"/>
                </a:moveTo>
                <a:cubicBezTo>
                  <a:pt x="3756" y="1595"/>
                  <a:pt x="3753" y="1582"/>
                  <a:pt x="3751" y="1570"/>
                </a:cubicBezTo>
                <a:lnTo>
                  <a:pt x="3765" y="1536"/>
                </a:lnTo>
                <a:cubicBezTo>
                  <a:pt x="3774" y="1514"/>
                  <a:pt x="3759" y="1487"/>
                  <a:pt x="3771" y="1465"/>
                </a:cubicBezTo>
                <a:cubicBezTo>
                  <a:pt x="3774" y="1520"/>
                  <a:pt x="3789" y="1439"/>
                  <a:pt x="3792" y="1494"/>
                </a:cubicBezTo>
                <a:cubicBezTo>
                  <a:pt x="3777" y="1531"/>
                  <a:pt x="3777" y="1572"/>
                  <a:pt x="3759" y="1608"/>
                </a:cubicBezTo>
                <a:close/>
                <a:moveTo>
                  <a:pt x="3697" y="1594"/>
                </a:moveTo>
                <a:cubicBezTo>
                  <a:pt x="3710" y="1593"/>
                  <a:pt x="3727" y="1519"/>
                  <a:pt x="3735" y="1566"/>
                </a:cubicBezTo>
                <a:cubicBezTo>
                  <a:pt x="3721" y="1600"/>
                  <a:pt x="3705" y="1646"/>
                  <a:pt x="3697" y="1594"/>
                </a:cubicBezTo>
                <a:close/>
                <a:moveTo>
                  <a:pt x="3594" y="1523"/>
                </a:moveTo>
                <a:lnTo>
                  <a:pt x="3586" y="1484"/>
                </a:lnTo>
                <a:cubicBezTo>
                  <a:pt x="3599" y="1438"/>
                  <a:pt x="3606" y="1469"/>
                  <a:pt x="3614" y="1478"/>
                </a:cubicBezTo>
                <a:cubicBezTo>
                  <a:pt x="3607" y="1493"/>
                  <a:pt x="3601" y="1508"/>
                  <a:pt x="3594" y="1523"/>
                </a:cubicBezTo>
                <a:close/>
                <a:moveTo>
                  <a:pt x="3453" y="1479"/>
                </a:moveTo>
                <a:cubicBezTo>
                  <a:pt x="3472" y="1423"/>
                  <a:pt x="3483" y="1442"/>
                  <a:pt x="3492" y="1487"/>
                </a:cubicBezTo>
                <a:cubicBezTo>
                  <a:pt x="3478" y="1491"/>
                  <a:pt x="3461" y="1532"/>
                  <a:pt x="3453" y="1479"/>
                </a:cubicBezTo>
                <a:close/>
                <a:moveTo>
                  <a:pt x="3383" y="1560"/>
                </a:moveTo>
                <a:cubicBezTo>
                  <a:pt x="3408" y="1574"/>
                  <a:pt x="3437" y="1542"/>
                  <a:pt x="3460" y="1577"/>
                </a:cubicBezTo>
                <a:cubicBezTo>
                  <a:pt x="3430" y="1634"/>
                  <a:pt x="3390" y="1607"/>
                  <a:pt x="3383" y="1560"/>
                </a:cubicBezTo>
                <a:close/>
                <a:moveTo>
                  <a:pt x="3386" y="1294"/>
                </a:moveTo>
                <a:cubicBezTo>
                  <a:pt x="3395" y="1307"/>
                  <a:pt x="3422" y="1279"/>
                  <a:pt x="3404" y="1346"/>
                </a:cubicBezTo>
                <a:cubicBezTo>
                  <a:pt x="3402" y="1309"/>
                  <a:pt x="3373" y="1356"/>
                  <a:pt x="3386" y="1294"/>
                </a:cubicBezTo>
                <a:close/>
                <a:moveTo>
                  <a:pt x="3434" y="1317"/>
                </a:moveTo>
                <a:cubicBezTo>
                  <a:pt x="3434" y="1386"/>
                  <a:pt x="3445" y="1334"/>
                  <a:pt x="3457" y="1358"/>
                </a:cubicBezTo>
                <a:cubicBezTo>
                  <a:pt x="3449" y="1377"/>
                  <a:pt x="3462" y="1400"/>
                  <a:pt x="3455" y="1418"/>
                </a:cubicBezTo>
                <a:cubicBezTo>
                  <a:pt x="3437" y="1408"/>
                  <a:pt x="3447" y="1365"/>
                  <a:pt x="3425" y="1412"/>
                </a:cubicBezTo>
                <a:lnTo>
                  <a:pt x="3417" y="1373"/>
                </a:lnTo>
                <a:cubicBezTo>
                  <a:pt x="3423" y="1354"/>
                  <a:pt x="3423" y="1334"/>
                  <a:pt x="3434" y="1317"/>
                </a:cubicBezTo>
                <a:close/>
                <a:moveTo>
                  <a:pt x="3742" y="1131"/>
                </a:moveTo>
                <a:cubicBezTo>
                  <a:pt x="3739" y="1114"/>
                  <a:pt x="3733" y="1097"/>
                  <a:pt x="3738" y="1082"/>
                </a:cubicBezTo>
                <a:cubicBezTo>
                  <a:pt x="3745" y="1100"/>
                  <a:pt x="3752" y="1027"/>
                  <a:pt x="3761" y="1087"/>
                </a:cubicBezTo>
                <a:cubicBezTo>
                  <a:pt x="3761" y="1087"/>
                  <a:pt x="3742" y="1131"/>
                  <a:pt x="3742" y="1131"/>
                </a:cubicBezTo>
                <a:close/>
                <a:moveTo>
                  <a:pt x="3648" y="1061"/>
                </a:moveTo>
                <a:cubicBezTo>
                  <a:pt x="3653" y="999"/>
                  <a:pt x="3635" y="1035"/>
                  <a:pt x="3623" y="1080"/>
                </a:cubicBezTo>
                <a:cubicBezTo>
                  <a:pt x="3616" y="1009"/>
                  <a:pt x="3661" y="933"/>
                  <a:pt x="3674" y="982"/>
                </a:cubicBezTo>
                <a:cubicBezTo>
                  <a:pt x="3670" y="1027"/>
                  <a:pt x="3657" y="1057"/>
                  <a:pt x="3648" y="1061"/>
                </a:cubicBezTo>
                <a:close/>
                <a:moveTo>
                  <a:pt x="3539" y="842"/>
                </a:moveTo>
                <a:cubicBezTo>
                  <a:pt x="3530" y="806"/>
                  <a:pt x="3548" y="758"/>
                  <a:pt x="3528" y="754"/>
                </a:cubicBezTo>
                <a:cubicBezTo>
                  <a:pt x="3562" y="675"/>
                  <a:pt x="3552" y="822"/>
                  <a:pt x="3573" y="837"/>
                </a:cubicBezTo>
                <a:cubicBezTo>
                  <a:pt x="3557" y="889"/>
                  <a:pt x="3556" y="778"/>
                  <a:pt x="3539" y="842"/>
                </a:cubicBezTo>
                <a:close/>
                <a:moveTo>
                  <a:pt x="3454" y="701"/>
                </a:moveTo>
                <a:cubicBezTo>
                  <a:pt x="3456" y="617"/>
                  <a:pt x="3438" y="704"/>
                  <a:pt x="3426" y="670"/>
                </a:cubicBezTo>
                <a:cubicBezTo>
                  <a:pt x="3432" y="592"/>
                  <a:pt x="3484" y="638"/>
                  <a:pt x="3454" y="701"/>
                </a:cubicBezTo>
                <a:close/>
                <a:moveTo>
                  <a:pt x="3360" y="655"/>
                </a:moveTo>
                <a:cubicBezTo>
                  <a:pt x="3366" y="636"/>
                  <a:pt x="3366" y="616"/>
                  <a:pt x="3377" y="598"/>
                </a:cubicBezTo>
                <a:cubicBezTo>
                  <a:pt x="3381" y="625"/>
                  <a:pt x="3388" y="614"/>
                  <a:pt x="3392" y="638"/>
                </a:cubicBezTo>
                <a:cubicBezTo>
                  <a:pt x="3378" y="672"/>
                  <a:pt x="3365" y="700"/>
                  <a:pt x="3360" y="655"/>
                </a:cubicBezTo>
                <a:close/>
                <a:moveTo>
                  <a:pt x="5720" y="874"/>
                </a:moveTo>
                <a:lnTo>
                  <a:pt x="5746" y="805"/>
                </a:lnTo>
                <a:cubicBezTo>
                  <a:pt x="5756" y="876"/>
                  <a:pt x="5770" y="788"/>
                  <a:pt x="5780" y="847"/>
                </a:cubicBezTo>
                <a:cubicBezTo>
                  <a:pt x="5759" y="884"/>
                  <a:pt x="5740" y="876"/>
                  <a:pt x="5720" y="874"/>
                </a:cubicBezTo>
                <a:close/>
                <a:moveTo>
                  <a:pt x="5551" y="775"/>
                </a:moveTo>
                <a:cubicBezTo>
                  <a:pt x="5556" y="756"/>
                  <a:pt x="5552" y="735"/>
                  <a:pt x="5556" y="716"/>
                </a:cubicBezTo>
                <a:cubicBezTo>
                  <a:pt x="5564" y="763"/>
                  <a:pt x="5574" y="709"/>
                  <a:pt x="5582" y="756"/>
                </a:cubicBezTo>
                <a:cubicBezTo>
                  <a:pt x="5571" y="778"/>
                  <a:pt x="5560" y="792"/>
                  <a:pt x="5551" y="775"/>
                </a:cubicBezTo>
                <a:close/>
                <a:moveTo>
                  <a:pt x="5364" y="659"/>
                </a:moveTo>
                <a:cubicBezTo>
                  <a:pt x="5387" y="668"/>
                  <a:pt x="5450" y="604"/>
                  <a:pt x="5443" y="733"/>
                </a:cubicBezTo>
                <a:cubicBezTo>
                  <a:pt x="5421" y="646"/>
                  <a:pt x="5373" y="748"/>
                  <a:pt x="5364" y="659"/>
                </a:cubicBezTo>
                <a:close/>
                <a:moveTo>
                  <a:pt x="5410" y="799"/>
                </a:moveTo>
                <a:cubicBezTo>
                  <a:pt x="5404" y="786"/>
                  <a:pt x="5397" y="791"/>
                  <a:pt x="5392" y="760"/>
                </a:cubicBezTo>
                <a:cubicBezTo>
                  <a:pt x="5409" y="745"/>
                  <a:pt x="5404" y="704"/>
                  <a:pt x="5420" y="729"/>
                </a:cubicBezTo>
                <a:cubicBezTo>
                  <a:pt x="5412" y="751"/>
                  <a:pt x="5424" y="777"/>
                  <a:pt x="5410" y="799"/>
                </a:cubicBezTo>
                <a:close/>
                <a:moveTo>
                  <a:pt x="5321" y="688"/>
                </a:moveTo>
                <a:cubicBezTo>
                  <a:pt x="5317" y="612"/>
                  <a:pt x="5302" y="671"/>
                  <a:pt x="5288" y="622"/>
                </a:cubicBezTo>
                <a:cubicBezTo>
                  <a:pt x="5306" y="580"/>
                  <a:pt x="5321" y="641"/>
                  <a:pt x="5339" y="595"/>
                </a:cubicBezTo>
                <a:cubicBezTo>
                  <a:pt x="5345" y="618"/>
                  <a:pt x="5351" y="632"/>
                  <a:pt x="5357" y="634"/>
                </a:cubicBezTo>
                <a:cubicBezTo>
                  <a:pt x="5338" y="660"/>
                  <a:pt x="5335" y="610"/>
                  <a:pt x="5321" y="688"/>
                </a:cubicBezTo>
                <a:close/>
                <a:moveTo>
                  <a:pt x="5323" y="964"/>
                </a:moveTo>
                <a:cubicBezTo>
                  <a:pt x="5318" y="949"/>
                  <a:pt x="5313" y="962"/>
                  <a:pt x="5308" y="938"/>
                </a:cubicBezTo>
                <a:lnTo>
                  <a:pt x="5330" y="881"/>
                </a:lnTo>
                <a:cubicBezTo>
                  <a:pt x="5340" y="911"/>
                  <a:pt x="5330" y="938"/>
                  <a:pt x="5323" y="964"/>
                </a:cubicBezTo>
                <a:close/>
                <a:moveTo>
                  <a:pt x="5265" y="726"/>
                </a:moveTo>
                <a:cubicBezTo>
                  <a:pt x="5248" y="680"/>
                  <a:pt x="5259" y="599"/>
                  <a:pt x="5274" y="596"/>
                </a:cubicBezTo>
                <a:cubicBezTo>
                  <a:pt x="5281" y="641"/>
                  <a:pt x="5279" y="684"/>
                  <a:pt x="5265" y="726"/>
                </a:cubicBezTo>
                <a:close/>
                <a:moveTo>
                  <a:pt x="5140" y="561"/>
                </a:moveTo>
                <a:cubicBezTo>
                  <a:pt x="5147" y="509"/>
                  <a:pt x="5167" y="535"/>
                  <a:pt x="5178" y="459"/>
                </a:cubicBezTo>
                <a:cubicBezTo>
                  <a:pt x="5198" y="491"/>
                  <a:pt x="5161" y="512"/>
                  <a:pt x="5171" y="542"/>
                </a:cubicBezTo>
                <a:cubicBezTo>
                  <a:pt x="5181" y="568"/>
                  <a:pt x="5194" y="496"/>
                  <a:pt x="5202" y="547"/>
                </a:cubicBezTo>
                <a:cubicBezTo>
                  <a:pt x="5179" y="599"/>
                  <a:pt x="5160" y="572"/>
                  <a:pt x="5140" y="561"/>
                </a:cubicBezTo>
                <a:close/>
                <a:moveTo>
                  <a:pt x="5173" y="795"/>
                </a:moveTo>
                <a:cubicBezTo>
                  <a:pt x="5174" y="781"/>
                  <a:pt x="5186" y="712"/>
                  <a:pt x="5195" y="738"/>
                </a:cubicBezTo>
                <a:cubicBezTo>
                  <a:pt x="5192" y="770"/>
                  <a:pt x="5189" y="830"/>
                  <a:pt x="5173" y="795"/>
                </a:cubicBezTo>
                <a:close/>
                <a:moveTo>
                  <a:pt x="5037" y="339"/>
                </a:moveTo>
                <a:cubicBezTo>
                  <a:pt x="5057" y="316"/>
                  <a:pt x="5077" y="306"/>
                  <a:pt x="5094" y="360"/>
                </a:cubicBezTo>
                <a:cubicBezTo>
                  <a:pt x="5074" y="379"/>
                  <a:pt x="5056" y="347"/>
                  <a:pt x="5037" y="339"/>
                </a:cubicBezTo>
                <a:close/>
                <a:moveTo>
                  <a:pt x="5060" y="703"/>
                </a:moveTo>
                <a:cubicBezTo>
                  <a:pt x="5072" y="665"/>
                  <a:pt x="5080" y="721"/>
                  <a:pt x="5090" y="733"/>
                </a:cubicBezTo>
                <a:cubicBezTo>
                  <a:pt x="5077" y="793"/>
                  <a:pt x="5069" y="736"/>
                  <a:pt x="5060" y="703"/>
                </a:cubicBezTo>
                <a:close/>
                <a:moveTo>
                  <a:pt x="5033" y="627"/>
                </a:moveTo>
                <a:cubicBezTo>
                  <a:pt x="5025" y="621"/>
                  <a:pt x="5018" y="608"/>
                  <a:pt x="5012" y="575"/>
                </a:cubicBezTo>
                <a:cubicBezTo>
                  <a:pt x="5023" y="548"/>
                  <a:pt x="5033" y="550"/>
                  <a:pt x="5042" y="580"/>
                </a:cubicBezTo>
                <a:cubicBezTo>
                  <a:pt x="5036" y="595"/>
                  <a:pt x="5034" y="611"/>
                  <a:pt x="5033" y="627"/>
                </a:cubicBezTo>
                <a:close/>
                <a:moveTo>
                  <a:pt x="4972" y="592"/>
                </a:moveTo>
                <a:cubicBezTo>
                  <a:pt x="4956" y="579"/>
                  <a:pt x="4959" y="508"/>
                  <a:pt x="4935" y="562"/>
                </a:cubicBezTo>
                <a:cubicBezTo>
                  <a:pt x="4931" y="603"/>
                  <a:pt x="4956" y="595"/>
                  <a:pt x="4943" y="647"/>
                </a:cubicBezTo>
                <a:cubicBezTo>
                  <a:pt x="4928" y="646"/>
                  <a:pt x="4919" y="623"/>
                  <a:pt x="4915" y="570"/>
                </a:cubicBezTo>
                <a:cubicBezTo>
                  <a:pt x="4939" y="506"/>
                  <a:pt x="4981" y="483"/>
                  <a:pt x="4985" y="558"/>
                </a:cubicBezTo>
                <a:cubicBezTo>
                  <a:pt x="4978" y="542"/>
                  <a:pt x="4980" y="576"/>
                  <a:pt x="4972" y="592"/>
                </a:cubicBezTo>
                <a:close/>
                <a:moveTo>
                  <a:pt x="4840" y="449"/>
                </a:moveTo>
                <a:cubicBezTo>
                  <a:pt x="4828" y="452"/>
                  <a:pt x="4818" y="438"/>
                  <a:pt x="4808" y="407"/>
                </a:cubicBezTo>
                <a:cubicBezTo>
                  <a:pt x="4820" y="345"/>
                  <a:pt x="4844" y="430"/>
                  <a:pt x="4840" y="449"/>
                </a:cubicBezTo>
                <a:close/>
                <a:moveTo>
                  <a:pt x="4777" y="570"/>
                </a:moveTo>
                <a:cubicBezTo>
                  <a:pt x="4784" y="547"/>
                  <a:pt x="4808" y="549"/>
                  <a:pt x="4803" y="502"/>
                </a:cubicBezTo>
                <a:cubicBezTo>
                  <a:pt x="4798" y="452"/>
                  <a:pt x="4768" y="513"/>
                  <a:pt x="4776" y="449"/>
                </a:cubicBezTo>
                <a:cubicBezTo>
                  <a:pt x="4789" y="450"/>
                  <a:pt x="4804" y="436"/>
                  <a:pt x="4815" y="493"/>
                </a:cubicBezTo>
                <a:cubicBezTo>
                  <a:pt x="4807" y="511"/>
                  <a:pt x="4808" y="531"/>
                  <a:pt x="4816" y="553"/>
                </a:cubicBezTo>
                <a:cubicBezTo>
                  <a:pt x="4802" y="582"/>
                  <a:pt x="4789" y="586"/>
                  <a:pt x="4777" y="570"/>
                </a:cubicBezTo>
                <a:close/>
                <a:moveTo>
                  <a:pt x="4787" y="294"/>
                </a:moveTo>
                <a:cubicBezTo>
                  <a:pt x="4801" y="329"/>
                  <a:pt x="4793" y="360"/>
                  <a:pt x="4805" y="394"/>
                </a:cubicBezTo>
                <a:cubicBezTo>
                  <a:pt x="4793" y="421"/>
                  <a:pt x="4784" y="410"/>
                  <a:pt x="4774" y="412"/>
                </a:cubicBezTo>
                <a:cubicBezTo>
                  <a:pt x="4783" y="374"/>
                  <a:pt x="4775" y="332"/>
                  <a:pt x="4787" y="294"/>
                </a:cubicBezTo>
                <a:close/>
                <a:moveTo>
                  <a:pt x="4742" y="430"/>
                </a:moveTo>
                <a:cubicBezTo>
                  <a:pt x="4739" y="369"/>
                  <a:pt x="4729" y="394"/>
                  <a:pt x="4716" y="353"/>
                </a:cubicBezTo>
                <a:cubicBezTo>
                  <a:pt x="4742" y="346"/>
                  <a:pt x="4769" y="219"/>
                  <a:pt x="4778" y="317"/>
                </a:cubicBezTo>
                <a:cubicBezTo>
                  <a:pt x="4756" y="332"/>
                  <a:pt x="4755" y="382"/>
                  <a:pt x="4742" y="430"/>
                </a:cubicBezTo>
                <a:close/>
                <a:moveTo>
                  <a:pt x="4669" y="536"/>
                </a:moveTo>
                <a:cubicBezTo>
                  <a:pt x="4685" y="498"/>
                  <a:pt x="4702" y="437"/>
                  <a:pt x="4713" y="484"/>
                </a:cubicBezTo>
                <a:cubicBezTo>
                  <a:pt x="4697" y="523"/>
                  <a:pt x="4681" y="555"/>
                  <a:pt x="4669" y="536"/>
                </a:cubicBezTo>
                <a:close/>
                <a:moveTo>
                  <a:pt x="4449" y="336"/>
                </a:moveTo>
                <a:cubicBezTo>
                  <a:pt x="4442" y="315"/>
                  <a:pt x="4416" y="305"/>
                  <a:pt x="4424" y="258"/>
                </a:cubicBezTo>
                <a:cubicBezTo>
                  <a:pt x="4433" y="239"/>
                  <a:pt x="4456" y="294"/>
                  <a:pt x="4449" y="336"/>
                </a:cubicBezTo>
                <a:close/>
                <a:moveTo>
                  <a:pt x="4351" y="219"/>
                </a:moveTo>
                <a:cubicBezTo>
                  <a:pt x="4364" y="227"/>
                  <a:pt x="4399" y="206"/>
                  <a:pt x="4397" y="265"/>
                </a:cubicBezTo>
                <a:cubicBezTo>
                  <a:pt x="4380" y="264"/>
                  <a:pt x="4364" y="264"/>
                  <a:pt x="4351" y="219"/>
                </a:cubicBezTo>
                <a:close/>
                <a:moveTo>
                  <a:pt x="4142" y="141"/>
                </a:moveTo>
                <a:cubicBezTo>
                  <a:pt x="4126" y="126"/>
                  <a:pt x="4127" y="160"/>
                  <a:pt x="4105" y="134"/>
                </a:cubicBezTo>
                <a:cubicBezTo>
                  <a:pt x="4113" y="98"/>
                  <a:pt x="4122" y="69"/>
                  <a:pt x="4132" y="67"/>
                </a:cubicBezTo>
                <a:cubicBezTo>
                  <a:pt x="4122" y="117"/>
                  <a:pt x="4146" y="93"/>
                  <a:pt x="4144" y="57"/>
                </a:cubicBezTo>
                <a:cubicBezTo>
                  <a:pt x="4152" y="87"/>
                  <a:pt x="4146" y="114"/>
                  <a:pt x="4142" y="141"/>
                </a:cubicBezTo>
                <a:close/>
                <a:moveTo>
                  <a:pt x="15054" y="877"/>
                </a:moveTo>
                <a:cubicBezTo>
                  <a:pt x="15039" y="898"/>
                  <a:pt x="15024" y="920"/>
                  <a:pt x="15019" y="869"/>
                </a:cubicBezTo>
                <a:cubicBezTo>
                  <a:pt x="15035" y="843"/>
                  <a:pt x="15046" y="846"/>
                  <a:pt x="15054" y="877"/>
                </a:cubicBezTo>
                <a:close/>
                <a:moveTo>
                  <a:pt x="15112" y="683"/>
                </a:moveTo>
                <a:cubicBezTo>
                  <a:pt x="15115" y="737"/>
                  <a:pt x="15130" y="710"/>
                  <a:pt x="15145" y="678"/>
                </a:cubicBezTo>
                <a:cubicBezTo>
                  <a:pt x="15152" y="732"/>
                  <a:pt x="15155" y="736"/>
                  <a:pt x="15155" y="803"/>
                </a:cubicBezTo>
                <a:cubicBezTo>
                  <a:pt x="15184" y="761"/>
                  <a:pt x="15175" y="709"/>
                  <a:pt x="15174" y="661"/>
                </a:cubicBezTo>
                <a:cubicBezTo>
                  <a:pt x="15207" y="694"/>
                  <a:pt x="15189" y="807"/>
                  <a:pt x="15160" y="865"/>
                </a:cubicBezTo>
                <a:cubicBezTo>
                  <a:pt x="15141" y="772"/>
                  <a:pt x="15088" y="926"/>
                  <a:pt x="15063" y="879"/>
                </a:cubicBezTo>
                <a:cubicBezTo>
                  <a:pt x="15054" y="825"/>
                  <a:pt x="15083" y="855"/>
                  <a:pt x="15081" y="810"/>
                </a:cubicBezTo>
                <a:cubicBezTo>
                  <a:pt x="15064" y="836"/>
                  <a:pt x="15038" y="835"/>
                  <a:pt x="15043" y="789"/>
                </a:cubicBezTo>
                <a:cubicBezTo>
                  <a:pt x="15074" y="766"/>
                  <a:pt x="15079" y="754"/>
                  <a:pt x="15112" y="683"/>
                </a:cubicBezTo>
                <a:close/>
                <a:moveTo>
                  <a:pt x="15077" y="638"/>
                </a:moveTo>
                <a:cubicBezTo>
                  <a:pt x="15084" y="679"/>
                  <a:pt x="15088" y="680"/>
                  <a:pt x="15095" y="642"/>
                </a:cubicBezTo>
                <a:cubicBezTo>
                  <a:pt x="15110" y="686"/>
                  <a:pt x="15064" y="727"/>
                  <a:pt x="15062" y="684"/>
                </a:cubicBezTo>
                <a:cubicBezTo>
                  <a:pt x="15070" y="669"/>
                  <a:pt x="15074" y="654"/>
                  <a:pt x="15077" y="638"/>
                </a:cubicBezTo>
                <a:close/>
                <a:moveTo>
                  <a:pt x="15444" y="1681"/>
                </a:moveTo>
                <a:cubicBezTo>
                  <a:pt x="15450" y="1671"/>
                  <a:pt x="15455" y="1664"/>
                  <a:pt x="15460" y="1659"/>
                </a:cubicBezTo>
                <a:cubicBezTo>
                  <a:pt x="15468" y="1656"/>
                  <a:pt x="15477" y="1654"/>
                  <a:pt x="15485" y="1657"/>
                </a:cubicBezTo>
                <a:cubicBezTo>
                  <a:pt x="15504" y="1673"/>
                  <a:pt x="15469" y="1672"/>
                  <a:pt x="15444" y="1681"/>
                </a:cubicBezTo>
                <a:close/>
                <a:moveTo>
                  <a:pt x="15801" y="1257"/>
                </a:moveTo>
                <a:cubicBezTo>
                  <a:pt x="15794" y="1300"/>
                  <a:pt x="15767" y="1324"/>
                  <a:pt x="15754" y="1319"/>
                </a:cubicBezTo>
                <a:cubicBezTo>
                  <a:pt x="15760" y="1287"/>
                  <a:pt x="15794" y="1220"/>
                  <a:pt x="15801" y="1257"/>
                </a:cubicBezTo>
                <a:close/>
                <a:moveTo>
                  <a:pt x="16340" y="3155"/>
                </a:moveTo>
                <a:lnTo>
                  <a:pt x="16379" y="3143"/>
                </a:lnTo>
                <a:cubicBezTo>
                  <a:pt x="16398" y="3148"/>
                  <a:pt x="16419" y="3145"/>
                  <a:pt x="16438" y="3157"/>
                </a:cubicBezTo>
                <a:cubicBezTo>
                  <a:pt x="16367" y="3164"/>
                  <a:pt x="16421" y="3171"/>
                  <a:pt x="16397" y="3188"/>
                </a:cubicBezTo>
                <a:cubicBezTo>
                  <a:pt x="16377" y="3180"/>
                  <a:pt x="16355" y="3197"/>
                  <a:pt x="16335" y="3191"/>
                </a:cubicBezTo>
                <a:cubicBezTo>
                  <a:pt x="16345" y="3169"/>
                  <a:pt x="16389" y="3176"/>
                  <a:pt x="16340" y="3155"/>
                </a:cubicBezTo>
                <a:close/>
                <a:moveTo>
                  <a:pt x="16458" y="3099"/>
                </a:moveTo>
                <a:cubicBezTo>
                  <a:pt x="16444" y="3111"/>
                  <a:pt x="16475" y="3139"/>
                  <a:pt x="16405" y="3125"/>
                </a:cubicBezTo>
                <a:cubicBezTo>
                  <a:pt x="16443" y="3119"/>
                  <a:pt x="16393" y="3090"/>
                  <a:pt x="16458" y="3099"/>
                </a:cubicBezTo>
                <a:close/>
                <a:moveTo>
                  <a:pt x="17968" y="2807"/>
                </a:moveTo>
                <a:cubicBezTo>
                  <a:pt x="18047" y="2800"/>
                  <a:pt x="18012" y="2905"/>
                  <a:pt x="17942" y="2863"/>
                </a:cubicBezTo>
                <a:cubicBezTo>
                  <a:pt x="18028" y="2849"/>
                  <a:pt x="17936" y="2835"/>
                  <a:pt x="17968" y="2807"/>
                </a:cubicBezTo>
                <a:close/>
                <a:moveTo>
                  <a:pt x="17970" y="2684"/>
                </a:moveTo>
                <a:cubicBezTo>
                  <a:pt x="17991" y="2690"/>
                  <a:pt x="18011" y="2685"/>
                  <a:pt x="18031" y="2702"/>
                </a:cubicBezTo>
                <a:cubicBezTo>
                  <a:pt x="18005" y="2714"/>
                  <a:pt x="18017" y="2725"/>
                  <a:pt x="17994" y="2738"/>
                </a:cubicBezTo>
                <a:cubicBezTo>
                  <a:pt x="17957" y="2721"/>
                  <a:pt x="17926" y="2703"/>
                  <a:pt x="17970" y="2684"/>
                </a:cubicBezTo>
                <a:close/>
                <a:moveTo>
                  <a:pt x="17397" y="6422"/>
                </a:moveTo>
                <a:cubicBezTo>
                  <a:pt x="17402" y="6414"/>
                  <a:pt x="17402" y="6406"/>
                  <a:pt x="17380" y="6399"/>
                </a:cubicBezTo>
                <a:cubicBezTo>
                  <a:pt x="17396" y="6392"/>
                  <a:pt x="17415" y="6394"/>
                  <a:pt x="17432" y="6396"/>
                </a:cubicBezTo>
                <a:cubicBezTo>
                  <a:pt x="17422" y="6407"/>
                  <a:pt x="17410" y="6415"/>
                  <a:pt x="17397" y="6422"/>
                </a:cubicBezTo>
                <a:close/>
                <a:moveTo>
                  <a:pt x="17390" y="6432"/>
                </a:moveTo>
                <a:cubicBezTo>
                  <a:pt x="17398" y="6439"/>
                  <a:pt x="17406" y="6446"/>
                  <a:pt x="17415" y="6453"/>
                </a:cubicBezTo>
                <a:cubicBezTo>
                  <a:pt x="17381" y="6450"/>
                  <a:pt x="17383" y="6442"/>
                  <a:pt x="17390" y="6432"/>
                </a:cubicBezTo>
                <a:close/>
                <a:moveTo>
                  <a:pt x="17792" y="6618"/>
                </a:moveTo>
                <a:cubicBezTo>
                  <a:pt x="17810" y="6630"/>
                  <a:pt x="17832" y="6626"/>
                  <a:pt x="17851" y="6635"/>
                </a:cubicBezTo>
                <a:cubicBezTo>
                  <a:pt x="17801" y="6643"/>
                  <a:pt x="17853" y="6668"/>
                  <a:pt x="17804" y="6676"/>
                </a:cubicBezTo>
                <a:cubicBezTo>
                  <a:pt x="17784" y="6654"/>
                  <a:pt x="17772" y="6634"/>
                  <a:pt x="17792" y="6618"/>
                </a:cubicBezTo>
                <a:close/>
                <a:moveTo>
                  <a:pt x="17844" y="6342"/>
                </a:moveTo>
                <a:cubicBezTo>
                  <a:pt x="17854" y="6374"/>
                  <a:pt x="17898" y="6368"/>
                  <a:pt x="17869" y="6394"/>
                </a:cubicBezTo>
                <a:cubicBezTo>
                  <a:pt x="17848" y="6377"/>
                  <a:pt x="17819" y="6396"/>
                  <a:pt x="17800" y="6370"/>
                </a:cubicBezTo>
                <a:cubicBezTo>
                  <a:pt x="17815" y="6360"/>
                  <a:pt x="17810" y="6348"/>
                  <a:pt x="17844" y="6342"/>
                </a:cubicBezTo>
                <a:close/>
                <a:moveTo>
                  <a:pt x="17851" y="5954"/>
                </a:moveTo>
                <a:cubicBezTo>
                  <a:pt x="17866" y="5956"/>
                  <a:pt x="17934" y="5982"/>
                  <a:pt x="17906" y="5996"/>
                </a:cubicBezTo>
                <a:cubicBezTo>
                  <a:pt x="17874" y="5990"/>
                  <a:pt x="17813" y="5979"/>
                  <a:pt x="17851" y="5954"/>
                </a:cubicBezTo>
                <a:close/>
                <a:moveTo>
                  <a:pt x="17961" y="5760"/>
                </a:moveTo>
                <a:cubicBezTo>
                  <a:pt x="17999" y="5783"/>
                  <a:pt x="17940" y="5795"/>
                  <a:pt x="17927" y="5812"/>
                </a:cubicBezTo>
                <a:cubicBezTo>
                  <a:pt x="17867" y="5786"/>
                  <a:pt x="17926" y="5774"/>
                  <a:pt x="17961" y="5760"/>
                </a:cubicBezTo>
                <a:close/>
                <a:moveTo>
                  <a:pt x="18038" y="6147"/>
                </a:moveTo>
                <a:cubicBezTo>
                  <a:pt x="17990" y="6156"/>
                  <a:pt x="17946" y="6149"/>
                  <a:pt x="17907" y="6121"/>
                </a:cubicBezTo>
                <a:cubicBezTo>
                  <a:pt x="17957" y="6096"/>
                  <a:pt x="18038" y="6121"/>
                  <a:pt x="18038" y="6147"/>
                </a:cubicBezTo>
                <a:close/>
                <a:moveTo>
                  <a:pt x="18118" y="5506"/>
                </a:moveTo>
                <a:cubicBezTo>
                  <a:pt x="18180" y="5551"/>
                  <a:pt x="18198" y="5627"/>
                  <a:pt x="18120" y="5633"/>
                </a:cubicBezTo>
                <a:cubicBezTo>
                  <a:pt x="18138" y="5620"/>
                  <a:pt x="18103" y="5623"/>
                  <a:pt x="18087" y="5608"/>
                </a:cubicBezTo>
                <a:cubicBezTo>
                  <a:pt x="18103" y="5580"/>
                  <a:pt x="18175" y="5586"/>
                  <a:pt x="18124" y="5542"/>
                </a:cubicBezTo>
                <a:cubicBezTo>
                  <a:pt x="18082" y="5535"/>
                  <a:pt x="18087" y="5579"/>
                  <a:pt x="18035" y="5553"/>
                </a:cubicBezTo>
                <a:cubicBezTo>
                  <a:pt x="18039" y="5526"/>
                  <a:pt x="18063" y="5512"/>
                  <a:pt x="18118" y="5506"/>
                </a:cubicBezTo>
                <a:close/>
                <a:moveTo>
                  <a:pt x="18136" y="5257"/>
                </a:moveTo>
                <a:cubicBezTo>
                  <a:pt x="18160" y="5269"/>
                  <a:pt x="18154" y="5313"/>
                  <a:pt x="18203" y="5305"/>
                </a:cubicBezTo>
                <a:cubicBezTo>
                  <a:pt x="18255" y="5296"/>
                  <a:pt x="18196" y="5240"/>
                  <a:pt x="18261" y="5255"/>
                </a:cubicBezTo>
                <a:cubicBezTo>
                  <a:pt x="18258" y="5280"/>
                  <a:pt x="18271" y="5307"/>
                  <a:pt x="18211" y="5327"/>
                </a:cubicBezTo>
                <a:cubicBezTo>
                  <a:pt x="18193" y="5312"/>
                  <a:pt x="18172" y="5314"/>
                  <a:pt x="18149" y="5328"/>
                </a:cubicBezTo>
                <a:cubicBezTo>
                  <a:pt x="18121" y="5302"/>
                  <a:pt x="18118" y="5279"/>
                  <a:pt x="18136" y="5257"/>
                </a:cubicBezTo>
                <a:close/>
                <a:moveTo>
                  <a:pt x="18300" y="5315"/>
                </a:moveTo>
                <a:cubicBezTo>
                  <a:pt x="18362" y="5338"/>
                  <a:pt x="18272" y="5382"/>
                  <a:pt x="18253" y="5374"/>
                </a:cubicBezTo>
                <a:cubicBezTo>
                  <a:pt x="18251" y="5352"/>
                  <a:pt x="18267" y="5333"/>
                  <a:pt x="18300" y="5315"/>
                </a:cubicBezTo>
                <a:close/>
                <a:moveTo>
                  <a:pt x="18367" y="5145"/>
                </a:moveTo>
                <a:cubicBezTo>
                  <a:pt x="18371" y="5194"/>
                  <a:pt x="18498" y="5243"/>
                  <a:pt x="18396" y="5261"/>
                </a:cubicBezTo>
                <a:cubicBezTo>
                  <a:pt x="18383" y="5219"/>
                  <a:pt x="18332" y="5218"/>
                  <a:pt x="18284" y="5194"/>
                </a:cubicBezTo>
                <a:cubicBezTo>
                  <a:pt x="18347" y="5188"/>
                  <a:pt x="18322" y="5169"/>
                  <a:pt x="18367" y="5145"/>
                </a:cubicBezTo>
                <a:close/>
                <a:moveTo>
                  <a:pt x="18314" y="5309"/>
                </a:moveTo>
                <a:cubicBezTo>
                  <a:pt x="18287" y="5288"/>
                  <a:pt x="18299" y="5270"/>
                  <a:pt x="18299" y="5251"/>
                </a:cubicBezTo>
                <a:cubicBezTo>
                  <a:pt x="18337" y="5268"/>
                  <a:pt x="18381" y="5255"/>
                  <a:pt x="18418" y="5277"/>
                </a:cubicBezTo>
                <a:cubicBezTo>
                  <a:pt x="18380" y="5303"/>
                  <a:pt x="18350" y="5287"/>
                  <a:pt x="18314" y="5309"/>
                </a:cubicBezTo>
                <a:close/>
                <a:moveTo>
                  <a:pt x="18338" y="5735"/>
                </a:moveTo>
                <a:cubicBezTo>
                  <a:pt x="18358" y="5773"/>
                  <a:pt x="18365" y="5810"/>
                  <a:pt x="18307" y="5838"/>
                </a:cubicBezTo>
                <a:cubicBezTo>
                  <a:pt x="18291" y="5800"/>
                  <a:pt x="18327" y="5769"/>
                  <a:pt x="18338" y="5735"/>
                </a:cubicBezTo>
                <a:close/>
                <a:moveTo>
                  <a:pt x="18110" y="5968"/>
                </a:moveTo>
                <a:cubicBezTo>
                  <a:pt x="18082" y="5982"/>
                  <a:pt x="18154" y="6011"/>
                  <a:pt x="18100" y="6022"/>
                </a:cubicBezTo>
                <a:cubicBezTo>
                  <a:pt x="18050" y="5978"/>
                  <a:pt x="18081" y="5945"/>
                  <a:pt x="18095" y="5910"/>
                </a:cubicBezTo>
                <a:cubicBezTo>
                  <a:pt x="18147" y="5925"/>
                  <a:pt x="18117" y="5960"/>
                  <a:pt x="18194" y="5986"/>
                </a:cubicBezTo>
                <a:cubicBezTo>
                  <a:pt x="18158" y="6020"/>
                  <a:pt x="18142" y="5951"/>
                  <a:pt x="18110" y="5968"/>
                </a:cubicBezTo>
                <a:close/>
                <a:moveTo>
                  <a:pt x="18043" y="5714"/>
                </a:moveTo>
                <a:cubicBezTo>
                  <a:pt x="18050" y="5701"/>
                  <a:pt x="18065" y="5689"/>
                  <a:pt x="18100" y="5679"/>
                </a:cubicBezTo>
                <a:cubicBezTo>
                  <a:pt x="18126" y="5701"/>
                  <a:pt x="18122" y="5719"/>
                  <a:pt x="18090" y="5734"/>
                </a:cubicBezTo>
                <a:cubicBezTo>
                  <a:pt x="18075" y="5722"/>
                  <a:pt x="18059" y="5718"/>
                  <a:pt x="18043" y="5714"/>
                </a:cubicBezTo>
                <a:close/>
                <a:moveTo>
                  <a:pt x="17980" y="6292"/>
                </a:moveTo>
                <a:cubicBezTo>
                  <a:pt x="17958" y="6255"/>
                  <a:pt x="18009" y="6255"/>
                  <a:pt x="17934" y="6223"/>
                </a:cubicBezTo>
                <a:cubicBezTo>
                  <a:pt x="18012" y="6223"/>
                  <a:pt x="17955" y="6191"/>
                  <a:pt x="18008" y="6171"/>
                </a:cubicBezTo>
                <a:cubicBezTo>
                  <a:pt x="18047" y="6206"/>
                  <a:pt x="17981" y="6227"/>
                  <a:pt x="18024" y="6264"/>
                </a:cubicBezTo>
                <a:cubicBezTo>
                  <a:pt x="18000" y="6272"/>
                  <a:pt x="17984" y="6281"/>
                  <a:pt x="17980" y="6292"/>
                </a:cubicBezTo>
                <a:close/>
                <a:moveTo>
                  <a:pt x="17860" y="6434"/>
                </a:moveTo>
                <a:cubicBezTo>
                  <a:pt x="17953" y="6405"/>
                  <a:pt x="17860" y="6309"/>
                  <a:pt x="17953" y="6302"/>
                </a:cubicBezTo>
                <a:cubicBezTo>
                  <a:pt x="17938" y="6341"/>
                  <a:pt x="17989" y="6460"/>
                  <a:pt x="17860" y="6434"/>
                </a:cubicBezTo>
                <a:close/>
                <a:moveTo>
                  <a:pt x="18231" y="5140"/>
                </a:moveTo>
                <a:cubicBezTo>
                  <a:pt x="18193" y="5111"/>
                  <a:pt x="18160" y="5082"/>
                  <a:pt x="18181" y="5059"/>
                </a:cubicBezTo>
                <a:cubicBezTo>
                  <a:pt x="18219" y="5088"/>
                  <a:pt x="18282" y="5119"/>
                  <a:pt x="18231" y="5140"/>
                </a:cubicBezTo>
                <a:close/>
                <a:moveTo>
                  <a:pt x="18472" y="4596"/>
                </a:moveTo>
                <a:cubicBezTo>
                  <a:pt x="18491" y="4612"/>
                  <a:pt x="18434" y="4658"/>
                  <a:pt x="18392" y="4647"/>
                </a:cubicBezTo>
                <a:cubicBezTo>
                  <a:pt x="18413" y="4634"/>
                  <a:pt x="18424" y="4584"/>
                  <a:pt x="18472" y="4596"/>
                </a:cubicBezTo>
                <a:close/>
                <a:moveTo>
                  <a:pt x="18514" y="4457"/>
                </a:moveTo>
                <a:cubicBezTo>
                  <a:pt x="18506" y="4483"/>
                  <a:pt x="18527" y="4547"/>
                  <a:pt x="18466" y="4546"/>
                </a:cubicBezTo>
                <a:cubicBezTo>
                  <a:pt x="18468" y="4515"/>
                  <a:pt x="18468" y="4485"/>
                  <a:pt x="18514" y="4457"/>
                </a:cubicBezTo>
                <a:close/>
                <a:moveTo>
                  <a:pt x="18600" y="3986"/>
                </a:moveTo>
                <a:cubicBezTo>
                  <a:pt x="18638" y="3997"/>
                  <a:pt x="18667" y="4011"/>
                  <a:pt x="18670" y="4031"/>
                </a:cubicBezTo>
                <a:cubicBezTo>
                  <a:pt x="18618" y="4016"/>
                  <a:pt x="18645" y="4059"/>
                  <a:pt x="18681" y="4053"/>
                </a:cubicBezTo>
                <a:cubicBezTo>
                  <a:pt x="18651" y="4071"/>
                  <a:pt x="18623" y="4062"/>
                  <a:pt x="18595" y="4057"/>
                </a:cubicBezTo>
                <a:cubicBezTo>
                  <a:pt x="18610" y="4025"/>
                  <a:pt x="18575" y="4031"/>
                  <a:pt x="18600" y="3986"/>
                </a:cubicBezTo>
                <a:close/>
                <a:moveTo>
                  <a:pt x="16767" y="11458"/>
                </a:moveTo>
                <a:cubicBezTo>
                  <a:pt x="16710" y="11470"/>
                  <a:pt x="16752" y="11503"/>
                  <a:pt x="16677" y="11488"/>
                </a:cubicBezTo>
                <a:cubicBezTo>
                  <a:pt x="16720" y="11481"/>
                  <a:pt x="16712" y="11451"/>
                  <a:pt x="16767" y="11458"/>
                </a:cubicBezTo>
                <a:close/>
                <a:moveTo>
                  <a:pt x="21520" y="12667"/>
                </a:moveTo>
                <a:cubicBezTo>
                  <a:pt x="21473" y="12600"/>
                  <a:pt x="21377" y="12598"/>
                  <a:pt x="21391" y="12447"/>
                </a:cubicBezTo>
                <a:cubicBezTo>
                  <a:pt x="21350" y="12506"/>
                  <a:pt x="21305" y="12469"/>
                  <a:pt x="21284" y="12542"/>
                </a:cubicBezTo>
                <a:cubicBezTo>
                  <a:pt x="21290" y="12556"/>
                  <a:pt x="21304" y="12535"/>
                  <a:pt x="21316" y="12526"/>
                </a:cubicBezTo>
                <a:cubicBezTo>
                  <a:pt x="21320" y="12573"/>
                  <a:pt x="21307" y="12555"/>
                  <a:pt x="21283" y="12579"/>
                </a:cubicBezTo>
                <a:cubicBezTo>
                  <a:pt x="21275" y="12529"/>
                  <a:pt x="21259" y="12514"/>
                  <a:pt x="21239" y="12518"/>
                </a:cubicBezTo>
                <a:cubicBezTo>
                  <a:pt x="21226" y="12485"/>
                  <a:pt x="21239" y="12459"/>
                  <a:pt x="21264" y="12438"/>
                </a:cubicBezTo>
                <a:cubicBezTo>
                  <a:pt x="21248" y="12426"/>
                  <a:pt x="21230" y="12433"/>
                  <a:pt x="21223" y="12463"/>
                </a:cubicBezTo>
                <a:cubicBezTo>
                  <a:pt x="21197" y="12370"/>
                  <a:pt x="21085" y="12425"/>
                  <a:pt x="21010" y="12456"/>
                </a:cubicBezTo>
                <a:cubicBezTo>
                  <a:pt x="20955" y="12333"/>
                  <a:pt x="20845" y="12468"/>
                  <a:pt x="20751" y="12536"/>
                </a:cubicBezTo>
                <a:lnTo>
                  <a:pt x="20743" y="12509"/>
                </a:lnTo>
                <a:cubicBezTo>
                  <a:pt x="20798" y="12390"/>
                  <a:pt x="20875" y="12400"/>
                  <a:pt x="20931" y="12324"/>
                </a:cubicBezTo>
                <a:cubicBezTo>
                  <a:pt x="20924" y="12287"/>
                  <a:pt x="20904" y="12313"/>
                  <a:pt x="20900" y="12266"/>
                </a:cubicBezTo>
                <a:cubicBezTo>
                  <a:pt x="20757" y="12373"/>
                  <a:pt x="20693" y="12311"/>
                  <a:pt x="20565" y="12379"/>
                </a:cubicBezTo>
                <a:cubicBezTo>
                  <a:pt x="20563" y="12366"/>
                  <a:pt x="20570" y="12355"/>
                  <a:pt x="20565" y="12342"/>
                </a:cubicBezTo>
                <a:cubicBezTo>
                  <a:pt x="20609" y="12335"/>
                  <a:pt x="20681" y="12288"/>
                  <a:pt x="20714" y="12230"/>
                </a:cubicBezTo>
                <a:cubicBezTo>
                  <a:pt x="20703" y="12191"/>
                  <a:pt x="20677" y="12229"/>
                  <a:pt x="20665" y="12194"/>
                </a:cubicBezTo>
                <a:cubicBezTo>
                  <a:pt x="20664" y="12245"/>
                  <a:pt x="20644" y="12253"/>
                  <a:pt x="20624" y="12221"/>
                </a:cubicBezTo>
                <a:cubicBezTo>
                  <a:pt x="20624" y="12254"/>
                  <a:pt x="20618" y="12285"/>
                  <a:pt x="20606" y="12315"/>
                </a:cubicBezTo>
                <a:cubicBezTo>
                  <a:pt x="20572" y="12280"/>
                  <a:pt x="20475" y="12308"/>
                  <a:pt x="20476" y="12406"/>
                </a:cubicBezTo>
                <a:cubicBezTo>
                  <a:pt x="20453" y="12441"/>
                  <a:pt x="20482" y="12331"/>
                  <a:pt x="20450" y="12363"/>
                </a:cubicBezTo>
                <a:cubicBezTo>
                  <a:pt x="20450" y="12339"/>
                  <a:pt x="20481" y="12344"/>
                  <a:pt x="20477" y="12296"/>
                </a:cubicBezTo>
                <a:cubicBezTo>
                  <a:pt x="20451" y="12283"/>
                  <a:pt x="20411" y="12369"/>
                  <a:pt x="20414" y="12404"/>
                </a:cubicBezTo>
                <a:cubicBezTo>
                  <a:pt x="20393" y="12417"/>
                  <a:pt x="20410" y="12339"/>
                  <a:pt x="20396" y="12314"/>
                </a:cubicBezTo>
                <a:cubicBezTo>
                  <a:pt x="20354" y="12341"/>
                  <a:pt x="20371" y="12381"/>
                  <a:pt x="20343" y="12411"/>
                </a:cubicBezTo>
                <a:cubicBezTo>
                  <a:pt x="20320" y="12435"/>
                  <a:pt x="20326" y="12370"/>
                  <a:pt x="20338" y="12361"/>
                </a:cubicBezTo>
                <a:cubicBezTo>
                  <a:pt x="20314" y="12333"/>
                  <a:pt x="20307" y="12409"/>
                  <a:pt x="20298" y="12425"/>
                </a:cubicBezTo>
                <a:cubicBezTo>
                  <a:pt x="20291" y="12419"/>
                  <a:pt x="20269" y="12384"/>
                  <a:pt x="20272" y="12345"/>
                </a:cubicBezTo>
                <a:cubicBezTo>
                  <a:pt x="20296" y="12305"/>
                  <a:pt x="20309" y="12322"/>
                  <a:pt x="20330" y="12298"/>
                </a:cubicBezTo>
                <a:cubicBezTo>
                  <a:pt x="20297" y="12248"/>
                  <a:pt x="20264" y="12330"/>
                  <a:pt x="20258" y="12379"/>
                </a:cubicBezTo>
                <a:cubicBezTo>
                  <a:pt x="20209" y="12382"/>
                  <a:pt x="20165" y="12378"/>
                  <a:pt x="20117" y="12468"/>
                </a:cubicBezTo>
                <a:cubicBezTo>
                  <a:pt x="20088" y="12428"/>
                  <a:pt x="20132" y="12406"/>
                  <a:pt x="20121" y="12371"/>
                </a:cubicBezTo>
                <a:cubicBezTo>
                  <a:pt x="20151" y="12357"/>
                  <a:pt x="20180" y="12353"/>
                  <a:pt x="20209" y="12343"/>
                </a:cubicBezTo>
                <a:cubicBezTo>
                  <a:pt x="20192" y="12289"/>
                  <a:pt x="20201" y="12243"/>
                  <a:pt x="20236" y="12202"/>
                </a:cubicBezTo>
                <a:cubicBezTo>
                  <a:pt x="20223" y="12174"/>
                  <a:pt x="20202" y="12198"/>
                  <a:pt x="20196" y="12229"/>
                </a:cubicBezTo>
                <a:cubicBezTo>
                  <a:pt x="20202" y="12171"/>
                  <a:pt x="20164" y="12219"/>
                  <a:pt x="20169" y="12149"/>
                </a:cubicBezTo>
                <a:cubicBezTo>
                  <a:pt x="20120" y="12205"/>
                  <a:pt x="20087" y="12197"/>
                  <a:pt x="20035" y="12191"/>
                </a:cubicBezTo>
                <a:cubicBezTo>
                  <a:pt x="20031" y="12155"/>
                  <a:pt x="20082" y="12137"/>
                  <a:pt x="20084" y="12190"/>
                </a:cubicBezTo>
                <a:cubicBezTo>
                  <a:pt x="20092" y="12184"/>
                  <a:pt x="20091" y="12175"/>
                  <a:pt x="20089" y="12167"/>
                </a:cubicBezTo>
                <a:lnTo>
                  <a:pt x="20106" y="12146"/>
                </a:lnTo>
                <a:cubicBezTo>
                  <a:pt x="20087" y="12098"/>
                  <a:pt x="20052" y="12136"/>
                  <a:pt x="20021" y="12151"/>
                </a:cubicBezTo>
                <a:cubicBezTo>
                  <a:pt x="20016" y="12100"/>
                  <a:pt x="20039" y="12056"/>
                  <a:pt x="20034" y="12006"/>
                </a:cubicBezTo>
                <a:cubicBezTo>
                  <a:pt x="20011" y="12053"/>
                  <a:pt x="20014" y="12030"/>
                  <a:pt x="19981" y="12067"/>
                </a:cubicBezTo>
                <a:cubicBezTo>
                  <a:pt x="19960" y="12034"/>
                  <a:pt x="19973" y="12008"/>
                  <a:pt x="19962" y="11977"/>
                </a:cubicBezTo>
                <a:cubicBezTo>
                  <a:pt x="19941" y="11993"/>
                  <a:pt x="19942" y="12013"/>
                  <a:pt x="19931" y="12031"/>
                </a:cubicBezTo>
                <a:cubicBezTo>
                  <a:pt x="19916" y="12003"/>
                  <a:pt x="19937" y="11983"/>
                  <a:pt x="19917" y="11954"/>
                </a:cubicBezTo>
                <a:cubicBezTo>
                  <a:pt x="19871" y="11973"/>
                  <a:pt x="19832" y="11957"/>
                  <a:pt x="19792" y="11949"/>
                </a:cubicBezTo>
                <a:cubicBezTo>
                  <a:pt x="19783" y="11893"/>
                  <a:pt x="19812" y="11922"/>
                  <a:pt x="19839" y="11874"/>
                </a:cubicBezTo>
                <a:cubicBezTo>
                  <a:pt x="19824" y="11838"/>
                  <a:pt x="19792" y="11907"/>
                  <a:pt x="19781" y="11849"/>
                </a:cubicBezTo>
                <a:cubicBezTo>
                  <a:pt x="19778" y="11869"/>
                  <a:pt x="19760" y="11885"/>
                  <a:pt x="19764" y="11907"/>
                </a:cubicBezTo>
                <a:cubicBezTo>
                  <a:pt x="19674" y="11844"/>
                  <a:pt x="19556" y="11940"/>
                  <a:pt x="19464" y="11890"/>
                </a:cubicBezTo>
                <a:cubicBezTo>
                  <a:pt x="19455" y="11904"/>
                  <a:pt x="19465" y="11923"/>
                  <a:pt x="19469" y="11940"/>
                </a:cubicBezTo>
                <a:cubicBezTo>
                  <a:pt x="19449" y="11967"/>
                  <a:pt x="19428" y="11992"/>
                  <a:pt x="19413" y="11989"/>
                </a:cubicBezTo>
                <a:cubicBezTo>
                  <a:pt x="19416" y="11797"/>
                  <a:pt x="19274" y="12016"/>
                  <a:pt x="19223" y="11972"/>
                </a:cubicBezTo>
                <a:cubicBezTo>
                  <a:pt x="19266" y="11806"/>
                  <a:pt x="19331" y="11865"/>
                  <a:pt x="19396" y="11802"/>
                </a:cubicBezTo>
                <a:cubicBezTo>
                  <a:pt x="19373" y="11759"/>
                  <a:pt x="19326" y="11837"/>
                  <a:pt x="19328" y="11751"/>
                </a:cubicBezTo>
                <a:lnTo>
                  <a:pt x="19277" y="11813"/>
                </a:lnTo>
                <a:cubicBezTo>
                  <a:pt x="19263" y="11789"/>
                  <a:pt x="19270" y="11770"/>
                  <a:pt x="19266" y="11749"/>
                </a:cubicBezTo>
                <a:cubicBezTo>
                  <a:pt x="19284" y="11755"/>
                  <a:pt x="19311" y="11704"/>
                  <a:pt x="19324" y="11737"/>
                </a:cubicBezTo>
                <a:cubicBezTo>
                  <a:pt x="19322" y="11683"/>
                  <a:pt x="19345" y="11710"/>
                  <a:pt x="19357" y="11659"/>
                </a:cubicBezTo>
                <a:cubicBezTo>
                  <a:pt x="19341" y="11561"/>
                  <a:pt x="19275" y="11766"/>
                  <a:pt x="19260" y="11662"/>
                </a:cubicBezTo>
                <a:cubicBezTo>
                  <a:pt x="19220" y="11723"/>
                  <a:pt x="19178" y="11783"/>
                  <a:pt x="19141" y="11844"/>
                </a:cubicBezTo>
                <a:cubicBezTo>
                  <a:pt x="19119" y="11807"/>
                  <a:pt x="19138" y="11778"/>
                  <a:pt x="19156" y="11750"/>
                </a:cubicBezTo>
                <a:cubicBezTo>
                  <a:pt x="19143" y="11686"/>
                  <a:pt x="19114" y="11725"/>
                  <a:pt x="19093" y="11712"/>
                </a:cubicBezTo>
                <a:cubicBezTo>
                  <a:pt x="19093" y="11744"/>
                  <a:pt x="19082" y="11774"/>
                  <a:pt x="19051" y="11800"/>
                </a:cubicBezTo>
                <a:cubicBezTo>
                  <a:pt x="19063" y="11817"/>
                  <a:pt x="19082" y="11779"/>
                  <a:pt x="19087" y="11833"/>
                </a:cubicBezTo>
                <a:cubicBezTo>
                  <a:pt x="19061" y="11857"/>
                  <a:pt x="19038" y="11852"/>
                  <a:pt x="19021" y="11818"/>
                </a:cubicBezTo>
                <a:lnTo>
                  <a:pt x="18944" y="11911"/>
                </a:lnTo>
                <a:cubicBezTo>
                  <a:pt x="18944" y="11840"/>
                  <a:pt x="18965" y="11858"/>
                  <a:pt x="18920" y="11845"/>
                </a:cubicBezTo>
                <a:cubicBezTo>
                  <a:pt x="18893" y="11807"/>
                  <a:pt x="18945" y="11785"/>
                  <a:pt x="18922" y="11748"/>
                </a:cubicBezTo>
                <a:cubicBezTo>
                  <a:pt x="18896" y="11862"/>
                  <a:pt x="18863" y="11819"/>
                  <a:pt x="18808" y="11907"/>
                </a:cubicBezTo>
                <a:cubicBezTo>
                  <a:pt x="18772" y="11881"/>
                  <a:pt x="18732" y="11874"/>
                  <a:pt x="18697" y="11836"/>
                </a:cubicBezTo>
                <a:cubicBezTo>
                  <a:pt x="18651" y="11943"/>
                  <a:pt x="18609" y="11959"/>
                  <a:pt x="18555" y="12014"/>
                </a:cubicBezTo>
                <a:cubicBezTo>
                  <a:pt x="18530" y="11977"/>
                  <a:pt x="18586" y="11955"/>
                  <a:pt x="18583" y="11922"/>
                </a:cubicBezTo>
                <a:cubicBezTo>
                  <a:pt x="18521" y="11923"/>
                  <a:pt x="18439" y="12074"/>
                  <a:pt x="18400" y="12154"/>
                </a:cubicBezTo>
                <a:cubicBezTo>
                  <a:pt x="18458" y="12191"/>
                  <a:pt x="18498" y="12036"/>
                  <a:pt x="18542" y="12012"/>
                </a:cubicBezTo>
                <a:cubicBezTo>
                  <a:pt x="18551" y="12034"/>
                  <a:pt x="18549" y="12054"/>
                  <a:pt x="18540" y="12072"/>
                </a:cubicBezTo>
                <a:cubicBezTo>
                  <a:pt x="18554" y="12097"/>
                  <a:pt x="18590" y="12027"/>
                  <a:pt x="18577" y="12006"/>
                </a:cubicBezTo>
                <a:cubicBezTo>
                  <a:pt x="18619" y="12109"/>
                  <a:pt x="18766" y="11842"/>
                  <a:pt x="18824" y="11983"/>
                </a:cubicBezTo>
                <a:cubicBezTo>
                  <a:pt x="18758" y="12115"/>
                  <a:pt x="18656" y="12107"/>
                  <a:pt x="18592" y="12083"/>
                </a:cubicBezTo>
                <a:cubicBezTo>
                  <a:pt x="18528" y="12240"/>
                  <a:pt x="18437" y="12213"/>
                  <a:pt x="18350" y="12217"/>
                </a:cubicBezTo>
                <a:cubicBezTo>
                  <a:pt x="18384" y="12148"/>
                  <a:pt x="18404" y="12097"/>
                  <a:pt x="18421" y="12012"/>
                </a:cubicBezTo>
                <a:cubicBezTo>
                  <a:pt x="18396" y="12058"/>
                  <a:pt x="18382" y="12032"/>
                  <a:pt x="18358" y="12072"/>
                </a:cubicBezTo>
                <a:cubicBezTo>
                  <a:pt x="18316" y="11934"/>
                  <a:pt x="18267" y="12129"/>
                  <a:pt x="18225" y="12009"/>
                </a:cubicBezTo>
                <a:cubicBezTo>
                  <a:pt x="18156" y="12056"/>
                  <a:pt x="18178" y="12043"/>
                  <a:pt x="18115" y="12071"/>
                </a:cubicBezTo>
                <a:cubicBezTo>
                  <a:pt x="18131" y="12095"/>
                  <a:pt x="18107" y="12110"/>
                  <a:pt x="18113" y="12132"/>
                </a:cubicBezTo>
                <a:cubicBezTo>
                  <a:pt x="18093" y="12146"/>
                  <a:pt x="18078" y="12129"/>
                  <a:pt x="18054" y="12169"/>
                </a:cubicBezTo>
                <a:cubicBezTo>
                  <a:pt x="18030" y="12119"/>
                  <a:pt x="18071" y="12098"/>
                  <a:pt x="18091" y="12103"/>
                </a:cubicBezTo>
                <a:cubicBezTo>
                  <a:pt x="18091" y="12048"/>
                  <a:pt x="18007" y="12105"/>
                  <a:pt x="18002" y="12158"/>
                </a:cubicBezTo>
                <a:cubicBezTo>
                  <a:pt x="17976" y="12149"/>
                  <a:pt x="17943" y="12193"/>
                  <a:pt x="17927" y="12119"/>
                </a:cubicBezTo>
                <a:cubicBezTo>
                  <a:pt x="17891" y="12106"/>
                  <a:pt x="17836" y="12222"/>
                  <a:pt x="17804" y="12180"/>
                </a:cubicBezTo>
                <a:cubicBezTo>
                  <a:pt x="17789" y="12108"/>
                  <a:pt x="17836" y="12048"/>
                  <a:pt x="17865" y="11985"/>
                </a:cubicBezTo>
                <a:cubicBezTo>
                  <a:pt x="17816" y="11986"/>
                  <a:pt x="17784" y="12081"/>
                  <a:pt x="17722" y="12054"/>
                </a:cubicBezTo>
                <a:cubicBezTo>
                  <a:pt x="17704" y="12005"/>
                  <a:pt x="17718" y="11996"/>
                  <a:pt x="17689" y="12000"/>
                </a:cubicBezTo>
                <a:cubicBezTo>
                  <a:pt x="17662" y="12040"/>
                  <a:pt x="17728" y="12022"/>
                  <a:pt x="17701" y="12063"/>
                </a:cubicBezTo>
                <a:cubicBezTo>
                  <a:pt x="17719" y="12070"/>
                  <a:pt x="17738" y="12081"/>
                  <a:pt x="17761" y="12062"/>
                </a:cubicBezTo>
                <a:cubicBezTo>
                  <a:pt x="17762" y="12124"/>
                  <a:pt x="17757" y="12117"/>
                  <a:pt x="17793" y="12117"/>
                </a:cubicBezTo>
                <a:cubicBezTo>
                  <a:pt x="17797" y="12134"/>
                  <a:pt x="17782" y="12147"/>
                  <a:pt x="17773" y="12161"/>
                </a:cubicBezTo>
                <a:cubicBezTo>
                  <a:pt x="17753" y="12180"/>
                  <a:pt x="17748" y="12092"/>
                  <a:pt x="17728" y="12104"/>
                </a:cubicBezTo>
                <a:cubicBezTo>
                  <a:pt x="17726" y="12124"/>
                  <a:pt x="17709" y="12141"/>
                  <a:pt x="17714" y="12162"/>
                </a:cubicBezTo>
                <a:cubicBezTo>
                  <a:pt x="17689" y="12178"/>
                  <a:pt x="17671" y="12150"/>
                  <a:pt x="17649" y="12150"/>
                </a:cubicBezTo>
                <a:cubicBezTo>
                  <a:pt x="17643" y="12117"/>
                  <a:pt x="17651" y="12106"/>
                  <a:pt x="17668" y="12105"/>
                </a:cubicBezTo>
                <a:cubicBezTo>
                  <a:pt x="17682" y="12095"/>
                  <a:pt x="17671" y="12126"/>
                  <a:pt x="17683" y="12144"/>
                </a:cubicBezTo>
                <a:cubicBezTo>
                  <a:pt x="17690" y="12109"/>
                  <a:pt x="17704" y="12076"/>
                  <a:pt x="17691" y="12036"/>
                </a:cubicBezTo>
                <a:cubicBezTo>
                  <a:pt x="17578" y="12212"/>
                  <a:pt x="17492" y="12194"/>
                  <a:pt x="17393" y="12271"/>
                </a:cubicBezTo>
                <a:cubicBezTo>
                  <a:pt x="17385" y="12254"/>
                  <a:pt x="17378" y="12236"/>
                  <a:pt x="17386" y="12221"/>
                </a:cubicBezTo>
                <a:cubicBezTo>
                  <a:pt x="17375" y="12258"/>
                  <a:pt x="17299" y="12316"/>
                  <a:pt x="17254" y="12318"/>
                </a:cubicBezTo>
                <a:cubicBezTo>
                  <a:pt x="17256" y="12256"/>
                  <a:pt x="17330" y="12235"/>
                  <a:pt x="17330" y="12199"/>
                </a:cubicBezTo>
                <a:cubicBezTo>
                  <a:pt x="17342" y="12254"/>
                  <a:pt x="17361" y="12228"/>
                  <a:pt x="17338" y="12188"/>
                </a:cubicBezTo>
                <a:cubicBezTo>
                  <a:pt x="17258" y="12235"/>
                  <a:pt x="17188" y="12254"/>
                  <a:pt x="17131" y="12246"/>
                </a:cubicBezTo>
                <a:cubicBezTo>
                  <a:pt x="17119" y="12162"/>
                  <a:pt x="17206" y="12203"/>
                  <a:pt x="17214" y="12116"/>
                </a:cubicBezTo>
                <a:cubicBezTo>
                  <a:pt x="17189" y="12115"/>
                  <a:pt x="17183" y="12089"/>
                  <a:pt x="17164" y="12143"/>
                </a:cubicBezTo>
                <a:cubicBezTo>
                  <a:pt x="17085" y="12068"/>
                  <a:pt x="16910" y="12232"/>
                  <a:pt x="16819" y="12247"/>
                </a:cubicBezTo>
                <a:cubicBezTo>
                  <a:pt x="16814" y="12237"/>
                  <a:pt x="16818" y="12228"/>
                  <a:pt x="16824" y="12219"/>
                </a:cubicBezTo>
                <a:cubicBezTo>
                  <a:pt x="16844" y="12215"/>
                  <a:pt x="16856" y="12207"/>
                  <a:pt x="16900" y="12207"/>
                </a:cubicBezTo>
                <a:cubicBezTo>
                  <a:pt x="16863" y="12206"/>
                  <a:pt x="16849" y="12203"/>
                  <a:pt x="16842" y="12198"/>
                </a:cubicBezTo>
                <a:cubicBezTo>
                  <a:pt x="16852" y="12185"/>
                  <a:pt x="16859" y="12172"/>
                  <a:pt x="16844" y="12155"/>
                </a:cubicBezTo>
                <a:cubicBezTo>
                  <a:pt x="16841" y="12165"/>
                  <a:pt x="16837" y="12173"/>
                  <a:pt x="16833" y="12181"/>
                </a:cubicBezTo>
                <a:cubicBezTo>
                  <a:pt x="16830" y="12173"/>
                  <a:pt x="16823" y="12165"/>
                  <a:pt x="16797" y="12156"/>
                </a:cubicBezTo>
                <a:cubicBezTo>
                  <a:pt x="16731" y="12165"/>
                  <a:pt x="16804" y="12177"/>
                  <a:pt x="16756" y="12186"/>
                </a:cubicBezTo>
                <a:cubicBezTo>
                  <a:pt x="16751" y="12172"/>
                  <a:pt x="16708" y="12156"/>
                  <a:pt x="16762" y="12142"/>
                </a:cubicBezTo>
                <a:cubicBezTo>
                  <a:pt x="16786" y="12138"/>
                  <a:pt x="16771" y="12149"/>
                  <a:pt x="16797" y="12156"/>
                </a:cubicBezTo>
                <a:cubicBezTo>
                  <a:pt x="16821" y="12150"/>
                  <a:pt x="16810" y="12137"/>
                  <a:pt x="16835" y="12143"/>
                </a:cubicBezTo>
                <a:cubicBezTo>
                  <a:pt x="16874" y="12127"/>
                  <a:pt x="16756" y="12136"/>
                  <a:pt x="16826" y="12121"/>
                </a:cubicBezTo>
                <a:cubicBezTo>
                  <a:pt x="16784" y="12125"/>
                  <a:pt x="16742" y="12133"/>
                  <a:pt x="16703" y="12118"/>
                </a:cubicBezTo>
                <a:cubicBezTo>
                  <a:pt x="16705" y="12097"/>
                  <a:pt x="16745" y="12118"/>
                  <a:pt x="16779" y="12102"/>
                </a:cubicBezTo>
                <a:cubicBezTo>
                  <a:pt x="16752" y="12089"/>
                  <a:pt x="16723" y="12094"/>
                  <a:pt x="16694" y="12096"/>
                </a:cubicBezTo>
                <a:cubicBezTo>
                  <a:pt x="16691" y="12089"/>
                  <a:pt x="16711" y="12081"/>
                  <a:pt x="16685" y="12074"/>
                </a:cubicBezTo>
                <a:cubicBezTo>
                  <a:pt x="16741" y="12051"/>
                  <a:pt x="16789" y="12088"/>
                  <a:pt x="16845" y="12072"/>
                </a:cubicBezTo>
                <a:cubicBezTo>
                  <a:pt x="16812" y="12067"/>
                  <a:pt x="16781" y="12059"/>
                  <a:pt x="16748" y="12061"/>
                </a:cubicBezTo>
                <a:cubicBezTo>
                  <a:pt x="16695" y="12045"/>
                  <a:pt x="16805" y="12032"/>
                  <a:pt x="16729" y="12016"/>
                </a:cubicBezTo>
                <a:cubicBezTo>
                  <a:pt x="16760" y="12000"/>
                  <a:pt x="16788" y="12006"/>
                  <a:pt x="16818" y="11995"/>
                </a:cubicBezTo>
                <a:cubicBezTo>
                  <a:pt x="16770" y="11975"/>
                  <a:pt x="16803" y="11956"/>
                  <a:pt x="16813" y="11937"/>
                </a:cubicBezTo>
                <a:cubicBezTo>
                  <a:pt x="16729" y="11926"/>
                  <a:pt x="16756" y="11893"/>
                  <a:pt x="16761" y="11869"/>
                </a:cubicBezTo>
                <a:cubicBezTo>
                  <a:pt x="16787" y="11857"/>
                  <a:pt x="16807" y="11893"/>
                  <a:pt x="16835" y="11871"/>
                </a:cubicBezTo>
                <a:cubicBezTo>
                  <a:pt x="16760" y="11850"/>
                  <a:pt x="16800" y="11828"/>
                  <a:pt x="16795" y="11799"/>
                </a:cubicBezTo>
                <a:cubicBezTo>
                  <a:pt x="16769" y="11780"/>
                  <a:pt x="16737" y="11806"/>
                  <a:pt x="16710" y="11792"/>
                </a:cubicBezTo>
                <a:cubicBezTo>
                  <a:pt x="16699" y="11766"/>
                  <a:pt x="16783" y="11788"/>
                  <a:pt x="16812" y="11767"/>
                </a:cubicBezTo>
                <a:cubicBezTo>
                  <a:pt x="16809" y="11756"/>
                  <a:pt x="16797" y="11751"/>
                  <a:pt x="16765" y="11749"/>
                </a:cubicBezTo>
                <a:cubicBezTo>
                  <a:pt x="16905" y="11707"/>
                  <a:pt x="16701" y="11658"/>
                  <a:pt x="16783" y="11615"/>
                </a:cubicBezTo>
                <a:cubicBezTo>
                  <a:pt x="16702" y="11599"/>
                  <a:pt x="16716" y="11589"/>
                  <a:pt x="16668" y="11559"/>
                </a:cubicBezTo>
                <a:cubicBezTo>
                  <a:pt x="16666" y="11552"/>
                  <a:pt x="16717" y="11546"/>
                  <a:pt x="16708" y="11529"/>
                </a:cubicBezTo>
                <a:cubicBezTo>
                  <a:pt x="16771" y="11525"/>
                  <a:pt x="16739" y="11556"/>
                  <a:pt x="16777" y="11566"/>
                </a:cubicBezTo>
                <a:cubicBezTo>
                  <a:pt x="16818" y="11539"/>
                  <a:pt x="16769" y="11518"/>
                  <a:pt x="16725" y="11498"/>
                </a:cubicBezTo>
                <a:cubicBezTo>
                  <a:pt x="16748" y="11476"/>
                  <a:pt x="16776" y="11486"/>
                  <a:pt x="16826" y="11473"/>
                </a:cubicBezTo>
                <a:cubicBezTo>
                  <a:pt x="16810" y="11455"/>
                  <a:pt x="16847" y="11445"/>
                  <a:pt x="16782" y="11436"/>
                </a:cubicBezTo>
                <a:cubicBezTo>
                  <a:pt x="16799" y="11431"/>
                  <a:pt x="16816" y="11425"/>
                  <a:pt x="16833" y="11419"/>
                </a:cubicBezTo>
                <a:cubicBezTo>
                  <a:pt x="16766" y="11427"/>
                  <a:pt x="16743" y="11379"/>
                  <a:pt x="16829" y="11361"/>
                </a:cubicBezTo>
                <a:cubicBezTo>
                  <a:pt x="16740" y="11346"/>
                  <a:pt x="16779" y="11334"/>
                  <a:pt x="16799" y="11312"/>
                </a:cubicBezTo>
                <a:cubicBezTo>
                  <a:pt x="16756" y="11293"/>
                  <a:pt x="16784" y="11313"/>
                  <a:pt x="16748" y="11320"/>
                </a:cubicBezTo>
                <a:cubicBezTo>
                  <a:pt x="16717" y="11309"/>
                  <a:pt x="16749" y="11299"/>
                  <a:pt x="16740" y="11288"/>
                </a:cubicBezTo>
                <a:cubicBezTo>
                  <a:pt x="16800" y="11272"/>
                  <a:pt x="16800" y="11284"/>
                  <a:pt x="16838" y="11290"/>
                </a:cubicBezTo>
                <a:cubicBezTo>
                  <a:pt x="16840" y="11271"/>
                  <a:pt x="16856" y="11252"/>
                  <a:pt x="16932" y="11234"/>
                </a:cubicBezTo>
                <a:cubicBezTo>
                  <a:pt x="16947" y="11238"/>
                  <a:pt x="16950" y="11243"/>
                  <a:pt x="16942" y="11247"/>
                </a:cubicBezTo>
                <a:cubicBezTo>
                  <a:pt x="16989" y="11245"/>
                  <a:pt x="16968" y="11203"/>
                  <a:pt x="16975" y="11185"/>
                </a:cubicBezTo>
                <a:cubicBezTo>
                  <a:pt x="16935" y="11232"/>
                  <a:pt x="16856" y="11223"/>
                  <a:pt x="16829" y="11268"/>
                </a:cubicBezTo>
                <a:cubicBezTo>
                  <a:pt x="16728" y="11225"/>
                  <a:pt x="16907" y="11220"/>
                  <a:pt x="16889" y="11188"/>
                </a:cubicBezTo>
                <a:cubicBezTo>
                  <a:pt x="16835" y="11189"/>
                  <a:pt x="16778" y="11222"/>
                  <a:pt x="16725" y="11217"/>
                </a:cubicBezTo>
                <a:cubicBezTo>
                  <a:pt x="16773" y="11205"/>
                  <a:pt x="16767" y="11174"/>
                  <a:pt x="16830" y="11165"/>
                </a:cubicBezTo>
                <a:cubicBezTo>
                  <a:pt x="16779" y="11152"/>
                  <a:pt x="16726" y="11151"/>
                  <a:pt x="16674" y="11140"/>
                </a:cubicBezTo>
                <a:cubicBezTo>
                  <a:pt x="16761" y="11146"/>
                  <a:pt x="16758" y="11123"/>
                  <a:pt x="16802" y="11106"/>
                </a:cubicBezTo>
                <a:cubicBezTo>
                  <a:pt x="16835" y="11098"/>
                  <a:pt x="16864" y="11126"/>
                  <a:pt x="16899" y="11108"/>
                </a:cubicBezTo>
                <a:cubicBezTo>
                  <a:pt x="16861" y="11100"/>
                  <a:pt x="16861" y="11096"/>
                  <a:pt x="16803" y="11097"/>
                </a:cubicBezTo>
                <a:cubicBezTo>
                  <a:pt x="16801" y="11085"/>
                  <a:pt x="16848" y="11069"/>
                  <a:pt x="16780" y="11079"/>
                </a:cubicBezTo>
                <a:cubicBezTo>
                  <a:pt x="16783" y="11066"/>
                  <a:pt x="16818" y="11053"/>
                  <a:pt x="16847" y="11040"/>
                </a:cubicBezTo>
                <a:cubicBezTo>
                  <a:pt x="16885" y="11040"/>
                  <a:pt x="16848" y="11081"/>
                  <a:pt x="16929" y="11073"/>
                </a:cubicBezTo>
                <a:cubicBezTo>
                  <a:pt x="16887" y="11048"/>
                  <a:pt x="16790" y="10940"/>
                  <a:pt x="16931" y="10961"/>
                </a:cubicBezTo>
                <a:cubicBezTo>
                  <a:pt x="16937" y="10948"/>
                  <a:pt x="16880" y="10933"/>
                  <a:pt x="16924" y="10921"/>
                </a:cubicBezTo>
                <a:cubicBezTo>
                  <a:pt x="16834" y="10905"/>
                  <a:pt x="16872" y="10873"/>
                  <a:pt x="16838" y="10843"/>
                </a:cubicBezTo>
                <a:cubicBezTo>
                  <a:pt x="16838" y="10843"/>
                  <a:pt x="16839" y="10842"/>
                  <a:pt x="16839" y="10841"/>
                </a:cubicBezTo>
                <a:cubicBezTo>
                  <a:pt x="16823" y="10829"/>
                  <a:pt x="16815" y="10827"/>
                  <a:pt x="16809" y="10827"/>
                </a:cubicBezTo>
                <a:cubicBezTo>
                  <a:pt x="16803" y="10825"/>
                  <a:pt x="16798" y="10822"/>
                  <a:pt x="16791" y="10820"/>
                </a:cubicBezTo>
                <a:cubicBezTo>
                  <a:pt x="16801" y="10819"/>
                  <a:pt x="16809" y="10818"/>
                  <a:pt x="16815" y="10817"/>
                </a:cubicBezTo>
                <a:cubicBezTo>
                  <a:pt x="16835" y="10828"/>
                  <a:pt x="16856" y="10836"/>
                  <a:pt x="16882" y="10836"/>
                </a:cubicBezTo>
                <a:cubicBezTo>
                  <a:pt x="16862" y="10819"/>
                  <a:pt x="16877" y="10815"/>
                  <a:pt x="16894" y="10812"/>
                </a:cubicBezTo>
                <a:cubicBezTo>
                  <a:pt x="16881" y="10804"/>
                  <a:pt x="16869" y="10797"/>
                  <a:pt x="16853" y="10796"/>
                </a:cubicBezTo>
                <a:cubicBezTo>
                  <a:pt x="16859" y="10793"/>
                  <a:pt x="16869" y="10792"/>
                  <a:pt x="16892" y="10795"/>
                </a:cubicBezTo>
                <a:cubicBezTo>
                  <a:pt x="16900" y="10789"/>
                  <a:pt x="16892" y="10786"/>
                  <a:pt x="16878" y="10783"/>
                </a:cubicBezTo>
                <a:cubicBezTo>
                  <a:pt x="16901" y="10767"/>
                  <a:pt x="16904" y="10735"/>
                  <a:pt x="16896" y="10702"/>
                </a:cubicBezTo>
                <a:cubicBezTo>
                  <a:pt x="16914" y="10723"/>
                  <a:pt x="16920" y="10750"/>
                  <a:pt x="16959" y="10756"/>
                </a:cubicBezTo>
                <a:cubicBezTo>
                  <a:pt x="16963" y="10736"/>
                  <a:pt x="16953" y="10700"/>
                  <a:pt x="16892" y="10689"/>
                </a:cubicBezTo>
                <a:cubicBezTo>
                  <a:pt x="16883" y="10663"/>
                  <a:pt x="16866" y="10637"/>
                  <a:pt x="16846" y="10620"/>
                </a:cubicBezTo>
                <a:cubicBezTo>
                  <a:pt x="16956" y="10678"/>
                  <a:pt x="16921" y="10595"/>
                  <a:pt x="17011" y="10609"/>
                </a:cubicBezTo>
                <a:cubicBezTo>
                  <a:pt x="16996" y="10591"/>
                  <a:pt x="16999" y="10580"/>
                  <a:pt x="17013" y="10573"/>
                </a:cubicBezTo>
                <a:cubicBezTo>
                  <a:pt x="16956" y="10540"/>
                  <a:pt x="16989" y="10597"/>
                  <a:pt x="16951" y="10594"/>
                </a:cubicBezTo>
                <a:cubicBezTo>
                  <a:pt x="16904" y="10588"/>
                  <a:pt x="16884" y="10549"/>
                  <a:pt x="16841" y="10500"/>
                </a:cubicBezTo>
                <a:cubicBezTo>
                  <a:pt x="16844" y="10495"/>
                  <a:pt x="16841" y="10489"/>
                  <a:pt x="16837" y="10484"/>
                </a:cubicBezTo>
                <a:cubicBezTo>
                  <a:pt x="16899" y="10484"/>
                  <a:pt x="16884" y="10534"/>
                  <a:pt x="16930" y="10550"/>
                </a:cubicBezTo>
                <a:cubicBezTo>
                  <a:pt x="16983" y="10536"/>
                  <a:pt x="16944" y="10525"/>
                  <a:pt x="16925" y="10492"/>
                </a:cubicBezTo>
                <a:cubicBezTo>
                  <a:pt x="16924" y="10485"/>
                  <a:pt x="16922" y="10477"/>
                  <a:pt x="16923" y="10470"/>
                </a:cubicBezTo>
                <a:cubicBezTo>
                  <a:pt x="16909" y="10469"/>
                  <a:pt x="16899" y="10473"/>
                  <a:pt x="16893" y="10478"/>
                </a:cubicBezTo>
                <a:cubicBezTo>
                  <a:pt x="16874" y="10473"/>
                  <a:pt x="16856" y="10464"/>
                  <a:pt x="16837" y="10459"/>
                </a:cubicBezTo>
                <a:cubicBezTo>
                  <a:pt x="16826" y="10438"/>
                  <a:pt x="16886" y="10443"/>
                  <a:pt x="16845" y="10412"/>
                </a:cubicBezTo>
                <a:cubicBezTo>
                  <a:pt x="16836" y="10413"/>
                  <a:pt x="16832" y="10416"/>
                  <a:pt x="16828" y="10419"/>
                </a:cubicBezTo>
                <a:cubicBezTo>
                  <a:pt x="16828" y="10417"/>
                  <a:pt x="16829" y="10416"/>
                  <a:pt x="16832" y="10414"/>
                </a:cubicBezTo>
                <a:cubicBezTo>
                  <a:pt x="16812" y="10410"/>
                  <a:pt x="16792" y="10410"/>
                  <a:pt x="16771" y="10418"/>
                </a:cubicBezTo>
                <a:cubicBezTo>
                  <a:pt x="16761" y="10413"/>
                  <a:pt x="16756" y="10408"/>
                  <a:pt x="16754" y="10403"/>
                </a:cubicBezTo>
                <a:cubicBezTo>
                  <a:pt x="16766" y="10385"/>
                  <a:pt x="16779" y="10367"/>
                  <a:pt x="16788" y="10349"/>
                </a:cubicBezTo>
                <a:cubicBezTo>
                  <a:pt x="16798" y="10348"/>
                  <a:pt x="16807" y="10347"/>
                  <a:pt x="16817" y="10343"/>
                </a:cubicBezTo>
                <a:cubicBezTo>
                  <a:pt x="16810" y="10338"/>
                  <a:pt x="16802" y="10336"/>
                  <a:pt x="16794" y="10336"/>
                </a:cubicBezTo>
                <a:cubicBezTo>
                  <a:pt x="16796" y="10332"/>
                  <a:pt x="16797" y="10328"/>
                  <a:pt x="16798" y="10324"/>
                </a:cubicBezTo>
                <a:cubicBezTo>
                  <a:pt x="16811" y="10326"/>
                  <a:pt x="16819" y="10328"/>
                  <a:pt x="16821" y="10316"/>
                </a:cubicBezTo>
                <a:cubicBezTo>
                  <a:pt x="16815" y="10312"/>
                  <a:pt x="16809" y="10311"/>
                  <a:pt x="16803" y="10311"/>
                </a:cubicBezTo>
                <a:cubicBezTo>
                  <a:pt x="16804" y="10302"/>
                  <a:pt x="16805" y="10293"/>
                  <a:pt x="16804" y="10285"/>
                </a:cubicBezTo>
                <a:cubicBezTo>
                  <a:pt x="16815" y="10276"/>
                  <a:pt x="16822" y="10268"/>
                  <a:pt x="16827" y="10259"/>
                </a:cubicBezTo>
                <a:cubicBezTo>
                  <a:pt x="16849" y="10255"/>
                  <a:pt x="16863" y="10258"/>
                  <a:pt x="16893" y="10242"/>
                </a:cubicBezTo>
                <a:cubicBezTo>
                  <a:pt x="16900" y="10296"/>
                  <a:pt x="16842" y="10306"/>
                  <a:pt x="16907" y="10391"/>
                </a:cubicBezTo>
                <a:cubicBezTo>
                  <a:pt x="16973" y="10383"/>
                  <a:pt x="16961" y="10412"/>
                  <a:pt x="17016" y="10386"/>
                </a:cubicBezTo>
                <a:cubicBezTo>
                  <a:pt x="16977" y="10374"/>
                  <a:pt x="16928" y="10384"/>
                  <a:pt x="16906" y="10333"/>
                </a:cubicBezTo>
                <a:cubicBezTo>
                  <a:pt x="16923" y="10291"/>
                  <a:pt x="16965" y="10258"/>
                  <a:pt x="16961" y="10209"/>
                </a:cubicBezTo>
                <a:cubicBezTo>
                  <a:pt x="16931" y="10217"/>
                  <a:pt x="16905" y="10215"/>
                  <a:pt x="16886" y="10197"/>
                </a:cubicBezTo>
                <a:cubicBezTo>
                  <a:pt x="16867" y="10212"/>
                  <a:pt x="16858" y="10230"/>
                  <a:pt x="16850" y="10249"/>
                </a:cubicBezTo>
                <a:cubicBezTo>
                  <a:pt x="16844" y="10246"/>
                  <a:pt x="16839" y="10243"/>
                  <a:pt x="16834" y="10239"/>
                </a:cubicBezTo>
                <a:cubicBezTo>
                  <a:pt x="16837" y="10224"/>
                  <a:pt x="16835" y="10209"/>
                  <a:pt x="16833" y="10194"/>
                </a:cubicBezTo>
                <a:cubicBezTo>
                  <a:pt x="16836" y="10197"/>
                  <a:pt x="16840" y="10200"/>
                  <a:pt x="16843" y="10204"/>
                </a:cubicBezTo>
                <a:cubicBezTo>
                  <a:pt x="16870" y="10190"/>
                  <a:pt x="16846" y="10181"/>
                  <a:pt x="16828" y="10170"/>
                </a:cubicBezTo>
                <a:cubicBezTo>
                  <a:pt x="16826" y="10160"/>
                  <a:pt x="16825" y="10150"/>
                  <a:pt x="16826" y="10141"/>
                </a:cubicBezTo>
                <a:cubicBezTo>
                  <a:pt x="16858" y="10152"/>
                  <a:pt x="16885" y="10175"/>
                  <a:pt x="16920" y="10181"/>
                </a:cubicBezTo>
                <a:cubicBezTo>
                  <a:pt x="16897" y="10156"/>
                  <a:pt x="16896" y="10133"/>
                  <a:pt x="16902" y="10110"/>
                </a:cubicBezTo>
                <a:cubicBezTo>
                  <a:pt x="16908" y="10112"/>
                  <a:pt x="16915" y="10113"/>
                  <a:pt x="16922" y="10112"/>
                </a:cubicBezTo>
                <a:cubicBezTo>
                  <a:pt x="16932" y="10102"/>
                  <a:pt x="16922" y="10092"/>
                  <a:pt x="16912" y="10082"/>
                </a:cubicBezTo>
                <a:cubicBezTo>
                  <a:pt x="16917" y="10069"/>
                  <a:pt x="16921" y="10056"/>
                  <a:pt x="16924" y="10043"/>
                </a:cubicBezTo>
                <a:cubicBezTo>
                  <a:pt x="16930" y="10041"/>
                  <a:pt x="16935" y="10038"/>
                  <a:pt x="16944" y="10037"/>
                </a:cubicBezTo>
                <a:cubicBezTo>
                  <a:pt x="16938" y="10035"/>
                  <a:pt x="16932" y="10035"/>
                  <a:pt x="16925" y="10035"/>
                </a:cubicBezTo>
                <a:cubicBezTo>
                  <a:pt x="16927" y="10019"/>
                  <a:pt x="16923" y="10002"/>
                  <a:pt x="16909" y="9984"/>
                </a:cubicBezTo>
                <a:cubicBezTo>
                  <a:pt x="16910" y="9982"/>
                  <a:pt x="16912" y="9980"/>
                  <a:pt x="16915" y="9978"/>
                </a:cubicBezTo>
                <a:cubicBezTo>
                  <a:pt x="16912" y="9977"/>
                  <a:pt x="16908" y="9977"/>
                  <a:pt x="16905" y="9977"/>
                </a:cubicBezTo>
                <a:cubicBezTo>
                  <a:pt x="16904" y="9976"/>
                  <a:pt x="16904" y="9976"/>
                  <a:pt x="16904" y="9976"/>
                </a:cubicBezTo>
                <a:cubicBezTo>
                  <a:pt x="16935" y="9976"/>
                  <a:pt x="16955" y="10001"/>
                  <a:pt x="16993" y="9985"/>
                </a:cubicBezTo>
                <a:cubicBezTo>
                  <a:pt x="16976" y="9953"/>
                  <a:pt x="17017" y="9941"/>
                  <a:pt x="16965" y="9897"/>
                </a:cubicBezTo>
                <a:cubicBezTo>
                  <a:pt x="16952" y="9901"/>
                  <a:pt x="16940" y="9902"/>
                  <a:pt x="16929" y="9902"/>
                </a:cubicBezTo>
                <a:cubicBezTo>
                  <a:pt x="16918" y="9870"/>
                  <a:pt x="16910" y="9838"/>
                  <a:pt x="16914" y="9806"/>
                </a:cubicBezTo>
                <a:cubicBezTo>
                  <a:pt x="16955" y="9824"/>
                  <a:pt x="16984" y="9863"/>
                  <a:pt x="16924" y="9869"/>
                </a:cubicBezTo>
                <a:cubicBezTo>
                  <a:pt x="16965" y="9867"/>
                  <a:pt x="16990" y="9901"/>
                  <a:pt x="17031" y="9898"/>
                </a:cubicBezTo>
                <a:cubicBezTo>
                  <a:pt x="16960" y="9845"/>
                  <a:pt x="17006" y="9828"/>
                  <a:pt x="16972" y="9757"/>
                </a:cubicBezTo>
                <a:cubicBezTo>
                  <a:pt x="16918" y="9756"/>
                  <a:pt x="16982" y="9810"/>
                  <a:pt x="16943" y="9813"/>
                </a:cubicBezTo>
                <a:cubicBezTo>
                  <a:pt x="16920" y="9805"/>
                  <a:pt x="16916" y="9804"/>
                  <a:pt x="16918" y="9804"/>
                </a:cubicBezTo>
                <a:cubicBezTo>
                  <a:pt x="16918" y="9804"/>
                  <a:pt x="16918" y="9804"/>
                  <a:pt x="16918" y="9804"/>
                </a:cubicBezTo>
                <a:cubicBezTo>
                  <a:pt x="16935" y="9804"/>
                  <a:pt x="16926" y="9755"/>
                  <a:pt x="16911" y="9737"/>
                </a:cubicBezTo>
                <a:cubicBezTo>
                  <a:pt x="16933" y="9734"/>
                  <a:pt x="16949" y="9737"/>
                  <a:pt x="16972" y="9730"/>
                </a:cubicBezTo>
                <a:cubicBezTo>
                  <a:pt x="16851" y="9676"/>
                  <a:pt x="17004" y="9653"/>
                  <a:pt x="16956" y="9600"/>
                </a:cubicBezTo>
                <a:cubicBezTo>
                  <a:pt x="17049" y="9609"/>
                  <a:pt x="17000" y="9666"/>
                  <a:pt x="17053" y="9686"/>
                </a:cubicBezTo>
                <a:cubicBezTo>
                  <a:pt x="17066" y="9683"/>
                  <a:pt x="17053" y="9671"/>
                  <a:pt x="17048" y="9663"/>
                </a:cubicBezTo>
                <a:cubicBezTo>
                  <a:pt x="17083" y="9641"/>
                  <a:pt x="17089" y="9692"/>
                  <a:pt x="17123" y="9672"/>
                </a:cubicBezTo>
                <a:cubicBezTo>
                  <a:pt x="17096" y="9638"/>
                  <a:pt x="17148" y="9615"/>
                  <a:pt x="17082" y="9608"/>
                </a:cubicBezTo>
                <a:cubicBezTo>
                  <a:pt x="17039" y="9571"/>
                  <a:pt x="17122" y="9573"/>
                  <a:pt x="17107" y="9545"/>
                </a:cubicBezTo>
                <a:cubicBezTo>
                  <a:pt x="17140" y="9550"/>
                  <a:pt x="17180" y="9575"/>
                  <a:pt x="17144" y="9585"/>
                </a:cubicBezTo>
                <a:cubicBezTo>
                  <a:pt x="17226" y="9605"/>
                  <a:pt x="17109" y="9483"/>
                  <a:pt x="17225" y="9511"/>
                </a:cubicBezTo>
                <a:lnTo>
                  <a:pt x="17170" y="9451"/>
                </a:lnTo>
                <a:cubicBezTo>
                  <a:pt x="17145" y="9461"/>
                  <a:pt x="17126" y="9451"/>
                  <a:pt x="17104" y="9452"/>
                </a:cubicBezTo>
                <a:cubicBezTo>
                  <a:pt x="17085" y="9419"/>
                  <a:pt x="17130" y="9432"/>
                  <a:pt x="17166" y="9428"/>
                </a:cubicBezTo>
                <a:cubicBezTo>
                  <a:pt x="17087" y="9361"/>
                  <a:pt x="17190" y="9350"/>
                  <a:pt x="17258" y="9293"/>
                </a:cubicBezTo>
                <a:cubicBezTo>
                  <a:pt x="17206" y="9236"/>
                  <a:pt x="17333" y="9181"/>
                  <a:pt x="17304" y="9108"/>
                </a:cubicBezTo>
                <a:cubicBezTo>
                  <a:pt x="17248" y="9091"/>
                  <a:pt x="17280" y="9131"/>
                  <a:pt x="17251" y="9142"/>
                </a:cubicBezTo>
                <a:cubicBezTo>
                  <a:pt x="17192" y="9115"/>
                  <a:pt x="17230" y="9056"/>
                  <a:pt x="17243" y="9027"/>
                </a:cubicBezTo>
                <a:cubicBezTo>
                  <a:pt x="17306" y="9033"/>
                  <a:pt x="17229" y="9067"/>
                  <a:pt x="17290" y="9076"/>
                </a:cubicBezTo>
                <a:cubicBezTo>
                  <a:pt x="17324" y="9064"/>
                  <a:pt x="17347" y="9053"/>
                  <a:pt x="17375" y="9058"/>
                </a:cubicBezTo>
                <a:cubicBezTo>
                  <a:pt x="17357" y="9036"/>
                  <a:pt x="17296" y="8988"/>
                  <a:pt x="17259" y="8954"/>
                </a:cubicBezTo>
                <a:cubicBezTo>
                  <a:pt x="17252" y="8920"/>
                  <a:pt x="17329" y="8949"/>
                  <a:pt x="17358" y="8933"/>
                </a:cubicBezTo>
                <a:cubicBezTo>
                  <a:pt x="17372" y="8920"/>
                  <a:pt x="17317" y="8851"/>
                  <a:pt x="17390" y="8878"/>
                </a:cubicBezTo>
                <a:cubicBezTo>
                  <a:pt x="17343" y="8810"/>
                  <a:pt x="17377" y="8766"/>
                  <a:pt x="17406" y="8719"/>
                </a:cubicBezTo>
                <a:cubicBezTo>
                  <a:pt x="17451" y="8699"/>
                  <a:pt x="17468" y="8762"/>
                  <a:pt x="17514" y="8742"/>
                </a:cubicBezTo>
                <a:cubicBezTo>
                  <a:pt x="17491" y="8695"/>
                  <a:pt x="17439" y="8734"/>
                  <a:pt x="17414" y="8693"/>
                </a:cubicBezTo>
                <a:cubicBezTo>
                  <a:pt x="17389" y="8655"/>
                  <a:pt x="17485" y="8678"/>
                  <a:pt x="17527" y="8667"/>
                </a:cubicBezTo>
                <a:cubicBezTo>
                  <a:pt x="17508" y="8643"/>
                  <a:pt x="17548" y="8635"/>
                  <a:pt x="17544" y="8615"/>
                </a:cubicBezTo>
                <a:cubicBezTo>
                  <a:pt x="17574" y="8628"/>
                  <a:pt x="17608" y="8631"/>
                  <a:pt x="17647" y="8614"/>
                </a:cubicBezTo>
                <a:cubicBezTo>
                  <a:pt x="17630" y="8609"/>
                  <a:pt x="17599" y="8593"/>
                  <a:pt x="17619" y="8585"/>
                </a:cubicBezTo>
                <a:cubicBezTo>
                  <a:pt x="17591" y="8561"/>
                  <a:pt x="17608" y="8604"/>
                  <a:pt x="17563" y="8598"/>
                </a:cubicBezTo>
                <a:cubicBezTo>
                  <a:pt x="17526" y="8570"/>
                  <a:pt x="17571" y="8563"/>
                  <a:pt x="17580" y="8546"/>
                </a:cubicBezTo>
                <a:cubicBezTo>
                  <a:pt x="17554" y="8525"/>
                  <a:pt x="17529" y="8560"/>
                  <a:pt x="17534" y="8570"/>
                </a:cubicBezTo>
                <a:cubicBezTo>
                  <a:pt x="17505" y="8565"/>
                  <a:pt x="17480" y="8551"/>
                  <a:pt x="17453" y="8541"/>
                </a:cubicBezTo>
                <a:cubicBezTo>
                  <a:pt x="17459" y="8515"/>
                  <a:pt x="17502" y="8526"/>
                  <a:pt x="17443" y="8496"/>
                </a:cubicBezTo>
                <a:cubicBezTo>
                  <a:pt x="17506" y="8481"/>
                  <a:pt x="17483" y="8514"/>
                  <a:pt x="17523" y="8524"/>
                </a:cubicBezTo>
                <a:cubicBezTo>
                  <a:pt x="17565" y="8506"/>
                  <a:pt x="17504" y="8493"/>
                  <a:pt x="17475" y="8476"/>
                </a:cubicBezTo>
                <a:cubicBezTo>
                  <a:pt x="17466" y="8441"/>
                  <a:pt x="17505" y="8418"/>
                  <a:pt x="17506" y="8385"/>
                </a:cubicBezTo>
                <a:cubicBezTo>
                  <a:pt x="17542" y="8392"/>
                  <a:pt x="17571" y="8422"/>
                  <a:pt x="17606" y="8432"/>
                </a:cubicBezTo>
                <a:cubicBezTo>
                  <a:pt x="17633" y="8408"/>
                  <a:pt x="17736" y="8404"/>
                  <a:pt x="17708" y="8359"/>
                </a:cubicBezTo>
                <a:cubicBezTo>
                  <a:pt x="17789" y="8351"/>
                  <a:pt x="17830" y="8354"/>
                  <a:pt x="17857" y="8297"/>
                </a:cubicBezTo>
                <a:cubicBezTo>
                  <a:pt x="17827" y="8308"/>
                  <a:pt x="17818" y="8330"/>
                  <a:pt x="17773" y="8318"/>
                </a:cubicBezTo>
                <a:cubicBezTo>
                  <a:pt x="17745" y="8290"/>
                  <a:pt x="17769" y="8275"/>
                  <a:pt x="17781" y="8256"/>
                </a:cubicBezTo>
                <a:cubicBezTo>
                  <a:pt x="17761" y="8237"/>
                  <a:pt x="17730" y="8254"/>
                  <a:pt x="17714" y="8226"/>
                </a:cubicBezTo>
                <a:cubicBezTo>
                  <a:pt x="17711" y="8252"/>
                  <a:pt x="17630" y="8285"/>
                  <a:pt x="17688" y="8304"/>
                </a:cubicBezTo>
                <a:cubicBezTo>
                  <a:pt x="17659" y="8301"/>
                  <a:pt x="17629" y="8301"/>
                  <a:pt x="17607" y="8277"/>
                </a:cubicBezTo>
                <a:cubicBezTo>
                  <a:pt x="17608" y="8253"/>
                  <a:pt x="17679" y="8277"/>
                  <a:pt x="17610" y="8228"/>
                </a:cubicBezTo>
                <a:cubicBezTo>
                  <a:pt x="17644" y="8205"/>
                  <a:pt x="17652" y="8256"/>
                  <a:pt x="17686" y="8233"/>
                </a:cubicBezTo>
                <a:cubicBezTo>
                  <a:pt x="17612" y="8221"/>
                  <a:pt x="17626" y="8185"/>
                  <a:pt x="17670" y="8165"/>
                </a:cubicBezTo>
                <a:cubicBezTo>
                  <a:pt x="17630" y="8138"/>
                  <a:pt x="17611" y="8160"/>
                  <a:pt x="17614" y="8180"/>
                </a:cubicBezTo>
                <a:cubicBezTo>
                  <a:pt x="17594" y="8163"/>
                  <a:pt x="17610" y="8155"/>
                  <a:pt x="17589" y="8138"/>
                </a:cubicBezTo>
                <a:cubicBezTo>
                  <a:pt x="17619" y="8137"/>
                  <a:pt x="17660" y="8106"/>
                  <a:pt x="17683" y="8126"/>
                </a:cubicBezTo>
                <a:cubicBezTo>
                  <a:pt x="17693" y="8116"/>
                  <a:pt x="17635" y="8054"/>
                  <a:pt x="17710" y="8083"/>
                </a:cubicBezTo>
                <a:cubicBezTo>
                  <a:pt x="17739" y="8066"/>
                  <a:pt x="17616" y="8025"/>
                  <a:pt x="17661" y="8000"/>
                </a:cubicBezTo>
                <a:cubicBezTo>
                  <a:pt x="17683" y="7998"/>
                  <a:pt x="17697" y="8021"/>
                  <a:pt x="17714" y="8034"/>
                </a:cubicBezTo>
                <a:cubicBezTo>
                  <a:pt x="17732" y="8003"/>
                  <a:pt x="17814" y="7957"/>
                  <a:pt x="17745" y="7928"/>
                </a:cubicBezTo>
                <a:cubicBezTo>
                  <a:pt x="17738" y="7916"/>
                  <a:pt x="17772" y="7874"/>
                  <a:pt x="17800" y="7913"/>
                </a:cubicBezTo>
                <a:cubicBezTo>
                  <a:pt x="17807" y="7852"/>
                  <a:pt x="17752" y="7759"/>
                  <a:pt x="17617" y="7709"/>
                </a:cubicBezTo>
                <a:cubicBezTo>
                  <a:pt x="17618" y="7692"/>
                  <a:pt x="17635" y="7680"/>
                  <a:pt x="17619" y="7660"/>
                </a:cubicBezTo>
                <a:cubicBezTo>
                  <a:pt x="17666" y="7642"/>
                  <a:pt x="17692" y="7700"/>
                  <a:pt x="17742" y="7673"/>
                </a:cubicBezTo>
                <a:cubicBezTo>
                  <a:pt x="17780" y="7715"/>
                  <a:pt x="17748" y="7708"/>
                  <a:pt x="17727" y="7726"/>
                </a:cubicBezTo>
                <a:cubicBezTo>
                  <a:pt x="17758" y="7766"/>
                  <a:pt x="17796" y="7781"/>
                  <a:pt x="17842" y="7766"/>
                </a:cubicBezTo>
                <a:cubicBezTo>
                  <a:pt x="17832" y="7757"/>
                  <a:pt x="17818" y="7764"/>
                  <a:pt x="17804" y="7765"/>
                </a:cubicBezTo>
                <a:cubicBezTo>
                  <a:pt x="17788" y="7740"/>
                  <a:pt x="17765" y="7713"/>
                  <a:pt x="17810" y="7702"/>
                </a:cubicBezTo>
                <a:cubicBezTo>
                  <a:pt x="17848" y="7694"/>
                  <a:pt x="17808" y="7724"/>
                  <a:pt x="17850" y="7739"/>
                </a:cubicBezTo>
                <a:cubicBezTo>
                  <a:pt x="17905" y="7732"/>
                  <a:pt x="17827" y="7696"/>
                  <a:pt x="17889" y="7691"/>
                </a:cubicBezTo>
                <a:cubicBezTo>
                  <a:pt x="17776" y="7654"/>
                  <a:pt x="17878" y="7598"/>
                  <a:pt x="17951" y="7562"/>
                </a:cubicBezTo>
                <a:cubicBezTo>
                  <a:pt x="17914" y="7532"/>
                  <a:pt x="17836" y="7497"/>
                  <a:pt x="17818" y="7541"/>
                </a:cubicBezTo>
                <a:cubicBezTo>
                  <a:pt x="17882" y="7543"/>
                  <a:pt x="17853" y="7566"/>
                  <a:pt x="17830" y="7586"/>
                </a:cubicBezTo>
                <a:cubicBezTo>
                  <a:pt x="17807" y="7589"/>
                  <a:pt x="17811" y="7570"/>
                  <a:pt x="17824" y="7564"/>
                </a:cubicBezTo>
                <a:cubicBezTo>
                  <a:pt x="17766" y="7563"/>
                  <a:pt x="17787" y="7640"/>
                  <a:pt x="17756" y="7669"/>
                </a:cubicBezTo>
                <a:cubicBezTo>
                  <a:pt x="17702" y="7544"/>
                  <a:pt x="17811" y="7394"/>
                  <a:pt x="17797" y="7255"/>
                </a:cubicBezTo>
                <a:cubicBezTo>
                  <a:pt x="17815" y="7252"/>
                  <a:pt x="17827" y="7268"/>
                  <a:pt x="17841" y="7278"/>
                </a:cubicBezTo>
                <a:cubicBezTo>
                  <a:pt x="17864" y="7264"/>
                  <a:pt x="17878" y="7248"/>
                  <a:pt x="17832" y="7220"/>
                </a:cubicBezTo>
                <a:cubicBezTo>
                  <a:pt x="17912" y="7224"/>
                  <a:pt x="17850" y="7195"/>
                  <a:pt x="17895" y="7176"/>
                </a:cubicBezTo>
                <a:cubicBezTo>
                  <a:pt x="17929" y="7162"/>
                  <a:pt x="17939" y="7231"/>
                  <a:pt x="17977" y="7199"/>
                </a:cubicBezTo>
                <a:cubicBezTo>
                  <a:pt x="17905" y="7160"/>
                  <a:pt x="17955" y="7155"/>
                  <a:pt x="17990" y="7110"/>
                </a:cubicBezTo>
                <a:cubicBezTo>
                  <a:pt x="17935" y="7078"/>
                  <a:pt x="17900" y="7046"/>
                  <a:pt x="17986" y="7024"/>
                </a:cubicBezTo>
                <a:cubicBezTo>
                  <a:pt x="17936" y="6991"/>
                  <a:pt x="17980" y="6976"/>
                  <a:pt x="17930" y="6944"/>
                </a:cubicBezTo>
                <a:cubicBezTo>
                  <a:pt x="18113" y="6901"/>
                  <a:pt x="18017" y="6750"/>
                  <a:pt x="18126" y="6639"/>
                </a:cubicBezTo>
                <a:cubicBezTo>
                  <a:pt x="18072" y="6633"/>
                  <a:pt x="18034" y="6595"/>
                  <a:pt x="18111" y="6594"/>
                </a:cubicBezTo>
                <a:cubicBezTo>
                  <a:pt x="18089" y="6562"/>
                  <a:pt x="18059" y="6565"/>
                  <a:pt x="18031" y="6560"/>
                </a:cubicBezTo>
                <a:cubicBezTo>
                  <a:pt x="18028" y="6550"/>
                  <a:pt x="18024" y="6540"/>
                  <a:pt x="18037" y="6533"/>
                </a:cubicBezTo>
                <a:cubicBezTo>
                  <a:pt x="18073" y="6542"/>
                  <a:pt x="18111" y="6539"/>
                  <a:pt x="18142" y="6571"/>
                </a:cubicBezTo>
                <a:cubicBezTo>
                  <a:pt x="18198" y="6539"/>
                  <a:pt x="18043" y="6545"/>
                  <a:pt x="18130" y="6512"/>
                </a:cubicBezTo>
                <a:cubicBezTo>
                  <a:pt x="18046" y="6488"/>
                  <a:pt x="18079" y="6481"/>
                  <a:pt x="18084" y="6441"/>
                </a:cubicBezTo>
                <a:cubicBezTo>
                  <a:pt x="18115" y="6432"/>
                  <a:pt x="18140" y="6453"/>
                  <a:pt x="18164" y="6475"/>
                </a:cubicBezTo>
                <a:cubicBezTo>
                  <a:pt x="18113" y="6400"/>
                  <a:pt x="18192" y="6308"/>
                  <a:pt x="18055" y="6240"/>
                </a:cubicBezTo>
                <a:cubicBezTo>
                  <a:pt x="18035" y="6204"/>
                  <a:pt x="18075" y="6210"/>
                  <a:pt x="18091" y="6190"/>
                </a:cubicBezTo>
                <a:cubicBezTo>
                  <a:pt x="18132" y="6176"/>
                  <a:pt x="18160" y="6217"/>
                  <a:pt x="18202" y="6198"/>
                </a:cubicBezTo>
                <a:cubicBezTo>
                  <a:pt x="18175" y="6169"/>
                  <a:pt x="18141" y="6170"/>
                  <a:pt x="18108" y="6171"/>
                </a:cubicBezTo>
                <a:cubicBezTo>
                  <a:pt x="18129" y="6139"/>
                  <a:pt x="18087" y="6143"/>
                  <a:pt x="18072" y="6110"/>
                </a:cubicBezTo>
                <a:cubicBezTo>
                  <a:pt x="18141" y="6098"/>
                  <a:pt x="18213" y="6153"/>
                  <a:pt x="18205" y="6185"/>
                </a:cubicBezTo>
                <a:cubicBezTo>
                  <a:pt x="18226" y="6173"/>
                  <a:pt x="18243" y="6182"/>
                  <a:pt x="18229" y="6188"/>
                </a:cubicBezTo>
                <a:cubicBezTo>
                  <a:pt x="18310" y="6151"/>
                  <a:pt x="18397" y="6094"/>
                  <a:pt x="18277" y="6004"/>
                </a:cubicBezTo>
                <a:cubicBezTo>
                  <a:pt x="18314" y="5983"/>
                  <a:pt x="18336" y="6044"/>
                  <a:pt x="18374" y="6017"/>
                </a:cubicBezTo>
                <a:cubicBezTo>
                  <a:pt x="18310" y="5983"/>
                  <a:pt x="18400" y="5925"/>
                  <a:pt x="18399" y="5878"/>
                </a:cubicBezTo>
                <a:cubicBezTo>
                  <a:pt x="18382" y="5862"/>
                  <a:pt x="18360" y="5866"/>
                  <a:pt x="18342" y="5849"/>
                </a:cubicBezTo>
                <a:cubicBezTo>
                  <a:pt x="18363" y="5849"/>
                  <a:pt x="18381" y="5863"/>
                  <a:pt x="18404" y="5850"/>
                </a:cubicBezTo>
                <a:cubicBezTo>
                  <a:pt x="18405" y="5824"/>
                  <a:pt x="18389" y="5840"/>
                  <a:pt x="18361" y="5816"/>
                </a:cubicBezTo>
                <a:cubicBezTo>
                  <a:pt x="18378" y="5812"/>
                  <a:pt x="18391" y="5829"/>
                  <a:pt x="18409" y="5822"/>
                </a:cubicBezTo>
                <a:cubicBezTo>
                  <a:pt x="18465" y="5798"/>
                  <a:pt x="18427" y="5762"/>
                  <a:pt x="18370" y="5761"/>
                </a:cubicBezTo>
                <a:cubicBezTo>
                  <a:pt x="18388" y="5755"/>
                  <a:pt x="18392" y="5749"/>
                  <a:pt x="18386" y="5741"/>
                </a:cubicBezTo>
                <a:cubicBezTo>
                  <a:pt x="18404" y="5736"/>
                  <a:pt x="18418" y="5752"/>
                  <a:pt x="18432" y="5761"/>
                </a:cubicBezTo>
                <a:cubicBezTo>
                  <a:pt x="18446" y="5696"/>
                  <a:pt x="18553" y="5604"/>
                  <a:pt x="18469" y="5552"/>
                </a:cubicBezTo>
                <a:cubicBezTo>
                  <a:pt x="18547" y="5495"/>
                  <a:pt x="18455" y="5503"/>
                  <a:pt x="18508" y="5471"/>
                </a:cubicBezTo>
                <a:cubicBezTo>
                  <a:pt x="18418" y="5425"/>
                  <a:pt x="18438" y="5405"/>
                  <a:pt x="18393" y="5352"/>
                </a:cubicBezTo>
                <a:cubicBezTo>
                  <a:pt x="18358" y="5365"/>
                  <a:pt x="18368" y="5383"/>
                  <a:pt x="18348" y="5397"/>
                </a:cubicBezTo>
                <a:cubicBezTo>
                  <a:pt x="18308" y="5372"/>
                  <a:pt x="18376" y="5358"/>
                  <a:pt x="18346" y="5334"/>
                </a:cubicBezTo>
                <a:cubicBezTo>
                  <a:pt x="18364" y="5328"/>
                  <a:pt x="18378" y="5344"/>
                  <a:pt x="18393" y="5352"/>
                </a:cubicBezTo>
                <a:cubicBezTo>
                  <a:pt x="18406" y="5309"/>
                  <a:pt x="18463" y="5269"/>
                  <a:pt x="18476" y="5226"/>
                </a:cubicBezTo>
                <a:cubicBezTo>
                  <a:pt x="18494" y="5220"/>
                  <a:pt x="18508" y="5236"/>
                  <a:pt x="18523" y="5244"/>
                </a:cubicBezTo>
                <a:cubicBezTo>
                  <a:pt x="18532" y="5224"/>
                  <a:pt x="18553" y="5204"/>
                  <a:pt x="18521" y="5180"/>
                </a:cubicBezTo>
                <a:cubicBezTo>
                  <a:pt x="18393" y="5147"/>
                  <a:pt x="18594" y="5022"/>
                  <a:pt x="18515" y="4945"/>
                </a:cubicBezTo>
                <a:cubicBezTo>
                  <a:pt x="18484" y="5026"/>
                  <a:pt x="18467" y="5107"/>
                  <a:pt x="18422" y="5185"/>
                </a:cubicBezTo>
                <a:cubicBezTo>
                  <a:pt x="18395" y="5155"/>
                  <a:pt x="18426" y="5129"/>
                  <a:pt x="18434" y="5102"/>
                </a:cubicBezTo>
                <a:cubicBezTo>
                  <a:pt x="18377" y="5086"/>
                  <a:pt x="18416" y="5137"/>
                  <a:pt x="18391" y="5147"/>
                </a:cubicBezTo>
                <a:cubicBezTo>
                  <a:pt x="18368" y="5131"/>
                  <a:pt x="18346" y="5115"/>
                  <a:pt x="18323" y="5099"/>
                </a:cubicBezTo>
                <a:cubicBezTo>
                  <a:pt x="18345" y="5087"/>
                  <a:pt x="18365" y="5096"/>
                  <a:pt x="18387" y="5083"/>
                </a:cubicBezTo>
                <a:cubicBezTo>
                  <a:pt x="18363" y="5022"/>
                  <a:pt x="18249" y="5016"/>
                  <a:pt x="18305" y="4950"/>
                </a:cubicBezTo>
                <a:cubicBezTo>
                  <a:pt x="18349" y="4947"/>
                  <a:pt x="18351" y="5000"/>
                  <a:pt x="18383" y="5019"/>
                </a:cubicBezTo>
                <a:cubicBezTo>
                  <a:pt x="18412" y="5020"/>
                  <a:pt x="18442" y="5005"/>
                  <a:pt x="18469" y="5020"/>
                </a:cubicBezTo>
                <a:cubicBezTo>
                  <a:pt x="18453" y="5004"/>
                  <a:pt x="18307" y="4958"/>
                  <a:pt x="18372" y="4906"/>
                </a:cubicBezTo>
                <a:cubicBezTo>
                  <a:pt x="18398" y="4897"/>
                  <a:pt x="18422" y="4906"/>
                  <a:pt x="18444" y="4926"/>
                </a:cubicBezTo>
                <a:cubicBezTo>
                  <a:pt x="18491" y="4900"/>
                  <a:pt x="18345" y="4863"/>
                  <a:pt x="18383" y="4822"/>
                </a:cubicBezTo>
                <a:cubicBezTo>
                  <a:pt x="18419" y="4796"/>
                  <a:pt x="18446" y="4847"/>
                  <a:pt x="18482" y="4816"/>
                </a:cubicBezTo>
                <a:cubicBezTo>
                  <a:pt x="18475" y="4808"/>
                  <a:pt x="18466" y="4810"/>
                  <a:pt x="18458" y="4814"/>
                </a:cubicBezTo>
                <a:cubicBezTo>
                  <a:pt x="18424" y="4813"/>
                  <a:pt x="18456" y="4776"/>
                  <a:pt x="18388" y="4781"/>
                </a:cubicBezTo>
                <a:cubicBezTo>
                  <a:pt x="18400" y="4769"/>
                  <a:pt x="18422" y="4723"/>
                  <a:pt x="18357" y="4729"/>
                </a:cubicBezTo>
                <a:cubicBezTo>
                  <a:pt x="18369" y="4714"/>
                  <a:pt x="18341" y="4695"/>
                  <a:pt x="18376" y="4681"/>
                </a:cubicBezTo>
                <a:cubicBezTo>
                  <a:pt x="18421" y="4682"/>
                  <a:pt x="18459" y="4734"/>
                  <a:pt x="18506" y="4725"/>
                </a:cubicBezTo>
                <a:cubicBezTo>
                  <a:pt x="18493" y="4707"/>
                  <a:pt x="18476" y="4681"/>
                  <a:pt x="18452" y="4658"/>
                </a:cubicBezTo>
                <a:cubicBezTo>
                  <a:pt x="18479" y="4640"/>
                  <a:pt x="18501" y="4659"/>
                  <a:pt x="18529" y="4635"/>
                </a:cubicBezTo>
                <a:cubicBezTo>
                  <a:pt x="18517" y="4592"/>
                  <a:pt x="18540" y="4550"/>
                  <a:pt x="18544" y="4508"/>
                </a:cubicBezTo>
                <a:cubicBezTo>
                  <a:pt x="18575" y="4495"/>
                  <a:pt x="18556" y="4536"/>
                  <a:pt x="18601" y="4547"/>
                </a:cubicBezTo>
                <a:cubicBezTo>
                  <a:pt x="18645" y="4494"/>
                  <a:pt x="18478" y="4474"/>
                  <a:pt x="18579" y="4425"/>
                </a:cubicBezTo>
                <a:cubicBezTo>
                  <a:pt x="18570" y="4410"/>
                  <a:pt x="18505" y="4393"/>
                  <a:pt x="18535" y="4380"/>
                </a:cubicBezTo>
                <a:cubicBezTo>
                  <a:pt x="18503" y="4362"/>
                  <a:pt x="18529" y="4402"/>
                  <a:pt x="18483" y="4405"/>
                </a:cubicBezTo>
                <a:cubicBezTo>
                  <a:pt x="18472" y="4398"/>
                  <a:pt x="18460" y="4390"/>
                  <a:pt x="18449" y="4383"/>
                </a:cubicBezTo>
                <a:cubicBezTo>
                  <a:pt x="18500" y="4343"/>
                  <a:pt x="18457" y="4298"/>
                  <a:pt x="18513" y="4259"/>
                </a:cubicBezTo>
                <a:cubicBezTo>
                  <a:pt x="18576" y="4260"/>
                  <a:pt x="18577" y="4318"/>
                  <a:pt x="18516" y="4336"/>
                </a:cubicBezTo>
                <a:cubicBezTo>
                  <a:pt x="18544" y="4357"/>
                  <a:pt x="18563" y="4377"/>
                  <a:pt x="18558" y="4395"/>
                </a:cubicBezTo>
                <a:cubicBezTo>
                  <a:pt x="18557" y="4372"/>
                  <a:pt x="18653" y="4321"/>
                  <a:pt x="18572" y="4282"/>
                </a:cubicBezTo>
                <a:cubicBezTo>
                  <a:pt x="18612" y="4255"/>
                  <a:pt x="18644" y="4294"/>
                  <a:pt x="18684" y="4266"/>
                </a:cubicBezTo>
                <a:cubicBezTo>
                  <a:pt x="18599" y="4235"/>
                  <a:pt x="18619" y="4152"/>
                  <a:pt x="18617" y="4086"/>
                </a:cubicBezTo>
                <a:cubicBezTo>
                  <a:pt x="18663" y="4071"/>
                  <a:pt x="18630" y="4108"/>
                  <a:pt x="18664" y="4116"/>
                </a:cubicBezTo>
                <a:cubicBezTo>
                  <a:pt x="18665" y="4086"/>
                  <a:pt x="18706" y="4101"/>
                  <a:pt x="18740" y="4076"/>
                </a:cubicBezTo>
                <a:cubicBezTo>
                  <a:pt x="18707" y="4037"/>
                  <a:pt x="18743" y="4000"/>
                  <a:pt x="18700" y="3961"/>
                </a:cubicBezTo>
                <a:cubicBezTo>
                  <a:pt x="18779" y="3910"/>
                  <a:pt x="18687" y="3909"/>
                  <a:pt x="18611" y="3830"/>
                </a:cubicBezTo>
                <a:cubicBezTo>
                  <a:pt x="18616" y="3861"/>
                  <a:pt x="18643" y="3893"/>
                  <a:pt x="18617" y="3923"/>
                </a:cubicBezTo>
                <a:cubicBezTo>
                  <a:pt x="18632" y="3938"/>
                  <a:pt x="18649" y="3932"/>
                  <a:pt x="18666" y="3924"/>
                </a:cubicBezTo>
                <a:cubicBezTo>
                  <a:pt x="18682" y="3944"/>
                  <a:pt x="18681" y="3963"/>
                  <a:pt x="18661" y="3981"/>
                </a:cubicBezTo>
                <a:cubicBezTo>
                  <a:pt x="18639" y="3997"/>
                  <a:pt x="18630" y="3958"/>
                  <a:pt x="18639" y="3952"/>
                </a:cubicBezTo>
                <a:cubicBezTo>
                  <a:pt x="18599" y="3961"/>
                  <a:pt x="18483" y="4027"/>
                  <a:pt x="18557" y="4062"/>
                </a:cubicBezTo>
                <a:cubicBezTo>
                  <a:pt x="18483" y="4083"/>
                  <a:pt x="18483" y="4161"/>
                  <a:pt x="18507" y="4209"/>
                </a:cubicBezTo>
                <a:cubicBezTo>
                  <a:pt x="18469" y="4224"/>
                  <a:pt x="18440" y="4215"/>
                  <a:pt x="18490" y="4243"/>
                </a:cubicBezTo>
                <a:cubicBezTo>
                  <a:pt x="18401" y="4313"/>
                  <a:pt x="18375" y="4383"/>
                  <a:pt x="18403" y="4458"/>
                </a:cubicBezTo>
                <a:cubicBezTo>
                  <a:pt x="18319" y="4456"/>
                  <a:pt x="18375" y="4533"/>
                  <a:pt x="18298" y="4508"/>
                </a:cubicBezTo>
                <a:cubicBezTo>
                  <a:pt x="18322" y="4521"/>
                  <a:pt x="18316" y="4544"/>
                  <a:pt x="18327" y="4573"/>
                </a:cubicBezTo>
                <a:cubicBezTo>
                  <a:pt x="18352" y="4562"/>
                  <a:pt x="18341" y="4550"/>
                  <a:pt x="18368" y="4540"/>
                </a:cubicBezTo>
                <a:cubicBezTo>
                  <a:pt x="18378" y="4555"/>
                  <a:pt x="18377" y="4569"/>
                  <a:pt x="18388" y="4583"/>
                </a:cubicBezTo>
                <a:cubicBezTo>
                  <a:pt x="18367" y="4588"/>
                  <a:pt x="18346" y="4586"/>
                  <a:pt x="18327" y="4573"/>
                </a:cubicBezTo>
                <a:cubicBezTo>
                  <a:pt x="18286" y="4589"/>
                  <a:pt x="18313" y="4609"/>
                  <a:pt x="18272" y="4625"/>
                </a:cubicBezTo>
                <a:cubicBezTo>
                  <a:pt x="18286" y="4640"/>
                  <a:pt x="18303" y="4633"/>
                  <a:pt x="18319" y="4642"/>
                </a:cubicBezTo>
                <a:cubicBezTo>
                  <a:pt x="18281" y="4657"/>
                  <a:pt x="18250" y="4671"/>
                  <a:pt x="18300" y="4690"/>
                </a:cubicBezTo>
                <a:cubicBezTo>
                  <a:pt x="18281" y="4700"/>
                  <a:pt x="18245" y="4710"/>
                  <a:pt x="18260" y="4723"/>
                </a:cubicBezTo>
                <a:cubicBezTo>
                  <a:pt x="18233" y="4740"/>
                  <a:pt x="18215" y="4684"/>
                  <a:pt x="18186" y="4717"/>
                </a:cubicBezTo>
                <a:cubicBezTo>
                  <a:pt x="18278" y="4751"/>
                  <a:pt x="18221" y="4868"/>
                  <a:pt x="18152" y="4889"/>
                </a:cubicBezTo>
                <a:cubicBezTo>
                  <a:pt x="18121" y="4912"/>
                  <a:pt x="18189" y="4900"/>
                  <a:pt x="18198" y="4921"/>
                </a:cubicBezTo>
                <a:cubicBezTo>
                  <a:pt x="18204" y="4928"/>
                  <a:pt x="18196" y="4934"/>
                  <a:pt x="18207" y="4942"/>
                </a:cubicBezTo>
                <a:cubicBezTo>
                  <a:pt x="18176" y="4966"/>
                  <a:pt x="18149" y="4946"/>
                  <a:pt x="18118" y="4970"/>
                </a:cubicBezTo>
                <a:cubicBezTo>
                  <a:pt x="18189" y="5021"/>
                  <a:pt x="18113" y="5105"/>
                  <a:pt x="18078" y="5168"/>
                </a:cubicBezTo>
                <a:cubicBezTo>
                  <a:pt x="18121" y="5188"/>
                  <a:pt x="18104" y="5203"/>
                  <a:pt x="18130" y="5221"/>
                </a:cubicBezTo>
                <a:cubicBezTo>
                  <a:pt x="18190" y="5192"/>
                  <a:pt x="18091" y="5191"/>
                  <a:pt x="18129" y="5159"/>
                </a:cubicBezTo>
                <a:cubicBezTo>
                  <a:pt x="18165" y="5179"/>
                  <a:pt x="18155" y="5173"/>
                  <a:pt x="18216" y="5160"/>
                </a:cubicBezTo>
                <a:cubicBezTo>
                  <a:pt x="18287" y="5211"/>
                  <a:pt x="18238" y="5247"/>
                  <a:pt x="18174" y="5254"/>
                </a:cubicBezTo>
                <a:cubicBezTo>
                  <a:pt x="18133" y="5231"/>
                  <a:pt x="18237" y="5222"/>
                  <a:pt x="18184" y="5199"/>
                </a:cubicBezTo>
                <a:cubicBezTo>
                  <a:pt x="18177" y="5229"/>
                  <a:pt x="18104" y="5237"/>
                  <a:pt x="18071" y="5209"/>
                </a:cubicBezTo>
                <a:cubicBezTo>
                  <a:pt x="18063" y="5252"/>
                  <a:pt x="18021" y="5292"/>
                  <a:pt x="18011" y="5335"/>
                </a:cubicBezTo>
                <a:cubicBezTo>
                  <a:pt x="17946" y="5316"/>
                  <a:pt x="17973" y="5325"/>
                  <a:pt x="17934" y="5355"/>
                </a:cubicBezTo>
                <a:cubicBezTo>
                  <a:pt x="17921" y="5331"/>
                  <a:pt x="17944" y="5310"/>
                  <a:pt x="17994" y="5292"/>
                </a:cubicBezTo>
                <a:cubicBezTo>
                  <a:pt x="17972" y="5277"/>
                  <a:pt x="17943" y="5305"/>
                  <a:pt x="17921" y="5285"/>
                </a:cubicBezTo>
                <a:cubicBezTo>
                  <a:pt x="17934" y="5311"/>
                  <a:pt x="17894" y="5333"/>
                  <a:pt x="17896" y="5358"/>
                </a:cubicBezTo>
                <a:cubicBezTo>
                  <a:pt x="17925" y="5378"/>
                  <a:pt x="17962" y="5355"/>
                  <a:pt x="17998" y="5341"/>
                </a:cubicBezTo>
                <a:cubicBezTo>
                  <a:pt x="18008" y="5381"/>
                  <a:pt x="17964" y="5416"/>
                  <a:pt x="18014" y="5461"/>
                </a:cubicBezTo>
                <a:cubicBezTo>
                  <a:pt x="18046" y="5469"/>
                  <a:pt x="18081" y="5458"/>
                  <a:pt x="18111" y="5471"/>
                </a:cubicBezTo>
                <a:cubicBezTo>
                  <a:pt x="18123" y="5514"/>
                  <a:pt x="18048" y="5465"/>
                  <a:pt x="18020" y="5496"/>
                </a:cubicBezTo>
                <a:cubicBezTo>
                  <a:pt x="17996" y="5501"/>
                  <a:pt x="18012" y="5483"/>
                  <a:pt x="17987" y="5472"/>
                </a:cubicBezTo>
                <a:cubicBezTo>
                  <a:pt x="17897" y="5503"/>
                  <a:pt x="17935" y="5598"/>
                  <a:pt x="17834" y="5634"/>
                </a:cubicBezTo>
                <a:cubicBezTo>
                  <a:pt x="17903" y="5698"/>
                  <a:pt x="17841" y="5746"/>
                  <a:pt x="17830" y="5799"/>
                </a:cubicBezTo>
                <a:cubicBezTo>
                  <a:pt x="17764" y="5810"/>
                  <a:pt x="17782" y="5756"/>
                  <a:pt x="17715" y="5744"/>
                </a:cubicBezTo>
                <a:cubicBezTo>
                  <a:pt x="17660" y="5779"/>
                  <a:pt x="17788" y="5804"/>
                  <a:pt x="17668" y="5800"/>
                </a:cubicBezTo>
                <a:cubicBezTo>
                  <a:pt x="17706" y="5817"/>
                  <a:pt x="17747" y="5822"/>
                  <a:pt x="17789" y="5815"/>
                </a:cubicBezTo>
                <a:cubicBezTo>
                  <a:pt x="17811" y="5866"/>
                  <a:pt x="17789" y="5912"/>
                  <a:pt x="17752" y="5955"/>
                </a:cubicBezTo>
                <a:cubicBezTo>
                  <a:pt x="17843" y="5981"/>
                  <a:pt x="17799" y="6024"/>
                  <a:pt x="17783" y="6056"/>
                </a:cubicBezTo>
                <a:cubicBezTo>
                  <a:pt x="17766" y="6060"/>
                  <a:pt x="17752" y="6045"/>
                  <a:pt x="17737" y="6036"/>
                </a:cubicBezTo>
                <a:cubicBezTo>
                  <a:pt x="17726" y="6023"/>
                  <a:pt x="17761" y="6016"/>
                  <a:pt x="17780" y="6007"/>
                </a:cubicBezTo>
                <a:cubicBezTo>
                  <a:pt x="17769" y="5996"/>
                  <a:pt x="17757" y="5993"/>
                  <a:pt x="17744" y="5995"/>
                </a:cubicBezTo>
                <a:lnTo>
                  <a:pt x="17723" y="5979"/>
                </a:lnTo>
                <a:cubicBezTo>
                  <a:pt x="17687" y="5999"/>
                  <a:pt x="17755" y="6033"/>
                  <a:pt x="17673" y="6047"/>
                </a:cubicBezTo>
                <a:cubicBezTo>
                  <a:pt x="17643" y="6027"/>
                  <a:pt x="17676" y="6016"/>
                  <a:pt x="17669" y="5999"/>
                </a:cubicBezTo>
                <a:cubicBezTo>
                  <a:pt x="17605" y="5982"/>
                  <a:pt x="17631" y="6034"/>
                  <a:pt x="17611" y="6046"/>
                </a:cubicBezTo>
                <a:cubicBezTo>
                  <a:pt x="17517" y="5989"/>
                  <a:pt x="17582" y="6095"/>
                  <a:pt x="17531" y="6123"/>
                </a:cubicBezTo>
                <a:cubicBezTo>
                  <a:pt x="17570" y="6126"/>
                  <a:pt x="17637" y="6144"/>
                  <a:pt x="17632" y="6172"/>
                </a:cubicBezTo>
                <a:cubicBezTo>
                  <a:pt x="17574" y="6145"/>
                  <a:pt x="17567" y="6181"/>
                  <a:pt x="17495" y="6173"/>
                </a:cubicBezTo>
                <a:cubicBezTo>
                  <a:pt x="17509" y="6182"/>
                  <a:pt x="17510" y="6189"/>
                  <a:pt x="17502" y="6194"/>
                </a:cubicBezTo>
                <a:cubicBezTo>
                  <a:pt x="17572" y="6192"/>
                  <a:pt x="17554" y="6235"/>
                  <a:pt x="17614" y="6252"/>
                </a:cubicBezTo>
                <a:cubicBezTo>
                  <a:pt x="17600" y="6269"/>
                  <a:pt x="17518" y="6315"/>
                  <a:pt x="17576" y="6363"/>
                </a:cubicBezTo>
                <a:cubicBezTo>
                  <a:pt x="17551" y="6375"/>
                  <a:pt x="17531" y="6368"/>
                  <a:pt x="17511" y="6360"/>
                </a:cubicBezTo>
                <a:cubicBezTo>
                  <a:pt x="17514" y="6357"/>
                  <a:pt x="17516" y="6356"/>
                  <a:pt x="17521" y="6352"/>
                </a:cubicBezTo>
                <a:cubicBezTo>
                  <a:pt x="17511" y="6352"/>
                  <a:pt x="17504" y="6353"/>
                  <a:pt x="17499" y="6355"/>
                </a:cubicBezTo>
                <a:cubicBezTo>
                  <a:pt x="17492" y="6352"/>
                  <a:pt x="17486" y="6349"/>
                  <a:pt x="17479" y="6348"/>
                </a:cubicBezTo>
                <a:cubicBezTo>
                  <a:pt x="17462" y="6362"/>
                  <a:pt x="17450" y="6376"/>
                  <a:pt x="17439" y="6388"/>
                </a:cubicBezTo>
                <a:cubicBezTo>
                  <a:pt x="17400" y="6389"/>
                  <a:pt x="17391" y="6378"/>
                  <a:pt x="17398" y="6359"/>
                </a:cubicBezTo>
                <a:cubicBezTo>
                  <a:pt x="17345" y="6387"/>
                  <a:pt x="17334" y="6453"/>
                  <a:pt x="17342" y="6497"/>
                </a:cubicBezTo>
                <a:cubicBezTo>
                  <a:pt x="17412" y="6480"/>
                  <a:pt x="17343" y="6460"/>
                  <a:pt x="17417" y="6454"/>
                </a:cubicBezTo>
                <a:cubicBezTo>
                  <a:pt x="17420" y="6457"/>
                  <a:pt x="17424" y="6460"/>
                  <a:pt x="17427" y="6462"/>
                </a:cubicBezTo>
                <a:lnTo>
                  <a:pt x="17482" y="6444"/>
                </a:lnTo>
                <a:cubicBezTo>
                  <a:pt x="17436" y="6419"/>
                  <a:pt x="17468" y="6405"/>
                  <a:pt x="17492" y="6391"/>
                </a:cubicBezTo>
                <a:cubicBezTo>
                  <a:pt x="17493" y="6397"/>
                  <a:pt x="17493" y="6402"/>
                  <a:pt x="17489" y="6405"/>
                </a:cubicBezTo>
                <a:cubicBezTo>
                  <a:pt x="17517" y="6412"/>
                  <a:pt x="17517" y="6404"/>
                  <a:pt x="17524" y="6396"/>
                </a:cubicBezTo>
                <a:cubicBezTo>
                  <a:pt x="17524" y="6421"/>
                  <a:pt x="17481" y="6440"/>
                  <a:pt x="17513" y="6470"/>
                </a:cubicBezTo>
                <a:cubicBezTo>
                  <a:pt x="17388" y="6449"/>
                  <a:pt x="17418" y="6508"/>
                  <a:pt x="17379" y="6551"/>
                </a:cubicBezTo>
                <a:cubicBezTo>
                  <a:pt x="17376" y="6544"/>
                  <a:pt x="17369" y="6536"/>
                  <a:pt x="17361" y="6528"/>
                </a:cubicBezTo>
                <a:cubicBezTo>
                  <a:pt x="17364" y="6524"/>
                  <a:pt x="17369" y="6519"/>
                  <a:pt x="17377" y="6516"/>
                </a:cubicBezTo>
                <a:cubicBezTo>
                  <a:pt x="17366" y="6513"/>
                  <a:pt x="17358" y="6514"/>
                  <a:pt x="17351" y="6517"/>
                </a:cubicBezTo>
                <a:cubicBezTo>
                  <a:pt x="17347" y="6513"/>
                  <a:pt x="17344" y="6509"/>
                  <a:pt x="17341" y="6506"/>
                </a:cubicBezTo>
                <a:cubicBezTo>
                  <a:pt x="17299" y="6536"/>
                  <a:pt x="17286" y="6567"/>
                  <a:pt x="17292" y="6598"/>
                </a:cubicBezTo>
                <a:cubicBezTo>
                  <a:pt x="17318" y="6596"/>
                  <a:pt x="17337" y="6593"/>
                  <a:pt x="17351" y="6589"/>
                </a:cubicBezTo>
                <a:cubicBezTo>
                  <a:pt x="17373" y="6595"/>
                  <a:pt x="17396" y="6600"/>
                  <a:pt x="17417" y="6611"/>
                </a:cubicBezTo>
                <a:cubicBezTo>
                  <a:pt x="17424" y="6636"/>
                  <a:pt x="17395" y="6632"/>
                  <a:pt x="17366" y="6629"/>
                </a:cubicBezTo>
                <a:cubicBezTo>
                  <a:pt x="17369" y="6624"/>
                  <a:pt x="17373" y="6619"/>
                  <a:pt x="17376" y="6613"/>
                </a:cubicBezTo>
                <a:cubicBezTo>
                  <a:pt x="17353" y="6604"/>
                  <a:pt x="17326" y="6619"/>
                  <a:pt x="17304" y="6603"/>
                </a:cubicBezTo>
                <a:cubicBezTo>
                  <a:pt x="17307" y="6620"/>
                  <a:pt x="17236" y="6652"/>
                  <a:pt x="17297" y="6657"/>
                </a:cubicBezTo>
                <a:cubicBezTo>
                  <a:pt x="17268" y="6659"/>
                  <a:pt x="17238" y="6663"/>
                  <a:pt x="17212" y="6651"/>
                </a:cubicBezTo>
                <a:cubicBezTo>
                  <a:pt x="17209" y="6641"/>
                  <a:pt x="17239" y="6639"/>
                  <a:pt x="17239" y="6634"/>
                </a:cubicBezTo>
                <a:cubicBezTo>
                  <a:pt x="17243" y="6633"/>
                  <a:pt x="17247" y="6632"/>
                  <a:pt x="17250" y="6630"/>
                </a:cubicBezTo>
                <a:cubicBezTo>
                  <a:pt x="17240" y="6624"/>
                  <a:pt x="17238" y="6620"/>
                  <a:pt x="17239" y="6615"/>
                </a:cubicBezTo>
                <a:cubicBezTo>
                  <a:pt x="17252" y="6618"/>
                  <a:pt x="17264" y="6622"/>
                  <a:pt x="17278" y="6612"/>
                </a:cubicBezTo>
                <a:cubicBezTo>
                  <a:pt x="17262" y="6612"/>
                  <a:pt x="17251" y="6611"/>
                  <a:pt x="17242" y="6610"/>
                </a:cubicBezTo>
                <a:cubicBezTo>
                  <a:pt x="17242" y="6610"/>
                  <a:pt x="17242" y="6609"/>
                  <a:pt x="17243" y="6609"/>
                </a:cubicBezTo>
                <a:cubicBezTo>
                  <a:pt x="17257" y="6598"/>
                  <a:pt x="17232" y="6599"/>
                  <a:pt x="17226" y="6605"/>
                </a:cubicBezTo>
                <a:cubicBezTo>
                  <a:pt x="17212" y="6597"/>
                  <a:pt x="17223" y="6583"/>
                  <a:pt x="17247" y="6571"/>
                </a:cubicBezTo>
                <a:cubicBezTo>
                  <a:pt x="17202" y="6559"/>
                  <a:pt x="17188" y="6576"/>
                  <a:pt x="17195" y="6588"/>
                </a:cubicBezTo>
                <a:cubicBezTo>
                  <a:pt x="17173" y="6580"/>
                  <a:pt x="17186" y="6573"/>
                  <a:pt x="17161" y="6565"/>
                </a:cubicBezTo>
                <a:cubicBezTo>
                  <a:pt x="17191" y="6560"/>
                  <a:pt x="17223" y="6534"/>
                  <a:pt x="17250" y="6544"/>
                </a:cubicBezTo>
                <a:cubicBezTo>
                  <a:pt x="17258" y="6536"/>
                  <a:pt x="17187" y="6505"/>
                  <a:pt x="17266" y="6513"/>
                </a:cubicBezTo>
                <a:cubicBezTo>
                  <a:pt x="17291" y="6499"/>
                  <a:pt x="17160" y="6489"/>
                  <a:pt x="17199" y="6467"/>
                </a:cubicBezTo>
                <a:cubicBezTo>
                  <a:pt x="17220" y="6463"/>
                  <a:pt x="17239" y="6476"/>
                  <a:pt x="17258" y="6482"/>
                </a:cubicBezTo>
                <a:cubicBezTo>
                  <a:pt x="17268" y="6461"/>
                  <a:pt x="17333" y="6424"/>
                  <a:pt x="17277" y="6413"/>
                </a:cubicBezTo>
                <a:cubicBezTo>
                  <a:pt x="17277" y="6407"/>
                  <a:pt x="17276" y="6400"/>
                  <a:pt x="17275" y="6394"/>
                </a:cubicBezTo>
                <a:cubicBezTo>
                  <a:pt x="17284" y="6387"/>
                  <a:pt x="17299" y="6382"/>
                  <a:pt x="17319" y="6394"/>
                </a:cubicBezTo>
                <a:cubicBezTo>
                  <a:pt x="17317" y="6378"/>
                  <a:pt x="17304" y="6360"/>
                  <a:pt x="17281" y="6343"/>
                </a:cubicBezTo>
                <a:cubicBezTo>
                  <a:pt x="17303" y="6330"/>
                  <a:pt x="17310" y="6315"/>
                  <a:pt x="17315" y="6300"/>
                </a:cubicBezTo>
                <a:cubicBezTo>
                  <a:pt x="17321" y="6298"/>
                  <a:pt x="17327" y="6297"/>
                  <a:pt x="17332" y="6295"/>
                </a:cubicBezTo>
                <a:cubicBezTo>
                  <a:pt x="17327" y="6293"/>
                  <a:pt x="17322" y="6294"/>
                  <a:pt x="17317" y="6295"/>
                </a:cubicBezTo>
                <a:cubicBezTo>
                  <a:pt x="17319" y="6288"/>
                  <a:pt x="17321" y="6282"/>
                  <a:pt x="17323" y="6275"/>
                </a:cubicBezTo>
                <a:cubicBezTo>
                  <a:pt x="17326" y="6276"/>
                  <a:pt x="17330" y="6277"/>
                  <a:pt x="17335" y="6278"/>
                </a:cubicBezTo>
                <a:cubicBezTo>
                  <a:pt x="17387" y="6267"/>
                  <a:pt x="17304" y="6253"/>
                  <a:pt x="17364" y="6242"/>
                </a:cubicBezTo>
                <a:cubicBezTo>
                  <a:pt x="17357" y="6242"/>
                  <a:pt x="17353" y="6241"/>
                  <a:pt x="17348" y="6240"/>
                </a:cubicBezTo>
                <a:cubicBezTo>
                  <a:pt x="17350" y="6238"/>
                  <a:pt x="17352" y="6236"/>
                  <a:pt x="17355" y="6234"/>
                </a:cubicBezTo>
                <a:lnTo>
                  <a:pt x="17317" y="6204"/>
                </a:lnTo>
                <a:cubicBezTo>
                  <a:pt x="17334" y="6187"/>
                  <a:pt x="17370" y="6168"/>
                  <a:pt x="17400" y="6154"/>
                </a:cubicBezTo>
                <a:cubicBezTo>
                  <a:pt x="17394" y="6152"/>
                  <a:pt x="17388" y="6149"/>
                  <a:pt x="17380" y="6148"/>
                </a:cubicBezTo>
                <a:cubicBezTo>
                  <a:pt x="17351" y="6134"/>
                  <a:pt x="17332" y="6133"/>
                  <a:pt x="17318" y="6138"/>
                </a:cubicBezTo>
                <a:cubicBezTo>
                  <a:pt x="17292" y="6137"/>
                  <a:pt x="17270" y="6141"/>
                  <a:pt x="17265" y="6156"/>
                </a:cubicBezTo>
                <a:cubicBezTo>
                  <a:pt x="17271" y="6155"/>
                  <a:pt x="17275" y="6155"/>
                  <a:pt x="17279" y="6155"/>
                </a:cubicBezTo>
                <a:cubicBezTo>
                  <a:pt x="17273" y="6157"/>
                  <a:pt x="17267" y="6159"/>
                  <a:pt x="17260" y="6159"/>
                </a:cubicBezTo>
                <a:cubicBezTo>
                  <a:pt x="17222" y="6129"/>
                  <a:pt x="17354" y="6123"/>
                  <a:pt x="17289" y="6089"/>
                </a:cubicBezTo>
                <a:cubicBezTo>
                  <a:pt x="17298" y="6085"/>
                  <a:pt x="17306" y="6084"/>
                  <a:pt x="17315" y="6084"/>
                </a:cubicBezTo>
                <a:cubicBezTo>
                  <a:pt x="17312" y="6101"/>
                  <a:pt x="17312" y="6118"/>
                  <a:pt x="17329" y="6135"/>
                </a:cubicBezTo>
                <a:cubicBezTo>
                  <a:pt x="17345" y="6122"/>
                  <a:pt x="17355" y="6109"/>
                  <a:pt x="17362" y="6096"/>
                </a:cubicBezTo>
                <a:cubicBezTo>
                  <a:pt x="17385" y="6105"/>
                  <a:pt x="17408" y="6113"/>
                  <a:pt x="17437" y="6097"/>
                </a:cubicBezTo>
                <a:cubicBezTo>
                  <a:pt x="17427" y="6089"/>
                  <a:pt x="17412" y="6096"/>
                  <a:pt x="17399" y="6098"/>
                </a:cubicBezTo>
                <a:cubicBezTo>
                  <a:pt x="17381" y="6063"/>
                  <a:pt x="17392" y="6033"/>
                  <a:pt x="17409" y="6003"/>
                </a:cubicBezTo>
                <a:cubicBezTo>
                  <a:pt x="17421" y="6001"/>
                  <a:pt x="17434" y="5999"/>
                  <a:pt x="17445" y="6003"/>
                </a:cubicBezTo>
                <a:cubicBezTo>
                  <a:pt x="17442" y="5995"/>
                  <a:pt x="17431" y="5987"/>
                  <a:pt x="17424" y="5979"/>
                </a:cubicBezTo>
                <a:cubicBezTo>
                  <a:pt x="17429" y="5970"/>
                  <a:pt x="17435" y="5961"/>
                  <a:pt x="17440" y="5951"/>
                </a:cubicBezTo>
                <a:cubicBezTo>
                  <a:pt x="17447" y="5949"/>
                  <a:pt x="17455" y="5947"/>
                  <a:pt x="17465" y="5945"/>
                </a:cubicBezTo>
                <a:cubicBezTo>
                  <a:pt x="17433" y="5924"/>
                  <a:pt x="17445" y="5903"/>
                  <a:pt x="17455" y="5883"/>
                </a:cubicBezTo>
                <a:cubicBezTo>
                  <a:pt x="17468" y="5881"/>
                  <a:pt x="17484" y="5879"/>
                  <a:pt x="17505" y="5875"/>
                </a:cubicBezTo>
                <a:cubicBezTo>
                  <a:pt x="17490" y="5859"/>
                  <a:pt x="17472" y="5850"/>
                  <a:pt x="17455" y="5844"/>
                </a:cubicBezTo>
                <a:cubicBezTo>
                  <a:pt x="17461" y="5833"/>
                  <a:pt x="17527" y="5781"/>
                  <a:pt x="17463" y="5775"/>
                </a:cubicBezTo>
                <a:cubicBezTo>
                  <a:pt x="17510" y="5760"/>
                  <a:pt x="17514" y="5744"/>
                  <a:pt x="17500" y="5728"/>
                </a:cubicBezTo>
                <a:cubicBezTo>
                  <a:pt x="17510" y="5725"/>
                  <a:pt x="17521" y="5721"/>
                  <a:pt x="17534" y="5715"/>
                </a:cubicBezTo>
                <a:cubicBezTo>
                  <a:pt x="17590" y="5658"/>
                  <a:pt x="17539" y="5585"/>
                  <a:pt x="17541" y="5540"/>
                </a:cubicBezTo>
                <a:cubicBezTo>
                  <a:pt x="17623" y="5587"/>
                  <a:pt x="17610" y="5438"/>
                  <a:pt x="17654" y="5395"/>
                </a:cubicBezTo>
                <a:cubicBezTo>
                  <a:pt x="17718" y="5405"/>
                  <a:pt x="17633" y="5456"/>
                  <a:pt x="17699" y="5489"/>
                </a:cubicBezTo>
                <a:cubicBezTo>
                  <a:pt x="17769" y="5440"/>
                  <a:pt x="17650" y="5380"/>
                  <a:pt x="17736" y="5349"/>
                </a:cubicBezTo>
                <a:cubicBezTo>
                  <a:pt x="17721" y="5341"/>
                  <a:pt x="17703" y="5352"/>
                  <a:pt x="17685" y="5358"/>
                </a:cubicBezTo>
                <a:cubicBezTo>
                  <a:pt x="17630" y="5334"/>
                  <a:pt x="17687" y="5321"/>
                  <a:pt x="17646" y="5299"/>
                </a:cubicBezTo>
                <a:cubicBezTo>
                  <a:pt x="17775" y="5260"/>
                  <a:pt x="17673" y="5183"/>
                  <a:pt x="17770" y="5161"/>
                </a:cubicBezTo>
                <a:cubicBezTo>
                  <a:pt x="17725" y="5094"/>
                  <a:pt x="17795" y="5062"/>
                  <a:pt x="17718" y="5006"/>
                </a:cubicBezTo>
                <a:cubicBezTo>
                  <a:pt x="17711" y="5030"/>
                  <a:pt x="17701" y="5012"/>
                  <a:pt x="17666" y="5029"/>
                </a:cubicBezTo>
                <a:cubicBezTo>
                  <a:pt x="17596" y="4948"/>
                  <a:pt x="17736" y="4938"/>
                  <a:pt x="17838" y="4941"/>
                </a:cubicBezTo>
                <a:cubicBezTo>
                  <a:pt x="17791" y="4920"/>
                  <a:pt x="17740" y="4930"/>
                  <a:pt x="17693" y="4915"/>
                </a:cubicBezTo>
                <a:cubicBezTo>
                  <a:pt x="17711" y="4887"/>
                  <a:pt x="17707" y="4857"/>
                  <a:pt x="17741" y="4831"/>
                </a:cubicBezTo>
                <a:cubicBezTo>
                  <a:pt x="17772" y="4823"/>
                  <a:pt x="17766" y="4861"/>
                  <a:pt x="17790" y="4878"/>
                </a:cubicBezTo>
                <a:cubicBezTo>
                  <a:pt x="17789" y="4860"/>
                  <a:pt x="17850" y="4780"/>
                  <a:pt x="17836" y="4762"/>
                </a:cubicBezTo>
                <a:cubicBezTo>
                  <a:pt x="17849" y="4747"/>
                  <a:pt x="17915" y="4752"/>
                  <a:pt x="17885" y="4766"/>
                </a:cubicBezTo>
                <a:cubicBezTo>
                  <a:pt x="17943" y="4769"/>
                  <a:pt x="17889" y="4738"/>
                  <a:pt x="17890" y="4725"/>
                </a:cubicBezTo>
                <a:cubicBezTo>
                  <a:pt x="17874" y="4717"/>
                  <a:pt x="17856" y="4729"/>
                  <a:pt x="17839" y="4735"/>
                </a:cubicBezTo>
                <a:cubicBezTo>
                  <a:pt x="17841" y="4679"/>
                  <a:pt x="17999" y="4602"/>
                  <a:pt x="17940" y="4522"/>
                </a:cubicBezTo>
                <a:lnTo>
                  <a:pt x="18005" y="4491"/>
                </a:lnTo>
                <a:cubicBezTo>
                  <a:pt x="17983" y="4476"/>
                  <a:pt x="18026" y="4465"/>
                  <a:pt x="17986" y="4449"/>
                </a:cubicBezTo>
                <a:cubicBezTo>
                  <a:pt x="18123" y="4396"/>
                  <a:pt x="18000" y="4330"/>
                  <a:pt x="18130" y="4276"/>
                </a:cubicBezTo>
                <a:cubicBezTo>
                  <a:pt x="18073" y="4211"/>
                  <a:pt x="18131" y="4152"/>
                  <a:pt x="18212" y="4092"/>
                </a:cubicBezTo>
                <a:cubicBezTo>
                  <a:pt x="18248" y="4131"/>
                  <a:pt x="18275" y="4134"/>
                  <a:pt x="18303" y="4165"/>
                </a:cubicBezTo>
                <a:cubicBezTo>
                  <a:pt x="18307" y="4096"/>
                  <a:pt x="18225" y="4023"/>
                  <a:pt x="18305" y="3991"/>
                </a:cubicBezTo>
                <a:cubicBezTo>
                  <a:pt x="18201" y="3990"/>
                  <a:pt x="18155" y="3939"/>
                  <a:pt x="18038" y="3955"/>
                </a:cubicBezTo>
                <a:cubicBezTo>
                  <a:pt x="18054" y="3921"/>
                  <a:pt x="18088" y="3887"/>
                  <a:pt x="18106" y="3853"/>
                </a:cubicBezTo>
                <a:cubicBezTo>
                  <a:pt x="17997" y="3854"/>
                  <a:pt x="18058" y="3978"/>
                  <a:pt x="17926" y="3972"/>
                </a:cubicBezTo>
                <a:cubicBezTo>
                  <a:pt x="17898" y="3958"/>
                  <a:pt x="17966" y="3946"/>
                  <a:pt x="17978" y="3933"/>
                </a:cubicBezTo>
                <a:cubicBezTo>
                  <a:pt x="17901" y="3926"/>
                  <a:pt x="17977" y="3877"/>
                  <a:pt x="17910" y="3849"/>
                </a:cubicBezTo>
                <a:cubicBezTo>
                  <a:pt x="17951" y="3854"/>
                  <a:pt x="17991" y="3858"/>
                  <a:pt x="18035" y="3824"/>
                </a:cubicBezTo>
                <a:cubicBezTo>
                  <a:pt x="17975" y="3826"/>
                  <a:pt x="17964" y="3804"/>
                  <a:pt x="17928" y="3774"/>
                </a:cubicBezTo>
                <a:cubicBezTo>
                  <a:pt x="17977" y="3753"/>
                  <a:pt x="18041" y="3715"/>
                  <a:pt x="17969" y="3713"/>
                </a:cubicBezTo>
                <a:cubicBezTo>
                  <a:pt x="18004" y="3688"/>
                  <a:pt x="18045" y="3702"/>
                  <a:pt x="18046" y="3673"/>
                </a:cubicBezTo>
                <a:cubicBezTo>
                  <a:pt x="18093" y="3659"/>
                  <a:pt x="18078" y="3676"/>
                  <a:pt x="18105" y="3694"/>
                </a:cubicBezTo>
                <a:cubicBezTo>
                  <a:pt x="18118" y="3665"/>
                  <a:pt x="18132" y="3635"/>
                  <a:pt x="18100" y="3604"/>
                </a:cubicBezTo>
                <a:cubicBezTo>
                  <a:pt x="18142" y="3581"/>
                  <a:pt x="18180" y="3630"/>
                  <a:pt x="18222" y="3606"/>
                </a:cubicBezTo>
                <a:cubicBezTo>
                  <a:pt x="18204" y="3593"/>
                  <a:pt x="18106" y="3583"/>
                  <a:pt x="18164" y="3557"/>
                </a:cubicBezTo>
                <a:cubicBezTo>
                  <a:pt x="18136" y="3552"/>
                  <a:pt x="18109" y="3535"/>
                  <a:pt x="18078" y="3563"/>
                </a:cubicBezTo>
                <a:cubicBezTo>
                  <a:pt x="18053" y="3524"/>
                  <a:pt x="18063" y="3530"/>
                  <a:pt x="17996" y="3514"/>
                </a:cubicBezTo>
                <a:cubicBezTo>
                  <a:pt x="17955" y="3500"/>
                  <a:pt x="18064" y="3487"/>
                  <a:pt x="18023" y="3473"/>
                </a:cubicBezTo>
                <a:cubicBezTo>
                  <a:pt x="17979" y="3441"/>
                  <a:pt x="17973" y="3490"/>
                  <a:pt x="17948" y="3500"/>
                </a:cubicBezTo>
                <a:cubicBezTo>
                  <a:pt x="17939" y="3482"/>
                  <a:pt x="17975" y="3463"/>
                  <a:pt x="17952" y="3445"/>
                </a:cubicBezTo>
                <a:cubicBezTo>
                  <a:pt x="17985" y="3431"/>
                  <a:pt x="18015" y="3474"/>
                  <a:pt x="18050" y="3445"/>
                </a:cubicBezTo>
                <a:cubicBezTo>
                  <a:pt x="17997" y="3437"/>
                  <a:pt x="18030" y="3397"/>
                  <a:pt x="18064" y="3411"/>
                </a:cubicBezTo>
                <a:cubicBezTo>
                  <a:pt x="17971" y="3370"/>
                  <a:pt x="18022" y="3299"/>
                  <a:pt x="18113" y="3238"/>
                </a:cubicBezTo>
                <a:cubicBezTo>
                  <a:pt x="18085" y="3236"/>
                  <a:pt x="18057" y="3220"/>
                  <a:pt x="18029" y="3218"/>
                </a:cubicBezTo>
                <a:cubicBezTo>
                  <a:pt x="18002" y="3248"/>
                  <a:pt x="18001" y="3234"/>
                  <a:pt x="17952" y="3260"/>
                </a:cubicBezTo>
                <a:cubicBezTo>
                  <a:pt x="17971" y="3277"/>
                  <a:pt x="17993" y="3263"/>
                  <a:pt x="18014" y="3252"/>
                </a:cubicBezTo>
                <a:cubicBezTo>
                  <a:pt x="18029" y="3310"/>
                  <a:pt x="17952" y="3367"/>
                  <a:pt x="17916" y="3424"/>
                </a:cubicBezTo>
                <a:cubicBezTo>
                  <a:pt x="17876" y="3376"/>
                  <a:pt x="17978" y="3328"/>
                  <a:pt x="17939" y="3280"/>
                </a:cubicBezTo>
                <a:cubicBezTo>
                  <a:pt x="17922" y="3306"/>
                  <a:pt x="17906" y="3331"/>
                  <a:pt x="17872" y="3356"/>
                </a:cubicBezTo>
                <a:cubicBezTo>
                  <a:pt x="17846" y="3329"/>
                  <a:pt x="17912" y="3301"/>
                  <a:pt x="17829" y="3274"/>
                </a:cubicBezTo>
                <a:cubicBezTo>
                  <a:pt x="17863" y="3260"/>
                  <a:pt x="17893" y="3285"/>
                  <a:pt x="17928" y="3260"/>
                </a:cubicBezTo>
                <a:cubicBezTo>
                  <a:pt x="17905" y="3249"/>
                  <a:pt x="17919" y="3237"/>
                  <a:pt x="17894" y="3226"/>
                </a:cubicBezTo>
                <a:cubicBezTo>
                  <a:pt x="17915" y="3208"/>
                  <a:pt x="17935" y="3222"/>
                  <a:pt x="17954" y="3232"/>
                </a:cubicBezTo>
                <a:cubicBezTo>
                  <a:pt x="17980" y="3218"/>
                  <a:pt x="17938" y="3205"/>
                  <a:pt x="17982" y="3191"/>
                </a:cubicBezTo>
                <a:cubicBezTo>
                  <a:pt x="17912" y="3185"/>
                  <a:pt x="17958" y="3139"/>
                  <a:pt x="17888" y="3137"/>
                </a:cubicBezTo>
                <a:cubicBezTo>
                  <a:pt x="17929" y="3099"/>
                  <a:pt x="17969" y="3137"/>
                  <a:pt x="18011" y="3108"/>
                </a:cubicBezTo>
                <a:cubicBezTo>
                  <a:pt x="17973" y="3081"/>
                  <a:pt x="18020" y="3017"/>
                  <a:pt x="18062" y="3011"/>
                </a:cubicBezTo>
                <a:cubicBezTo>
                  <a:pt x="18017" y="2969"/>
                  <a:pt x="18095" y="2968"/>
                  <a:pt x="18063" y="2928"/>
                </a:cubicBezTo>
                <a:cubicBezTo>
                  <a:pt x="18108" y="2911"/>
                  <a:pt x="18077" y="2949"/>
                  <a:pt x="18112" y="2955"/>
                </a:cubicBezTo>
                <a:cubicBezTo>
                  <a:pt x="18165" y="2915"/>
                  <a:pt x="18112" y="2877"/>
                  <a:pt x="18151" y="2837"/>
                </a:cubicBezTo>
                <a:cubicBezTo>
                  <a:pt x="18113" y="2823"/>
                  <a:pt x="18100" y="2820"/>
                  <a:pt x="18041" y="2819"/>
                </a:cubicBezTo>
                <a:cubicBezTo>
                  <a:pt x="18054" y="2795"/>
                  <a:pt x="18031" y="2752"/>
                  <a:pt x="17969" y="2752"/>
                </a:cubicBezTo>
                <a:cubicBezTo>
                  <a:pt x="17994" y="2721"/>
                  <a:pt x="18017" y="2768"/>
                  <a:pt x="18043" y="2736"/>
                </a:cubicBezTo>
                <a:cubicBezTo>
                  <a:pt x="18058" y="2715"/>
                  <a:pt x="18013" y="2696"/>
                  <a:pt x="18056" y="2674"/>
                </a:cubicBezTo>
                <a:cubicBezTo>
                  <a:pt x="18025" y="2649"/>
                  <a:pt x="17995" y="2667"/>
                  <a:pt x="17996" y="2641"/>
                </a:cubicBezTo>
                <a:cubicBezTo>
                  <a:pt x="18037" y="2617"/>
                  <a:pt x="18077" y="2670"/>
                  <a:pt x="18117" y="2665"/>
                </a:cubicBezTo>
                <a:cubicBezTo>
                  <a:pt x="18154" y="2680"/>
                  <a:pt x="18037" y="2700"/>
                  <a:pt x="18104" y="2713"/>
                </a:cubicBezTo>
                <a:cubicBezTo>
                  <a:pt x="18161" y="2705"/>
                  <a:pt x="18155" y="2650"/>
                  <a:pt x="18118" y="2623"/>
                </a:cubicBezTo>
                <a:cubicBezTo>
                  <a:pt x="18143" y="2597"/>
                  <a:pt x="18167" y="2613"/>
                  <a:pt x="18192" y="2593"/>
                </a:cubicBezTo>
                <a:cubicBezTo>
                  <a:pt x="18150" y="2559"/>
                  <a:pt x="18102" y="2490"/>
                  <a:pt x="18158" y="2476"/>
                </a:cubicBezTo>
                <a:cubicBezTo>
                  <a:pt x="18170" y="2463"/>
                  <a:pt x="18137" y="2464"/>
                  <a:pt x="18121" y="2471"/>
                </a:cubicBezTo>
                <a:cubicBezTo>
                  <a:pt x="18112" y="2446"/>
                  <a:pt x="18097" y="2421"/>
                  <a:pt x="18159" y="2393"/>
                </a:cubicBezTo>
                <a:cubicBezTo>
                  <a:pt x="18113" y="2379"/>
                  <a:pt x="18145" y="2361"/>
                  <a:pt x="18099" y="2347"/>
                </a:cubicBezTo>
                <a:cubicBezTo>
                  <a:pt x="18139" y="2375"/>
                  <a:pt x="18014" y="2411"/>
                  <a:pt x="18085" y="2438"/>
                </a:cubicBezTo>
                <a:cubicBezTo>
                  <a:pt x="18023" y="2461"/>
                  <a:pt x="18000" y="2433"/>
                  <a:pt x="17962" y="2485"/>
                </a:cubicBezTo>
                <a:cubicBezTo>
                  <a:pt x="17880" y="2449"/>
                  <a:pt x="17969" y="2433"/>
                  <a:pt x="17975" y="2422"/>
                </a:cubicBezTo>
                <a:cubicBezTo>
                  <a:pt x="17916" y="2398"/>
                  <a:pt x="17931" y="2452"/>
                  <a:pt x="17877" y="2454"/>
                </a:cubicBezTo>
                <a:cubicBezTo>
                  <a:pt x="17916" y="2466"/>
                  <a:pt x="17916" y="2480"/>
                  <a:pt x="17876" y="2495"/>
                </a:cubicBezTo>
                <a:cubicBezTo>
                  <a:pt x="17922" y="2511"/>
                  <a:pt x="17890" y="2529"/>
                  <a:pt x="17937" y="2527"/>
                </a:cubicBezTo>
                <a:cubicBezTo>
                  <a:pt x="17964" y="2503"/>
                  <a:pt x="17932" y="2485"/>
                  <a:pt x="17998" y="2490"/>
                </a:cubicBezTo>
                <a:cubicBezTo>
                  <a:pt x="18020" y="2505"/>
                  <a:pt x="17946" y="2524"/>
                  <a:pt x="17985" y="2539"/>
                </a:cubicBezTo>
                <a:cubicBezTo>
                  <a:pt x="17938" y="2553"/>
                  <a:pt x="17922" y="2523"/>
                  <a:pt x="17899" y="2563"/>
                </a:cubicBezTo>
                <a:cubicBezTo>
                  <a:pt x="17983" y="2545"/>
                  <a:pt x="17896" y="2593"/>
                  <a:pt x="17898" y="2618"/>
                </a:cubicBezTo>
                <a:cubicBezTo>
                  <a:pt x="17887" y="2621"/>
                  <a:pt x="17840" y="2619"/>
                  <a:pt x="17833" y="2609"/>
                </a:cubicBezTo>
                <a:cubicBezTo>
                  <a:pt x="17818" y="2632"/>
                  <a:pt x="17762" y="2670"/>
                  <a:pt x="17787" y="2697"/>
                </a:cubicBezTo>
                <a:cubicBezTo>
                  <a:pt x="17681" y="2726"/>
                  <a:pt x="17749" y="2766"/>
                  <a:pt x="17650" y="2789"/>
                </a:cubicBezTo>
                <a:cubicBezTo>
                  <a:pt x="17672" y="2823"/>
                  <a:pt x="17724" y="2817"/>
                  <a:pt x="17722" y="2855"/>
                </a:cubicBezTo>
                <a:cubicBezTo>
                  <a:pt x="17702" y="2862"/>
                  <a:pt x="17682" y="2845"/>
                  <a:pt x="17661" y="2836"/>
                </a:cubicBezTo>
                <a:cubicBezTo>
                  <a:pt x="17583" y="2868"/>
                  <a:pt x="17630" y="2895"/>
                  <a:pt x="17598" y="2925"/>
                </a:cubicBezTo>
                <a:cubicBezTo>
                  <a:pt x="17630" y="2935"/>
                  <a:pt x="17643" y="2928"/>
                  <a:pt x="17648" y="2911"/>
                </a:cubicBezTo>
                <a:cubicBezTo>
                  <a:pt x="17708" y="2928"/>
                  <a:pt x="17647" y="2959"/>
                  <a:pt x="17708" y="2957"/>
                </a:cubicBezTo>
                <a:cubicBezTo>
                  <a:pt x="17697" y="2959"/>
                  <a:pt x="17630" y="2968"/>
                  <a:pt x="17658" y="2985"/>
                </a:cubicBezTo>
                <a:cubicBezTo>
                  <a:pt x="17611" y="2999"/>
                  <a:pt x="17626" y="2983"/>
                  <a:pt x="17597" y="2966"/>
                </a:cubicBezTo>
                <a:cubicBezTo>
                  <a:pt x="17553" y="3003"/>
                  <a:pt x="17611" y="3037"/>
                  <a:pt x="17521" y="3075"/>
                </a:cubicBezTo>
                <a:cubicBezTo>
                  <a:pt x="17650" y="3085"/>
                  <a:pt x="17461" y="3125"/>
                  <a:pt x="17568" y="3154"/>
                </a:cubicBezTo>
                <a:cubicBezTo>
                  <a:pt x="17492" y="3149"/>
                  <a:pt x="17536" y="3183"/>
                  <a:pt x="17480" y="3189"/>
                </a:cubicBezTo>
                <a:cubicBezTo>
                  <a:pt x="17474" y="3165"/>
                  <a:pt x="17458" y="3140"/>
                  <a:pt x="17520" y="3115"/>
                </a:cubicBezTo>
                <a:cubicBezTo>
                  <a:pt x="17418" y="3095"/>
                  <a:pt x="17502" y="3031"/>
                  <a:pt x="17560" y="2987"/>
                </a:cubicBezTo>
                <a:cubicBezTo>
                  <a:pt x="17523" y="2985"/>
                  <a:pt x="17487" y="2984"/>
                  <a:pt x="17451" y="2956"/>
                </a:cubicBezTo>
                <a:cubicBezTo>
                  <a:pt x="17565" y="3018"/>
                  <a:pt x="17276" y="3150"/>
                  <a:pt x="17491" y="3209"/>
                </a:cubicBezTo>
                <a:cubicBezTo>
                  <a:pt x="17476" y="3252"/>
                  <a:pt x="17491" y="3294"/>
                  <a:pt x="17445" y="3337"/>
                </a:cubicBezTo>
                <a:cubicBezTo>
                  <a:pt x="17477" y="3347"/>
                  <a:pt x="17490" y="3340"/>
                  <a:pt x="17495" y="3323"/>
                </a:cubicBezTo>
                <a:cubicBezTo>
                  <a:pt x="17519" y="3336"/>
                  <a:pt x="17542" y="3350"/>
                  <a:pt x="17566" y="3363"/>
                </a:cubicBezTo>
                <a:cubicBezTo>
                  <a:pt x="17573" y="3376"/>
                  <a:pt x="17561" y="3390"/>
                  <a:pt x="17539" y="3403"/>
                </a:cubicBezTo>
                <a:cubicBezTo>
                  <a:pt x="17501" y="3383"/>
                  <a:pt x="17545" y="3363"/>
                  <a:pt x="17482" y="3343"/>
                </a:cubicBezTo>
                <a:cubicBezTo>
                  <a:pt x="17448" y="3363"/>
                  <a:pt x="17450" y="3383"/>
                  <a:pt x="17416" y="3403"/>
                </a:cubicBezTo>
                <a:lnTo>
                  <a:pt x="17463" y="3430"/>
                </a:lnTo>
                <a:cubicBezTo>
                  <a:pt x="17465" y="3441"/>
                  <a:pt x="17458" y="3452"/>
                  <a:pt x="17448" y="3464"/>
                </a:cubicBezTo>
                <a:cubicBezTo>
                  <a:pt x="17419" y="3477"/>
                  <a:pt x="17391" y="3461"/>
                  <a:pt x="17364" y="3443"/>
                </a:cubicBezTo>
                <a:cubicBezTo>
                  <a:pt x="17338" y="3493"/>
                  <a:pt x="17481" y="3470"/>
                  <a:pt x="17432" y="3524"/>
                </a:cubicBezTo>
                <a:cubicBezTo>
                  <a:pt x="17452" y="3529"/>
                  <a:pt x="17472" y="3529"/>
                  <a:pt x="17494" y="3517"/>
                </a:cubicBezTo>
                <a:cubicBezTo>
                  <a:pt x="17514" y="3531"/>
                  <a:pt x="17524" y="3544"/>
                  <a:pt x="17515" y="3558"/>
                </a:cubicBezTo>
                <a:cubicBezTo>
                  <a:pt x="17409" y="3531"/>
                  <a:pt x="17373" y="3634"/>
                  <a:pt x="17323" y="3669"/>
                </a:cubicBezTo>
                <a:cubicBezTo>
                  <a:pt x="17296" y="3630"/>
                  <a:pt x="17377" y="3533"/>
                  <a:pt x="17284" y="3536"/>
                </a:cubicBezTo>
                <a:cubicBezTo>
                  <a:pt x="17285" y="3496"/>
                  <a:pt x="17330" y="3457"/>
                  <a:pt x="17317" y="3417"/>
                </a:cubicBezTo>
                <a:cubicBezTo>
                  <a:pt x="17248" y="3413"/>
                  <a:pt x="17293" y="3465"/>
                  <a:pt x="17263" y="3483"/>
                </a:cubicBezTo>
                <a:cubicBezTo>
                  <a:pt x="17232" y="3452"/>
                  <a:pt x="17260" y="3451"/>
                  <a:pt x="17194" y="3430"/>
                </a:cubicBezTo>
                <a:cubicBezTo>
                  <a:pt x="17301" y="3413"/>
                  <a:pt x="17209" y="3391"/>
                  <a:pt x="17320" y="3377"/>
                </a:cubicBezTo>
                <a:cubicBezTo>
                  <a:pt x="17284" y="3349"/>
                  <a:pt x="17246" y="3356"/>
                  <a:pt x="17208" y="3365"/>
                </a:cubicBezTo>
                <a:cubicBezTo>
                  <a:pt x="17200" y="3364"/>
                  <a:pt x="17192" y="3363"/>
                  <a:pt x="17183" y="3361"/>
                </a:cubicBezTo>
                <a:cubicBezTo>
                  <a:pt x="17188" y="3345"/>
                  <a:pt x="17246" y="3342"/>
                  <a:pt x="17262" y="3331"/>
                </a:cubicBezTo>
                <a:cubicBezTo>
                  <a:pt x="17234" y="3315"/>
                  <a:pt x="17249" y="3300"/>
                  <a:pt x="17205" y="3285"/>
                </a:cubicBezTo>
                <a:cubicBezTo>
                  <a:pt x="17231" y="3260"/>
                  <a:pt x="17254" y="3277"/>
                  <a:pt x="17280" y="3258"/>
                </a:cubicBezTo>
                <a:cubicBezTo>
                  <a:pt x="17222" y="3229"/>
                  <a:pt x="17278" y="3240"/>
                  <a:pt x="17296" y="3211"/>
                </a:cubicBezTo>
                <a:cubicBezTo>
                  <a:pt x="17264" y="3184"/>
                  <a:pt x="17286" y="3156"/>
                  <a:pt x="17261" y="3128"/>
                </a:cubicBezTo>
                <a:cubicBezTo>
                  <a:pt x="17263" y="3122"/>
                  <a:pt x="17268" y="3116"/>
                  <a:pt x="17279" y="3109"/>
                </a:cubicBezTo>
                <a:cubicBezTo>
                  <a:pt x="17276" y="3109"/>
                  <a:pt x="17275" y="3108"/>
                  <a:pt x="17272" y="3108"/>
                </a:cubicBezTo>
                <a:cubicBezTo>
                  <a:pt x="17294" y="3104"/>
                  <a:pt x="17315" y="3119"/>
                  <a:pt x="17337" y="3111"/>
                </a:cubicBezTo>
                <a:cubicBezTo>
                  <a:pt x="17358" y="3143"/>
                  <a:pt x="17296" y="3204"/>
                  <a:pt x="17394" y="3197"/>
                </a:cubicBezTo>
                <a:cubicBezTo>
                  <a:pt x="17403" y="3179"/>
                  <a:pt x="17359" y="3161"/>
                  <a:pt x="17348" y="3144"/>
                </a:cubicBezTo>
                <a:cubicBezTo>
                  <a:pt x="17365" y="3142"/>
                  <a:pt x="17381" y="3140"/>
                  <a:pt x="17398" y="3130"/>
                </a:cubicBezTo>
                <a:cubicBezTo>
                  <a:pt x="17344" y="3102"/>
                  <a:pt x="17340" y="3096"/>
                  <a:pt x="17387" y="3070"/>
                </a:cubicBezTo>
                <a:cubicBezTo>
                  <a:pt x="17343" y="3033"/>
                  <a:pt x="17297" y="3077"/>
                  <a:pt x="17253" y="3040"/>
                </a:cubicBezTo>
                <a:cubicBezTo>
                  <a:pt x="17248" y="3036"/>
                  <a:pt x="17249" y="3031"/>
                  <a:pt x="17248" y="3027"/>
                </a:cubicBezTo>
                <a:cubicBezTo>
                  <a:pt x="17268" y="3025"/>
                  <a:pt x="17279" y="3018"/>
                  <a:pt x="17283" y="3009"/>
                </a:cubicBezTo>
                <a:cubicBezTo>
                  <a:pt x="17302" y="3011"/>
                  <a:pt x="17320" y="3017"/>
                  <a:pt x="17339" y="3018"/>
                </a:cubicBezTo>
                <a:cubicBezTo>
                  <a:pt x="17398" y="2999"/>
                  <a:pt x="17344" y="2982"/>
                  <a:pt x="17389" y="2964"/>
                </a:cubicBezTo>
                <a:cubicBezTo>
                  <a:pt x="17373" y="2951"/>
                  <a:pt x="17357" y="2957"/>
                  <a:pt x="17340" y="2965"/>
                </a:cubicBezTo>
                <a:cubicBezTo>
                  <a:pt x="17312" y="2926"/>
                  <a:pt x="17427" y="2883"/>
                  <a:pt x="17319" y="2846"/>
                </a:cubicBezTo>
                <a:cubicBezTo>
                  <a:pt x="17362" y="2772"/>
                  <a:pt x="17310" y="2719"/>
                  <a:pt x="17396" y="2657"/>
                </a:cubicBezTo>
                <a:cubicBezTo>
                  <a:pt x="17335" y="2637"/>
                  <a:pt x="17382" y="2613"/>
                  <a:pt x="17373" y="2591"/>
                </a:cubicBezTo>
                <a:cubicBezTo>
                  <a:pt x="17314" y="2586"/>
                  <a:pt x="17301" y="2596"/>
                  <a:pt x="17263" y="2576"/>
                </a:cubicBezTo>
                <a:cubicBezTo>
                  <a:pt x="17209" y="2610"/>
                  <a:pt x="17225" y="2609"/>
                  <a:pt x="17164" y="2633"/>
                </a:cubicBezTo>
                <a:cubicBezTo>
                  <a:pt x="17224" y="2645"/>
                  <a:pt x="17209" y="2634"/>
                  <a:pt x="17262" y="2656"/>
                </a:cubicBezTo>
                <a:cubicBezTo>
                  <a:pt x="17269" y="2669"/>
                  <a:pt x="17264" y="2682"/>
                  <a:pt x="17262" y="2696"/>
                </a:cubicBezTo>
                <a:cubicBezTo>
                  <a:pt x="17248" y="2691"/>
                  <a:pt x="17253" y="2680"/>
                  <a:pt x="17214" y="2670"/>
                </a:cubicBezTo>
                <a:cubicBezTo>
                  <a:pt x="17186" y="2699"/>
                  <a:pt x="17230" y="2698"/>
                  <a:pt x="17246" y="2711"/>
                </a:cubicBezTo>
                <a:cubicBezTo>
                  <a:pt x="17256" y="2713"/>
                  <a:pt x="17259" y="2712"/>
                  <a:pt x="17262" y="2710"/>
                </a:cubicBezTo>
                <a:cubicBezTo>
                  <a:pt x="17265" y="2720"/>
                  <a:pt x="17273" y="2731"/>
                  <a:pt x="17297" y="2741"/>
                </a:cubicBezTo>
                <a:cubicBezTo>
                  <a:pt x="17281" y="2747"/>
                  <a:pt x="17265" y="2746"/>
                  <a:pt x="17250" y="2741"/>
                </a:cubicBezTo>
                <a:cubicBezTo>
                  <a:pt x="17242" y="2737"/>
                  <a:pt x="17232" y="2733"/>
                  <a:pt x="17219" y="2729"/>
                </a:cubicBezTo>
                <a:cubicBezTo>
                  <a:pt x="17218" y="2729"/>
                  <a:pt x="17219" y="2730"/>
                  <a:pt x="17219" y="2730"/>
                </a:cubicBezTo>
                <a:cubicBezTo>
                  <a:pt x="17200" y="2722"/>
                  <a:pt x="17181" y="2714"/>
                  <a:pt x="17163" y="2712"/>
                </a:cubicBezTo>
                <a:cubicBezTo>
                  <a:pt x="17131" y="2729"/>
                  <a:pt x="17172" y="2777"/>
                  <a:pt x="17100" y="2774"/>
                </a:cubicBezTo>
                <a:cubicBezTo>
                  <a:pt x="17092" y="2793"/>
                  <a:pt x="17102" y="2811"/>
                  <a:pt x="17111" y="2830"/>
                </a:cubicBezTo>
                <a:cubicBezTo>
                  <a:pt x="17079" y="2826"/>
                  <a:pt x="17076" y="2846"/>
                  <a:pt x="17042" y="2850"/>
                </a:cubicBezTo>
                <a:cubicBezTo>
                  <a:pt x="17039" y="2843"/>
                  <a:pt x="17035" y="2835"/>
                  <a:pt x="17025" y="2828"/>
                </a:cubicBezTo>
                <a:cubicBezTo>
                  <a:pt x="17014" y="2846"/>
                  <a:pt x="17028" y="2863"/>
                  <a:pt x="16975" y="2882"/>
                </a:cubicBezTo>
                <a:cubicBezTo>
                  <a:pt x="17027" y="2888"/>
                  <a:pt x="17026" y="2894"/>
                  <a:pt x="16975" y="2908"/>
                </a:cubicBezTo>
                <a:cubicBezTo>
                  <a:pt x="17003" y="2924"/>
                  <a:pt x="17007" y="2940"/>
                  <a:pt x="17002" y="2956"/>
                </a:cubicBezTo>
                <a:cubicBezTo>
                  <a:pt x="16990" y="2955"/>
                  <a:pt x="16980" y="2953"/>
                  <a:pt x="16977" y="2950"/>
                </a:cubicBezTo>
                <a:cubicBezTo>
                  <a:pt x="16960" y="2963"/>
                  <a:pt x="16901" y="2986"/>
                  <a:pt x="16924" y="3005"/>
                </a:cubicBezTo>
                <a:cubicBezTo>
                  <a:pt x="16891" y="2989"/>
                  <a:pt x="16910" y="2972"/>
                  <a:pt x="16888" y="2956"/>
                </a:cubicBezTo>
                <a:cubicBezTo>
                  <a:pt x="16859" y="2969"/>
                  <a:pt x="16861" y="2999"/>
                  <a:pt x="16882" y="3015"/>
                </a:cubicBezTo>
                <a:cubicBezTo>
                  <a:pt x="16837" y="3030"/>
                  <a:pt x="16864" y="3051"/>
                  <a:pt x="16782" y="3060"/>
                </a:cubicBezTo>
                <a:cubicBezTo>
                  <a:pt x="16801" y="3084"/>
                  <a:pt x="16854" y="3082"/>
                  <a:pt x="16849" y="3106"/>
                </a:cubicBezTo>
                <a:cubicBezTo>
                  <a:pt x="16829" y="3111"/>
                  <a:pt x="16810" y="3098"/>
                  <a:pt x="16790" y="3092"/>
                </a:cubicBezTo>
                <a:cubicBezTo>
                  <a:pt x="16710" y="3110"/>
                  <a:pt x="16754" y="3130"/>
                  <a:pt x="16721" y="3149"/>
                </a:cubicBezTo>
                <a:cubicBezTo>
                  <a:pt x="16752" y="3156"/>
                  <a:pt x="16766" y="3152"/>
                  <a:pt x="16771" y="3141"/>
                </a:cubicBezTo>
                <a:cubicBezTo>
                  <a:pt x="16831" y="3154"/>
                  <a:pt x="16767" y="3172"/>
                  <a:pt x="16829" y="3173"/>
                </a:cubicBezTo>
                <a:cubicBezTo>
                  <a:pt x="16817" y="3174"/>
                  <a:pt x="16750" y="3178"/>
                  <a:pt x="16777" y="3190"/>
                </a:cubicBezTo>
                <a:cubicBezTo>
                  <a:pt x="16730" y="3198"/>
                  <a:pt x="16745" y="3188"/>
                  <a:pt x="16718" y="3175"/>
                </a:cubicBezTo>
                <a:cubicBezTo>
                  <a:pt x="16671" y="3198"/>
                  <a:pt x="16727" y="3223"/>
                  <a:pt x="16635" y="3245"/>
                </a:cubicBezTo>
                <a:cubicBezTo>
                  <a:pt x="16763" y="3256"/>
                  <a:pt x="16571" y="3278"/>
                  <a:pt x="16676" y="3300"/>
                </a:cubicBezTo>
                <a:cubicBezTo>
                  <a:pt x="16601" y="3294"/>
                  <a:pt x="16644" y="3318"/>
                  <a:pt x="16588" y="3320"/>
                </a:cubicBezTo>
                <a:cubicBezTo>
                  <a:pt x="16581" y="3304"/>
                  <a:pt x="16567" y="3287"/>
                  <a:pt x="16631" y="3272"/>
                </a:cubicBezTo>
                <a:cubicBezTo>
                  <a:pt x="16531" y="3256"/>
                  <a:pt x="16619" y="3215"/>
                  <a:pt x="16679" y="3188"/>
                </a:cubicBezTo>
                <a:cubicBezTo>
                  <a:pt x="16643" y="3186"/>
                  <a:pt x="16606" y="3184"/>
                  <a:pt x="16572" y="3164"/>
                </a:cubicBezTo>
                <a:cubicBezTo>
                  <a:pt x="16683" y="3209"/>
                  <a:pt x="16382" y="3289"/>
                  <a:pt x="16598" y="3334"/>
                </a:cubicBezTo>
                <a:cubicBezTo>
                  <a:pt x="16582" y="3362"/>
                  <a:pt x="16597" y="3391"/>
                  <a:pt x="16550" y="3418"/>
                </a:cubicBezTo>
                <a:cubicBezTo>
                  <a:pt x="16582" y="3425"/>
                  <a:pt x="16595" y="3422"/>
                  <a:pt x="16600" y="3410"/>
                </a:cubicBezTo>
                <a:cubicBezTo>
                  <a:pt x="16624" y="3419"/>
                  <a:pt x="16647" y="3429"/>
                  <a:pt x="16671" y="3438"/>
                </a:cubicBezTo>
                <a:cubicBezTo>
                  <a:pt x="16678" y="3447"/>
                  <a:pt x="16665" y="3456"/>
                  <a:pt x="16642" y="3464"/>
                </a:cubicBezTo>
                <a:cubicBezTo>
                  <a:pt x="16605" y="3450"/>
                  <a:pt x="16650" y="3438"/>
                  <a:pt x="16587" y="3423"/>
                </a:cubicBezTo>
                <a:cubicBezTo>
                  <a:pt x="16552" y="3436"/>
                  <a:pt x="16554" y="3450"/>
                  <a:pt x="16520" y="3462"/>
                </a:cubicBezTo>
                <a:lnTo>
                  <a:pt x="16566" y="3481"/>
                </a:lnTo>
                <a:cubicBezTo>
                  <a:pt x="16568" y="3488"/>
                  <a:pt x="16561" y="3496"/>
                  <a:pt x="16551" y="3503"/>
                </a:cubicBezTo>
                <a:cubicBezTo>
                  <a:pt x="16522" y="3512"/>
                  <a:pt x="16494" y="3500"/>
                  <a:pt x="16467" y="3488"/>
                </a:cubicBezTo>
                <a:cubicBezTo>
                  <a:pt x="16441" y="3521"/>
                  <a:pt x="16584" y="3508"/>
                  <a:pt x="16534" y="3543"/>
                </a:cubicBezTo>
                <a:cubicBezTo>
                  <a:pt x="16554" y="3547"/>
                  <a:pt x="16574" y="3547"/>
                  <a:pt x="16596" y="3540"/>
                </a:cubicBezTo>
                <a:cubicBezTo>
                  <a:pt x="16616" y="3549"/>
                  <a:pt x="16626" y="3558"/>
                  <a:pt x="16616" y="3567"/>
                </a:cubicBezTo>
                <a:cubicBezTo>
                  <a:pt x="16511" y="3547"/>
                  <a:pt x="16473" y="3616"/>
                  <a:pt x="16423" y="3639"/>
                </a:cubicBezTo>
                <a:cubicBezTo>
                  <a:pt x="16396" y="3613"/>
                  <a:pt x="16479" y="3548"/>
                  <a:pt x="16386" y="3549"/>
                </a:cubicBezTo>
                <a:cubicBezTo>
                  <a:pt x="16388" y="3522"/>
                  <a:pt x="16433" y="3497"/>
                  <a:pt x="16421" y="3469"/>
                </a:cubicBezTo>
                <a:cubicBezTo>
                  <a:pt x="16351" y="3466"/>
                  <a:pt x="16396" y="3502"/>
                  <a:pt x="16366" y="3513"/>
                </a:cubicBezTo>
                <a:cubicBezTo>
                  <a:pt x="16335" y="3492"/>
                  <a:pt x="16363" y="3492"/>
                  <a:pt x="16297" y="3476"/>
                </a:cubicBezTo>
                <a:cubicBezTo>
                  <a:pt x="16405" y="3467"/>
                  <a:pt x="16313" y="3450"/>
                  <a:pt x="16424" y="3443"/>
                </a:cubicBezTo>
                <a:cubicBezTo>
                  <a:pt x="16382" y="3420"/>
                  <a:pt x="16336" y="3429"/>
                  <a:pt x="16290" y="3436"/>
                </a:cubicBezTo>
                <a:cubicBezTo>
                  <a:pt x="16271" y="3419"/>
                  <a:pt x="16348" y="3419"/>
                  <a:pt x="16367" y="3410"/>
                </a:cubicBezTo>
                <a:cubicBezTo>
                  <a:pt x="16340" y="3400"/>
                  <a:pt x="16355" y="3389"/>
                  <a:pt x="16310" y="3378"/>
                </a:cubicBezTo>
                <a:cubicBezTo>
                  <a:pt x="16337" y="3362"/>
                  <a:pt x="16360" y="3374"/>
                  <a:pt x="16386" y="3362"/>
                </a:cubicBezTo>
                <a:cubicBezTo>
                  <a:pt x="16328" y="3341"/>
                  <a:pt x="16385" y="3350"/>
                  <a:pt x="16403" y="3331"/>
                </a:cubicBezTo>
                <a:cubicBezTo>
                  <a:pt x="16367" y="3309"/>
                  <a:pt x="16401" y="3289"/>
                  <a:pt x="16362" y="3267"/>
                </a:cubicBezTo>
                <a:cubicBezTo>
                  <a:pt x="16393" y="3250"/>
                  <a:pt x="16419" y="3271"/>
                  <a:pt x="16448" y="3264"/>
                </a:cubicBezTo>
                <a:cubicBezTo>
                  <a:pt x="16466" y="3287"/>
                  <a:pt x="16403" y="3326"/>
                  <a:pt x="16502" y="3323"/>
                </a:cubicBezTo>
                <a:cubicBezTo>
                  <a:pt x="16511" y="3312"/>
                  <a:pt x="16466" y="3299"/>
                  <a:pt x="16457" y="3287"/>
                </a:cubicBezTo>
                <a:cubicBezTo>
                  <a:pt x="16474" y="3286"/>
                  <a:pt x="16490" y="3285"/>
                  <a:pt x="16508" y="3279"/>
                </a:cubicBezTo>
                <a:cubicBezTo>
                  <a:pt x="16456" y="3259"/>
                  <a:pt x="16453" y="3255"/>
                  <a:pt x="16501" y="3239"/>
                </a:cubicBezTo>
                <a:cubicBezTo>
                  <a:pt x="16459" y="3212"/>
                  <a:pt x="16411" y="3240"/>
                  <a:pt x="16369" y="3214"/>
                </a:cubicBezTo>
                <a:cubicBezTo>
                  <a:pt x="16362" y="3209"/>
                  <a:pt x="16370" y="3205"/>
                  <a:pt x="16358" y="3200"/>
                </a:cubicBezTo>
                <a:cubicBezTo>
                  <a:pt x="16393" y="3185"/>
                  <a:pt x="16424" y="3200"/>
                  <a:pt x="16456" y="3202"/>
                </a:cubicBezTo>
                <a:cubicBezTo>
                  <a:pt x="16517" y="3191"/>
                  <a:pt x="16464" y="3178"/>
                  <a:pt x="16510" y="3167"/>
                </a:cubicBezTo>
                <a:cubicBezTo>
                  <a:pt x="16495" y="3158"/>
                  <a:pt x="16478" y="3162"/>
                  <a:pt x="16461" y="3166"/>
                </a:cubicBezTo>
                <a:cubicBezTo>
                  <a:pt x="16435" y="3139"/>
                  <a:pt x="16554" y="3114"/>
                  <a:pt x="16448" y="3086"/>
                </a:cubicBezTo>
                <a:cubicBezTo>
                  <a:pt x="16496" y="3038"/>
                  <a:pt x="16447" y="3000"/>
                  <a:pt x="16538" y="2962"/>
                </a:cubicBezTo>
                <a:cubicBezTo>
                  <a:pt x="16478" y="2946"/>
                  <a:pt x="16526" y="2932"/>
                  <a:pt x="16519" y="2917"/>
                </a:cubicBezTo>
                <a:cubicBezTo>
                  <a:pt x="16460" y="2911"/>
                  <a:pt x="16447" y="2917"/>
                  <a:pt x="16411" y="2902"/>
                </a:cubicBezTo>
                <a:cubicBezTo>
                  <a:pt x="16354" y="2922"/>
                  <a:pt x="16370" y="2922"/>
                  <a:pt x="16308" y="2936"/>
                </a:cubicBezTo>
                <a:cubicBezTo>
                  <a:pt x="16367" y="2947"/>
                  <a:pt x="16352" y="2938"/>
                  <a:pt x="16403" y="2955"/>
                </a:cubicBezTo>
                <a:cubicBezTo>
                  <a:pt x="16418" y="2975"/>
                  <a:pt x="16372" y="2994"/>
                  <a:pt x="16433" y="3014"/>
                </a:cubicBezTo>
                <a:cubicBezTo>
                  <a:pt x="16386" y="3025"/>
                  <a:pt x="16345" y="2993"/>
                  <a:pt x="16301" y="2989"/>
                </a:cubicBezTo>
                <a:cubicBezTo>
                  <a:pt x="16268" y="2999"/>
                  <a:pt x="16306" y="3034"/>
                  <a:pt x="16234" y="3028"/>
                </a:cubicBezTo>
                <a:cubicBezTo>
                  <a:pt x="16226" y="3039"/>
                  <a:pt x="16232" y="3049"/>
                  <a:pt x="16238" y="3060"/>
                </a:cubicBezTo>
                <a:cubicBezTo>
                  <a:pt x="16185" y="3056"/>
                  <a:pt x="16198" y="3024"/>
                  <a:pt x="16165" y="3006"/>
                </a:cubicBezTo>
                <a:cubicBezTo>
                  <a:pt x="16211" y="2991"/>
                  <a:pt x="16197" y="2976"/>
                  <a:pt x="16227" y="2961"/>
                </a:cubicBezTo>
                <a:cubicBezTo>
                  <a:pt x="16203" y="2934"/>
                  <a:pt x="16178" y="2978"/>
                  <a:pt x="16154" y="2950"/>
                </a:cubicBezTo>
                <a:cubicBezTo>
                  <a:pt x="16141" y="2955"/>
                  <a:pt x="16147" y="2959"/>
                  <a:pt x="16153" y="2963"/>
                </a:cubicBezTo>
                <a:cubicBezTo>
                  <a:pt x="16098" y="3008"/>
                  <a:pt x="16137" y="3051"/>
                  <a:pt x="16114" y="3095"/>
                </a:cubicBezTo>
                <a:cubicBezTo>
                  <a:pt x="16110" y="3096"/>
                  <a:pt x="16107" y="3097"/>
                  <a:pt x="16102" y="3098"/>
                </a:cubicBezTo>
                <a:cubicBezTo>
                  <a:pt x="16106" y="3098"/>
                  <a:pt x="16108" y="3098"/>
                  <a:pt x="16111" y="3099"/>
                </a:cubicBezTo>
                <a:cubicBezTo>
                  <a:pt x="16108" y="3104"/>
                  <a:pt x="16105" y="3109"/>
                  <a:pt x="16100" y="3114"/>
                </a:cubicBezTo>
                <a:cubicBezTo>
                  <a:pt x="16101" y="3114"/>
                  <a:pt x="16102" y="3114"/>
                  <a:pt x="16103" y="3115"/>
                </a:cubicBezTo>
                <a:cubicBezTo>
                  <a:pt x="16101" y="3115"/>
                  <a:pt x="16101" y="3115"/>
                  <a:pt x="16100" y="3115"/>
                </a:cubicBezTo>
                <a:cubicBezTo>
                  <a:pt x="16149" y="3136"/>
                  <a:pt x="16122" y="3156"/>
                  <a:pt x="16097" y="3175"/>
                </a:cubicBezTo>
                <a:cubicBezTo>
                  <a:pt x="16080" y="3171"/>
                  <a:pt x="16064" y="3167"/>
                  <a:pt x="16050" y="3164"/>
                </a:cubicBezTo>
                <a:cubicBezTo>
                  <a:pt x="16051" y="3171"/>
                  <a:pt x="16052" y="3177"/>
                  <a:pt x="16053" y="3183"/>
                </a:cubicBezTo>
                <a:cubicBezTo>
                  <a:pt x="16008" y="3170"/>
                  <a:pt x="16034" y="3158"/>
                  <a:pt x="16010" y="3145"/>
                </a:cubicBezTo>
                <a:cubicBezTo>
                  <a:pt x="15963" y="3158"/>
                  <a:pt x="15991" y="3203"/>
                  <a:pt x="16054" y="3189"/>
                </a:cubicBezTo>
                <a:cubicBezTo>
                  <a:pt x="16056" y="3201"/>
                  <a:pt x="16056" y="3212"/>
                  <a:pt x="16057" y="3224"/>
                </a:cubicBezTo>
                <a:cubicBezTo>
                  <a:pt x="16037" y="3226"/>
                  <a:pt x="16020" y="3213"/>
                  <a:pt x="16002" y="3208"/>
                </a:cubicBezTo>
                <a:cubicBezTo>
                  <a:pt x="15956" y="3219"/>
                  <a:pt x="15999" y="3231"/>
                  <a:pt x="15972" y="3243"/>
                </a:cubicBezTo>
                <a:cubicBezTo>
                  <a:pt x="16001" y="3238"/>
                  <a:pt x="16029" y="3236"/>
                  <a:pt x="16057" y="3231"/>
                </a:cubicBezTo>
                <a:cubicBezTo>
                  <a:pt x="16058" y="3234"/>
                  <a:pt x="16058" y="3238"/>
                  <a:pt x="16058" y="3241"/>
                </a:cubicBezTo>
                <a:cubicBezTo>
                  <a:pt x="15987" y="3378"/>
                  <a:pt x="15972" y="3516"/>
                  <a:pt x="15869" y="3652"/>
                </a:cubicBezTo>
                <a:cubicBezTo>
                  <a:pt x="15969" y="3663"/>
                  <a:pt x="15911" y="3706"/>
                  <a:pt x="15836" y="3714"/>
                </a:cubicBezTo>
                <a:cubicBezTo>
                  <a:pt x="15872" y="3721"/>
                  <a:pt x="15909" y="3717"/>
                  <a:pt x="15945" y="3717"/>
                </a:cubicBezTo>
                <a:cubicBezTo>
                  <a:pt x="15941" y="3734"/>
                  <a:pt x="15938" y="3752"/>
                  <a:pt x="15934" y="3769"/>
                </a:cubicBezTo>
                <a:cubicBezTo>
                  <a:pt x="15924" y="3768"/>
                  <a:pt x="15914" y="3763"/>
                  <a:pt x="15904" y="3760"/>
                </a:cubicBezTo>
                <a:cubicBezTo>
                  <a:pt x="15886" y="3782"/>
                  <a:pt x="15941" y="3805"/>
                  <a:pt x="15907" y="3827"/>
                </a:cubicBezTo>
                <a:cubicBezTo>
                  <a:pt x="15898" y="3825"/>
                  <a:pt x="15892" y="3825"/>
                  <a:pt x="15885" y="3823"/>
                </a:cubicBezTo>
                <a:cubicBezTo>
                  <a:pt x="15880" y="3822"/>
                  <a:pt x="15874" y="3821"/>
                  <a:pt x="15869" y="3821"/>
                </a:cubicBezTo>
                <a:cubicBezTo>
                  <a:pt x="15835" y="3819"/>
                  <a:pt x="15820" y="3830"/>
                  <a:pt x="15807" y="3845"/>
                </a:cubicBezTo>
                <a:cubicBezTo>
                  <a:pt x="15793" y="3837"/>
                  <a:pt x="15780" y="3829"/>
                  <a:pt x="15766" y="3822"/>
                </a:cubicBezTo>
                <a:cubicBezTo>
                  <a:pt x="15768" y="3811"/>
                  <a:pt x="15775" y="3800"/>
                  <a:pt x="15783" y="3789"/>
                </a:cubicBezTo>
                <a:cubicBezTo>
                  <a:pt x="15793" y="3789"/>
                  <a:pt x="15803" y="3789"/>
                  <a:pt x="15814" y="3789"/>
                </a:cubicBezTo>
                <a:cubicBezTo>
                  <a:pt x="15824" y="3784"/>
                  <a:pt x="15810" y="3778"/>
                  <a:pt x="15795" y="3773"/>
                </a:cubicBezTo>
                <a:cubicBezTo>
                  <a:pt x="15817" y="3747"/>
                  <a:pt x="15841" y="3720"/>
                  <a:pt x="15840" y="3691"/>
                </a:cubicBezTo>
                <a:cubicBezTo>
                  <a:pt x="15846" y="3692"/>
                  <a:pt x="15853" y="3694"/>
                  <a:pt x="15863" y="3696"/>
                </a:cubicBezTo>
                <a:cubicBezTo>
                  <a:pt x="15839" y="3680"/>
                  <a:pt x="15840" y="3654"/>
                  <a:pt x="15819" y="3640"/>
                </a:cubicBezTo>
                <a:cubicBezTo>
                  <a:pt x="15826" y="3624"/>
                  <a:pt x="15867" y="3608"/>
                  <a:pt x="15859" y="3591"/>
                </a:cubicBezTo>
                <a:cubicBezTo>
                  <a:pt x="15802" y="3608"/>
                  <a:pt x="15811" y="3603"/>
                  <a:pt x="15836" y="3566"/>
                </a:cubicBezTo>
                <a:cubicBezTo>
                  <a:pt x="15813" y="3545"/>
                  <a:pt x="15787" y="3566"/>
                  <a:pt x="15764" y="3554"/>
                </a:cubicBezTo>
                <a:cubicBezTo>
                  <a:pt x="15861" y="3508"/>
                  <a:pt x="15790" y="3497"/>
                  <a:pt x="15796" y="3456"/>
                </a:cubicBezTo>
                <a:cubicBezTo>
                  <a:pt x="15822" y="3439"/>
                  <a:pt x="15845" y="3454"/>
                  <a:pt x="15872" y="3431"/>
                </a:cubicBezTo>
                <a:cubicBezTo>
                  <a:pt x="15818" y="3434"/>
                  <a:pt x="15784" y="3415"/>
                  <a:pt x="15814" y="3389"/>
                </a:cubicBezTo>
                <a:cubicBezTo>
                  <a:pt x="15840" y="3372"/>
                  <a:pt x="15861" y="3420"/>
                  <a:pt x="15888" y="3388"/>
                </a:cubicBezTo>
                <a:cubicBezTo>
                  <a:pt x="15863" y="3380"/>
                  <a:pt x="15875" y="3372"/>
                  <a:pt x="15889" y="3364"/>
                </a:cubicBezTo>
                <a:cubicBezTo>
                  <a:pt x="15869" y="3363"/>
                  <a:pt x="15849" y="3357"/>
                  <a:pt x="15830" y="3346"/>
                </a:cubicBezTo>
                <a:cubicBezTo>
                  <a:pt x="15862" y="3293"/>
                  <a:pt x="15874" y="3266"/>
                  <a:pt x="15938" y="3222"/>
                </a:cubicBezTo>
                <a:cubicBezTo>
                  <a:pt x="15834" y="3213"/>
                  <a:pt x="15964" y="3180"/>
                  <a:pt x="15903" y="3155"/>
                </a:cubicBezTo>
                <a:cubicBezTo>
                  <a:pt x="15950" y="3141"/>
                  <a:pt x="15917" y="3178"/>
                  <a:pt x="15963" y="3184"/>
                </a:cubicBezTo>
                <a:cubicBezTo>
                  <a:pt x="15961" y="3162"/>
                  <a:pt x="15950" y="3139"/>
                  <a:pt x="15978" y="3116"/>
                </a:cubicBezTo>
                <a:cubicBezTo>
                  <a:pt x="15967" y="3104"/>
                  <a:pt x="15901" y="3093"/>
                  <a:pt x="15930" y="3080"/>
                </a:cubicBezTo>
                <a:cubicBezTo>
                  <a:pt x="15866" y="3090"/>
                  <a:pt x="15873" y="3082"/>
                  <a:pt x="15821" y="3052"/>
                </a:cubicBezTo>
                <a:cubicBezTo>
                  <a:pt x="15833" y="3099"/>
                  <a:pt x="15755" y="3120"/>
                  <a:pt x="15805" y="3156"/>
                </a:cubicBezTo>
                <a:cubicBezTo>
                  <a:pt x="15749" y="3180"/>
                  <a:pt x="15762" y="3142"/>
                  <a:pt x="15719" y="3164"/>
                </a:cubicBezTo>
                <a:cubicBezTo>
                  <a:pt x="15755" y="3188"/>
                  <a:pt x="15792" y="3189"/>
                  <a:pt x="15829" y="3180"/>
                </a:cubicBezTo>
                <a:cubicBezTo>
                  <a:pt x="15847" y="3194"/>
                  <a:pt x="15833" y="3209"/>
                  <a:pt x="15864" y="3223"/>
                </a:cubicBezTo>
                <a:cubicBezTo>
                  <a:pt x="15784" y="3226"/>
                  <a:pt x="15821" y="3264"/>
                  <a:pt x="15835" y="3284"/>
                </a:cubicBezTo>
                <a:cubicBezTo>
                  <a:pt x="15781" y="3301"/>
                  <a:pt x="15791" y="3259"/>
                  <a:pt x="15727" y="3255"/>
                </a:cubicBezTo>
                <a:cubicBezTo>
                  <a:pt x="15715" y="3279"/>
                  <a:pt x="15736" y="3279"/>
                  <a:pt x="15773" y="3291"/>
                </a:cubicBezTo>
                <a:cubicBezTo>
                  <a:pt x="15753" y="3299"/>
                  <a:pt x="15703" y="3318"/>
                  <a:pt x="15695" y="3353"/>
                </a:cubicBezTo>
                <a:cubicBezTo>
                  <a:pt x="15727" y="3352"/>
                  <a:pt x="15758" y="3373"/>
                  <a:pt x="15790" y="3389"/>
                </a:cubicBezTo>
                <a:cubicBezTo>
                  <a:pt x="15748" y="3397"/>
                  <a:pt x="15708" y="3388"/>
                  <a:pt x="15665" y="3414"/>
                </a:cubicBezTo>
                <a:cubicBezTo>
                  <a:pt x="15700" y="3430"/>
                  <a:pt x="15658" y="3446"/>
                  <a:pt x="15661" y="3462"/>
                </a:cubicBezTo>
                <a:cubicBezTo>
                  <a:pt x="15633" y="3456"/>
                  <a:pt x="15603" y="3471"/>
                  <a:pt x="15575" y="3469"/>
                </a:cubicBezTo>
                <a:cubicBezTo>
                  <a:pt x="15593" y="3533"/>
                  <a:pt x="15566" y="3598"/>
                  <a:pt x="15534" y="3661"/>
                </a:cubicBezTo>
                <a:cubicBezTo>
                  <a:pt x="15609" y="3698"/>
                  <a:pt x="15498" y="3733"/>
                  <a:pt x="15550" y="3770"/>
                </a:cubicBezTo>
                <a:cubicBezTo>
                  <a:pt x="15417" y="3831"/>
                  <a:pt x="15612" y="3926"/>
                  <a:pt x="15447" y="3966"/>
                </a:cubicBezTo>
                <a:cubicBezTo>
                  <a:pt x="15491" y="3979"/>
                  <a:pt x="15460" y="3990"/>
                  <a:pt x="15493" y="4003"/>
                </a:cubicBezTo>
                <a:cubicBezTo>
                  <a:pt x="15445" y="4018"/>
                  <a:pt x="15442" y="4034"/>
                  <a:pt x="15416" y="4049"/>
                </a:cubicBezTo>
                <a:cubicBezTo>
                  <a:pt x="15388" y="4024"/>
                  <a:pt x="15440" y="4005"/>
                  <a:pt x="15359" y="3993"/>
                </a:cubicBezTo>
                <a:cubicBezTo>
                  <a:pt x="15424" y="4005"/>
                  <a:pt x="15391" y="3980"/>
                  <a:pt x="15411" y="3959"/>
                </a:cubicBezTo>
                <a:cubicBezTo>
                  <a:pt x="15360" y="3943"/>
                  <a:pt x="15372" y="3966"/>
                  <a:pt x="15360" y="3982"/>
                </a:cubicBezTo>
                <a:cubicBezTo>
                  <a:pt x="15304" y="3952"/>
                  <a:pt x="15340" y="3926"/>
                  <a:pt x="15343" y="3898"/>
                </a:cubicBezTo>
                <a:cubicBezTo>
                  <a:pt x="15368" y="3888"/>
                  <a:pt x="15381" y="3926"/>
                  <a:pt x="15364" y="3934"/>
                </a:cubicBezTo>
                <a:cubicBezTo>
                  <a:pt x="15429" y="3925"/>
                  <a:pt x="15367" y="3863"/>
                  <a:pt x="15385" y="3833"/>
                </a:cubicBezTo>
                <a:cubicBezTo>
                  <a:pt x="15337" y="3846"/>
                  <a:pt x="15393" y="3861"/>
                  <a:pt x="15345" y="3874"/>
                </a:cubicBezTo>
                <a:cubicBezTo>
                  <a:pt x="15365" y="3819"/>
                  <a:pt x="15306" y="3798"/>
                  <a:pt x="15294" y="3748"/>
                </a:cubicBezTo>
                <a:cubicBezTo>
                  <a:pt x="15324" y="3731"/>
                  <a:pt x="15348" y="3788"/>
                  <a:pt x="15379" y="3756"/>
                </a:cubicBezTo>
                <a:lnTo>
                  <a:pt x="15332" y="3731"/>
                </a:lnTo>
                <a:cubicBezTo>
                  <a:pt x="15387" y="3679"/>
                  <a:pt x="15349" y="3617"/>
                  <a:pt x="15308" y="3582"/>
                </a:cubicBezTo>
                <a:cubicBezTo>
                  <a:pt x="15374" y="3616"/>
                  <a:pt x="15358" y="3560"/>
                  <a:pt x="15374" y="3529"/>
                </a:cubicBezTo>
                <a:cubicBezTo>
                  <a:pt x="15343" y="3525"/>
                  <a:pt x="15315" y="3510"/>
                  <a:pt x="15312" y="3535"/>
                </a:cubicBezTo>
                <a:cubicBezTo>
                  <a:pt x="15223" y="3494"/>
                  <a:pt x="15365" y="3487"/>
                  <a:pt x="15295" y="3451"/>
                </a:cubicBezTo>
                <a:cubicBezTo>
                  <a:pt x="15333" y="3434"/>
                  <a:pt x="15369" y="3442"/>
                  <a:pt x="15406" y="3445"/>
                </a:cubicBezTo>
                <a:cubicBezTo>
                  <a:pt x="15425" y="3428"/>
                  <a:pt x="15345" y="3403"/>
                  <a:pt x="15324" y="3404"/>
                </a:cubicBezTo>
                <a:cubicBezTo>
                  <a:pt x="15296" y="3379"/>
                  <a:pt x="15409" y="3331"/>
                  <a:pt x="15318" y="3326"/>
                </a:cubicBezTo>
                <a:cubicBezTo>
                  <a:pt x="15319" y="3316"/>
                  <a:pt x="15356" y="3275"/>
                  <a:pt x="15383" y="3284"/>
                </a:cubicBezTo>
                <a:cubicBezTo>
                  <a:pt x="15362" y="3276"/>
                  <a:pt x="15348" y="3262"/>
                  <a:pt x="15340" y="3245"/>
                </a:cubicBezTo>
                <a:cubicBezTo>
                  <a:pt x="15347" y="3240"/>
                  <a:pt x="15344" y="3237"/>
                  <a:pt x="15337" y="3234"/>
                </a:cubicBezTo>
                <a:cubicBezTo>
                  <a:pt x="15335" y="3226"/>
                  <a:pt x="15333" y="3217"/>
                  <a:pt x="15334" y="3208"/>
                </a:cubicBezTo>
                <a:cubicBezTo>
                  <a:pt x="15351" y="3206"/>
                  <a:pt x="15364" y="3207"/>
                  <a:pt x="15365" y="3196"/>
                </a:cubicBezTo>
                <a:cubicBezTo>
                  <a:pt x="15353" y="3196"/>
                  <a:pt x="15344" y="3195"/>
                  <a:pt x="15337" y="3193"/>
                </a:cubicBezTo>
                <a:cubicBezTo>
                  <a:pt x="15341" y="3176"/>
                  <a:pt x="15350" y="3158"/>
                  <a:pt x="15365" y="3141"/>
                </a:cubicBezTo>
                <a:cubicBezTo>
                  <a:pt x="15392" y="3172"/>
                  <a:pt x="15381" y="3168"/>
                  <a:pt x="15449" y="3193"/>
                </a:cubicBezTo>
                <a:cubicBezTo>
                  <a:pt x="15477" y="3173"/>
                  <a:pt x="15496" y="3152"/>
                  <a:pt x="15524" y="3132"/>
                </a:cubicBezTo>
                <a:cubicBezTo>
                  <a:pt x="15510" y="3114"/>
                  <a:pt x="15437" y="3152"/>
                  <a:pt x="15463" y="3127"/>
                </a:cubicBezTo>
                <a:cubicBezTo>
                  <a:pt x="15400" y="3118"/>
                  <a:pt x="15464" y="3154"/>
                  <a:pt x="15462" y="3163"/>
                </a:cubicBezTo>
                <a:cubicBezTo>
                  <a:pt x="15382" y="3170"/>
                  <a:pt x="15329" y="3101"/>
                  <a:pt x="15416" y="3068"/>
                </a:cubicBezTo>
                <a:cubicBezTo>
                  <a:pt x="15423" y="3028"/>
                  <a:pt x="15264" y="2993"/>
                  <a:pt x="15347" y="2950"/>
                </a:cubicBezTo>
                <a:lnTo>
                  <a:pt x="15298" y="2928"/>
                </a:lnTo>
                <a:cubicBezTo>
                  <a:pt x="15324" y="2907"/>
                  <a:pt x="15347" y="2927"/>
                  <a:pt x="15372" y="2926"/>
                </a:cubicBezTo>
                <a:cubicBezTo>
                  <a:pt x="15393" y="2901"/>
                  <a:pt x="15297" y="2881"/>
                  <a:pt x="15350" y="2855"/>
                </a:cubicBezTo>
                <a:cubicBezTo>
                  <a:pt x="15396" y="2841"/>
                  <a:pt x="15381" y="2876"/>
                  <a:pt x="15410" y="2883"/>
                </a:cubicBezTo>
                <a:cubicBezTo>
                  <a:pt x="15379" y="2816"/>
                  <a:pt x="15332" y="2756"/>
                  <a:pt x="15428" y="2708"/>
                </a:cubicBezTo>
                <a:cubicBezTo>
                  <a:pt x="15425" y="2688"/>
                  <a:pt x="15435" y="2667"/>
                  <a:pt x="15380" y="2650"/>
                </a:cubicBezTo>
                <a:cubicBezTo>
                  <a:pt x="15360" y="2665"/>
                  <a:pt x="15339" y="2669"/>
                  <a:pt x="15319" y="2659"/>
                </a:cubicBezTo>
                <a:cubicBezTo>
                  <a:pt x="15380" y="2632"/>
                  <a:pt x="15302" y="2571"/>
                  <a:pt x="15373" y="2524"/>
                </a:cubicBezTo>
                <a:cubicBezTo>
                  <a:pt x="15404" y="2537"/>
                  <a:pt x="15433" y="2549"/>
                  <a:pt x="15408" y="2565"/>
                </a:cubicBezTo>
                <a:cubicBezTo>
                  <a:pt x="15450" y="2550"/>
                  <a:pt x="15453" y="2486"/>
                  <a:pt x="15460" y="2453"/>
                </a:cubicBezTo>
                <a:cubicBezTo>
                  <a:pt x="15400" y="2429"/>
                  <a:pt x="15459" y="2474"/>
                  <a:pt x="15398" y="2487"/>
                </a:cubicBezTo>
                <a:cubicBezTo>
                  <a:pt x="15358" y="2469"/>
                  <a:pt x="15397" y="2447"/>
                  <a:pt x="15351" y="2430"/>
                </a:cubicBezTo>
                <a:cubicBezTo>
                  <a:pt x="15350" y="2430"/>
                  <a:pt x="15348" y="2430"/>
                  <a:pt x="15347" y="2430"/>
                </a:cubicBezTo>
                <a:cubicBezTo>
                  <a:pt x="15359" y="2422"/>
                  <a:pt x="15372" y="2412"/>
                  <a:pt x="15385" y="2400"/>
                </a:cubicBezTo>
                <a:cubicBezTo>
                  <a:pt x="15384" y="2394"/>
                  <a:pt x="15382" y="2391"/>
                  <a:pt x="15381" y="2386"/>
                </a:cubicBezTo>
                <a:cubicBezTo>
                  <a:pt x="15386" y="2378"/>
                  <a:pt x="15387" y="2370"/>
                  <a:pt x="15414" y="2360"/>
                </a:cubicBezTo>
                <a:cubicBezTo>
                  <a:pt x="15387" y="2369"/>
                  <a:pt x="15362" y="2356"/>
                  <a:pt x="15347" y="2339"/>
                </a:cubicBezTo>
                <a:cubicBezTo>
                  <a:pt x="15342" y="2330"/>
                  <a:pt x="15338" y="2317"/>
                  <a:pt x="15335" y="2298"/>
                </a:cubicBezTo>
                <a:cubicBezTo>
                  <a:pt x="15349" y="2296"/>
                  <a:pt x="15363" y="2304"/>
                  <a:pt x="15377" y="2308"/>
                </a:cubicBezTo>
                <a:cubicBezTo>
                  <a:pt x="15435" y="2288"/>
                  <a:pt x="15380" y="2276"/>
                  <a:pt x="15425" y="2257"/>
                </a:cubicBezTo>
                <a:cubicBezTo>
                  <a:pt x="15400" y="2248"/>
                  <a:pt x="15376" y="2277"/>
                  <a:pt x="15351" y="2274"/>
                </a:cubicBezTo>
                <a:cubicBezTo>
                  <a:pt x="15307" y="2235"/>
                  <a:pt x="15368" y="2189"/>
                  <a:pt x="15337" y="2149"/>
                </a:cubicBezTo>
                <a:cubicBezTo>
                  <a:pt x="15272" y="2154"/>
                  <a:pt x="15348" y="2178"/>
                  <a:pt x="15313" y="2198"/>
                </a:cubicBezTo>
                <a:cubicBezTo>
                  <a:pt x="15301" y="2203"/>
                  <a:pt x="15289" y="2202"/>
                  <a:pt x="15277" y="2209"/>
                </a:cubicBezTo>
                <a:cubicBezTo>
                  <a:pt x="15300" y="2177"/>
                  <a:pt x="15252" y="2143"/>
                  <a:pt x="15226" y="2143"/>
                </a:cubicBezTo>
                <a:cubicBezTo>
                  <a:pt x="15226" y="2143"/>
                  <a:pt x="15226" y="2143"/>
                  <a:pt x="15226" y="2143"/>
                </a:cubicBezTo>
                <a:cubicBezTo>
                  <a:pt x="15210" y="2143"/>
                  <a:pt x="15182" y="2149"/>
                  <a:pt x="15163" y="2131"/>
                </a:cubicBezTo>
                <a:cubicBezTo>
                  <a:pt x="15150" y="2099"/>
                  <a:pt x="15179" y="2077"/>
                  <a:pt x="15171" y="2046"/>
                </a:cubicBezTo>
                <a:cubicBezTo>
                  <a:pt x="15149" y="2014"/>
                  <a:pt x="15125" y="2059"/>
                  <a:pt x="15097" y="2087"/>
                </a:cubicBezTo>
                <a:cubicBezTo>
                  <a:pt x="15077" y="2080"/>
                  <a:pt x="15079" y="2068"/>
                  <a:pt x="15080" y="2056"/>
                </a:cubicBezTo>
                <a:cubicBezTo>
                  <a:pt x="15094" y="2015"/>
                  <a:pt x="15125" y="1987"/>
                  <a:pt x="15139" y="1963"/>
                </a:cubicBezTo>
                <a:cubicBezTo>
                  <a:pt x="15132" y="1960"/>
                  <a:pt x="15127" y="1945"/>
                  <a:pt x="15123" y="1922"/>
                </a:cubicBezTo>
                <a:cubicBezTo>
                  <a:pt x="15117" y="1932"/>
                  <a:pt x="15122" y="1946"/>
                  <a:pt x="15122" y="1958"/>
                </a:cubicBezTo>
                <a:cubicBezTo>
                  <a:pt x="15101" y="1985"/>
                  <a:pt x="15098" y="1932"/>
                  <a:pt x="15082" y="1996"/>
                </a:cubicBezTo>
                <a:cubicBezTo>
                  <a:pt x="15077" y="1974"/>
                  <a:pt x="15084" y="1956"/>
                  <a:pt x="15078" y="1934"/>
                </a:cubicBezTo>
                <a:cubicBezTo>
                  <a:pt x="15044" y="1971"/>
                  <a:pt x="15017" y="1954"/>
                  <a:pt x="14991" y="1938"/>
                </a:cubicBezTo>
                <a:cubicBezTo>
                  <a:pt x="14976" y="1967"/>
                  <a:pt x="14972" y="1999"/>
                  <a:pt x="14978" y="2033"/>
                </a:cubicBezTo>
                <a:cubicBezTo>
                  <a:pt x="14965" y="2062"/>
                  <a:pt x="14955" y="2072"/>
                  <a:pt x="14946" y="2074"/>
                </a:cubicBezTo>
                <a:cubicBezTo>
                  <a:pt x="14944" y="2024"/>
                  <a:pt x="14947" y="1976"/>
                  <a:pt x="14949" y="1928"/>
                </a:cubicBezTo>
                <a:cubicBezTo>
                  <a:pt x="14985" y="1919"/>
                  <a:pt x="15048" y="1834"/>
                  <a:pt x="15070" y="1737"/>
                </a:cubicBezTo>
                <a:cubicBezTo>
                  <a:pt x="15127" y="1717"/>
                  <a:pt x="15185" y="1693"/>
                  <a:pt x="15232" y="1743"/>
                </a:cubicBezTo>
                <a:cubicBezTo>
                  <a:pt x="15232" y="1645"/>
                  <a:pt x="15267" y="1684"/>
                  <a:pt x="15288" y="1696"/>
                </a:cubicBezTo>
                <a:cubicBezTo>
                  <a:pt x="15287" y="1748"/>
                  <a:pt x="15266" y="1689"/>
                  <a:pt x="15253" y="1724"/>
                </a:cubicBezTo>
                <a:cubicBezTo>
                  <a:pt x="15268" y="1780"/>
                  <a:pt x="15306" y="1682"/>
                  <a:pt x="15331" y="1671"/>
                </a:cubicBezTo>
                <a:cubicBezTo>
                  <a:pt x="15343" y="1706"/>
                  <a:pt x="15313" y="1727"/>
                  <a:pt x="15335" y="1734"/>
                </a:cubicBezTo>
                <a:cubicBezTo>
                  <a:pt x="15351" y="1658"/>
                  <a:pt x="15405" y="1662"/>
                  <a:pt x="15435" y="1685"/>
                </a:cubicBezTo>
                <a:cubicBezTo>
                  <a:pt x="15431" y="1688"/>
                  <a:pt x="15427" y="1690"/>
                  <a:pt x="15425" y="1694"/>
                </a:cubicBezTo>
                <a:cubicBezTo>
                  <a:pt x="15483" y="1693"/>
                  <a:pt x="15477" y="1706"/>
                  <a:pt x="15572" y="1728"/>
                </a:cubicBezTo>
                <a:cubicBezTo>
                  <a:pt x="15593" y="1704"/>
                  <a:pt x="15537" y="1687"/>
                  <a:pt x="15510" y="1667"/>
                </a:cubicBezTo>
                <a:cubicBezTo>
                  <a:pt x="15551" y="1652"/>
                  <a:pt x="15550" y="1641"/>
                  <a:pt x="15541" y="1631"/>
                </a:cubicBezTo>
                <a:cubicBezTo>
                  <a:pt x="15541" y="1630"/>
                  <a:pt x="15541" y="1630"/>
                  <a:pt x="15542" y="1630"/>
                </a:cubicBezTo>
                <a:cubicBezTo>
                  <a:pt x="15545" y="1614"/>
                  <a:pt x="15545" y="1604"/>
                  <a:pt x="15544" y="1598"/>
                </a:cubicBezTo>
                <a:cubicBezTo>
                  <a:pt x="15581" y="1574"/>
                  <a:pt x="15589" y="1550"/>
                  <a:pt x="15592" y="1529"/>
                </a:cubicBezTo>
                <a:cubicBezTo>
                  <a:pt x="15621" y="1520"/>
                  <a:pt x="15649" y="1525"/>
                  <a:pt x="15668" y="1566"/>
                </a:cubicBezTo>
                <a:cubicBezTo>
                  <a:pt x="15720" y="1475"/>
                  <a:pt x="15830" y="1594"/>
                  <a:pt x="15874" y="1388"/>
                </a:cubicBezTo>
                <a:cubicBezTo>
                  <a:pt x="15901" y="1422"/>
                  <a:pt x="15931" y="1319"/>
                  <a:pt x="15951" y="1360"/>
                </a:cubicBezTo>
                <a:cubicBezTo>
                  <a:pt x="15944" y="1400"/>
                  <a:pt x="15929" y="1384"/>
                  <a:pt x="15923" y="1439"/>
                </a:cubicBezTo>
                <a:cubicBezTo>
                  <a:pt x="16007" y="1369"/>
                  <a:pt x="16097" y="1260"/>
                  <a:pt x="16130" y="1100"/>
                </a:cubicBezTo>
                <a:cubicBezTo>
                  <a:pt x="16120" y="1060"/>
                  <a:pt x="16096" y="1018"/>
                  <a:pt x="16114" y="960"/>
                </a:cubicBezTo>
                <a:cubicBezTo>
                  <a:pt x="16085" y="899"/>
                  <a:pt x="16022" y="905"/>
                  <a:pt x="16035" y="753"/>
                </a:cubicBezTo>
                <a:cubicBezTo>
                  <a:pt x="16006" y="816"/>
                  <a:pt x="15978" y="783"/>
                  <a:pt x="15962" y="857"/>
                </a:cubicBezTo>
                <a:cubicBezTo>
                  <a:pt x="15965" y="870"/>
                  <a:pt x="15975" y="848"/>
                  <a:pt x="15983" y="838"/>
                </a:cubicBezTo>
                <a:cubicBezTo>
                  <a:pt x="15985" y="885"/>
                  <a:pt x="15976" y="868"/>
                  <a:pt x="15960" y="893"/>
                </a:cubicBezTo>
                <a:cubicBezTo>
                  <a:pt x="15956" y="845"/>
                  <a:pt x="15946" y="831"/>
                  <a:pt x="15933" y="837"/>
                </a:cubicBezTo>
                <a:cubicBezTo>
                  <a:pt x="15924" y="806"/>
                  <a:pt x="15934" y="779"/>
                  <a:pt x="15951" y="755"/>
                </a:cubicBezTo>
                <a:cubicBezTo>
                  <a:pt x="15941" y="745"/>
                  <a:pt x="15929" y="754"/>
                  <a:pt x="15923" y="785"/>
                </a:cubicBezTo>
                <a:cubicBezTo>
                  <a:pt x="15909" y="695"/>
                  <a:pt x="15833" y="759"/>
                  <a:pt x="15782" y="796"/>
                </a:cubicBezTo>
                <a:cubicBezTo>
                  <a:pt x="15749" y="679"/>
                  <a:pt x="15673" y="822"/>
                  <a:pt x="15609" y="897"/>
                </a:cubicBezTo>
                <a:lnTo>
                  <a:pt x="15604" y="871"/>
                </a:lnTo>
                <a:cubicBezTo>
                  <a:pt x="15643" y="749"/>
                  <a:pt x="15694" y="752"/>
                  <a:pt x="15733" y="672"/>
                </a:cubicBezTo>
                <a:cubicBezTo>
                  <a:pt x="15729" y="636"/>
                  <a:pt x="15716" y="663"/>
                  <a:pt x="15714" y="618"/>
                </a:cubicBezTo>
                <a:cubicBezTo>
                  <a:pt x="15616" y="735"/>
                  <a:pt x="15576" y="680"/>
                  <a:pt x="15488" y="754"/>
                </a:cubicBezTo>
                <a:cubicBezTo>
                  <a:pt x="15487" y="742"/>
                  <a:pt x="15492" y="731"/>
                  <a:pt x="15489" y="718"/>
                </a:cubicBezTo>
                <a:cubicBezTo>
                  <a:pt x="15518" y="707"/>
                  <a:pt x="15568" y="657"/>
                  <a:pt x="15591" y="597"/>
                </a:cubicBezTo>
                <a:cubicBezTo>
                  <a:pt x="15585" y="559"/>
                  <a:pt x="15566" y="599"/>
                  <a:pt x="15559" y="564"/>
                </a:cubicBezTo>
                <a:cubicBezTo>
                  <a:pt x="15557" y="615"/>
                  <a:pt x="15543" y="625"/>
                  <a:pt x="15531" y="594"/>
                </a:cubicBezTo>
                <a:cubicBezTo>
                  <a:pt x="15531" y="626"/>
                  <a:pt x="15526" y="658"/>
                  <a:pt x="15517" y="688"/>
                </a:cubicBezTo>
                <a:cubicBezTo>
                  <a:pt x="15494" y="656"/>
                  <a:pt x="15429" y="689"/>
                  <a:pt x="15428" y="787"/>
                </a:cubicBezTo>
                <a:cubicBezTo>
                  <a:pt x="15411" y="823"/>
                  <a:pt x="15433" y="712"/>
                  <a:pt x="15411" y="746"/>
                </a:cubicBezTo>
                <a:cubicBezTo>
                  <a:pt x="15411" y="721"/>
                  <a:pt x="15432" y="725"/>
                  <a:pt x="15430" y="677"/>
                </a:cubicBezTo>
                <a:cubicBezTo>
                  <a:pt x="15413" y="666"/>
                  <a:pt x="15385" y="754"/>
                  <a:pt x="15386" y="788"/>
                </a:cubicBezTo>
                <a:cubicBezTo>
                  <a:pt x="15372" y="803"/>
                  <a:pt x="15385" y="724"/>
                  <a:pt x="15376" y="700"/>
                </a:cubicBezTo>
                <a:cubicBezTo>
                  <a:pt x="15347" y="729"/>
                  <a:pt x="15358" y="769"/>
                  <a:pt x="15338" y="800"/>
                </a:cubicBezTo>
                <a:cubicBezTo>
                  <a:pt x="15323" y="825"/>
                  <a:pt x="15328" y="760"/>
                  <a:pt x="15336" y="751"/>
                </a:cubicBezTo>
                <a:cubicBezTo>
                  <a:pt x="15321" y="724"/>
                  <a:pt x="15315" y="800"/>
                  <a:pt x="15308" y="817"/>
                </a:cubicBezTo>
                <a:cubicBezTo>
                  <a:pt x="15303" y="811"/>
                  <a:pt x="15289" y="777"/>
                  <a:pt x="15292" y="739"/>
                </a:cubicBezTo>
                <a:cubicBezTo>
                  <a:pt x="15309" y="697"/>
                  <a:pt x="15317" y="713"/>
                  <a:pt x="15332" y="688"/>
                </a:cubicBezTo>
                <a:cubicBezTo>
                  <a:pt x="15311" y="641"/>
                  <a:pt x="15287" y="724"/>
                  <a:pt x="15282" y="773"/>
                </a:cubicBezTo>
                <a:cubicBezTo>
                  <a:pt x="15249" y="779"/>
                  <a:pt x="15220" y="778"/>
                  <a:pt x="15186" y="871"/>
                </a:cubicBezTo>
                <a:cubicBezTo>
                  <a:pt x="15168" y="834"/>
                  <a:pt x="15197" y="809"/>
                  <a:pt x="15190" y="774"/>
                </a:cubicBezTo>
                <a:cubicBezTo>
                  <a:pt x="15211" y="758"/>
                  <a:pt x="15230" y="752"/>
                  <a:pt x="15250" y="740"/>
                </a:cubicBezTo>
                <a:cubicBezTo>
                  <a:pt x="15239" y="688"/>
                  <a:pt x="15246" y="641"/>
                  <a:pt x="15270" y="598"/>
                </a:cubicBezTo>
                <a:cubicBezTo>
                  <a:pt x="15262" y="571"/>
                  <a:pt x="15247" y="596"/>
                  <a:pt x="15243" y="628"/>
                </a:cubicBezTo>
                <a:cubicBezTo>
                  <a:pt x="15248" y="570"/>
                  <a:pt x="15222" y="620"/>
                  <a:pt x="15226" y="550"/>
                </a:cubicBezTo>
                <a:cubicBezTo>
                  <a:pt x="15193" y="611"/>
                  <a:pt x="15171" y="605"/>
                  <a:pt x="15137" y="603"/>
                </a:cubicBezTo>
                <a:cubicBezTo>
                  <a:pt x="15135" y="568"/>
                  <a:pt x="15169" y="546"/>
                  <a:pt x="15169" y="598"/>
                </a:cubicBezTo>
                <a:cubicBezTo>
                  <a:pt x="15175" y="591"/>
                  <a:pt x="15174" y="583"/>
                  <a:pt x="15173" y="575"/>
                </a:cubicBezTo>
                <a:lnTo>
                  <a:pt x="15185" y="553"/>
                </a:lnTo>
                <a:cubicBezTo>
                  <a:pt x="15173" y="507"/>
                  <a:pt x="15149" y="547"/>
                  <a:pt x="15128" y="565"/>
                </a:cubicBezTo>
                <a:cubicBezTo>
                  <a:pt x="15126" y="515"/>
                  <a:pt x="15141" y="470"/>
                  <a:pt x="15139" y="420"/>
                </a:cubicBezTo>
                <a:cubicBezTo>
                  <a:pt x="15123" y="469"/>
                  <a:pt x="15125" y="446"/>
                  <a:pt x="15102" y="485"/>
                </a:cubicBezTo>
                <a:cubicBezTo>
                  <a:pt x="15089" y="454"/>
                  <a:pt x="15098" y="427"/>
                  <a:pt x="15091" y="397"/>
                </a:cubicBezTo>
                <a:cubicBezTo>
                  <a:pt x="15077" y="414"/>
                  <a:pt x="15077" y="435"/>
                  <a:pt x="15070" y="453"/>
                </a:cubicBezTo>
                <a:cubicBezTo>
                  <a:pt x="15060" y="427"/>
                  <a:pt x="15074" y="405"/>
                  <a:pt x="15061" y="378"/>
                </a:cubicBezTo>
                <a:cubicBezTo>
                  <a:pt x="15031" y="401"/>
                  <a:pt x="15005" y="389"/>
                  <a:pt x="14978" y="383"/>
                </a:cubicBezTo>
                <a:cubicBezTo>
                  <a:pt x="14972" y="328"/>
                  <a:pt x="14992" y="355"/>
                  <a:pt x="15011" y="306"/>
                </a:cubicBezTo>
                <a:cubicBezTo>
                  <a:pt x="15002" y="271"/>
                  <a:pt x="14979" y="341"/>
                  <a:pt x="14972" y="285"/>
                </a:cubicBezTo>
                <a:cubicBezTo>
                  <a:pt x="14970" y="304"/>
                  <a:pt x="14957" y="322"/>
                  <a:pt x="14960" y="343"/>
                </a:cubicBezTo>
                <a:cubicBezTo>
                  <a:pt x="14899" y="287"/>
                  <a:pt x="14819" y="390"/>
                  <a:pt x="14757" y="345"/>
                </a:cubicBezTo>
                <a:cubicBezTo>
                  <a:pt x="14751" y="360"/>
                  <a:pt x="14758" y="378"/>
                  <a:pt x="14760" y="395"/>
                </a:cubicBezTo>
                <a:cubicBezTo>
                  <a:pt x="14746" y="423"/>
                  <a:pt x="14732" y="449"/>
                  <a:pt x="14722" y="447"/>
                </a:cubicBezTo>
                <a:cubicBezTo>
                  <a:pt x="14725" y="256"/>
                  <a:pt x="14628" y="483"/>
                  <a:pt x="14594" y="442"/>
                </a:cubicBezTo>
                <a:cubicBezTo>
                  <a:pt x="14624" y="275"/>
                  <a:pt x="14667" y="329"/>
                  <a:pt x="14712" y="262"/>
                </a:cubicBezTo>
                <a:cubicBezTo>
                  <a:pt x="14696" y="221"/>
                  <a:pt x="14664" y="302"/>
                  <a:pt x="14666" y="215"/>
                </a:cubicBezTo>
                <a:lnTo>
                  <a:pt x="14631" y="280"/>
                </a:lnTo>
                <a:cubicBezTo>
                  <a:pt x="14622" y="258"/>
                  <a:pt x="14627" y="238"/>
                  <a:pt x="14624" y="217"/>
                </a:cubicBezTo>
                <a:cubicBezTo>
                  <a:pt x="14636" y="222"/>
                  <a:pt x="14654" y="170"/>
                  <a:pt x="14663" y="202"/>
                </a:cubicBezTo>
                <a:cubicBezTo>
                  <a:pt x="14662" y="148"/>
                  <a:pt x="14678" y="174"/>
                  <a:pt x="14686" y="122"/>
                </a:cubicBezTo>
                <a:cubicBezTo>
                  <a:pt x="14676" y="25"/>
                  <a:pt x="14630" y="234"/>
                  <a:pt x="14620" y="132"/>
                </a:cubicBezTo>
                <a:cubicBezTo>
                  <a:pt x="14593" y="194"/>
                  <a:pt x="14564" y="257"/>
                  <a:pt x="14539" y="320"/>
                </a:cubicBezTo>
                <a:cubicBezTo>
                  <a:pt x="14524" y="284"/>
                  <a:pt x="14537" y="254"/>
                  <a:pt x="14550" y="225"/>
                </a:cubicBezTo>
                <a:cubicBezTo>
                  <a:pt x="14541" y="162"/>
                  <a:pt x="14521" y="203"/>
                  <a:pt x="14507" y="191"/>
                </a:cubicBezTo>
                <a:cubicBezTo>
                  <a:pt x="14507" y="223"/>
                  <a:pt x="14499" y="254"/>
                  <a:pt x="14479" y="282"/>
                </a:cubicBezTo>
                <a:cubicBezTo>
                  <a:pt x="14486" y="298"/>
                  <a:pt x="14500" y="259"/>
                  <a:pt x="14503" y="312"/>
                </a:cubicBezTo>
                <a:cubicBezTo>
                  <a:pt x="14485" y="338"/>
                  <a:pt x="14470" y="334"/>
                  <a:pt x="14458" y="302"/>
                </a:cubicBezTo>
                <a:lnTo>
                  <a:pt x="14406" y="400"/>
                </a:lnTo>
                <a:cubicBezTo>
                  <a:pt x="14406" y="328"/>
                  <a:pt x="14421" y="344"/>
                  <a:pt x="14390" y="335"/>
                </a:cubicBezTo>
                <a:cubicBezTo>
                  <a:pt x="14372" y="298"/>
                  <a:pt x="14407" y="274"/>
                  <a:pt x="14391" y="238"/>
                </a:cubicBezTo>
                <a:cubicBezTo>
                  <a:pt x="14374" y="353"/>
                  <a:pt x="14352" y="312"/>
                  <a:pt x="14315" y="403"/>
                </a:cubicBezTo>
                <a:cubicBezTo>
                  <a:pt x="14290" y="380"/>
                  <a:pt x="14263" y="376"/>
                  <a:pt x="14240" y="340"/>
                </a:cubicBezTo>
                <a:cubicBezTo>
                  <a:pt x="14209" y="450"/>
                  <a:pt x="14181" y="468"/>
                  <a:pt x="14145" y="527"/>
                </a:cubicBezTo>
                <a:cubicBezTo>
                  <a:pt x="14128" y="492"/>
                  <a:pt x="14165" y="467"/>
                  <a:pt x="14163" y="434"/>
                </a:cubicBezTo>
                <a:cubicBezTo>
                  <a:pt x="14121" y="438"/>
                  <a:pt x="14067" y="594"/>
                  <a:pt x="14041" y="677"/>
                </a:cubicBezTo>
                <a:cubicBezTo>
                  <a:pt x="14080" y="710"/>
                  <a:pt x="14106" y="553"/>
                  <a:pt x="14136" y="526"/>
                </a:cubicBezTo>
                <a:cubicBezTo>
                  <a:pt x="14142" y="547"/>
                  <a:pt x="14140" y="567"/>
                  <a:pt x="14135" y="586"/>
                </a:cubicBezTo>
                <a:cubicBezTo>
                  <a:pt x="14144" y="610"/>
                  <a:pt x="14168" y="538"/>
                  <a:pt x="14159" y="518"/>
                </a:cubicBezTo>
                <a:cubicBezTo>
                  <a:pt x="14188" y="617"/>
                  <a:pt x="14286" y="341"/>
                  <a:pt x="14325" y="478"/>
                </a:cubicBezTo>
                <a:cubicBezTo>
                  <a:pt x="14281" y="613"/>
                  <a:pt x="14213" y="613"/>
                  <a:pt x="14170" y="593"/>
                </a:cubicBezTo>
                <a:cubicBezTo>
                  <a:pt x="14127" y="754"/>
                  <a:pt x="14066" y="734"/>
                  <a:pt x="14008" y="743"/>
                </a:cubicBezTo>
                <a:cubicBezTo>
                  <a:pt x="14030" y="672"/>
                  <a:pt x="14044" y="620"/>
                  <a:pt x="14054" y="534"/>
                </a:cubicBezTo>
                <a:cubicBezTo>
                  <a:pt x="14038" y="582"/>
                  <a:pt x="14028" y="557"/>
                  <a:pt x="14012" y="598"/>
                </a:cubicBezTo>
                <a:cubicBezTo>
                  <a:pt x="13984" y="464"/>
                  <a:pt x="13952" y="661"/>
                  <a:pt x="13923" y="544"/>
                </a:cubicBezTo>
                <a:cubicBezTo>
                  <a:pt x="13877" y="596"/>
                  <a:pt x="13892" y="582"/>
                  <a:pt x="13850" y="614"/>
                </a:cubicBezTo>
                <a:cubicBezTo>
                  <a:pt x="13861" y="637"/>
                  <a:pt x="13845" y="654"/>
                  <a:pt x="13849" y="675"/>
                </a:cubicBezTo>
                <a:cubicBezTo>
                  <a:pt x="13836" y="691"/>
                  <a:pt x="13826" y="675"/>
                  <a:pt x="13810" y="716"/>
                </a:cubicBezTo>
                <a:cubicBezTo>
                  <a:pt x="13794" y="668"/>
                  <a:pt x="13821" y="644"/>
                  <a:pt x="13834" y="648"/>
                </a:cubicBezTo>
                <a:cubicBezTo>
                  <a:pt x="13834" y="593"/>
                  <a:pt x="13778" y="655"/>
                  <a:pt x="13775" y="709"/>
                </a:cubicBezTo>
                <a:cubicBezTo>
                  <a:pt x="13758" y="702"/>
                  <a:pt x="13736" y="747"/>
                  <a:pt x="13725" y="674"/>
                </a:cubicBezTo>
                <a:cubicBezTo>
                  <a:pt x="13700" y="664"/>
                  <a:pt x="13665" y="784"/>
                  <a:pt x="13643" y="743"/>
                </a:cubicBezTo>
                <a:cubicBezTo>
                  <a:pt x="13632" y="672"/>
                  <a:pt x="13664" y="610"/>
                  <a:pt x="13682" y="545"/>
                </a:cubicBezTo>
                <a:cubicBezTo>
                  <a:pt x="13649" y="549"/>
                  <a:pt x="13628" y="646"/>
                  <a:pt x="13586" y="623"/>
                </a:cubicBezTo>
                <a:cubicBezTo>
                  <a:pt x="13574" y="575"/>
                  <a:pt x="13583" y="565"/>
                  <a:pt x="13564" y="570"/>
                </a:cubicBezTo>
                <a:cubicBezTo>
                  <a:pt x="13546" y="612"/>
                  <a:pt x="13590" y="590"/>
                  <a:pt x="13572" y="632"/>
                </a:cubicBezTo>
                <a:cubicBezTo>
                  <a:pt x="13585" y="639"/>
                  <a:pt x="13598" y="648"/>
                  <a:pt x="13613" y="628"/>
                </a:cubicBezTo>
                <a:cubicBezTo>
                  <a:pt x="13615" y="691"/>
                  <a:pt x="13611" y="684"/>
                  <a:pt x="13635" y="681"/>
                </a:cubicBezTo>
                <a:cubicBezTo>
                  <a:pt x="13638" y="698"/>
                  <a:pt x="13628" y="712"/>
                  <a:pt x="13623" y="727"/>
                </a:cubicBezTo>
                <a:cubicBezTo>
                  <a:pt x="13609" y="747"/>
                  <a:pt x="13604" y="659"/>
                  <a:pt x="13591" y="672"/>
                </a:cubicBezTo>
                <a:cubicBezTo>
                  <a:pt x="13590" y="692"/>
                  <a:pt x="13579" y="710"/>
                  <a:pt x="13582" y="731"/>
                </a:cubicBezTo>
                <a:cubicBezTo>
                  <a:pt x="13566" y="748"/>
                  <a:pt x="13553" y="721"/>
                  <a:pt x="13538" y="722"/>
                </a:cubicBezTo>
                <a:cubicBezTo>
                  <a:pt x="13534" y="690"/>
                  <a:pt x="13539" y="678"/>
                  <a:pt x="13551" y="677"/>
                </a:cubicBezTo>
                <a:cubicBezTo>
                  <a:pt x="13560" y="666"/>
                  <a:pt x="13553" y="697"/>
                  <a:pt x="13561" y="715"/>
                </a:cubicBezTo>
                <a:cubicBezTo>
                  <a:pt x="13566" y="680"/>
                  <a:pt x="13575" y="645"/>
                  <a:pt x="13565" y="607"/>
                </a:cubicBezTo>
                <a:cubicBezTo>
                  <a:pt x="13492" y="788"/>
                  <a:pt x="13434" y="775"/>
                  <a:pt x="13369" y="858"/>
                </a:cubicBezTo>
                <a:cubicBezTo>
                  <a:pt x="13364" y="841"/>
                  <a:pt x="13358" y="824"/>
                  <a:pt x="13364" y="809"/>
                </a:cubicBezTo>
                <a:cubicBezTo>
                  <a:pt x="13356" y="847"/>
                  <a:pt x="13308" y="910"/>
                  <a:pt x="13278" y="915"/>
                </a:cubicBezTo>
                <a:cubicBezTo>
                  <a:pt x="13278" y="853"/>
                  <a:pt x="13326" y="827"/>
                  <a:pt x="13326" y="791"/>
                </a:cubicBezTo>
                <a:cubicBezTo>
                  <a:pt x="13334" y="845"/>
                  <a:pt x="13347" y="817"/>
                  <a:pt x="13331" y="780"/>
                </a:cubicBezTo>
                <a:cubicBezTo>
                  <a:pt x="13278" y="832"/>
                  <a:pt x="13233" y="856"/>
                  <a:pt x="13195" y="852"/>
                </a:cubicBezTo>
                <a:cubicBezTo>
                  <a:pt x="13185" y="770"/>
                  <a:pt x="13243" y="804"/>
                  <a:pt x="13247" y="717"/>
                </a:cubicBezTo>
                <a:cubicBezTo>
                  <a:pt x="13230" y="718"/>
                  <a:pt x="13226" y="692"/>
                  <a:pt x="13215" y="747"/>
                </a:cubicBezTo>
                <a:cubicBezTo>
                  <a:pt x="13161" y="679"/>
                  <a:pt x="13048" y="855"/>
                  <a:pt x="12988" y="877"/>
                </a:cubicBezTo>
                <a:cubicBezTo>
                  <a:pt x="12977" y="843"/>
                  <a:pt x="13025" y="819"/>
                  <a:pt x="13003" y="783"/>
                </a:cubicBezTo>
                <a:cubicBezTo>
                  <a:pt x="12991" y="850"/>
                  <a:pt x="12968" y="868"/>
                  <a:pt x="12949" y="882"/>
                </a:cubicBezTo>
                <a:cubicBezTo>
                  <a:pt x="12961" y="896"/>
                  <a:pt x="12973" y="917"/>
                  <a:pt x="12987" y="901"/>
                </a:cubicBezTo>
                <a:cubicBezTo>
                  <a:pt x="12989" y="913"/>
                  <a:pt x="12985" y="925"/>
                  <a:pt x="12989" y="938"/>
                </a:cubicBezTo>
                <a:cubicBezTo>
                  <a:pt x="12960" y="978"/>
                  <a:pt x="12939" y="888"/>
                  <a:pt x="12909" y="972"/>
                </a:cubicBezTo>
                <a:cubicBezTo>
                  <a:pt x="12902" y="951"/>
                  <a:pt x="12907" y="932"/>
                  <a:pt x="12899" y="910"/>
                </a:cubicBezTo>
                <a:cubicBezTo>
                  <a:pt x="12876" y="964"/>
                  <a:pt x="12858" y="923"/>
                  <a:pt x="12836" y="947"/>
                </a:cubicBezTo>
                <a:cubicBezTo>
                  <a:pt x="12830" y="926"/>
                  <a:pt x="12830" y="906"/>
                  <a:pt x="12835" y="887"/>
                </a:cubicBezTo>
                <a:cubicBezTo>
                  <a:pt x="12826" y="867"/>
                  <a:pt x="12813" y="920"/>
                  <a:pt x="12805" y="870"/>
                </a:cubicBezTo>
                <a:cubicBezTo>
                  <a:pt x="12796" y="884"/>
                  <a:pt x="12799" y="901"/>
                  <a:pt x="12803" y="918"/>
                </a:cubicBezTo>
                <a:cubicBezTo>
                  <a:pt x="12723" y="899"/>
                  <a:pt x="12669" y="917"/>
                  <a:pt x="12588" y="941"/>
                </a:cubicBezTo>
                <a:cubicBezTo>
                  <a:pt x="12583" y="916"/>
                  <a:pt x="12588" y="893"/>
                  <a:pt x="12601" y="871"/>
                </a:cubicBezTo>
                <a:cubicBezTo>
                  <a:pt x="12588" y="864"/>
                  <a:pt x="12574" y="890"/>
                  <a:pt x="12561" y="876"/>
                </a:cubicBezTo>
                <a:cubicBezTo>
                  <a:pt x="12539" y="905"/>
                  <a:pt x="12568" y="942"/>
                  <a:pt x="12548" y="970"/>
                </a:cubicBezTo>
                <a:cubicBezTo>
                  <a:pt x="12530" y="919"/>
                  <a:pt x="12509" y="937"/>
                  <a:pt x="12487" y="984"/>
                </a:cubicBezTo>
                <a:cubicBezTo>
                  <a:pt x="12476" y="958"/>
                  <a:pt x="12487" y="936"/>
                  <a:pt x="12473" y="909"/>
                </a:cubicBezTo>
                <a:cubicBezTo>
                  <a:pt x="12464" y="936"/>
                  <a:pt x="12473" y="965"/>
                  <a:pt x="12465" y="992"/>
                </a:cubicBezTo>
                <a:cubicBezTo>
                  <a:pt x="12443" y="922"/>
                  <a:pt x="12445" y="997"/>
                  <a:pt x="12412" y="1008"/>
                </a:cubicBezTo>
                <a:cubicBezTo>
                  <a:pt x="12401" y="982"/>
                  <a:pt x="12413" y="960"/>
                  <a:pt x="12398" y="934"/>
                </a:cubicBezTo>
                <a:cubicBezTo>
                  <a:pt x="12394" y="953"/>
                  <a:pt x="12393" y="973"/>
                  <a:pt x="12400" y="994"/>
                </a:cubicBezTo>
                <a:cubicBezTo>
                  <a:pt x="12372" y="1027"/>
                  <a:pt x="12316" y="943"/>
                  <a:pt x="12320" y="862"/>
                </a:cubicBezTo>
                <a:cubicBezTo>
                  <a:pt x="12278" y="904"/>
                  <a:pt x="12350" y="936"/>
                  <a:pt x="12322" y="1007"/>
                </a:cubicBezTo>
                <a:cubicBezTo>
                  <a:pt x="12308" y="1004"/>
                  <a:pt x="12313" y="972"/>
                  <a:pt x="12295" y="942"/>
                </a:cubicBezTo>
                <a:cubicBezTo>
                  <a:pt x="12274" y="987"/>
                  <a:pt x="12251" y="940"/>
                  <a:pt x="12240" y="1030"/>
                </a:cubicBezTo>
                <a:cubicBezTo>
                  <a:pt x="12221" y="1029"/>
                  <a:pt x="12200" y="1036"/>
                  <a:pt x="12195" y="963"/>
                </a:cubicBezTo>
                <a:lnTo>
                  <a:pt x="12172" y="1020"/>
                </a:lnTo>
                <a:cubicBezTo>
                  <a:pt x="12186" y="1085"/>
                  <a:pt x="12179" y="970"/>
                  <a:pt x="12193" y="1035"/>
                </a:cubicBezTo>
                <a:cubicBezTo>
                  <a:pt x="12179" y="1123"/>
                  <a:pt x="12117" y="1055"/>
                  <a:pt x="12079" y="1114"/>
                </a:cubicBezTo>
                <a:cubicBezTo>
                  <a:pt x="12086" y="1066"/>
                  <a:pt x="12083" y="1026"/>
                  <a:pt x="12104" y="1009"/>
                </a:cubicBezTo>
                <a:cubicBezTo>
                  <a:pt x="12076" y="941"/>
                  <a:pt x="12066" y="1098"/>
                  <a:pt x="12036" y="1107"/>
                </a:cubicBezTo>
                <a:cubicBezTo>
                  <a:pt x="12019" y="1029"/>
                  <a:pt x="11996" y="1095"/>
                  <a:pt x="11976" y="1122"/>
                </a:cubicBezTo>
                <a:cubicBezTo>
                  <a:pt x="11954" y="1053"/>
                  <a:pt x="11928" y="1082"/>
                  <a:pt x="11904" y="1099"/>
                </a:cubicBezTo>
                <a:cubicBezTo>
                  <a:pt x="11899" y="1047"/>
                  <a:pt x="11927" y="1083"/>
                  <a:pt x="11935" y="1044"/>
                </a:cubicBezTo>
                <a:cubicBezTo>
                  <a:pt x="11928" y="1007"/>
                  <a:pt x="11949" y="974"/>
                  <a:pt x="11943" y="937"/>
                </a:cubicBezTo>
                <a:cubicBezTo>
                  <a:pt x="11918" y="1007"/>
                  <a:pt x="11884" y="1016"/>
                  <a:pt x="11861" y="1093"/>
                </a:cubicBezTo>
                <a:cubicBezTo>
                  <a:pt x="11855" y="1070"/>
                  <a:pt x="11844" y="1089"/>
                  <a:pt x="11828" y="1064"/>
                </a:cubicBezTo>
                <a:cubicBezTo>
                  <a:pt x="11820" y="993"/>
                  <a:pt x="11879" y="1055"/>
                  <a:pt x="11848" y="971"/>
                </a:cubicBezTo>
                <a:cubicBezTo>
                  <a:pt x="11862" y="924"/>
                  <a:pt x="11873" y="988"/>
                  <a:pt x="11887" y="941"/>
                </a:cubicBezTo>
                <a:cubicBezTo>
                  <a:pt x="11876" y="883"/>
                  <a:pt x="11838" y="978"/>
                  <a:pt x="11841" y="898"/>
                </a:cubicBezTo>
                <a:cubicBezTo>
                  <a:pt x="11826" y="939"/>
                  <a:pt x="11811" y="920"/>
                  <a:pt x="11788" y="962"/>
                </a:cubicBezTo>
                <a:cubicBezTo>
                  <a:pt x="11791" y="864"/>
                  <a:pt x="11763" y="958"/>
                  <a:pt x="11742" y="895"/>
                </a:cubicBezTo>
                <a:cubicBezTo>
                  <a:pt x="11715" y="963"/>
                  <a:pt x="11690" y="940"/>
                  <a:pt x="11663" y="979"/>
                </a:cubicBezTo>
                <a:cubicBezTo>
                  <a:pt x="11662" y="1028"/>
                  <a:pt x="11682" y="1066"/>
                  <a:pt x="11696" y="1032"/>
                </a:cubicBezTo>
                <a:cubicBezTo>
                  <a:pt x="11692" y="1115"/>
                  <a:pt x="11655" y="1064"/>
                  <a:pt x="11639" y="1059"/>
                </a:cubicBezTo>
                <a:cubicBezTo>
                  <a:pt x="11636" y="1022"/>
                  <a:pt x="11648" y="985"/>
                  <a:pt x="11654" y="978"/>
                </a:cubicBezTo>
                <a:cubicBezTo>
                  <a:pt x="11652" y="938"/>
                  <a:pt x="11639" y="936"/>
                  <a:pt x="11639" y="880"/>
                </a:cubicBezTo>
                <a:cubicBezTo>
                  <a:pt x="11636" y="987"/>
                  <a:pt x="11614" y="907"/>
                  <a:pt x="11590" y="980"/>
                </a:cubicBezTo>
                <a:cubicBezTo>
                  <a:pt x="11598" y="1044"/>
                  <a:pt x="11610" y="973"/>
                  <a:pt x="11619" y="1021"/>
                </a:cubicBezTo>
                <a:cubicBezTo>
                  <a:pt x="11605" y="1025"/>
                  <a:pt x="11589" y="1067"/>
                  <a:pt x="11576" y="1014"/>
                </a:cubicBezTo>
                <a:cubicBezTo>
                  <a:pt x="11572" y="991"/>
                  <a:pt x="11584" y="1004"/>
                  <a:pt x="11590" y="980"/>
                </a:cubicBezTo>
                <a:cubicBezTo>
                  <a:pt x="11584" y="956"/>
                  <a:pt x="11572" y="967"/>
                  <a:pt x="11578" y="942"/>
                </a:cubicBezTo>
                <a:cubicBezTo>
                  <a:pt x="11563" y="905"/>
                  <a:pt x="11571" y="1020"/>
                  <a:pt x="11557" y="951"/>
                </a:cubicBezTo>
                <a:cubicBezTo>
                  <a:pt x="11560" y="992"/>
                  <a:pt x="11568" y="1033"/>
                  <a:pt x="11554" y="1071"/>
                </a:cubicBezTo>
                <a:cubicBezTo>
                  <a:pt x="11533" y="1069"/>
                  <a:pt x="11553" y="1031"/>
                  <a:pt x="11539" y="997"/>
                </a:cubicBezTo>
                <a:cubicBezTo>
                  <a:pt x="11527" y="1023"/>
                  <a:pt x="11531" y="1052"/>
                  <a:pt x="11533" y="1080"/>
                </a:cubicBezTo>
                <a:cubicBezTo>
                  <a:pt x="11525" y="1084"/>
                  <a:pt x="11519" y="1063"/>
                  <a:pt x="11511" y="1089"/>
                </a:cubicBezTo>
                <a:cubicBezTo>
                  <a:pt x="11490" y="1034"/>
                  <a:pt x="11526" y="987"/>
                  <a:pt x="11510" y="933"/>
                </a:cubicBezTo>
                <a:cubicBezTo>
                  <a:pt x="11505" y="965"/>
                  <a:pt x="11497" y="995"/>
                  <a:pt x="11500" y="1028"/>
                </a:cubicBezTo>
                <a:cubicBezTo>
                  <a:pt x="11484" y="1080"/>
                  <a:pt x="11473" y="972"/>
                  <a:pt x="11457" y="1046"/>
                </a:cubicBezTo>
                <a:cubicBezTo>
                  <a:pt x="11442" y="1016"/>
                  <a:pt x="11447" y="989"/>
                  <a:pt x="11438" y="960"/>
                </a:cubicBezTo>
                <a:cubicBezTo>
                  <a:pt x="11418" y="1006"/>
                  <a:pt x="11400" y="974"/>
                  <a:pt x="11382" y="964"/>
                </a:cubicBezTo>
                <a:cubicBezTo>
                  <a:pt x="11371" y="1046"/>
                  <a:pt x="11340" y="1021"/>
                  <a:pt x="11318" y="1015"/>
                </a:cubicBezTo>
                <a:cubicBezTo>
                  <a:pt x="11306" y="989"/>
                  <a:pt x="11340" y="970"/>
                  <a:pt x="11319" y="943"/>
                </a:cubicBezTo>
                <a:cubicBezTo>
                  <a:pt x="11300" y="1016"/>
                  <a:pt x="11279" y="977"/>
                  <a:pt x="11251" y="982"/>
                </a:cubicBezTo>
                <a:cubicBezTo>
                  <a:pt x="11233" y="1008"/>
                  <a:pt x="11258" y="1039"/>
                  <a:pt x="11245" y="1065"/>
                </a:cubicBezTo>
                <a:cubicBezTo>
                  <a:pt x="11220" y="1076"/>
                  <a:pt x="11241" y="994"/>
                  <a:pt x="11221" y="966"/>
                </a:cubicBezTo>
                <a:cubicBezTo>
                  <a:pt x="11210" y="968"/>
                  <a:pt x="11205" y="980"/>
                  <a:pt x="11203" y="1012"/>
                </a:cubicBezTo>
                <a:cubicBezTo>
                  <a:pt x="11163" y="875"/>
                  <a:pt x="11118" y="1075"/>
                  <a:pt x="11076" y="994"/>
                </a:cubicBezTo>
                <a:cubicBezTo>
                  <a:pt x="11061" y="1074"/>
                  <a:pt x="11052" y="1060"/>
                  <a:pt x="11024" y="1107"/>
                </a:cubicBezTo>
                <a:cubicBezTo>
                  <a:pt x="11017" y="1109"/>
                  <a:pt x="11012" y="1059"/>
                  <a:pt x="10995" y="1067"/>
                </a:cubicBezTo>
                <a:cubicBezTo>
                  <a:pt x="10991" y="1007"/>
                  <a:pt x="11020" y="1037"/>
                  <a:pt x="11030" y="1000"/>
                </a:cubicBezTo>
                <a:cubicBezTo>
                  <a:pt x="11004" y="961"/>
                  <a:pt x="10984" y="1008"/>
                  <a:pt x="10966" y="1051"/>
                </a:cubicBezTo>
                <a:cubicBezTo>
                  <a:pt x="10945" y="1029"/>
                  <a:pt x="10954" y="1001"/>
                  <a:pt x="10941" y="952"/>
                </a:cubicBezTo>
                <a:cubicBezTo>
                  <a:pt x="10924" y="968"/>
                  <a:pt x="10915" y="932"/>
                  <a:pt x="10907" y="995"/>
                </a:cubicBezTo>
                <a:cubicBezTo>
                  <a:pt x="10902" y="979"/>
                  <a:pt x="10896" y="962"/>
                  <a:pt x="10890" y="946"/>
                </a:cubicBezTo>
                <a:cubicBezTo>
                  <a:pt x="10898" y="1011"/>
                  <a:pt x="10853" y="1033"/>
                  <a:pt x="10835" y="950"/>
                </a:cubicBezTo>
                <a:cubicBezTo>
                  <a:pt x="10822" y="1037"/>
                  <a:pt x="10810" y="998"/>
                  <a:pt x="10788" y="980"/>
                </a:cubicBezTo>
                <a:cubicBezTo>
                  <a:pt x="10771" y="1021"/>
                  <a:pt x="10790" y="994"/>
                  <a:pt x="10796" y="1029"/>
                </a:cubicBezTo>
                <a:cubicBezTo>
                  <a:pt x="10786" y="1059"/>
                  <a:pt x="10777" y="1028"/>
                  <a:pt x="10767" y="1037"/>
                </a:cubicBezTo>
                <a:cubicBezTo>
                  <a:pt x="10750" y="978"/>
                  <a:pt x="10762" y="979"/>
                  <a:pt x="10767" y="941"/>
                </a:cubicBezTo>
                <a:cubicBezTo>
                  <a:pt x="10749" y="939"/>
                  <a:pt x="10731" y="924"/>
                  <a:pt x="10713" y="850"/>
                </a:cubicBezTo>
                <a:cubicBezTo>
                  <a:pt x="10717" y="835"/>
                  <a:pt x="10722" y="833"/>
                  <a:pt x="10726" y="840"/>
                </a:cubicBezTo>
                <a:cubicBezTo>
                  <a:pt x="10723" y="794"/>
                  <a:pt x="10684" y="814"/>
                  <a:pt x="10667" y="809"/>
                </a:cubicBezTo>
                <a:cubicBezTo>
                  <a:pt x="10711" y="846"/>
                  <a:pt x="10703" y="924"/>
                  <a:pt x="10746" y="950"/>
                </a:cubicBezTo>
                <a:cubicBezTo>
                  <a:pt x="10706" y="1049"/>
                  <a:pt x="10701" y="875"/>
                  <a:pt x="10671" y="892"/>
                </a:cubicBezTo>
                <a:cubicBezTo>
                  <a:pt x="10672" y="944"/>
                  <a:pt x="10703" y="1000"/>
                  <a:pt x="10699" y="1052"/>
                </a:cubicBezTo>
                <a:cubicBezTo>
                  <a:pt x="10688" y="1005"/>
                  <a:pt x="10659" y="1011"/>
                  <a:pt x="10649" y="950"/>
                </a:cubicBezTo>
                <a:cubicBezTo>
                  <a:pt x="10638" y="1000"/>
                  <a:pt x="10637" y="1052"/>
                  <a:pt x="10627" y="1103"/>
                </a:cubicBezTo>
                <a:cubicBezTo>
                  <a:pt x="10632" y="1017"/>
                  <a:pt x="10611" y="1021"/>
                  <a:pt x="10595" y="979"/>
                </a:cubicBezTo>
                <a:cubicBezTo>
                  <a:pt x="10586" y="946"/>
                  <a:pt x="10612" y="917"/>
                  <a:pt x="10595" y="883"/>
                </a:cubicBezTo>
                <a:cubicBezTo>
                  <a:pt x="10588" y="921"/>
                  <a:pt x="10584" y="921"/>
                  <a:pt x="10586" y="978"/>
                </a:cubicBezTo>
                <a:cubicBezTo>
                  <a:pt x="10575" y="979"/>
                  <a:pt x="10559" y="934"/>
                  <a:pt x="10569" y="999"/>
                </a:cubicBezTo>
                <a:cubicBezTo>
                  <a:pt x="10557" y="998"/>
                  <a:pt x="10544" y="963"/>
                  <a:pt x="10532" y="935"/>
                </a:cubicBezTo>
                <a:cubicBezTo>
                  <a:pt x="10531" y="898"/>
                  <a:pt x="10570" y="934"/>
                  <a:pt x="10562" y="855"/>
                </a:cubicBezTo>
                <a:cubicBezTo>
                  <a:pt x="10539" y="896"/>
                  <a:pt x="10439" y="993"/>
                  <a:pt x="10457" y="854"/>
                </a:cubicBezTo>
                <a:cubicBezTo>
                  <a:pt x="10444" y="849"/>
                  <a:pt x="10431" y="905"/>
                  <a:pt x="10419" y="861"/>
                </a:cubicBezTo>
                <a:cubicBezTo>
                  <a:pt x="10402" y="974"/>
                  <a:pt x="10356" y="881"/>
                  <a:pt x="10326" y="993"/>
                </a:cubicBezTo>
                <a:cubicBezTo>
                  <a:pt x="10318" y="913"/>
                  <a:pt x="10293" y="963"/>
                  <a:pt x="10301" y="894"/>
                </a:cubicBezTo>
                <a:cubicBezTo>
                  <a:pt x="10287" y="875"/>
                  <a:pt x="10291" y="956"/>
                  <a:pt x="10272" y="974"/>
                </a:cubicBezTo>
                <a:cubicBezTo>
                  <a:pt x="10240" y="965"/>
                  <a:pt x="10207" y="929"/>
                  <a:pt x="10175" y="998"/>
                </a:cubicBezTo>
                <a:cubicBezTo>
                  <a:pt x="10171" y="931"/>
                  <a:pt x="10144" y="949"/>
                  <a:pt x="10142" y="994"/>
                </a:cubicBezTo>
                <a:cubicBezTo>
                  <a:pt x="10129" y="929"/>
                  <a:pt x="10116" y="970"/>
                  <a:pt x="10104" y="930"/>
                </a:cubicBezTo>
                <a:cubicBezTo>
                  <a:pt x="10108" y="969"/>
                  <a:pt x="10114" y="970"/>
                  <a:pt x="10121" y="1028"/>
                </a:cubicBezTo>
                <a:cubicBezTo>
                  <a:pt x="10104" y="1034"/>
                  <a:pt x="10085" y="984"/>
                  <a:pt x="10079" y="951"/>
                </a:cubicBezTo>
                <a:cubicBezTo>
                  <a:pt x="10057" y="937"/>
                  <a:pt x="10068" y="1020"/>
                  <a:pt x="10037" y="946"/>
                </a:cubicBezTo>
                <a:cubicBezTo>
                  <a:pt x="10035" y="965"/>
                  <a:pt x="10042" y="986"/>
                  <a:pt x="10033" y="1005"/>
                </a:cubicBezTo>
                <a:cubicBezTo>
                  <a:pt x="10051" y="990"/>
                  <a:pt x="10069" y="1010"/>
                  <a:pt x="10087" y="1047"/>
                </a:cubicBezTo>
                <a:cubicBezTo>
                  <a:pt x="10057" y="1043"/>
                  <a:pt x="10026" y="1032"/>
                  <a:pt x="9995" y="1036"/>
                </a:cubicBezTo>
                <a:cubicBezTo>
                  <a:pt x="9992" y="1024"/>
                  <a:pt x="9995" y="1012"/>
                  <a:pt x="9991" y="999"/>
                </a:cubicBezTo>
                <a:cubicBezTo>
                  <a:pt x="10005" y="978"/>
                  <a:pt x="10031" y="1030"/>
                  <a:pt x="10033" y="957"/>
                </a:cubicBezTo>
                <a:cubicBezTo>
                  <a:pt x="10010" y="918"/>
                  <a:pt x="9992" y="1012"/>
                  <a:pt x="9961" y="936"/>
                </a:cubicBezTo>
                <a:cubicBezTo>
                  <a:pt x="9956" y="953"/>
                  <a:pt x="9950" y="970"/>
                  <a:pt x="9944" y="958"/>
                </a:cubicBezTo>
                <a:cubicBezTo>
                  <a:pt x="9941" y="977"/>
                  <a:pt x="9941" y="997"/>
                  <a:pt x="9949" y="1018"/>
                </a:cubicBezTo>
                <a:cubicBezTo>
                  <a:pt x="9931" y="1058"/>
                  <a:pt x="9912" y="1012"/>
                  <a:pt x="9894" y="1047"/>
                </a:cubicBezTo>
                <a:cubicBezTo>
                  <a:pt x="9879" y="1021"/>
                  <a:pt x="9889" y="999"/>
                  <a:pt x="9877" y="974"/>
                </a:cubicBezTo>
                <a:cubicBezTo>
                  <a:pt x="9861" y="1002"/>
                  <a:pt x="9887" y="1034"/>
                  <a:pt x="9865" y="1032"/>
                </a:cubicBezTo>
                <a:cubicBezTo>
                  <a:pt x="9849" y="999"/>
                  <a:pt x="9874" y="973"/>
                  <a:pt x="9852" y="970"/>
                </a:cubicBezTo>
                <a:cubicBezTo>
                  <a:pt x="9841" y="989"/>
                  <a:pt x="9854" y="1011"/>
                  <a:pt x="9848" y="1029"/>
                </a:cubicBezTo>
                <a:cubicBezTo>
                  <a:pt x="9782" y="881"/>
                  <a:pt x="9706" y="1019"/>
                  <a:pt x="9653" y="947"/>
                </a:cubicBezTo>
                <a:cubicBezTo>
                  <a:pt x="9646" y="922"/>
                  <a:pt x="9664" y="900"/>
                  <a:pt x="9661" y="876"/>
                </a:cubicBezTo>
                <a:cubicBezTo>
                  <a:pt x="9637" y="850"/>
                  <a:pt x="9614" y="957"/>
                  <a:pt x="9590" y="856"/>
                </a:cubicBezTo>
                <a:cubicBezTo>
                  <a:pt x="9587" y="875"/>
                  <a:pt x="9587" y="895"/>
                  <a:pt x="9595" y="916"/>
                </a:cubicBezTo>
                <a:cubicBezTo>
                  <a:pt x="9587" y="958"/>
                  <a:pt x="9578" y="928"/>
                  <a:pt x="9570" y="961"/>
                </a:cubicBezTo>
                <a:cubicBezTo>
                  <a:pt x="9559" y="939"/>
                  <a:pt x="9568" y="920"/>
                  <a:pt x="9574" y="902"/>
                </a:cubicBezTo>
                <a:cubicBezTo>
                  <a:pt x="9561" y="869"/>
                  <a:pt x="9549" y="905"/>
                  <a:pt x="9536" y="885"/>
                </a:cubicBezTo>
                <a:cubicBezTo>
                  <a:pt x="9532" y="901"/>
                  <a:pt x="9541" y="918"/>
                  <a:pt x="9545" y="934"/>
                </a:cubicBezTo>
                <a:cubicBezTo>
                  <a:pt x="9537" y="974"/>
                  <a:pt x="9528" y="932"/>
                  <a:pt x="9520" y="955"/>
                </a:cubicBezTo>
                <a:cubicBezTo>
                  <a:pt x="9519" y="935"/>
                  <a:pt x="9525" y="916"/>
                  <a:pt x="9516" y="895"/>
                </a:cubicBezTo>
                <a:lnTo>
                  <a:pt x="9499" y="940"/>
                </a:lnTo>
                <a:cubicBezTo>
                  <a:pt x="9487" y="915"/>
                  <a:pt x="9498" y="892"/>
                  <a:pt x="9482" y="867"/>
                </a:cubicBezTo>
                <a:cubicBezTo>
                  <a:pt x="9442" y="883"/>
                  <a:pt x="9402" y="898"/>
                  <a:pt x="9362" y="888"/>
                </a:cubicBezTo>
                <a:lnTo>
                  <a:pt x="9375" y="926"/>
                </a:lnTo>
                <a:cubicBezTo>
                  <a:pt x="9364" y="923"/>
                  <a:pt x="9353" y="976"/>
                  <a:pt x="9342" y="946"/>
                </a:cubicBezTo>
                <a:cubicBezTo>
                  <a:pt x="9331" y="924"/>
                  <a:pt x="9340" y="905"/>
                  <a:pt x="9346" y="886"/>
                </a:cubicBezTo>
                <a:cubicBezTo>
                  <a:pt x="9321" y="856"/>
                  <a:pt x="9278" y="914"/>
                  <a:pt x="9267" y="937"/>
                </a:cubicBezTo>
                <a:cubicBezTo>
                  <a:pt x="9260" y="886"/>
                  <a:pt x="9250" y="874"/>
                  <a:pt x="9234" y="909"/>
                </a:cubicBezTo>
                <a:cubicBezTo>
                  <a:pt x="9256" y="957"/>
                  <a:pt x="9237" y="957"/>
                  <a:pt x="9226" y="980"/>
                </a:cubicBezTo>
                <a:cubicBezTo>
                  <a:pt x="9264" y="959"/>
                  <a:pt x="9281" y="1029"/>
                  <a:pt x="9321" y="1003"/>
                </a:cubicBezTo>
                <a:cubicBezTo>
                  <a:pt x="9326" y="981"/>
                  <a:pt x="9317" y="993"/>
                  <a:pt x="9313" y="978"/>
                </a:cubicBezTo>
                <a:cubicBezTo>
                  <a:pt x="9321" y="926"/>
                  <a:pt x="9330" y="1009"/>
                  <a:pt x="9338" y="957"/>
                </a:cubicBezTo>
                <a:cubicBezTo>
                  <a:pt x="9352" y="1017"/>
                  <a:pt x="9352" y="1002"/>
                  <a:pt x="9372" y="1057"/>
                </a:cubicBezTo>
                <a:cubicBezTo>
                  <a:pt x="9323" y="1002"/>
                  <a:pt x="9258" y="1098"/>
                  <a:pt x="9222" y="1015"/>
                </a:cubicBezTo>
                <a:cubicBezTo>
                  <a:pt x="9219" y="1027"/>
                  <a:pt x="9222" y="1039"/>
                  <a:pt x="9218" y="1050"/>
                </a:cubicBezTo>
                <a:cubicBezTo>
                  <a:pt x="9202" y="1073"/>
                  <a:pt x="9221" y="1005"/>
                  <a:pt x="9205" y="989"/>
                </a:cubicBezTo>
                <a:cubicBezTo>
                  <a:pt x="9181" y="1085"/>
                  <a:pt x="9156" y="1024"/>
                  <a:pt x="9131" y="1004"/>
                </a:cubicBezTo>
                <a:cubicBezTo>
                  <a:pt x="9125" y="1070"/>
                  <a:pt x="9107" y="1063"/>
                  <a:pt x="9090" y="1047"/>
                </a:cubicBezTo>
                <a:cubicBezTo>
                  <a:pt x="9095" y="1000"/>
                  <a:pt x="9109" y="954"/>
                  <a:pt x="9097" y="905"/>
                </a:cubicBezTo>
                <a:cubicBezTo>
                  <a:pt x="9109" y="891"/>
                  <a:pt x="9130" y="911"/>
                  <a:pt x="9130" y="861"/>
                </a:cubicBezTo>
                <a:cubicBezTo>
                  <a:pt x="9114" y="868"/>
                  <a:pt x="9113" y="857"/>
                  <a:pt x="9105" y="810"/>
                </a:cubicBezTo>
                <a:cubicBezTo>
                  <a:pt x="9098" y="864"/>
                  <a:pt x="9087" y="851"/>
                  <a:pt x="9084" y="891"/>
                </a:cubicBezTo>
                <a:cubicBezTo>
                  <a:pt x="9071" y="909"/>
                  <a:pt x="9056" y="862"/>
                  <a:pt x="9043" y="910"/>
                </a:cubicBezTo>
                <a:cubicBezTo>
                  <a:pt x="9025" y="822"/>
                  <a:pt x="8989" y="866"/>
                  <a:pt x="8960" y="901"/>
                </a:cubicBezTo>
                <a:cubicBezTo>
                  <a:pt x="8958" y="828"/>
                  <a:pt x="8944" y="833"/>
                  <a:pt x="8923" y="884"/>
                </a:cubicBezTo>
                <a:cubicBezTo>
                  <a:pt x="8920" y="864"/>
                  <a:pt x="8919" y="844"/>
                  <a:pt x="8927" y="825"/>
                </a:cubicBezTo>
                <a:cubicBezTo>
                  <a:pt x="8899" y="789"/>
                  <a:pt x="8872" y="867"/>
                  <a:pt x="8845" y="839"/>
                </a:cubicBezTo>
                <a:cubicBezTo>
                  <a:pt x="8838" y="862"/>
                  <a:pt x="8856" y="888"/>
                  <a:pt x="8845" y="911"/>
                </a:cubicBezTo>
                <a:cubicBezTo>
                  <a:pt x="8837" y="943"/>
                  <a:pt x="8828" y="848"/>
                  <a:pt x="8821" y="908"/>
                </a:cubicBezTo>
                <a:cubicBezTo>
                  <a:pt x="8813" y="887"/>
                  <a:pt x="8813" y="867"/>
                  <a:pt x="8816" y="848"/>
                </a:cubicBezTo>
                <a:cubicBezTo>
                  <a:pt x="8803" y="836"/>
                  <a:pt x="8818" y="914"/>
                  <a:pt x="8796" y="881"/>
                </a:cubicBezTo>
                <a:cubicBezTo>
                  <a:pt x="8785" y="856"/>
                  <a:pt x="8781" y="832"/>
                  <a:pt x="8787" y="809"/>
                </a:cubicBezTo>
                <a:cubicBezTo>
                  <a:pt x="8767" y="842"/>
                  <a:pt x="8729" y="774"/>
                  <a:pt x="8722" y="848"/>
                </a:cubicBezTo>
                <a:cubicBezTo>
                  <a:pt x="8710" y="823"/>
                  <a:pt x="8720" y="800"/>
                  <a:pt x="8705" y="775"/>
                </a:cubicBezTo>
                <a:cubicBezTo>
                  <a:pt x="8706" y="849"/>
                  <a:pt x="8683" y="785"/>
                  <a:pt x="8684" y="785"/>
                </a:cubicBezTo>
                <a:cubicBezTo>
                  <a:pt x="8656" y="792"/>
                  <a:pt x="8648" y="886"/>
                  <a:pt x="8615" y="812"/>
                </a:cubicBezTo>
                <a:cubicBezTo>
                  <a:pt x="8610" y="882"/>
                  <a:pt x="8576" y="845"/>
                  <a:pt x="8558" y="853"/>
                </a:cubicBezTo>
                <a:cubicBezTo>
                  <a:pt x="8556" y="833"/>
                  <a:pt x="8563" y="814"/>
                  <a:pt x="8553" y="793"/>
                </a:cubicBezTo>
                <a:cubicBezTo>
                  <a:pt x="8542" y="870"/>
                  <a:pt x="8521" y="793"/>
                  <a:pt x="8500" y="870"/>
                </a:cubicBezTo>
                <a:cubicBezTo>
                  <a:pt x="8495" y="919"/>
                  <a:pt x="8523" y="936"/>
                  <a:pt x="8530" y="909"/>
                </a:cubicBezTo>
                <a:cubicBezTo>
                  <a:pt x="8537" y="920"/>
                  <a:pt x="8511" y="963"/>
                  <a:pt x="8505" y="954"/>
                </a:cubicBezTo>
                <a:cubicBezTo>
                  <a:pt x="8498" y="1011"/>
                  <a:pt x="8524" y="970"/>
                  <a:pt x="8530" y="981"/>
                </a:cubicBezTo>
                <a:cubicBezTo>
                  <a:pt x="8535" y="1001"/>
                  <a:pt x="8524" y="1020"/>
                  <a:pt x="8518" y="1039"/>
                </a:cubicBezTo>
                <a:cubicBezTo>
                  <a:pt x="8512" y="1045"/>
                  <a:pt x="8494" y="962"/>
                  <a:pt x="8477" y="1035"/>
                </a:cubicBezTo>
                <a:cubicBezTo>
                  <a:pt x="8466" y="1005"/>
                  <a:pt x="8456" y="976"/>
                  <a:pt x="8464" y="949"/>
                </a:cubicBezTo>
                <a:cubicBezTo>
                  <a:pt x="8449" y="905"/>
                  <a:pt x="8434" y="967"/>
                  <a:pt x="8419" y="908"/>
                </a:cubicBezTo>
                <a:cubicBezTo>
                  <a:pt x="8416" y="940"/>
                  <a:pt x="8420" y="981"/>
                  <a:pt x="8403" y="978"/>
                </a:cubicBezTo>
                <a:cubicBezTo>
                  <a:pt x="8411" y="890"/>
                  <a:pt x="8441" y="830"/>
                  <a:pt x="8471" y="783"/>
                </a:cubicBezTo>
                <a:cubicBezTo>
                  <a:pt x="8458" y="774"/>
                  <a:pt x="8444" y="746"/>
                  <a:pt x="8430" y="731"/>
                </a:cubicBezTo>
                <a:cubicBezTo>
                  <a:pt x="8424" y="754"/>
                  <a:pt x="8423" y="802"/>
                  <a:pt x="8410" y="764"/>
                </a:cubicBezTo>
                <a:cubicBezTo>
                  <a:pt x="8406" y="783"/>
                  <a:pt x="8411" y="804"/>
                  <a:pt x="8406" y="823"/>
                </a:cubicBezTo>
                <a:cubicBezTo>
                  <a:pt x="8388" y="854"/>
                  <a:pt x="8395" y="794"/>
                  <a:pt x="8377" y="760"/>
                </a:cubicBezTo>
                <a:cubicBezTo>
                  <a:pt x="8382" y="861"/>
                  <a:pt x="8309" y="868"/>
                  <a:pt x="8299" y="763"/>
                </a:cubicBezTo>
                <a:cubicBezTo>
                  <a:pt x="8300" y="822"/>
                  <a:pt x="8282" y="761"/>
                  <a:pt x="8271" y="819"/>
                </a:cubicBezTo>
                <a:cubicBezTo>
                  <a:pt x="8285" y="863"/>
                  <a:pt x="8298" y="804"/>
                  <a:pt x="8312" y="848"/>
                </a:cubicBezTo>
                <a:cubicBezTo>
                  <a:pt x="8312" y="893"/>
                  <a:pt x="8277" y="847"/>
                  <a:pt x="8263" y="842"/>
                </a:cubicBezTo>
                <a:cubicBezTo>
                  <a:pt x="8262" y="866"/>
                  <a:pt x="8257" y="889"/>
                  <a:pt x="8247" y="912"/>
                </a:cubicBezTo>
                <a:cubicBezTo>
                  <a:pt x="8237" y="939"/>
                  <a:pt x="8237" y="874"/>
                  <a:pt x="8246" y="864"/>
                </a:cubicBezTo>
                <a:cubicBezTo>
                  <a:pt x="8232" y="844"/>
                  <a:pt x="8232" y="925"/>
                  <a:pt x="8243" y="947"/>
                </a:cubicBezTo>
                <a:cubicBezTo>
                  <a:pt x="8252" y="931"/>
                  <a:pt x="8262" y="962"/>
                  <a:pt x="8271" y="915"/>
                </a:cubicBezTo>
                <a:cubicBezTo>
                  <a:pt x="8276" y="939"/>
                  <a:pt x="8276" y="963"/>
                  <a:pt x="8280" y="987"/>
                </a:cubicBezTo>
                <a:cubicBezTo>
                  <a:pt x="8261" y="1020"/>
                  <a:pt x="8241" y="945"/>
                  <a:pt x="8223" y="981"/>
                </a:cubicBezTo>
                <a:cubicBezTo>
                  <a:pt x="8218" y="934"/>
                  <a:pt x="8250" y="849"/>
                  <a:pt x="8222" y="837"/>
                </a:cubicBezTo>
                <a:cubicBezTo>
                  <a:pt x="8227" y="902"/>
                  <a:pt x="8216" y="870"/>
                  <a:pt x="8202" y="895"/>
                </a:cubicBezTo>
                <a:cubicBezTo>
                  <a:pt x="8198" y="823"/>
                  <a:pt x="8215" y="864"/>
                  <a:pt x="8185" y="821"/>
                </a:cubicBezTo>
                <a:cubicBezTo>
                  <a:pt x="8184" y="867"/>
                  <a:pt x="8182" y="883"/>
                  <a:pt x="8165" y="902"/>
                </a:cubicBezTo>
                <a:cubicBezTo>
                  <a:pt x="8157" y="811"/>
                  <a:pt x="8134" y="931"/>
                  <a:pt x="8115" y="849"/>
                </a:cubicBezTo>
                <a:cubicBezTo>
                  <a:pt x="8164" y="841"/>
                  <a:pt x="8202" y="769"/>
                  <a:pt x="8259" y="830"/>
                </a:cubicBezTo>
                <a:cubicBezTo>
                  <a:pt x="8237" y="747"/>
                  <a:pt x="8296" y="797"/>
                  <a:pt x="8286" y="702"/>
                </a:cubicBezTo>
                <a:cubicBezTo>
                  <a:pt x="8279" y="678"/>
                  <a:pt x="8272" y="689"/>
                  <a:pt x="8266" y="663"/>
                </a:cubicBezTo>
                <a:cubicBezTo>
                  <a:pt x="8259" y="741"/>
                  <a:pt x="8224" y="681"/>
                  <a:pt x="8216" y="634"/>
                </a:cubicBezTo>
                <a:cubicBezTo>
                  <a:pt x="8229" y="704"/>
                  <a:pt x="8198" y="695"/>
                  <a:pt x="8213" y="765"/>
                </a:cubicBezTo>
                <a:cubicBezTo>
                  <a:pt x="8202" y="760"/>
                  <a:pt x="8191" y="798"/>
                  <a:pt x="8180" y="761"/>
                </a:cubicBezTo>
                <a:cubicBezTo>
                  <a:pt x="8171" y="722"/>
                  <a:pt x="8213" y="768"/>
                  <a:pt x="8184" y="701"/>
                </a:cubicBezTo>
                <a:cubicBezTo>
                  <a:pt x="8192" y="649"/>
                  <a:pt x="8200" y="733"/>
                  <a:pt x="8208" y="681"/>
                </a:cubicBezTo>
                <a:cubicBezTo>
                  <a:pt x="8200" y="659"/>
                  <a:pt x="8204" y="640"/>
                  <a:pt x="8195" y="619"/>
                </a:cubicBezTo>
                <a:cubicBezTo>
                  <a:pt x="8173" y="697"/>
                  <a:pt x="8165" y="634"/>
                  <a:pt x="8158" y="579"/>
                </a:cubicBezTo>
                <a:cubicBezTo>
                  <a:pt x="8159" y="679"/>
                  <a:pt x="8106" y="608"/>
                  <a:pt x="8081" y="630"/>
                </a:cubicBezTo>
                <a:cubicBezTo>
                  <a:pt x="8073" y="674"/>
                  <a:pt x="8083" y="661"/>
                  <a:pt x="8094" y="691"/>
                </a:cubicBezTo>
                <a:cubicBezTo>
                  <a:pt x="8068" y="769"/>
                  <a:pt x="8022" y="689"/>
                  <a:pt x="8009" y="764"/>
                </a:cubicBezTo>
                <a:cubicBezTo>
                  <a:pt x="7993" y="734"/>
                  <a:pt x="8011" y="708"/>
                  <a:pt x="8005" y="680"/>
                </a:cubicBezTo>
                <a:cubicBezTo>
                  <a:pt x="8026" y="679"/>
                  <a:pt x="8048" y="665"/>
                  <a:pt x="8069" y="688"/>
                </a:cubicBezTo>
                <a:cubicBezTo>
                  <a:pt x="8077" y="657"/>
                  <a:pt x="8076" y="625"/>
                  <a:pt x="8069" y="592"/>
                </a:cubicBezTo>
                <a:cubicBezTo>
                  <a:pt x="8064" y="616"/>
                  <a:pt x="8058" y="604"/>
                  <a:pt x="8053" y="590"/>
                </a:cubicBezTo>
                <a:cubicBezTo>
                  <a:pt x="8051" y="606"/>
                  <a:pt x="8049" y="622"/>
                  <a:pt x="8053" y="638"/>
                </a:cubicBezTo>
                <a:cubicBezTo>
                  <a:pt x="8029" y="564"/>
                  <a:pt x="7970" y="630"/>
                  <a:pt x="7956" y="698"/>
                </a:cubicBezTo>
                <a:cubicBezTo>
                  <a:pt x="7965" y="578"/>
                  <a:pt x="7926" y="637"/>
                  <a:pt x="7915" y="549"/>
                </a:cubicBezTo>
                <a:cubicBezTo>
                  <a:pt x="7908" y="569"/>
                  <a:pt x="7902" y="570"/>
                  <a:pt x="7895" y="559"/>
                </a:cubicBezTo>
                <a:cubicBezTo>
                  <a:pt x="7888" y="623"/>
                  <a:pt x="7913" y="573"/>
                  <a:pt x="7919" y="610"/>
                </a:cubicBezTo>
                <a:cubicBezTo>
                  <a:pt x="7927" y="660"/>
                  <a:pt x="7904" y="691"/>
                  <a:pt x="7884" y="760"/>
                </a:cubicBezTo>
                <a:cubicBezTo>
                  <a:pt x="7864" y="693"/>
                  <a:pt x="7900" y="694"/>
                  <a:pt x="7899" y="643"/>
                </a:cubicBezTo>
                <a:cubicBezTo>
                  <a:pt x="7879" y="595"/>
                  <a:pt x="7884" y="647"/>
                  <a:pt x="7863" y="674"/>
                </a:cubicBezTo>
                <a:cubicBezTo>
                  <a:pt x="7870" y="703"/>
                  <a:pt x="7866" y="731"/>
                  <a:pt x="7868" y="758"/>
                </a:cubicBezTo>
                <a:cubicBezTo>
                  <a:pt x="7858" y="776"/>
                  <a:pt x="7849" y="719"/>
                  <a:pt x="7839" y="767"/>
                </a:cubicBezTo>
                <a:cubicBezTo>
                  <a:pt x="7857" y="817"/>
                  <a:pt x="7874" y="719"/>
                  <a:pt x="7892" y="809"/>
                </a:cubicBezTo>
                <a:cubicBezTo>
                  <a:pt x="7912" y="762"/>
                  <a:pt x="7932" y="722"/>
                  <a:pt x="7952" y="733"/>
                </a:cubicBezTo>
                <a:cubicBezTo>
                  <a:pt x="7960" y="763"/>
                  <a:pt x="7934" y="751"/>
                  <a:pt x="7928" y="754"/>
                </a:cubicBezTo>
                <a:cubicBezTo>
                  <a:pt x="7921" y="796"/>
                  <a:pt x="7950" y="799"/>
                  <a:pt x="7945" y="756"/>
                </a:cubicBezTo>
                <a:cubicBezTo>
                  <a:pt x="7953" y="991"/>
                  <a:pt x="7829" y="783"/>
                  <a:pt x="7767" y="853"/>
                </a:cubicBezTo>
                <a:cubicBezTo>
                  <a:pt x="7773" y="870"/>
                  <a:pt x="7779" y="887"/>
                  <a:pt x="7775" y="902"/>
                </a:cubicBezTo>
                <a:cubicBezTo>
                  <a:pt x="7785" y="938"/>
                  <a:pt x="7794" y="868"/>
                  <a:pt x="7804" y="918"/>
                </a:cubicBezTo>
                <a:cubicBezTo>
                  <a:pt x="7806" y="952"/>
                  <a:pt x="7775" y="993"/>
                  <a:pt x="7763" y="937"/>
                </a:cubicBezTo>
                <a:cubicBezTo>
                  <a:pt x="7772" y="994"/>
                  <a:pt x="7739" y="1066"/>
                  <a:pt x="7723" y="1003"/>
                </a:cubicBezTo>
                <a:cubicBezTo>
                  <a:pt x="7718" y="990"/>
                  <a:pt x="7747" y="954"/>
                  <a:pt x="7755" y="983"/>
                </a:cubicBezTo>
                <a:cubicBezTo>
                  <a:pt x="7749" y="912"/>
                  <a:pt x="7764" y="915"/>
                  <a:pt x="7767" y="853"/>
                </a:cubicBezTo>
                <a:cubicBezTo>
                  <a:pt x="7749" y="824"/>
                  <a:pt x="7754" y="807"/>
                  <a:pt x="7734" y="778"/>
                </a:cubicBezTo>
                <a:cubicBezTo>
                  <a:pt x="7763" y="754"/>
                  <a:pt x="7780" y="804"/>
                  <a:pt x="7815" y="716"/>
                </a:cubicBezTo>
                <a:cubicBezTo>
                  <a:pt x="7797" y="658"/>
                  <a:pt x="7816" y="660"/>
                  <a:pt x="7790" y="617"/>
                </a:cubicBezTo>
                <a:cubicBezTo>
                  <a:pt x="7791" y="658"/>
                  <a:pt x="7807" y="699"/>
                  <a:pt x="7783" y="736"/>
                </a:cubicBezTo>
                <a:cubicBezTo>
                  <a:pt x="7756" y="734"/>
                  <a:pt x="7729" y="706"/>
                  <a:pt x="7702" y="726"/>
                </a:cubicBezTo>
                <a:cubicBezTo>
                  <a:pt x="7712" y="751"/>
                  <a:pt x="7716" y="776"/>
                  <a:pt x="7710" y="799"/>
                </a:cubicBezTo>
                <a:cubicBezTo>
                  <a:pt x="7722" y="812"/>
                  <a:pt x="7734" y="814"/>
                  <a:pt x="7746" y="815"/>
                </a:cubicBezTo>
                <a:cubicBezTo>
                  <a:pt x="7746" y="849"/>
                  <a:pt x="7731" y="869"/>
                  <a:pt x="7723" y="884"/>
                </a:cubicBezTo>
                <a:cubicBezTo>
                  <a:pt x="7714" y="867"/>
                  <a:pt x="7718" y="851"/>
                  <a:pt x="7722" y="836"/>
                </a:cubicBezTo>
                <a:cubicBezTo>
                  <a:pt x="7699" y="802"/>
                  <a:pt x="7717" y="904"/>
                  <a:pt x="7690" y="880"/>
                </a:cubicBezTo>
                <a:cubicBezTo>
                  <a:pt x="7688" y="844"/>
                  <a:pt x="7698" y="809"/>
                  <a:pt x="7694" y="773"/>
                </a:cubicBezTo>
                <a:cubicBezTo>
                  <a:pt x="7666" y="860"/>
                  <a:pt x="7610" y="765"/>
                  <a:pt x="7581" y="855"/>
                </a:cubicBezTo>
                <a:cubicBezTo>
                  <a:pt x="7575" y="826"/>
                  <a:pt x="7585" y="799"/>
                  <a:pt x="7568" y="769"/>
                </a:cubicBezTo>
                <a:cubicBezTo>
                  <a:pt x="7554" y="795"/>
                  <a:pt x="7539" y="762"/>
                  <a:pt x="7524" y="824"/>
                </a:cubicBezTo>
                <a:cubicBezTo>
                  <a:pt x="7535" y="849"/>
                  <a:pt x="7539" y="873"/>
                  <a:pt x="7541" y="897"/>
                </a:cubicBezTo>
                <a:cubicBezTo>
                  <a:pt x="7522" y="924"/>
                  <a:pt x="7503" y="899"/>
                  <a:pt x="7484" y="938"/>
                </a:cubicBezTo>
                <a:cubicBezTo>
                  <a:pt x="7474" y="890"/>
                  <a:pt x="7496" y="801"/>
                  <a:pt x="7516" y="870"/>
                </a:cubicBezTo>
                <a:cubicBezTo>
                  <a:pt x="7507" y="833"/>
                  <a:pt x="7522" y="799"/>
                  <a:pt x="7512" y="762"/>
                </a:cubicBezTo>
                <a:cubicBezTo>
                  <a:pt x="7496" y="845"/>
                  <a:pt x="7477" y="810"/>
                  <a:pt x="7443" y="861"/>
                </a:cubicBezTo>
                <a:cubicBezTo>
                  <a:pt x="7453" y="911"/>
                  <a:pt x="7462" y="841"/>
                  <a:pt x="7472" y="877"/>
                </a:cubicBezTo>
                <a:cubicBezTo>
                  <a:pt x="7471" y="936"/>
                  <a:pt x="7448" y="884"/>
                  <a:pt x="7435" y="932"/>
                </a:cubicBezTo>
                <a:cubicBezTo>
                  <a:pt x="7427" y="911"/>
                  <a:pt x="7432" y="892"/>
                  <a:pt x="7423" y="871"/>
                </a:cubicBezTo>
                <a:cubicBezTo>
                  <a:pt x="7415" y="999"/>
                  <a:pt x="7376" y="862"/>
                  <a:pt x="7354" y="922"/>
                </a:cubicBezTo>
                <a:cubicBezTo>
                  <a:pt x="7342" y="832"/>
                  <a:pt x="7385" y="862"/>
                  <a:pt x="7387" y="807"/>
                </a:cubicBezTo>
                <a:cubicBezTo>
                  <a:pt x="7382" y="795"/>
                  <a:pt x="7378" y="811"/>
                  <a:pt x="7374" y="817"/>
                </a:cubicBezTo>
                <a:cubicBezTo>
                  <a:pt x="7356" y="791"/>
                  <a:pt x="7384" y="771"/>
                  <a:pt x="7366" y="744"/>
                </a:cubicBezTo>
                <a:cubicBezTo>
                  <a:pt x="7352" y="780"/>
                  <a:pt x="7330" y="738"/>
                  <a:pt x="7338" y="801"/>
                </a:cubicBezTo>
                <a:cubicBezTo>
                  <a:pt x="7324" y="852"/>
                  <a:pt x="7311" y="774"/>
                  <a:pt x="7298" y="796"/>
                </a:cubicBezTo>
                <a:cubicBezTo>
                  <a:pt x="7294" y="764"/>
                  <a:pt x="7301" y="719"/>
                  <a:pt x="7313" y="750"/>
                </a:cubicBezTo>
                <a:cubicBezTo>
                  <a:pt x="7310" y="667"/>
                  <a:pt x="7262" y="812"/>
                  <a:pt x="7257" y="695"/>
                </a:cubicBezTo>
                <a:cubicBezTo>
                  <a:pt x="7249" y="718"/>
                  <a:pt x="7241" y="741"/>
                  <a:pt x="7233" y="764"/>
                </a:cubicBezTo>
                <a:cubicBezTo>
                  <a:pt x="7243" y="785"/>
                  <a:pt x="7241" y="805"/>
                  <a:pt x="7245" y="825"/>
                </a:cubicBezTo>
                <a:cubicBezTo>
                  <a:pt x="7230" y="852"/>
                  <a:pt x="7229" y="807"/>
                  <a:pt x="7221" y="774"/>
                </a:cubicBezTo>
                <a:cubicBezTo>
                  <a:pt x="7197" y="866"/>
                  <a:pt x="7173" y="773"/>
                  <a:pt x="7129" y="726"/>
                </a:cubicBezTo>
                <a:cubicBezTo>
                  <a:pt x="7106" y="790"/>
                  <a:pt x="7054" y="687"/>
                  <a:pt x="7018" y="735"/>
                </a:cubicBezTo>
                <a:cubicBezTo>
                  <a:pt x="7017" y="791"/>
                  <a:pt x="7035" y="751"/>
                  <a:pt x="7046" y="774"/>
                </a:cubicBezTo>
                <a:cubicBezTo>
                  <a:pt x="7040" y="837"/>
                  <a:pt x="7000" y="818"/>
                  <a:pt x="6982" y="814"/>
                </a:cubicBezTo>
                <a:cubicBezTo>
                  <a:pt x="6975" y="753"/>
                  <a:pt x="7007" y="817"/>
                  <a:pt x="7002" y="757"/>
                </a:cubicBezTo>
                <a:cubicBezTo>
                  <a:pt x="6989" y="728"/>
                  <a:pt x="6979" y="709"/>
                  <a:pt x="6978" y="682"/>
                </a:cubicBezTo>
                <a:cubicBezTo>
                  <a:pt x="6968" y="705"/>
                  <a:pt x="6951" y="776"/>
                  <a:pt x="6938" y="820"/>
                </a:cubicBezTo>
                <a:cubicBezTo>
                  <a:pt x="6920" y="835"/>
                  <a:pt x="6924" y="755"/>
                  <a:pt x="6910" y="732"/>
                </a:cubicBezTo>
                <a:cubicBezTo>
                  <a:pt x="6900" y="723"/>
                  <a:pt x="6870" y="792"/>
                  <a:pt x="6874" y="716"/>
                </a:cubicBezTo>
                <a:cubicBezTo>
                  <a:pt x="6843" y="777"/>
                  <a:pt x="6813" y="756"/>
                  <a:pt x="6782" y="739"/>
                </a:cubicBezTo>
                <a:cubicBezTo>
                  <a:pt x="6764" y="701"/>
                  <a:pt x="6797" y="670"/>
                  <a:pt x="6779" y="631"/>
                </a:cubicBezTo>
                <a:cubicBezTo>
                  <a:pt x="6756" y="664"/>
                  <a:pt x="6786" y="704"/>
                  <a:pt x="6766" y="737"/>
                </a:cubicBezTo>
                <a:cubicBezTo>
                  <a:pt x="6748" y="770"/>
                  <a:pt x="6747" y="674"/>
                  <a:pt x="6735" y="637"/>
                </a:cubicBezTo>
                <a:cubicBezTo>
                  <a:pt x="6724" y="660"/>
                  <a:pt x="6714" y="624"/>
                  <a:pt x="6703" y="633"/>
                </a:cubicBezTo>
                <a:cubicBezTo>
                  <a:pt x="6706" y="602"/>
                  <a:pt x="6703" y="569"/>
                  <a:pt x="6688" y="535"/>
                </a:cubicBezTo>
                <a:cubicBezTo>
                  <a:pt x="6687" y="553"/>
                  <a:pt x="6683" y="586"/>
                  <a:pt x="6676" y="570"/>
                </a:cubicBezTo>
                <a:cubicBezTo>
                  <a:pt x="6666" y="602"/>
                  <a:pt x="6688" y="575"/>
                  <a:pt x="6691" y="619"/>
                </a:cubicBezTo>
                <a:cubicBezTo>
                  <a:pt x="6680" y="661"/>
                  <a:pt x="6670" y="620"/>
                  <a:pt x="6660" y="615"/>
                </a:cubicBezTo>
                <a:cubicBezTo>
                  <a:pt x="6651" y="646"/>
                  <a:pt x="6674" y="661"/>
                  <a:pt x="6679" y="654"/>
                </a:cubicBezTo>
                <a:cubicBezTo>
                  <a:pt x="6680" y="682"/>
                  <a:pt x="6676" y="709"/>
                  <a:pt x="6675" y="737"/>
                </a:cubicBezTo>
                <a:cubicBezTo>
                  <a:pt x="6659" y="738"/>
                  <a:pt x="6659" y="694"/>
                  <a:pt x="6651" y="758"/>
                </a:cubicBezTo>
                <a:cubicBezTo>
                  <a:pt x="6634" y="701"/>
                  <a:pt x="6655" y="715"/>
                  <a:pt x="6655" y="674"/>
                </a:cubicBezTo>
                <a:cubicBezTo>
                  <a:pt x="6639" y="640"/>
                  <a:pt x="6640" y="701"/>
                  <a:pt x="6635" y="731"/>
                </a:cubicBezTo>
                <a:cubicBezTo>
                  <a:pt x="6616" y="749"/>
                  <a:pt x="6598" y="717"/>
                  <a:pt x="6579" y="724"/>
                </a:cubicBezTo>
                <a:cubicBezTo>
                  <a:pt x="6578" y="688"/>
                  <a:pt x="6591" y="654"/>
                  <a:pt x="6592" y="618"/>
                </a:cubicBezTo>
                <a:cubicBezTo>
                  <a:pt x="6574" y="598"/>
                  <a:pt x="6558" y="501"/>
                  <a:pt x="6537" y="539"/>
                </a:cubicBezTo>
                <a:cubicBezTo>
                  <a:pt x="6521" y="464"/>
                  <a:pt x="6518" y="425"/>
                  <a:pt x="6482" y="412"/>
                </a:cubicBezTo>
                <a:cubicBezTo>
                  <a:pt x="6493" y="438"/>
                  <a:pt x="6506" y="441"/>
                  <a:pt x="6505" y="487"/>
                </a:cubicBezTo>
                <a:cubicBezTo>
                  <a:pt x="6493" y="520"/>
                  <a:pt x="6481" y="501"/>
                  <a:pt x="6470" y="494"/>
                </a:cubicBezTo>
                <a:cubicBezTo>
                  <a:pt x="6462" y="517"/>
                  <a:pt x="6475" y="543"/>
                  <a:pt x="6461" y="565"/>
                </a:cubicBezTo>
                <a:cubicBezTo>
                  <a:pt x="6476" y="561"/>
                  <a:pt x="6505" y="630"/>
                  <a:pt x="6509" y="571"/>
                </a:cubicBezTo>
                <a:cubicBezTo>
                  <a:pt x="6511" y="599"/>
                  <a:pt x="6515" y="628"/>
                  <a:pt x="6504" y="654"/>
                </a:cubicBezTo>
                <a:cubicBezTo>
                  <a:pt x="6490" y="659"/>
                  <a:pt x="6495" y="586"/>
                  <a:pt x="6476" y="662"/>
                </a:cubicBezTo>
                <a:cubicBezTo>
                  <a:pt x="6458" y="636"/>
                  <a:pt x="6486" y="616"/>
                  <a:pt x="6469" y="590"/>
                </a:cubicBezTo>
                <a:cubicBezTo>
                  <a:pt x="6472" y="662"/>
                  <a:pt x="6450" y="657"/>
                  <a:pt x="6433" y="621"/>
                </a:cubicBezTo>
                <a:cubicBezTo>
                  <a:pt x="6423" y="665"/>
                  <a:pt x="6437" y="678"/>
                  <a:pt x="6448" y="671"/>
                </a:cubicBezTo>
                <a:cubicBezTo>
                  <a:pt x="6441" y="693"/>
                  <a:pt x="6435" y="679"/>
                  <a:pt x="6428" y="704"/>
                </a:cubicBezTo>
                <a:cubicBezTo>
                  <a:pt x="6424" y="675"/>
                  <a:pt x="6401" y="644"/>
                  <a:pt x="6409" y="617"/>
                </a:cubicBezTo>
                <a:cubicBezTo>
                  <a:pt x="6402" y="610"/>
                  <a:pt x="6375" y="679"/>
                  <a:pt x="6382" y="601"/>
                </a:cubicBezTo>
                <a:cubicBezTo>
                  <a:pt x="6369" y="577"/>
                  <a:pt x="6361" y="705"/>
                  <a:pt x="6342" y="667"/>
                </a:cubicBezTo>
                <a:cubicBezTo>
                  <a:pt x="6338" y="646"/>
                  <a:pt x="6349" y="628"/>
                  <a:pt x="6354" y="609"/>
                </a:cubicBezTo>
                <a:cubicBezTo>
                  <a:pt x="6335" y="599"/>
                  <a:pt x="6300" y="527"/>
                  <a:pt x="6292" y="599"/>
                </a:cubicBezTo>
                <a:cubicBezTo>
                  <a:pt x="6286" y="609"/>
                  <a:pt x="6258" y="584"/>
                  <a:pt x="6277" y="550"/>
                </a:cubicBezTo>
                <a:cubicBezTo>
                  <a:pt x="6242" y="554"/>
                  <a:pt x="6197" y="624"/>
                  <a:pt x="6183" y="763"/>
                </a:cubicBezTo>
                <a:cubicBezTo>
                  <a:pt x="6174" y="766"/>
                  <a:pt x="6165" y="751"/>
                  <a:pt x="6156" y="771"/>
                </a:cubicBezTo>
                <a:cubicBezTo>
                  <a:pt x="6141" y="729"/>
                  <a:pt x="6171" y="693"/>
                  <a:pt x="6150" y="650"/>
                </a:cubicBezTo>
                <a:cubicBezTo>
                  <a:pt x="6169" y="606"/>
                  <a:pt x="6169" y="638"/>
                  <a:pt x="6181" y="655"/>
                </a:cubicBezTo>
                <a:cubicBezTo>
                  <a:pt x="6200" y="618"/>
                  <a:pt x="6204" y="579"/>
                  <a:pt x="6191" y="537"/>
                </a:cubicBezTo>
                <a:cubicBezTo>
                  <a:pt x="6187" y="548"/>
                  <a:pt x="6192" y="561"/>
                  <a:pt x="6194" y="573"/>
                </a:cubicBezTo>
                <a:cubicBezTo>
                  <a:pt x="6182" y="594"/>
                  <a:pt x="6170" y="621"/>
                  <a:pt x="6159" y="580"/>
                </a:cubicBezTo>
                <a:cubicBezTo>
                  <a:pt x="6150" y="545"/>
                  <a:pt x="6171" y="577"/>
                  <a:pt x="6175" y="534"/>
                </a:cubicBezTo>
                <a:cubicBezTo>
                  <a:pt x="6165" y="483"/>
                  <a:pt x="6154" y="564"/>
                  <a:pt x="6144" y="506"/>
                </a:cubicBezTo>
                <a:cubicBezTo>
                  <a:pt x="6136" y="621"/>
                  <a:pt x="6093" y="533"/>
                  <a:pt x="6066" y="470"/>
                </a:cubicBezTo>
                <a:cubicBezTo>
                  <a:pt x="6053" y="511"/>
                  <a:pt x="6041" y="592"/>
                  <a:pt x="6068" y="602"/>
                </a:cubicBezTo>
                <a:cubicBezTo>
                  <a:pt x="6063" y="540"/>
                  <a:pt x="6078" y="563"/>
                  <a:pt x="6092" y="582"/>
                </a:cubicBezTo>
                <a:cubicBezTo>
                  <a:pt x="6096" y="603"/>
                  <a:pt x="6085" y="603"/>
                  <a:pt x="6080" y="592"/>
                </a:cubicBezTo>
                <a:cubicBezTo>
                  <a:pt x="6086" y="647"/>
                  <a:pt x="6127" y="613"/>
                  <a:pt x="6146" y="638"/>
                </a:cubicBezTo>
                <a:cubicBezTo>
                  <a:pt x="6082" y="712"/>
                  <a:pt x="5987" y="635"/>
                  <a:pt x="5910" y="674"/>
                </a:cubicBezTo>
                <a:cubicBezTo>
                  <a:pt x="5906" y="658"/>
                  <a:pt x="5914" y="643"/>
                  <a:pt x="5919" y="628"/>
                </a:cubicBezTo>
                <a:cubicBezTo>
                  <a:pt x="5908" y="609"/>
                  <a:pt x="5898" y="598"/>
                  <a:pt x="5887" y="647"/>
                </a:cubicBezTo>
                <a:cubicBezTo>
                  <a:pt x="5882" y="569"/>
                  <a:pt x="5871" y="634"/>
                  <a:pt x="5856" y="594"/>
                </a:cubicBezTo>
                <a:cubicBezTo>
                  <a:pt x="5845" y="565"/>
                  <a:pt x="5883" y="542"/>
                  <a:pt x="5862" y="511"/>
                </a:cubicBezTo>
                <a:cubicBezTo>
                  <a:pt x="5847" y="588"/>
                  <a:pt x="5839" y="541"/>
                  <a:pt x="5811" y="516"/>
                </a:cubicBezTo>
                <a:cubicBezTo>
                  <a:pt x="5798" y="575"/>
                  <a:pt x="5783" y="613"/>
                  <a:pt x="5764" y="533"/>
                </a:cubicBezTo>
                <a:cubicBezTo>
                  <a:pt x="5750" y="586"/>
                  <a:pt x="5737" y="545"/>
                  <a:pt x="5723" y="598"/>
                </a:cubicBezTo>
                <a:cubicBezTo>
                  <a:pt x="5685" y="428"/>
                  <a:pt x="5608" y="542"/>
                  <a:pt x="5540" y="449"/>
                </a:cubicBezTo>
                <a:cubicBezTo>
                  <a:pt x="5541" y="502"/>
                  <a:pt x="5522" y="543"/>
                  <a:pt x="5517" y="469"/>
                </a:cubicBezTo>
                <a:cubicBezTo>
                  <a:pt x="5501" y="495"/>
                  <a:pt x="5504" y="523"/>
                  <a:pt x="5503" y="551"/>
                </a:cubicBezTo>
                <a:cubicBezTo>
                  <a:pt x="5498" y="555"/>
                  <a:pt x="5492" y="560"/>
                  <a:pt x="5488" y="548"/>
                </a:cubicBezTo>
                <a:cubicBezTo>
                  <a:pt x="5490" y="513"/>
                  <a:pt x="5487" y="476"/>
                  <a:pt x="5502" y="443"/>
                </a:cubicBezTo>
                <a:cubicBezTo>
                  <a:pt x="5481" y="392"/>
                  <a:pt x="5494" y="541"/>
                  <a:pt x="5471" y="461"/>
                </a:cubicBezTo>
                <a:cubicBezTo>
                  <a:pt x="5462" y="545"/>
                  <a:pt x="5456" y="514"/>
                  <a:pt x="5435" y="515"/>
                </a:cubicBezTo>
                <a:cubicBezTo>
                  <a:pt x="5428" y="486"/>
                  <a:pt x="5438" y="459"/>
                  <a:pt x="5448" y="433"/>
                </a:cubicBezTo>
                <a:cubicBezTo>
                  <a:pt x="5410" y="492"/>
                  <a:pt x="5356" y="427"/>
                  <a:pt x="5325" y="568"/>
                </a:cubicBezTo>
                <a:cubicBezTo>
                  <a:pt x="5306" y="592"/>
                  <a:pt x="5307" y="552"/>
                  <a:pt x="5295" y="539"/>
                </a:cubicBezTo>
                <a:cubicBezTo>
                  <a:pt x="5286" y="502"/>
                  <a:pt x="5307" y="469"/>
                  <a:pt x="5295" y="431"/>
                </a:cubicBezTo>
                <a:cubicBezTo>
                  <a:pt x="5280" y="461"/>
                  <a:pt x="5282" y="493"/>
                  <a:pt x="5284" y="525"/>
                </a:cubicBezTo>
                <a:cubicBezTo>
                  <a:pt x="5265" y="509"/>
                  <a:pt x="5269" y="549"/>
                  <a:pt x="5251" y="568"/>
                </a:cubicBezTo>
                <a:cubicBezTo>
                  <a:pt x="5242" y="502"/>
                  <a:pt x="5269" y="425"/>
                  <a:pt x="5287" y="430"/>
                </a:cubicBezTo>
                <a:cubicBezTo>
                  <a:pt x="5280" y="410"/>
                  <a:pt x="5284" y="393"/>
                  <a:pt x="5288" y="406"/>
                </a:cubicBezTo>
                <a:cubicBezTo>
                  <a:pt x="5264" y="333"/>
                  <a:pt x="5230" y="253"/>
                  <a:pt x="5185" y="376"/>
                </a:cubicBezTo>
                <a:cubicBezTo>
                  <a:pt x="5173" y="342"/>
                  <a:pt x="5205" y="316"/>
                  <a:pt x="5189" y="281"/>
                </a:cubicBezTo>
                <a:cubicBezTo>
                  <a:pt x="5173" y="346"/>
                  <a:pt x="5138" y="263"/>
                  <a:pt x="5113" y="268"/>
                </a:cubicBezTo>
                <a:cubicBezTo>
                  <a:pt x="5105" y="286"/>
                  <a:pt x="5108" y="307"/>
                  <a:pt x="5099" y="325"/>
                </a:cubicBezTo>
                <a:cubicBezTo>
                  <a:pt x="5099" y="305"/>
                  <a:pt x="5105" y="287"/>
                  <a:pt x="5098" y="265"/>
                </a:cubicBezTo>
                <a:cubicBezTo>
                  <a:pt x="5084" y="267"/>
                  <a:pt x="5092" y="280"/>
                  <a:pt x="5080" y="310"/>
                </a:cubicBezTo>
                <a:cubicBezTo>
                  <a:pt x="5078" y="294"/>
                  <a:pt x="5087" y="279"/>
                  <a:pt x="5082" y="262"/>
                </a:cubicBezTo>
                <a:cubicBezTo>
                  <a:pt x="5068" y="210"/>
                  <a:pt x="5050" y="249"/>
                  <a:pt x="5050" y="305"/>
                </a:cubicBezTo>
                <a:cubicBezTo>
                  <a:pt x="5047" y="288"/>
                  <a:pt x="5043" y="285"/>
                  <a:pt x="5039" y="291"/>
                </a:cubicBezTo>
                <a:cubicBezTo>
                  <a:pt x="5036" y="275"/>
                  <a:pt x="5044" y="260"/>
                  <a:pt x="5049" y="245"/>
                </a:cubicBezTo>
                <a:cubicBezTo>
                  <a:pt x="5013" y="236"/>
                  <a:pt x="4962" y="139"/>
                  <a:pt x="4935" y="225"/>
                </a:cubicBezTo>
                <a:cubicBezTo>
                  <a:pt x="4903" y="154"/>
                  <a:pt x="4908" y="243"/>
                  <a:pt x="4890" y="193"/>
                </a:cubicBezTo>
                <a:cubicBezTo>
                  <a:pt x="4867" y="284"/>
                  <a:pt x="4855" y="267"/>
                  <a:pt x="4827" y="315"/>
                </a:cubicBezTo>
                <a:cubicBezTo>
                  <a:pt x="4835" y="348"/>
                  <a:pt x="4844" y="336"/>
                  <a:pt x="4852" y="355"/>
                </a:cubicBezTo>
                <a:cubicBezTo>
                  <a:pt x="4839" y="395"/>
                  <a:pt x="4830" y="330"/>
                  <a:pt x="4818" y="361"/>
                </a:cubicBezTo>
                <a:cubicBezTo>
                  <a:pt x="4815" y="344"/>
                  <a:pt x="4823" y="330"/>
                  <a:pt x="4827" y="315"/>
                </a:cubicBezTo>
                <a:cubicBezTo>
                  <a:pt x="4804" y="305"/>
                  <a:pt x="4783" y="251"/>
                  <a:pt x="4760" y="241"/>
                </a:cubicBezTo>
                <a:cubicBezTo>
                  <a:pt x="4757" y="224"/>
                  <a:pt x="4765" y="210"/>
                  <a:pt x="4769" y="194"/>
                </a:cubicBezTo>
                <a:cubicBezTo>
                  <a:pt x="4758" y="187"/>
                  <a:pt x="4748" y="168"/>
                  <a:pt x="4735" y="200"/>
                </a:cubicBezTo>
                <a:cubicBezTo>
                  <a:pt x="4717" y="328"/>
                  <a:pt x="4652" y="133"/>
                  <a:pt x="4611" y="211"/>
                </a:cubicBezTo>
                <a:cubicBezTo>
                  <a:pt x="4653" y="239"/>
                  <a:pt x="4696" y="257"/>
                  <a:pt x="4738" y="297"/>
                </a:cubicBezTo>
                <a:cubicBezTo>
                  <a:pt x="4721" y="324"/>
                  <a:pt x="4708" y="295"/>
                  <a:pt x="4693" y="288"/>
                </a:cubicBezTo>
                <a:cubicBezTo>
                  <a:pt x="4684" y="343"/>
                  <a:pt x="4712" y="305"/>
                  <a:pt x="4717" y="329"/>
                </a:cubicBezTo>
                <a:cubicBezTo>
                  <a:pt x="4709" y="351"/>
                  <a:pt x="4700" y="373"/>
                  <a:pt x="4691" y="396"/>
                </a:cubicBezTo>
                <a:cubicBezTo>
                  <a:pt x="4685" y="375"/>
                  <a:pt x="4690" y="356"/>
                  <a:pt x="4683" y="334"/>
                </a:cubicBezTo>
                <a:cubicBezTo>
                  <a:pt x="4650" y="359"/>
                  <a:pt x="4646" y="470"/>
                  <a:pt x="4611" y="416"/>
                </a:cubicBezTo>
                <a:cubicBezTo>
                  <a:pt x="4610" y="374"/>
                  <a:pt x="4638" y="370"/>
                  <a:pt x="4649" y="339"/>
                </a:cubicBezTo>
                <a:cubicBezTo>
                  <a:pt x="4649" y="311"/>
                  <a:pt x="4642" y="282"/>
                  <a:pt x="4650" y="255"/>
                </a:cubicBezTo>
                <a:cubicBezTo>
                  <a:pt x="4641" y="271"/>
                  <a:pt x="4615" y="414"/>
                  <a:pt x="4588" y="351"/>
                </a:cubicBezTo>
                <a:cubicBezTo>
                  <a:pt x="4584" y="326"/>
                  <a:pt x="4588" y="303"/>
                  <a:pt x="4599" y="281"/>
                </a:cubicBezTo>
                <a:cubicBezTo>
                  <a:pt x="4586" y="236"/>
                  <a:pt x="4565" y="378"/>
                  <a:pt x="4543" y="342"/>
                </a:cubicBezTo>
                <a:cubicBezTo>
                  <a:pt x="4529" y="307"/>
                  <a:pt x="4557" y="280"/>
                  <a:pt x="4541" y="245"/>
                </a:cubicBezTo>
                <a:cubicBezTo>
                  <a:pt x="4537" y="252"/>
                  <a:pt x="4538" y="260"/>
                  <a:pt x="4540" y="269"/>
                </a:cubicBezTo>
                <a:cubicBezTo>
                  <a:pt x="4539" y="302"/>
                  <a:pt x="4519" y="271"/>
                  <a:pt x="4521" y="338"/>
                </a:cubicBezTo>
                <a:cubicBezTo>
                  <a:pt x="4515" y="326"/>
                  <a:pt x="4490" y="305"/>
                  <a:pt x="4492" y="368"/>
                </a:cubicBezTo>
                <a:cubicBezTo>
                  <a:pt x="4484" y="357"/>
                  <a:pt x="4474" y="385"/>
                  <a:pt x="4467" y="351"/>
                </a:cubicBezTo>
                <a:cubicBezTo>
                  <a:pt x="4469" y="307"/>
                  <a:pt x="4497" y="269"/>
                  <a:pt x="4493" y="224"/>
                </a:cubicBezTo>
                <a:cubicBezTo>
                  <a:pt x="4483" y="236"/>
                  <a:pt x="4469" y="253"/>
                  <a:pt x="4456" y="277"/>
                </a:cubicBezTo>
                <a:cubicBezTo>
                  <a:pt x="4447" y="251"/>
                  <a:pt x="4458" y="229"/>
                  <a:pt x="4446" y="202"/>
                </a:cubicBezTo>
                <a:cubicBezTo>
                  <a:pt x="4423" y="214"/>
                  <a:pt x="4401" y="193"/>
                  <a:pt x="4379" y="189"/>
                </a:cubicBezTo>
                <a:cubicBezTo>
                  <a:pt x="4373" y="159"/>
                  <a:pt x="4394" y="177"/>
                  <a:pt x="4401" y="133"/>
                </a:cubicBezTo>
                <a:cubicBezTo>
                  <a:pt x="4375" y="91"/>
                  <a:pt x="4359" y="254"/>
                  <a:pt x="4336" y="156"/>
                </a:cubicBezTo>
                <a:cubicBezTo>
                  <a:pt x="4328" y="166"/>
                  <a:pt x="4316" y="229"/>
                  <a:pt x="4311" y="199"/>
                </a:cubicBezTo>
                <a:cubicBezTo>
                  <a:pt x="4300" y="231"/>
                  <a:pt x="4322" y="206"/>
                  <a:pt x="4322" y="250"/>
                </a:cubicBezTo>
                <a:cubicBezTo>
                  <a:pt x="4318" y="261"/>
                  <a:pt x="4313" y="272"/>
                  <a:pt x="4309" y="284"/>
                </a:cubicBezTo>
                <a:cubicBezTo>
                  <a:pt x="4290" y="234"/>
                  <a:pt x="4264" y="277"/>
                  <a:pt x="4245" y="223"/>
                </a:cubicBezTo>
                <a:cubicBezTo>
                  <a:pt x="4248" y="161"/>
                  <a:pt x="4279" y="160"/>
                  <a:pt x="4287" y="219"/>
                </a:cubicBezTo>
                <a:cubicBezTo>
                  <a:pt x="4299" y="191"/>
                  <a:pt x="4310" y="172"/>
                  <a:pt x="4320" y="177"/>
                </a:cubicBezTo>
                <a:cubicBezTo>
                  <a:pt x="4307" y="179"/>
                  <a:pt x="4284" y="85"/>
                  <a:pt x="4260" y="165"/>
                </a:cubicBezTo>
                <a:cubicBezTo>
                  <a:pt x="4248" y="126"/>
                  <a:pt x="4269" y="94"/>
                  <a:pt x="4257" y="56"/>
                </a:cubicBezTo>
                <a:cubicBezTo>
                  <a:pt x="4237" y="138"/>
                  <a:pt x="4193" y="122"/>
                  <a:pt x="4158" y="121"/>
                </a:cubicBezTo>
                <a:cubicBezTo>
                  <a:pt x="4153" y="75"/>
                  <a:pt x="4171" y="109"/>
                  <a:pt x="4177" y="76"/>
                </a:cubicBezTo>
                <a:cubicBezTo>
                  <a:pt x="4161" y="74"/>
                  <a:pt x="4171" y="34"/>
                  <a:pt x="4160" y="0"/>
                </a:cubicBezTo>
                <a:cubicBezTo>
                  <a:pt x="4137" y="32"/>
                  <a:pt x="4120" y="-5"/>
                  <a:pt x="4097" y="36"/>
                </a:cubicBezTo>
                <a:cubicBezTo>
                  <a:pt x="4075" y="-43"/>
                  <a:pt x="4070" y="46"/>
                  <a:pt x="4025" y="116"/>
                </a:cubicBezTo>
                <a:cubicBezTo>
                  <a:pt x="4041" y="113"/>
                  <a:pt x="4059" y="88"/>
                  <a:pt x="4073" y="116"/>
                </a:cubicBezTo>
                <a:cubicBezTo>
                  <a:pt x="4081" y="101"/>
                  <a:pt x="4079" y="84"/>
                  <a:pt x="4076" y="68"/>
                </a:cubicBezTo>
                <a:cubicBezTo>
                  <a:pt x="4087" y="52"/>
                  <a:pt x="4097" y="54"/>
                  <a:pt x="4106" y="74"/>
                </a:cubicBezTo>
                <a:cubicBezTo>
                  <a:pt x="4113" y="96"/>
                  <a:pt x="4092" y="103"/>
                  <a:pt x="4089" y="94"/>
                </a:cubicBezTo>
                <a:cubicBezTo>
                  <a:pt x="4091" y="134"/>
                  <a:pt x="4120" y="250"/>
                  <a:pt x="4143" y="178"/>
                </a:cubicBezTo>
                <a:cubicBezTo>
                  <a:pt x="4150" y="251"/>
                  <a:pt x="4192" y="254"/>
                  <a:pt x="4218" y="229"/>
                </a:cubicBezTo>
                <a:cubicBezTo>
                  <a:pt x="4225" y="265"/>
                  <a:pt x="4219" y="294"/>
                  <a:pt x="4236" y="245"/>
                </a:cubicBezTo>
                <a:cubicBezTo>
                  <a:pt x="4269" y="331"/>
                  <a:pt x="4307" y="356"/>
                  <a:pt x="4348" y="327"/>
                </a:cubicBezTo>
                <a:cubicBezTo>
                  <a:pt x="4344" y="410"/>
                  <a:pt x="4387" y="353"/>
                  <a:pt x="4371" y="429"/>
                </a:cubicBezTo>
                <a:cubicBezTo>
                  <a:pt x="4379" y="405"/>
                  <a:pt x="4391" y="411"/>
                  <a:pt x="4407" y="400"/>
                </a:cubicBezTo>
                <a:cubicBezTo>
                  <a:pt x="4402" y="376"/>
                  <a:pt x="4395" y="387"/>
                  <a:pt x="4391" y="360"/>
                </a:cubicBezTo>
                <a:cubicBezTo>
                  <a:pt x="4399" y="350"/>
                  <a:pt x="4406" y="351"/>
                  <a:pt x="4415" y="341"/>
                </a:cubicBezTo>
                <a:cubicBezTo>
                  <a:pt x="4416" y="361"/>
                  <a:pt x="4415" y="381"/>
                  <a:pt x="4407" y="400"/>
                </a:cubicBezTo>
                <a:cubicBezTo>
                  <a:pt x="4415" y="440"/>
                  <a:pt x="4427" y="413"/>
                  <a:pt x="4434" y="453"/>
                </a:cubicBezTo>
                <a:cubicBezTo>
                  <a:pt x="4442" y="439"/>
                  <a:pt x="4439" y="422"/>
                  <a:pt x="4445" y="407"/>
                </a:cubicBezTo>
                <a:cubicBezTo>
                  <a:pt x="4451" y="443"/>
                  <a:pt x="4458" y="474"/>
                  <a:pt x="4470" y="424"/>
                </a:cubicBezTo>
                <a:cubicBezTo>
                  <a:pt x="4475" y="443"/>
                  <a:pt x="4479" y="478"/>
                  <a:pt x="4487" y="464"/>
                </a:cubicBezTo>
                <a:cubicBezTo>
                  <a:pt x="4496" y="490"/>
                  <a:pt x="4464" y="507"/>
                  <a:pt x="4482" y="535"/>
                </a:cubicBezTo>
                <a:cubicBezTo>
                  <a:pt x="4502" y="445"/>
                  <a:pt x="4565" y="499"/>
                  <a:pt x="4576" y="566"/>
                </a:cubicBezTo>
                <a:cubicBezTo>
                  <a:pt x="4588" y="596"/>
                  <a:pt x="4582" y="530"/>
                  <a:pt x="4593" y="521"/>
                </a:cubicBezTo>
                <a:cubicBezTo>
                  <a:pt x="4597" y="514"/>
                  <a:pt x="4601" y="523"/>
                  <a:pt x="4605" y="511"/>
                </a:cubicBezTo>
                <a:cubicBezTo>
                  <a:pt x="4618" y="542"/>
                  <a:pt x="4607" y="568"/>
                  <a:pt x="4619" y="599"/>
                </a:cubicBezTo>
                <a:cubicBezTo>
                  <a:pt x="4648" y="527"/>
                  <a:pt x="4693" y="603"/>
                  <a:pt x="4728" y="632"/>
                </a:cubicBezTo>
                <a:cubicBezTo>
                  <a:pt x="4739" y="589"/>
                  <a:pt x="4747" y="604"/>
                  <a:pt x="4758" y="578"/>
                </a:cubicBezTo>
                <a:cubicBezTo>
                  <a:pt x="4741" y="522"/>
                  <a:pt x="4741" y="618"/>
                  <a:pt x="4723" y="583"/>
                </a:cubicBezTo>
                <a:cubicBezTo>
                  <a:pt x="4734" y="547"/>
                  <a:pt x="4731" y="557"/>
                  <a:pt x="4724" y="499"/>
                </a:cubicBezTo>
                <a:cubicBezTo>
                  <a:pt x="4752" y="426"/>
                  <a:pt x="4771" y="472"/>
                  <a:pt x="4775" y="533"/>
                </a:cubicBezTo>
                <a:cubicBezTo>
                  <a:pt x="4763" y="575"/>
                  <a:pt x="4758" y="474"/>
                  <a:pt x="4745" y="527"/>
                </a:cubicBezTo>
                <a:cubicBezTo>
                  <a:pt x="4762" y="532"/>
                  <a:pt x="4766" y="602"/>
                  <a:pt x="4751" y="637"/>
                </a:cubicBezTo>
                <a:cubicBezTo>
                  <a:pt x="4775" y="641"/>
                  <a:pt x="4797" y="680"/>
                  <a:pt x="4821" y="687"/>
                </a:cubicBezTo>
                <a:cubicBezTo>
                  <a:pt x="4811" y="751"/>
                  <a:pt x="4815" y="725"/>
                  <a:pt x="4833" y="761"/>
                </a:cubicBezTo>
                <a:cubicBezTo>
                  <a:pt x="4819" y="775"/>
                  <a:pt x="4807" y="753"/>
                  <a:pt x="4797" y="706"/>
                </a:cubicBezTo>
                <a:cubicBezTo>
                  <a:pt x="4789" y="728"/>
                  <a:pt x="4805" y="755"/>
                  <a:pt x="4794" y="778"/>
                </a:cubicBezTo>
                <a:cubicBezTo>
                  <a:pt x="4808" y="763"/>
                  <a:pt x="4821" y="802"/>
                  <a:pt x="4835" y="798"/>
                </a:cubicBezTo>
                <a:cubicBezTo>
                  <a:pt x="4846" y="767"/>
                  <a:pt x="4833" y="733"/>
                  <a:pt x="4824" y="699"/>
                </a:cubicBezTo>
                <a:cubicBezTo>
                  <a:pt x="4847" y="686"/>
                  <a:pt x="4867" y="727"/>
                  <a:pt x="4891" y="675"/>
                </a:cubicBezTo>
                <a:cubicBezTo>
                  <a:pt x="4895" y="643"/>
                  <a:pt x="4889" y="610"/>
                  <a:pt x="4896" y="579"/>
                </a:cubicBezTo>
                <a:cubicBezTo>
                  <a:pt x="4919" y="565"/>
                  <a:pt x="4893" y="641"/>
                  <a:pt x="4911" y="666"/>
                </a:cubicBezTo>
                <a:cubicBezTo>
                  <a:pt x="4914" y="689"/>
                  <a:pt x="4904" y="675"/>
                  <a:pt x="4898" y="700"/>
                </a:cubicBezTo>
                <a:cubicBezTo>
                  <a:pt x="4917" y="786"/>
                  <a:pt x="4970" y="741"/>
                  <a:pt x="4993" y="836"/>
                </a:cubicBezTo>
                <a:cubicBezTo>
                  <a:pt x="5027" y="765"/>
                  <a:pt x="5055" y="821"/>
                  <a:pt x="5086" y="828"/>
                </a:cubicBezTo>
                <a:cubicBezTo>
                  <a:pt x="5094" y="891"/>
                  <a:pt x="5063" y="878"/>
                  <a:pt x="5058" y="944"/>
                </a:cubicBezTo>
                <a:cubicBezTo>
                  <a:pt x="5080" y="995"/>
                  <a:pt x="5090" y="868"/>
                  <a:pt x="5092" y="985"/>
                </a:cubicBezTo>
                <a:cubicBezTo>
                  <a:pt x="5100" y="947"/>
                  <a:pt x="5102" y="907"/>
                  <a:pt x="5097" y="866"/>
                </a:cubicBezTo>
                <a:cubicBezTo>
                  <a:pt x="5125" y="841"/>
                  <a:pt x="5151" y="858"/>
                  <a:pt x="5177" y="892"/>
                </a:cubicBezTo>
                <a:cubicBezTo>
                  <a:pt x="5189" y="801"/>
                  <a:pt x="5214" y="840"/>
                  <a:pt x="5233" y="853"/>
                </a:cubicBezTo>
                <a:cubicBezTo>
                  <a:pt x="5236" y="870"/>
                  <a:pt x="5228" y="884"/>
                  <a:pt x="5224" y="899"/>
                </a:cubicBezTo>
                <a:cubicBezTo>
                  <a:pt x="5217" y="911"/>
                  <a:pt x="5212" y="877"/>
                  <a:pt x="5206" y="860"/>
                </a:cubicBezTo>
                <a:cubicBezTo>
                  <a:pt x="5200" y="871"/>
                  <a:pt x="5199" y="883"/>
                  <a:pt x="5200" y="895"/>
                </a:cubicBezTo>
                <a:lnTo>
                  <a:pt x="5192" y="918"/>
                </a:lnTo>
                <a:cubicBezTo>
                  <a:pt x="5205" y="951"/>
                  <a:pt x="5222" y="883"/>
                  <a:pt x="5233" y="961"/>
                </a:cubicBezTo>
                <a:cubicBezTo>
                  <a:pt x="5223" y="992"/>
                  <a:pt x="5215" y="960"/>
                  <a:pt x="5206" y="968"/>
                </a:cubicBezTo>
                <a:cubicBezTo>
                  <a:pt x="5198" y="1032"/>
                  <a:pt x="5227" y="1003"/>
                  <a:pt x="5235" y="1021"/>
                </a:cubicBezTo>
                <a:cubicBezTo>
                  <a:pt x="5206" y="1118"/>
                  <a:pt x="5264" y="1045"/>
                  <a:pt x="5283" y="1090"/>
                </a:cubicBezTo>
                <a:cubicBezTo>
                  <a:pt x="5283" y="1052"/>
                  <a:pt x="5290" y="984"/>
                  <a:pt x="5306" y="985"/>
                </a:cubicBezTo>
                <a:cubicBezTo>
                  <a:pt x="5294" y="1045"/>
                  <a:pt x="5315" y="1048"/>
                  <a:pt x="5314" y="1119"/>
                </a:cubicBezTo>
                <a:cubicBezTo>
                  <a:pt x="5318" y="1104"/>
                  <a:pt x="5322" y="1102"/>
                  <a:pt x="5326" y="1109"/>
                </a:cubicBezTo>
                <a:cubicBezTo>
                  <a:pt x="5321" y="1041"/>
                  <a:pt x="5347" y="1054"/>
                  <a:pt x="5353" y="993"/>
                </a:cubicBezTo>
                <a:cubicBezTo>
                  <a:pt x="5363" y="1004"/>
                  <a:pt x="5394" y="1078"/>
                  <a:pt x="5419" y="1016"/>
                </a:cubicBezTo>
                <a:cubicBezTo>
                  <a:pt x="5432" y="1051"/>
                  <a:pt x="5418" y="1080"/>
                  <a:pt x="5416" y="1112"/>
                </a:cubicBezTo>
                <a:cubicBezTo>
                  <a:pt x="5437" y="1146"/>
                  <a:pt x="5457" y="1154"/>
                  <a:pt x="5468" y="1193"/>
                </a:cubicBezTo>
                <a:cubicBezTo>
                  <a:pt x="5474" y="1178"/>
                  <a:pt x="5479" y="1163"/>
                  <a:pt x="5485" y="1148"/>
                </a:cubicBezTo>
                <a:lnTo>
                  <a:pt x="5471" y="1097"/>
                </a:lnTo>
                <a:cubicBezTo>
                  <a:pt x="5455" y="1162"/>
                  <a:pt x="5443" y="1082"/>
                  <a:pt x="5429" y="1078"/>
                </a:cubicBezTo>
                <a:cubicBezTo>
                  <a:pt x="5448" y="1030"/>
                  <a:pt x="5464" y="1108"/>
                  <a:pt x="5484" y="1064"/>
                </a:cubicBezTo>
                <a:cubicBezTo>
                  <a:pt x="5479" y="1209"/>
                  <a:pt x="5525" y="1133"/>
                  <a:pt x="5554" y="1207"/>
                </a:cubicBezTo>
                <a:cubicBezTo>
                  <a:pt x="5543" y="1189"/>
                  <a:pt x="5530" y="1222"/>
                  <a:pt x="5519" y="1189"/>
                </a:cubicBezTo>
                <a:cubicBezTo>
                  <a:pt x="5517" y="1249"/>
                  <a:pt x="5549" y="1232"/>
                  <a:pt x="5561" y="1233"/>
                </a:cubicBezTo>
                <a:cubicBezTo>
                  <a:pt x="5566" y="1201"/>
                  <a:pt x="5565" y="1169"/>
                  <a:pt x="5572" y="1138"/>
                </a:cubicBezTo>
                <a:cubicBezTo>
                  <a:pt x="5593" y="1124"/>
                  <a:pt x="5581" y="1202"/>
                  <a:pt x="5589" y="1225"/>
                </a:cubicBezTo>
                <a:cubicBezTo>
                  <a:pt x="5595" y="1202"/>
                  <a:pt x="5600" y="1214"/>
                  <a:pt x="5605" y="1228"/>
                </a:cubicBezTo>
                <a:cubicBezTo>
                  <a:pt x="5607" y="1153"/>
                  <a:pt x="5625" y="1156"/>
                  <a:pt x="5644" y="1234"/>
                </a:cubicBezTo>
                <a:cubicBezTo>
                  <a:pt x="5634" y="1153"/>
                  <a:pt x="5651" y="1209"/>
                  <a:pt x="5670" y="1142"/>
                </a:cubicBezTo>
                <a:cubicBezTo>
                  <a:pt x="5691" y="1212"/>
                  <a:pt x="5641" y="1196"/>
                  <a:pt x="5667" y="1261"/>
                </a:cubicBezTo>
                <a:cubicBezTo>
                  <a:pt x="5676" y="1174"/>
                  <a:pt x="5690" y="1200"/>
                  <a:pt x="5702" y="1147"/>
                </a:cubicBezTo>
                <a:cubicBezTo>
                  <a:pt x="5720" y="1206"/>
                  <a:pt x="5678" y="1200"/>
                  <a:pt x="5684" y="1240"/>
                </a:cubicBezTo>
                <a:cubicBezTo>
                  <a:pt x="5703" y="1243"/>
                  <a:pt x="5707" y="1243"/>
                  <a:pt x="5721" y="1185"/>
                </a:cubicBezTo>
                <a:cubicBezTo>
                  <a:pt x="5738" y="1239"/>
                  <a:pt x="5707" y="1212"/>
                  <a:pt x="5711" y="1256"/>
                </a:cubicBezTo>
                <a:cubicBezTo>
                  <a:pt x="5744" y="1345"/>
                  <a:pt x="5757" y="1247"/>
                  <a:pt x="5791" y="1220"/>
                </a:cubicBezTo>
                <a:cubicBezTo>
                  <a:pt x="5800" y="1249"/>
                  <a:pt x="5795" y="1276"/>
                  <a:pt x="5809" y="1306"/>
                </a:cubicBezTo>
                <a:cubicBezTo>
                  <a:pt x="5828" y="1253"/>
                  <a:pt x="5844" y="1308"/>
                  <a:pt x="5862" y="1278"/>
                </a:cubicBezTo>
                <a:cubicBezTo>
                  <a:pt x="5866" y="1311"/>
                  <a:pt x="5857" y="1341"/>
                  <a:pt x="5859" y="1374"/>
                </a:cubicBezTo>
                <a:cubicBezTo>
                  <a:pt x="5854" y="1396"/>
                  <a:pt x="5849" y="1381"/>
                  <a:pt x="5843" y="1395"/>
                </a:cubicBezTo>
                <a:cubicBezTo>
                  <a:pt x="5830" y="1369"/>
                  <a:pt x="5845" y="1348"/>
                  <a:pt x="5845" y="1324"/>
                </a:cubicBezTo>
                <a:cubicBezTo>
                  <a:pt x="5821" y="1332"/>
                  <a:pt x="5812" y="1374"/>
                  <a:pt x="5784" y="1351"/>
                </a:cubicBezTo>
                <a:cubicBezTo>
                  <a:pt x="5801" y="1372"/>
                  <a:pt x="5817" y="1417"/>
                  <a:pt x="5835" y="1394"/>
                </a:cubicBezTo>
                <a:cubicBezTo>
                  <a:pt x="5848" y="1430"/>
                  <a:pt x="5813" y="1395"/>
                  <a:pt x="5826" y="1441"/>
                </a:cubicBezTo>
                <a:cubicBezTo>
                  <a:pt x="5808" y="1415"/>
                  <a:pt x="5789" y="1424"/>
                  <a:pt x="5771" y="1409"/>
                </a:cubicBezTo>
                <a:cubicBezTo>
                  <a:pt x="5767" y="1424"/>
                  <a:pt x="5776" y="1441"/>
                  <a:pt x="5770" y="1456"/>
                </a:cubicBezTo>
                <a:cubicBezTo>
                  <a:pt x="5754" y="1479"/>
                  <a:pt x="5766" y="1410"/>
                  <a:pt x="5751" y="1394"/>
                </a:cubicBezTo>
                <a:cubicBezTo>
                  <a:pt x="5744" y="1414"/>
                  <a:pt x="5738" y="1414"/>
                  <a:pt x="5731" y="1403"/>
                </a:cubicBezTo>
                <a:cubicBezTo>
                  <a:pt x="5727" y="1551"/>
                  <a:pt x="5693" y="1363"/>
                  <a:pt x="5670" y="1454"/>
                </a:cubicBezTo>
                <a:cubicBezTo>
                  <a:pt x="5657" y="1420"/>
                  <a:pt x="5675" y="1381"/>
                  <a:pt x="5656" y="1380"/>
                </a:cubicBezTo>
                <a:cubicBezTo>
                  <a:pt x="5644" y="1426"/>
                  <a:pt x="5658" y="1476"/>
                  <a:pt x="5644" y="1522"/>
                </a:cubicBezTo>
                <a:cubicBezTo>
                  <a:pt x="5654" y="1559"/>
                  <a:pt x="5666" y="1517"/>
                  <a:pt x="5676" y="1550"/>
                </a:cubicBezTo>
                <a:cubicBezTo>
                  <a:pt x="5680" y="1535"/>
                  <a:pt x="5673" y="1518"/>
                  <a:pt x="5669" y="1502"/>
                </a:cubicBezTo>
                <a:cubicBezTo>
                  <a:pt x="5683" y="1462"/>
                  <a:pt x="5696" y="1496"/>
                  <a:pt x="5709" y="1507"/>
                </a:cubicBezTo>
                <a:cubicBezTo>
                  <a:pt x="5710" y="1551"/>
                  <a:pt x="5696" y="1526"/>
                  <a:pt x="5691" y="1577"/>
                </a:cubicBezTo>
                <a:cubicBezTo>
                  <a:pt x="5675" y="1583"/>
                  <a:pt x="5660" y="1561"/>
                  <a:pt x="5643" y="1593"/>
                </a:cubicBezTo>
                <a:cubicBezTo>
                  <a:pt x="5629" y="1560"/>
                  <a:pt x="5648" y="1521"/>
                  <a:pt x="5629" y="1519"/>
                </a:cubicBezTo>
                <a:cubicBezTo>
                  <a:pt x="5599" y="1691"/>
                  <a:pt x="5516" y="1551"/>
                  <a:pt x="5465" y="1552"/>
                </a:cubicBezTo>
                <a:cubicBezTo>
                  <a:pt x="5463" y="1520"/>
                  <a:pt x="5482" y="1491"/>
                  <a:pt x="5476" y="1458"/>
                </a:cubicBezTo>
                <a:cubicBezTo>
                  <a:pt x="5523" y="1484"/>
                  <a:pt x="5569" y="1534"/>
                  <a:pt x="5616" y="1530"/>
                </a:cubicBezTo>
                <a:cubicBezTo>
                  <a:pt x="5625" y="1488"/>
                  <a:pt x="5600" y="1484"/>
                  <a:pt x="5593" y="1526"/>
                </a:cubicBezTo>
                <a:cubicBezTo>
                  <a:pt x="5582" y="1483"/>
                  <a:pt x="5565" y="1492"/>
                  <a:pt x="5583" y="1440"/>
                </a:cubicBezTo>
                <a:cubicBezTo>
                  <a:pt x="5570" y="1448"/>
                  <a:pt x="5556" y="1457"/>
                  <a:pt x="5543" y="1457"/>
                </a:cubicBezTo>
                <a:cubicBezTo>
                  <a:pt x="5541" y="1425"/>
                  <a:pt x="5556" y="1396"/>
                  <a:pt x="5538" y="1361"/>
                </a:cubicBezTo>
                <a:cubicBezTo>
                  <a:pt x="5524" y="1427"/>
                  <a:pt x="5520" y="1404"/>
                  <a:pt x="5502" y="1390"/>
                </a:cubicBezTo>
                <a:cubicBezTo>
                  <a:pt x="5487" y="1360"/>
                  <a:pt x="5506" y="1335"/>
                  <a:pt x="5492" y="1305"/>
                </a:cubicBezTo>
                <a:cubicBezTo>
                  <a:pt x="5465" y="1280"/>
                  <a:pt x="5429" y="1320"/>
                  <a:pt x="5412" y="1363"/>
                </a:cubicBezTo>
                <a:cubicBezTo>
                  <a:pt x="5413" y="1344"/>
                  <a:pt x="5404" y="1322"/>
                  <a:pt x="5410" y="1303"/>
                </a:cubicBezTo>
                <a:cubicBezTo>
                  <a:pt x="5422" y="1272"/>
                  <a:pt x="5409" y="1364"/>
                  <a:pt x="5425" y="1306"/>
                </a:cubicBezTo>
                <a:cubicBezTo>
                  <a:pt x="5403" y="1255"/>
                  <a:pt x="5379" y="1293"/>
                  <a:pt x="5356" y="1246"/>
                </a:cubicBezTo>
                <a:lnTo>
                  <a:pt x="5326" y="1325"/>
                </a:lnTo>
                <a:cubicBezTo>
                  <a:pt x="5319" y="1292"/>
                  <a:pt x="5320" y="1260"/>
                  <a:pt x="5306" y="1226"/>
                </a:cubicBezTo>
                <a:cubicBezTo>
                  <a:pt x="5287" y="1304"/>
                  <a:pt x="5314" y="1306"/>
                  <a:pt x="5318" y="1348"/>
                </a:cubicBezTo>
                <a:cubicBezTo>
                  <a:pt x="5302" y="1388"/>
                  <a:pt x="5292" y="1261"/>
                  <a:pt x="5275" y="1328"/>
                </a:cubicBezTo>
                <a:cubicBezTo>
                  <a:pt x="5258" y="1278"/>
                  <a:pt x="5294" y="1235"/>
                  <a:pt x="5272" y="1184"/>
                </a:cubicBezTo>
                <a:cubicBezTo>
                  <a:pt x="5268" y="1195"/>
                  <a:pt x="5273" y="1208"/>
                  <a:pt x="5275" y="1220"/>
                </a:cubicBezTo>
                <a:cubicBezTo>
                  <a:pt x="5243" y="1257"/>
                  <a:pt x="5215" y="1214"/>
                  <a:pt x="5185" y="1193"/>
                </a:cubicBezTo>
                <a:cubicBezTo>
                  <a:pt x="5168" y="1242"/>
                  <a:pt x="5191" y="1299"/>
                  <a:pt x="5205" y="1293"/>
                </a:cubicBezTo>
                <a:cubicBezTo>
                  <a:pt x="5190" y="1313"/>
                  <a:pt x="5171" y="1424"/>
                  <a:pt x="5159" y="1369"/>
                </a:cubicBezTo>
                <a:cubicBezTo>
                  <a:pt x="5153" y="1323"/>
                  <a:pt x="5176" y="1357"/>
                  <a:pt x="5173" y="1311"/>
                </a:cubicBezTo>
                <a:cubicBezTo>
                  <a:pt x="5167" y="1257"/>
                  <a:pt x="5156" y="1338"/>
                  <a:pt x="5150" y="1284"/>
                </a:cubicBezTo>
                <a:cubicBezTo>
                  <a:pt x="5140" y="1328"/>
                  <a:pt x="5150" y="1346"/>
                  <a:pt x="5127" y="1364"/>
                </a:cubicBezTo>
                <a:cubicBezTo>
                  <a:pt x="5119" y="1338"/>
                  <a:pt x="5120" y="1315"/>
                  <a:pt x="5130" y="1292"/>
                </a:cubicBezTo>
                <a:cubicBezTo>
                  <a:pt x="5111" y="1240"/>
                  <a:pt x="5108" y="1385"/>
                  <a:pt x="5089" y="1333"/>
                </a:cubicBezTo>
                <a:cubicBezTo>
                  <a:pt x="5085" y="1297"/>
                  <a:pt x="5113" y="1265"/>
                  <a:pt x="5097" y="1227"/>
                </a:cubicBezTo>
                <a:cubicBezTo>
                  <a:pt x="5082" y="1252"/>
                  <a:pt x="5085" y="1281"/>
                  <a:pt x="5074" y="1307"/>
                </a:cubicBezTo>
                <a:cubicBezTo>
                  <a:pt x="5069" y="1311"/>
                  <a:pt x="5064" y="1316"/>
                  <a:pt x="5059" y="1304"/>
                </a:cubicBezTo>
                <a:cubicBezTo>
                  <a:pt x="5060" y="1265"/>
                  <a:pt x="5081" y="1269"/>
                  <a:pt x="5078" y="1211"/>
                </a:cubicBezTo>
                <a:cubicBezTo>
                  <a:pt x="5058" y="1213"/>
                  <a:pt x="5064" y="1176"/>
                  <a:pt x="5047" y="1122"/>
                </a:cubicBezTo>
                <a:cubicBezTo>
                  <a:pt x="5012" y="1072"/>
                  <a:pt x="4971" y="1127"/>
                  <a:pt x="4945" y="1129"/>
                </a:cubicBezTo>
                <a:cubicBezTo>
                  <a:pt x="4970" y="1046"/>
                  <a:pt x="4884" y="1070"/>
                  <a:pt x="4859" y="1030"/>
                </a:cubicBezTo>
                <a:cubicBezTo>
                  <a:pt x="4864" y="967"/>
                  <a:pt x="4895" y="1045"/>
                  <a:pt x="4912" y="979"/>
                </a:cubicBezTo>
                <a:cubicBezTo>
                  <a:pt x="4883" y="915"/>
                  <a:pt x="4850" y="1035"/>
                  <a:pt x="4831" y="953"/>
                </a:cubicBezTo>
                <a:cubicBezTo>
                  <a:pt x="4827" y="968"/>
                  <a:pt x="4834" y="986"/>
                  <a:pt x="4837" y="1002"/>
                </a:cubicBezTo>
                <a:cubicBezTo>
                  <a:pt x="4824" y="1058"/>
                  <a:pt x="4816" y="1003"/>
                  <a:pt x="4804" y="1045"/>
                </a:cubicBezTo>
                <a:cubicBezTo>
                  <a:pt x="4780" y="921"/>
                  <a:pt x="4737" y="1025"/>
                  <a:pt x="4724" y="933"/>
                </a:cubicBezTo>
                <a:cubicBezTo>
                  <a:pt x="4687" y="981"/>
                  <a:pt x="4669" y="911"/>
                  <a:pt x="4637" y="988"/>
                </a:cubicBezTo>
                <a:cubicBezTo>
                  <a:pt x="4650" y="994"/>
                  <a:pt x="4640" y="1005"/>
                  <a:pt x="4649" y="1038"/>
                </a:cubicBezTo>
                <a:cubicBezTo>
                  <a:pt x="4603" y="1108"/>
                  <a:pt x="4598" y="971"/>
                  <a:pt x="4601" y="872"/>
                </a:cubicBezTo>
                <a:cubicBezTo>
                  <a:pt x="4588" y="918"/>
                  <a:pt x="4594" y="967"/>
                  <a:pt x="4585" y="1014"/>
                </a:cubicBezTo>
                <a:cubicBezTo>
                  <a:pt x="4569" y="997"/>
                  <a:pt x="4552" y="1000"/>
                  <a:pt x="4537" y="968"/>
                </a:cubicBezTo>
                <a:cubicBezTo>
                  <a:pt x="4534" y="938"/>
                  <a:pt x="4554" y="942"/>
                  <a:pt x="4565" y="919"/>
                </a:cubicBezTo>
                <a:cubicBezTo>
                  <a:pt x="4553" y="919"/>
                  <a:pt x="4510" y="862"/>
                  <a:pt x="4500" y="877"/>
                </a:cubicBezTo>
                <a:cubicBezTo>
                  <a:pt x="4492" y="864"/>
                  <a:pt x="4496" y="799"/>
                  <a:pt x="4503" y="829"/>
                </a:cubicBezTo>
                <a:cubicBezTo>
                  <a:pt x="4506" y="771"/>
                  <a:pt x="4488" y="825"/>
                  <a:pt x="4480" y="824"/>
                </a:cubicBezTo>
                <a:cubicBezTo>
                  <a:pt x="4475" y="839"/>
                  <a:pt x="4482" y="857"/>
                  <a:pt x="4485" y="874"/>
                </a:cubicBezTo>
                <a:cubicBezTo>
                  <a:pt x="4453" y="872"/>
                  <a:pt x="4414" y="719"/>
                  <a:pt x="4368" y="778"/>
                </a:cubicBezTo>
                <a:lnTo>
                  <a:pt x="4353" y="715"/>
                </a:lnTo>
                <a:cubicBezTo>
                  <a:pt x="4344" y="737"/>
                  <a:pt x="4339" y="695"/>
                  <a:pt x="4329" y="734"/>
                </a:cubicBezTo>
                <a:cubicBezTo>
                  <a:pt x="4304" y="601"/>
                  <a:pt x="4263" y="722"/>
                  <a:pt x="4239" y="596"/>
                </a:cubicBezTo>
                <a:cubicBezTo>
                  <a:pt x="4200" y="651"/>
                  <a:pt x="4170" y="598"/>
                  <a:pt x="4141" y="516"/>
                </a:cubicBezTo>
                <a:cubicBezTo>
                  <a:pt x="4165" y="482"/>
                  <a:pt x="4167" y="456"/>
                  <a:pt x="4185" y="428"/>
                </a:cubicBezTo>
                <a:cubicBezTo>
                  <a:pt x="4148" y="424"/>
                  <a:pt x="4104" y="500"/>
                  <a:pt x="4091" y="422"/>
                </a:cubicBezTo>
                <a:cubicBezTo>
                  <a:pt x="4085" y="523"/>
                  <a:pt x="4055" y="565"/>
                  <a:pt x="4057" y="681"/>
                </a:cubicBezTo>
                <a:cubicBezTo>
                  <a:pt x="4039" y="664"/>
                  <a:pt x="4023" y="628"/>
                  <a:pt x="4005" y="609"/>
                </a:cubicBezTo>
                <a:cubicBezTo>
                  <a:pt x="3999" y="716"/>
                  <a:pt x="4070" y="662"/>
                  <a:pt x="4060" y="790"/>
                </a:cubicBezTo>
                <a:cubicBezTo>
                  <a:pt x="4050" y="817"/>
                  <a:pt x="4048" y="751"/>
                  <a:pt x="4041" y="738"/>
                </a:cubicBezTo>
                <a:cubicBezTo>
                  <a:pt x="4032" y="813"/>
                  <a:pt x="4010" y="736"/>
                  <a:pt x="3991" y="799"/>
                </a:cubicBezTo>
                <a:cubicBezTo>
                  <a:pt x="3996" y="760"/>
                  <a:pt x="4001" y="721"/>
                  <a:pt x="3985" y="677"/>
                </a:cubicBezTo>
                <a:cubicBezTo>
                  <a:pt x="3982" y="735"/>
                  <a:pt x="3969" y="745"/>
                  <a:pt x="3951" y="778"/>
                </a:cubicBezTo>
                <a:cubicBezTo>
                  <a:pt x="3943" y="730"/>
                  <a:pt x="3926" y="665"/>
                  <a:pt x="3920" y="735"/>
                </a:cubicBezTo>
                <a:cubicBezTo>
                  <a:pt x="3909" y="700"/>
                  <a:pt x="3919" y="661"/>
                  <a:pt x="3903" y="658"/>
                </a:cubicBezTo>
                <a:cubicBezTo>
                  <a:pt x="3900" y="611"/>
                  <a:pt x="3907" y="627"/>
                  <a:pt x="3919" y="601"/>
                </a:cubicBezTo>
                <a:cubicBezTo>
                  <a:pt x="3904" y="588"/>
                  <a:pt x="3889" y="572"/>
                  <a:pt x="3870" y="602"/>
                </a:cubicBezTo>
                <a:cubicBezTo>
                  <a:pt x="3861" y="559"/>
                  <a:pt x="3890" y="526"/>
                  <a:pt x="3880" y="483"/>
                </a:cubicBezTo>
                <a:cubicBezTo>
                  <a:pt x="3872" y="500"/>
                  <a:pt x="3859" y="595"/>
                  <a:pt x="3850" y="537"/>
                </a:cubicBezTo>
                <a:cubicBezTo>
                  <a:pt x="3845" y="564"/>
                  <a:pt x="3834" y="589"/>
                  <a:pt x="3846" y="621"/>
                </a:cubicBezTo>
                <a:cubicBezTo>
                  <a:pt x="3823" y="643"/>
                  <a:pt x="3827" y="633"/>
                  <a:pt x="3813" y="698"/>
                </a:cubicBezTo>
                <a:cubicBezTo>
                  <a:pt x="3802" y="737"/>
                  <a:pt x="3804" y="630"/>
                  <a:pt x="3793" y="669"/>
                </a:cubicBezTo>
                <a:cubicBezTo>
                  <a:pt x="3772" y="711"/>
                  <a:pt x="3799" y="719"/>
                  <a:pt x="3802" y="744"/>
                </a:cubicBezTo>
                <a:cubicBezTo>
                  <a:pt x="3791" y="752"/>
                  <a:pt x="3784" y="715"/>
                  <a:pt x="3772" y="737"/>
                </a:cubicBezTo>
                <a:cubicBezTo>
                  <a:pt x="3767" y="704"/>
                  <a:pt x="3793" y="677"/>
                  <a:pt x="3780" y="642"/>
                </a:cubicBezTo>
                <a:cubicBezTo>
                  <a:pt x="3772" y="693"/>
                  <a:pt x="3752" y="659"/>
                  <a:pt x="3763" y="626"/>
                </a:cubicBezTo>
                <a:cubicBezTo>
                  <a:pt x="3733" y="714"/>
                  <a:pt x="3698" y="661"/>
                  <a:pt x="3674" y="569"/>
                </a:cubicBezTo>
                <a:cubicBezTo>
                  <a:pt x="3670" y="596"/>
                  <a:pt x="3659" y="622"/>
                  <a:pt x="3655" y="650"/>
                </a:cubicBezTo>
                <a:cubicBezTo>
                  <a:pt x="3669" y="677"/>
                  <a:pt x="3662" y="678"/>
                  <a:pt x="3671" y="726"/>
                </a:cubicBezTo>
                <a:cubicBezTo>
                  <a:pt x="3682" y="709"/>
                  <a:pt x="3676" y="687"/>
                  <a:pt x="3673" y="666"/>
                </a:cubicBezTo>
                <a:cubicBezTo>
                  <a:pt x="3705" y="655"/>
                  <a:pt x="3730" y="733"/>
                  <a:pt x="3758" y="770"/>
                </a:cubicBezTo>
                <a:cubicBezTo>
                  <a:pt x="3728" y="807"/>
                  <a:pt x="3711" y="705"/>
                  <a:pt x="3681" y="741"/>
                </a:cubicBezTo>
                <a:cubicBezTo>
                  <a:pt x="3693" y="758"/>
                  <a:pt x="3706" y="775"/>
                  <a:pt x="3717" y="809"/>
                </a:cubicBezTo>
                <a:cubicBezTo>
                  <a:pt x="3699" y="834"/>
                  <a:pt x="3690" y="768"/>
                  <a:pt x="3668" y="847"/>
                </a:cubicBezTo>
                <a:cubicBezTo>
                  <a:pt x="3663" y="813"/>
                  <a:pt x="3679" y="785"/>
                  <a:pt x="3669" y="750"/>
                </a:cubicBezTo>
                <a:cubicBezTo>
                  <a:pt x="3661" y="771"/>
                  <a:pt x="3655" y="758"/>
                  <a:pt x="3647" y="781"/>
                </a:cubicBezTo>
                <a:cubicBezTo>
                  <a:pt x="3639" y="759"/>
                  <a:pt x="3649" y="741"/>
                  <a:pt x="3656" y="723"/>
                </a:cubicBezTo>
                <a:cubicBezTo>
                  <a:pt x="3651" y="698"/>
                  <a:pt x="3640" y="737"/>
                  <a:pt x="3636" y="694"/>
                </a:cubicBezTo>
                <a:cubicBezTo>
                  <a:pt x="3626" y="761"/>
                  <a:pt x="3606" y="715"/>
                  <a:pt x="3597" y="782"/>
                </a:cubicBezTo>
                <a:cubicBezTo>
                  <a:pt x="3581" y="738"/>
                  <a:pt x="3605" y="703"/>
                  <a:pt x="3594" y="660"/>
                </a:cubicBezTo>
                <a:cubicBezTo>
                  <a:pt x="3575" y="693"/>
                  <a:pt x="3545" y="641"/>
                  <a:pt x="3547" y="601"/>
                </a:cubicBezTo>
                <a:cubicBezTo>
                  <a:pt x="3520" y="639"/>
                  <a:pt x="3527" y="564"/>
                  <a:pt x="3502" y="590"/>
                </a:cubicBezTo>
                <a:cubicBezTo>
                  <a:pt x="3498" y="545"/>
                  <a:pt x="3515" y="579"/>
                  <a:pt x="3522" y="546"/>
                </a:cubicBezTo>
                <a:cubicBezTo>
                  <a:pt x="3506" y="491"/>
                  <a:pt x="3480" y="538"/>
                  <a:pt x="3463" y="496"/>
                </a:cubicBezTo>
                <a:cubicBezTo>
                  <a:pt x="3451" y="531"/>
                  <a:pt x="3448" y="543"/>
                  <a:pt x="3441" y="601"/>
                </a:cubicBezTo>
                <a:cubicBezTo>
                  <a:pt x="3430" y="586"/>
                  <a:pt x="3404" y="603"/>
                  <a:pt x="3397" y="663"/>
                </a:cubicBezTo>
                <a:cubicBezTo>
                  <a:pt x="3383" y="636"/>
                  <a:pt x="3411" y="618"/>
                  <a:pt x="3397" y="590"/>
                </a:cubicBezTo>
                <a:cubicBezTo>
                  <a:pt x="3387" y="574"/>
                  <a:pt x="3372" y="615"/>
                  <a:pt x="3365" y="571"/>
                </a:cubicBezTo>
                <a:cubicBezTo>
                  <a:pt x="3348" y="599"/>
                  <a:pt x="3354" y="629"/>
                  <a:pt x="3340" y="626"/>
                </a:cubicBezTo>
                <a:cubicBezTo>
                  <a:pt x="3332" y="584"/>
                  <a:pt x="3366" y="551"/>
                  <a:pt x="3368" y="511"/>
                </a:cubicBezTo>
                <a:cubicBezTo>
                  <a:pt x="3380" y="477"/>
                  <a:pt x="3376" y="592"/>
                  <a:pt x="3392" y="528"/>
                </a:cubicBezTo>
                <a:cubicBezTo>
                  <a:pt x="3394" y="472"/>
                  <a:pt x="3365" y="473"/>
                  <a:pt x="3345" y="505"/>
                </a:cubicBezTo>
                <a:cubicBezTo>
                  <a:pt x="3335" y="478"/>
                  <a:pt x="3346" y="457"/>
                  <a:pt x="3338" y="431"/>
                </a:cubicBezTo>
                <a:cubicBezTo>
                  <a:pt x="3316" y="468"/>
                  <a:pt x="3273" y="508"/>
                  <a:pt x="3273" y="452"/>
                </a:cubicBezTo>
                <a:cubicBezTo>
                  <a:pt x="3267" y="438"/>
                  <a:pt x="3264" y="470"/>
                  <a:pt x="3265" y="487"/>
                </a:cubicBezTo>
                <a:cubicBezTo>
                  <a:pt x="3251" y="492"/>
                  <a:pt x="3236" y="504"/>
                  <a:pt x="3230" y="440"/>
                </a:cubicBezTo>
                <a:cubicBezTo>
                  <a:pt x="3216" y="483"/>
                  <a:pt x="3211" y="450"/>
                  <a:pt x="3198" y="493"/>
                </a:cubicBezTo>
                <a:cubicBezTo>
                  <a:pt x="3218" y="457"/>
                  <a:pt x="3220" y="583"/>
                  <a:pt x="3243" y="517"/>
                </a:cubicBezTo>
                <a:cubicBezTo>
                  <a:pt x="3247" y="580"/>
                  <a:pt x="3230" y="599"/>
                  <a:pt x="3252" y="642"/>
                </a:cubicBezTo>
                <a:cubicBezTo>
                  <a:pt x="3222" y="717"/>
                  <a:pt x="3225" y="629"/>
                  <a:pt x="3220" y="621"/>
                </a:cubicBezTo>
                <a:cubicBezTo>
                  <a:pt x="3200" y="676"/>
                  <a:pt x="3230" y="668"/>
                  <a:pt x="3225" y="720"/>
                </a:cubicBezTo>
                <a:cubicBezTo>
                  <a:pt x="3236" y="684"/>
                  <a:pt x="3243" y="686"/>
                  <a:pt x="3246" y="726"/>
                </a:cubicBezTo>
                <a:cubicBezTo>
                  <a:pt x="3261" y="684"/>
                  <a:pt x="3266" y="716"/>
                  <a:pt x="3271" y="671"/>
                </a:cubicBezTo>
                <a:cubicBezTo>
                  <a:pt x="3262" y="642"/>
                  <a:pt x="3248" y="671"/>
                  <a:pt x="3259" y="608"/>
                </a:cubicBezTo>
                <a:cubicBezTo>
                  <a:pt x="3270" y="588"/>
                  <a:pt x="3271" y="661"/>
                  <a:pt x="3284" y="625"/>
                </a:cubicBezTo>
                <a:cubicBezTo>
                  <a:pt x="3285" y="673"/>
                  <a:pt x="3267" y="685"/>
                  <a:pt x="3286" y="711"/>
                </a:cubicBezTo>
                <a:cubicBezTo>
                  <a:pt x="3287" y="628"/>
                  <a:pt x="3302" y="717"/>
                  <a:pt x="3315" y="718"/>
                </a:cubicBezTo>
                <a:cubicBezTo>
                  <a:pt x="3316" y="729"/>
                  <a:pt x="3309" y="774"/>
                  <a:pt x="3303" y="780"/>
                </a:cubicBezTo>
                <a:cubicBezTo>
                  <a:pt x="3313" y="797"/>
                  <a:pt x="3327" y="855"/>
                  <a:pt x="3345" y="834"/>
                </a:cubicBezTo>
                <a:cubicBezTo>
                  <a:pt x="3349" y="939"/>
                  <a:pt x="3378" y="877"/>
                  <a:pt x="3380" y="976"/>
                </a:cubicBezTo>
                <a:cubicBezTo>
                  <a:pt x="3401" y="959"/>
                  <a:pt x="3404" y="907"/>
                  <a:pt x="3425" y="913"/>
                </a:cubicBezTo>
                <a:cubicBezTo>
                  <a:pt x="3427" y="934"/>
                  <a:pt x="3414" y="951"/>
                  <a:pt x="3408" y="970"/>
                </a:cubicBezTo>
                <a:cubicBezTo>
                  <a:pt x="3416" y="1049"/>
                  <a:pt x="3437" y="1007"/>
                  <a:pt x="3450" y="1040"/>
                </a:cubicBezTo>
                <a:cubicBezTo>
                  <a:pt x="3459" y="1011"/>
                  <a:pt x="3457" y="997"/>
                  <a:pt x="3448" y="991"/>
                </a:cubicBezTo>
                <a:cubicBezTo>
                  <a:pt x="3464" y="934"/>
                  <a:pt x="3474" y="997"/>
                  <a:pt x="3480" y="938"/>
                </a:cubicBezTo>
                <a:cubicBezTo>
                  <a:pt x="3480" y="949"/>
                  <a:pt x="3477" y="1014"/>
                  <a:pt x="3490" y="989"/>
                </a:cubicBezTo>
                <a:cubicBezTo>
                  <a:pt x="3493" y="1035"/>
                  <a:pt x="3486" y="1020"/>
                  <a:pt x="3473" y="1046"/>
                </a:cubicBezTo>
                <a:cubicBezTo>
                  <a:pt x="3489" y="1093"/>
                  <a:pt x="3514" y="1039"/>
                  <a:pt x="3526" y="1131"/>
                </a:cubicBezTo>
                <a:cubicBezTo>
                  <a:pt x="3545" y="1007"/>
                  <a:pt x="3549" y="1195"/>
                  <a:pt x="3576" y="1093"/>
                </a:cubicBezTo>
                <a:cubicBezTo>
                  <a:pt x="3565" y="1167"/>
                  <a:pt x="3589" y="1126"/>
                  <a:pt x="3587" y="1181"/>
                </a:cubicBezTo>
                <a:cubicBezTo>
                  <a:pt x="3572" y="1186"/>
                  <a:pt x="3557" y="1199"/>
                  <a:pt x="3549" y="1136"/>
                </a:cubicBezTo>
                <a:cubicBezTo>
                  <a:pt x="3527" y="1233"/>
                  <a:pt x="3499" y="1144"/>
                  <a:pt x="3481" y="1084"/>
                </a:cubicBezTo>
                <a:cubicBezTo>
                  <a:pt x="3476" y="1119"/>
                  <a:pt x="3471" y="1154"/>
                  <a:pt x="3451" y="1187"/>
                </a:cubicBezTo>
                <a:cubicBezTo>
                  <a:pt x="3498" y="1081"/>
                  <a:pt x="3544" y="1379"/>
                  <a:pt x="3599" y="1171"/>
                </a:cubicBezTo>
                <a:cubicBezTo>
                  <a:pt x="3622" y="1189"/>
                  <a:pt x="3648" y="1177"/>
                  <a:pt x="3668" y="1223"/>
                </a:cubicBezTo>
                <a:cubicBezTo>
                  <a:pt x="3677" y="1193"/>
                  <a:pt x="3674" y="1180"/>
                  <a:pt x="3665" y="1174"/>
                </a:cubicBezTo>
                <a:cubicBezTo>
                  <a:pt x="3675" y="1152"/>
                  <a:pt x="3684" y="1130"/>
                  <a:pt x="3694" y="1108"/>
                </a:cubicBezTo>
                <a:cubicBezTo>
                  <a:pt x="3702" y="1101"/>
                  <a:pt x="3709" y="1115"/>
                  <a:pt x="3714" y="1137"/>
                </a:cubicBezTo>
                <a:cubicBezTo>
                  <a:pt x="3700" y="1172"/>
                  <a:pt x="3692" y="1128"/>
                  <a:pt x="3675" y="1189"/>
                </a:cubicBezTo>
                <a:cubicBezTo>
                  <a:pt x="3684" y="1223"/>
                  <a:pt x="3695" y="1222"/>
                  <a:pt x="3704" y="1256"/>
                </a:cubicBezTo>
                <a:lnTo>
                  <a:pt x="3723" y="1212"/>
                </a:lnTo>
                <a:cubicBezTo>
                  <a:pt x="3730" y="1211"/>
                  <a:pt x="3736" y="1218"/>
                  <a:pt x="3741" y="1228"/>
                </a:cubicBezTo>
                <a:cubicBezTo>
                  <a:pt x="3746" y="1257"/>
                  <a:pt x="3735" y="1283"/>
                  <a:pt x="3722" y="1308"/>
                </a:cubicBezTo>
                <a:cubicBezTo>
                  <a:pt x="3749" y="1336"/>
                  <a:pt x="3747" y="1196"/>
                  <a:pt x="3774" y="1247"/>
                </a:cubicBezTo>
                <a:cubicBezTo>
                  <a:pt x="3779" y="1228"/>
                  <a:pt x="3781" y="1208"/>
                  <a:pt x="3776" y="1187"/>
                </a:cubicBezTo>
                <a:cubicBezTo>
                  <a:pt x="3785" y="1168"/>
                  <a:pt x="3793" y="1159"/>
                  <a:pt x="3800" y="1168"/>
                </a:cubicBezTo>
                <a:cubicBezTo>
                  <a:pt x="3777" y="1269"/>
                  <a:pt x="3833" y="1311"/>
                  <a:pt x="3850" y="1361"/>
                </a:cubicBezTo>
                <a:cubicBezTo>
                  <a:pt x="3825" y="1386"/>
                  <a:pt x="3775" y="1301"/>
                  <a:pt x="3770" y="1392"/>
                </a:cubicBezTo>
                <a:cubicBezTo>
                  <a:pt x="3747" y="1389"/>
                  <a:pt x="3727" y="1342"/>
                  <a:pt x="3703" y="1353"/>
                </a:cubicBezTo>
                <a:cubicBezTo>
                  <a:pt x="3695" y="1420"/>
                  <a:pt x="3729" y="1379"/>
                  <a:pt x="3737" y="1409"/>
                </a:cubicBezTo>
                <a:cubicBezTo>
                  <a:pt x="3716" y="1437"/>
                  <a:pt x="3719" y="1411"/>
                  <a:pt x="3700" y="1473"/>
                </a:cubicBezTo>
                <a:cubicBezTo>
                  <a:pt x="3700" y="1368"/>
                  <a:pt x="3679" y="1457"/>
                  <a:pt x="3680" y="1348"/>
                </a:cubicBezTo>
                <a:cubicBezTo>
                  <a:pt x="3657" y="1387"/>
                  <a:pt x="3662" y="1433"/>
                  <a:pt x="3665" y="1477"/>
                </a:cubicBezTo>
                <a:cubicBezTo>
                  <a:pt x="3648" y="1496"/>
                  <a:pt x="3654" y="1420"/>
                  <a:pt x="3648" y="1401"/>
                </a:cubicBezTo>
                <a:cubicBezTo>
                  <a:pt x="3637" y="1427"/>
                  <a:pt x="3629" y="1412"/>
                  <a:pt x="3616" y="1454"/>
                </a:cubicBezTo>
                <a:cubicBezTo>
                  <a:pt x="3604" y="1428"/>
                  <a:pt x="3616" y="1406"/>
                  <a:pt x="3607" y="1380"/>
                </a:cubicBezTo>
                <a:cubicBezTo>
                  <a:pt x="3585" y="1435"/>
                  <a:pt x="3597" y="1380"/>
                  <a:pt x="3582" y="1362"/>
                </a:cubicBezTo>
                <a:cubicBezTo>
                  <a:pt x="3561" y="1395"/>
                  <a:pt x="3546" y="1360"/>
                  <a:pt x="3524" y="1397"/>
                </a:cubicBezTo>
                <a:cubicBezTo>
                  <a:pt x="3511" y="1366"/>
                  <a:pt x="3531" y="1342"/>
                  <a:pt x="3528" y="1313"/>
                </a:cubicBezTo>
                <a:cubicBezTo>
                  <a:pt x="3548" y="1297"/>
                  <a:pt x="3578" y="1362"/>
                  <a:pt x="3583" y="1265"/>
                </a:cubicBezTo>
                <a:cubicBezTo>
                  <a:pt x="3574" y="1255"/>
                  <a:pt x="3559" y="1298"/>
                  <a:pt x="3548" y="1306"/>
                </a:cubicBezTo>
                <a:cubicBezTo>
                  <a:pt x="3549" y="1290"/>
                  <a:pt x="3549" y="1273"/>
                  <a:pt x="3545" y="1256"/>
                </a:cubicBezTo>
                <a:cubicBezTo>
                  <a:pt x="3524" y="1305"/>
                  <a:pt x="3520" y="1308"/>
                  <a:pt x="3510" y="1261"/>
                </a:cubicBezTo>
                <a:cubicBezTo>
                  <a:pt x="3484" y="1299"/>
                  <a:pt x="3504" y="1348"/>
                  <a:pt x="3478" y="1387"/>
                </a:cubicBezTo>
                <a:cubicBezTo>
                  <a:pt x="3474" y="1394"/>
                  <a:pt x="3470" y="1385"/>
                  <a:pt x="3465" y="1397"/>
                </a:cubicBezTo>
                <a:cubicBezTo>
                  <a:pt x="3455" y="1362"/>
                  <a:pt x="3471" y="1333"/>
                  <a:pt x="3475" y="1301"/>
                </a:cubicBezTo>
                <a:cubicBezTo>
                  <a:pt x="3470" y="1242"/>
                  <a:pt x="3455" y="1292"/>
                  <a:pt x="3449" y="1247"/>
                </a:cubicBezTo>
                <a:cubicBezTo>
                  <a:pt x="3440" y="1261"/>
                  <a:pt x="3442" y="1278"/>
                  <a:pt x="3444" y="1294"/>
                </a:cubicBezTo>
                <a:cubicBezTo>
                  <a:pt x="3419" y="1318"/>
                  <a:pt x="3407" y="1201"/>
                  <a:pt x="3374" y="1303"/>
                </a:cubicBezTo>
                <a:cubicBezTo>
                  <a:pt x="3336" y="1252"/>
                  <a:pt x="3300" y="1298"/>
                  <a:pt x="3275" y="1207"/>
                </a:cubicBezTo>
                <a:cubicBezTo>
                  <a:pt x="3256" y="1265"/>
                  <a:pt x="3248" y="1217"/>
                  <a:pt x="3235" y="1223"/>
                </a:cubicBezTo>
                <a:cubicBezTo>
                  <a:pt x="3224" y="1279"/>
                  <a:pt x="3228" y="1293"/>
                  <a:pt x="3212" y="1327"/>
                </a:cubicBezTo>
                <a:cubicBezTo>
                  <a:pt x="3224" y="1383"/>
                  <a:pt x="3226" y="1368"/>
                  <a:pt x="3232" y="1429"/>
                </a:cubicBezTo>
                <a:cubicBezTo>
                  <a:pt x="3246" y="1373"/>
                  <a:pt x="3238" y="1387"/>
                  <a:pt x="3257" y="1338"/>
                </a:cubicBezTo>
                <a:cubicBezTo>
                  <a:pt x="3275" y="1325"/>
                  <a:pt x="3287" y="1371"/>
                  <a:pt x="3310" y="1313"/>
                </a:cubicBezTo>
                <a:cubicBezTo>
                  <a:pt x="3316" y="1359"/>
                  <a:pt x="3285" y="1396"/>
                  <a:pt x="3278" y="1439"/>
                </a:cubicBezTo>
                <a:cubicBezTo>
                  <a:pt x="3284" y="1472"/>
                  <a:pt x="3316" y="1437"/>
                  <a:pt x="3306" y="1506"/>
                </a:cubicBezTo>
                <a:cubicBezTo>
                  <a:pt x="3329" y="1531"/>
                  <a:pt x="3364" y="1450"/>
                  <a:pt x="3380" y="1547"/>
                </a:cubicBezTo>
                <a:cubicBezTo>
                  <a:pt x="3361" y="1581"/>
                  <a:pt x="3348" y="1555"/>
                  <a:pt x="3329" y="1585"/>
                </a:cubicBezTo>
                <a:cubicBezTo>
                  <a:pt x="3338" y="1597"/>
                  <a:pt x="3350" y="1586"/>
                  <a:pt x="3355" y="1639"/>
                </a:cubicBezTo>
                <a:cubicBezTo>
                  <a:pt x="3364" y="1590"/>
                  <a:pt x="3368" y="1591"/>
                  <a:pt x="3370" y="1643"/>
                </a:cubicBezTo>
                <a:cubicBezTo>
                  <a:pt x="3408" y="1564"/>
                  <a:pt x="3425" y="1699"/>
                  <a:pt x="3458" y="1674"/>
                </a:cubicBezTo>
                <a:cubicBezTo>
                  <a:pt x="3471" y="1702"/>
                  <a:pt x="3451" y="1721"/>
                  <a:pt x="3443" y="1744"/>
                </a:cubicBezTo>
                <a:cubicBezTo>
                  <a:pt x="3449" y="1789"/>
                  <a:pt x="3464" y="1748"/>
                  <a:pt x="3472" y="1775"/>
                </a:cubicBezTo>
                <a:cubicBezTo>
                  <a:pt x="3469" y="1730"/>
                  <a:pt x="3473" y="1687"/>
                  <a:pt x="3458" y="1638"/>
                </a:cubicBezTo>
                <a:cubicBezTo>
                  <a:pt x="3459" y="1618"/>
                  <a:pt x="3463" y="1598"/>
                  <a:pt x="3467" y="1579"/>
                </a:cubicBezTo>
                <a:cubicBezTo>
                  <a:pt x="3477" y="1577"/>
                  <a:pt x="3484" y="1591"/>
                  <a:pt x="3493" y="1597"/>
                </a:cubicBezTo>
                <a:cubicBezTo>
                  <a:pt x="3495" y="1622"/>
                  <a:pt x="3480" y="1643"/>
                  <a:pt x="3494" y="1670"/>
                </a:cubicBezTo>
                <a:cubicBezTo>
                  <a:pt x="3505" y="1653"/>
                  <a:pt x="3505" y="1632"/>
                  <a:pt x="3511" y="1613"/>
                </a:cubicBezTo>
                <a:cubicBezTo>
                  <a:pt x="3517" y="1604"/>
                  <a:pt x="3520" y="1631"/>
                  <a:pt x="3527" y="1617"/>
                </a:cubicBezTo>
                <a:cubicBezTo>
                  <a:pt x="3531" y="1670"/>
                  <a:pt x="3516" y="1643"/>
                  <a:pt x="3512" y="1686"/>
                </a:cubicBezTo>
                <a:cubicBezTo>
                  <a:pt x="3497" y="1715"/>
                  <a:pt x="3493" y="1639"/>
                  <a:pt x="3476" y="1691"/>
                </a:cubicBezTo>
                <a:cubicBezTo>
                  <a:pt x="3591" y="1769"/>
                  <a:pt x="3711" y="1792"/>
                  <a:pt x="3825" y="1902"/>
                </a:cubicBezTo>
                <a:cubicBezTo>
                  <a:pt x="3841" y="1805"/>
                  <a:pt x="3876" y="1864"/>
                  <a:pt x="3878" y="1938"/>
                </a:cubicBezTo>
                <a:cubicBezTo>
                  <a:pt x="3890" y="1888"/>
                  <a:pt x="3882" y="1833"/>
                  <a:pt x="3894" y="1784"/>
                </a:cubicBezTo>
                <a:cubicBezTo>
                  <a:pt x="3918" y="1764"/>
                  <a:pt x="3909" y="1860"/>
                  <a:pt x="3934" y="1829"/>
                </a:cubicBezTo>
                <a:cubicBezTo>
                  <a:pt x="3937" y="1846"/>
                  <a:pt x="3928" y="1860"/>
                  <a:pt x="3923" y="1875"/>
                </a:cubicBezTo>
                <a:cubicBezTo>
                  <a:pt x="3941" y="1893"/>
                  <a:pt x="3965" y="1842"/>
                  <a:pt x="3982" y="1876"/>
                </a:cubicBezTo>
                <a:cubicBezTo>
                  <a:pt x="3949" y="2000"/>
                  <a:pt x="4024" y="1956"/>
                  <a:pt x="4049" y="2057"/>
                </a:cubicBezTo>
                <a:cubicBezTo>
                  <a:pt x="4066" y="2036"/>
                  <a:pt x="4050" y="2009"/>
                  <a:pt x="4046" y="1984"/>
                </a:cubicBezTo>
                <a:cubicBezTo>
                  <a:pt x="4078" y="1995"/>
                  <a:pt x="4063" y="2006"/>
                  <a:pt x="4090" y="2041"/>
                </a:cubicBezTo>
                <a:cubicBezTo>
                  <a:pt x="4096" y="2022"/>
                  <a:pt x="4083" y="1999"/>
                  <a:pt x="4090" y="1981"/>
                </a:cubicBezTo>
                <a:cubicBezTo>
                  <a:pt x="4099" y="1974"/>
                  <a:pt x="4106" y="1987"/>
                  <a:pt x="4112" y="2009"/>
                </a:cubicBezTo>
                <a:cubicBezTo>
                  <a:pt x="4115" y="1985"/>
                  <a:pt x="4121" y="1962"/>
                  <a:pt x="4133" y="1940"/>
                </a:cubicBezTo>
                <a:cubicBezTo>
                  <a:pt x="4153" y="1906"/>
                  <a:pt x="4141" y="2005"/>
                  <a:pt x="4165" y="1946"/>
                </a:cubicBezTo>
                <a:cubicBezTo>
                  <a:pt x="4169" y="1971"/>
                  <a:pt x="4164" y="1995"/>
                  <a:pt x="4152" y="2016"/>
                </a:cubicBezTo>
                <a:cubicBezTo>
                  <a:pt x="4197" y="2061"/>
                  <a:pt x="4187" y="2095"/>
                  <a:pt x="4248" y="2071"/>
                </a:cubicBezTo>
                <a:cubicBezTo>
                  <a:pt x="4250" y="2091"/>
                  <a:pt x="4249" y="2111"/>
                  <a:pt x="4241" y="2130"/>
                </a:cubicBezTo>
                <a:cubicBezTo>
                  <a:pt x="4282" y="2067"/>
                  <a:pt x="4315" y="2142"/>
                  <a:pt x="4355" y="2103"/>
                </a:cubicBezTo>
                <a:cubicBezTo>
                  <a:pt x="4355" y="2120"/>
                  <a:pt x="4356" y="2136"/>
                  <a:pt x="4352" y="2151"/>
                </a:cubicBezTo>
                <a:cubicBezTo>
                  <a:pt x="4366" y="2156"/>
                  <a:pt x="4383" y="2120"/>
                  <a:pt x="4401" y="2076"/>
                </a:cubicBezTo>
                <a:cubicBezTo>
                  <a:pt x="4412" y="2102"/>
                  <a:pt x="4410" y="2126"/>
                  <a:pt x="4396" y="2147"/>
                </a:cubicBezTo>
                <a:cubicBezTo>
                  <a:pt x="4445" y="2128"/>
                  <a:pt x="4485" y="2270"/>
                  <a:pt x="4541" y="2151"/>
                </a:cubicBezTo>
                <a:cubicBezTo>
                  <a:pt x="4554" y="2181"/>
                  <a:pt x="4534" y="2206"/>
                  <a:pt x="4548" y="2236"/>
                </a:cubicBezTo>
                <a:cubicBezTo>
                  <a:pt x="4539" y="2258"/>
                  <a:pt x="4533" y="2216"/>
                  <a:pt x="4523" y="2256"/>
                </a:cubicBezTo>
                <a:cubicBezTo>
                  <a:pt x="4561" y="2243"/>
                  <a:pt x="4611" y="2181"/>
                  <a:pt x="4656" y="2245"/>
                </a:cubicBezTo>
                <a:cubicBezTo>
                  <a:pt x="4665" y="2194"/>
                  <a:pt x="4627" y="2202"/>
                  <a:pt x="4653" y="2148"/>
                </a:cubicBezTo>
                <a:cubicBezTo>
                  <a:pt x="4672" y="2201"/>
                  <a:pt x="4687" y="2245"/>
                  <a:pt x="4705" y="2230"/>
                </a:cubicBezTo>
                <a:cubicBezTo>
                  <a:pt x="4721" y="2156"/>
                  <a:pt x="4689" y="2221"/>
                  <a:pt x="4679" y="2189"/>
                </a:cubicBezTo>
                <a:cubicBezTo>
                  <a:pt x="4697" y="2139"/>
                  <a:pt x="4709" y="2172"/>
                  <a:pt x="4725" y="2161"/>
                </a:cubicBezTo>
                <a:cubicBezTo>
                  <a:pt x="4723" y="2201"/>
                  <a:pt x="4718" y="2241"/>
                  <a:pt x="4711" y="2279"/>
                </a:cubicBezTo>
                <a:cubicBezTo>
                  <a:pt x="4752" y="2269"/>
                  <a:pt x="4785" y="2186"/>
                  <a:pt x="4830" y="2240"/>
                </a:cubicBezTo>
                <a:cubicBezTo>
                  <a:pt x="4832" y="2256"/>
                  <a:pt x="4823" y="2271"/>
                  <a:pt x="4828" y="2288"/>
                </a:cubicBezTo>
                <a:cubicBezTo>
                  <a:pt x="4833" y="2312"/>
                  <a:pt x="4840" y="2301"/>
                  <a:pt x="4846" y="2327"/>
                </a:cubicBezTo>
                <a:cubicBezTo>
                  <a:pt x="4863" y="2284"/>
                  <a:pt x="4855" y="2281"/>
                  <a:pt x="4873" y="2259"/>
                </a:cubicBezTo>
                <a:cubicBezTo>
                  <a:pt x="4874" y="2283"/>
                  <a:pt x="4877" y="2308"/>
                  <a:pt x="4886" y="2334"/>
                </a:cubicBezTo>
                <a:cubicBezTo>
                  <a:pt x="4907" y="2312"/>
                  <a:pt x="4927" y="2329"/>
                  <a:pt x="4947" y="2332"/>
                </a:cubicBezTo>
                <a:cubicBezTo>
                  <a:pt x="4955" y="2364"/>
                  <a:pt x="4933" y="2371"/>
                  <a:pt x="4930" y="2353"/>
                </a:cubicBezTo>
                <a:cubicBezTo>
                  <a:pt x="4942" y="2429"/>
                  <a:pt x="4980" y="2348"/>
                  <a:pt x="4994" y="2279"/>
                </a:cubicBezTo>
                <a:cubicBezTo>
                  <a:pt x="5013" y="2314"/>
                  <a:pt x="4993" y="2343"/>
                  <a:pt x="4982" y="2373"/>
                </a:cubicBezTo>
                <a:cubicBezTo>
                  <a:pt x="5010" y="2378"/>
                  <a:pt x="5042" y="2283"/>
                  <a:pt x="5069" y="2328"/>
                </a:cubicBezTo>
                <a:cubicBezTo>
                  <a:pt x="5076" y="2345"/>
                  <a:pt x="5059" y="2384"/>
                  <a:pt x="5053" y="2363"/>
                </a:cubicBezTo>
                <a:cubicBezTo>
                  <a:pt x="5058" y="2404"/>
                  <a:pt x="5071" y="2423"/>
                  <a:pt x="5089" y="2427"/>
                </a:cubicBezTo>
                <a:cubicBezTo>
                  <a:pt x="5083" y="2430"/>
                  <a:pt x="5064" y="2439"/>
                  <a:pt x="5079" y="2473"/>
                </a:cubicBezTo>
                <a:cubicBezTo>
                  <a:pt x="5070" y="2485"/>
                  <a:pt x="5064" y="2443"/>
                  <a:pt x="5054" y="2493"/>
                </a:cubicBezTo>
                <a:cubicBezTo>
                  <a:pt x="5065" y="2540"/>
                  <a:pt x="5081" y="2497"/>
                  <a:pt x="5093" y="2524"/>
                </a:cubicBezTo>
                <a:cubicBezTo>
                  <a:pt x="5089" y="2491"/>
                  <a:pt x="5103" y="2432"/>
                  <a:pt x="5116" y="2467"/>
                </a:cubicBezTo>
                <a:cubicBezTo>
                  <a:pt x="5121" y="2445"/>
                  <a:pt x="5109" y="2456"/>
                  <a:pt x="5105" y="2430"/>
                </a:cubicBezTo>
                <a:cubicBezTo>
                  <a:pt x="5122" y="2410"/>
                  <a:pt x="5138" y="2407"/>
                  <a:pt x="5157" y="2342"/>
                </a:cubicBezTo>
                <a:cubicBezTo>
                  <a:pt x="5175" y="2377"/>
                  <a:pt x="5146" y="2404"/>
                  <a:pt x="5162" y="2439"/>
                </a:cubicBezTo>
                <a:cubicBezTo>
                  <a:pt x="5175" y="2402"/>
                  <a:pt x="5195" y="2405"/>
                  <a:pt x="5198" y="2349"/>
                </a:cubicBezTo>
                <a:cubicBezTo>
                  <a:pt x="5231" y="2369"/>
                  <a:pt x="5269" y="2408"/>
                  <a:pt x="5293" y="2388"/>
                </a:cubicBezTo>
                <a:cubicBezTo>
                  <a:pt x="5295" y="2360"/>
                  <a:pt x="5291" y="2332"/>
                  <a:pt x="5308" y="2307"/>
                </a:cubicBezTo>
                <a:cubicBezTo>
                  <a:pt x="5319" y="2378"/>
                  <a:pt x="5295" y="2409"/>
                  <a:pt x="5328" y="2430"/>
                </a:cubicBezTo>
                <a:cubicBezTo>
                  <a:pt x="5316" y="2477"/>
                  <a:pt x="5306" y="2441"/>
                  <a:pt x="5295" y="2449"/>
                </a:cubicBezTo>
                <a:cubicBezTo>
                  <a:pt x="5295" y="2511"/>
                  <a:pt x="5333" y="2445"/>
                  <a:pt x="5347" y="2469"/>
                </a:cubicBezTo>
                <a:cubicBezTo>
                  <a:pt x="5350" y="2449"/>
                  <a:pt x="5344" y="2429"/>
                  <a:pt x="5353" y="2410"/>
                </a:cubicBezTo>
                <a:cubicBezTo>
                  <a:pt x="5366" y="2437"/>
                  <a:pt x="5375" y="2421"/>
                  <a:pt x="5383" y="2487"/>
                </a:cubicBezTo>
                <a:cubicBezTo>
                  <a:pt x="5400" y="2461"/>
                  <a:pt x="5390" y="2432"/>
                  <a:pt x="5406" y="2407"/>
                </a:cubicBezTo>
                <a:cubicBezTo>
                  <a:pt x="5419" y="2401"/>
                  <a:pt x="5427" y="2516"/>
                  <a:pt x="5450" y="2426"/>
                </a:cubicBezTo>
                <a:cubicBezTo>
                  <a:pt x="5461" y="2452"/>
                  <a:pt x="5450" y="2474"/>
                  <a:pt x="5464" y="2500"/>
                </a:cubicBezTo>
                <a:cubicBezTo>
                  <a:pt x="5454" y="2531"/>
                  <a:pt x="5445" y="2516"/>
                  <a:pt x="5436" y="2508"/>
                </a:cubicBezTo>
                <a:cubicBezTo>
                  <a:pt x="5493" y="2636"/>
                  <a:pt x="5592" y="2537"/>
                  <a:pt x="5666" y="2580"/>
                </a:cubicBezTo>
                <a:cubicBezTo>
                  <a:pt x="5666" y="2612"/>
                  <a:pt x="5658" y="2643"/>
                  <a:pt x="5647" y="2673"/>
                </a:cubicBezTo>
                <a:cubicBezTo>
                  <a:pt x="5662" y="2690"/>
                  <a:pt x="5677" y="2654"/>
                  <a:pt x="5692" y="2691"/>
                </a:cubicBezTo>
                <a:cubicBezTo>
                  <a:pt x="5703" y="2665"/>
                  <a:pt x="5699" y="2637"/>
                  <a:pt x="5698" y="2609"/>
                </a:cubicBezTo>
                <a:cubicBezTo>
                  <a:pt x="5733" y="2611"/>
                  <a:pt x="5798" y="2735"/>
                  <a:pt x="5837" y="2581"/>
                </a:cubicBezTo>
                <a:cubicBezTo>
                  <a:pt x="5848" y="2637"/>
                  <a:pt x="5822" y="2621"/>
                  <a:pt x="5823" y="2662"/>
                </a:cubicBezTo>
                <a:cubicBezTo>
                  <a:pt x="5849" y="2669"/>
                  <a:pt x="5855" y="2666"/>
                  <a:pt x="5876" y="2682"/>
                </a:cubicBezTo>
                <a:cubicBezTo>
                  <a:pt x="5880" y="2663"/>
                  <a:pt x="5876" y="2642"/>
                  <a:pt x="5881" y="2623"/>
                </a:cubicBezTo>
                <a:cubicBezTo>
                  <a:pt x="5908" y="2603"/>
                  <a:pt x="5951" y="2747"/>
                  <a:pt x="5966" y="2647"/>
                </a:cubicBezTo>
                <a:cubicBezTo>
                  <a:pt x="5976" y="2676"/>
                  <a:pt x="5970" y="2704"/>
                  <a:pt x="5985" y="2733"/>
                </a:cubicBezTo>
                <a:cubicBezTo>
                  <a:pt x="5998" y="2721"/>
                  <a:pt x="6011" y="2666"/>
                  <a:pt x="6022" y="2727"/>
                </a:cubicBezTo>
                <a:cubicBezTo>
                  <a:pt x="6043" y="2604"/>
                  <a:pt x="6092" y="2765"/>
                  <a:pt x="6125" y="2682"/>
                </a:cubicBezTo>
                <a:cubicBezTo>
                  <a:pt x="6122" y="2705"/>
                  <a:pt x="6140" y="2732"/>
                  <a:pt x="6132" y="2755"/>
                </a:cubicBezTo>
                <a:cubicBezTo>
                  <a:pt x="6153" y="2732"/>
                  <a:pt x="6174" y="2690"/>
                  <a:pt x="6193" y="2775"/>
                </a:cubicBezTo>
                <a:cubicBezTo>
                  <a:pt x="6202" y="2745"/>
                  <a:pt x="6210" y="2734"/>
                  <a:pt x="6219" y="2731"/>
                </a:cubicBezTo>
                <a:cubicBezTo>
                  <a:pt x="6220" y="2747"/>
                  <a:pt x="6221" y="2763"/>
                  <a:pt x="6226" y="2780"/>
                </a:cubicBezTo>
                <a:cubicBezTo>
                  <a:pt x="6230" y="2743"/>
                  <a:pt x="6253" y="2746"/>
                  <a:pt x="6242" y="2782"/>
                </a:cubicBezTo>
                <a:cubicBezTo>
                  <a:pt x="6256" y="2750"/>
                  <a:pt x="6277" y="2761"/>
                  <a:pt x="6300" y="2791"/>
                </a:cubicBezTo>
                <a:cubicBezTo>
                  <a:pt x="6295" y="2738"/>
                  <a:pt x="6306" y="2736"/>
                  <a:pt x="6321" y="2734"/>
                </a:cubicBezTo>
                <a:cubicBezTo>
                  <a:pt x="6325" y="2750"/>
                  <a:pt x="6317" y="2765"/>
                  <a:pt x="6312" y="2780"/>
                </a:cubicBezTo>
                <a:cubicBezTo>
                  <a:pt x="6332" y="2802"/>
                  <a:pt x="6353" y="2780"/>
                  <a:pt x="6373" y="2801"/>
                </a:cubicBezTo>
                <a:cubicBezTo>
                  <a:pt x="6357" y="2857"/>
                  <a:pt x="6352" y="2787"/>
                  <a:pt x="6344" y="2857"/>
                </a:cubicBezTo>
                <a:cubicBezTo>
                  <a:pt x="6356" y="2870"/>
                  <a:pt x="6368" y="2891"/>
                  <a:pt x="6381" y="2874"/>
                </a:cubicBezTo>
                <a:cubicBezTo>
                  <a:pt x="6385" y="2895"/>
                  <a:pt x="6373" y="2913"/>
                  <a:pt x="6368" y="2932"/>
                </a:cubicBezTo>
                <a:cubicBezTo>
                  <a:pt x="6353" y="2929"/>
                  <a:pt x="6339" y="2849"/>
                  <a:pt x="6323" y="2914"/>
                </a:cubicBezTo>
                <a:cubicBezTo>
                  <a:pt x="6341" y="2901"/>
                  <a:pt x="6332" y="2996"/>
                  <a:pt x="6351" y="2977"/>
                </a:cubicBezTo>
                <a:cubicBezTo>
                  <a:pt x="6355" y="3032"/>
                  <a:pt x="6340" y="3035"/>
                  <a:pt x="6325" y="3046"/>
                </a:cubicBezTo>
                <a:cubicBezTo>
                  <a:pt x="6318" y="3017"/>
                  <a:pt x="6329" y="2990"/>
                  <a:pt x="6330" y="2963"/>
                </a:cubicBezTo>
                <a:cubicBezTo>
                  <a:pt x="6315" y="2928"/>
                  <a:pt x="6309" y="2988"/>
                  <a:pt x="6301" y="3018"/>
                </a:cubicBezTo>
                <a:cubicBezTo>
                  <a:pt x="6287" y="3016"/>
                  <a:pt x="6273" y="3035"/>
                  <a:pt x="6260" y="2988"/>
                </a:cubicBezTo>
                <a:cubicBezTo>
                  <a:pt x="6290" y="3004"/>
                  <a:pt x="6284" y="2915"/>
                  <a:pt x="6306" y="2935"/>
                </a:cubicBezTo>
                <a:cubicBezTo>
                  <a:pt x="6314" y="2893"/>
                  <a:pt x="6280" y="2911"/>
                  <a:pt x="6307" y="2864"/>
                </a:cubicBezTo>
                <a:cubicBezTo>
                  <a:pt x="6323" y="2827"/>
                  <a:pt x="6303" y="2937"/>
                  <a:pt x="6319" y="2901"/>
                </a:cubicBezTo>
                <a:cubicBezTo>
                  <a:pt x="6341" y="2853"/>
                  <a:pt x="6322" y="2873"/>
                  <a:pt x="6311" y="2828"/>
                </a:cubicBezTo>
                <a:cubicBezTo>
                  <a:pt x="6317" y="2824"/>
                  <a:pt x="6322" y="2819"/>
                  <a:pt x="6328" y="2831"/>
                </a:cubicBezTo>
                <a:cubicBezTo>
                  <a:pt x="6311" y="2784"/>
                  <a:pt x="6257" y="2847"/>
                  <a:pt x="6226" y="2804"/>
                </a:cubicBezTo>
                <a:cubicBezTo>
                  <a:pt x="6233" y="2874"/>
                  <a:pt x="6210" y="2816"/>
                  <a:pt x="6208" y="2873"/>
                </a:cubicBezTo>
                <a:cubicBezTo>
                  <a:pt x="6227" y="2873"/>
                  <a:pt x="6247" y="2868"/>
                  <a:pt x="6266" y="2834"/>
                </a:cubicBezTo>
                <a:cubicBezTo>
                  <a:pt x="6274" y="2994"/>
                  <a:pt x="6208" y="2935"/>
                  <a:pt x="6186" y="2978"/>
                </a:cubicBezTo>
                <a:cubicBezTo>
                  <a:pt x="6157" y="2914"/>
                  <a:pt x="6186" y="2858"/>
                  <a:pt x="6168" y="2796"/>
                </a:cubicBezTo>
                <a:cubicBezTo>
                  <a:pt x="6166" y="2874"/>
                  <a:pt x="6142" y="2771"/>
                  <a:pt x="6127" y="2838"/>
                </a:cubicBezTo>
                <a:cubicBezTo>
                  <a:pt x="6140" y="2827"/>
                  <a:pt x="6175" y="2860"/>
                  <a:pt x="6162" y="2927"/>
                </a:cubicBezTo>
                <a:cubicBezTo>
                  <a:pt x="6141" y="2845"/>
                  <a:pt x="6140" y="2966"/>
                  <a:pt x="6109" y="2907"/>
                </a:cubicBezTo>
                <a:cubicBezTo>
                  <a:pt x="6093" y="2869"/>
                  <a:pt x="6115" y="2836"/>
                  <a:pt x="6099" y="2798"/>
                </a:cubicBezTo>
                <a:lnTo>
                  <a:pt x="6077" y="2855"/>
                </a:lnTo>
                <a:cubicBezTo>
                  <a:pt x="6083" y="2871"/>
                  <a:pt x="6089" y="2888"/>
                  <a:pt x="6085" y="2904"/>
                </a:cubicBezTo>
                <a:cubicBezTo>
                  <a:pt x="6045" y="2958"/>
                  <a:pt x="6007" y="2929"/>
                  <a:pt x="5969" y="2959"/>
                </a:cubicBezTo>
                <a:cubicBezTo>
                  <a:pt x="5980" y="3017"/>
                  <a:pt x="5993" y="2976"/>
                  <a:pt x="6005" y="3000"/>
                </a:cubicBezTo>
                <a:cubicBezTo>
                  <a:pt x="5981" y="3037"/>
                  <a:pt x="5939" y="3064"/>
                  <a:pt x="5931" y="2966"/>
                </a:cubicBezTo>
                <a:cubicBezTo>
                  <a:pt x="5942" y="2976"/>
                  <a:pt x="5953" y="2966"/>
                  <a:pt x="5965" y="2923"/>
                </a:cubicBezTo>
                <a:cubicBezTo>
                  <a:pt x="5971" y="2878"/>
                  <a:pt x="5946" y="2905"/>
                  <a:pt x="5954" y="2861"/>
                </a:cubicBezTo>
                <a:cubicBezTo>
                  <a:pt x="5928" y="2870"/>
                  <a:pt x="5904" y="2963"/>
                  <a:pt x="5889" y="2852"/>
                </a:cubicBezTo>
                <a:cubicBezTo>
                  <a:pt x="5878" y="2899"/>
                  <a:pt x="5869" y="2868"/>
                  <a:pt x="5860" y="2859"/>
                </a:cubicBezTo>
                <a:cubicBezTo>
                  <a:pt x="5859" y="2879"/>
                  <a:pt x="5850" y="2898"/>
                  <a:pt x="5854" y="2919"/>
                </a:cubicBezTo>
                <a:cubicBezTo>
                  <a:pt x="5825" y="2874"/>
                  <a:pt x="5771" y="2952"/>
                  <a:pt x="5757" y="2857"/>
                </a:cubicBezTo>
                <a:cubicBezTo>
                  <a:pt x="5753" y="2858"/>
                  <a:pt x="5756" y="2859"/>
                  <a:pt x="5752" y="2861"/>
                </a:cubicBezTo>
                <a:cubicBezTo>
                  <a:pt x="5739" y="2850"/>
                  <a:pt x="5723" y="2839"/>
                  <a:pt x="5723" y="2827"/>
                </a:cubicBezTo>
                <a:cubicBezTo>
                  <a:pt x="5723" y="2827"/>
                  <a:pt x="5723" y="2826"/>
                  <a:pt x="5723" y="2826"/>
                </a:cubicBezTo>
                <a:cubicBezTo>
                  <a:pt x="5723" y="2818"/>
                  <a:pt x="5709" y="2819"/>
                  <a:pt x="5707" y="2823"/>
                </a:cubicBezTo>
                <a:cubicBezTo>
                  <a:pt x="5702" y="2821"/>
                  <a:pt x="5692" y="2818"/>
                  <a:pt x="5684" y="2816"/>
                </a:cubicBezTo>
                <a:cubicBezTo>
                  <a:pt x="5685" y="2808"/>
                  <a:pt x="5684" y="2800"/>
                  <a:pt x="5686" y="2792"/>
                </a:cubicBezTo>
                <a:cubicBezTo>
                  <a:pt x="5691" y="2793"/>
                  <a:pt x="5696" y="2795"/>
                  <a:pt x="5700" y="2798"/>
                </a:cubicBezTo>
                <a:cubicBezTo>
                  <a:pt x="5722" y="2803"/>
                  <a:pt x="5711" y="2792"/>
                  <a:pt x="5738" y="2788"/>
                </a:cubicBezTo>
                <a:cubicBezTo>
                  <a:pt x="5701" y="2787"/>
                  <a:pt x="5710" y="2779"/>
                  <a:pt x="5689" y="2769"/>
                </a:cubicBezTo>
                <a:cubicBezTo>
                  <a:pt x="5689" y="2767"/>
                  <a:pt x="5689" y="2765"/>
                  <a:pt x="5690" y="2763"/>
                </a:cubicBezTo>
                <a:cubicBezTo>
                  <a:pt x="5672" y="2740"/>
                  <a:pt x="5648" y="2763"/>
                  <a:pt x="5643" y="2685"/>
                </a:cubicBezTo>
                <a:cubicBezTo>
                  <a:pt x="5636" y="2732"/>
                  <a:pt x="5651" y="2782"/>
                  <a:pt x="5631" y="2827"/>
                </a:cubicBezTo>
                <a:cubicBezTo>
                  <a:pt x="5651" y="2859"/>
                  <a:pt x="5647" y="2774"/>
                  <a:pt x="5660" y="2771"/>
                </a:cubicBezTo>
                <a:cubicBezTo>
                  <a:pt x="5654" y="2780"/>
                  <a:pt x="5662" y="2784"/>
                  <a:pt x="5673" y="2788"/>
                </a:cubicBezTo>
                <a:cubicBezTo>
                  <a:pt x="5674" y="2797"/>
                  <a:pt x="5674" y="2806"/>
                  <a:pt x="5674" y="2813"/>
                </a:cubicBezTo>
                <a:cubicBezTo>
                  <a:pt x="5673" y="2813"/>
                  <a:pt x="5672" y="2813"/>
                  <a:pt x="5672" y="2813"/>
                </a:cubicBezTo>
                <a:cubicBezTo>
                  <a:pt x="5666" y="2816"/>
                  <a:pt x="5668" y="2821"/>
                  <a:pt x="5673" y="2827"/>
                </a:cubicBezTo>
                <a:cubicBezTo>
                  <a:pt x="5671" y="2850"/>
                  <a:pt x="5664" y="2867"/>
                  <a:pt x="5654" y="2878"/>
                </a:cubicBezTo>
                <a:cubicBezTo>
                  <a:pt x="5622" y="2896"/>
                  <a:pt x="5594" y="2775"/>
                  <a:pt x="5562" y="2804"/>
                </a:cubicBezTo>
                <a:cubicBezTo>
                  <a:pt x="5552" y="2736"/>
                  <a:pt x="5576" y="2767"/>
                  <a:pt x="5588" y="2736"/>
                </a:cubicBezTo>
                <a:cubicBezTo>
                  <a:pt x="5575" y="2700"/>
                  <a:pt x="5561" y="2737"/>
                  <a:pt x="5547" y="2754"/>
                </a:cubicBezTo>
                <a:cubicBezTo>
                  <a:pt x="5547" y="2770"/>
                  <a:pt x="5548" y="2786"/>
                  <a:pt x="5553" y="2803"/>
                </a:cubicBezTo>
                <a:cubicBezTo>
                  <a:pt x="5542" y="2815"/>
                  <a:pt x="5539" y="2773"/>
                  <a:pt x="5537" y="2824"/>
                </a:cubicBezTo>
                <a:cubicBezTo>
                  <a:pt x="5515" y="2771"/>
                  <a:pt x="5488" y="2894"/>
                  <a:pt x="5468" y="2777"/>
                </a:cubicBezTo>
                <a:cubicBezTo>
                  <a:pt x="5464" y="2831"/>
                  <a:pt x="5429" y="2834"/>
                  <a:pt x="5427" y="2770"/>
                </a:cubicBezTo>
                <a:cubicBezTo>
                  <a:pt x="5411" y="2871"/>
                  <a:pt x="5372" y="2860"/>
                  <a:pt x="5348" y="2818"/>
                </a:cubicBezTo>
                <a:cubicBezTo>
                  <a:pt x="5340" y="2832"/>
                  <a:pt x="5344" y="2849"/>
                  <a:pt x="5338" y="2864"/>
                </a:cubicBezTo>
                <a:cubicBezTo>
                  <a:pt x="5318" y="2820"/>
                  <a:pt x="5293" y="2853"/>
                  <a:pt x="5296" y="2773"/>
                </a:cubicBezTo>
                <a:cubicBezTo>
                  <a:pt x="5286" y="2799"/>
                  <a:pt x="5275" y="2825"/>
                  <a:pt x="5265" y="2852"/>
                </a:cubicBezTo>
                <a:cubicBezTo>
                  <a:pt x="5238" y="2807"/>
                  <a:pt x="5276" y="2774"/>
                  <a:pt x="5261" y="2731"/>
                </a:cubicBezTo>
                <a:cubicBezTo>
                  <a:pt x="5241" y="2778"/>
                  <a:pt x="5224" y="2765"/>
                  <a:pt x="5207" y="2734"/>
                </a:cubicBezTo>
                <a:cubicBezTo>
                  <a:pt x="5203" y="2774"/>
                  <a:pt x="5185" y="2811"/>
                  <a:pt x="5179" y="2850"/>
                </a:cubicBezTo>
                <a:cubicBezTo>
                  <a:pt x="5169" y="2800"/>
                  <a:pt x="5202" y="2758"/>
                  <a:pt x="5184" y="2707"/>
                </a:cubicBezTo>
                <a:cubicBezTo>
                  <a:pt x="5180" y="2823"/>
                  <a:pt x="5127" y="2808"/>
                  <a:pt x="5104" y="2754"/>
                </a:cubicBezTo>
                <a:cubicBezTo>
                  <a:pt x="5083" y="2774"/>
                  <a:pt x="5082" y="2846"/>
                  <a:pt x="5061" y="2819"/>
                </a:cubicBezTo>
                <a:cubicBezTo>
                  <a:pt x="5063" y="2777"/>
                  <a:pt x="5081" y="2730"/>
                  <a:pt x="5056" y="2746"/>
                </a:cubicBezTo>
                <a:cubicBezTo>
                  <a:pt x="5053" y="2709"/>
                  <a:pt x="5065" y="2676"/>
                  <a:pt x="5080" y="2642"/>
                </a:cubicBezTo>
                <a:cubicBezTo>
                  <a:pt x="5078" y="2629"/>
                  <a:pt x="5075" y="2634"/>
                  <a:pt x="5072" y="2641"/>
                </a:cubicBezTo>
                <a:lnTo>
                  <a:pt x="5065" y="2615"/>
                </a:lnTo>
                <a:cubicBezTo>
                  <a:pt x="5051" y="2645"/>
                  <a:pt x="5059" y="2678"/>
                  <a:pt x="5045" y="2708"/>
                </a:cubicBezTo>
                <a:cubicBezTo>
                  <a:pt x="5022" y="2740"/>
                  <a:pt x="5029" y="2645"/>
                  <a:pt x="5008" y="2606"/>
                </a:cubicBezTo>
                <a:cubicBezTo>
                  <a:pt x="4991" y="2650"/>
                  <a:pt x="4979" y="2581"/>
                  <a:pt x="4963" y="2611"/>
                </a:cubicBezTo>
                <a:cubicBezTo>
                  <a:pt x="4976" y="2681"/>
                  <a:pt x="4993" y="2666"/>
                  <a:pt x="5011" y="2642"/>
                </a:cubicBezTo>
                <a:cubicBezTo>
                  <a:pt x="5010" y="2670"/>
                  <a:pt x="5018" y="2700"/>
                  <a:pt x="5028" y="2730"/>
                </a:cubicBezTo>
                <a:cubicBezTo>
                  <a:pt x="5011" y="2714"/>
                  <a:pt x="5010" y="2769"/>
                  <a:pt x="4992" y="2711"/>
                </a:cubicBezTo>
                <a:cubicBezTo>
                  <a:pt x="4972" y="2732"/>
                  <a:pt x="4999" y="2761"/>
                  <a:pt x="4980" y="2782"/>
                </a:cubicBezTo>
                <a:cubicBezTo>
                  <a:pt x="4965" y="2720"/>
                  <a:pt x="4926" y="2729"/>
                  <a:pt x="4897" y="2708"/>
                </a:cubicBezTo>
                <a:cubicBezTo>
                  <a:pt x="4891" y="2738"/>
                  <a:pt x="4920" y="2750"/>
                  <a:pt x="4929" y="2737"/>
                </a:cubicBezTo>
                <a:cubicBezTo>
                  <a:pt x="4930" y="2831"/>
                  <a:pt x="4891" y="2813"/>
                  <a:pt x="4873" y="2788"/>
                </a:cubicBezTo>
                <a:cubicBezTo>
                  <a:pt x="4864" y="2729"/>
                  <a:pt x="4902" y="2789"/>
                  <a:pt x="4892" y="2743"/>
                </a:cubicBezTo>
                <a:cubicBezTo>
                  <a:pt x="4874" y="2679"/>
                  <a:pt x="4874" y="2783"/>
                  <a:pt x="4855" y="2749"/>
                </a:cubicBezTo>
                <a:cubicBezTo>
                  <a:pt x="4884" y="2638"/>
                  <a:pt x="4792" y="2756"/>
                  <a:pt x="4770" y="2640"/>
                </a:cubicBezTo>
                <a:cubicBezTo>
                  <a:pt x="4758" y="2687"/>
                  <a:pt x="4727" y="2709"/>
                  <a:pt x="4703" y="2759"/>
                </a:cubicBezTo>
                <a:cubicBezTo>
                  <a:pt x="4710" y="2654"/>
                  <a:pt x="4640" y="2735"/>
                  <a:pt x="4628" y="2770"/>
                </a:cubicBezTo>
                <a:cubicBezTo>
                  <a:pt x="4623" y="2753"/>
                  <a:pt x="4618" y="2736"/>
                  <a:pt x="4623" y="2720"/>
                </a:cubicBezTo>
                <a:cubicBezTo>
                  <a:pt x="4614" y="2756"/>
                  <a:pt x="4600" y="2711"/>
                  <a:pt x="4580" y="2761"/>
                </a:cubicBezTo>
                <a:cubicBezTo>
                  <a:pt x="4571" y="2671"/>
                  <a:pt x="4551" y="2754"/>
                  <a:pt x="4521" y="2774"/>
                </a:cubicBezTo>
                <a:cubicBezTo>
                  <a:pt x="4517" y="2745"/>
                  <a:pt x="4529" y="2719"/>
                  <a:pt x="4514" y="2688"/>
                </a:cubicBezTo>
                <a:cubicBezTo>
                  <a:pt x="4460" y="2742"/>
                  <a:pt x="4436" y="2681"/>
                  <a:pt x="4382" y="2711"/>
                </a:cubicBezTo>
                <a:cubicBezTo>
                  <a:pt x="4378" y="2679"/>
                  <a:pt x="4390" y="2653"/>
                  <a:pt x="4373" y="2650"/>
                </a:cubicBezTo>
                <a:cubicBezTo>
                  <a:pt x="4367" y="2745"/>
                  <a:pt x="4343" y="2684"/>
                  <a:pt x="4334" y="2618"/>
                </a:cubicBezTo>
                <a:cubicBezTo>
                  <a:pt x="4338" y="2693"/>
                  <a:pt x="4309" y="2740"/>
                  <a:pt x="4288" y="2706"/>
                </a:cubicBezTo>
                <a:cubicBezTo>
                  <a:pt x="4285" y="2645"/>
                  <a:pt x="4313" y="2711"/>
                  <a:pt x="4312" y="2650"/>
                </a:cubicBezTo>
                <a:cubicBezTo>
                  <a:pt x="4307" y="2626"/>
                  <a:pt x="4299" y="2637"/>
                  <a:pt x="4294" y="2611"/>
                </a:cubicBezTo>
                <a:cubicBezTo>
                  <a:pt x="4286" y="2640"/>
                  <a:pt x="4294" y="2671"/>
                  <a:pt x="4278" y="2668"/>
                </a:cubicBezTo>
                <a:cubicBezTo>
                  <a:pt x="4274" y="2647"/>
                  <a:pt x="4291" y="2630"/>
                  <a:pt x="4286" y="2609"/>
                </a:cubicBezTo>
                <a:cubicBezTo>
                  <a:pt x="4262" y="2573"/>
                  <a:pt x="4252" y="2607"/>
                  <a:pt x="4251" y="2651"/>
                </a:cubicBezTo>
                <a:cubicBezTo>
                  <a:pt x="4229" y="2668"/>
                  <a:pt x="4256" y="2576"/>
                  <a:pt x="4234" y="2587"/>
                </a:cubicBezTo>
                <a:cubicBezTo>
                  <a:pt x="4233" y="2646"/>
                  <a:pt x="4214" y="2663"/>
                  <a:pt x="4196" y="2677"/>
                </a:cubicBezTo>
                <a:cubicBezTo>
                  <a:pt x="4193" y="2604"/>
                  <a:pt x="4183" y="2673"/>
                  <a:pt x="4171" y="2612"/>
                </a:cubicBezTo>
                <a:cubicBezTo>
                  <a:pt x="4168" y="2663"/>
                  <a:pt x="4148" y="2655"/>
                  <a:pt x="4138" y="2630"/>
                </a:cubicBezTo>
                <a:cubicBezTo>
                  <a:pt x="4138" y="2601"/>
                  <a:pt x="4147" y="2617"/>
                  <a:pt x="4146" y="2571"/>
                </a:cubicBezTo>
                <a:cubicBezTo>
                  <a:pt x="4134" y="2645"/>
                  <a:pt x="4077" y="2551"/>
                  <a:pt x="4078" y="2667"/>
                </a:cubicBezTo>
                <a:cubicBezTo>
                  <a:pt x="4065" y="2631"/>
                  <a:pt x="4043" y="2734"/>
                  <a:pt x="4031" y="2694"/>
                </a:cubicBezTo>
                <a:cubicBezTo>
                  <a:pt x="4023" y="2640"/>
                  <a:pt x="4047" y="2660"/>
                  <a:pt x="4062" y="2603"/>
                </a:cubicBezTo>
                <a:cubicBezTo>
                  <a:pt x="4048" y="2582"/>
                  <a:pt x="4032" y="2605"/>
                  <a:pt x="4018" y="2583"/>
                </a:cubicBezTo>
                <a:cubicBezTo>
                  <a:pt x="4001" y="2733"/>
                  <a:pt x="3951" y="2651"/>
                  <a:pt x="3934" y="2676"/>
                </a:cubicBezTo>
                <a:cubicBezTo>
                  <a:pt x="3938" y="2631"/>
                  <a:pt x="3959" y="2617"/>
                  <a:pt x="3968" y="2598"/>
                </a:cubicBezTo>
                <a:cubicBezTo>
                  <a:pt x="3975" y="2615"/>
                  <a:pt x="3970" y="2631"/>
                  <a:pt x="3965" y="2645"/>
                </a:cubicBezTo>
                <a:cubicBezTo>
                  <a:pt x="3980" y="2676"/>
                  <a:pt x="3980" y="2613"/>
                  <a:pt x="4001" y="2604"/>
                </a:cubicBezTo>
                <a:cubicBezTo>
                  <a:pt x="3975" y="2584"/>
                  <a:pt x="3967" y="2599"/>
                  <a:pt x="3951" y="2498"/>
                </a:cubicBezTo>
                <a:cubicBezTo>
                  <a:pt x="3933" y="2523"/>
                  <a:pt x="3949" y="2554"/>
                  <a:pt x="3941" y="2581"/>
                </a:cubicBezTo>
                <a:cubicBezTo>
                  <a:pt x="3923" y="2490"/>
                  <a:pt x="3823" y="2561"/>
                  <a:pt x="3791" y="2524"/>
                </a:cubicBezTo>
                <a:cubicBezTo>
                  <a:pt x="3785" y="2531"/>
                  <a:pt x="3754" y="2564"/>
                  <a:pt x="3764" y="2603"/>
                </a:cubicBezTo>
                <a:cubicBezTo>
                  <a:pt x="3739" y="2652"/>
                  <a:pt x="3728" y="2544"/>
                  <a:pt x="3719" y="2642"/>
                </a:cubicBezTo>
                <a:cubicBezTo>
                  <a:pt x="3710" y="2608"/>
                  <a:pt x="3726" y="2579"/>
                  <a:pt x="3727" y="2547"/>
                </a:cubicBezTo>
                <a:cubicBezTo>
                  <a:pt x="3735" y="2536"/>
                  <a:pt x="3739" y="2570"/>
                  <a:pt x="3745" y="2587"/>
                </a:cubicBezTo>
                <a:cubicBezTo>
                  <a:pt x="3761" y="2543"/>
                  <a:pt x="3741" y="2509"/>
                  <a:pt x="3768" y="2495"/>
                </a:cubicBezTo>
                <a:cubicBezTo>
                  <a:pt x="3748" y="2489"/>
                  <a:pt x="3743" y="2523"/>
                  <a:pt x="3715" y="2556"/>
                </a:cubicBezTo>
                <a:cubicBezTo>
                  <a:pt x="3715" y="2540"/>
                  <a:pt x="3715" y="2524"/>
                  <a:pt x="3711" y="2507"/>
                </a:cubicBezTo>
                <a:cubicBezTo>
                  <a:pt x="3694" y="2545"/>
                  <a:pt x="3717" y="2538"/>
                  <a:pt x="3707" y="2591"/>
                </a:cubicBezTo>
                <a:cubicBezTo>
                  <a:pt x="3694" y="2611"/>
                  <a:pt x="3685" y="2565"/>
                  <a:pt x="3668" y="2619"/>
                </a:cubicBezTo>
                <a:cubicBezTo>
                  <a:pt x="3725" y="2690"/>
                  <a:pt x="3786" y="2708"/>
                  <a:pt x="3848" y="2730"/>
                </a:cubicBezTo>
                <a:cubicBezTo>
                  <a:pt x="3864" y="2758"/>
                  <a:pt x="3834" y="2776"/>
                  <a:pt x="3850" y="2804"/>
                </a:cubicBezTo>
                <a:cubicBezTo>
                  <a:pt x="3865" y="2807"/>
                  <a:pt x="3863" y="2777"/>
                  <a:pt x="3875" y="2749"/>
                </a:cubicBezTo>
                <a:cubicBezTo>
                  <a:pt x="3887" y="2800"/>
                  <a:pt x="3858" y="2842"/>
                  <a:pt x="3839" y="2886"/>
                </a:cubicBezTo>
                <a:cubicBezTo>
                  <a:pt x="3805" y="2875"/>
                  <a:pt x="3775" y="2759"/>
                  <a:pt x="3725" y="2825"/>
                </a:cubicBezTo>
                <a:cubicBezTo>
                  <a:pt x="3712" y="2825"/>
                  <a:pt x="3704" y="2774"/>
                  <a:pt x="3691" y="2781"/>
                </a:cubicBezTo>
                <a:cubicBezTo>
                  <a:pt x="3698" y="2837"/>
                  <a:pt x="3695" y="2829"/>
                  <a:pt x="3673" y="2802"/>
                </a:cubicBezTo>
                <a:cubicBezTo>
                  <a:pt x="3657" y="2823"/>
                  <a:pt x="3669" y="2849"/>
                  <a:pt x="3659" y="2871"/>
                </a:cubicBezTo>
                <a:cubicBezTo>
                  <a:pt x="3636" y="2774"/>
                  <a:pt x="3623" y="2842"/>
                  <a:pt x="3596" y="2834"/>
                </a:cubicBezTo>
                <a:cubicBezTo>
                  <a:pt x="3587" y="2807"/>
                  <a:pt x="3599" y="2786"/>
                  <a:pt x="3586" y="2759"/>
                </a:cubicBezTo>
                <a:cubicBezTo>
                  <a:pt x="3584" y="2811"/>
                  <a:pt x="3568" y="2843"/>
                  <a:pt x="3553" y="2812"/>
                </a:cubicBezTo>
                <a:cubicBezTo>
                  <a:pt x="3543" y="2786"/>
                  <a:pt x="3578" y="2769"/>
                  <a:pt x="3559" y="2741"/>
                </a:cubicBezTo>
                <a:cubicBezTo>
                  <a:pt x="3551" y="2764"/>
                  <a:pt x="3547" y="2751"/>
                  <a:pt x="3543" y="2737"/>
                </a:cubicBezTo>
                <a:cubicBezTo>
                  <a:pt x="3541" y="2757"/>
                  <a:pt x="3535" y="2776"/>
                  <a:pt x="3525" y="2794"/>
                </a:cubicBezTo>
                <a:cubicBezTo>
                  <a:pt x="3493" y="2759"/>
                  <a:pt x="3477" y="2746"/>
                  <a:pt x="3454" y="2681"/>
                </a:cubicBezTo>
                <a:cubicBezTo>
                  <a:pt x="3437" y="2781"/>
                  <a:pt x="3429" y="2651"/>
                  <a:pt x="3406" y="2708"/>
                </a:cubicBezTo>
                <a:cubicBezTo>
                  <a:pt x="3402" y="2661"/>
                  <a:pt x="3423" y="2696"/>
                  <a:pt x="3432" y="2652"/>
                </a:cubicBezTo>
                <a:cubicBezTo>
                  <a:pt x="3417" y="2652"/>
                  <a:pt x="3401" y="2660"/>
                  <a:pt x="3389" y="2631"/>
                </a:cubicBezTo>
                <a:cubicBezTo>
                  <a:pt x="3380" y="2640"/>
                  <a:pt x="3365" y="2703"/>
                  <a:pt x="3360" y="2673"/>
                </a:cubicBezTo>
                <a:cubicBezTo>
                  <a:pt x="3359" y="2737"/>
                  <a:pt x="3355" y="2729"/>
                  <a:pt x="3329" y="2776"/>
                </a:cubicBezTo>
                <a:cubicBezTo>
                  <a:pt x="3362" y="2769"/>
                  <a:pt x="3367" y="2847"/>
                  <a:pt x="3397" y="2803"/>
                </a:cubicBezTo>
                <a:cubicBezTo>
                  <a:pt x="3407" y="2860"/>
                  <a:pt x="3383" y="2843"/>
                  <a:pt x="3393" y="2887"/>
                </a:cubicBezTo>
                <a:cubicBezTo>
                  <a:pt x="3413" y="2855"/>
                  <a:pt x="3417" y="2819"/>
                  <a:pt x="3415" y="2782"/>
                </a:cubicBezTo>
                <a:cubicBezTo>
                  <a:pt x="3426" y="2767"/>
                  <a:pt x="3434" y="2782"/>
                  <a:pt x="3447" y="2753"/>
                </a:cubicBezTo>
                <a:cubicBezTo>
                  <a:pt x="3441" y="2831"/>
                  <a:pt x="3470" y="2798"/>
                  <a:pt x="3485" y="2785"/>
                </a:cubicBezTo>
                <a:cubicBezTo>
                  <a:pt x="3491" y="2839"/>
                  <a:pt x="3464" y="2827"/>
                  <a:pt x="3455" y="2888"/>
                </a:cubicBezTo>
                <a:cubicBezTo>
                  <a:pt x="3469" y="2901"/>
                  <a:pt x="3472" y="2881"/>
                  <a:pt x="3483" y="2846"/>
                </a:cubicBezTo>
                <a:cubicBezTo>
                  <a:pt x="3487" y="2866"/>
                  <a:pt x="3495" y="2915"/>
                  <a:pt x="3517" y="2926"/>
                </a:cubicBezTo>
                <a:cubicBezTo>
                  <a:pt x="3520" y="2894"/>
                  <a:pt x="3537" y="2865"/>
                  <a:pt x="3550" y="2836"/>
                </a:cubicBezTo>
                <a:cubicBezTo>
                  <a:pt x="3552" y="2877"/>
                  <a:pt x="3542" y="2915"/>
                  <a:pt x="3556" y="2958"/>
                </a:cubicBezTo>
                <a:cubicBezTo>
                  <a:pt x="3570" y="2925"/>
                  <a:pt x="3577" y="2967"/>
                  <a:pt x="3589" y="2965"/>
                </a:cubicBezTo>
                <a:cubicBezTo>
                  <a:pt x="3582" y="2992"/>
                  <a:pt x="3589" y="3022"/>
                  <a:pt x="3585" y="3049"/>
                </a:cubicBezTo>
                <a:cubicBezTo>
                  <a:pt x="3623" y="3038"/>
                  <a:pt x="3658" y="3058"/>
                  <a:pt x="3693" y="3085"/>
                </a:cubicBezTo>
                <a:cubicBezTo>
                  <a:pt x="3674" y="3104"/>
                  <a:pt x="3698" y="3125"/>
                  <a:pt x="3656" y="3143"/>
                </a:cubicBezTo>
                <a:cubicBezTo>
                  <a:pt x="3693" y="3159"/>
                  <a:pt x="3736" y="3153"/>
                  <a:pt x="3775" y="3163"/>
                </a:cubicBezTo>
                <a:cubicBezTo>
                  <a:pt x="3815" y="3150"/>
                  <a:pt x="3736" y="3149"/>
                  <a:pt x="3744" y="3138"/>
                </a:cubicBezTo>
                <a:cubicBezTo>
                  <a:pt x="3772" y="3130"/>
                  <a:pt x="3795" y="3134"/>
                  <a:pt x="3804" y="3129"/>
                </a:cubicBezTo>
                <a:cubicBezTo>
                  <a:pt x="3841" y="3186"/>
                  <a:pt x="3902" y="3063"/>
                  <a:pt x="3918" y="3205"/>
                </a:cubicBezTo>
                <a:cubicBezTo>
                  <a:pt x="3930" y="3163"/>
                  <a:pt x="3936" y="3194"/>
                  <a:pt x="3946" y="3162"/>
                </a:cubicBezTo>
                <a:cubicBezTo>
                  <a:pt x="3954" y="3209"/>
                  <a:pt x="3965" y="3213"/>
                  <a:pt x="3974" y="3239"/>
                </a:cubicBezTo>
                <a:cubicBezTo>
                  <a:pt x="3955" y="3265"/>
                  <a:pt x="3945" y="3214"/>
                  <a:pt x="3933" y="3292"/>
                </a:cubicBezTo>
                <a:cubicBezTo>
                  <a:pt x="3944" y="3229"/>
                  <a:pt x="3925" y="3260"/>
                  <a:pt x="3912" y="3240"/>
                </a:cubicBezTo>
                <a:cubicBezTo>
                  <a:pt x="3897" y="3289"/>
                  <a:pt x="3914" y="3278"/>
                  <a:pt x="3924" y="3290"/>
                </a:cubicBezTo>
                <a:cubicBezTo>
                  <a:pt x="3901" y="3344"/>
                  <a:pt x="3884" y="3308"/>
                  <a:pt x="3865" y="3303"/>
                </a:cubicBezTo>
                <a:cubicBezTo>
                  <a:pt x="3859" y="3278"/>
                  <a:pt x="3887" y="3268"/>
                  <a:pt x="3891" y="3285"/>
                </a:cubicBezTo>
                <a:cubicBezTo>
                  <a:pt x="3889" y="3222"/>
                  <a:pt x="3842" y="3277"/>
                  <a:pt x="3822" y="3258"/>
                </a:cubicBezTo>
                <a:cubicBezTo>
                  <a:pt x="3828" y="3305"/>
                  <a:pt x="3842" y="3252"/>
                  <a:pt x="3848" y="3300"/>
                </a:cubicBezTo>
                <a:cubicBezTo>
                  <a:pt x="3811" y="3277"/>
                  <a:pt x="3793" y="3333"/>
                  <a:pt x="3757" y="3341"/>
                </a:cubicBezTo>
                <a:cubicBezTo>
                  <a:pt x="3747" y="3310"/>
                  <a:pt x="3788" y="3291"/>
                  <a:pt x="3768" y="3258"/>
                </a:cubicBezTo>
                <a:lnTo>
                  <a:pt x="3747" y="3303"/>
                </a:lnTo>
                <a:cubicBezTo>
                  <a:pt x="3715" y="3246"/>
                  <a:pt x="3670" y="3278"/>
                  <a:pt x="3641" y="3316"/>
                </a:cubicBezTo>
                <a:cubicBezTo>
                  <a:pt x="3641" y="3316"/>
                  <a:pt x="3641" y="3316"/>
                  <a:pt x="3641" y="3316"/>
                </a:cubicBezTo>
                <a:cubicBezTo>
                  <a:pt x="3655" y="3286"/>
                  <a:pt x="3653" y="3273"/>
                  <a:pt x="3644" y="3266"/>
                </a:cubicBezTo>
                <a:cubicBezTo>
                  <a:pt x="3646" y="3268"/>
                  <a:pt x="3647" y="3269"/>
                  <a:pt x="3649" y="3270"/>
                </a:cubicBezTo>
                <a:cubicBezTo>
                  <a:pt x="3674" y="3267"/>
                  <a:pt x="3664" y="3257"/>
                  <a:pt x="3688" y="3263"/>
                </a:cubicBezTo>
                <a:cubicBezTo>
                  <a:pt x="3715" y="3251"/>
                  <a:pt x="3671" y="3254"/>
                  <a:pt x="3657" y="3239"/>
                </a:cubicBezTo>
                <a:cubicBezTo>
                  <a:pt x="3719" y="3245"/>
                  <a:pt x="3681" y="3192"/>
                  <a:pt x="3727" y="3208"/>
                </a:cubicBezTo>
                <a:cubicBezTo>
                  <a:pt x="3775" y="3203"/>
                  <a:pt x="3660" y="3175"/>
                  <a:pt x="3601" y="3165"/>
                </a:cubicBezTo>
                <a:cubicBezTo>
                  <a:pt x="3609" y="3203"/>
                  <a:pt x="3587" y="3227"/>
                  <a:pt x="3642" y="3265"/>
                </a:cubicBezTo>
                <a:cubicBezTo>
                  <a:pt x="3633" y="3259"/>
                  <a:pt x="3619" y="3257"/>
                  <a:pt x="3609" y="3249"/>
                </a:cubicBezTo>
                <a:cubicBezTo>
                  <a:pt x="3609" y="3253"/>
                  <a:pt x="3608" y="3257"/>
                  <a:pt x="3607" y="3260"/>
                </a:cubicBezTo>
                <a:cubicBezTo>
                  <a:pt x="3595" y="3256"/>
                  <a:pt x="3584" y="3251"/>
                  <a:pt x="3581" y="3247"/>
                </a:cubicBezTo>
                <a:cubicBezTo>
                  <a:pt x="3591" y="3258"/>
                  <a:pt x="3562" y="3267"/>
                  <a:pt x="3602" y="3281"/>
                </a:cubicBezTo>
                <a:cubicBezTo>
                  <a:pt x="3601" y="3286"/>
                  <a:pt x="3601" y="3290"/>
                  <a:pt x="3601" y="3294"/>
                </a:cubicBezTo>
                <a:cubicBezTo>
                  <a:pt x="3583" y="3295"/>
                  <a:pt x="3572" y="3299"/>
                  <a:pt x="3568" y="3305"/>
                </a:cubicBezTo>
                <a:cubicBezTo>
                  <a:pt x="3563" y="3300"/>
                  <a:pt x="3557" y="3301"/>
                  <a:pt x="3548" y="3321"/>
                </a:cubicBezTo>
                <a:cubicBezTo>
                  <a:pt x="3540" y="3282"/>
                  <a:pt x="3549" y="3248"/>
                  <a:pt x="3554" y="3213"/>
                </a:cubicBezTo>
                <a:cubicBezTo>
                  <a:pt x="3544" y="3192"/>
                  <a:pt x="3519" y="3269"/>
                  <a:pt x="3517" y="3290"/>
                </a:cubicBezTo>
                <a:cubicBezTo>
                  <a:pt x="3498" y="3315"/>
                  <a:pt x="3475" y="3202"/>
                  <a:pt x="3463" y="3290"/>
                </a:cubicBezTo>
                <a:cubicBezTo>
                  <a:pt x="3456" y="3288"/>
                  <a:pt x="3431" y="3250"/>
                  <a:pt x="3440" y="3225"/>
                </a:cubicBezTo>
                <a:cubicBezTo>
                  <a:pt x="3435" y="3237"/>
                  <a:pt x="3428" y="3247"/>
                  <a:pt x="3421" y="3254"/>
                </a:cubicBezTo>
                <a:cubicBezTo>
                  <a:pt x="3404" y="3252"/>
                  <a:pt x="3387" y="3248"/>
                  <a:pt x="3371" y="3243"/>
                </a:cubicBezTo>
                <a:cubicBezTo>
                  <a:pt x="3399" y="3222"/>
                  <a:pt x="3414" y="3210"/>
                  <a:pt x="3453" y="3197"/>
                </a:cubicBezTo>
                <a:cubicBezTo>
                  <a:pt x="3452" y="3207"/>
                  <a:pt x="3453" y="3217"/>
                  <a:pt x="3456" y="3228"/>
                </a:cubicBezTo>
                <a:cubicBezTo>
                  <a:pt x="3459" y="3197"/>
                  <a:pt x="3470" y="3187"/>
                  <a:pt x="3480" y="3197"/>
                </a:cubicBezTo>
                <a:cubicBezTo>
                  <a:pt x="3482" y="3193"/>
                  <a:pt x="3481" y="3191"/>
                  <a:pt x="3481" y="3188"/>
                </a:cubicBezTo>
                <a:cubicBezTo>
                  <a:pt x="3483" y="3187"/>
                  <a:pt x="3483" y="3187"/>
                  <a:pt x="3484" y="3187"/>
                </a:cubicBezTo>
                <a:cubicBezTo>
                  <a:pt x="3483" y="3187"/>
                  <a:pt x="3483" y="3187"/>
                  <a:pt x="3482" y="3186"/>
                </a:cubicBezTo>
                <a:cubicBezTo>
                  <a:pt x="3482" y="3174"/>
                  <a:pt x="3473" y="3171"/>
                  <a:pt x="3467" y="3165"/>
                </a:cubicBezTo>
                <a:cubicBezTo>
                  <a:pt x="3474" y="3161"/>
                  <a:pt x="3475" y="3156"/>
                  <a:pt x="3456" y="3150"/>
                </a:cubicBezTo>
                <a:cubicBezTo>
                  <a:pt x="3504" y="3147"/>
                  <a:pt x="3468" y="3163"/>
                  <a:pt x="3513" y="3170"/>
                </a:cubicBezTo>
                <a:cubicBezTo>
                  <a:pt x="3513" y="3158"/>
                  <a:pt x="3504" y="3146"/>
                  <a:pt x="3534" y="3136"/>
                </a:cubicBezTo>
                <a:cubicBezTo>
                  <a:pt x="3524" y="3129"/>
                  <a:pt x="3459" y="3119"/>
                  <a:pt x="3489" y="3114"/>
                </a:cubicBezTo>
                <a:cubicBezTo>
                  <a:pt x="3424" y="3115"/>
                  <a:pt x="3432" y="3112"/>
                  <a:pt x="3382" y="3093"/>
                </a:cubicBezTo>
                <a:cubicBezTo>
                  <a:pt x="3386" y="3102"/>
                  <a:pt x="3377" y="3108"/>
                  <a:pt x="3368" y="3114"/>
                </a:cubicBezTo>
                <a:cubicBezTo>
                  <a:pt x="3361" y="3101"/>
                  <a:pt x="3355" y="3088"/>
                  <a:pt x="3350" y="3072"/>
                </a:cubicBezTo>
                <a:cubicBezTo>
                  <a:pt x="3341" y="3079"/>
                  <a:pt x="3345" y="3112"/>
                  <a:pt x="3346" y="3128"/>
                </a:cubicBezTo>
                <a:cubicBezTo>
                  <a:pt x="3344" y="3130"/>
                  <a:pt x="3344" y="3133"/>
                  <a:pt x="3345" y="3135"/>
                </a:cubicBezTo>
                <a:cubicBezTo>
                  <a:pt x="3345" y="3138"/>
                  <a:pt x="3343" y="3137"/>
                  <a:pt x="3340" y="3131"/>
                </a:cubicBezTo>
                <a:cubicBezTo>
                  <a:pt x="3338" y="3138"/>
                  <a:pt x="3337" y="3143"/>
                  <a:pt x="3337" y="3147"/>
                </a:cubicBezTo>
                <a:cubicBezTo>
                  <a:pt x="3304" y="3148"/>
                  <a:pt x="3310" y="3136"/>
                  <a:pt x="3272" y="3143"/>
                </a:cubicBezTo>
                <a:cubicBezTo>
                  <a:pt x="3293" y="3152"/>
                  <a:pt x="3316" y="3156"/>
                  <a:pt x="3339" y="3157"/>
                </a:cubicBezTo>
                <a:cubicBezTo>
                  <a:pt x="3340" y="3157"/>
                  <a:pt x="3340" y="3158"/>
                  <a:pt x="3341" y="3157"/>
                </a:cubicBezTo>
                <a:cubicBezTo>
                  <a:pt x="3348" y="3158"/>
                  <a:pt x="3355" y="3158"/>
                  <a:pt x="3362" y="3158"/>
                </a:cubicBezTo>
                <a:cubicBezTo>
                  <a:pt x="3360" y="3165"/>
                  <a:pt x="3359" y="3172"/>
                  <a:pt x="3356" y="3178"/>
                </a:cubicBezTo>
                <a:cubicBezTo>
                  <a:pt x="3336" y="3170"/>
                  <a:pt x="3314" y="3165"/>
                  <a:pt x="3292" y="3163"/>
                </a:cubicBezTo>
                <a:cubicBezTo>
                  <a:pt x="3284" y="3164"/>
                  <a:pt x="3285" y="3167"/>
                  <a:pt x="3289" y="3169"/>
                </a:cubicBezTo>
                <a:cubicBezTo>
                  <a:pt x="3274" y="3174"/>
                  <a:pt x="3256" y="3212"/>
                  <a:pt x="3240" y="3233"/>
                </a:cubicBezTo>
                <a:cubicBezTo>
                  <a:pt x="3239" y="3235"/>
                  <a:pt x="3237" y="3236"/>
                  <a:pt x="3236" y="3237"/>
                </a:cubicBezTo>
                <a:cubicBezTo>
                  <a:pt x="3236" y="3237"/>
                  <a:pt x="3237" y="3237"/>
                  <a:pt x="3237" y="3237"/>
                </a:cubicBezTo>
                <a:cubicBezTo>
                  <a:pt x="3224" y="3253"/>
                  <a:pt x="3213" y="3257"/>
                  <a:pt x="3205" y="3223"/>
                </a:cubicBezTo>
                <a:cubicBezTo>
                  <a:pt x="3198" y="3238"/>
                  <a:pt x="3191" y="3252"/>
                  <a:pt x="3184" y="3267"/>
                </a:cubicBezTo>
                <a:cubicBezTo>
                  <a:pt x="3172" y="3240"/>
                  <a:pt x="3189" y="3220"/>
                  <a:pt x="3191" y="3196"/>
                </a:cubicBezTo>
                <a:cubicBezTo>
                  <a:pt x="3177" y="3172"/>
                  <a:pt x="3150" y="3263"/>
                  <a:pt x="3139" y="3209"/>
                </a:cubicBezTo>
                <a:cubicBezTo>
                  <a:pt x="3135" y="3162"/>
                  <a:pt x="3158" y="3181"/>
                  <a:pt x="3166" y="3154"/>
                </a:cubicBezTo>
                <a:cubicBezTo>
                  <a:pt x="3118" y="3175"/>
                  <a:pt x="3071" y="3212"/>
                  <a:pt x="3051" y="3123"/>
                </a:cubicBezTo>
                <a:cubicBezTo>
                  <a:pt x="3060" y="3120"/>
                  <a:pt x="3069" y="3117"/>
                  <a:pt x="3081" y="3114"/>
                </a:cubicBezTo>
                <a:cubicBezTo>
                  <a:pt x="3068" y="3104"/>
                  <a:pt x="2992" y="3118"/>
                  <a:pt x="3020" y="3107"/>
                </a:cubicBezTo>
                <a:cubicBezTo>
                  <a:pt x="3005" y="3105"/>
                  <a:pt x="2998" y="3105"/>
                  <a:pt x="2994" y="3106"/>
                </a:cubicBezTo>
                <a:cubicBezTo>
                  <a:pt x="2985" y="3093"/>
                  <a:pt x="2975" y="3086"/>
                  <a:pt x="2962" y="3107"/>
                </a:cubicBezTo>
                <a:cubicBezTo>
                  <a:pt x="2964" y="3109"/>
                  <a:pt x="2967" y="3114"/>
                  <a:pt x="2969" y="3119"/>
                </a:cubicBezTo>
                <a:cubicBezTo>
                  <a:pt x="2960" y="3117"/>
                  <a:pt x="2952" y="3115"/>
                  <a:pt x="2946" y="3112"/>
                </a:cubicBezTo>
                <a:cubicBezTo>
                  <a:pt x="2945" y="3102"/>
                  <a:pt x="2941" y="3093"/>
                  <a:pt x="2936" y="3087"/>
                </a:cubicBezTo>
                <a:cubicBezTo>
                  <a:pt x="2943" y="3082"/>
                  <a:pt x="2956" y="3078"/>
                  <a:pt x="2978" y="3075"/>
                </a:cubicBezTo>
                <a:cubicBezTo>
                  <a:pt x="2988" y="3055"/>
                  <a:pt x="2833" y="3027"/>
                  <a:pt x="2919" y="3011"/>
                </a:cubicBezTo>
                <a:cubicBezTo>
                  <a:pt x="2904" y="3007"/>
                  <a:pt x="2888" y="3002"/>
                  <a:pt x="2873" y="2997"/>
                </a:cubicBezTo>
                <a:cubicBezTo>
                  <a:pt x="2899" y="2988"/>
                  <a:pt x="2922" y="3000"/>
                  <a:pt x="2946" y="3001"/>
                </a:cubicBezTo>
                <a:cubicBezTo>
                  <a:pt x="2969" y="2990"/>
                  <a:pt x="2875" y="2973"/>
                  <a:pt x="2930" y="2964"/>
                </a:cubicBezTo>
                <a:cubicBezTo>
                  <a:pt x="2978" y="2960"/>
                  <a:pt x="2959" y="2977"/>
                  <a:pt x="2988" y="2981"/>
                </a:cubicBezTo>
                <a:cubicBezTo>
                  <a:pt x="2963" y="2946"/>
                  <a:pt x="2920" y="2914"/>
                  <a:pt x="3020" y="2895"/>
                </a:cubicBezTo>
                <a:cubicBezTo>
                  <a:pt x="3019" y="2885"/>
                  <a:pt x="3031" y="2875"/>
                  <a:pt x="2978" y="2863"/>
                </a:cubicBezTo>
                <a:cubicBezTo>
                  <a:pt x="2956" y="2870"/>
                  <a:pt x="2936" y="2871"/>
                  <a:pt x="2917" y="2864"/>
                </a:cubicBezTo>
                <a:cubicBezTo>
                  <a:pt x="2980" y="2854"/>
                  <a:pt x="2906" y="2820"/>
                  <a:pt x="2980" y="2800"/>
                </a:cubicBezTo>
                <a:cubicBezTo>
                  <a:pt x="3010" y="2808"/>
                  <a:pt x="3039" y="2816"/>
                  <a:pt x="3012" y="2822"/>
                </a:cubicBezTo>
                <a:cubicBezTo>
                  <a:pt x="3055" y="2818"/>
                  <a:pt x="3063" y="2786"/>
                  <a:pt x="3072" y="2770"/>
                </a:cubicBezTo>
                <a:cubicBezTo>
                  <a:pt x="3014" y="2754"/>
                  <a:pt x="3070" y="2780"/>
                  <a:pt x="3008" y="2783"/>
                </a:cubicBezTo>
                <a:cubicBezTo>
                  <a:pt x="2969" y="2772"/>
                  <a:pt x="3010" y="2763"/>
                  <a:pt x="2965" y="2752"/>
                </a:cubicBezTo>
                <a:cubicBezTo>
                  <a:pt x="2944" y="2754"/>
                  <a:pt x="2924" y="2753"/>
                  <a:pt x="2905" y="2748"/>
                </a:cubicBezTo>
                <a:cubicBezTo>
                  <a:pt x="2868" y="2755"/>
                  <a:pt x="2898" y="2758"/>
                  <a:pt x="2853" y="2758"/>
                </a:cubicBezTo>
                <a:cubicBezTo>
                  <a:pt x="2850" y="2754"/>
                  <a:pt x="2848" y="2750"/>
                  <a:pt x="2831" y="2746"/>
                </a:cubicBezTo>
                <a:cubicBezTo>
                  <a:pt x="2927" y="2733"/>
                  <a:pt x="2903" y="2728"/>
                  <a:pt x="2949" y="2710"/>
                </a:cubicBezTo>
                <a:cubicBezTo>
                  <a:pt x="3007" y="2721"/>
                  <a:pt x="2909" y="2729"/>
                  <a:pt x="2968" y="2740"/>
                </a:cubicBezTo>
                <a:cubicBezTo>
                  <a:pt x="3015" y="2734"/>
                  <a:pt x="2985" y="2727"/>
                  <a:pt x="3033" y="2721"/>
                </a:cubicBezTo>
                <a:cubicBezTo>
                  <a:pt x="2982" y="2726"/>
                  <a:pt x="2949" y="2697"/>
                  <a:pt x="2954" y="2686"/>
                </a:cubicBezTo>
                <a:cubicBezTo>
                  <a:pt x="2971" y="2683"/>
                  <a:pt x="2986" y="2690"/>
                  <a:pt x="3002" y="2693"/>
                </a:cubicBezTo>
                <a:cubicBezTo>
                  <a:pt x="3062" y="2686"/>
                  <a:pt x="3009" y="2677"/>
                  <a:pt x="3056" y="2670"/>
                </a:cubicBezTo>
                <a:cubicBezTo>
                  <a:pt x="3032" y="2664"/>
                  <a:pt x="3005" y="2677"/>
                  <a:pt x="2981" y="2675"/>
                </a:cubicBezTo>
                <a:cubicBezTo>
                  <a:pt x="2942" y="2653"/>
                  <a:pt x="3008" y="2633"/>
                  <a:pt x="2982" y="2612"/>
                </a:cubicBezTo>
                <a:cubicBezTo>
                  <a:pt x="2917" y="2611"/>
                  <a:pt x="2989" y="2627"/>
                  <a:pt x="2952" y="2635"/>
                </a:cubicBezTo>
                <a:cubicBezTo>
                  <a:pt x="2939" y="2637"/>
                  <a:pt x="2928" y="2635"/>
                  <a:pt x="2915" y="2638"/>
                </a:cubicBezTo>
                <a:cubicBezTo>
                  <a:pt x="2942" y="2623"/>
                  <a:pt x="2895" y="2618"/>
                  <a:pt x="2873" y="2602"/>
                </a:cubicBezTo>
                <a:cubicBezTo>
                  <a:pt x="2804" y="2602"/>
                  <a:pt x="2823" y="2616"/>
                  <a:pt x="2881" y="2623"/>
                </a:cubicBezTo>
                <a:cubicBezTo>
                  <a:pt x="2846" y="2636"/>
                  <a:pt x="2809" y="2609"/>
                  <a:pt x="2806" y="2628"/>
                </a:cubicBezTo>
                <a:cubicBezTo>
                  <a:pt x="2770" y="2618"/>
                  <a:pt x="2762" y="2598"/>
                  <a:pt x="2700" y="2612"/>
                </a:cubicBezTo>
                <a:cubicBezTo>
                  <a:pt x="2698" y="2621"/>
                  <a:pt x="2726" y="2624"/>
                  <a:pt x="2760" y="2616"/>
                </a:cubicBezTo>
                <a:cubicBezTo>
                  <a:pt x="2772" y="2620"/>
                  <a:pt x="2746" y="2623"/>
                  <a:pt x="2733" y="2627"/>
                </a:cubicBezTo>
                <a:cubicBezTo>
                  <a:pt x="2759" y="2638"/>
                  <a:pt x="2789" y="2635"/>
                  <a:pt x="2816" y="2643"/>
                </a:cubicBezTo>
                <a:cubicBezTo>
                  <a:pt x="2810" y="2660"/>
                  <a:pt x="2785" y="2678"/>
                  <a:pt x="2829" y="2696"/>
                </a:cubicBezTo>
                <a:cubicBezTo>
                  <a:pt x="2701" y="2715"/>
                  <a:pt x="2806" y="2738"/>
                  <a:pt x="2767" y="2759"/>
                </a:cubicBezTo>
                <a:cubicBezTo>
                  <a:pt x="2669" y="2756"/>
                  <a:pt x="2738" y="2726"/>
                  <a:pt x="2652" y="2722"/>
                </a:cubicBezTo>
                <a:cubicBezTo>
                  <a:pt x="2684" y="2755"/>
                  <a:pt x="2593" y="2772"/>
                  <a:pt x="2682" y="2809"/>
                </a:cubicBezTo>
                <a:cubicBezTo>
                  <a:pt x="2627" y="2817"/>
                  <a:pt x="2580" y="2821"/>
                  <a:pt x="2651" y="2838"/>
                </a:cubicBezTo>
                <a:cubicBezTo>
                  <a:pt x="2596" y="2844"/>
                  <a:pt x="2536" y="2838"/>
                  <a:pt x="2519" y="2825"/>
                </a:cubicBezTo>
                <a:cubicBezTo>
                  <a:pt x="2484" y="2828"/>
                  <a:pt x="2523" y="2834"/>
                  <a:pt x="2503" y="2839"/>
                </a:cubicBezTo>
                <a:cubicBezTo>
                  <a:pt x="2546" y="2834"/>
                  <a:pt x="2582" y="2854"/>
                  <a:pt x="2626" y="2843"/>
                </a:cubicBezTo>
                <a:cubicBezTo>
                  <a:pt x="2557" y="2861"/>
                  <a:pt x="2644" y="2884"/>
                  <a:pt x="2623" y="2904"/>
                </a:cubicBezTo>
                <a:cubicBezTo>
                  <a:pt x="2577" y="2876"/>
                  <a:pt x="2528" y="2857"/>
                  <a:pt x="2525" y="2851"/>
                </a:cubicBezTo>
                <a:cubicBezTo>
                  <a:pt x="2434" y="2856"/>
                  <a:pt x="2552" y="2894"/>
                  <a:pt x="2572" y="2914"/>
                </a:cubicBezTo>
                <a:cubicBezTo>
                  <a:pt x="2508" y="2912"/>
                  <a:pt x="2521" y="2933"/>
                  <a:pt x="2527" y="2944"/>
                </a:cubicBezTo>
                <a:cubicBezTo>
                  <a:pt x="2543" y="2947"/>
                  <a:pt x="2561" y="2941"/>
                  <a:pt x="2576" y="2946"/>
                </a:cubicBezTo>
                <a:cubicBezTo>
                  <a:pt x="2583" y="2949"/>
                  <a:pt x="2575" y="2952"/>
                  <a:pt x="2586" y="2955"/>
                </a:cubicBezTo>
                <a:cubicBezTo>
                  <a:pt x="2566" y="2955"/>
                  <a:pt x="2546" y="2950"/>
                  <a:pt x="2525" y="2955"/>
                </a:cubicBezTo>
                <a:cubicBezTo>
                  <a:pt x="2517" y="2979"/>
                  <a:pt x="2562" y="3005"/>
                  <a:pt x="2568" y="3030"/>
                </a:cubicBezTo>
                <a:cubicBezTo>
                  <a:pt x="2556" y="3031"/>
                  <a:pt x="2544" y="3029"/>
                  <a:pt x="2531" y="3031"/>
                </a:cubicBezTo>
                <a:cubicBezTo>
                  <a:pt x="2511" y="3004"/>
                  <a:pt x="2470" y="2994"/>
                  <a:pt x="2447" y="2969"/>
                </a:cubicBezTo>
                <a:cubicBezTo>
                  <a:pt x="2388" y="2986"/>
                  <a:pt x="2428" y="3008"/>
                  <a:pt x="2398" y="3026"/>
                </a:cubicBezTo>
                <a:cubicBezTo>
                  <a:pt x="2394" y="3021"/>
                  <a:pt x="2389" y="3022"/>
                  <a:pt x="2382" y="3036"/>
                </a:cubicBezTo>
                <a:cubicBezTo>
                  <a:pt x="2383" y="3039"/>
                  <a:pt x="2383" y="3040"/>
                  <a:pt x="2384" y="3042"/>
                </a:cubicBezTo>
                <a:cubicBezTo>
                  <a:pt x="2381" y="3043"/>
                  <a:pt x="2379" y="3045"/>
                  <a:pt x="2378" y="3046"/>
                </a:cubicBezTo>
                <a:cubicBezTo>
                  <a:pt x="2381" y="3047"/>
                  <a:pt x="2383" y="3047"/>
                  <a:pt x="2385" y="3048"/>
                </a:cubicBezTo>
                <a:cubicBezTo>
                  <a:pt x="2386" y="3051"/>
                  <a:pt x="2386" y="3055"/>
                  <a:pt x="2387" y="3057"/>
                </a:cubicBezTo>
                <a:cubicBezTo>
                  <a:pt x="2367" y="3058"/>
                  <a:pt x="2346" y="3060"/>
                  <a:pt x="2327" y="3055"/>
                </a:cubicBezTo>
                <a:cubicBezTo>
                  <a:pt x="2293" y="3064"/>
                  <a:pt x="2347" y="3077"/>
                  <a:pt x="2307" y="3085"/>
                </a:cubicBezTo>
                <a:cubicBezTo>
                  <a:pt x="2253" y="3082"/>
                  <a:pt x="2272" y="3072"/>
                  <a:pt x="2214" y="3063"/>
                </a:cubicBezTo>
                <a:cubicBezTo>
                  <a:pt x="2141" y="3070"/>
                  <a:pt x="2233" y="3085"/>
                  <a:pt x="2169" y="3092"/>
                </a:cubicBezTo>
                <a:cubicBezTo>
                  <a:pt x="2212" y="3099"/>
                  <a:pt x="2194" y="3080"/>
                  <a:pt x="2247" y="3079"/>
                </a:cubicBezTo>
                <a:cubicBezTo>
                  <a:pt x="2243" y="3088"/>
                  <a:pt x="2250" y="3096"/>
                  <a:pt x="2228" y="3104"/>
                </a:cubicBezTo>
                <a:cubicBezTo>
                  <a:pt x="2281" y="3094"/>
                  <a:pt x="2308" y="3102"/>
                  <a:pt x="2363" y="3109"/>
                </a:cubicBezTo>
                <a:cubicBezTo>
                  <a:pt x="2370" y="3112"/>
                  <a:pt x="2362" y="3114"/>
                  <a:pt x="2373" y="3118"/>
                </a:cubicBezTo>
                <a:cubicBezTo>
                  <a:pt x="2345" y="3129"/>
                  <a:pt x="2326" y="3108"/>
                  <a:pt x="2298" y="3119"/>
                </a:cubicBezTo>
                <a:cubicBezTo>
                  <a:pt x="2375" y="3136"/>
                  <a:pt x="2299" y="3200"/>
                  <a:pt x="2205" y="3189"/>
                </a:cubicBezTo>
                <a:cubicBezTo>
                  <a:pt x="2248" y="3199"/>
                  <a:pt x="2222" y="3207"/>
                  <a:pt x="2274" y="3210"/>
                </a:cubicBezTo>
                <a:cubicBezTo>
                  <a:pt x="2233" y="3223"/>
                  <a:pt x="2199" y="3211"/>
                  <a:pt x="2160" y="3217"/>
                </a:cubicBezTo>
                <a:cubicBezTo>
                  <a:pt x="2176" y="3204"/>
                  <a:pt x="2130" y="3187"/>
                  <a:pt x="2159" y="3174"/>
                </a:cubicBezTo>
                <a:cubicBezTo>
                  <a:pt x="2103" y="3179"/>
                  <a:pt x="2088" y="3212"/>
                  <a:pt x="2107" y="3231"/>
                </a:cubicBezTo>
                <a:cubicBezTo>
                  <a:pt x="2081" y="3235"/>
                  <a:pt x="2059" y="3224"/>
                  <a:pt x="2032" y="3231"/>
                </a:cubicBezTo>
                <a:cubicBezTo>
                  <a:pt x="2066" y="3246"/>
                  <a:pt x="2105" y="3261"/>
                  <a:pt x="2033" y="3274"/>
                </a:cubicBezTo>
                <a:cubicBezTo>
                  <a:pt x="2095" y="3280"/>
                  <a:pt x="2083" y="3291"/>
                  <a:pt x="2153" y="3289"/>
                </a:cubicBezTo>
                <a:cubicBezTo>
                  <a:pt x="2098" y="3293"/>
                  <a:pt x="2175" y="3309"/>
                  <a:pt x="2120" y="3320"/>
                </a:cubicBezTo>
                <a:cubicBezTo>
                  <a:pt x="2211" y="3319"/>
                  <a:pt x="2150" y="3346"/>
                  <a:pt x="2211" y="3350"/>
                </a:cubicBezTo>
                <a:cubicBezTo>
                  <a:pt x="2169" y="3368"/>
                  <a:pt x="2141" y="3333"/>
                  <a:pt x="2101" y="3345"/>
                </a:cubicBezTo>
                <a:cubicBezTo>
                  <a:pt x="2148" y="3357"/>
                  <a:pt x="2148" y="3366"/>
                  <a:pt x="2131" y="3373"/>
                </a:cubicBezTo>
                <a:cubicBezTo>
                  <a:pt x="2102" y="3372"/>
                  <a:pt x="2074" y="3366"/>
                  <a:pt x="2046" y="3363"/>
                </a:cubicBezTo>
                <a:cubicBezTo>
                  <a:pt x="2021" y="3332"/>
                  <a:pt x="2075" y="3308"/>
                  <a:pt x="2018" y="3282"/>
                </a:cubicBezTo>
                <a:cubicBezTo>
                  <a:pt x="1970" y="3285"/>
                  <a:pt x="2042" y="3297"/>
                  <a:pt x="1976" y="3299"/>
                </a:cubicBezTo>
                <a:cubicBezTo>
                  <a:pt x="2106" y="3345"/>
                  <a:pt x="1880" y="3364"/>
                  <a:pt x="1982" y="3410"/>
                </a:cubicBezTo>
                <a:cubicBezTo>
                  <a:pt x="1849" y="3436"/>
                  <a:pt x="1961" y="3512"/>
                  <a:pt x="1826" y="3518"/>
                </a:cubicBezTo>
                <a:cubicBezTo>
                  <a:pt x="1813" y="3528"/>
                  <a:pt x="1809" y="3539"/>
                  <a:pt x="1792" y="3549"/>
                </a:cubicBezTo>
                <a:cubicBezTo>
                  <a:pt x="1883" y="3563"/>
                  <a:pt x="1810" y="3576"/>
                  <a:pt x="1829" y="3592"/>
                </a:cubicBezTo>
                <a:cubicBezTo>
                  <a:pt x="1808" y="3592"/>
                  <a:pt x="1789" y="3585"/>
                  <a:pt x="1767" y="3590"/>
                </a:cubicBezTo>
                <a:cubicBezTo>
                  <a:pt x="1831" y="3596"/>
                  <a:pt x="1827" y="3617"/>
                  <a:pt x="1773" y="3610"/>
                </a:cubicBezTo>
                <a:cubicBezTo>
                  <a:pt x="1838" y="3648"/>
                  <a:pt x="1722" y="3668"/>
                  <a:pt x="1758" y="3704"/>
                </a:cubicBezTo>
                <a:cubicBezTo>
                  <a:pt x="1795" y="3698"/>
                  <a:pt x="1812" y="3716"/>
                  <a:pt x="1827" y="3723"/>
                </a:cubicBezTo>
                <a:cubicBezTo>
                  <a:pt x="1797" y="3725"/>
                  <a:pt x="1774" y="3705"/>
                  <a:pt x="1745" y="3706"/>
                </a:cubicBezTo>
                <a:cubicBezTo>
                  <a:pt x="1677" y="3726"/>
                  <a:pt x="1747" y="3760"/>
                  <a:pt x="1744" y="3787"/>
                </a:cubicBezTo>
                <a:cubicBezTo>
                  <a:pt x="1653" y="3777"/>
                  <a:pt x="1638" y="3808"/>
                  <a:pt x="1696" y="3820"/>
                </a:cubicBezTo>
                <a:cubicBezTo>
                  <a:pt x="1650" y="3821"/>
                  <a:pt x="1679" y="3830"/>
                  <a:pt x="1643" y="3832"/>
                </a:cubicBezTo>
                <a:cubicBezTo>
                  <a:pt x="1773" y="3860"/>
                  <a:pt x="1565" y="3897"/>
                  <a:pt x="1671" y="3942"/>
                </a:cubicBezTo>
                <a:cubicBezTo>
                  <a:pt x="1528" y="3952"/>
                  <a:pt x="1736" y="4024"/>
                  <a:pt x="1593" y="4028"/>
                </a:cubicBezTo>
                <a:cubicBezTo>
                  <a:pt x="1610" y="4021"/>
                  <a:pt x="1593" y="4010"/>
                  <a:pt x="1589" y="4001"/>
                </a:cubicBezTo>
                <a:cubicBezTo>
                  <a:pt x="1520" y="4000"/>
                  <a:pt x="1607" y="4039"/>
                  <a:pt x="1571" y="4058"/>
                </a:cubicBezTo>
                <a:cubicBezTo>
                  <a:pt x="1556" y="4066"/>
                  <a:pt x="1472" y="4089"/>
                  <a:pt x="1545" y="4099"/>
                </a:cubicBezTo>
                <a:cubicBezTo>
                  <a:pt x="1572" y="4108"/>
                  <a:pt x="1504" y="4106"/>
                  <a:pt x="1491" y="4110"/>
                </a:cubicBezTo>
                <a:cubicBezTo>
                  <a:pt x="1533" y="4136"/>
                  <a:pt x="1484" y="4151"/>
                  <a:pt x="1532" y="4177"/>
                </a:cubicBezTo>
                <a:cubicBezTo>
                  <a:pt x="1478" y="4195"/>
                  <a:pt x="1477" y="4247"/>
                  <a:pt x="1460" y="4284"/>
                </a:cubicBezTo>
                <a:cubicBezTo>
                  <a:pt x="1165" y="4750"/>
                  <a:pt x="991" y="5244"/>
                  <a:pt x="886" y="5771"/>
                </a:cubicBezTo>
                <a:cubicBezTo>
                  <a:pt x="781" y="6296"/>
                  <a:pt x="746" y="6854"/>
                  <a:pt x="730" y="7431"/>
                </a:cubicBezTo>
                <a:cubicBezTo>
                  <a:pt x="699" y="7438"/>
                  <a:pt x="673" y="7427"/>
                  <a:pt x="646" y="7419"/>
                </a:cubicBezTo>
                <a:cubicBezTo>
                  <a:pt x="742" y="7341"/>
                  <a:pt x="605" y="7240"/>
                  <a:pt x="692" y="7163"/>
                </a:cubicBezTo>
                <a:cubicBezTo>
                  <a:pt x="643" y="7152"/>
                  <a:pt x="650" y="7148"/>
                  <a:pt x="638" y="7134"/>
                </a:cubicBezTo>
                <a:cubicBezTo>
                  <a:pt x="662" y="7133"/>
                  <a:pt x="646" y="7140"/>
                  <a:pt x="671" y="7148"/>
                </a:cubicBezTo>
                <a:cubicBezTo>
                  <a:pt x="703" y="7138"/>
                  <a:pt x="615" y="7114"/>
                  <a:pt x="682" y="7108"/>
                </a:cubicBezTo>
                <a:cubicBezTo>
                  <a:pt x="653" y="7095"/>
                  <a:pt x="617" y="7103"/>
                  <a:pt x="587" y="7090"/>
                </a:cubicBezTo>
                <a:cubicBezTo>
                  <a:pt x="712" y="7067"/>
                  <a:pt x="684" y="7007"/>
                  <a:pt x="627" y="6952"/>
                </a:cubicBezTo>
                <a:cubicBezTo>
                  <a:pt x="652" y="6916"/>
                  <a:pt x="696" y="6883"/>
                  <a:pt x="635" y="6838"/>
                </a:cubicBezTo>
                <a:cubicBezTo>
                  <a:pt x="649" y="6836"/>
                  <a:pt x="661" y="6836"/>
                  <a:pt x="673" y="6840"/>
                </a:cubicBezTo>
                <a:cubicBezTo>
                  <a:pt x="613" y="6773"/>
                  <a:pt x="718" y="6702"/>
                  <a:pt x="628" y="6653"/>
                </a:cubicBezTo>
                <a:cubicBezTo>
                  <a:pt x="663" y="6648"/>
                  <a:pt x="674" y="6658"/>
                  <a:pt x="681" y="6646"/>
                </a:cubicBezTo>
                <a:cubicBezTo>
                  <a:pt x="666" y="6641"/>
                  <a:pt x="648" y="6646"/>
                  <a:pt x="630" y="6647"/>
                </a:cubicBezTo>
                <a:cubicBezTo>
                  <a:pt x="724" y="6582"/>
                  <a:pt x="580" y="6504"/>
                  <a:pt x="694" y="6442"/>
                </a:cubicBezTo>
                <a:cubicBezTo>
                  <a:pt x="615" y="6425"/>
                  <a:pt x="697" y="6398"/>
                  <a:pt x="701" y="6380"/>
                </a:cubicBezTo>
                <a:cubicBezTo>
                  <a:pt x="706" y="6350"/>
                  <a:pt x="629" y="6319"/>
                  <a:pt x="696" y="6314"/>
                </a:cubicBezTo>
                <a:cubicBezTo>
                  <a:pt x="649" y="6281"/>
                  <a:pt x="651" y="6255"/>
                  <a:pt x="720" y="6238"/>
                </a:cubicBezTo>
                <a:cubicBezTo>
                  <a:pt x="701" y="6220"/>
                  <a:pt x="669" y="6239"/>
                  <a:pt x="650" y="6221"/>
                </a:cubicBezTo>
                <a:cubicBezTo>
                  <a:pt x="622" y="6215"/>
                  <a:pt x="693" y="6206"/>
                  <a:pt x="702" y="6215"/>
                </a:cubicBezTo>
                <a:cubicBezTo>
                  <a:pt x="642" y="6190"/>
                  <a:pt x="703" y="6180"/>
                  <a:pt x="670" y="6158"/>
                </a:cubicBezTo>
                <a:cubicBezTo>
                  <a:pt x="688" y="6154"/>
                  <a:pt x="703" y="6159"/>
                  <a:pt x="718" y="6165"/>
                </a:cubicBezTo>
                <a:cubicBezTo>
                  <a:pt x="659" y="6134"/>
                  <a:pt x="708" y="6118"/>
                  <a:pt x="679" y="6091"/>
                </a:cubicBezTo>
                <a:cubicBezTo>
                  <a:pt x="771" y="6101"/>
                  <a:pt x="689" y="6091"/>
                  <a:pt x="733" y="6079"/>
                </a:cubicBezTo>
                <a:cubicBezTo>
                  <a:pt x="702" y="6075"/>
                  <a:pt x="675" y="6063"/>
                  <a:pt x="678" y="6055"/>
                </a:cubicBezTo>
                <a:cubicBezTo>
                  <a:pt x="698" y="6058"/>
                  <a:pt x="719" y="6057"/>
                  <a:pt x="741" y="6055"/>
                </a:cubicBezTo>
                <a:cubicBezTo>
                  <a:pt x="653" y="6027"/>
                  <a:pt x="785" y="6013"/>
                  <a:pt x="693" y="5970"/>
                </a:cubicBezTo>
                <a:cubicBezTo>
                  <a:pt x="715" y="5967"/>
                  <a:pt x="735" y="5970"/>
                  <a:pt x="755" y="5975"/>
                </a:cubicBezTo>
                <a:cubicBezTo>
                  <a:pt x="735" y="5934"/>
                  <a:pt x="780" y="5852"/>
                  <a:pt x="724" y="5834"/>
                </a:cubicBezTo>
                <a:cubicBezTo>
                  <a:pt x="716" y="5813"/>
                  <a:pt x="801" y="5807"/>
                  <a:pt x="718" y="5776"/>
                </a:cubicBezTo>
                <a:cubicBezTo>
                  <a:pt x="780" y="5767"/>
                  <a:pt x="821" y="5740"/>
                  <a:pt x="761" y="5724"/>
                </a:cubicBezTo>
                <a:cubicBezTo>
                  <a:pt x="832" y="5615"/>
                  <a:pt x="790" y="5497"/>
                  <a:pt x="862" y="5386"/>
                </a:cubicBezTo>
                <a:cubicBezTo>
                  <a:pt x="847" y="5378"/>
                  <a:pt x="830" y="5379"/>
                  <a:pt x="815" y="5373"/>
                </a:cubicBezTo>
                <a:cubicBezTo>
                  <a:pt x="853" y="5368"/>
                  <a:pt x="841" y="5363"/>
                  <a:pt x="885" y="5354"/>
                </a:cubicBezTo>
                <a:cubicBezTo>
                  <a:pt x="822" y="5281"/>
                  <a:pt x="987" y="5211"/>
                  <a:pt x="887" y="5122"/>
                </a:cubicBezTo>
                <a:cubicBezTo>
                  <a:pt x="909" y="5120"/>
                  <a:pt x="928" y="5126"/>
                  <a:pt x="950" y="5122"/>
                </a:cubicBezTo>
                <a:cubicBezTo>
                  <a:pt x="945" y="5093"/>
                  <a:pt x="919" y="5060"/>
                  <a:pt x="954" y="5036"/>
                </a:cubicBezTo>
                <a:cubicBezTo>
                  <a:pt x="919" y="5033"/>
                  <a:pt x="813" y="5025"/>
                  <a:pt x="790" y="4995"/>
                </a:cubicBezTo>
                <a:cubicBezTo>
                  <a:pt x="841" y="4993"/>
                  <a:pt x="868" y="5004"/>
                  <a:pt x="893" y="4991"/>
                </a:cubicBezTo>
                <a:cubicBezTo>
                  <a:pt x="932" y="4991"/>
                  <a:pt x="975" y="5018"/>
                  <a:pt x="923" y="5017"/>
                </a:cubicBezTo>
                <a:cubicBezTo>
                  <a:pt x="978" y="5035"/>
                  <a:pt x="1013" y="5008"/>
                  <a:pt x="953" y="5002"/>
                </a:cubicBezTo>
                <a:cubicBezTo>
                  <a:pt x="1055" y="4977"/>
                  <a:pt x="933" y="4921"/>
                  <a:pt x="1039" y="4897"/>
                </a:cubicBezTo>
                <a:cubicBezTo>
                  <a:pt x="958" y="4877"/>
                  <a:pt x="992" y="4856"/>
                  <a:pt x="1069" y="4848"/>
                </a:cubicBezTo>
                <a:cubicBezTo>
                  <a:pt x="1055" y="4840"/>
                  <a:pt x="1037" y="4841"/>
                  <a:pt x="1020" y="4842"/>
                </a:cubicBezTo>
                <a:cubicBezTo>
                  <a:pt x="1070" y="4814"/>
                  <a:pt x="1048" y="4777"/>
                  <a:pt x="1102" y="4750"/>
                </a:cubicBezTo>
                <a:cubicBezTo>
                  <a:pt x="1083" y="4744"/>
                  <a:pt x="1061" y="4745"/>
                  <a:pt x="1042" y="4738"/>
                </a:cubicBezTo>
                <a:cubicBezTo>
                  <a:pt x="1097" y="4696"/>
                  <a:pt x="1029" y="4619"/>
                  <a:pt x="1153" y="4599"/>
                </a:cubicBezTo>
                <a:cubicBezTo>
                  <a:pt x="1141" y="4594"/>
                  <a:pt x="1128" y="4597"/>
                  <a:pt x="1115" y="4597"/>
                </a:cubicBezTo>
                <a:cubicBezTo>
                  <a:pt x="1153" y="4547"/>
                  <a:pt x="1127" y="4489"/>
                  <a:pt x="1216" y="4447"/>
                </a:cubicBezTo>
                <a:cubicBezTo>
                  <a:pt x="1172" y="4404"/>
                  <a:pt x="1241" y="4350"/>
                  <a:pt x="1263" y="4304"/>
                </a:cubicBezTo>
                <a:cubicBezTo>
                  <a:pt x="1239" y="4290"/>
                  <a:pt x="1206" y="4300"/>
                  <a:pt x="1181" y="4285"/>
                </a:cubicBezTo>
                <a:cubicBezTo>
                  <a:pt x="1177" y="4280"/>
                  <a:pt x="1173" y="4276"/>
                  <a:pt x="1185" y="4274"/>
                </a:cubicBezTo>
                <a:cubicBezTo>
                  <a:pt x="1316" y="4301"/>
                  <a:pt x="1258" y="4246"/>
                  <a:pt x="1299" y="4234"/>
                </a:cubicBezTo>
                <a:cubicBezTo>
                  <a:pt x="1235" y="4221"/>
                  <a:pt x="1283" y="4246"/>
                  <a:pt x="1245" y="4245"/>
                </a:cubicBezTo>
                <a:cubicBezTo>
                  <a:pt x="1192" y="4244"/>
                  <a:pt x="1212" y="4228"/>
                  <a:pt x="1202" y="4222"/>
                </a:cubicBezTo>
                <a:cubicBezTo>
                  <a:pt x="1365" y="4222"/>
                  <a:pt x="1279" y="4173"/>
                  <a:pt x="1351" y="4152"/>
                </a:cubicBezTo>
                <a:cubicBezTo>
                  <a:pt x="1326" y="4138"/>
                  <a:pt x="1294" y="4148"/>
                  <a:pt x="1269" y="4134"/>
                </a:cubicBezTo>
                <a:cubicBezTo>
                  <a:pt x="1260" y="4129"/>
                  <a:pt x="1287" y="4128"/>
                  <a:pt x="1272" y="4122"/>
                </a:cubicBezTo>
                <a:cubicBezTo>
                  <a:pt x="1294" y="4122"/>
                  <a:pt x="1312" y="4132"/>
                  <a:pt x="1331" y="4138"/>
                </a:cubicBezTo>
                <a:cubicBezTo>
                  <a:pt x="1365" y="4134"/>
                  <a:pt x="1367" y="4125"/>
                  <a:pt x="1327" y="4111"/>
                </a:cubicBezTo>
                <a:cubicBezTo>
                  <a:pt x="1302" y="4108"/>
                  <a:pt x="1275" y="4115"/>
                  <a:pt x="1254" y="4103"/>
                </a:cubicBezTo>
                <a:cubicBezTo>
                  <a:pt x="1228" y="4105"/>
                  <a:pt x="1268" y="4116"/>
                  <a:pt x="1224" y="4117"/>
                </a:cubicBezTo>
                <a:cubicBezTo>
                  <a:pt x="1177" y="4101"/>
                  <a:pt x="1248" y="4100"/>
                  <a:pt x="1184" y="4083"/>
                </a:cubicBezTo>
                <a:cubicBezTo>
                  <a:pt x="1259" y="4082"/>
                  <a:pt x="1227" y="4068"/>
                  <a:pt x="1242" y="4060"/>
                </a:cubicBezTo>
                <a:cubicBezTo>
                  <a:pt x="1303" y="4065"/>
                  <a:pt x="1223" y="4077"/>
                  <a:pt x="1270" y="4090"/>
                </a:cubicBezTo>
                <a:cubicBezTo>
                  <a:pt x="1357" y="4081"/>
                  <a:pt x="1299" y="4101"/>
                  <a:pt x="1327" y="4111"/>
                </a:cubicBezTo>
                <a:cubicBezTo>
                  <a:pt x="1422" y="4094"/>
                  <a:pt x="1322" y="4085"/>
                  <a:pt x="1392" y="4066"/>
                </a:cubicBezTo>
                <a:cubicBezTo>
                  <a:pt x="1369" y="4059"/>
                  <a:pt x="1341" y="4068"/>
                  <a:pt x="1317" y="4063"/>
                </a:cubicBezTo>
                <a:cubicBezTo>
                  <a:pt x="1307" y="4059"/>
                  <a:pt x="1324" y="4058"/>
                  <a:pt x="1332" y="4056"/>
                </a:cubicBezTo>
                <a:cubicBezTo>
                  <a:pt x="1301" y="4048"/>
                  <a:pt x="1288" y="4049"/>
                  <a:pt x="1282" y="4056"/>
                </a:cubicBezTo>
                <a:cubicBezTo>
                  <a:pt x="1217" y="4034"/>
                  <a:pt x="1248" y="4023"/>
                  <a:pt x="1186" y="4001"/>
                </a:cubicBezTo>
                <a:cubicBezTo>
                  <a:pt x="1213" y="3995"/>
                  <a:pt x="1217" y="3991"/>
                  <a:pt x="1262" y="3998"/>
                </a:cubicBezTo>
                <a:cubicBezTo>
                  <a:pt x="1265" y="3986"/>
                  <a:pt x="1168" y="3962"/>
                  <a:pt x="1213" y="3955"/>
                </a:cubicBezTo>
                <a:cubicBezTo>
                  <a:pt x="1240" y="3951"/>
                  <a:pt x="1259" y="3969"/>
                  <a:pt x="1282" y="3975"/>
                </a:cubicBezTo>
                <a:cubicBezTo>
                  <a:pt x="1319" y="3969"/>
                  <a:pt x="1260" y="3954"/>
                  <a:pt x="1226" y="3954"/>
                </a:cubicBezTo>
                <a:cubicBezTo>
                  <a:pt x="1192" y="3941"/>
                  <a:pt x="1281" y="3942"/>
                  <a:pt x="1247" y="3930"/>
                </a:cubicBezTo>
                <a:cubicBezTo>
                  <a:pt x="1272" y="3929"/>
                  <a:pt x="1293" y="3942"/>
                  <a:pt x="1322" y="3932"/>
                </a:cubicBezTo>
                <a:cubicBezTo>
                  <a:pt x="1233" y="3909"/>
                  <a:pt x="1223" y="3864"/>
                  <a:pt x="1315" y="3874"/>
                </a:cubicBezTo>
                <a:cubicBezTo>
                  <a:pt x="1311" y="3861"/>
                  <a:pt x="1358" y="3854"/>
                  <a:pt x="1290" y="3834"/>
                </a:cubicBezTo>
                <a:cubicBezTo>
                  <a:pt x="1392" y="3829"/>
                  <a:pt x="1284" y="3795"/>
                  <a:pt x="1377" y="3798"/>
                </a:cubicBezTo>
                <a:cubicBezTo>
                  <a:pt x="1235" y="3768"/>
                  <a:pt x="1469" y="3754"/>
                  <a:pt x="1364" y="3719"/>
                </a:cubicBezTo>
                <a:cubicBezTo>
                  <a:pt x="1403" y="3699"/>
                  <a:pt x="1371" y="3672"/>
                  <a:pt x="1422" y="3653"/>
                </a:cubicBezTo>
                <a:cubicBezTo>
                  <a:pt x="1459" y="3649"/>
                  <a:pt x="1421" y="3668"/>
                  <a:pt x="1471" y="3658"/>
                </a:cubicBezTo>
                <a:cubicBezTo>
                  <a:pt x="1368" y="3609"/>
                  <a:pt x="1536" y="3589"/>
                  <a:pt x="1480" y="3546"/>
                </a:cubicBezTo>
                <a:cubicBezTo>
                  <a:pt x="1455" y="3548"/>
                  <a:pt x="1466" y="3554"/>
                  <a:pt x="1439" y="3556"/>
                </a:cubicBezTo>
                <a:cubicBezTo>
                  <a:pt x="1422" y="3557"/>
                  <a:pt x="1407" y="3550"/>
                  <a:pt x="1390" y="3552"/>
                </a:cubicBezTo>
                <a:cubicBezTo>
                  <a:pt x="1406" y="3536"/>
                  <a:pt x="1469" y="3525"/>
                  <a:pt x="1478" y="3509"/>
                </a:cubicBezTo>
                <a:cubicBezTo>
                  <a:pt x="1448" y="3504"/>
                  <a:pt x="1453" y="3512"/>
                  <a:pt x="1439" y="3514"/>
                </a:cubicBezTo>
                <a:cubicBezTo>
                  <a:pt x="1393" y="3515"/>
                  <a:pt x="1452" y="3503"/>
                  <a:pt x="1395" y="3494"/>
                </a:cubicBezTo>
                <a:cubicBezTo>
                  <a:pt x="1428" y="3495"/>
                  <a:pt x="1441" y="3494"/>
                  <a:pt x="1447" y="3487"/>
                </a:cubicBezTo>
                <a:cubicBezTo>
                  <a:pt x="1312" y="3461"/>
                  <a:pt x="1507" y="3448"/>
                  <a:pt x="1418" y="3417"/>
                </a:cubicBezTo>
                <a:cubicBezTo>
                  <a:pt x="1453" y="3410"/>
                  <a:pt x="1486" y="3413"/>
                  <a:pt x="1515" y="3426"/>
                </a:cubicBezTo>
                <a:cubicBezTo>
                  <a:pt x="1562" y="3422"/>
                  <a:pt x="1519" y="3411"/>
                  <a:pt x="1546" y="3406"/>
                </a:cubicBezTo>
                <a:cubicBezTo>
                  <a:pt x="1527" y="3401"/>
                  <a:pt x="1504" y="3407"/>
                  <a:pt x="1483" y="3409"/>
                </a:cubicBezTo>
                <a:cubicBezTo>
                  <a:pt x="1433" y="3397"/>
                  <a:pt x="1449" y="3391"/>
                  <a:pt x="1441" y="3383"/>
                </a:cubicBezTo>
                <a:cubicBezTo>
                  <a:pt x="1466" y="3381"/>
                  <a:pt x="1490" y="3385"/>
                  <a:pt x="1512" y="3395"/>
                </a:cubicBezTo>
                <a:cubicBezTo>
                  <a:pt x="1471" y="3372"/>
                  <a:pt x="1519" y="3356"/>
                  <a:pt x="1517" y="3336"/>
                </a:cubicBezTo>
                <a:cubicBezTo>
                  <a:pt x="1542" y="3335"/>
                  <a:pt x="1564" y="3346"/>
                  <a:pt x="1592" y="3336"/>
                </a:cubicBezTo>
                <a:cubicBezTo>
                  <a:pt x="1468" y="3316"/>
                  <a:pt x="1571" y="3266"/>
                  <a:pt x="1518" y="3243"/>
                </a:cubicBezTo>
                <a:cubicBezTo>
                  <a:pt x="1580" y="3242"/>
                  <a:pt x="1570" y="3219"/>
                  <a:pt x="1619" y="3239"/>
                </a:cubicBezTo>
                <a:cubicBezTo>
                  <a:pt x="1635" y="3229"/>
                  <a:pt x="1602" y="3225"/>
                  <a:pt x="1562" y="3222"/>
                </a:cubicBezTo>
                <a:cubicBezTo>
                  <a:pt x="1556" y="3210"/>
                  <a:pt x="1682" y="3215"/>
                  <a:pt x="1631" y="3196"/>
                </a:cubicBezTo>
                <a:cubicBezTo>
                  <a:pt x="1587" y="3199"/>
                  <a:pt x="1628" y="3207"/>
                  <a:pt x="1602" y="3211"/>
                </a:cubicBezTo>
                <a:cubicBezTo>
                  <a:pt x="1591" y="3206"/>
                  <a:pt x="1579" y="3205"/>
                  <a:pt x="1566" y="3206"/>
                </a:cubicBezTo>
                <a:cubicBezTo>
                  <a:pt x="1578" y="3179"/>
                  <a:pt x="1656" y="3156"/>
                  <a:pt x="1565" y="3123"/>
                </a:cubicBezTo>
                <a:cubicBezTo>
                  <a:pt x="1632" y="3128"/>
                  <a:pt x="1624" y="3125"/>
                  <a:pt x="1690" y="3120"/>
                </a:cubicBezTo>
                <a:cubicBezTo>
                  <a:pt x="1655" y="3109"/>
                  <a:pt x="1616" y="3118"/>
                  <a:pt x="1578" y="3121"/>
                </a:cubicBezTo>
                <a:cubicBezTo>
                  <a:pt x="1482" y="3101"/>
                  <a:pt x="1645" y="3096"/>
                  <a:pt x="1565" y="3077"/>
                </a:cubicBezTo>
                <a:cubicBezTo>
                  <a:pt x="1615" y="3063"/>
                  <a:pt x="1653" y="3089"/>
                  <a:pt x="1700" y="3082"/>
                </a:cubicBezTo>
                <a:cubicBezTo>
                  <a:pt x="1658" y="3069"/>
                  <a:pt x="1612" y="3072"/>
                  <a:pt x="1568" y="3066"/>
                </a:cubicBezTo>
                <a:cubicBezTo>
                  <a:pt x="1527" y="3054"/>
                  <a:pt x="1618" y="3058"/>
                  <a:pt x="1597" y="3052"/>
                </a:cubicBezTo>
                <a:cubicBezTo>
                  <a:pt x="1618" y="3050"/>
                  <a:pt x="1636" y="3058"/>
                  <a:pt x="1656" y="3063"/>
                </a:cubicBezTo>
                <a:cubicBezTo>
                  <a:pt x="1675" y="3055"/>
                  <a:pt x="1643" y="3038"/>
                  <a:pt x="1600" y="3041"/>
                </a:cubicBezTo>
                <a:cubicBezTo>
                  <a:pt x="1687" y="3027"/>
                  <a:pt x="1612" y="3024"/>
                  <a:pt x="1705" y="3015"/>
                </a:cubicBezTo>
                <a:cubicBezTo>
                  <a:pt x="1661" y="2995"/>
                  <a:pt x="1681" y="2994"/>
                  <a:pt x="1715" y="2978"/>
                </a:cubicBezTo>
                <a:cubicBezTo>
                  <a:pt x="1683" y="2974"/>
                  <a:pt x="1648" y="2982"/>
                  <a:pt x="1619" y="2968"/>
                </a:cubicBezTo>
                <a:lnTo>
                  <a:pt x="1554" y="2978"/>
                </a:lnTo>
                <a:cubicBezTo>
                  <a:pt x="1550" y="2987"/>
                  <a:pt x="1617" y="2986"/>
                  <a:pt x="1550" y="2994"/>
                </a:cubicBezTo>
                <a:cubicBezTo>
                  <a:pt x="1565" y="3000"/>
                  <a:pt x="1582" y="2998"/>
                  <a:pt x="1599" y="2996"/>
                </a:cubicBezTo>
                <a:cubicBezTo>
                  <a:pt x="1591" y="3012"/>
                  <a:pt x="1606" y="3064"/>
                  <a:pt x="1486" y="3048"/>
                </a:cubicBezTo>
                <a:cubicBezTo>
                  <a:pt x="1456" y="3052"/>
                  <a:pt x="1521" y="3061"/>
                  <a:pt x="1531" y="3067"/>
                </a:cubicBezTo>
                <a:cubicBezTo>
                  <a:pt x="1479" y="3073"/>
                  <a:pt x="1440" y="3063"/>
                  <a:pt x="1423" y="3053"/>
                </a:cubicBezTo>
                <a:cubicBezTo>
                  <a:pt x="1407" y="3057"/>
                  <a:pt x="1406" y="3085"/>
                  <a:pt x="1466" y="3077"/>
                </a:cubicBezTo>
                <a:cubicBezTo>
                  <a:pt x="1482" y="3089"/>
                  <a:pt x="1424" y="3098"/>
                  <a:pt x="1493" y="3114"/>
                </a:cubicBezTo>
                <a:cubicBezTo>
                  <a:pt x="1463" y="3117"/>
                  <a:pt x="1439" y="3099"/>
                  <a:pt x="1409" y="3100"/>
                </a:cubicBezTo>
                <a:cubicBezTo>
                  <a:pt x="1358" y="3107"/>
                  <a:pt x="1445" y="3140"/>
                  <a:pt x="1340" y="3126"/>
                </a:cubicBezTo>
                <a:cubicBezTo>
                  <a:pt x="1310" y="3131"/>
                  <a:pt x="1375" y="3138"/>
                  <a:pt x="1388" y="3134"/>
                </a:cubicBezTo>
                <a:cubicBezTo>
                  <a:pt x="1388" y="3144"/>
                  <a:pt x="1381" y="3154"/>
                  <a:pt x="1342" y="3161"/>
                </a:cubicBezTo>
                <a:cubicBezTo>
                  <a:pt x="1362" y="3165"/>
                  <a:pt x="1383" y="3163"/>
                  <a:pt x="1403" y="3168"/>
                </a:cubicBezTo>
                <a:cubicBezTo>
                  <a:pt x="1422" y="3175"/>
                  <a:pt x="1390" y="3179"/>
                  <a:pt x="1410" y="3187"/>
                </a:cubicBezTo>
                <a:cubicBezTo>
                  <a:pt x="1389" y="3186"/>
                  <a:pt x="1369" y="3184"/>
                  <a:pt x="1349" y="3180"/>
                </a:cubicBezTo>
                <a:cubicBezTo>
                  <a:pt x="1393" y="3206"/>
                  <a:pt x="1382" y="3229"/>
                  <a:pt x="1354" y="3251"/>
                </a:cubicBezTo>
                <a:cubicBezTo>
                  <a:pt x="1318" y="3254"/>
                  <a:pt x="1352" y="3242"/>
                  <a:pt x="1308" y="3237"/>
                </a:cubicBezTo>
                <a:cubicBezTo>
                  <a:pt x="1271" y="3242"/>
                  <a:pt x="1324" y="3254"/>
                  <a:pt x="1265" y="3258"/>
                </a:cubicBezTo>
                <a:cubicBezTo>
                  <a:pt x="1329" y="3279"/>
                  <a:pt x="1155" y="3267"/>
                  <a:pt x="1219" y="3289"/>
                </a:cubicBezTo>
                <a:cubicBezTo>
                  <a:pt x="1232" y="3285"/>
                  <a:pt x="1234" y="3279"/>
                  <a:pt x="1248" y="3275"/>
                </a:cubicBezTo>
                <a:cubicBezTo>
                  <a:pt x="1310" y="3287"/>
                  <a:pt x="1228" y="3288"/>
                  <a:pt x="1291" y="3300"/>
                </a:cubicBezTo>
                <a:cubicBezTo>
                  <a:pt x="1268" y="3305"/>
                  <a:pt x="1249" y="3298"/>
                  <a:pt x="1230" y="3292"/>
                </a:cubicBezTo>
                <a:cubicBezTo>
                  <a:pt x="1224" y="3296"/>
                  <a:pt x="1243" y="3302"/>
                  <a:pt x="1214" y="3305"/>
                </a:cubicBezTo>
                <a:cubicBezTo>
                  <a:pt x="1297" y="3315"/>
                  <a:pt x="1235" y="3358"/>
                  <a:pt x="1205" y="3378"/>
                </a:cubicBezTo>
                <a:cubicBezTo>
                  <a:pt x="1196" y="3378"/>
                  <a:pt x="1191" y="3377"/>
                  <a:pt x="1188" y="3377"/>
                </a:cubicBezTo>
                <a:cubicBezTo>
                  <a:pt x="1191" y="3409"/>
                  <a:pt x="1180" y="3440"/>
                  <a:pt x="1140" y="3468"/>
                </a:cubicBezTo>
                <a:cubicBezTo>
                  <a:pt x="1119" y="3469"/>
                  <a:pt x="1101" y="3460"/>
                  <a:pt x="1081" y="3455"/>
                </a:cubicBezTo>
                <a:cubicBezTo>
                  <a:pt x="1017" y="3461"/>
                  <a:pt x="1099" y="3477"/>
                  <a:pt x="1137" y="3479"/>
                </a:cubicBezTo>
                <a:cubicBezTo>
                  <a:pt x="1146" y="3496"/>
                  <a:pt x="1065" y="3473"/>
                  <a:pt x="1034" y="3486"/>
                </a:cubicBezTo>
                <a:cubicBezTo>
                  <a:pt x="1058" y="3503"/>
                  <a:pt x="1094" y="3481"/>
                  <a:pt x="1121" y="3491"/>
                </a:cubicBezTo>
                <a:cubicBezTo>
                  <a:pt x="1110" y="3513"/>
                  <a:pt x="1178" y="3542"/>
                  <a:pt x="1088" y="3556"/>
                </a:cubicBezTo>
                <a:cubicBezTo>
                  <a:pt x="1171" y="3573"/>
                  <a:pt x="1129" y="3579"/>
                  <a:pt x="1151" y="3596"/>
                </a:cubicBezTo>
                <a:cubicBezTo>
                  <a:pt x="1124" y="3603"/>
                  <a:pt x="1102" y="3594"/>
                  <a:pt x="1075" y="3599"/>
                </a:cubicBezTo>
                <a:cubicBezTo>
                  <a:pt x="1122" y="3622"/>
                  <a:pt x="1103" y="3638"/>
                  <a:pt x="1095" y="3655"/>
                </a:cubicBezTo>
                <a:cubicBezTo>
                  <a:pt x="1048" y="3654"/>
                  <a:pt x="1069" y="3638"/>
                  <a:pt x="1064" y="3632"/>
                </a:cubicBezTo>
                <a:cubicBezTo>
                  <a:pt x="1011" y="3639"/>
                  <a:pt x="1040" y="3663"/>
                  <a:pt x="1086" y="3682"/>
                </a:cubicBezTo>
                <a:cubicBezTo>
                  <a:pt x="1055" y="3690"/>
                  <a:pt x="1030" y="3674"/>
                  <a:pt x="998" y="3682"/>
                </a:cubicBezTo>
                <a:cubicBezTo>
                  <a:pt x="960" y="3670"/>
                  <a:pt x="996" y="3662"/>
                  <a:pt x="944" y="3657"/>
                </a:cubicBezTo>
                <a:cubicBezTo>
                  <a:pt x="928" y="3690"/>
                  <a:pt x="954" y="3716"/>
                  <a:pt x="1013" y="3753"/>
                </a:cubicBezTo>
                <a:cubicBezTo>
                  <a:pt x="972" y="3765"/>
                  <a:pt x="943" y="3736"/>
                  <a:pt x="903" y="3745"/>
                </a:cubicBezTo>
                <a:cubicBezTo>
                  <a:pt x="901" y="3774"/>
                  <a:pt x="907" y="3805"/>
                  <a:pt x="827" y="3826"/>
                </a:cubicBezTo>
                <a:cubicBezTo>
                  <a:pt x="902" y="3849"/>
                  <a:pt x="833" y="3852"/>
                  <a:pt x="816" y="3858"/>
                </a:cubicBezTo>
                <a:cubicBezTo>
                  <a:pt x="839" y="3866"/>
                  <a:pt x="866" y="3859"/>
                  <a:pt x="888" y="3872"/>
                </a:cubicBezTo>
                <a:cubicBezTo>
                  <a:pt x="800" y="3884"/>
                  <a:pt x="916" y="3949"/>
                  <a:pt x="802" y="3940"/>
                </a:cubicBezTo>
                <a:cubicBezTo>
                  <a:pt x="805" y="3976"/>
                  <a:pt x="717" y="4015"/>
                  <a:pt x="779" y="4049"/>
                </a:cubicBezTo>
                <a:cubicBezTo>
                  <a:pt x="705" y="4058"/>
                  <a:pt x="773" y="4084"/>
                  <a:pt x="677" y="4091"/>
                </a:cubicBezTo>
                <a:cubicBezTo>
                  <a:pt x="742" y="4111"/>
                  <a:pt x="677" y="4115"/>
                  <a:pt x="750" y="4137"/>
                </a:cubicBezTo>
                <a:cubicBezTo>
                  <a:pt x="722" y="4144"/>
                  <a:pt x="700" y="4134"/>
                  <a:pt x="673" y="4139"/>
                </a:cubicBezTo>
                <a:cubicBezTo>
                  <a:pt x="650" y="4204"/>
                  <a:pt x="658" y="4274"/>
                  <a:pt x="559" y="4329"/>
                </a:cubicBezTo>
                <a:cubicBezTo>
                  <a:pt x="590" y="4335"/>
                  <a:pt x="616" y="4346"/>
                  <a:pt x="620" y="4334"/>
                </a:cubicBezTo>
                <a:cubicBezTo>
                  <a:pt x="559" y="4383"/>
                  <a:pt x="508" y="4432"/>
                  <a:pt x="541" y="4495"/>
                </a:cubicBezTo>
                <a:cubicBezTo>
                  <a:pt x="567" y="4513"/>
                  <a:pt x="474" y="4514"/>
                  <a:pt x="479" y="4529"/>
                </a:cubicBezTo>
                <a:cubicBezTo>
                  <a:pt x="494" y="4534"/>
                  <a:pt x="513" y="4530"/>
                  <a:pt x="527" y="4536"/>
                </a:cubicBezTo>
                <a:cubicBezTo>
                  <a:pt x="497" y="4549"/>
                  <a:pt x="460" y="4567"/>
                  <a:pt x="506" y="4599"/>
                </a:cubicBezTo>
                <a:cubicBezTo>
                  <a:pt x="480" y="4601"/>
                  <a:pt x="453" y="4604"/>
                  <a:pt x="427" y="4606"/>
                </a:cubicBezTo>
                <a:cubicBezTo>
                  <a:pt x="473" y="4674"/>
                  <a:pt x="409" y="4725"/>
                  <a:pt x="356" y="4780"/>
                </a:cubicBezTo>
                <a:cubicBezTo>
                  <a:pt x="367" y="4783"/>
                  <a:pt x="380" y="4783"/>
                  <a:pt x="391" y="4788"/>
                </a:cubicBezTo>
                <a:cubicBezTo>
                  <a:pt x="305" y="4884"/>
                  <a:pt x="326" y="4995"/>
                  <a:pt x="261" y="5095"/>
                </a:cubicBezTo>
                <a:cubicBezTo>
                  <a:pt x="332" y="5122"/>
                  <a:pt x="241" y="5186"/>
                  <a:pt x="228" y="5232"/>
                </a:cubicBezTo>
                <a:cubicBezTo>
                  <a:pt x="221" y="5257"/>
                  <a:pt x="261" y="5283"/>
                  <a:pt x="194" y="5293"/>
                </a:cubicBezTo>
                <a:lnTo>
                  <a:pt x="239" y="5312"/>
                </a:lnTo>
                <a:cubicBezTo>
                  <a:pt x="146" y="5312"/>
                  <a:pt x="260" y="5356"/>
                  <a:pt x="170" y="5365"/>
                </a:cubicBezTo>
                <a:cubicBezTo>
                  <a:pt x="241" y="5427"/>
                  <a:pt x="115" y="5489"/>
                  <a:pt x="169" y="5560"/>
                </a:cubicBezTo>
                <a:cubicBezTo>
                  <a:pt x="151" y="5562"/>
                  <a:pt x="134" y="5563"/>
                  <a:pt x="116" y="5565"/>
                </a:cubicBezTo>
                <a:cubicBezTo>
                  <a:pt x="179" y="5657"/>
                  <a:pt x="53" y="5720"/>
                  <a:pt x="123" y="5815"/>
                </a:cubicBezTo>
                <a:cubicBezTo>
                  <a:pt x="37" y="5840"/>
                  <a:pt x="147" y="5892"/>
                  <a:pt x="64" y="5918"/>
                </a:cubicBezTo>
                <a:cubicBezTo>
                  <a:pt x="129" y="5949"/>
                  <a:pt x="37" y="5958"/>
                  <a:pt x="92" y="5987"/>
                </a:cubicBezTo>
                <a:cubicBezTo>
                  <a:pt x="26" y="6039"/>
                  <a:pt x="39" y="6102"/>
                  <a:pt x="60" y="6168"/>
                </a:cubicBezTo>
                <a:cubicBezTo>
                  <a:pt x="3" y="6299"/>
                  <a:pt x="63" y="6443"/>
                  <a:pt x="8" y="6578"/>
                </a:cubicBezTo>
                <a:lnTo>
                  <a:pt x="53" y="6597"/>
                </a:lnTo>
                <a:cubicBezTo>
                  <a:pt x="64" y="6604"/>
                  <a:pt x="31" y="6600"/>
                  <a:pt x="16" y="6596"/>
                </a:cubicBezTo>
                <a:cubicBezTo>
                  <a:pt x="41" y="6674"/>
                  <a:pt x="24" y="6726"/>
                  <a:pt x="54" y="6805"/>
                </a:cubicBezTo>
                <a:cubicBezTo>
                  <a:pt x="36" y="6807"/>
                  <a:pt x="19" y="6809"/>
                  <a:pt x="1" y="6812"/>
                </a:cubicBezTo>
                <a:cubicBezTo>
                  <a:pt x="6" y="6827"/>
                  <a:pt x="89" y="6827"/>
                  <a:pt x="42" y="6844"/>
                </a:cubicBezTo>
                <a:cubicBezTo>
                  <a:pt x="18" y="6845"/>
                  <a:pt x="33" y="6837"/>
                  <a:pt x="9" y="6830"/>
                </a:cubicBezTo>
                <a:cubicBezTo>
                  <a:pt x="-9" y="6837"/>
                  <a:pt x="0" y="6854"/>
                  <a:pt x="38" y="6858"/>
                </a:cubicBezTo>
                <a:cubicBezTo>
                  <a:pt x="-50" y="7409"/>
                  <a:pt x="123" y="7989"/>
                  <a:pt x="174" y="8590"/>
                </a:cubicBezTo>
                <a:cubicBezTo>
                  <a:pt x="186" y="8595"/>
                  <a:pt x="197" y="8599"/>
                  <a:pt x="209" y="8603"/>
                </a:cubicBezTo>
                <a:cubicBezTo>
                  <a:pt x="168" y="8684"/>
                  <a:pt x="285" y="8767"/>
                  <a:pt x="213" y="8850"/>
                </a:cubicBezTo>
                <a:cubicBezTo>
                  <a:pt x="228" y="8865"/>
                  <a:pt x="309" y="8879"/>
                  <a:pt x="233" y="8881"/>
                </a:cubicBezTo>
                <a:cubicBezTo>
                  <a:pt x="268" y="8893"/>
                  <a:pt x="292" y="8927"/>
                  <a:pt x="246" y="8949"/>
                </a:cubicBezTo>
                <a:lnTo>
                  <a:pt x="293" y="8965"/>
                </a:lnTo>
                <a:cubicBezTo>
                  <a:pt x="287" y="8994"/>
                  <a:pt x="268" y="9023"/>
                  <a:pt x="316" y="9052"/>
                </a:cubicBezTo>
                <a:cubicBezTo>
                  <a:pt x="251" y="9191"/>
                  <a:pt x="416" y="9335"/>
                  <a:pt x="294" y="9479"/>
                </a:cubicBezTo>
                <a:lnTo>
                  <a:pt x="341" y="9493"/>
                </a:lnTo>
                <a:cubicBezTo>
                  <a:pt x="282" y="9519"/>
                  <a:pt x="301" y="9560"/>
                  <a:pt x="357" y="9570"/>
                </a:cubicBezTo>
                <a:cubicBezTo>
                  <a:pt x="335" y="9578"/>
                  <a:pt x="315" y="9575"/>
                  <a:pt x="294" y="9583"/>
                </a:cubicBezTo>
                <a:cubicBezTo>
                  <a:pt x="386" y="9591"/>
                  <a:pt x="329" y="9606"/>
                  <a:pt x="303" y="9619"/>
                </a:cubicBezTo>
                <a:cubicBezTo>
                  <a:pt x="380" y="9654"/>
                  <a:pt x="362" y="9701"/>
                  <a:pt x="364" y="9751"/>
                </a:cubicBezTo>
                <a:cubicBezTo>
                  <a:pt x="343" y="9760"/>
                  <a:pt x="323" y="9761"/>
                  <a:pt x="303" y="9758"/>
                </a:cubicBezTo>
                <a:cubicBezTo>
                  <a:pt x="291" y="9771"/>
                  <a:pt x="390" y="9767"/>
                  <a:pt x="336" y="9793"/>
                </a:cubicBezTo>
                <a:cubicBezTo>
                  <a:pt x="348" y="9796"/>
                  <a:pt x="361" y="9790"/>
                  <a:pt x="373" y="9787"/>
                </a:cubicBezTo>
                <a:cubicBezTo>
                  <a:pt x="396" y="9798"/>
                  <a:pt x="350" y="9812"/>
                  <a:pt x="407" y="9821"/>
                </a:cubicBezTo>
                <a:cubicBezTo>
                  <a:pt x="390" y="9830"/>
                  <a:pt x="374" y="9827"/>
                  <a:pt x="358" y="9823"/>
                </a:cubicBezTo>
                <a:cubicBezTo>
                  <a:pt x="391" y="9835"/>
                  <a:pt x="428" y="9859"/>
                  <a:pt x="426" y="9883"/>
                </a:cubicBezTo>
                <a:cubicBezTo>
                  <a:pt x="364" y="9898"/>
                  <a:pt x="393" y="9872"/>
                  <a:pt x="355" y="9863"/>
                </a:cubicBezTo>
                <a:cubicBezTo>
                  <a:pt x="415" y="9908"/>
                  <a:pt x="443" y="9953"/>
                  <a:pt x="490" y="9998"/>
                </a:cubicBezTo>
                <a:lnTo>
                  <a:pt x="428" y="10022"/>
                </a:lnTo>
                <a:cubicBezTo>
                  <a:pt x="372" y="10022"/>
                  <a:pt x="458" y="10031"/>
                  <a:pt x="477" y="10011"/>
                </a:cubicBezTo>
                <a:cubicBezTo>
                  <a:pt x="540" y="10029"/>
                  <a:pt x="526" y="10050"/>
                  <a:pt x="571" y="10077"/>
                </a:cubicBezTo>
                <a:cubicBezTo>
                  <a:pt x="519" y="10086"/>
                  <a:pt x="541" y="10113"/>
                  <a:pt x="497" y="10098"/>
                </a:cubicBezTo>
                <a:cubicBezTo>
                  <a:pt x="479" y="10114"/>
                  <a:pt x="570" y="10105"/>
                  <a:pt x="495" y="10139"/>
                </a:cubicBezTo>
                <a:cubicBezTo>
                  <a:pt x="546" y="10153"/>
                  <a:pt x="534" y="10125"/>
                  <a:pt x="545" y="10119"/>
                </a:cubicBezTo>
                <a:cubicBezTo>
                  <a:pt x="595" y="10136"/>
                  <a:pt x="573" y="10160"/>
                  <a:pt x="594" y="10180"/>
                </a:cubicBezTo>
                <a:cubicBezTo>
                  <a:pt x="593" y="10185"/>
                  <a:pt x="594" y="10191"/>
                  <a:pt x="594" y="10196"/>
                </a:cubicBezTo>
                <a:cubicBezTo>
                  <a:pt x="589" y="10195"/>
                  <a:pt x="583" y="10193"/>
                  <a:pt x="578" y="10193"/>
                </a:cubicBezTo>
                <a:cubicBezTo>
                  <a:pt x="564" y="10202"/>
                  <a:pt x="605" y="10206"/>
                  <a:pt x="553" y="10219"/>
                </a:cubicBezTo>
                <a:cubicBezTo>
                  <a:pt x="581" y="10213"/>
                  <a:pt x="590" y="10214"/>
                  <a:pt x="596" y="10218"/>
                </a:cubicBezTo>
                <a:cubicBezTo>
                  <a:pt x="599" y="10238"/>
                  <a:pt x="603" y="10259"/>
                  <a:pt x="615" y="10280"/>
                </a:cubicBezTo>
                <a:cubicBezTo>
                  <a:pt x="552" y="10313"/>
                  <a:pt x="592" y="10357"/>
                  <a:pt x="587" y="10397"/>
                </a:cubicBezTo>
                <a:cubicBezTo>
                  <a:pt x="567" y="10385"/>
                  <a:pt x="541" y="10374"/>
                  <a:pt x="534" y="10370"/>
                </a:cubicBezTo>
                <a:cubicBezTo>
                  <a:pt x="491" y="10410"/>
                  <a:pt x="510" y="10461"/>
                  <a:pt x="569" y="10497"/>
                </a:cubicBezTo>
                <a:cubicBezTo>
                  <a:pt x="562" y="10510"/>
                  <a:pt x="559" y="10524"/>
                  <a:pt x="582" y="10540"/>
                </a:cubicBezTo>
                <a:cubicBezTo>
                  <a:pt x="516" y="10624"/>
                  <a:pt x="528" y="10717"/>
                  <a:pt x="548" y="10811"/>
                </a:cubicBezTo>
                <a:cubicBezTo>
                  <a:pt x="488" y="11007"/>
                  <a:pt x="548" y="11215"/>
                  <a:pt x="495" y="11410"/>
                </a:cubicBezTo>
                <a:lnTo>
                  <a:pt x="540" y="11434"/>
                </a:lnTo>
                <a:cubicBezTo>
                  <a:pt x="551" y="11443"/>
                  <a:pt x="518" y="11440"/>
                  <a:pt x="503" y="11435"/>
                </a:cubicBezTo>
                <a:cubicBezTo>
                  <a:pt x="505" y="11446"/>
                  <a:pt x="506" y="11456"/>
                  <a:pt x="508" y="11467"/>
                </a:cubicBezTo>
                <a:cubicBezTo>
                  <a:pt x="494" y="11466"/>
                  <a:pt x="477" y="11466"/>
                  <a:pt x="464" y="11464"/>
                </a:cubicBezTo>
                <a:cubicBezTo>
                  <a:pt x="509" y="11404"/>
                  <a:pt x="465" y="11414"/>
                  <a:pt x="448" y="11402"/>
                </a:cubicBezTo>
                <a:cubicBezTo>
                  <a:pt x="516" y="11298"/>
                  <a:pt x="447" y="11271"/>
                  <a:pt x="479" y="11221"/>
                </a:cubicBezTo>
                <a:cubicBezTo>
                  <a:pt x="426" y="11223"/>
                  <a:pt x="416" y="11305"/>
                  <a:pt x="424" y="11314"/>
                </a:cubicBezTo>
                <a:cubicBezTo>
                  <a:pt x="368" y="11320"/>
                  <a:pt x="438" y="11242"/>
                  <a:pt x="377" y="11251"/>
                </a:cubicBezTo>
                <a:cubicBezTo>
                  <a:pt x="398" y="11226"/>
                  <a:pt x="431" y="11239"/>
                  <a:pt x="447" y="11198"/>
                </a:cubicBezTo>
                <a:cubicBezTo>
                  <a:pt x="423" y="11200"/>
                  <a:pt x="430" y="11183"/>
                  <a:pt x="405" y="11186"/>
                </a:cubicBezTo>
                <a:cubicBezTo>
                  <a:pt x="417" y="11241"/>
                  <a:pt x="214" y="11284"/>
                  <a:pt x="365" y="11251"/>
                </a:cubicBezTo>
                <a:cubicBezTo>
                  <a:pt x="378" y="11312"/>
                  <a:pt x="410" y="11356"/>
                  <a:pt x="389" y="11445"/>
                </a:cubicBezTo>
                <a:cubicBezTo>
                  <a:pt x="443" y="11437"/>
                  <a:pt x="432" y="11456"/>
                  <a:pt x="400" y="11496"/>
                </a:cubicBezTo>
                <a:cubicBezTo>
                  <a:pt x="415" y="11491"/>
                  <a:pt x="422" y="11468"/>
                  <a:pt x="439" y="11466"/>
                </a:cubicBezTo>
                <a:cubicBezTo>
                  <a:pt x="470" y="11474"/>
                  <a:pt x="406" y="11502"/>
                  <a:pt x="406" y="11534"/>
                </a:cubicBezTo>
                <a:cubicBezTo>
                  <a:pt x="448" y="11507"/>
                  <a:pt x="453" y="11518"/>
                  <a:pt x="514" y="11502"/>
                </a:cubicBezTo>
                <a:cubicBezTo>
                  <a:pt x="522" y="11574"/>
                  <a:pt x="520" y="11638"/>
                  <a:pt x="540" y="11718"/>
                </a:cubicBezTo>
                <a:cubicBezTo>
                  <a:pt x="538" y="11717"/>
                  <a:pt x="537" y="11715"/>
                  <a:pt x="538" y="11710"/>
                </a:cubicBezTo>
                <a:cubicBezTo>
                  <a:pt x="527" y="11715"/>
                  <a:pt x="520" y="11726"/>
                  <a:pt x="516" y="11737"/>
                </a:cubicBezTo>
                <a:lnTo>
                  <a:pt x="489" y="11744"/>
                </a:lnTo>
                <a:cubicBezTo>
                  <a:pt x="491" y="11751"/>
                  <a:pt x="502" y="11755"/>
                  <a:pt x="514" y="11758"/>
                </a:cubicBezTo>
                <a:cubicBezTo>
                  <a:pt x="515" y="11772"/>
                  <a:pt x="524" y="11781"/>
                  <a:pt x="540" y="11774"/>
                </a:cubicBezTo>
                <a:cubicBezTo>
                  <a:pt x="541" y="11773"/>
                  <a:pt x="542" y="11772"/>
                  <a:pt x="543" y="11770"/>
                </a:cubicBezTo>
                <a:cubicBezTo>
                  <a:pt x="546" y="11774"/>
                  <a:pt x="543" y="11779"/>
                  <a:pt x="530" y="11787"/>
                </a:cubicBezTo>
                <a:cubicBezTo>
                  <a:pt x="506" y="11789"/>
                  <a:pt x="521" y="11778"/>
                  <a:pt x="497" y="11769"/>
                </a:cubicBezTo>
                <a:cubicBezTo>
                  <a:pt x="480" y="11781"/>
                  <a:pt x="489" y="11803"/>
                  <a:pt x="526" y="11806"/>
                </a:cubicBezTo>
                <a:cubicBezTo>
                  <a:pt x="512" y="11933"/>
                  <a:pt x="505" y="12059"/>
                  <a:pt x="504" y="12185"/>
                </a:cubicBezTo>
                <a:cubicBezTo>
                  <a:pt x="481" y="12185"/>
                  <a:pt x="462" y="12192"/>
                  <a:pt x="454" y="12234"/>
                </a:cubicBezTo>
                <a:cubicBezTo>
                  <a:pt x="470" y="12251"/>
                  <a:pt x="494" y="12235"/>
                  <a:pt x="500" y="12196"/>
                </a:cubicBezTo>
                <a:cubicBezTo>
                  <a:pt x="502" y="12196"/>
                  <a:pt x="502" y="12197"/>
                  <a:pt x="503" y="12197"/>
                </a:cubicBezTo>
                <a:cubicBezTo>
                  <a:pt x="498" y="12633"/>
                  <a:pt x="555" y="13065"/>
                  <a:pt x="601" y="13496"/>
                </a:cubicBezTo>
                <a:cubicBezTo>
                  <a:pt x="596" y="13498"/>
                  <a:pt x="592" y="13499"/>
                  <a:pt x="587" y="13501"/>
                </a:cubicBezTo>
                <a:cubicBezTo>
                  <a:pt x="590" y="13512"/>
                  <a:pt x="596" y="13518"/>
                  <a:pt x="603" y="13522"/>
                </a:cubicBezTo>
                <a:cubicBezTo>
                  <a:pt x="624" y="13722"/>
                  <a:pt x="643" y="13922"/>
                  <a:pt x="651" y="14122"/>
                </a:cubicBezTo>
                <a:cubicBezTo>
                  <a:pt x="662" y="14128"/>
                  <a:pt x="673" y="14133"/>
                  <a:pt x="685" y="14139"/>
                </a:cubicBezTo>
                <a:cubicBezTo>
                  <a:pt x="642" y="14240"/>
                  <a:pt x="758" y="14352"/>
                  <a:pt x="681" y="14451"/>
                </a:cubicBezTo>
                <a:cubicBezTo>
                  <a:pt x="695" y="14470"/>
                  <a:pt x="776" y="14490"/>
                  <a:pt x="699" y="14490"/>
                </a:cubicBezTo>
                <a:cubicBezTo>
                  <a:pt x="734" y="14506"/>
                  <a:pt x="756" y="14550"/>
                  <a:pt x="709" y="14576"/>
                </a:cubicBezTo>
                <a:lnTo>
                  <a:pt x="755" y="14598"/>
                </a:lnTo>
                <a:cubicBezTo>
                  <a:pt x="748" y="14633"/>
                  <a:pt x="728" y="14668"/>
                  <a:pt x="774" y="14707"/>
                </a:cubicBezTo>
                <a:cubicBezTo>
                  <a:pt x="704" y="14878"/>
                  <a:pt x="855" y="15062"/>
                  <a:pt x="723" y="15229"/>
                </a:cubicBezTo>
                <a:lnTo>
                  <a:pt x="769" y="15250"/>
                </a:lnTo>
                <a:cubicBezTo>
                  <a:pt x="708" y="15276"/>
                  <a:pt x="723" y="15328"/>
                  <a:pt x="778" y="15345"/>
                </a:cubicBezTo>
                <a:cubicBezTo>
                  <a:pt x="756" y="15353"/>
                  <a:pt x="737" y="15347"/>
                  <a:pt x="715" y="15356"/>
                </a:cubicBezTo>
                <a:cubicBezTo>
                  <a:pt x="806" y="15372"/>
                  <a:pt x="748" y="15386"/>
                  <a:pt x="720" y="15398"/>
                </a:cubicBezTo>
                <a:cubicBezTo>
                  <a:pt x="794" y="15447"/>
                  <a:pt x="771" y="15500"/>
                  <a:pt x="768" y="15560"/>
                </a:cubicBezTo>
                <a:cubicBezTo>
                  <a:pt x="746" y="15568"/>
                  <a:pt x="726" y="15567"/>
                  <a:pt x="706" y="15562"/>
                </a:cubicBezTo>
                <a:cubicBezTo>
                  <a:pt x="693" y="15576"/>
                  <a:pt x="792" y="15582"/>
                  <a:pt x="736" y="15606"/>
                </a:cubicBezTo>
                <a:cubicBezTo>
                  <a:pt x="747" y="15611"/>
                  <a:pt x="761" y="15605"/>
                  <a:pt x="773" y="15603"/>
                </a:cubicBezTo>
                <a:cubicBezTo>
                  <a:pt x="794" y="15618"/>
                  <a:pt x="747" y="15630"/>
                  <a:pt x="803" y="15647"/>
                </a:cubicBezTo>
                <a:cubicBezTo>
                  <a:pt x="785" y="15656"/>
                  <a:pt x="770" y="15650"/>
                  <a:pt x="754" y="15645"/>
                </a:cubicBezTo>
                <a:cubicBezTo>
                  <a:pt x="786" y="15662"/>
                  <a:pt x="820" y="15695"/>
                  <a:pt x="816" y="15723"/>
                </a:cubicBezTo>
                <a:cubicBezTo>
                  <a:pt x="752" y="15733"/>
                  <a:pt x="784" y="15706"/>
                  <a:pt x="747" y="15691"/>
                </a:cubicBezTo>
                <a:cubicBezTo>
                  <a:pt x="802" y="15750"/>
                  <a:pt x="825" y="15808"/>
                  <a:pt x="866" y="15867"/>
                </a:cubicBezTo>
                <a:lnTo>
                  <a:pt x="801" y="15887"/>
                </a:lnTo>
                <a:cubicBezTo>
                  <a:pt x="746" y="15880"/>
                  <a:pt x="830" y="15901"/>
                  <a:pt x="852" y="15880"/>
                </a:cubicBezTo>
                <a:cubicBezTo>
                  <a:pt x="912" y="15908"/>
                  <a:pt x="895" y="15931"/>
                  <a:pt x="936" y="15969"/>
                </a:cubicBezTo>
                <a:cubicBezTo>
                  <a:pt x="882" y="15973"/>
                  <a:pt x="901" y="16007"/>
                  <a:pt x="859" y="15984"/>
                </a:cubicBezTo>
                <a:cubicBezTo>
                  <a:pt x="839" y="15999"/>
                  <a:pt x="930" y="16002"/>
                  <a:pt x="852" y="16030"/>
                </a:cubicBezTo>
                <a:cubicBezTo>
                  <a:pt x="900" y="16054"/>
                  <a:pt x="892" y="16020"/>
                  <a:pt x="904" y="16014"/>
                </a:cubicBezTo>
                <a:cubicBezTo>
                  <a:pt x="966" y="16050"/>
                  <a:pt x="903" y="16080"/>
                  <a:pt x="973" y="16116"/>
                </a:cubicBezTo>
                <a:cubicBezTo>
                  <a:pt x="956" y="16120"/>
                  <a:pt x="942" y="16110"/>
                  <a:pt x="926" y="16105"/>
                </a:cubicBezTo>
                <a:cubicBezTo>
                  <a:pt x="911" y="16113"/>
                  <a:pt x="951" y="16125"/>
                  <a:pt x="897" y="16131"/>
                </a:cubicBezTo>
                <a:cubicBezTo>
                  <a:pt x="966" y="16125"/>
                  <a:pt x="923" y="16148"/>
                  <a:pt x="978" y="16168"/>
                </a:cubicBezTo>
                <a:cubicBezTo>
                  <a:pt x="880" y="16245"/>
                  <a:pt x="1131" y="16345"/>
                  <a:pt x="989" y="16411"/>
                </a:cubicBezTo>
                <a:cubicBezTo>
                  <a:pt x="1098" y="16430"/>
                  <a:pt x="1075" y="16480"/>
                  <a:pt x="1096" y="16510"/>
                </a:cubicBezTo>
                <a:cubicBezTo>
                  <a:pt x="1018" y="16506"/>
                  <a:pt x="1078" y="16469"/>
                  <a:pt x="1032" y="16451"/>
                </a:cubicBezTo>
                <a:cubicBezTo>
                  <a:pt x="1007" y="16457"/>
                  <a:pt x="1018" y="16465"/>
                  <a:pt x="991" y="16472"/>
                </a:cubicBezTo>
                <a:cubicBezTo>
                  <a:pt x="960" y="16444"/>
                  <a:pt x="890" y="16414"/>
                  <a:pt x="869" y="16387"/>
                </a:cubicBezTo>
                <a:cubicBezTo>
                  <a:pt x="997" y="16394"/>
                  <a:pt x="874" y="16317"/>
                  <a:pt x="858" y="16302"/>
                </a:cubicBezTo>
                <a:cubicBezTo>
                  <a:pt x="794" y="16354"/>
                  <a:pt x="831" y="16444"/>
                  <a:pt x="938" y="16498"/>
                </a:cubicBezTo>
                <a:cubicBezTo>
                  <a:pt x="917" y="16501"/>
                  <a:pt x="899" y="16488"/>
                  <a:pt x="879" y="16481"/>
                </a:cubicBezTo>
                <a:cubicBezTo>
                  <a:pt x="893" y="16510"/>
                  <a:pt x="890" y="16570"/>
                  <a:pt x="1000" y="16575"/>
                </a:cubicBezTo>
                <a:cubicBezTo>
                  <a:pt x="1022" y="16594"/>
                  <a:pt x="951" y="16585"/>
                  <a:pt x="935" y="16596"/>
                </a:cubicBezTo>
                <a:cubicBezTo>
                  <a:pt x="1010" y="16652"/>
                  <a:pt x="1008" y="16685"/>
                  <a:pt x="1096" y="16748"/>
                </a:cubicBezTo>
                <a:cubicBezTo>
                  <a:pt x="1091" y="16819"/>
                  <a:pt x="1089" y="16891"/>
                  <a:pt x="1209" y="16968"/>
                </a:cubicBezTo>
                <a:cubicBezTo>
                  <a:pt x="1189" y="17009"/>
                  <a:pt x="1243" y="17078"/>
                  <a:pt x="1322" y="17108"/>
                </a:cubicBezTo>
                <a:cubicBezTo>
                  <a:pt x="1267" y="17197"/>
                  <a:pt x="1571" y="17362"/>
                  <a:pt x="1389" y="17473"/>
                </a:cubicBezTo>
                <a:cubicBezTo>
                  <a:pt x="1546" y="17449"/>
                  <a:pt x="1472" y="17545"/>
                  <a:pt x="1612" y="17543"/>
                </a:cubicBezTo>
                <a:cubicBezTo>
                  <a:pt x="1599" y="17568"/>
                  <a:pt x="1741" y="17599"/>
                  <a:pt x="1649" y="17619"/>
                </a:cubicBezTo>
                <a:cubicBezTo>
                  <a:pt x="1782" y="17723"/>
                  <a:pt x="1788" y="17820"/>
                  <a:pt x="1665" y="17913"/>
                </a:cubicBezTo>
                <a:cubicBezTo>
                  <a:pt x="1704" y="17926"/>
                  <a:pt x="1743" y="17941"/>
                  <a:pt x="1785" y="17936"/>
                </a:cubicBezTo>
                <a:cubicBezTo>
                  <a:pt x="1798" y="17952"/>
                  <a:pt x="1777" y="17967"/>
                  <a:pt x="1729" y="17980"/>
                </a:cubicBezTo>
                <a:cubicBezTo>
                  <a:pt x="1785" y="17997"/>
                  <a:pt x="1757" y="18009"/>
                  <a:pt x="1759" y="18023"/>
                </a:cubicBezTo>
                <a:cubicBezTo>
                  <a:pt x="1826" y="18032"/>
                  <a:pt x="1816" y="18044"/>
                  <a:pt x="1877" y="18056"/>
                </a:cubicBezTo>
                <a:cubicBezTo>
                  <a:pt x="1910" y="18048"/>
                  <a:pt x="1858" y="18037"/>
                  <a:pt x="1881" y="18028"/>
                </a:cubicBezTo>
                <a:cubicBezTo>
                  <a:pt x="1964" y="18092"/>
                  <a:pt x="1959" y="18192"/>
                  <a:pt x="1833" y="18263"/>
                </a:cubicBezTo>
                <a:cubicBezTo>
                  <a:pt x="1922" y="18274"/>
                  <a:pt x="1941" y="18301"/>
                  <a:pt x="1920" y="18331"/>
                </a:cubicBezTo>
                <a:cubicBezTo>
                  <a:pt x="2100" y="18394"/>
                  <a:pt x="2195" y="18473"/>
                  <a:pt x="2256" y="18549"/>
                </a:cubicBezTo>
                <a:lnTo>
                  <a:pt x="2178" y="18573"/>
                </a:lnTo>
                <a:cubicBezTo>
                  <a:pt x="2258" y="18568"/>
                  <a:pt x="2236" y="18616"/>
                  <a:pt x="2279" y="18638"/>
                </a:cubicBezTo>
                <a:cubicBezTo>
                  <a:pt x="2263" y="18639"/>
                  <a:pt x="2246" y="18641"/>
                  <a:pt x="2230" y="18636"/>
                </a:cubicBezTo>
                <a:cubicBezTo>
                  <a:pt x="2262" y="18703"/>
                  <a:pt x="2277" y="18766"/>
                  <a:pt x="2386" y="18823"/>
                </a:cubicBezTo>
                <a:cubicBezTo>
                  <a:pt x="2409" y="18894"/>
                  <a:pt x="2444" y="18989"/>
                  <a:pt x="2585" y="19049"/>
                </a:cubicBezTo>
                <a:cubicBezTo>
                  <a:pt x="2570" y="19096"/>
                  <a:pt x="2711" y="19188"/>
                  <a:pt x="2766" y="19228"/>
                </a:cubicBezTo>
                <a:cubicBezTo>
                  <a:pt x="2859" y="19295"/>
                  <a:pt x="2931" y="19355"/>
                  <a:pt x="3058" y="19407"/>
                </a:cubicBezTo>
                <a:cubicBezTo>
                  <a:pt x="3060" y="19390"/>
                  <a:pt x="3102" y="19391"/>
                  <a:pt x="3136" y="19383"/>
                </a:cubicBezTo>
                <a:cubicBezTo>
                  <a:pt x="3173" y="19397"/>
                  <a:pt x="3142" y="19408"/>
                  <a:pt x="3179" y="19422"/>
                </a:cubicBezTo>
                <a:cubicBezTo>
                  <a:pt x="3204" y="19400"/>
                  <a:pt x="3159" y="19389"/>
                  <a:pt x="3211" y="19377"/>
                </a:cubicBezTo>
                <a:cubicBezTo>
                  <a:pt x="3127" y="19351"/>
                  <a:pt x="3249" y="19316"/>
                  <a:pt x="3160" y="19305"/>
                </a:cubicBezTo>
                <a:cubicBezTo>
                  <a:pt x="3137" y="19294"/>
                  <a:pt x="3211" y="19286"/>
                  <a:pt x="3227" y="19276"/>
                </a:cubicBezTo>
                <a:cubicBezTo>
                  <a:pt x="3210" y="19246"/>
                  <a:pt x="3204" y="19216"/>
                  <a:pt x="3204" y="19187"/>
                </a:cubicBezTo>
                <a:cubicBezTo>
                  <a:pt x="3262" y="19216"/>
                  <a:pt x="3265" y="19228"/>
                  <a:pt x="3363" y="19268"/>
                </a:cubicBezTo>
                <a:cubicBezTo>
                  <a:pt x="3337" y="19157"/>
                  <a:pt x="3323" y="19007"/>
                  <a:pt x="3166" y="18875"/>
                </a:cubicBezTo>
                <a:cubicBezTo>
                  <a:pt x="3152" y="18862"/>
                  <a:pt x="3170" y="18851"/>
                  <a:pt x="3196" y="18839"/>
                </a:cubicBezTo>
                <a:cubicBezTo>
                  <a:pt x="3176" y="18837"/>
                  <a:pt x="3155" y="18839"/>
                  <a:pt x="3134" y="18841"/>
                </a:cubicBezTo>
                <a:cubicBezTo>
                  <a:pt x="3135" y="18827"/>
                  <a:pt x="3117" y="18813"/>
                  <a:pt x="3104" y="18798"/>
                </a:cubicBezTo>
                <a:cubicBezTo>
                  <a:pt x="3139" y="18793"/>
                  <a:pt x="3146" y="18784"/>
                  <a:pt x="3137" y="18773"/>
                </a:cubicBezTo>
                <a:cubicBezTo>
                  <a:pt x="3146" y="18771"/>
                  <a:pt x="3154" y="18757"/>
                  <a:pt x="3154" y="18730"/>
                </a:cubicBezTo>
                <a:cubicBezTo>
                  <a:pt x="3140" y="18733"/>
                  <a:pt x="3126" y="18723"/>
                  <a:pt x="3112" y="18751"/>
                </a:cubicBezTo>
                <a:cubicBezTo>
                  <a:pt x="3113" y="18754"/>
                  <a:pt x="3115" y="18755"/>
                  <a:pt x="3116" y="18757"/>
                </a:cubicBezTo>
                <a:cubicBezTo>
                  <a:pt x="3078" y="18735"/>
                  <a:pt x="3004" y="18710"/>
                  <a:pt x="2960" y="18695"/>
                </a:cubicBezTo>
                <a:cubicBezTo>
                  <a:pt x="3003" y="18683"/>
                  <a:pt x="3041" y="18704"/>
                  <a:pt x="3079" y="18719"/>
                </a:cubicBezTo>
                <a:cubicBezTo>
                  <a:pt x="3065" y="18705"/>
                  <a:pt x="3101" y="18687"/>
                  <a:pt x="3146" y="18689"/>
                </a:cubicBezTo>
                <a:cubicBezTo>
                  <a:pt x="3171" y="18701"/>
                  <a:pt x="3172" y="18708"/>
                  <a:pt x="3176" y="18714"/>
                </a:cubicBezTo>
                <a:cubicBezTo>
                  <a:pt x="3176" y="18720"/>
                  <a:pt x="3176" y="18725"/>
                  <a:pt x="3175" y="18733"/>
                </a:cubicBezTo>
                <a:cubicBezTo>
                  <a:pt x="3182" y="18748"/>
                  <a:pt x="3187" y="18738"/>
                  <a:pt x="3188" y="18723"/>
                </a:cubicBezTo>
                <a:cubicBezTo>
                  <a:pt x="3195" y="18726"/>
                  <a:pt x="3206" y="18730"/>
                  <a:pt x="3225" y="18734"/>
                </a:cubicBezTo>
                <a:cubicBezTo>
                  <a:pt x="3263" y="18725"/>
                  <a:pt x="3148" y="18709"/>
                  <a:pt x="3217" y="18701"/>
                </a:cubicBezTo>
                <a:cubicBezTo>
                  <a:pt x="3208" y="18694"/>
                  <a:pt x="3198" y="18691"/>
                  <a:pt x="3187" y="18690"/>
                </a:cubicBezTo>
                <a:cubicBezTo>
                  <a:pt x="3187" y="18688"/>
                  <a:pt x="3186" y="18687"/>
                  <a:pt x="3186" y="18686"/>
                </a:cubicBezTo>
                <a:cubicBezTo>
                  <a:pt x="3205" y="18685"/>
                  <a:pt x="3224" y="18690"/>
                  <a:pt x="3243" y="18727"/>
                </a:cubicBezTo>
                <a:cubicBezTo>
                  <a:pt x="3245" y="18722"/>
                  <a:pt x="3244" y="18717"/>
                  <a:pt x="3244" y="18712"/>
                </a:cubicBezTo>
                <a:cubicBezTo>
                  <a:pt x="3251" y="18723"/>
                  <a:pt x="3266" y="18737"/>
                  <a:pt x="3272" y="18745"/>
                </a:cubicBezTo>
                <a:cubicBezTo>
                  <a:pt x="3250" y="18753"/>
                  <a:pt x="3231" y="18748"/>
                  <a:pt x="3209" y="18757"/>
                </a:cubicBezTo>
                <a:cubicBezTo>
                  <a:pt x="3222" y="18773"/>
                  <a:pt x="3250" y="18784"/>
                  <a:pt x="3279" y="18795"/>
                </a:cubicBezTo>
                <a:cubicBezTo>
                  <a:pt x="3278" y="18797"/>
                  <a:pt x="3276" y="18799"/>
                  <a:pt x="3275" y="18801"/>
                </a:cubicBezTo>
                <a:cubicBezTo>
                  <a:pt x="3305" y="18817"/>
                  <a:pt x="3333" y="18822"/>
                  <a:pt x="3361" y="18825"/>
                </a:cubicBezTo>
                <a:cubicBezTo>
                  <a:pt x="3375" y="18832"/>
                  <a:pt x="3387" y="18839"/>
                  <a:pt x="3392" y="18848"/>
                </a:cubicBezTo>
                <a:cubicBezTo>
                  <a:pt x="3346" y="18850"/>
                  <a:pt x="3307" y="18813"/>
                  <a:pt x="3264" y="18801"/>
                </a:cubicBezTo>
                <a:cubicBezTo>
                  <a:pt x="3261" y="18817"/>
                  <a:pt x="3284" y="18853"/>
                  <a:pt x="3343" y="18845"/>
                </a:cubicBezTo>
                <a:cubicBezTo>
                  <a:pt x="3298" y="18888"/>
                  <a:pt x="3399" y="18938"/>
                  <a:pt x="3457" y="18985"/>
                </a:cubicBezTo>
                <a:cubicBezTo>
                  <a:pt x="3497" y="18959"/>
                  <a:pt x="3403" y="18927"/>
                  <a:pt x="3372" y="18898"/>
                </a:cubicBezTo>
                <a:cubicBezTo>
                  <a:pt x="3489" y="18918"/>
                  <a:pt x="3521" y="18975"/>
                  <a:pt x="3454" y="19003"/>
                </a:cubicBezTo>
                <a:cubicBezTo>
                  <a:pt x="3517" y="19041"/>
                  <a:pt x="3571" y="19079"/>
                  <a:pt x="3523" y="19113"/>
                </a:cubicBezTo>
                <a:cubicBezTo>
                  <a:pt x="3681" y="19229"/>
                  <a:pt x="3625" y="19336"/>
                  <a:pt x="3753" y="19452"/>
                </a:cubicBezTo>
                <a:cubicBezTo>
                  <a:pt x="3815" y="19430"/>
                  <a:pt x="3773" y="19403"/>
                  <a:pt x="3863" y="19382"/>
                </a:cubicBezTo>
                <a:cubicBezTo>
                  <a:pt x="3840" y="19355"/>
                  <a:pt x="3846" y="19329"/>
                  <a:pt x="3912" y="19306"/>
                </a:cubicBezTo>
                <a:cubicBezTo>
                  <a:pt x="3897" y="19296"/>
                  <a:pt x="3880" y="19301"/>
                  <a:pt x="3864" y="19294"/>
                </a:cubicBezTo>
                <a:cubicBezTo>
                  <a:pt x="3948" y="19278"/>
                  <a:pt x="3872" y="19254"/>
                  <a:pt x="3910" y="19236"/>
                </a:cubicBezTo>
                <a:cubicBezTo>
                  <a:pt x="3940" y="19228"/>
                  <a:pt x="3967" y="19240"/>
                  <a:pt x="3994" y="19253"/>
                </a:cubicBezTo>
                <a:cubicBezTo>
                  <a:pt x="4045" y="19231"/>
                  <a:pt x="3988" y="19204"/>
                  <a:pt x="4005" y="19180"/>
                </a:cubicBezTo>
                <a:cubicBezTo>
                  <a:pt x="4037" y="19162"/>
                  <a:pt x="4061" y="19191"/>
                  <a:pt x="4091" y="19179"/>
                </a:cubicBezTo>
                <a:cubicBezTo>
                  <a:pt x="4131" y="19144"/>
                  <a:pt x="4039" y="19122"/>
                  <a:pt x="4021" y="19078"/>
                </a:cubicBezTo>
                <a:cubicBezTo>
                  <a:pt x="4090" y="19069"/>
                  <a:pt x="4137" y="19118"/>
                  <a:pt x="4172" y="19136"/>
                </a:cubicBezTo>
                <a:cubicBezTo>
                  <a:pt x="4175" y="19128"/>
                  <a:pt x="4189" y="19121"/>
                  <a:pt x="4212" y="19114"/>
                </a:cubicBezTo>
                <a:cubicBezTo>
                  <a:pt x="4201" y="19109"/>
                  <a:pt x="4188" y="19116"/>
                  <a:pt x="4175" y="19118"/>
                </a:cubicBezTo>
                <a:cubicBezTo>
                  <a:pt x="4145" y="19098"/>
                  <a:pt x="4199" y="19089"/>
                  <a:pt x="4132" y="19079"/>
                </a:cubicBezTo>
                <a:cubicBezTo>
                  <a:pt x="4153" y="19071"/>
                  <a:pt x="4173" y="19076"/>
                  <a:pt x="4195" y="19067"/>
                </a:cubicBezTo>
                <a:cubicBezTo>
                  <a:pt x="4180" y="19055"/>
                  <a:pt x="4173" y="19043"/>
                  <a:pt x="4170" y="19032"/>
                </a:cubicBezTo>
                <a:cubicBezTo>
                  <a:pt x="4184" y="19029"/>
                  <a:pt x="4196" y="19025"/>
                  <a:pt x="4206" y="19018"/>
                </a:cubicBezTo>
                <a:cubicBezTo>
                  <a:pt x="4195" y="19016"/>
                  <a:pt x="4183" y="19013"/>
                  <a:pt x="4171" y="19011"/>
                </a:cubicBezTo>
                <a:cubicBezTo>
                  <a:pt x="4173" y="18998"/>
                  <a:pt x="4179" y="18986"/>
                  <a:pt x="4185" y="18974"/>
                </a:cubicBezTo>
                <a:cubicBezTo>
                  <a:pt x="4154" y="18962"/>
                  <a:pt x="4121" y="18960"/>
                  <a:pt x="4087" y="18970"/>
                </a:cubicBezTo>
                <a:cubicBezTo>
                  <a:pt x="4056" y="18959"/>
                  <a:pt x="4045" y="18950"/>
                  <a:pt x="4042" y="18940"/>
                </a:cubicBezTo>
                <a:cubicBezTo>
                  <a:pt x="4072" y="18936"/>
                  <a:pt x="4101" y="18933"/>
                  <a:pt x="4130" y="18932"/>
                </a:cubicBezTo>
                <a:cubicBezTo>
                  <a:pt x="4131" y="18934"/>
                  <a:pt x="4131" y="18937"/>
                  <a:pt x="4133" y="18939"/>
                </a:cubicBezTo>
                <a:cubicBezTo>
                  <a:pt x="4135" y="18936"/>
                  <a:pt x="4137" y="18934"/>
                  <a:pt x="4139" y="18931"/>
                </a:cubicBezTo>
                <a:cubicBezTo>
                  <a:pt x="4157" y="18930"/>
                  <a:pt x="4174" y="18929"/>
                  <a:pt x="4192" y="18928"/>
                </a:cubicBezTo>
                <a:cubicBezTo>
                  <a:pt x="4193" y="18933"/>
                  <a:pt x="4197" y="18939"/>
                  <a:pt x="4201" y="18944"/>
                </a:cubicBezTo>
                <a:cubicBezTo>
                  <a:pt x="4199" y="18944"/>
                  <a:pt x="4197" y="18944"/>
                  <a:pt x="4196" y="18945"/>
                </a:cubicBezTo>
                <a:cubicBezTo>
                  <a:pt x="4205" y="18965"/>
                  <a:pt x="4216" y="18972"/>
                  <a:pt x="4228" y="18971"/>
                </a:cubicBezTo>
                <a:cubicBezTo>
                  <a:pt x="4246" y="18985"/>
                  <a:pt x="4270" y="18999"/>
                  <a:pt x="4297" y="19010"/>
                </a:cubicBezTo>
                <a:cubicBezTo>
                  <a:pt x="4283" y="19035"/>
                  <a:pt x="4264" y="19012"/>
                  <a:pt x="4264" y="19059"/>
                </a:cubicBezTo>
                <a:cubicBezTo>
                  <a:pt x="4305" y="19065"/>
                  <a:pt x="4337" y="19055"/>
                  <a:pt x="4368" y="19034"/>
                </a:cubicBezTo>
                <a:cubicBezTo>
                  <a:pt x="4378" y="19036"/>
                  <a:pt x="4387" y="19038"/>
                  <a:pt x="4396" y="19039"/>
                </a:cubicBezTo>
                <a:cubicBezTo>
                  <a:pt x="4420" y="19097"/>
                  <a:pt x="4452" y="19156"/>
                  <a:pt x="4406" y="19211"/>
                </a:cubicBezTo>
                <a:cubicBezTo>
                  <a:pt x="4505" y="19200"/>
                  <a:pt x="4470" y="19242"/>
                  <a:pt x="4460" y="19265"/>
                </a:cubicBezTo>
                <a:cubicBezTo>
                  <a:pt x="4407" y="19269"/>
                  <a:pt x="4465" y="19241"/>
                  <a:pt x="4428" y="19231"/>
                </a:cubicBezTo>
                <a:cubicBezTo>
                  <a:pt x="4372" y="19253"/>
                  <a:pt x="4476" y="19282"/>
                  <a:pt x="4490" y="19308"/>
                </a:cubicBezTo>
                <a:cubicBezTo>
                  <a:pt x="4455" y="19324"/>
                  <a:pt x="4431" y="19295"/>
                  <a:pt x="4427" y="19319"/>
                </a:cubicBezTo>
                <a:cubicBezTo>
                  <a:pt x="4510" y="19327"/>
                  <a:pt x="4507" y="19391"/>
                  <a:pt x="4484" y="19424"/>
                </a:cubicBezTo>
                <a:cubicBezTo>
                  <a:pt x="4559" y="19454"/>
                  <a:pt x="4522" y="19485"/>
                  <a:pt x="4555" y="19524"/>
                </a:cubicBezTo>
                <a:cubicBezTo>
                  <a:pt x="4638" y="19531"/>
                  <a:pt x="4575" y="19491"/>
                  <a:pt x="4586" y="19479"/>
                </a:cubicBezTo>
                <a:cubicBezTo>
                  <a:pt x="4633" y="19513"/>
                  <a:pt x="4721" y="19594"/>
                  <a:pt x="4634" y="19649"/>
                </a:cubicBezTo>
                <a:cubicBezTo>
                  <a:pt x="4733" y="19691"/>
                  <a:pt x="4624" y="19821"/>
                  <a:pt x="4838" y="19839"/>
                </a:cubicBezTo>
                <a:cubicBezTo>
                  <a:pt x="4807" y="19872"/>
                  <a:pt x="4915" y="19889"/>
                  <a:pt x="4876" y="19915"/>
                </a:cubicBezTo>
                <a:cubicBezTo>
                  <a:pt x="4833" y="19914"/>
                  <a:pt x="4848" y="19896"/>
                  <a:pt x="4792" y="19897"/>
                </a:cubicBezTo>
                <a:cubicBezTo>
                  <a:pt x="4872" y="19975"/>
                  <a:pt x="4994" y="20052"/>
                  <a:pt x="5160" y="20063"/>
                </a:cubicBezTo>
                <a:cubicBezTo>
                  <a:pt x="5200" y="20047"/>
                  <a:pt x="5240" y="20017"/>
                  <a:pt x="5302" y="20027"/>
                </a:cubicBezTo>
                <a:cubicBezTo>
                  <a:pt x="5361" y="19990"/>
                  <a:pt x="5347" y="19926"/>
                  <a:pt x="5503" y="19920"/>
                </a:cubicBezTo>
                <a:cubicBezTo>
                  <a:pt x="5436" y="19899"/>
                  <a:pt x="5466" y="19866"/>
                  <a:pt x="5389" y="19859"/>
                </a:cubicBezTo>
                <a:cubicBezTo>
                  <a:pt x="5376" y="19865"/>
                  <a:pt x="5399" y="19872"/>
                  <a:pt x="5411" y="19879"/>
                </a:cubicBezTo>
                <a:cubicBezTo>
                  <a:pt x="5363" y="19886"/>
                  <a:pt x="5379" y="19875"/>
                  <a:pt x="5352" y="19862"/>
                </a:cubicBezTo>
                <a:cubicBezTo>
                  <a:pt x="5400" y="19852"/>
                  <a:pt x="5414" y="19840"/>
                  <a:pt x="5407" y="19827"/>
                </a:cubicBezTo>
                <a:cubicBezTo>
                  <a:pt x="5437" y="19815"/>
                  <a:pt x="5465" y="19821"/>
                  <a:pt x="5491" y="19836"/>
                </a:cubicBezTo>
                <a:cubicBezTo>
                  <a:pt x="5501" y="19824"/>
                  <a:pt x="5491" y="19813"/>
                  <a:pt x="5458" y="19811"/>
                </a:cubicBezTo>
                <a:cubicBezTo>
                  <a:pt x="5549" y="19785"/>
                  <a:pt x="5474" y="19717"/>
                  <a:pt x="5431" y="19670"/>
                </a:cubicBezTo>
                <a:cubicBezTo>
                  <a:pt x="5547" y="19622"/>
                  <a:pt x="5392" y="19563"/>
                  <a:pt x="5309" y="19506"/>
                </a:cubicBezTo>
                <a:lnTo>
                  <a:pt x="5335" y="19498"/>
                </a:lnTo>
                <a:cubicBezTo>
                  <a:pt x="5464" y="19524"/>
                  <a:pt x="5466" y="19576"/>
                  <a:pt x="5552" y="19606"/>
                </a:cubicBezTo>
                <a:cubicBezTo>
                  <a:pt x="5588" y="19598"/>
                  <a:pt x="5559" y="19587"/>
                  <a:pt x="5605" y="19580"/>
                </a:cubicBezTo>
                <a:cubicBezTo>
                  <a:pt x="5474" y="19496"/>
                  <a:pt x="5526" y="19448"/>
                  <a:pt x="5441" y="19368"/>
                </a:cubicBezTo>
                <a:cubicBezTo>
                  <a:pt x="5454" y="19366"/>
                  <a:pt x="5466" y="19369"/>
                  <a:pt x="5479" y="19365"/>
                </a:cubicBezTo>
                <a:cubicBezTo>
                  <a:pt x="5492" y="19393"/>
                  <a:pt x="5549" y="19438"/>
                  <a:pt x="5612" y="19455"/>
                </a:cubicBezTo>
                <a:cubicBezTo>
                  <a:pt x="5651" y="19444"/>
                  <a:pt x="5608" y="19430"/>
                  <a:pt x="5642" y="19419"/>
                </a:cubicBezTo>
                <a:cubicBezTo>
                  <a:pt x="5590" y="19422"/>
                  <a:pt x="5579" y="19410"/>
                  <a:pt x="5609" y="19394"/>
                </a:cubicBezTo>
                <a:cubicBezTo>
                  <a:pt x="5576" y="19397"/>
                  <a:pt x="5543" y="19395"/>
                  <a:pt x="5511" y="19390"/>
                </a:cubicBezTo>
                <a:cubicBezTo>
                  <a:pt x="5542" y="19363"/>
                  <a:pt x="5501" y="19301"/>
                  <a:pt x="5401" y="19310"/>
                </a:cubicBezTo>
                <a:cubicBezTo>
                  <a:pt x="5363" y="19298"/>
                  <a:pt x="5478" y="19308"/>
                  <a:pt x="5441" y="19289"/>
                </a:cubicBezTo>
                <a:cubicBezTo>
                  <a:pt x="5466" y="19287"/>
                  <a:pt x="5465" y="19308"/>
                  <a:pt x="5513" y="19301"/>
                </a:cubicBezTo>
                <a:cubicBezTo>
                  <a:pt x="5513" y="19301"/>
                  <a:pt x="5513" y="19300"/>
                  <a:pt x="5513" y="19300"/>
                </a:cubicBezTo>
                <a:cubicBezTo>
                  <a:pt x="5531" y="19309"/>
                  <a:pt x="5550" y="19319"/>
                  <a:pt x="5568" y="19332"/>
                </a:cubicBezTo>
                <a:cubicBezTo>
                  <a:pt x="5571" y="19301"/>
                  <a:pt x="5584" y="19274"/>
                  <a:pt x="5563" y="19272"/>
                </a:cubicBezTo>
                <a:cubicBezTo>
                  <a:pt x="5664" y="19323"/>
                  <a:pt x="5762" y="19366"/>
                  <a:pt x="5861" y="19324"/>
                </a:cubicBezTo>
                <a:cubicBezTo>
                  <a:pt x="5885" y="19296"/>
                  <a:pt x="5908" y="19386"/>
                  <a:pt x="5932" y="19379"/>
                </a:cubicBezTo>
                <a:cubicBezTo>
                  <a:pt x="5937" y="19363"/>
                  <a:pt x="5926" y="19346"/>
                  <a:pt x="5932" y="19331"/>
                </a:cubicBezTo>
                <a:cubicBezTo>
                  <a:pt x="5963" y="19359"/>
                  <a:pt x="6002" y="19392"/>
                  <a:pt x="6045" y="19342"/>
                </a:cubicBezTo>
                <a:lnTo>
                  <a:pt x="6075" y="19417"/>
                </a:lnTo>
                <a:cubicBezTo>
                  <a:pt x="6179" y="19362"/>
                  <a:pt x="6283" y="19416"/>
                  <a:pt x="6386" y="19459"/>
                </a:cubicBezTo>
                <a:cubicBezTo>
                  <a:pt x="6389" y="19448"/>
                  <a:pt x="6386" y="19436"/>
                  <a:pt x="6391" y="19424"/>
                </a:cubicBezTo>
                <a:cubicBezTo>
                  <a:pt x="6571" y="19492"/>
                  <a:pt x="6752" y="19454"/>
                  <a:pt x="6931" y="19501"/>
                </a:cubicBezTo>
                <a:cubicBezTo>
                  <a:pt x="6960" y="19428"/>
                  <a:pt x="7082" y="19507"/>
                  <a:pt x="7158" y="19514"/>
                </a:cubicBezTo>
                <a:cubicBezTo>
                  <a:pt x="7200" y="19517"/>
                  <a:pt x="7233" y="19474"/>
                  <a:pt x="7263" y="19538"/>
                </a:cubicBezTo>
                <a:lnTo>
                  <a:pt x="7284" y="19492"/>
                </a:lnTo>
                <a:cubicBezTo>
                  <a:pt x="7303" y="19582"/>
                  <a:pt x="7349" y="19466"/>
                  <a:pt x="7383" y="19552"/>
                </a:cubicBezTo>
                <a:cubicBezTo>
                  <a:pt x="7430" y="19509"/>
                  <a:pt x="7489" y="19525"/>
                  <a:pt x="7549" y="19537"/>
                </a:cubicBezTo>
                <a:cubicBezTo>
                  <a:pt x="7550" y="19542"/>
                  <a:pt x="7552" y="19547"/>
                  <a:pt x="7553" y="19556"/>
                </a:cubicBezTo>
                <a:cubicBezTo>
                  <a:pt x="7559" y="19550"/>
                  <a:pt x="7565" y="19547"/>
                  <a:pt x="7571" y="19542"/>
                </a:cubicBezTo>
                <a:cubicBezTo>
                  <a:pt x="7611" y="19548"/>
                  <a:pt x="7651" y="19550"/>
                  <a:pt x="7689" y="19527"/>
                </a:cubicBezTo>
                <a:lnTo>
                  <a:pt x="7708" y="19577"/>
                </a:lnTo>
                <a:cubicBezTo>
                  <a:pt x="7714" y="19573"/>
                  <a:pt x="7721" y="19572"/>
                  <a:pt x="7727" y="19569"/>
                </a:cubicBezTo>
                <a:cubicBezTo>
                  <a:pt x="7724" y="19575"/>
                  <a:pt x="7719" y="19580"/>
                  <a:pt x="7716" y="19585"/>
                </a:cubicBezTo>
                <a:cubicBezTo>
                  <a:pt x="7726" y="19624"/>
                  <a:pt x="7750" y="19585"/>
                  <a:pt x="7761" y="19621"/>
                </a:cubicBezTo>
                <a:cubicBezTo>
                  <a:pt x="7762" y="19570"/>
                  <a:pt x="7781" y="19561"/>
                  <a:pt x="7798" y="19593"/>
                </a:cubicBezTo>
                <a:cubicBezTo>
                  <a:pt x="7798" y="19579"/>
                  <a:pt x="7800" y="19565"/>
                  <a:pt x="7802" y="19552"/>
                </a:cubicBezTo>
                <a:cubicBezTo>
                  <a:pt x="7899" y="19548"/>
                  <a:pt x="7996" y="19598"/>
                  <a:pt x="8094" y="19538"/>
                </a:cubicBezTo>
                <a:cubicBezTo>
                  <a:pt x="8126" y="19584"/>
                  <a:pt x="8160" y="19565"/>
                  <a:pt x="8193" y="19556"/>
                </a:cubicBezTo>
                <a:cubicBezTo>
                  <a:pt x="8188" y="19575"/>
                  <a:pt x="8179" y="19593"/>
                  <a:pt x="8165" y="19609"/>
                </a:cubicBezTo>
                <a:cubicBezTo>
                  <a:pt x="8178" y="19637"/>
                  <a:pt x="8199" y="19613"/>
                  <a:pt x="8205" y="19582"/>
                </a:cubicBezTo>
                <a:cubicBezTo>
                  <a:pt x="8199" y="19639"/>
                  <a:pt x="8236" y="19592"/>
                  <a:pt x="8232" y="19662"/>
                </a:cubicBezTo>
                <a:cubicBezTo>
                  <a:pt x="8280" y="19605"/>
                  <a:pt x="8314" y="19613"/>
                  <a:pt x="8365" y="19619"/>
                </a:cubicBezTo>
                <a:cubicBezTo>
                  <a:pt x="8369" y="19655"/>
                  <a:pt x="8319" y="19674"/>
                  <a:pt x="8316" y="19620"/>
                </a:cubicBezTo>
                <a:cubicBezTo>
                  <a:pt x="8308" y="19627"/>
                  <a:pt x="8310" y="19635"/>
                  <a:pt x="8312" y="19644"/>
                </a:cubicBezTo>
                <a:lnTo>
                  <a:pt x="8295" y="19664"/>
                </a:lnTo>
                <a:cubicBezTo>
                  <a:pt x="8304" y="19688"/>
                  <a:pt x="8318" y="19690"/>
                  <a:pt x="8333" y="19685"/>
                </a:cubicBezTo>
                <a:cubicBezTo>
                  <a:pt x="8350" y="19680"/>
                  <a:pt x="8359" y="19666"/>
                  <a:pt x="8385" y="19660"/>
                </a:cubicBezTo>
                <a:cubicBezTo>
                  <a:pt x="8397" y="19711"/>
                  <a:pt x="8366" y="19754"/>
                  <a:pt x="8379" y="19805"/>
                </a:cubicBezTo>
                <a:cubicBezTo>
                  <a:pt x="8410" y="19759"/>
                  <a:pt x="8407" y="19782"/>
                  <a:pt x="8455" y="19747"/>
                </a:cubicBezTo>
                <a:cubicBezTo>
                  <a:pt x="8489" y="19782"/>
                  <a:pt x="8472" y="19807"/>
                  <a:pt x="8493" y="19839"/>
                </a:cubicBezTo>
                <a:cubicBezTo>
                  <a:pt x="8522" y="19824"/>
                  <a:pt x="8520" y="19804"/>
                  <a:pt x="8534" y="19786"/>
                </a:cubicBezTo>
                <a:cubicBezTo>
                  <a:pt x="8560" y="19815"/>
                  <a:pt x="8530" y="19834"/>
                  <a:pt x="8565" y="19865"/>
                </a:cubicBezTo>
                <a:cubicBezTo>
                  <a:pt x="8599" y="19856"/>
                  <a:pt x="8631" y="19856"/>
                  <a:pt x="8663" y="19859"/>
                </a:cubicBezTo>
                <a:cubicBezTo>
                  <a:pt x="8695" y="19863"/>
                  <a:pt x="8732" y="19869"/>
                  <a:pt x="8767" y="19875"/>
                </a:cubicBezTo>
                <a:cubicBezTo>
                  <a:pt x="8792" y="19932"/>
                  <a:pt x="8736" y="19901"/>
                  <a:pt x="8697" y="19948"/>
                </a:cubicBezTo>
                <a:cubicBezTo>
                  <a:pt x="8729" y="19985"/>
                  <a:pt x="8774" y="19918"/>
                  <a:pt x="8802" y="19977"/>
                </a:cubicBezTo>
                <a:cubicBezTo>
                  <a:pt x="8804" y="19957"/>
                  <a:pt x="8833" y="19941"/>
                  <a:pt x="8821" y="19919"/>
                </a:cubicBezTo>
                <a:cubicBezTo>
                  <a:pt x="8905" y="19952"/>
                  <a:pt x="8995" y="19949"/>
                  <a:pt x="9083" y="19938"/>
                </a:cubicBezTo>
                <a:cubicBezTo>
                  <a:pt x="9171" y="19928"/>
                  <a:pt x="9257" y="19916"/>
                  <a:pt x="9343" y="19939"/>
                </a:cubicBezTo>
                <a:cubicBezTo>
                  <a:pt x="9356" y="19925"/>
                  <a:pt x="9333" y="19906"/>
                  <a:pt x="9321" y="19889"/>
                </a:cubicBezTo>
                <a:cubicBezTo>
                  <a:pt x="9349" y="19861"/>
                  <a:pt x="9376" y="19835"/>
                  <a:pt x="9403" y="19836"/>
                </a:cubicBezTo>
                <a:cubicBezTo>
                  <a:pt x="9433" y="19953"/>
                  <a:pt x="9511" y="19913"/>
                  <a:pt x="9589" y="19872"/>
                </a:cubicBezTo>
                <a:cubicBezTo>
                  <a:pt x="9602" y="19890"/>
                  <a:pt x="9606" y="19915"/>
                  <a:pt x="9631" y="19929"/>
                </a:cubicBezTo>
                <a:cubicBezTo>
                  <a:pt x="9614" y="19931"/>
                  <a:pt x="9597" y="19933"/>
                  <a:pt x="9582" y="19927"/>
                </a:cubicBezTo>
                <a:cubicBezTo>
                  <a:pt x="9588" y="19944"/>
                  <a:pt x="9594" y="19960"/>
                  <a:pt x="9601" y="19977"/>
                </a:cubicBezTo>
                <a:cubicBezTo>
                  <a:pt x="9562" y="19987"/>
                  <a:pt x="9521" y="19996"/>
                  <a:pt x="9485" y="20022"/>
                </a:cubicBezTo>
                <a:cubicBezTo>
                  <a:pt x="9538" y="20063"/>
                  <a:pt x="9596" y="19980"/>
                  <a:pt x="9618" y="20067"/>
                </a:cubicBezTo>
                <a:lnTo>
                  <a:pt x="9635" y="20050"/>
                </a:lnTo>
                <a:cubicBezTo>
                  <a:pt x="9643" y="20063"/>
                  <a:pt x="9652" y="20075"/>
                  <a:pt x="9663" y="20087"/>
                </a:cubicBezTo>
                <a:cubicBezTo>
                  <a:pt x="9652" y="20091"/>
                  <a:pt x="9642" y="20090"/>
                  <a:pt x="9630" y="20079"/>
                </a:cubicBezTo>
                <a:cubicBezTo>
                  <a:pt x="9651" y="20133"/>
                  <a:pt x="9602" y="20109"/>
                  <a:pt x="9596" y="20161"/>
                </a:cubicBezTo>
                <a:cubicBezTo>
                  <a:pt x="9635" y="20224"/>
                  <a:pt x="9670" y="20156"/>
                  <a:pt x="9706" y="20128"/>
                </a:cubicBezTo>
                <a:cubicBezTo>
                  <a:pt x="9716" y="20136"/>
                  <a:pt x="9727" y="20143"/>
                  <a:pt x="9739" y="20151"/>
                </a:cubicBezTo>
                <a:cubicBezTo>
                  <a:pt x="9763" y="20236"/>
                  <a:pt x="9799" y="20350"/>
                  <a:pt x="9940" y="20420"/>
                </a:cubicBezTo>
                <a:cubicBezTo>
                  <a:pt x="9926" y="20477"/>
                  <a:pt x="10068" y="20585"/>
                  <a:pt x="10123" y="20632"/>
                </a:cubicBezTo>
                <a:cubicBezTo>
                  <a:pt x="10217" y="20711"/>
                  <a:pt x="10290" y="20781"/>
                  <a:pt x="10417" y="20841"/>
                </a:cubicBezTo>
                <a:cubicBezTo>
                  <a:pt x="10419" y="20819"/>
                  <a:pt x="10461" y="20820"/>
                  <a:pt x="10495" y="20810"/>
                </a:cubicBezTo>
                <a:cubicBezTo>
                  <a:pt x="10532" y="20826"/>
                  <a:pt x="10501" y="20839"/>
                  <a:pt x="10538" y="20855"/>
                </a:cubicBezTo>
                <a:cubicBezTo>
                  <a:pt x="10564" y="20828"/>
                  <a:pt x="10518" y="20816"/>
                  <a:pt x="10570" y="20801"/>
                </a:cubicBezTo>
                <a:cubicBezTo>
                  <a:pt x="10486" y="20772"/>
                  <a:pt x="10607" y="20728"/>
                  <a:pt x="10518" y="20716"/>
                </a:cubicBezTo>
                <a:cubicBezTo>
                  <a:pt x="10495" y="20703"/>
                  <a:pt x="10568" y="20692"/>
                  <a:pt x="10584" y="20680"/>
                </a:cubicBezTo>
                <a:cubicBezTo>
                  <a:pt x="10567" y="20644"/>
                  <a:pt x="10561" y="20609"/>
                  <a:pt x="10560" y="20574"/>
                </a:cubicBezTo>
                <a:cubicBezTo>
                  <a:pt x="10620" y="20607"/>
                  <a:pt x="10622" y="20622"/>
                  <a:pt x="10721" y="20668"/>
                </a:cubicBezTo>
                <a:cubicBezTo>
                  <a:pt x="10693" y="20536"/>
                  <a:pt x="10677" y="20357"/>
                  <a:pt x="10520" y="20202"/>
                </a:cubicBezTo>
                <a:cubicBezTo>
                  <a:pt x="10505" y="20186"/>
                  <a:pt x="10523" y="20172"/>
                  <a:pt x="10549" y="20159"/>
                </a:cubicBezTo>
                <a:cubicBezTo>
                  <a:pt x="10529" y="20157"/>
                  <a:pt x="10508" y="20159"/>
                  <a:pt x="10488" y="20162"/>
                </a:cubicBezTo>
                <a:cubicBezTo>
                  <a:pt x="10488" y="20145"/>
                  <a:pt x="10470" y="20128"/>
                  <a:pt x="10457" y="20111"/>
                </a:cubicBezTo>
                <a:cubicBezTo>
                  <a:pt x="10534" y="20096"/>
                  <a:pt x="10475" y="20060"/>
                  <a:pt x="10405" y="20028"/>
                </a:cubicBezTo>
                <a:cubicBezTo>
                  <a:pt x="10413" y="20025"/>
                  <a:pt x="10421" y="20021"/>
                  <a:pt x="10430" y="20015"/>
                </a:cubicBezTo>
                <a:cubicBezTo>
                  <a:pt x="10430" y="20015"/>
                  <a:pt x="10431" y="20016"/>
                  <a:pt x="10431" y="20016"/>
                </a:cubicBezTo>
                <a:cubicBezTo>
                  <a:pt x="10431" y="20015"/>
                  <a:pt x="10432" y="20014"/>
                  <a:pt x="10431" y="20014"/>
                </a:cubicBezTo>
                <a:cubicBezTo>
                  <a:pt x="10448" y="20002"/>
                  <a:pt x="10464" y="19987"/>
                  <a:pt x="10482" y="19987"/>
                </a:cubicBezTo>
                <a:cubicBezTo>
                  <a:pt x="10483" y="19984"/>
                  <a:pt x="10483" y="19983"/>
                  <a:pt x="10483" y="19981"/>
                </a:cubicBezTo>
                <a:cubicBezTo>
                  <a:pt x="10488" y="19980"/>
                  <a:pt x="10492" y="19979"/>
                  <a:pt x="10497" y="19980"/>
                </a:cubicBezTo>
                <a:cubicBezTo>
                  <a:pt x="10549" y="20008"/>
                  <a:pt x="10503" y="20012"/>
                  <a:pt x="10577" y="20032"/>
                </a:cubicBezTo>
                <a:cubicBezTo>
                  <a:pt x="10615" y="20021"/>
                  <a:pt x="10500" y="20004"/>
                  <a:pt x="10569" y="19993"/>
                </a:cubicBezTo>
                <a:cubicBezTo>
                  <a:pt x="10547" y="19972"/>
                  <a:pt x="10521" y="19985"/>
                  <a:pt x="10499" y="19968"/>
                </a:cubicBezTo>
                <a:cubicBezTo>
                  <a:pt x="10494" y="19961"/>
                  <a:pt x="10489" y="19953"/>
                  <a:pt x="10501" y="19946"/>
                </a:cubicBezTo>
                <a:cubicBezTo>
                  <a:pt x="10522" y="19947"/>
                  <a:pt x="10543" y="19954"/>
                  <a:pt x="10563" y="19961"/>
                </a:cubicBezTo>
                <a:cubicBezTo>
                  <a:pt x="10562" y="19966"/>
                  <a:pt x="10560" y="19973"/>
                  <a:pt x="10553" y="19979"/>
                </a:cubicBezTo>
                <a:cubicBezTo>
                  <a:pt x="10571" y="19984"/>
                  <a:pt x="10588" y="19986"/>
                  <a:pt x="10605" y="19988"/>
                </a:cubicBezTo>
                <a:cubicBezTo>
                  <a:pt x="10576" y="19992"/>
                  <a:pt x="10615" y="20028"/>
                  <a:pt x="10624" y="20045"/>
                </a:cubicBezTo>
                <a:cubicBezTo>
                  <a:pt x="10603" y="20055"/>
                  <a:pt x="10583" y="20049"/>
                  <a:pt x="10561" y="20060"/>
                </a:cubicBezTo>
                <a:cubicBezTo>
                  <a:pt x="10597" y="20109"/>
                  <a:pt x="10723" y="20121"/>
                  <a:pt x="10745" y="20166"/>
                </a:cubicBezTo>
                <a:cubicBezTo>
                  <a:pt x="10699" y="20169"/>
                  <a:pt x="10660" y="20126"/>
                  <a:pt x="10617" y="20111"/>
                </a:cubicBezTo>
                <a:cubicBezTo>
                  <a:pt x="10614" y="20131"/>
                  <a:pt x="10638" y="20174"/>
                  <a:pt x="10696" y="20164"/>
                </a:cubicBezTo>
                <a:cubicBezTo>
                  <a:pt x="10651" y="20216"/>
                  <a:pt x="10754" y="20273"/>
                  <a:pt x="10811" y="20328"/>
                </a:cubicBezTo>
                <a:cubicBezTo>
                  <a:pt x="10852" y="20297"/>
                  <a:pt x="10757" y="20260"/>
                  <a:pt x="10725" y="20226"/>
                </a:cubicBezTo>
                <a:cubicBezTo>
                  <a:pt x="10843" y="20249"/>
                  <a:pt x="10876" y="20316"/>
                  <a:pt x="10809" y="20350"/>
                </a:cubicBezTo>
                <a:cubicBezTo>
                  <a:pt x="10872" y="20395"/>
                  <a:pt x="10927" y="20439"/>
                  <a:pt x="10879" y="20479"/>
                </a:cubicBezTo>
                <a:cubicBezTo>
                  <a:pt x="11039" y="20615"/>
                  <a:pt x="10984" y="20744"/>
                  <a:pt x="11113" y="20878"/>
                </a:cubicBezTo>
                <a:cubicBezTo>
                  <a:pt x="11174" y="20850"/>
                  <a:pt x="11133" y="20820"/>
                  <a:pt x="11221" y="20793"/>
                </a:cubicBezTo>
                <a:cubicBezTo>
                  <a:pt x="11199" y="20761"/>
                  <a:pt x="11204" y="20730"/>
                  <a:pt x="11270" y="20701"/>
                </a:cubicBezTo>
                <a:cubicBezTo>
                  <a:pt x="11255" y="20690"/>
                  <a:pt x="11238" y="20696"/>
                  <a:pt x="11222" y="20689"/>
                </a:cubicBezTo>
                <a:cubicBezTo>
                  <a:pt x="11306" y="20667"/>
                  <a:pt x="11229" y="20641"/>
                  <a:pt x="11267" y="20619"/>
                </a:cubicBezTo>
                <a:cubicBezTo>
                  <a:pt x="11298" y="20608"/>
                  <a:pt x="11324" y="20622"/>
                  <a:pt x="11351" y="20638"/>
                </a:cubicBezTo>
                <a:cubicBezTo>
                  <a:pt x="11403" y="20610"/>
                  <a:pt x="11345" y="20579"/>
                  <a:pt x="11362" y="20550"/>
                </a:cubicBezTo>
                <a:cubicBezTo>
                  <a:pt x="11393" y="20529"/>
                  <a:pt x="11417" y="20563"/>
                  <a:pt x="11448" y="20548"/>
                </a:cubicBezTo>
                <a:cubicBezTo>
                  <a:pt x="11487" y="20506"/>
                  <a:pt x="11395" y="20481"/>
                  <a:pt x="11377" y="20430"/>
                </a:cubicBezTo>
                <a:cubicBezTo>
                  <a:pt x="11445" y="20418"/>
                  <a:pt x="11493" y="20475"/>
                  <a:pt x="11528" y="20495"/>
                </a:cubicBezTo>
                <a:cubicBezTo>
                  <a:pt x="11531" y="20486"/>
                  <a:pt x="11545" y="20478"/>
                  <a:pt x="11568" y="20469"/>
                </a:cubicBezTo>
                <a:cubicBezTo>
                  <a:pt x="11557" y="20464"/>
                  <a:pt x="11544" y="20471"/>
                  <a:pt x="11531" y="20474"/>
                </a:cubicBezTo>
                <a:cubicBezTo>
                  <a:pt x="11501" y="20451"/>
                  <a:pt x="11554" y="20440"/>
                  <a:pt x="11487" y="20428"/>
                </a:cubicBezTo>
                <a:cubicBezTo>
                  <a:pt x="11509" y="20419"/>
                  <a:pt x="11529" y="20425"/>
                  <a:pt x="11550" y="20414"/>
                </a:cubicBezTo>
                <a:cubicBezTo>
                  <a:pt x="11510" y="20376"/>
                  <a:pt x="11525" y="20340"/>
                  <a:pt x="11539" y="20304"/>
                </a:cubicBezTo>
                <a:cubicBezTo>
                  <a:pt x="11508" y="20290"/>
                  <a:pt x="11476" y="20289"/>
                  <a:pt x="11442" y="20301"/>
                </a:cubicBezTo>
                <a:cubicBezTo>
                  <a:pt x="11411" y="20289"/>
                  <a:pt x="11399" y="20278"/>
                  <a:pt x="11396" y="20266"/>
                </a:cubicBezTo>
                <a:cubicBezTo>
                  <a:pt x="11447" y="20256"/>
                  <a:pt x="11497" y="20253"/>
                  <a:pt x="11546" y="20250"/>
                </a:cubicBezTo>
                <a:cubicBezTo>
                  <a:pt x="11558" y="20294"/>
                  <a:pt x="11650" y="20362"/>
                  <a:pt x="11751" y="20377"/>
                </a:cubicBezTo>
                <a:cubicBezTo>
                  <a:pt x="11776" y="20446"/>
                  <a:pt x="11809" y="20514"/>
                  <a:pt x="11763" y="20580"/>
                </a:cubicBezTo>
                <a:cubicBezTo>
                  <a:pt x="11862" y="20565"/>
                  <a:pt x="11827" y="20614"/>
                  <a:pt x="11817" y="20642"/>
                </a:cubicBezTo>
                <a:cubicBezTo>
                  <a:pt x="11765" y="20648"/>
                  <a:pt x="11822" y="20613"/>
                  <a:pt x="11785" y="20602"/>
                </a:cubicBezTo>
                <a:cubicBezTo>
                  <a:pt x="11730" y="20630"/>
                  <a:pt x="11834" y="20662"/>
                  <a:pt x="11848" y="20692"/>
                </a:cubicBezTo>
                <a:cubicBezTo>
                  <a:pt x="11814" y="20711"/>
                  <a:pt x="11789" y="20678"/>
                  <a:pt x="11785" y="20706"/>
                </a:cubicBezTo>
                <a:cubicBezTo>
                  <a:pt x="11868" y="20714"/>
                  <a:pt x="11866" y="20789"/>
                  <a:pt x="11844" y="20828"/>
                </a:cubicBezTo>
                <a:cubicBezTo>
                  <a:pt x="11919" y="20862"/>
                  <a:pt x="11882" y="20899"/>
                  <a:pt x="11915" y="20944"/>
                </a:cubicBezTo>
                <a:cubicBezTo>
                  <a:pt x="11998" y="20950"/>
                  <a:pt x="11935" y="20905"/>
                  <a:pt x="11946" y="20891"/>
                </a:cubicBezTo>
                <a:cubicBezTo>
                  <a:pt x="11994" y="20929"/>
                  <a:pt x="12082" y="21022"/>
                  <a:pt x="11996" y="21088"/>
                </a:cubicBezTo>
                <a:cubicBezTo>
                  <a:pt x="12095" y="21135"/>
                  <a:pt x="11987" y="21291"/>
                  <a:pt x="12202" y="21306"/>
                </a:cubicBezTo>
                <a:cubicBezTo>
                  <a:pt x="12171" y="21345"/>
                  <a:pt x="12279" y="21361"/>
                  <a:pt x="12240" y="21393"/>
                </a:cubicBezTo>
                <a:cubicBezTo>
                  <a:pt x="12198" y="21393"/>
                  <a:pt x="12213" y="21372"/>
                  <a:pt x="12157" y="21375"/>
                </a:cubicBezTo>
                <a:cubicBezTo>
                  <a:pt x="12238" y="21463"/>
                  <a:pt x="12360" y="21550"/>
                  <a:pt x="12527" y="21557"/>
                </a:cubicBezTo>
                <a:cubicBezTo>
                  <a:pt x="12566" y="21537"/>
                  <a:pt x="12606" y="21501"/>
                  <a:pt x="12668" y="21511"/>
                </a:cubicBezTo>
                <a:cubicBezTo>
                  <a:pt x="12726" y="21466"/>
                  <a:pt x="12712" y="21392"/>
                  <a:pt x="12868" y="21381"/>
                </a:cubicBezTo>
                <a:cubicBezTo>
                  <a:pt x="12801" y="21359"/>
                  <a:pt x="12831" y="21319"/>
                  <a:pt x="12754" y="21313"/>
                </a:cubicBezTo>
                <a:cubicBezTo>
                  <a:pt x="12740" y="21320"/>
                  <a:pt x="12764" y="21328"/>
                  <a:pt x="12775" y="21336"/>
                </a:cubicBezTo>
                <a:cubicBezTo>
                  <a:pt x="12728" y="21346"/>
                  <a:pt x="12744" y="21333"/>
                  <a:pt x="12716" y="21318"/>
                </a:cubicBezTo>
                <a:cubicBezTo>
                  <a:pt x="12764" y="21305"/>
                  <a:pt x="12778" y="21291"/>
                  <a:pt x="12770" y="21276"/>
                </a:cubicBezTo>
                <a:cubicBezTo>
                  <a:pt x="12801" y="21261"/>
                  <a:pt x="12829" y="21267"/>
                  <a:pt x="12855" y="21284"/>
                </a:cubicBezTo>
                <a:cubicBezTo>
                  <a:pt x="12865" y="21270"/>
                  <a:pt x="12854" y="21257"/>
                  <a:pt x="12822" y="21256"/>
                </a:cubicBezTo>
                <a:cubicBezTo>
                  <a:pt x="12912" y="21223"/>
                  <a:pt x="12837" y="21146"/>
                  <a:pt x="12793" y="21093"/>
                </a:cubicBezTo>
                <a:cubicBezTo>
                  <a:pt x="12908" y="21035"/>
                  <a:pt x="12753" y="20970"/>
                  <a:pt x="12669" y="20906"/>
                </a:cubicBezTo>
                <a:lnTo>
                  <a:pt x="12695" y="20896"/>
                </a:lnTo>
                <a:cubicBezTo>
                  <a:pt x="12825" y="20923"/>
                  <a:pt x="12827" y="20983"/>
                  <a:pt x="12913" y="21016"/>
                </a:cubicBezTo>
                <a:cubicBezTo>
                  <a:pt x="12949" y="21005"/>
                  <a:pt x="12920" y="20994"/>
                  <a:pt x="12966" y="20985"/>
                </a:cubicBezTo>
                <a:cubicBezTo>
                  <a:pt x="12835" y="20890"/>
                  <a:pt x="12886" y="20834"/>
                  <a:pt x="12800" y="20743"/>
                </a:cubicBezTo>
                <a:cubicBezTo>
                  <a:pt x="12813" y="20740"/>
                  <a:pt x="12824" y="20743"/>
                  <a:pt x="12837" y="20738"/>
                </a:cubicBezTo>
                <a:cubicBezTo>
                  <a:pt x="12851" y="20771"/>
                  <a:pt x="12909" y="20821"/>
                  <a:pt x="12972" y="20839"/>
                </a:cubicBezTo>
                <a:cubicBezTo>
                  <a:pt x="13010" y="20826"/>
                  <a:pt x="12967" y="20810"/>
                  <a:pt x="13002" y="20797"/>
                </a:cubicBezTo>
                <a:cubicBezTo>
                  <a:pt x="12950" y="20802"/>
                  <a:pt x="12938" y="20788"/>
                  <a:pt x="12968" y="20769"/>
                </a:cubicBezTo>
                <a:cubicBezTo>
                  <a:pt x="12935" y="20773"/>
                  <a:pt x="12903" y="20772"/>
                  <a:pt x="12870" y="20766"/>
                </a:cubicBezTo>
                <a:cubicBezTo>
                  <a:pt x="12901" y="20735"/>
                  <a:pt x="12859" y="20664"/>
                  <a:pt x="12759" y="20676"/>
                </a:cubicBezTo>
                <a:cubicBezTo>
                  <a:pt x="12721" y="20662"/>
                  <a:pt x="12836" y="20672"/>
                  <a:pt x="12799" y="20651"/>
                </a:cubicBezTo>
                <a:cubicBezTo>
                  <a:pt x="12824" y="20648"/>
                  <a:pt x="12823" y="20672"/>
                  <a:pt x="12871" y="20664"/>
                </a:cubicBezTo>
                <a:cubicBezTo>
                  <a:pt x="12881" y="20642"/>
                  <a:pt x="12787" y="20621"/>
                  <a:pt x="12753" y="20628"/>
                </a:cubicBezTo>
                <a:cubicBezTo>
                  <a:pt x="12736" y="20613"/>
                  <a:pt x="12818" y="20617"/>
                  <a:pt x="12842" y="20603"/>
                </a:cubicBezTo>
                <a:cubicBezTo>
                  <a:pt x="12808" y="20574"/>
                  <a:pt x="12769" y="20591"/>
                  <a:pt x="12735" y="20573"/>
                </a:cubicBezTo>
                <a:cubicBezTo>
                  <a:pt x="12708" y="20558"/>
                  <a:pt x="12775" y="20555"/>
                  <a:pt x="12785" y="20564"/>
                </a:cubicBezTo>
                <a:cubicBezTo>
                  <a:pt x="12810" y="20542"/>
                  <a:pt x="12732" y="20545"/>
                  <a:pt x="12714" y="20540"/>
                </a:cubicBezTo>
                <a:cubicBezTo>
                  <a:pt x="12720" y="20533"/>
                  <a:pt x="12753" y="20512"/>
                  <a:pt x="12792" y="20510"/>
                </a:cubicBezTo>
                <a:cubicBezTo>
                  <a:pt x="12836" y="20524"/>
                  <a:pt x="12821" y="20536"/>
                  <a:pt x="12848" y="20550"/>
                </a:cubicBezTo>
                <a:cubicBezTo>
                  <a:pt x="12894" y="20519"/>
                  <a:pt x="12806" y="20502"/>
                  <a:pt x="12756" y="20503"/>
                </a:cubicBezTo>
                <a:cubicBezTo>
                  <a:pt x="12746" y="20465"/>
                  <a:pt x="12743" y="20431"/>
                  <a:pt x="12646" y="20402"/>
                </a:cubicBezTo>
                <a:cubicBezTo>
                  <a:pt x="12681" y="20375"/>
                  <a:pt x="12710" y="20407"/>
                  <a:pt x="12745" y="20395"/>
                </a:cubicBezTo>
                <a:cubicBezTo>
                  <a:pt x="12763" y="20417"/>
                  <a:pt x="12770" y="20439"/>
                  <a:pt x="12786" y="20461"/>
                </a:cubicBezTo>
                <a:cubicBezTo>
                  <a:pt x="12837" y="20442"/>
                  <a:pt x="12886" y="20443"/>
                  <a:pt x="12932" y="20466"/>
                </a:cubicBezTo>
                <a:cubicBezTo>
                  <a:pt x="12959" y="20453"/>
                  <a:pt x="12931" y="20439"/>
                  <a:pt x="12899" y="20438"/>
                </a:cubicBezTo>
                <a:cubicBezTo>
                  <a:pt x="12958" y="20437"/>
                  <a:pt x="12905" y="20412"/>
                  <a:pt x="12977" y="20408"/>
                </a:cubicBezTo>
                <a:cubicBezTo>
                  <a:pt x="12912" y="20377"/>
                  <a:pt x="12916" y="20350"/>
                  <a:pt x="12915" y="20309"/>
                </a:cubicBezTo>
                <a:cubicBezTo>
                  <a:pt x="12951" y="20302"/>
                  <a:pt x="12976" y="20339"/>
                  <a:pt x="12923" y="20347"/>
                </a:cubicBezTo>
                <a:cubicBezTo>
                  <a:pt x="12930" y="20353"/>
                  <a:pt x="12939" y="20351"/>
                  <a:pt x="12947" y="20348"/>
                </a:cubicBezTo>
                <a:lnTo>
                  <a:pt x="12970" y="20359"/>
                </a:lnTo>
                <a:cubicBezTo>
                  <a:pt x="13016" y="20340"/>
                  <a:pt x="12973" y="20317"/>
                  <a:pt x="12954" y="20294"/>
                </a:cubicBezTo>
                <a:cubicBezTo>
                  <a:pt x="13004" y="20285"/>
                  <a:pt x="13052" y="20298"/>
                  <a:pt x="13102" y="20289"/>
                </a:cubicBezTo>
                <a:cubicBezTo>
                  <a:pt x="13051" y="20276"/>
                  <a:pt x="13075" y="20276"/>
                  <a:pt x="13032" y="20254"/>
                </a:cubicBezTo>
                <a:cubicBezTo>
                  <a:pt x="13063" y="20235"/>
                  <a:pt x="13091" y="20242"/>
                  <a:pt x="13121" y="20230"/>
                </a:cubicBezTo>
                <a:cubicBezTo>
                  <a:pt x="13103" y="20216"/>
                  <a:pt x="13082" y="20218"/>
                  <a:pt x="13062" y="20212"/>
                </a:cubicBezTo>
                <a:cubicBezTo>
                  <a:pt x="13089" y="20198"/>
                  <a:pt x="13112" y="20212"/>
                  <a:pt x="13138" y="20193"/>
                </a:cubicBezTo>
                <a:cubicBezTo>
                  <a:pt x="13112" y="20160"/>
                  <a:pt x="13122" y="20128"/>
                  <a:pt x="13126" y="20096"/>
                </a:cubicBezTo>
                <a:cubicBezTo>
                  <a:pt x="13182" y="20083"/>
                  <a:pt x="13156" y="20110"/>
                  <a:pt x="13208" y="20126"/>
                </a:cubicBezTo>
                <a:cubicBezTo>
                  <a:pt x="13242" y="20111"/>
                  <a:pt x="13169" y="20092"/>
                  <a:pt x="13226" y="20078"/>
                </a:cubicBezTo>
                <a:cubicBezTo>
                  <a:pt x="13206" y="20078"/>
                  <a:pt x="13187" y="20065"/>
                  <a:pt x="13166" y="20071"/>
                </a:cubicBezTo>
                <a:cubicBezTo>
                  <a:pt x="13218" y="19994"/>
                  <a:pt x="13106" y="19910"/>
                  <a:pt x="13146" y="19833"/>
                </a:cubicBezTo>
                <a:cubicBezTo>
                  <a:pt x="13131" y="19827"/>
                  <a:pt x="13113" y="19837"/>
                  <a:pt x="13096" y="19842"/>
                </a:cubicBezTo>
                <a:cubicBezTo>
                  <a:pt x="13066" y="19828"/>
                  <a:pt x="13038" y="19814"/>
                  <a:pt x="13039" y="19802"/>
                </a:cubicBezTo>
                <a:cubicBezTo>
                  <a:pt x="13235" y="19787"/>
                  <a:pt x="12995" y="19695"/>
                  <a:pt x="13034" y="19651"/>
                </a:cubicBezTo>
                <a:cubicBezTo>
                  <a:pt x="13207" y="19670"/>
                  <a:pt x="13155" y="19726"/>
                  <a:pt x="13228" y="19772"/>
                </a:cubicBezTo>
                <a:cubicBezTo>
                  <a:pt x="13268" y="19750"/>
                  <a:pt x="13183" y="19720"/>
                  <a:pt x="13272" y="19715"/>
                </a:cubicBezTo>
                <a:lnTo>
                  <a:pt x="13202" y="19679"/>
                </a:lnTo>
                <a:cubicBezTo>
                  <a:pt x="13224" y="19667"/>
                  <a:pt x="13244" y="19671"/>
                  <a:pt x="13265" y="19666"/>
                </a:cubicBezTo>
                <a:cubicBezTo>
                  <a:pt x="13262" y="19680"/>
                  <a:pt x="13316" y="19697"/>
                  <a:pt x="13285" y="19710"/>
                </a:cubicBezTo>
                <a:cubicBezTo>
                  <a:pt x="13340" y="19704"/>
                  <a:pt x="13314" y="19724"/>
                  <a:pt x="13368" y="19729"/>
                </a:cubicBezTo>
                <a:cubicBezTo>
                  <a:pt x="13466" y="19708"/>
                  <a:pt x="13249" y="19674"/>
                  <a:pt x="13353" y="19654"/>
                </a:cubicBezTo>
                <a:cubicBezTo>
                  <a:pt x="13287" y="19627"/>
                  <a:pt x="13220" y="19600"/>
                  <a:pt x="13154" y="19575"/>
                </a:cubicBezTo>
                <a:cubicBezTo>
                  <a:pt x="13189" y="19555"/>
                  <a:pt x="13220" y="19567"/>
                  <a:pt x="13252" y="19579"/>
                </a:cubicBezTo>
                <a:cubicBezTo>
                  <a:pt x="13315" y="19564"/>
                  <a:pt x="13271" y="19545"/>
                  <a:pt x="13283" y="19527"/>
                </a:cubicBezTo>
                <a:cubicBezTo>
                  <a:pt x="13250" y="19529"/>
                  <a:pt x="13218" y="19523"/>
                  <a:pt x="13187" y="19501"/>
                </a:cubicBezTo>
                <a:cubicBezTo>
                  <a:pt x="13172" y="19511"/>
                  <a:pt x="13213" y="19524"/>
                  <a:pt x="13159" y="19533"/>
                </a:cubicBezTo>
                <a:cubicBezTo>
                  <a:pt x="13131" y="19513"/>
                  <a:pt x="13133" y="19495"/>
                  <a:pt x="13166" y="19479"/>
                </a:cubicBezTo>
                <a:lnTo>
                  <a:pt x="13103" y="19447"/>
                </a:lnTo>
                <a:cubicBezTo>
                  <a:pt x="13125" y="19451"/>
                  <a:pt x="13148" y="19437"/>
                  <a:pt x="13162" y="19408"/>
                </a:cubicBezTo>
                <a:cubicBezTo>
                  <a:pt x="13168" y="19431"/>
                  <a:pt x="13159" y="19449"/>
                  <a:pt x="13165" y="19471"/>
                </a:cubicBezTo>
                <a:cubicBezTo>
                  <a:pt x="13195" y="19386"/>
                  <a:pt x="13201" y="19444"/>
                  <a:pt x="13210" y="19472"/>
                </a:cubicBezTo>
                <a:cubicBezTo>
                  <a:pt x="13271" y="19408"/>
                  <a:pt x="13324" y="19438"/>
                  <a:pt x="13386" y="19451"/>
                </a:cubicBezTo>
                <a:cubicBezTo>
                  <a:pt x="13391" y="19473"/>
                  <a:pt x="13387" y="19493"/>
                  <a:pt x="13379" y="19511"/>
                </a:cubicBezTo>
                <a:cubicBezTo>
                  <a:pt x="13391" y="19525"/>
                  <a:pt x="13412" y="19431"/>
                  <a:pt x="13429" y="19489"/>
                </a:cubicBezTo>
                <a:cubicBezTo>
                  <a:pt x="13436" y="19478"/>
                  <a:pt x="13432" y="19465"/>
                  <a:pt x="13432" y="19452"/>
                </a:cubicBezTo>
                <a:cubicBezTo>
                  <a:pt x="13451" y="19434"/>
                  <a:pt x="13456" y="19481"/>
                  <a:pt x="13482" y="19430"/>
                </a:cubicBezTo>
                <a:cubicBezTo>
                  <a:pt x="13489" y="19448"/>
                  <a:pt x="13481" y="19462"/>
                  <a:pt x="13472" y="19477"/>
                </a:cubicBezTo>
                <a:cubicBezTo>
                  <a:pt x="13495" y="19449"/>
                  <a:pt x="13534" y="19421"/>
                  <a:pt x="13563" y="19429"/>
                </a:cubicBezTo>
                <a:cubicBezTo>
                  <a:pt x="13564" y="19492"/>
                  <a:pt x="13541" y="19457"/>
                  <a:pt x="13520" y="19491"/>
                </a:cubicBezTo>
                <a:cubicBezTo>
                  <a:pt x="13590" y="19447"/>
                  <a:pt x="13653" y="19433"/>
                  <a:pt x="13722" y="19402"/>
                </a:cubicBezTo>
                <a:lnTo>
                  <a:pt x="13734" y="19468"/>
                </a:lnTo>
                <a:cubicBezTo>
                  <a:pt x="13718" y="19520"/>
                  <a:pt x="13754" y="19443"/>
                  <a:pt x="13734" y="19418"/>
                </a:cubicBezTo>
                <a:cubicBezTo>
                  <a:pt x="13774" y="19365"/>
                  <a:pt x="13797" y="19385"/>
                  <a:pt x="13843" y="19352"/>
                </a:cubicBezTo>
                <a:cubicBezTo>
                  <a:pt x="13840" y="19404"/>
                  <a:pt x="13880" y="19392"/>
                  <a:pt x="13848" y="19428"/>
                </a:cubicBezTo>
                <a:cubicBezTo>
                  <a:pt x="13862" y="19450"/>
                  <a:pt x="13879" y="19363"/>
                  <a:pt x="13898" y="19443"/>
                </a:cubicBezTo>
                <a:cubicBezTo>
                  <a:pt x="13931" y="19400"/>
                  <a:pt x="13893" y="19403"/>
                  <a:pt x="13888" y="19391"/>
                </a:cubicBezTo>
                <a:cubicBezTo>
                  <a:pt x="13937" y="19337"/>
                  <a:pt x="13960" y="19402"/>
                  <a:pt x="14010" y="19340"/>
                </a:cubicBezTo>
                <a:cubicBezTo>
                  <a:pt x="14011" y="19358"/>
                  <a:pt x="13998" y="19370"/>
                  <a:pt x="13990" y="19384"/>
                </a:cubicBezTo>
                <a:cubicBezTo>
                  <a:pt x="13997" y="19401"/>
                  <a:pt x="14015" y="19363"/>
                  <a:pt x="14015" y="19417"/>
                </a:cubicBezTo>
                <a:cubicBezTo>
                  <a:pt x="14019" y="19349"/>
                  <a:pt x="14038" y="19395"/>
                  <a:pt x="14067" y="19345"/>
                </a:cubicBezTo>
                <a:cubicBezTo>
                  <a:pt x="14137" y="19453"/>
                  <a:pt x="14285" y="19229"/>
                  <a:pt x="14335" y="19377"/>
                </a:cubicBezTo>
                <a:cubicBezTo>
                  <a:pt x="14373" y="19275"/>
                  <a:pt x="14424" y="19305"/>
                  <a:pt x="14460" y="19290"/>
                </a:cubicBezTo>
                <a:cubicBezTo>
                  <a:pt x="14443" y="19365"/>
                  <a:pt x="14412" y="19301"/>
                  <a:pt x="14385" y="19342"/>
                </a:cubicBezTo>
                <a:cubicBezTo>
                  <a:pt x="14389" y="19367"/>
                  <a:pt x="14399" y="19358"/>
                  <a:pt x="14402" y="19385"/>
                </a:cubicBezTo>
                <a:cubicBezTo>
                  <a:pt x="14367" y="19410"/>
                  <a:pt x="14323" y="19472"/>
                  <a:pt x="14290" y="19488"/>
                </a:cubicBezTo>
                <a:cubicBezTo>
                  <a:pt x="14318" y="19366"/>
                  <a:pt x="14215" y="19471"/>
                  <a:pt x="14196" y="19484"/>
                </a:cubicBezTo>
                <a:cubicBezTo>
                  <a:pt x="14243" y="19555"/>
                  <a:pt x="14347" y="19534"/>
                  <a:pt x="14422" y="19441"/>
                </a:cubicBezTo>
                <a:cubicBezTo>
                  <a:pt x="14423" y="19462"/>
                  <a:pt x="14406" y="19477"/>
                  <a:pt x="14395" y="19495"/>
                </a:cubicBezTo>
                <a:cubicBezTo>
                  <a:pt x="14429" y="19486"/>
                  <a:pt x="14494" y="19499"/>
                  <a:pt x="14518" y="19395"/>
                </a:cubicBezTo>
                <a:cubicBezTo>
                  <a:pt x="14542" y="19376"/>
                  <a:pt x="14522" y="19444"/>
                  <a:pt x="14531" y="19461"/>
                </a:cubicBezTo>
                <a:cubicBezTo>
                  <a:pt x="14606" y="19398"/>
                  <a:pt x="14644" y="19406"/>
                  <a:pt x="14729" y="19333"/>
                </a:cubicBezTo>
                <a:cubicBezTo>
                  <a:pt x="14809" y="19350"/>
                  <a:pt x="14890" y="19364"/>
                  <a:pt x="14995" y="19262"/>
                </a:cubicBezTo>
                <a:cubicBezTo>
                  <a:pt x="15039" y="19288"/>
                  <a:pt x="15125" y="19249"/>
                  <a:pt x="15171" y="19177"/>
                </a:cubicBezTo>
                <a:cubicBezTo>
                  <a:pt x="15262" y="19247"/>
                  <a:pt x="15498" y="18981"/>
                  <a:pt x="15604" y="19176"/>
                </a:cubicBezTo>
                <a:cubicBezTo>
                  <a:pt x="15598" y="19020"/>
                  <a:pt x="15700" y="19107"/>
                  <a:pt x="15717" y="18972"/>
                </a:cubicBezTo>
                <a:cubicBezTo>
                  <a:pt x="15743" y="18988"/>
                  <a:pt x="15799" y="18856"/>
                  <a:pt x="15810" y="18948"/>
                </a:cubicBezTo>
                <a:cubicBezTo>
                  <a:pt x="15948" y="18837"/>
                  <a:pt x="16061" y="18847"/>
                  <a:pt x="16153" y="18980"/>
                </a:cubicBezTo>
                <a:cubicBezTo>
                  <a:pt x="16174" y="18945"/>
                  <a:pt x="16197" y="18910"/>
                  <a:pt x="16196" y="18869"/>
                </a:cubicBezTo>
                <a:cubicBezTo>
                  <a:pt x="16216" y="18858"/>
                  <a:pt x="16231" y="18880"/>
                  <a:pt x="16241" y="18929"/>
                </a:cubicBezTo>
                <a:cubicBezTo>
                  <a:pt x="16267" y="18877"/>
                  <a:pt x="16279" y="18906"/>
                  <a:pt x="16296" y="18905"/>
                </a:cubicBezTo>
                <a:cubicBezTo>
                  <a:pt x="16314" y="18842"/>
                  <a:pt x="16328" y="18853"/>
                  <a:pt x="16349" y="18795"/>
                </a:cubicBezTo>
                <a:cubicBezTo>
                  <a:pt x="16344" y="18762"/>
                  <a:pt x="16324" y="18811"/>
                  <a:pt x="16317" y="18788"/>
                </a:cubicBezTo>
                <a:cubicBezTo>
                  <a:pt x="16402" y="18716"/>
                  <a:pt x="16520" y="18734"/>
                  <a:pt x="16590" y="18866"/>
                </a:cubicBezTo>
                <a:cubicBezTo>
                  <a:pt x="16613" y="18781"/>
                  <a:pt x="16647" y="18766"/>
                  <a:pt x="16680" y="18790"/>
                </a:cubicBezTo>
                <a:cubicBezTo>
                  <a:pt x="16774" y="18624"/>
                  <a:pt x="16874" y="18542"/>
                  <a:pt x="16969" y="18492"/>
                </a:cubicBezTo>
                <a:lnTo>
                  <a:pt x="16991" y="18571"/>
                </a:lnTo>
                <a:cubicBezTo>
                  <a:pt x="16992" y="18493"/>
                  <a:pt x="17046" y="18521"/>
                  <a:pt x="17075" y="18481"/>
                </a:cubicBezTo>
                <a:cubicBezTo>
                  <a:pt x="17075" y="18497"/>
                  <a:pt x="17076" y="18514"/>
                  <a:pt x="17068" y="18528"/>
                </a:cubicBezTo>
                <a:cubicBezTo>
                  <a:pt x="17152" y="18504"/>
                  <a:pt x="17228" y="18493"/>
                  <a:pt x="17303" y="18392"/>
                </a:cubicBezTo>
                <a:cubicBezTo>
                  <a:pt x="17388" y="18376"/>
                  <a:pt x="17502" y="18349"/>
                  <a:pt x="17580" y="18217"/>
                </a:cubicBezTo>
                <a:cubicBezTo>
                  <a:pt x="17635" y="18235"/>
                  <a:pt x="17749" y="18104"/>
                  <a:pt x="17797" y="18054"/>
                </a:cubicBezTo>
                <a:cubicBezTo>
                  <a:pt x="17837" y="18011"/>
                  <a:pt x="17875" y="17973"/>
                  <a:pt x="17911" y="17931"/>
                </a:cubicBezTo>
                <a:cubicBezTo>
                  <a:pt x="17947" y="17888"/>
                  <a:pt x="17980" y="17839"/>
                  <a:pt x="18012" y="17777"/>
                </a:cubicBezTo>
                <a:cubicBezTo>
                  <a:pt x="17992" y="17775"/>
                  <a:pt x="17995" y="17734"/>
                  <a:pt x="17987" y="17701"/>
                </a:cubicBezTo>
                <a:cubicBezTo>
                  <a:pt x="18004" y="17665"/>
                  <a:pt x="18015" y="17696"/>
                  <a:pt x="18032" y="17660"/>
                </a:cubicBezTo>
                <a:cubicBezTo>
                  <a:pt x="18008" y="17635"/>
                  <a:pt x="17994" y="17679"/>
                  <a:pt x="17982" y="17628"/>
                </a:cubicBezTo>
                <a:cubicBezTo>
                  <a:pt x="17951" y="17710"/>
                  <a:pt x="17916" y="17590"/>
                  <a:pt x="17900" y="17675"/>
                </a:cubicBezTo>
                <a:cubicBezTo>
                  <a:pt x="17886" y="17697"/>
                  <a:pt x="17881" y="17624"/>
                  <a:pt x="17870" y="17608"/>
                </a:cubicBezTo>
                <a:cubicBezTo>
                  <a:pt x="17836" y="17622"/>
                  <a:pt x="17803" y="17626"/>
                  <a:pt x="17770" y="17624"/>
                </a:cubicBezTo>
                <a:cubicBezTo>
                  <a:pt x="17805" y="17569"/>
                  <a:pt x="17819" y="17567"/>
                  <a:pt x="17867" y="17474"/>
                </a:cubicBezTo>
                <a:cubicBezTo>
                  <a:pt x="17743" y="17492"/>
                  <a:pt x="17577" y="17495"/>
                  <a:pt x="17419" y="17637"/>
                </a:cubicBezTo>
                <a:cubicBezTo>
                  <a:pt x="17403" y="17650"/>
                  <a:pt x="17391" y="17632"/>
                  <a:pt x="17381" y="17606"/>
                </a:cubicBezTo>
                <a:cubicBezTo>
                  <a:pt x="17377" y="17625"/>
                  <a:pt x="17377" y="17645"/>
                  <a:pt x="17379" y="17666"/>
                </a:cubicBezTo>
                <a:cubicBezTo>
                  <a:pt x="17363" y="17664"/>
                  <a:pt x="17345" y="17681"/>
                  <a:pt x="17328" y="17692"/>
                </a:cubicBezTo>
                <a:cubicBezTo>
                  <a:pt x="17318" y="17581"/>
                  <a:pt x="17238" y="17750"/>
                  <a:pt x="17199" y="17824"/>
                </a:cubicBezTo>
                <a:cubicBezTo>
                  <a:pt x="17189" y="17781"/>
                  <a:pt x="17217" y="17746"/>
                  <a:pt x="17236" y="17710"/>
                </a:cubicBezTo>
                <a:cubicBezTo>
                  <a:pt x="17220" y="17722"/>
                  <a:pt x="17202" y="17686"/>
                  <a:pt x="17209" y="17643"/>
                </a:cubicBezTo>
                <a:cubicBezTo>
                  <a:pt x="17240" y="17595"/>
                  <a:pt x="17240" y="17641"/>
                  <a:pt x="17265" y="17570"/>
                </a:cubicBezTo>
                <a:cubicBezTo>
                  <a:pt x="17258" y="17532"/>
                  <a:pt x="17231" y="17642"/>
                  <a:pt x="17228" y="17575"/>
                </a:cubicBezTo>
                <a:cubicBezTo>
                  <a:pt x="17207" y="17594"/>
                  <a:pt x="17216" y="17621"/>
                  <a:pt x="17198" y="17641"/>
                </a:cubicBezTo>
                <a:cubicBezTo>
                  <a:pt x="17191" y="17645"/>
                  <a:pt x="17183" y="17650"/>
                  <a:pt x="17178" y="17637"/>
                </a:cubicBezTo>
                <a:cubicBezTo>
                  <a:pt x="17183" y="17598"/>
                  <a:pt x="17210" y="17563"/>
                  <a:pt x="17215" y="17523"/>
                </a:cubicBezTo>
                <a:cubicBezTo>
                  <a:pt x="17221" y="17516"/>
                  <a:pt x="17225" y="17525"/>
                  <a:pt x="17231" y="17514"/>
                </a:cubicBezTo>
                <a:cubicBezTo>
                  <a:pt x="17210" y="17585"/>
                  <a:pt x="17261" y="17535"/>
                  <a:pt x="17282" y="17524"/>
                </a:cubicBezTo>
                <a:cubicBezTo>
                  <a:pt x="17289" y="17546"/>
                  <a:pt x="17281" y="17565"/>
                  <a:pt x="17289" y="17587"/>
                </a:cubicBezTo>
                <a:cubicBezTo>
                  <a:pt x="17339" y="17556"/>
                  <a:pt x="17362" y="17434"/>
                  <a:pt x="17405" y="17416"/>
                </a:cubicBezTo>
                <a:cubicBezTo>
                  <a:pt x="17404" y="17460"/>
                  <a:pt x="17361" y="17496"/>
                  <a:pt x="17343" y="17537"/>
                </a:cubicBezTo>
                <a:cubicBezTo>
                  <a:pt x="17361" y="17541"/>
                  <a:pt x="17403" y="17521"/>
                  <a:pt x="17399" y="17463"/>
                </a:cubicBezTo>
                <a:cubicBezTo>
                  <a:pt x="17443" y="17510"/>
                  <a:pt x="17505" y="17415"/>
                  <a:pt x="17560" y="17362"/>
                </a:cubicBezTo>
                <a:cubicBezTo>
                  <a:pt x="17534" y="17321"/>
                  <a:pt x="17493" y="17411"/>
                  <a:pt x="17459" y="17439"/>
                </a:cubicBezTo>
                <a:cubicBezTo>
                  <a:pt x="17490" y="17326"/>
                  <a:pt x="17554" y="17299"/>
                  <a:pt x="17580" y="17366"/>
                </a:cubicBezTo>
                <a:cubicBezTo>
                  <a:pt x="17626" y="17308"/>
                  <a:pt x="17671" y="17258"/>
                  <a:pt x="17704" y="17307"/>
                </a:cubicBezTo>
                <a:cubicBezTo>
                  <a:pt x="17839" y="17160"/>
                  <a:pt x="17954" y="17227"/>
                  <a:pt x="18080" y="17100"/>
                </a:cubicBezTo>
                <a:cubicBezTo>
                  <a:pt x="18059" y="17040"/>
                  <a:pt x="18029" y="17080"/>
                  <a:pt x="18010" y="16993"/>
                </a:cubicBezTo>
                <a:cubicBezTo>
                  <a:pt x="17981" y="17015"/>
                  <a:pt x="17953" y="17008"/>
                  <a:pt x="17931" y="16942"/>
                </a:cubicBezTo>
                <a:cubicBezTo>
                  <a:pt x="17920" y="16956"/>
                  <a:pt x="17924" y="16973"/>
                  <a:pt x="17917" y="16987"/>
                </a:cubicBezTo>
                <a:cubicBezTo>
                  <a:pt x="17903" y="16904"/>
                  <a:pt x="17875" y="16977"/>
                  <a:pt x="17857" y="16939"/>
                </a:cubicBezTo>
                <a:cubicBezTo>
                  <a:pt x="17850" y="16908"/>
                  <a:pt x="17864" y="16883"/>
                  <a:pt x="17879" y="16858"/>
                </a:cubicBezTo>
                <a:cubicBezTo>
                  <a:pt x="17858" y="16806"/>
                  <a:pt x="17827" y="16860"/>
                  <a:pt x="17802" y="16842"/>
                </a:cubicBezTo>
                <a:cubicBezTo>
                  <a:pt x="17785" y="16810"/>
                  <a:pt x="17817" y="16788"/>
                  <a:pt x="17806" y="16758"/>
                </a:cubicBezTo>
                <a:cubicBezTo>
                  <a:pt x="17771" y="16717"/>
                  <a:pt x="17743" y="16805"/>
                  <a:pt x="17696" y="16819"/>
                </a:cubicBezTo>
                <a:cubicBezTo>
                  <a:pt x="17690" y="16752"/>
                  <a:pt x="17745" y="16709"/>
                  <a:pt x="17765" y="16676"/>
                </a:cubicBezTo>
                <a:cubicBezTo>
                  <a:pt x="17757" y="16673"/>
                  <a:pt x="17751" y="16659"/>
                  <a:pt x="17745" y="16636"/>
                </a:cubicBezTo>
                <a:cubicBezTo>
                  <a:pt x="17739" y="16646"/>
                  <a:pt x="17745" y="16660"/>
                  <a:pt x="17746" y="16672"/>
                </a:cubicBezTo>
                <a:cubicBezTo>
                  <a:pt x="17724" y="16699"/>
                  <a:pt x="17718" y="16647"/>
                  <a:pt x="17703" y="16712"/>
                </a:cubicBezTo>
                <a:cubicBezTo>
                  <a:pt x="17696" y="16690"/>
                  <a:pt x="17703" y="16671"/>
                  <a:pt x="17695" y="16649"/>
                </a:cubicBezTo>
                <a:cubicBezTo>
                  <a:pt x="17659" y="16686"/>
                  <a:pt x="17628" y="16669"/>
                  <a:pt x="17597" y="16653"/>
                </a:cubicBezTo>
                <a:cubicBezTo>
                  <a:pt x="17582" y="16682"/>
                  <a:pt x="17578" y="16714"/>
                  <a:pt x="17586" y="16748"/>
                </a:cubicBezTo>
                <a:cubicBezTo>
                  <a:pt x="17573" y="16777"/>
                  <a:pt x="17562" y="16787"/>
                  <a:pt x="17552" y="16789"/>
                </a:cubicBezTo>
                <a:cubicBezTo>
                  <a:pt x="17547" y="16739"/>
                  <a:pt x="17549" y="16691"/>
                  <a:pt x="17550" y="16643"/>
                </a:cubicBezTo>
                <a:cubicBezTo>
                  <a:pt x="17590" y="16634"/>
                  <a:pt x="17658" y="16549"/>
                  <a:pt x="17678" y="16451"/>
                </a:cubicBezTo>
                <a:cubicBezTo>
                  <a:pt x="17740" y="16432"/>
                  <a:pt x="17801" y="16404"/>
                  <a:pt x="17855" y="16453"/>
                </a:cubicBezTo>
                <a:cubicBezTo>
                  <a:pt x="17849" y="16355"/>
                  <a:pt x="17890" y="16393"/>
                  <a:pt x="17912" y="16404"/>
                </a:cubicBezTo>
                <a:cubicBezTo>
                  <a:pt x="17915" y="16456"/>
                  <a:pt x="17888" y="16398"/>
                  <a:pt x="17876" y="16433"/>
                </a:cubicBezTo>
                <a:cubicBezTo>
                  <a:pt x="17896" y="16489"/>
                  <a:pt x="17931" y="16389"/>
                  <a:pt x="17958" y="16378"/>
                </a:cubicBezTo>
                <a:cubicBezTo>
                  <a:pt x="17973" y="16412"/>
                  <a:pt x="17942" y="16435"/>
                  <a:pt x="17966" y="16440"/>
                </a:cubicBezTo>
                <a:cubicBezTo>
                  <a:pt x="17979" y="16360"/>
                  <a:pt x="18043" y="16366"/>
                  <a:pt x="18074" y="16388"/>
                </a:cubicBezTo>
                <a:cubicBezTo>
                  <a:pt x="18106" y="16314"/>
                  <a:pt x="18135" y="16351"/>
                  <a:pt x="18175" y="16319"/>
                </a:cubicBezTo>
                <a:cubicBezTo>
                  <a:pt x="18184" y="16238"/>
                  <a:pt x="18144" y="16299"/>
                  <a:pt x="18132" y="16288"/>
                </a:cubicBezTo>
                <a:cubicBezTo>
                  <a:pt x="18167" y="16242"/>
                  <a:pt x="18247" y="16157"/>
                  <a:pt x="18299" y="16242"/>
                </a:cubicBezTo>
                <a:cubicBezTo>
                  <a:pt x="18341" y="16146"/>
                  <a:pt x="18467" y="16253"/>
                  <a:pt x="18483" y="16044"/>
                </a:cubicBezTo>
                <a:cubicBezTo>
                  <a:pt x="18515" y="16075"/>
                  <a:pt x="18530" y="15970"/>
                  <a:pt x="18555" y="16008"/>
                </a:cubicBezTo>
                <a:cubicBezTo>
                  <a:pt x="18555" y="16049"/>
                  <a:pt x="18538" y="16035"/>
                  <a:pt x="18540" y="16089"/>
                </a:cubicBezTo>
                <a:cubicBezTo>
                  <a:pt x="18613" y="16012"/>
                  <a:pt x="18683" y="15894"/>
                  <a:pt x="18689" y="15731"/>
                </a:cubicBezTo>
                <a:cubicBezTo>
                  <a:pt x="18676" y="15700"/>
                  <a:pt x="18656" y="15667"/>
                  <a:pt x="18653" y="15623"/>
                </a:cubicBezTo>
                <a:cubicBezTo>
                  <a:pt x="18674" y="15599"/>
                  <a:pt x="18698" y="15599"/>
                  <a:pt x="18722" y="15614"/>
                </a:cubicBezTo>
                <a:cubicBezTo>
                  <a:pt x="18825" y="15449"/>
                  <a:pt x="18941" y="15369"/>
                  <a:pt x="19051" y="15320"/>
                </a:cubicBezTo>
                <a:lnTo>
                  <a:pt x="19076" y="15400"/>
                </a:lnTo>
                <a:cubicBezTo>
                  <a:pt x="19077" y="15322"/>
                  <a:pt x="19140" y="15350"/>
                  <a:pt x="19174" y="15312"/>
                </a:cubicBezTo>
                <a:cubicBezTo>
                  <a:pt x="19174" y="15328"/>
                  <a:pt x="19174" y="15344"/>
                  <a:pt x="19166" y="15359"/>
                </a:cubicBezTo>
                <a:cubicBezTo>
                  <a:pt x="19261" y="15338"/>
                  <a:pt x="19348" y="15333"/>
                  <a:pt x="19436" y="15238"/>
                </a:cubicBezTo>
                <a:cubicBezTo>
                  <a:pt x="19535" y="15228"/>
                  <a:pt x="19667" y="15211"/>
                  <a:pt x="19766" y="15086"/>
                </a:cubicBezTo>
                <a:cubicBezTo>
                  <a:pt x="19828" y="15109"/>
                  <a:pt x="19971" y="14988"/>
                  <a:pt x="20032" y="14942"/>
                </a:cubicBezTo>
                <a:cubicBezTo>
                  <a:pt x="20136" y="14865"/>
                  <a:pt x="20227" y="14805"/>
                  <a:pt x="20316" y="14692"/>
                </a:cubicBezTo>
                <a:cubicBezTo>
                  <a:pt x="20292" y="14687"/>
                  <a:pt x="20299" y="14647"/>
                  <a:pt x="20293" y="14613"/>
                </a:cubicBezTo>
                <a:cubicBezTo>
                  <a:pt x="20317" y="14579"/>
                  <a:pt x="20328" y="14611"/>
                  <a:pt x="20352" y="14579"/>
                </a:cubicBezTo>
                <a:cubicBezTo>
                  <a:pt x="20325" y="14549"/>
                  <a:pt x="20303" y="14592"/>
                  <a:pt x="20294" y="14539"/>
                </a:cubicBezTo>
                <a:cubicBezTo>
                  <a:pt x="20248" y="14615"/>
                  <a:pt x="20215" y="14491"/>
                  <a:pt x="20188" y="14575"/>
                </a:cubicBezTo>
                <a:cubicBezTo>
                  <a:pt x="20169" y="14595"/>
                  <a:pt x="20168" y="14523"/>
                  <a:pt x="20156" y="14505"/>
                </a:cubicBezTo>
                <a:cubicBezTo>
                  <a:pt x="20112" y="14516"/>
                  <a:pt x="20071" y="14516"/>
                  <a:pt x="20030" y="14511"/>
                </a:cubicBezTo>
                <a:cubicBezTo>
                  <a:pt x="20077" y="14460"/>
                  <a:pt x="20095" y="14460"/>
                  <a:pt x="20162" y="14371"/>
                </a:cubicBezTo>
                <a:cubicBezTo>
                  <a:pt x="20005" y="14377"/>
                  <a:pt x="19794" y="14363"/>
                  <a:pt x="19594" y="14491"/>
                </a:cubicBezTo>
                <a:cubicBezTo>
                  <a:pt x="19575" y="14502"/>
                  <a:pt x="19561" y="14482"/>
                  <a:pt x="19548" y="14455"/>
                </a:cubicBezTo>
                <a:cubicBezTo>
                  <a:pt x="19544" y="14474"/>
                  <a:pt x="19543" y="14495"/>
                  <a:pt x="19544" y="14515"/>
                </a:cubicBezTo>
                <a:cubicBezTo>
                  <a:pt x="19525" y="14512"/>
                  <a:pt x="19503" y="14527"/>
                  <a:pt x="19482" y="14537"/>
                </a:cubicBezTo>
                <a:cubicBezTo>
                  <a:pt x="19471" y="14424"/>
                  <a:pt x="19370" y="14587"/>
                  <a:pt x="19324" y="14659"/>
                </a:cubicBezTo>
                <a:cubicBezTo>
                  <a:pt x="19312" y="14616"/>
                  <a:pt x="19345" y="14583"/>
                  <a:pt x="19369" y="14547"/>
                </a:cubicBezTo>
                <a:cubicBezTo>
                  <a:pt x="19349" y="14559"/>
                  <a:pt x="19327" y="14521"/>
                  <a:pt x="19335" y="14479"/>
                </a:cubicBezTo>
                <a:cubicBezTo>
                  <a:pt x="19375" y="14432"/>
                  <a:pt x="19374" y="14478"/>
                  <a:pt x="19406" y="14409"/>
                </a:cubicBezTo>
                <a:cubicBezTo>
                  <a:pt x="19397" y="14371"/>
                  <a:pt x="19363" y="14479"/>
                  <a:pt x="19360" y="14411"/>
                </a:cubicBezTo>
                <a:cubicBezTo>
                  <a:pt x="19333" y="14429"/>
                  <a:pt x="19344" y="14456"/>
                  <a:pt x="19323" y="14476"/>
                </a:cubicBezTo>
                <a:cubicBezTo>
                  <a:pt x="19313" y="14479"/>
                  <a:pt x="19304" y="14483"/>
                  <a:pt x="19297" y="14470"/>
                </a:cubicBezTo>
                <a:cubicBezTo>
                  <a:pt x="19304" y="14431"/>
                  <a:pt x="19337" y="14397"/>
                  <a:pt x="19343" y="14358"/>
                </a:cubicBezTo>
                <a:cubicBezTo>
                  <a:pt x="19350" y="14352"/>
                  <a:pt x="19355" y="14361"/>
                  <a:pt x="19363" y="14351"/>
                </a:cubicBezTo>
                <a:cubicBezTo>
                  <a:pt x="19338" y="14420"/>
                  <a:pt x="19401" y="14373"/>
                  <a:pt x="19427" y="14364"/>
                </a:cubicBezTo>
                <a:cubicBezTo>
                  <a:pt x="19435" y="14387"/>
                  <a:pt x="19425" y="14405"/>
                  <a:pt x="19435" y="14427"/>
                </a:cubicBezTo>
                <a:cubicBezTo>
                  <a:pt x="19497" y="14401"/>
                  <a:pt x="19527" y="14281"/>
                  <a:pt x="19582" y="14267"/>
                </a:cubicBezTo>
                <a:cubicBezTo>
                  <a:pt x="19580" y="14311"/>
                  <a:pt x="19525" y="14343"/>
                  <a:pt x="19502" y="14382"/>
                </a:cubicBezTo>
                <a:cubicBezTo>
                  <a:pt x="19525" y="14388"/>
                  <a:pt x="19577" y="14372"/>
                  <a:pt x="19573" y="14314"/>
                </a:cubicBezTo>
                <a:cubicBezTo>
                  <a:pt x="19628" y="14365"/>
                  <a:pt x="19707" y="14275"/>
                  <a:pt x="19780" y="14229"/>
                </a:cubicBezTo>
                <a:cubicBezTo>
                  <a:pt x="19748" y="14185"/>
                  <a:pt x="19693" y="14270"/>
                  <a:pt x="19649" y="14295"/>
                </a:cubicBezTo>
                <a:cubicBezTo>
                  <a:pt x="19691" y="14186"/>
                  <a:pt x="19774" y="14164"/>
                  <a:pt x="19805" y="14235"/>
                </a:cubicBezTo>
                <a:cubicBezTo>
                  <a:pt x="19865" y="14181"/>
                  <a:pt x="19925" y="14135"/>
                  <a:pt x="19966" y="14188"/>
                </a:cubicBezTo>
                <a:cubicBezTo>
                  <a:pt x="20147" y="14057"/>
                  <a:pt x="20291" y="14129"/>
                  <a:pt x="20469" y="14029"/>
                </a:cubicBezTo>
                <a:cubicBezTo>
                  <a:pt x="20446" y="13965"/>
                  <a:pt x="20403" y="13999"/>
                  <a:pt x="20386" y="13909"/>
                </a:cubicBezTo>
                <a:cubicBezTo>
                  <a:pt x="20345" y="13926"/>
                  <a:pt x="20309" y="13916"/>
                  <a:pt x="20284" y="13848"/>
                </a:cubicBezTo>
                <a:cubicBezTo>
                  <a:pt x="20269" y="13860"/>
                  <a:pt x="20273" y="13878"/>
                  <a:pt x="20262" y="13892"/>
                </a:cubicBezTo>
                <a:cubicBezTo>
                  <a:pt x="20249" y="13807"/>
                  <a:pt x="20207" y="13877"/>
                  <a:pt x="20186" y="13836"/>
                </a:cubicBezTo>
                <a:cubicBezTo>
                  <a:pt x="20178" y="13805"/>
                  <a:pt x="20198" y="13782"/>
                  <a:pt x="20221" y="13759"/>
                </a:cubicBezTo>
                <a:cubicBezTo>
                  <a:pt x="20195" y="13704"/>
                  <a:pt x="20150" y="13754"/>
                  <a:pt x="20118" y="13734"/>
                </a:cubicBezTo>
                <a:cubicBezTo>
                  <a:pt x="20097" y="13700"/>
                  <a:pt x="20141" y="13682"/>
                  <a:pt x="20127" y="13650"/>
                </a:cubicBezTo>
                <a:cubicBezTo>
                  <a:pt x="20083" y="13605"/>
                  <a:pt x="20040" y="13690"/>
                  <a:pt x="19977" y="13699"/>
                </a:cubicBezTo>
                <a:cubicBezTo>
                  <a:pt x="19971" y="13631"/>
                  <a:pt x="20047" y="13594"/>
                  <a:pt x="20076" y="13564"/>
                </a:cubicBezTo>
                <a:cubicBezTo>
                  <a:pt x="20066" y="13560"/>
                  <a:pt x="20057" y="13545"/>
                  <a:pt x="20050" y="13521"/>
                </a:cubicBezTo>
                <a:cubicBezTo>
                  <a:pt x="20042" y="13531"/>
                  <a:pt x="20049" y="13545"/>
                  <a:pt x="20051" y="13558"/>
                </a:cubicBezTo>
                <a:cubicBezTo>
                  <a:pt x="20019" y="13582"/>
                  <a:pt x="20013" y="13529"/>
                  <a:pt x="19990" y="13592"/>
                </a:cubicBezTo>
                <a:cubicBezTo>
                  <a:pt x="19981" y="13569"/>
                  <a:pt x="19992" y="13551"/>
                  <a:pt x="19982" y="13529"/>
                </a:cubicBezTo>
                <a:cubicBezTo>
                  <a:pt x="19931" y="13561"/>
                  <a:pt x="19890" y="13541"/>
                  <a:pt x="19848" y="13521"/>
                </a:cubicBezTo>
                <a:cubicBezTo>
                  <a:pt x="19827" y="13548"/>
                  <a:pt x="19821" y="13580"/>
                  <a:pt x="19831" y="13615"/>
                </a:cubicBezTo>
                <a:cubicBezTo>
                  <a:pt x="19813" y="13643"/>
                  <a:pt x="19798" y="13652"/>
                  <a:pt x="19784" y="13653"/>
                </a:cubicBezTo>
                <a:cubicBezTo>
                  <a:pt x="19779" y="13602"/>
                  <a:pt x="19782" y="13554"/>
                  <a:pt x="19784" y="13505"/>
                </a:cubicBezTo>
                <a:cubicBezTo>
                  <a:pt x="19839" y="13501"/>
                  <a:pt x="19933" y="13423"/>
                  <a:pt x="19965" y="13328"/>
                </a:cubicBezTo>
                <a:cubicBezTo>
                  <a:pt x="20050" y="13316"/>
                  <a:pt x="20138" y="13296"/>
                  <a:pt x="20211" y="13351"/>
                </a:cubicBezTo>
                <a:cubicBezTo>
                  <a:pt x="20208" y="13253"/>
                  <a:pt x="20263" y="13295"/>
                  <a:pt x="20294" y="13309"/>
                </a:cubicBezTo>
                <a:cubicBezTo>
                  <a:pt x="20294" y="13361"/>
                  <a:pt x="20260" y="13300"/>
                  <a:pt x="20242" y="13333"/>
                </a:cubicBezTo>
                <a:cubicBezTo>
                  <a:pt x="20267" y="13392"/>
                  <a:pt x="20321" y="13296"/>
                  <a:pt x="20359" y="13288"/>
                </a:cubicBezTo>
                <a:cubicBezTo>
                  <a:pt x="20378" y="13324"/>
                  <a:pt x="20333" y="13343"/>
                  <a:pt x="20367" y="13351"/>
                </a:cubicBezTo>
                <a:cubicBezTo>
                  <a:pt x="20390" y="13273"/>
                  <a:pt x="20481" y="13287"/>
                  <a:pt x="20524" y="13316"/>
                </a:cubicBezTo>
                <a:cubicBezTo>
                  <a:pt x="20577" y="13249"/>
                  <a:pt x="20617" y="13293"/>
                  <a:pt x="20678" y="13270"/>
                </a:cubicBezTo>
                <a:cubicBezTo>
                  <a:pt x="20698" y="13191"/>
                  <a:pt x="20633" y="13243"/>
                  <a:pt x="20617" y="13229"/>
                </a:cubicBezTo>
                <a:cubicBezTo>
                  <a:pt x="20672" y="13191"/>
                  <a:pt x="20802" y="13126"/>
                  <a:pt x="20868" y="13222"/>
                </a:cubicBezTo>
                <a:cubicBezTo>
                  <a:pt x="20943" y="13136"/>
                  <a:pt x="21116" y="13272"/>
                  <a:pt x="21174" y="13069"/>
                </a:cubicBezTo>
                <a:cubicBezTo>
                  <a:pt x="21217" y="13107"/>
                  <a:pt x="21257" y="13007"/>
                  <a:pt x="21290" y="13051"/>
                </a:cubicBezTo>
                <a:cubicBezTo>
                  <a:pt x="21282" y="13091"/>
                  <a:pt x="21258" y="13073"/>
                  <a:pt x="21252" y="13127"/>
                </a:cubicBezTo>
                <a:cubicBezTo>
                  <a:pt x="21376" y="13068"/>
                  <a:pt x="21508" y="12969"/>
                  <a:pt x="21550" y="12811"/>
                </a:cubicBezTo>
                <a:cubicBezTo>
                  <a:pt x="21532" y="12769"/>
                  <a:pt x="21495" y="12723"/>
                  <a:pt x="21520" y="12667"/>
                </a:cubicBezTo>
                <a:close/>
                <a:moveTo>
                  <a:pt x="21520" y="12667"/>
                </a:moveTo>
              </a:path>
            </a:pathLst>
          </a:custGeom>
          <a:blipFill dpi="0" rotWithShape="0">
            <a:blip r:embed="rId3"/>
            <a:srcRect/>
            <a:stretch>
              <a:fillRect l="-1263" r="-1263"/>
            </a:stretch>
          </a:bli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46086" name="Rectangle 5"/>
          <p:cNvSpPr>
            <a:spLocks noChangeArrowheads="1"/>
          </p:cNvSpPr>
          <p:nvPr/>
        </p:nvSpPr>
        <p:spPr bwMode="auto">
          <a:xfrm>
            <a:off x="6829425" y="2195513"/>
            <a:ext cx="45402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FFFFFF"/>
                </a:solidFill>
                <a:latin typeface="Open Sans Bold" charset="0"/>
                <a:ea typeface="MS PGothic" panose="020B0600070205080204" pitchFamily="34" charset="-128"/>
                <a:sym typeface="Open Sans Bold" charset="0"/>
              </a:rPr>
              <a:t>Pellentesque quis pretium nisi, viverra vestibulum felis</a:t>
            </a:r>
            <a:r>
              <a:rPr lang="en-US" altLang="zh-CN" sz="1200">
                <a:solidFill>
                  <a:srgbClr val="FFFFFF"/>
                </a:solidFill>
                <a:latin typeface="Open Sans" pitchFamily="34" charset="0"/>
                <a:ea typeface="MS PGothic" panose="020B0600070205080204" pitchFamily="34" charset="-128"/>
                <a:sym typeface="Open Sans" pitchFamily="34" charset="0"/>
              </a:rPr>
              <a:t>. Ut id vulputate ligula, vel auctor risus. Mauris et mollis nunc, quis tempor erat. Nam vel velit sit amet leo pellentesque tristique ac nec dui. </a:t>
            </a:r>
            <a:r>
              <a:rPr lang="en-US" altLang="zh-CN" sz="1200">
                <a:solidFill>
                  <a:srgbClr val="FFFFFF"/>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a:solidFill>
                  <a:srgbClr val="FFFFFF"/>
                </a:solidFill>
                <a:latin typeface="Open Sans" pitchFamily="34" charset="0"/>
                <a:ea typeface="MS PGothic" panose="020B0600070205080204" pitchFamily="34" charset="-128"/>
                <a:sym typeface="Open Sans" pitchFamily="34" charset="0"/>
              </a:rPr>
              <a:t> Nam eu odio ornare massa fermentum pulvinar. Proin dictum mi in est scelerisque, a elementum sapien tristique. Ut tristique suscipit dui. Vivamus efficitur, ante at hendrerit vulputate, ligula metus tincidunt orci, sed lacinia ligula lacus eu quam.  </a:t>
            </a:r>
          </a:p>
        </p:txBody>
      </p:sp>
      <p:sp>
        <p:nvSpPr>
          <p:cNvPr id="46087" name="Rectangle 6"/>
          <p:cNvSpPr>
            <a:spLocks noChangeArrowheads="1"/>
          </p:cNvSpPr>
          <p:nvPr/>
        </p:nvSpPr>
        <p:spPr bwMode="auto">
          <a:xfrm>
            <a:off x="6842125" y="1454150"/>
            <a:ext cx="2770188"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zh-CN" altLang="en-US" sz="2700">
                <a:solidFill>
                  <a:srgbClr val="FFFFFF"/>
                </a:solidFill>
                <a:latin typeface="Montserrat Bold" charset="0"/>
                <a:ea typeface="MS PGothic" panose="020B0600070205080204" pitchFamily="34" charset="-128"/>
                <a:sym typeface="Montserrat Bold" charset="0"/>
              </a:rPr>
              <a:t>在此输入你的标题</a:t>
            </a:r>
            <a:endParaRPr lang="en-US" altLang="zh-CN" sz="2700">
              <a:solidFill>
                <a:srgbClr val="FFFFFF"/>
              </a:solidFill>
              <a:latin typeface="Montserrat Bold" charset="0"/>
              <a:ea typeface="MS PGothic" panose="020B0600070205080204" pitchFamily="34" charset="-128"/>
              <a:sym typeface="Montserrat Bold" charset="0"/>
            </a:endParaRPr>
          </a:p>
        </p:txBody>
      </p:sp>
      <p:sp>
        <p:nvSpPr>
          <p:cNvPr id="32775" name="Line 7"/>
          <p:cNvSpPr>
            <a:spLocks noChangeShapeType="1"/>
          </p:cNvSpPr>
          <p:nvPr/>
        </p:nvSpPr>
        <p:spPr bwMode="auto">
          <a:xfrm>
            <a:off x="6858000" y="1970088"/>
            <a:ext cx="2019300"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46089" name="Rectangle 8"/>
          <p:cNvSpPr>
            <a:spLocks noChangeArrowheads="1"/>
          </p:cNvSpPr>
          <p:nvPr/>
        </p:nvSpPr>
        <p:spPr bwMode="auto">
          <a:xfrm>
            <a:off x="6807200" y="4699000"/>
            <a:ext cx="4540250" cy="12446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grpSp>
        <p:nvGrpSpPr>
          <p:cNvPr id="46090" name="Group 11"/>
          <p:cNvGrpSpPr>
            <a:grpSpLocks/>
          </p:cNvGrpSpPr>
          <p:nvPr/>
        </p:nvGrpSpPr>
        <p:grpSpPr bwMode="auto">
          <a:xfrm>
            <a:off x="6946900" y="4832350"/>
            <a:ext cx="412750" cy="419100"/>
            <a:chOff x="0" y="0"/>
            <a:chExt cx="519" cy="528"/>
          </a:xfrm>
        </p:grpSpPr>
        <p:sp>
          <p:nvSpPr>
            <p:cNvPr id="46091" name="Rectangle 9"/>
            <p:cNvSpPr>
              <a:spLocks noChangeArrowheads="1"/>
            </p:cNvSpPr>
            <p:nvPr/>
          </p:nvSpPr>
          <p:spPr bwMode="auto">
            <a:xfrm>
              <a:off x="0" y="0"/>
              <a:ext cx="519" cy="528"/>
            </a:xfrm>
            <a:prstGeom prst="rect">
              <a:avLst/>
            </a:prstGeom>
            <a:noFill/>
            <a:ln w="25400">
              <a:solidFill>
                <a:srgbClr val="54616A"/>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46092" name="AutoShape 10"/>
            <p:cNvSpPr>
              <a:spLocks noChangeArrowheads="1"/>
            </p:cNvSpPr>
            <p:nvPr/>
          </p:nvSpPr>
          <p:spPr bwMode="auto">
            <a:xfrm>
              <a:off x="90" y="147"/>
              <a:ext cx="356" cy="275"/>
            </a:xfrm>
            <a:custGeom>
              <a:avLst/>
              <a:gdLst>
                <a:gd name="T0" fmla="*/ 21600 w 21600"/>
                <a:gd name="T1" fmla="*/ 4218 h 21600"/>
                <a:gd name="T2" fmla="*/ 21211 w 21600"/>
                <a:gd name="T3" fmla="*/ 5455 h 21600"/>
                <a:gd name="T4" fmla="*/ 11121 w 21600"/>
                <a:gd name="T5" fmla="*/ 18618 h 21600"/>
                <a:gd name="T6" fmla="*/ 9226 w 21600"/>
                <a:gd name="T7" fmla="*/ 21091 h 21600"/>
                <a:gd name="T8" fmla="*/ 8278 w 21600"/>
                <a:gd name="T9" fmla="*/ 21600 h 21600"/>
                <a:gd name="T10" fmla="*/ 7331 w 21600"/>
                <a:gd name="T11" fmla="*/ 21091 h 21600"/>
                <a:gd name="T12" fmla="*/ 5435 w 21600"/>
                <a:gd name="T13" fmla="*/ 18618 h 21600"/>
                <a:gd name="T14" fmla="*/ 390 w 21600"/>
                <a:gd name="T15" fmla="*/ 12036 h 21600"/>
                <a:gd name="T16" fmla="*/ 0 w 21600"/>
                <a:gd name="T17" fmla="*/ 10800 h 21600"/>
                <a:gd name="T18" fmla="*/ 390 w 21600"/>
                <a:gd name="T19" fmla="*/ 9564 h 21600"/>
                <a:gd name="T20" fmla="*/ 2286 w 21600"/>
                <a:gd name="T21" fmla="*/ 7091 h 21600"/>
                <a:gd name="T22" fmla="*/ 3233 w 21600"/>
                <a:gd name="T23" fmla="*/ 6582 h 21600"/>
                <a:gd name="T24" fmla="*/ 4181 w 21600"/>
                <a:gd name="T25" fmla="*/ 7091 h 21600"/>
                <a:gd name="T26" fmla="*/ 8278 w 21600"/>
                <a:gd name="T27" fmla="*/ 12455 h 21600"/>
                <a:gd name="T28" fmla="*/ 17420 w 21600"/>
                <a:gd name="T29" fmla="*/ 509 h 21600"/>
                <a:gd name="T30" fmla="*/ 18368 w 21600"/>
                <a:gd name="T31" fmla="*/ 0 h 21600"/>
                <a:gd name="T32" fmla="*/ 19315 w 21600"/>
                <a:gd name="T33" fmla="*/ 509 h 21600"/>
                <a:gd name="T34" fmla="*/ 21211 w 21600"/>
                <a:gd name="T35" fmla="*/ 2982 h 21600"/>
                <a:gd name="T36" fmla="*/ 21600 w 21600"/>
                <a:gd name="T37" fmla="*/ 4218 h 21600"/>
                <a:gd name="T38" fmla="*/ 21600 w 21600"/>
                <a:gd name="T39" fmla="*/ 4218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600" h="21600">
                  <a:moveTo>
                    <a:pt x="21600" y="4218"/>
                  </a:moveTo>
                  <a:cubicBezTo>
                    <a:pt x="21600" y="4703"/>
                    <a:pt x="21470" y="5115"/>
                    <a:pt x="21211" y="5455"/>
                  </a:cubicBezTo>
                  <a:lnTo>
                    <a:pt x="11121" y="18618"/>
                  </a:lnTo>
                  <a:lnTo>
                    <a:pt x="9226" y="21091"/>
                  </a:lnTo>
                  <a:cubicBezTo>
                    <a:pt x="8966" y="21431"/>
                    <a:pt x="8649" y="21600"/>
                    <a:pt x="8278" y="21600"/>
                  </a:cubicBezTo>
                  <a:cubicBezTo>
                    <a:pt x="7906" y="21600"/>
                    <a:pt x="7591" y="21431"/>
                    <a:pt x="7331" y="21091"/>
                  </a:cubicBezTo>
                  <a:lnTo>
                    <a:pt x="5435" y="18618"/>
                  </a:lnTo>
                  <a:lnTo>
                    <a:pt x="390" y="12036"/>
                  </a:lnTo>
                  <a:cubicBezTo>
                    <a:pt x="130" y="11697"/>
                    <a:pt x="0" y="11285"/>
                    <a:pt x="0" y="10800"/>
                  </a:cubicBezTo>
                  <a:cubicBezTo>
                    <a:pt x="0" y="10316"/>
                    <a:pt x="130" y="9903"/>
                    <a:pt x="390" y="9564"/>
                  </a:cubicBezTo>
                  <a:lnTo>
                    <a:pt x="2286" y="7091"/>
                  </a:lnTo>
                  <a:cubicBezTo>
                    <a:pt x="2546" y="6752"/>
                    <a:pt x="2861" y="6582"/>
                    <a:pt x="3233" y="6582"/>
                  </a:cubicBezTo>
                  <a:cubicBezTo>
                    <a:pt x="3604" y="6582"/>
                    <a:pt x="3921" y="6752"/>
                    <a:pt x="4181" y="7091"/>
                  </a:cubicBezTo>
                  <a:lnTo>
                    <a:pt x="8278" y="12455"/>
                  </a:lnTo>
                  <a:lnTo>
                    <a:pt x="17420" y="509"/>
                  </a:lnTo>
                  <a:cubicBezTo>
                    <a:pt x="17679" y="170"/>
                    <a:pt x="17996" y="0"/>
                    <a:pt x="18368" y="0"/>
                  </a:cubicBezTo>
                  <a:cubicBezTo>
                    <a:pt x="18739" y="0"/>
                    <a:pt x="19055" y="170"/>
                    <a:pt x="19315" y="509"/>
                  </a:cubicBezTo>
                  <a:lnTo>
                    <a:pt x="21211" y="2982"/>
                  </a:lnTo>
                  <a:cubicBezTo>
                    <a:pt x="21470" y="3322"/>
                    <a:pt x="21600" y="3734"/>
                    <a:pt x="21600" y="4218"/>
                  </a:cubicBezTo>
                  <a:close/>
                  <a:moveTo>
                    <a:pt x="21600" y="4218"/>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grpSp>
      <p:sp>
        <p:nvSpPr>
          <p:cNvPr id="46093" name="Rectangle 12"/>
          <p:cNvSpPr>
            <a:spLocks noChangeArrowheads="1"/>
          </p:cNvSpPr>
          <p:nvPr/>
        </p:nvSpPr>
        <p:spPr bwMode="auto">
          <a:xfrm>
            <a:off x="7566025" y="5070475"/>
            <a:ext cx="335915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D1DAE3"/>
                </a:solidFill>
                <a:latin typeface="Open Sans Light Italic" charset="0"/>
                <a:ea typeface="MS PGothic" panose="020B0600070205080204" pitchFamily="34" charset="-128"/>
                <a:sym typeface="Open Sans Light Italic" charset="0"/>
              </a:rPr>
              <a:t>Pellentesque quis pretium nisi, viverra  vestibulum felis. Ut id vulputate ligula, vel auctor risus. Mauris et mollis nunc, quis tempor erat. </a:t>
            </a:r>
          </a:p>
        </p:txBody>
      </p:sp>
      <p:sp>
        <p:nvSpPr>
          <p:cNvPr id="46094" name="Rectangle 13"/>
          <p:cNvSpPr>
            <a:spLocks noChangeArrowheads="1"/>
          </p:cNvSpPr>
          <p:nvPr/>
        </p:nvSpPr>
        <p:spPr bwMode="auto">
          <a:xfrm>
            <a:off x="7543800" y="4800600"/>
            <a:ext cx="4286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1200" b="1">
                <a:solidFill>
                  <a:srgbClr val="FFFFFF"/>
                </a:solidFill>
                <a:latin typeface="Montserrat Bold" charset="0"/>
                <a:ea typeface="MS PGothic" panose="020B0600070205080204" pitchFamily="34" charset="-128"/>
                <a:sym typeface="Montserrat Bold" charset="0"/>
              </a:rPr>
              <a:t>NOTE</a:t>
            </a:r>
          </a:p>
        </p:txBody>
      </p:sp>
    </p:spTree>
  </p:cSld>
  <p:clrMapOvr>
    <a:masterClrMapping/>
  </p:clrMapOvr>
  <p:transition spd="slow" advTm="1600">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0" y="0"/>
            <a:ext cx="12192000" cy="339248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tr-TR" noProof="1">
              <a:solidFill>
                <a:prstClr val="white"/>
              </a:solidFill>
              <a:sym typeface="Helvetica Neue UltraLight" charset="0"/>
            </a:endParaRPr>
          </a:p>
        </p:txBody>
      </p:sp>
      <p:sp>
        <p:nvSpPr>
          <p:cNvPr id="8" name="文本框 7"/>
          <p:cNvSpPr txBox="1">
            <a:spLocks noChangeArrowheads="1"/>
          </p:cNvSpPr>
          <p:nvPr/>
        </p:nvSpPr>
        <p:spPr bwMode="auto">
          <a:xfrm>
            <a:off x="4464050" y="4554538"/>
            <a:ext cx="3263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a:solidFill>
                  <a:srgbClr val="3A3A3A"/>
                </a:solidFill>
                <a:latin typeface="微软雅黑" panose="020B0503020204020204" pitchFamily="34" charset="-122"/>
                <a:ea typeface="微软雅黑" panose="020B0503020204020204" pitchFamily="34" charset="-122"/>
                <a:sym typeface="Helvetica Neue UltraLight" charset="0"/>
              </a:rPr>
              <a:t>工作存在不足</a:t>
            </a:r>
          </a:p>
        </p:txBody>
      </p:sp>
      <p:sp>
        <p:nvSpPr>
          <p:cNvPr id="9" name="TextBox 5"/>
          <p:cNvSpPr txBox="1">
            <a:spLocks noChangeArrowheads="1"/>
          </p:cNvSpPr>
          <p:nvPr/>
        </p:nvSpPr>
        <p:spPr bwMode="auto">
          <a:xfrm>
            <a:off x="3622675" y="5324475"/>
            <a:ext cx="49466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altLang="zh-CN" sz="1200">
                <a:solidFill>
                  <a:srgbClr val="0D0D0D"/>
                </a:solidFill>
                <a:latin typeface="Open Sans" pitchFamily="34" charset="0"/>
                <a:sym typeface="Helvetica Neue UltraLight" charset="0"/>
              </a:rPr>
              <a:t>Lorem ipsum dolor sit amet, mucius contentiones te ius. Mea aeque deseruisse no. Expetenda definitiones at vix, an sit utroque officiis, duo ex ridens vivendum. Sed assum bonorum posidonium at. Facer delenit an sed, eam ad</a:t>
            </a:r>
            <a:endParaRPr lang="tr-TR" altLang="zh-CN">
              <a:solidFill>
                <a:srgbClr val="000000"/>
              </a:solidFill>
              <a:latin typeface="Open Sans" pitchFamily="34" charset="0"/>
              <a:sym typeface="Helvetica Neue UltraLight" charset="0"/>
            </a:endParaRPr>
          </a:p>
        </p:txBody>
      </p:sp>
      <p:cxnSp>
        <p:nvCxnSpPr>
          <p:cNvPr id="10" name="直接连接符 9"/>
          <p:cNvCxnSpPr/>
          <p:nvPr/>
        </p:nvCxnSpPr>
        <p:spPr>
          <a:xfrm>
            <a:off x="8497888" y="6364288"/>
            <a:ext cx="3643312" cy="0"/>
          </a:xfrm>
          <a:prstGeom prst="line">
            <a:avLst/>
          </a:prstGeom>
          <a:ln w="57150">
            <a:solidFill>
              <a:srgbClr val="50B1D9"/>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760200" y="4362450"/>
            <a:ext cx="0" cy="2259013"/>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74625" y="6364288"/>
            <a:ext cx="3643313" cy="0"/>
          </a:xfrm>
          <a:prstGeom prst="line">
            <a:avLst/>
          </a:prstGeom>
          <a:ln w="57150">
            <a:solidFill>
              <a:srgbClr val="50B1D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28638" y="4362450"/>
            <a:ext cx="0" cy="2259013"/>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2" name="TextBox 23"/>
          <p:cNvSpPr txBox="1">
            <a:spLocks noChangeArrowheads="1"/>
          </p:cNvSpPr>
          <p:nvPr/>
        </p:nvSpPr>
        <p:spPr bwMode="auto">
          <a:xfrm>
            <a:off x="11061700" y="6942138"/>
            <a:ext cx="2847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rgbClr val="393939"/>
                </a:solidFill>
                <a:latin typeface="Open Sans" pitchFamily="34" charset="0"/>
                <a:sym typeface="Helvetica Neue UltraLight" charset="0"/>
              </a:rPr>
              <a:t>延迟付 </a:t>
            </a:r>
            <a:endParaRPr lang="tr-TR" altLang="zh-CN" sz="1400">
              <a:solidFill>
                <a:srgbClr val="393939"/>
              </a:solidFill>
              <a:latin typeface="Open Sans" pitchFamily="34" charset="0"/>
              <a:sym typeface="Helvetica Neue UltraLight" charset="0"/>
            </a:endParaRPr>
          </a:p>
        </p:txBody>
      </p:sp>
      <p:sp>
        <p:nvSpPr>
          <p:cNvPr id="17" name="Rectangle 10"/>
          <p:cNvSpPr>
            <a:spLocks noChangeArrowheads="1"/>
          </p:cNvSpPr>
          <p:nvPr/>
        </p:nvSpPr>
        <p:spPr bwMode="auto">
          <a:xfrm>
            <a:off x="0" y="23813"/>
            <a:ext cx="12192000" cy="3727450"/>
          </a:xfrm>
          <a:prstGeom prst="rect">
            <a:avLst/>
          </a:prstGeom>
          <a:solidFill>
            <a:srgbClr val="1D1D1D">
              <a:alpha val="7500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en-US" altLang="zh-CN">
              <a:solidFill>
                <a:srgbClr val="D9D9D9"/>
              </a:solidFill>
              <a:latin typeface="Calibri" panose="020F0502020204030204" pitchFamily="34" charset="0"/>
              <a:sym typeface="Helvetica Neue UltraLight" charset="0"/>
            </a:endParaRPr>
          </a:p>
        </p:txBody>
      </p:sp>
      <p:sp>
        <p:nvSpPr>
          <p:cNvPr id="6" name="六边形 5"/>
          <p:cNvSpPr/>
          <p:nvPr/>
        </p:nvSpPr>
        <p:spPr>
          <a:xfrm>
            <a:off x="5143500" y="2630488"/>
            <a:ext cx="1828800" cy="1524000"/>
          </a:xfrm>
          <a:prstGeom prst="hexagon">
            <a:avLst/>
          </a:prstGeom>
          <a:solidFill>
            <a:srgbClr val="50B1D9"/>
          </a:solidFill>
          <a:ln>
            <a:noFill/>
          </a:ln>
          <a:effectLst>
            <a:outerShdw blurRad="203200" dist="76200" dir="486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FFFFFF"/>
              </a:solidFill>
              <a:sym typeface="Helvetica Neue UltraLight" charset="0"/>
            </a:endParaRPr>
          </a:p>
        </p:txBody>
      </p:sp>
      <p:sp>
        <p:nvSpPr>
          <p:cNvPr id="7" name="文本框 6"/>
          <p:cNvSpPr txBox="1">
            <a:spLocks noChangeArrowheads="1"/>
          </p:cNvSpPr>
          <p:nvPr/>
        </p:nvSpPr>
        <p:spPr bwMode="auto">
          <a:xfrm>
            <a:off x="5219700" y="3089275"/>
            <a:ext cx="2020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4000" b="1">
                <a:solidFill>
                  <a:srgbClr val="FFFFFF"/>
                </a:solidFill>
                <a:latin typeface="华文楷体" panose="02010600040101010101" pitchFamily="2" charset="-122"/>
                <a:ea typeface="华文楷体" panose="02010600040101010101" pitchFamily="2" charset="-122"/>
                <a:sym typeface="Helvetica Neue UltraLight" charset="0"/>
              </a:rPr>
              <a:t>第三章</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500"/>
                                        <p:tgtEl>
                                          <p:spTgt spid="14"/>
                                        </p:tgtEl>
                                      </p:cBhvr>
                                    </p:animEffect>
                                  </p:childTnLst>
                                </p:cTn>
                              </p:par>
                              <p:par>
                                <p:cTn id="25" presetID="2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par>
                                <p:cTn id="28" presetID="22" presetClass="entr" presetSubtype="4"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par>
                                <p:cTn id="31" presetID="22" presetClass="entr" presetSubtype="4"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grpId="0" nodeType="clickEffect">
                                  <p:stCondLst>
                                    <p:cond delay="0"/>
                                  </p:stCondLst>
                                  <p:iterate type="lt">
                                    <p:tmPct val="20000"/>
                                  </p:iterate>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8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7" grpId="0" animBg="1"/>
      <p:bldP spid="6" grpId="0" animBg="1"/>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C6C9A84B-0EB7-4425-B131-D64D6560F24C}" type="slidenum">
              <a:rPr lang="en-US" altLang="zh-CN">
                <a:ea typeface="MS PGothic" panose="020B0600070205080204" pitchFamily="34" charset="-128"/>
              </a:rPr>
              <a:pPr/>
              <a:t>21</a:t>
            </a:fld>
            <a:endParaRPr lang="en-US" altLang="zh-CN">
              <a:ea typeface="MS PGothic" panose="020B0600070205080204" pitchFamily="34" charset="-128"/>
            </a:endParaRPr>
          </a:p>
        </p:txBody>
      </p:sp>
      <p:sp>
        <p:nvSpPr>
          <p:cNvPr id="50178" name="Rectangle 1"/>
          <p:cNvSpPr>
            <a:spLocks noChangeArrowheads="1"/>
          </p:cNvSpPr>
          <p:nvPr/>
        </p:nvSpPr>
        <p:spPr bwMode="auto">
          <a:xfrm>
            <a:off x="260350" y="123825"/>
            <a:ext cx="27527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INFOGRAPHICS</a:t>
            </a:r>
          </a:p>
        </p:txBody>
      </p:sp>
      <p:sp>
        <p:nvSpPr>
          <p:cNvPr id="50179" name="Rectangle 2"/>
          <p:cNvSpPr>
            <a:spLocks noChangeArrowheads="1"/>
          </p:cNvSpPr>
          <p:nvPr/>
        </p:nvSpPr>
        <p:spPr bwMode="auto">
          <a:xfrm>
            <a:off x="274638" y="546100"/>
            <a:ext cx="32766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50180" name="AutoShape 3"/>
          <p:cNvSpPr>
            <a:spLocks noChangeArrowheads="1"/>
          </p:cNvSpPr>
          <p:nvPr/>
        </p:nvSpPr>
        <p:spPr bwMode="auto">
          <a:xfrm>
            <a:off x="1025525" y="1314450"/>
            <a:ext cx="2705100" cy="2705100"/>
          </a:xfrm>
          <a:custGeom>
            <a:avLst/>
            <a:gdLst>
              <a:gd name="T0" fmla="*/ 16775 w 21600"/>
              <a:gd name="T1" fmla="*/ 10800 h 21600"/>
              <a:gd name="T2" fmla="*/ 10800 w 21600"/>
              <a:gd name="T3" fmla="*/ 4825 h 21600"/>
              <a:gd name="T4" fmla="*/ 4825 w 21600"/>
              <a:gd name="T5" fmla="*/ 10800 h 21600"/>
              <a:gd name="T6" fmla="*/ 10800 w 21600"/>
              <a:gd name="T7" fmla="*/ 16775 h 21600"/>
              <a:gd name="T8" fmla="*/ 21600 w 21600"/>
              <a:gd name="T9" fmla="*/ 9267 h 21600"/>
              <a:gd name="T10" fmla="*/ 21488 w 21600"/>
              <a:gd name="T11" fmla="*/ 12712 h 21600"/>
              <a:gd name="T12" fmla="*/ 18605 w 21600"/>
              <a:gd name="T13" fmla="*/ 13289 h 21600"/>
              <a:gd name="T14" fmla="*/ 19561 w 21600"/>
              <a:gd name="T15" fmla="*/ 16509 h 21600"/>
              <a:gd name="T16" fmla="*/ 19575 w 21600"/>
              <a:gd name="T17" fmla="*/ 17184 h 21600"/>
              <a:gd name="T18" fmla="*/ 16861 w 21600"/>
              <a:gd name="T19" fmla="*/ 19701 h 21600"/>
              <a:gd name="T20" fmla="*/ 14555 w 21600"/>
              <a:gd name="T21" fmla="*/ 18056 h 21600"/>
              <a:gd name="T22" fmla="*/ 12867 w 21600"/>
              <a:gd name="T23" fmla="*/ 21206 h 21600"/>
              <a:gd name="T24" fmla="*/ 9239 w 21600"/>
              <a:gd name="T25" fmla="*/ 21600 h 21600"/>
              <a:gd name="T26" fmla="*/ 8733 w 21600"/>
              <a:gd name="T27" fmla="*/ 21178 h 21600"/>
              <a:gd name="T28" fmla="*/ 7073 w 21600"/>
              <a:gd name="T29" fmla="*/ 18070 h 21600"/>
              <a:gd name="T30" fmla="*/ 4739 w 21600"/>
              <a:gd name="T31" fmla="*/ 19701 h 21600"/>
              <a:gd name="T32" fmla="*/ 2067 w 21600"/>
              <a:gd name="T33" fmla="*/ 17184 h 21600"/>
              <a:gd name="T34" fmla="*/ 2081 w 21600"/>
              <a:gd name="T35" fmla="*/ 16537 h 21600"/>
              <a:gd name="T36" fmla="*/ 3558 w 21600"/>
              <a:gd name="T37" fmla="*/ 14611 h 21600"/>
              <a:gd name="T38" fmla="*/ 408 w 21600"/>
              <a:gd name="T39" fmla="*/ 12839 h 21600"/>
              <a:gd name="T40" fmla="*/ 0 w 21600"/>
              <a:gd name="T41" fmla="*/ 12333 h 21600"/>
              <a:gd name="T42" fmla="*/ 112 w 21600"/>
              <a:gd name="T43" fmla="*/ 8887 h 21600"/>
              <a:gd name="T44" fmla="*/ 2995 w 21600"/>
              <a:gd name="T45" fmla="*/ 8311 h 21600"/>
              <a:gd name="T46" fmla="*/ 2039 w 21600"/>
              <a:gd name="T47" fmla="*/ 5077 h 21600"/>
              <a:gd name="T48" fmla="*/ 2025 w 21600"/>
              <a:gd name="T49" fmla="*/ 4416 h 21600"/>
              <a:gd name="T50" fmla="*/ 4739 w 21600"/>
              <a:gd name="T51" fmla="*/ 1898 h 21600"/>
              <a:gd name="T52" fmla="*/ 7045 w 21600"/>
              <a:gd name="T53" fmla="*/ 3544 h 21600"/>
              <a:gd name="T54" fmla="*/ 8733 w 21600"/>
              <a:gd name="T55" fmla="*/ 394 h 21600"/>
              <a:gd name="T56" fmla="*/ 12361 w 21600"/>
              <a:gd name="T57" fmla="*/ 0 h 21600"/>
              <a:gd name="T58" fmla="*/ 12867 w 21600"/>
              <a:gd name="T59" fmla="*/ 422 h 21600"/>
              <a:gd name="T60" fmla="*/ 14527 w 21600"/>
              <a:gd name="T61" fmla="*/ 3530 h 21600"/>
              <a:gd name="T62" fmla="*/ 16861 w 21600"/>
              <a:gd name="T63" fmla="*/ 1898 h 21600"/>
              <a:gd name="T64" fmla="*/ 19533 w 21600"/>
              <a:gd name="T65" fmla="*/ 4430 h 21600"/>
              <a:gd name="T66" fmla="*/ 19519 w 21600"/>
              <a:gd name="T67" fmla="*/ 5062 h 21600"/>
              <a:gd name="T68" fmla="*/ 18042 w 21600"/>
              <a:gd name="T69" fmla="*/ 6989 h 21600"/>
              <a:gd name="T70" fmla="*/ 21192 w 21600"/>
              <a:gd name="T71" fmla="*/ 8761 h 21600"/>
              <a:gd name="T72" fmla="*/ 21600 w 21600"/>
              <a:gd name="T73" fmla="*/ 926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600" h="21600">
                <a:moveTo>
                  <a:pt x="15025" y="15025"/>
                </a:moveTo>
                <a:cubicBezTo>
                  <a:pt x="16192" y="13858"/>
                  <a:pt x="16775" y="12449"/>
                  <a:pt x="16775" y="10800"/>
                </a:cubicBezTo>
                <a:cubicBezTo>
                  <a:pt x="16775" y="9151"/>
                  <a:pt x="16192" y="7742"/>
                  <a:pt x="15025" y="6575"/>
                </a:cubicBezTo>
                <a:cubicBezTo>
                  <a:pt x="13857" y="5408"/>
                  <a:pt x="12449" y="4825"/>
                  <a:pt x="10800" y="4825"/>
                </a:cubicBezTo>
                <a:cubicBezTo>
                  <a:pt x="9150" y="4825"/>
                  <a:pt x="7742" y="5408"/>
                  <a:pt x="6575" y="6575"/>
                </a:cubicBezTo>
                <a:cubicBezTo>
                  <a:pt x="5408" y="7742"/>
                  <a:pt x="4825" y="9151"/>
                  <a:pt x="4825" y="10800"/>
                </a:cubicBezTo>
                <a:cubicBezTo>
                  <a:pt x="4825" y="12449"/>
                  <a:pt x="5408" y="13858"/>
                  <a:pt x="6575" y="15025"/>
                </a:cubicBezTo>
                <a:cubicBezTo>
                  <a:pt x="7742" y="16191"/>
                  <a:pt x="9150" y="16775"/>
                  <a:pt x="10800" y="16775"/>
                </a:cubicBezTo>
                <a:cubicBezTo>
                  <a:pt x="12449" y="16775"/>
                  <a:pt x="13857" y="16191"/>
                  <a:pt x="15025" y="15025"/>
                </a:cubicBezTo>
                <a:close/>
                <a:moveTo>
                  <a:pt x="21600" y="9267"/>
                </a:moveTo>
                <a:lnTo>
                  <a:pt x="21600" y="12389"/>
                </a:lnTo>
                <a:cubicBezTo>
                  <a:pt x="21600" y="12501"/>
                  <a:pt x="21562" y="12609"/>
                  <a:pt x="21488" y="12712"/>
                </a:cubicBezTo>
                <a:cubicBezTo>
                  <a:pt x="21412" y="12816"/>
                  <a:pt x="21319" y="12877"/>
                  <a:pt x="21206" y="12895"/>
                </a:cubicBezTo>
                <a:lnTo>
                  <a:pt x="18605" y="13289"/>
                </a:lnTo>
                <a:cubicBezTo>
                  <a:pt x="18426" y="13795"/>
                  <a:pt x="18244" y="14222"/>
                  <a:pt x="18056" y="14569"/>
                </a:cubicBezTo>
                <a:cubicBezTo>
                  <a:pt x="18384" y="15038"/>
                  <a:pt x="18886" y="15684"/>
                  <a:pt x="19561" y="16509"/>
                </a:cubicBezTo>
                <a:cubicBezTo>
                  <a:pt x="19654" y="16622"/>
                  <a:pt x="19701" y="16739"/>
                  <a:pt x="19701" y="16861"/>
                </a:cubicBezTo>
                <a:cubicBezTo>
                  <a:pt x="19701" y="16983"/>
                  <a:pt x="19659" y="17091"/>
                  <a:pt x="19575" y="17184"/>
                </a:cubicBezTo>
                <a:cubicBezTo>
                  <a:pt x="19322" y="17531"/>
                  <a:pt x="18858" y="18037"/>
                  <a:pt x="18183" y="18703"/>
                </a:cubicBezTo>
                <a:cubicBezTo>
                  <a:pt x="17508" y="19369"/>
                  <a:pt x="17067" y="19701"/>
                  <a:pt x="16861" y="19701"/>
                </a:cubicBezTo>
                <a:cubicBezTo>
                  <a:pt x="16748" y="19701"/>
                  <a:pt x="16626" y="19659"/>
                  <a:pt x="16495" y="19575"/>
                </a:cubicBezTo>
                <a:lnTo>
                  <a:pt x="14555" y="18056"/>
                </a:lnTo>
                <a:cubicBezTo>
                  <a:pt x="14142" y="18272"/>
                  <a:pt x="13716" y="18450"/>
                  <a:pt x="13275" y="18590"/>
                </a:cubicBezTo>
                <a:cubicBezTo>
                  <a:pt x="13125" y="19865"/>
                  <a:pt x="12989" y="20737"/>
                  <a:pt x="12867" y="21206"/>
                </a:cubicBezTo>
                <a:cubicBezTo>
                  <a:pt x="12801" y="21469"/>
                  <a:pt x="12633" y="21600"/>
                  <a:pt x="12361" y="21600"/>
                </a:cubicBezTo>
                <a:lnTo>
                  <a:pt x="9239" y="21600"/>
                </a:lnTo>
                <a:cubicBezTo>
                  <a:pt x="9108" y="21600"/>
                  <a:pt x="8993" y="21560"/>
                  <a:pt x="8894" y="21480"/>
                </a:cubicBezTo>
                <a:cubicBezTo>
                  <a:pt x="8796" y="21401"/>
                  <a:pt x="8742" y="21300"/>
                  <a:pt x="8733" y="21178"/>
                </a:cubicBezTo>
                <a:lnTo>
                  <a:pt x="8339" y="18590"/>
                </a:lnTo>
                <a:cubicBezTo>
                  <a:pt x="7880" y="18441"/>
                  <a:pt x="7458" y="18267"/>
                  <a:pt x="7073" y="18070"/>
                </a:cubicBezTo>
                <a:lnTo>
                  <a:pt x="5091" y="19575"/>
                </a:lnTo>
                <a:cubicBezTo>
                  <a:pt x="4997" y="19659"/>
                  <a:pt x="4880" y="19701"/>
                  <a:pt x="4739" y="19701"/>
                </a:cubicBezTo>
                <a:cubicBezTo>
                  <a:pt x="4608" y="19701"/>
                  <a:pt x="4491" y="19650"/>
                  <a:pt x="4387" y="19547"/>
                </a:cubicBezTo>
                <a:cubicBezTo>
                  <a:pt x="3206" y="18478"/>
                  <a:pt x="2433" y="17691"/>
                  <a:pt x="2067" y="17184"/>
                </a:cubicBezTo>
                <a:cubicBezTo>
                  <a:pt x="2001" y="17091"/>
                  <a:pt x="1969" y="16983"/>
                  <a:pt x="1969" y="16861"/>
                </a:cubicBezTo>
                <a:cubicBezTo>
                  <a:pt x="1969" y="16748"/>
                  <a:pt x="2006" y="16641"/>
                  <a:pt x="2081" y="16537"/>
                </a:cubicBezTo>
                <a:cubicBezTo>
                  <a:pt x="2222" y="16341"/>
                  <a:pt x="2461" y="16029"/>
                  <a:pt x="2798" y="15602"/>
                </a:cubicBezTo>
                <a:cubicBezTo>
                  <a:pt x="3136" y="15176"/>
                  <a:pt x="3389" y="14845"/>
                  <a:pt x="3558" y="14611"/>
                </a:cubicBezTo>
                <a:cubicBezTo>
                  <a:pt x="3305" y="14142"/>
                  <a:pt x="3112" y="13678"/>
                  <a:pt x="2981" y="13219"/>
                </a:cubicBezTo>
                <a:lnTo>
                  <a:pt x="408" y="12839"/>
                </a:lnTo>
                <a:cubicBezTo>
                  <a:pt x="286" y="12820"/>
                  <a:pt x="187" y="12762"/>
                  <a:pt x="112" y="12663"/>
                </a:cubicBezTo>
                <a:cubicBezTo>
                  <a:pt x="37" y="12565"/>
                  <a:pt x="0" y="12455"/>
                  <a:pt x="0" y="12333"/>
                </a:cubicBezTo>
                <a:lnTo>
                  <a:pt x="0" y="9211"/>
                </a:lnTo>
                <a:cubicBezTo>
                  <a:pt x="0" y="9098"/>
                  <a:pt x="37" y="8991"/>
                  <a:pt x="112" y="8887"/>
                </a:cubicBezTo>
                <a:cubicBezTo>
                  <a:pt x="187" y="8784"/>
                  <a:pt x="276" y="8724"/>
                  <a:pt x="380" y="8705"/>
                </a:cubicBezTo>
                <a:lnTo>
                  <a:pt x="2995" y="8311"/>
                </a:lnTo>
                <a:cubicBezTo>
                  <a:pt x="3126" y="7880"/>
                  <a:pt x="3309" y="7448"/>
                  <a:pt x="3544" y="7017"/>
                </a:cubicBezTo>
                <a:cubicBezTo>
                  <a:pt x="3169" y="6483"/>
                  <a:pt x="2667" y="5836"/>
                  <a:pt x="2039" y="5077"/>
                </a:cubicBezTo>
                <a:cubicBezTo>
                  <a:pt x="1945" y="4964"/>
                  <a:pt x="1898" y="4852"/>
                  <a:pt x="1898" y="4739"/>
                </a:cubicBezTo>
                <a:cubicBezTo>
                  <a:pt x="1898" y="4645"/>
                  <a:pt x="1941" y="4538"/>
                  <a:pt x="2025" y="4416"/>
                </a:cubicBezTo>
                <a:cubicBezTo>
                  <a:pt x="2269" y="4078"/>
                  <a:pt x="2730" y="3574"/>
                  <a:pt x="3410" y="2904"/>
                </a:cubicBezTo>
                <a:cubicBezTo>
                  <a:pt x="4090" y="2234"/>
                  <a:pt x="4533" y="1898"/>
                  <a:pt x="4739" y="1898"/>
                </a:cubicBezTo>
                <a:cubicBezTo>
                  <a:pt x="4861" y="1898"/>
                  <a:pt x="4983" y="1945"/>
                  <a:pt x="5105" y="2039"/>
                </a:cubicBezTo>
                <a:lnTo>
                  <a:pt x="7045" y="3544"/>
                </a:lnTo>
                <a:cubicBezTo>
                  <a:pt x="7458" y="3328"/>
                  <a:pt x="7884" y="3150"/>
                  <a:pt x="8325" y="3009"/>
                </a:cubicBezTo>
                <a:cubicBezTo>
                  <a:pt x="8475" y="1735"/>
                  <a:pt x="8611" y="863"/>
                  <a:pt x="8733" y="394"/>
                </a:cubicBezTo>
                <a:cubicBezTo>
                  <a:pt x="8798" y="131"/>
                  <a:pt x="8967" y="0"/>
                  <a:pt x="9239" y="0"/>
                </a:cubicBezTo>
                <a:lnTo>
                  <a:pt x="12361" y="0"/>
                </a:lnTo>
                <a:cubicBezTo>
                  <a:pt x="12492" y="0"/>
                  <a:pt x="12607" y="40"/>
                  <a:pt x="12705" y="120"/>
                </a:cubicBezTo>
                <a:cubicBezTo>
                  <a:pt x="12804" y="199"/>
                  <a:pt x="12858" y="300"/>
                  <a:pt x="12867" y="422"/>
                </a:cubicBezTo>
                <a:lnTo>
                  <a:pt x="13261" y="3009"/>
                </a:lnTo>
                <a:cubicBezTo>
                  <a:pt x="13720" y="3159"/>
                  <a:pt x="14142" y="3333"/>
                  <a:pt x="14527" y="3530"/>
                </a:cubicBezTo>
                <a:lnTo>
                  <a:pt x="16523" y="2025"/>
                </a:lnTo>
                <a:cubicBezTo>
                  <a:pt x="16608" y="1941"/>
                  <a:pt x="16720" y="1898"/>
                  <a:pt x="16861" y="1898"/>
                </a:cubicBezTo>
                <a:cubicBezTo>
                  <a:pt x="16983" y="1898"/>
                  <a:pt x="17100" y="1945"/>
                  <a:pt x="17212" y="2039"/>
                </a:cubicBezTo>
                <a:cubicBezTo>
                  <a:pt x="18422" y="3155"/>
                  <a:pt x="19195" y="3952"/>
                  <a:pt x="19533" y="4430"/>
                </a:cubicBezTo>
                <a:cubicBezTo>
                  <a:pt x="19598" y="4505"/>
                  <a:pt x="19631" y="4608"/>
                  <a:pt x="19631" y="4739"/>
                </a:cubicBezTo>
                <a:cubicBezTo>
                  <a:pt x="19631" y="4852"/>
                  <a:pt x="19594" y="4959"/>
                  <a:pt x="19519" y="5062"/>
                </a:cubicBezTo>
                <a:cubicBezTo>
                  <a:pt x="19378" y="5259"/>
                  <a:pt x="19139" y="5571"/>
                  <a:pt x="18802" y="5998"/>
                </a:cubicBezTo>
                <a:cubicBezTo>
                  <a:pt x="18464" y="6424"/>
                  <a:pt x="18211" y="6755"/>
                  <a:pt x="18042" y="6989"/>
                </a:cubicBezTo>
                <a:cubicBezTo>
                  <a:pt x="18286" y="7458"/>
                  <a:pt x="18478" y="7917"/>
                  <a:pt x="18619" y="8367"/>
                </a:cubicBezTo>
                <a:lnTo>
                  <a:pt x="21192" y="8761"/>
                </a:lnTo>
                <a:cubicBezTo>
                  <a:pt x="21314" y="8780"/>
                  <a:pt x="21412" y="8838"/>
                  <a:pt x="21488" y="8937"/>
                </a:cubicBezTo>
                <a:cubicBezTo>
                  <a:pt x="21562" y="9035"/>
                  <a:pt x="21600" y="9145"/>
                  <a:pt x="21600" y="9267"/>
                </a:cubicBezTo>
                <a:close/>
                <a:moveTo>
                  <a:pt x="21600" y="9267"/>
                </a:moveTo>
              </a:path>
            </a:pathLst>
          </a:custGeom>
          <a:solidFill>
            <a:srgbClr val="BBC1C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50181" name="AutoShape 4"/>
          <p:cNvSpPr>
            <a:spLocks noChangeArrowheads="1"/>
          </p:cNvSpPr>
          <p:nvPr/>
        </p:nvSpPr>
        <p:spPr bwMode="auto">
          <a:xfrm rot="-235200">
            <a:off x="3341688" y="2959100"/>
            <a:ext cx="1638300" cy="1638300"/>
          </a:xfrm>
          <a:custGeom>
            <a:avLst/>
            <a:gdLst>
              <a:gd name="T0" fmla="*/ 16775 w 21600"/>
              <a:gd name="T1" fmla="*/ 10800 h 21600"/>
              <a:gd name="T2" fmla="*/ 10800 w 21600"/>
              <a:gd name="T3" fmla="*/ 4825 h 21600"/>
              <a:gd name="T4" fmla="*/ 4825 w 21600"/>
              <a:gd name="T5" fmla="*/ 10800 h 21600"/>
              <a:gd name="T6" fmla="*/ 10800 w 21600"/>
              <a:gd name="T7" fmla="*/ 16775 h 21600"/>
              <a:gd name="T8" fmla="*/ 21600 w 21600"/>
              <a:gd name="T9" fmla="*/ 9267 h 21600"/>
              <a:gd name="T10" fmla="*/ 21488 w 21600"/>
              <a:gd name="T11" fmla="*/ 12712 h 21600"/>
              <a:gd name="T12" fmla="*/ 18605 w 21600"/>
              <a:gd name="T13" fmla="*/ 13289 h 21600"/>
              <a:gd name="T14" fmla="*/ 19561 w 21600"/>
              <a:gd name="T15" fmla="*/ 16509 h 21600"/>
              <a:gd name="T16" fmla="*/ 19575 w 21600"/>
              <a:gd name="T17" fmla="*/ 17184 h 21600"/>
              <a:gd name="T18" fmla="*/ 16861 w 21600"/>
              <a:gd name="T19" fmla="*/ 19701 h 21600"/>
              <a:gd name="T20" fmla="*/ 14555 w 21600"/>
              <a:gd name="T21" fmla="*/ 18056 h 21600"/>
              <a:gd name="T22" fmla="*/ 12867 w 21600"/>
              <a:gd name="T23" fmla="*/ 21206 h 21600"/>
              <a:gd name="T24" fmla="*/ 9239 w 21600"/>
              <a:gd name="T25" fmla="*/ 21600 h 21600"/>
              <a:gd name="T26" fmla="*/ 8733 w 21600"/>
              <a:gd name="T27" fmla="*/ 21178 h 21600"/>
              <a:gd name="T28" fmla="*/ 7073 w 21600"/>
              <a:gd name="T29" fmla="*/ 18070 h 21600"/>
              <a:gd name="T30" fmla="*/ 4739 w 21600"/>
              <a:gd name="T31" fmla="*/ 19701 h 21600"/>
              <a:gd name="T32" fmla="*/ 2067 w 21600"/>
              <a:gd name="T33" fmla="*/ 17184 h 21600"/>
              <a:gd name="T34" fmla="*/ 2081 w 21600"/>
              <a:gd name="T35" fmla="*/ 16537 h 21600"/>
              <a:gd name="T36" fmla="*/ 3558 w 21600"/>
              <a:gd name="T37" fmla="*/ 14611 h 21600"/>
              <a:gd name="T38" fmla="*/ 408 w 21600"/>
              <a:gd name="T39" fmla="*/ 12839 h 21600"/>
              <a:gd name="T40" fmla="*/ 0 w 21600"/>
              <a:gd name="T41" fmla="*/ 12333 h 21600"/>
              <a:gd name="T42" fmla="*/ 113 w 21600"/>
              <a:gd name="T43" fmla="*/ 8888 h 21600"/>
              <a:gd name="T44" fmla="*/ 2995 w 21600"/>
              <a:gd name="T45" fmla="*/ 8311 h 21600"/>
              <a:gd name="T46" fmla="*/ 2039 w 21600"/>
              <a:gd name="T47" fmla="*/ 5077 h 21600"/>
              <a:gd name="T48" fmla="*/ 2025 w 21600"/>
              <a:gd name="T49" fmla="*/ 4416 h 21600"/>
              <a:gd name="T50" fmla="*/ 4739 w 21600"/>
              <a:gd name="T51" fmla="*/ 1898 h 21600"/>
              <a:gd name="T52" fmla="*/ 7045 w 21600"/>
              <a:gd name="T53" fmla="*/ 3544 h 21600"/>
              <a:gd name="T54" fmla="*/ 8733 w 21600"/>
              <a:gd name="T55" fmla="*/ 394 h 21600"/>
              <a:gd name="T56" fmla="*/ 12361 w 21600"/>
              <a:gd name="T57" fmla="*/ 0 h 21600"/>
              <a:gd name="T58" fmla="*/ 12867 w 21600"/>
              <a:gd name="T59" fmla="*/ 422 h 21600"/>
              <a:gd name="T60" fmla="*/ 14527 w 21600"/>
              <a:gd name="T61" fmla="*/ 3530 h 21600"/>
              <a:gd name="T62" fmla="*/ 16861 w 21600"/>
              <a:gd name="T63" fmla="*/ 1898 h 21600"/>
              <a:gd name="T64" fmla="*/ 19533 w 21600"/>
              <a:gd name="T65" fmla="*/ 4430 h 21600"/>
              <a:gd name="T66" fmla="*/ 19519 w 21600"/>
              <a:gd name="T67" fmla="*/ 5062 h 21600"/>
              <a:gd name="T68" fmla="*/ 18042 w 21600"/>
              <a:gd name="T69" fmla="*/ 6989 h 21600"/>
              <a:gd name="T70" fmla="*/ 21192 w 21600"/>
              <a:gd name="T71" fmla="*/ 8761 h 21600"/>
              <a:gd name="T72" fmla="*/ 21600 w 21600"/>
              <a:gd name="T73" fmla="*/ 926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600" h="21600">
                <a:moveTo>
                  <a:pt x="15025" y="15025"/>
                </a:moveTo>
                <a:cubicBezTo>
                  <a:pt x="16192" y="13858"/>
                  <a:pt x="16775" y="12449"/>
                  <a:pt x="16775" y="10800"/>
                </a:cubicBezTo>
                <a:cubicBezTo>
                  <a:pt x="16775" y="9151"/>
                  <a:pt x="16192" y="7742"/>
                  <a:pt x="15025" y="6575"/>
                </a:cubicBezTo>
                <a:cubicBezTo>
                  <a:pt x="13858" y="5408"/>
                  <a:pt x="12449" y="4825"/>
                  <a:pt x="10800" y="4825"/>
                </a:cubicBezTo>
                <a:cubicBezTo>
                  <a:pt x="9150" y="4825"/>
                  <a:pt x="7742" y="5408"/>
                  <a:pt x="6575" y="6575"/>
                </a:cubicBezTo>
                <a:cubicBezTo>
                  <a:pt x="5408" y="7742"/>
                  <a:pt x="4825" y="9151"/>
                  <a:pt x="4825" y="10800"/>
                </a:cubicBezTo>
                <a:cubicBezTo>
                  <a:pt x="4825" y="12449"/>
                  <a:pt x="5408" y="13858"/>
                  <a:pt x="6575" y="15025"/>
                </a:cubicBezTo>
                <a:cubicBezTo>
                  <a:pt x="7742" y="16192"/>
                  <a:pt x="9150" y="16775"/>
                  <a:pt x="10800" y="16775"/>
                </a:cubicBezTo>
                <a:cubicBezTo>
                  <a:pt x="12449" y="16775"/>
                  <a:pt x="13857" y="16192"/>
                  <a:pt x="15025" y="15025"/>
                </a:cubicBezTo>
                <a:close/>
                <a:moveTo>
                  <a:pt x="21600" y="9267"/>
                </a:moveTo>
                <a:lnTo>
                  <a:pt x="21600" y="12389"/>
                </a:lnTo>
                <a:cubicBezTo>
                  <a:pt x="21600" y="12501"/>
                  <a:pt x="21562" y="12609"/>
                  <a:pt x="21488" y="12712"/>
                </a:cubicBezTo>
                <a:cubicBezTo>
                  <a:pt x="21412" y="12816"/>
                  <a:pt x="21319" y="12877"/>
                  <a:pt x="21206" y="12895"/>
                </a:cubicBezTo>
                <a:lnTo>
                  <a:pt x="18605" y="13289"/>
                </a:lnTo>
                <a:cubicBezTo>
                  <a:pt x="18426" y="13795"/>
                  <a:pt x="18244" y="14222"/>
                  <a:pt x="18056" y="14569"/>
                </a:cubicBezTo>
                <a:cubicBezTo>
                  <a:pt x="18384" y="15038"/>
                  <a:pt x="18886" y="15684"/>
                  <a:pt x="19561" y="16509"/>
                </a:cubicBezTo>
                <a:cubicBezTo>
                  <a:pt x="19654" y="16622"/>
                  <a:pt x="19701" y="16739"/>
                  <a:pt x="19701" y="16861"/>
                </a:cubicBezTo>
                <a:cubicBezTo>
                  <a:pt x="19701" y="16983"/>
                  <a:pt x="19659" y="17091"/>
                  <a:pt x="19575" y="17184"/>
                </a:cubicBezTo>
                <a:cubicBezTo>
                  <a:pt x="19322" y="17531"/>
                  <a:pt x="18858" y="18037"/>
                  <a:pt x="18183" y="18703"/>
                </a:cubicBezTo>
                <a:cubicBezTo>
                  <a:pt x="17508" y="19369"/>
                  <a:pt x="17067" y="19701"/>
                  <a:pt x="16861" y="19701"/>
                </a:cubicBezTo>
                <a:cubicBezTo>
                  <a:pt x="16748" y="19701"/>
                  <a:pt x="16626" y="19659"/>
                  <a:pt x="16495" y="19575"/>
                </a:cubicBezTo>
                <a:lnTo>
                  <a:pt x="14555" y="18056"/>
                </a:lnTo>
                <a:cubicBezTo>
                  <a:pt x="14142" y="18272"/>
                  <a:pt x="13715" y="18450"/>
                  <a:pt x="13275" y="18590"/>
                </a:cubicBezTo>
                <a:cubicBezTo>
                  <a:pt x="13125" y="19865"/>
                  <a:pt x="12989" y="20737"/>
                  <a:pt x="12867" y="21206"/>
                </a:cubicBezTo>
                <a:cubicBezTo>
                  <a:pt x="12801" y="21468"/>
                  <a:pt x="12633" y="21600"/>
                  <a:pt x="12361" y="21600"/>
                </a:cubicBezTo>
                <a:lnTo>
                  <a:pt x="9239" y="21600"/>
                </a:lnTo>
                <a:cubicBezTo>
                  <a:pt x="9108" y="21600"/>
                  <a:pt x="8993" y="21560"/>
                  <a:pt x="8894" y="21480"/>
                </a:cubicBezTo>
                <a:cubicBezTo>
                  <a:pt x="8796" y="21401"/>
                  <a:pt x="8742" y="21300"/>
                  <a:pt x="8733" y="21178"/>
                </a:cubicBezTo>
                <a:lnTo>
                  <a:pt x="8339" y="18591"/>
                </a:lnTo>
                <a:cubicBezTo>
                  <a:pt x="7880" y="18441"/>
                  <a:pt x="7458" y="18267"/>
                  <a:pt x="7073" y="18070"/>
                </a:cubicBezTo>
                <a:lnTo>
                  <a:pt x="5091" y="19575"/>
                </a:lnTo>
                <a:cubicBezTo>
                  <a:pt x="4997" y="19659"/>
                  <a:pt x="4880" y="19701"/>
                  <a:pt x="4739" y="19701"/>
                </a:cubicBezTo>
                <a:cubicBezTo>
                  <a:pt x="4608" y="19701"/>
                  <a:pt x="4490" y="19650"/>
                  <a:pt x="4387" y="19547"/>
                </a:cubicBezTo>
                <a:cubicBezTo>
                  <a:pt x="3206" y="18478"/>
                  <a:pt x="2433" y="17691"/>
                  <a:pt x="2067" y="17184"/>
                </a:cubicBezTo>
                <a:cubicBezTo>
                  <a:pt x="2001" y="17091"/>
                  <a:pt x="1969" y="16983"/>
                  <a:pt x="1969" y="16861"/>
                </a:cubicBezTo>
                <a:cubicBezTo>
                  <a:pt x="1969" y="16748"/>
                  <a:pt x="2006" y="16641"/>
                  <a:pt x="2081" y="16537"/>
                </a:cubicBezTo>
                <a:cubicBezTo>
                  <a:pt x="2222" y="16341"/>
                  <a:pt x="2461" y="16029"/>
                  <a:pt x="2798" y="15602"/>
                </a:cubicBezTo>
                <a:cubicBezTo>
                  <a:pt x="3136" y="15176"/>
                  <a:pt x="3389" y="14845"/>
                  <a:pt x="3558" y="14611"/>
                </a:cubicBezTo>
                <a:cubicBezTo>
                  <a:pt x="3305" y="14142"/>
                  <a:pt x="3112" y="13678"/>
                  <a:pt x="2981" y="13219"/>
                </a:cubicBezTo>
                <a:lnTo>
                  <a:pt x="408" y="12839"/>
                </a:lnTo>
                <a:cubicBezTo>
                  <a:pt x="286" y="12820"/>
                  <a:pt x="187" y="12762"/>
                  <a:pt x="112" y="12663"/>
                </a:cubicBezTo>
                <a:cubicBezTo>
                  <a:pt x="37" y="12565"/>
                  <a:pt x="0" y="12455"/>
                  <a:pt x="0" y="12333"/>
                </a:cubicBezTo>
                <a:lnTo>
                  <a:pt x="0" y="9211"/>
                </a:lnTo>
                <a:cubicBezTo>
                  <a:pt x="0" y="9098"/>
                  <a:pt x="37" y="8991"/>
                  <a:pt x="113" y="8888"/>
                </a:cubicBezTo>
                <a:cubicBezTo>
                  <a:pt x="187" y="8784"/>
                  <a:pt x="276" y="8724"/>
                  <a:pt x="380" y="8705"/>
                </a:cubicBezTo>
                <a:lnTo>
                  <a:pt x="2995" y="8311"/>
                </a:lnTo>
                <a:cubicBezTo>
                  <a:pt x="3126" y="7880"/>
                  <a:pt x="3309" y="7448"/>
                  <a:pt x="3544" y="7017"/>
                </a:cubicBezTo>
                <a:cubicBezTo>
                  <a:pt x="3169" y="6483"/>
                  <a:pt x="2667" y="5836"/>
                  <a:pt x="2039" y="5077"/>
                </a:cubicBezTo>
                <a:cubicBezTo>
                  <a:pt x="1945" y="4964"/>
                  <a:pt x="1898" y="4852"/>
                  <a:pt x="1898" y="4739"/>
                </a:cubicBezTo>
                <a:cubicBezTo>
                  <a:pt x="1898" y="4645"/>
                  <a:pt x="1941" y="4538"/>
                  <a:pt x="2025" y="4416"/>
                </a:cubicBezTo>
                <a:cubicBezTo>
                  <a:pt x="2269" y="4078"/>
                  <a:pt x="2730" y="3574"/>
                  <a:pt x="3410" y="2904"/>
                </a:cubicBezTo>
                <a:cubicBezTo>
                  <a:pt x="4090" y="2234"/>
                  <a:pt x="4533" y="1898"/>
                  <a:pt x="4739" y="1898"/>
                </a:cubicBezTo>
                <a:cubicBezTo>
                  <a:pt x="4861" y="1898"/>
                  <a:pt x="4983" y="1945"/>
                  <a:pt x="5105" y="2039"/>
                </a:cubicBezTo>
                <a:lnTo>
                  <a:pt x="7045" y="3544"/>
                </a:lnTo>
                <a:cubicBezTo>
                  <a:pt x="7458" y="3328"/>
                  <a:pt x="7884" y="3150"/>
                  <a:pt x="8325" y="3009"/>
                </a:cubicBezTo>
                <a:cubicBezTo>
                  <a:pt x="8475" y="1735"/>
                  <a:pt x="8611" y="863"/>
                  <a:pt x="8733" y="394"/>
                </a:cubicBezTo>
                <a:cubicBezTo>
                  <a:pt x="8798" y="131"/>
                  <a:pt x="8967" y="0"/>
                  <a:pt x="9239" y="0"/>
                </a:cubicBezTo>
                <a:lnTo>
                  <a:pt x="12361" y="0"/>
                </a:lnTo>
                <a:cubicBezTo>
                  <a:pt x="12492" y="0"/>
                  <a:pt x="12607" y="40"/>
                  <a:pt x="12705" y="120"/>
                </a:cubicBezTo>
                <a:cubicBezTo>
                  <a:pt x="12804" y="199"/>
                  <a:pt x="12858" y="300"/>
                  <a:pt x="12867" y="422"/>
                </a:cubicBezTo>
                <a:lnTo>
                  <a:pt x="13261" y="3009"/>
                </a:lnTo>
                <a:cubicBezTo>
                  <a:pt x="13720" y="3159"/>
                  <a:pt x="14142" y="3333"/>
                  <a:pt x="14527" y="3530"/>
                </a:cubicBezTo>
                <a:lnTo>
                  <a:pt x="16523" y="2025"/>
                </a:lnTo>
                <a:cubicBezTo>
                  <a:pt x="16608" y="1941"/>
                  <a:pt x="16720" y="1898"/>
                  <a:pt x="16861" y="1898"/>
                </a:cubicBezTo>
                <a:cubicBezTo>
                  <a:pt x="16983" y="1898"/>
                  <a:pt x="17100" y="1945"/>
                  <a:pt x="17212" y="2039"/>
                </a:cubicBezTo>
                <a:cubicBezTo>
                  <a:pt x="18422" y="3155"/>
                  <a:pt x="19195" y="3952"/>
                  <a:pt x="19533" y="4430"/>
                </a:cubicBezTo>
                <a:cubicBezTo>
                  <a:pt x="19598" y="4505"/>
                  <a:pt x="19631" y="4608"/>
                  <a:pt x="19631" y="4739"/>
                </a:cubicBezTo>
                <a:cubicBezTo>
                  <a:pt x="19631" y="4851"/>
                  <a:pt x="19594" y="4959"/>
                  <a:pt x="19519" y="5062"/>
                </a:cubicBezTo>
                <a:cubicBezTo>
                  <a:pt x="19378" y="5259"/>
                  <a:pt x="19139" y="5571"/>
                  <a:pt x="18802" y="5998"/>
                </a:cubicBezTo>
                <a:cubicBezTo>
                  <a:pt x="18464" y="6424"/>
                  <a:pt x="18211" y="6755"/>
                  <a:pt x="18042" y="6989"/>
                </a:cubicBezTo>
                <a:cubicBezTo>
                  <a:pt x="18286" y="7458"/>
                  <a:pt x="18478" y="7917"/>
                  <a:pt x="18619" y="8367"/>
                </a:cubicBezTo>
                <a:lnTo>
                  <a:pt x="21192" y="8761"/>
                </a:lnTo>
                <a:cubicBezTo>
                  <a:pt x="21314" y="8780"/>
                  <a:pt x="21412" y="8838"/>
                  <a:pt x="21488" y="8937"/>
                </a:cubicBezTo>
                <a:cubicBezTo>
                  <a:pt x="21562" y="9035"/>
                  <a:pt x="21600" y="9145"/>
                  <a:pt x="21600" y="9267"/>
                </a:cubicBezTo>
                <a:close/>
                <a:moveTo>
                  <a:pt x="21600" y="9267"/>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50182" name="AutoShape 5"/>
          <p:cNvSpPr>
            <a:spLocks noChangeArrowheads="1"/>
          </p:cNvSpPr>
          <p:nvPr/>
        </p:nvSpPr>
        <p:spPr bwMode="auto">
          <a:xfrm>
            <a:off x="4584700" y="1703388"/>
            <a:ext cx="2085975" cy="2085975"/>
          </a:xfrm>
          <a:custGeom>
            <a:avLst/>
            <a:gdLst>
              <a:gd name="T0" fmla="*/ 16775 w 21600"/>
              <a:gd name="T1" fmla="*/ 10800 h 21600"/>
              <a:gd name="T2" fmla="*/ 10800 w 21600"/>
              <a:gd name="T3" fmla="*/ 4825 h 21600"/>
              <a:gd name="T4" fmla="*/ 4825 w 21600"/>
              <a:gd name="T5" fmla="*/ 10800 h 21600"/>
              <a:gd name="T6" fmla="*/ 10800 w 21600"/>
              <a:gd name="T7" fmla="*/ 16775 h 21600"/>
              <a:gd name="T8" fmla="*/ 21600 w 21600"/>
              <a:gd name="T9" fmla="*/ 9267 h 21600"/>
              <a:gd name="T10" fmla="*/ 21488 w 21600"/>
              <a:gd name="T11" fmla="*/ 12712 h 21600"/>
              <a:gd name="T12" fmla="*/ 18605 w 21600"/>
              <a:gd name="T13" fmla="*/ 13289 h 21600"/>
              <a:gd name="T14" fmla="*/ 19561 w 21600"/>
              <a:gd name="T15" fmla="*/ 16509 h 21600"/>
              <a:gd name="T16" fmla="*/ 19575 w 21600"/>
              <a:gd name="T17" fmla="*/ 17184 h 21600"/>
              <a:gd name="T18" fmla="*/ 16861 w 21600"/>
              <a:gd name="T19" fmla="*/ 19701 h 21600"/>
              <a:gd name="T20" fmla="*/ 14555 w 21600"/>
              <a:gd name="T21" fmla="*/ 18056 h 21600"/>
              <a:gd name="T22" fmla="*/ 12867 w 21600"/>
              <a:gd name="T23" fmla="*/ 21206 h 21600"/>
              <a:gd name="T24" fmla="*/ 9239 w 21600"/>
              <a:gd name="T25" fmla="*/ 21600 h 21600"/>
              <a:gd name="T26" fmla="*/ 8733 w 21600"/>
              <a:gd name="T27" fmla="*/ 21178 h 21600"/>
              <a:gd name="T28" fmla="*/ 7073 w 21600"/>
              <a:gd name="T29" fmla="*/ 18070 h 21600"/>
              <a:gd name="T30" fmla="*/ 4739 w 21600"/>
              <a:gd name="T31" fmla="*/ 19701 h 21600"/>
              <a:gd name="T32" fmla="*/ 2067 w 21600"/>
              <a:gd name="T33" fmla="*/ 17184 h 21600"/>
              <a:gd name="T34" fmla="*/ 2081 w 21600"/>
              <a:gd name="T35" fmla="*/ 16537 h 21600"/>
              <a:gd name="T36" fmla="*/ 3558 w 21600"/>
              <a:gd name="T37" fmla="*/ 14611 h 21600"/>
              <a:gd name="T38" fmla="*/ 408 w 21600"/>
              <a:gd name="T39" fmla="*/ 12839 h 21600"/>
              <a:gd name="T40" fmla="*/ 0 w 21600"/>
              <a:gd name="T41" fmla="*/ 12333 h 21600"/>
              <a:gd name="T42" fmla="*/ 112 w 21600"/>
              <a:gd name="T43" fmla="*/ 8887 h 21600"/>
              <a:gd name="T44" fmla="*/ 2995 w 21600"/>
              <a:gd name="T45" fmla="*/ 8311 h 21600"/>
              <a:gd name="T46" fmla="*/ 2039 w 21600"/>
              <a:gd name="T47" fmla="*/ 5077 h 21600"/>
              <a:gd name="T48" fmla="*/ 2025 w 21600"/>
              <a:gd name="T49" fmla="*/ 4416 h 21600"/>
              <a:gd name="T50" fmla="*/ 4739 w 21600"/>
              <a:gd name="T51" fmla="*/ 1898 h 21600"/>
              <a:gd name="T52" fmla="*/ 7045 w 21600"/>
              <a:gd name="T53" fmla="*/ 3544 h 21600"/>
              <a:gd name="T54" fmla="*/ 8733 w 21600"/>
              <a:gd name="T55" fmla="*/ 394 h 21600"/>
              <a:gd name="T56" fmla="*/ 12361 w 21600"/>
              <a:gd name="T57" fmla="*/ 0 h 21600"/>
              <a:gd name="T58" fmla="*/ 12867 w 21600"/>
              <a:gd name="T59" fmla="*/ 422 h 21600"/>
              <a:gd name="T60" fmla="*/ 14527 w 21600"/>
              <a:gd name="T61" fmla="*/ 3530 h 21600"/>
              <a:gd name="T62" fmla="*/ 16861 w 21600"/>
              <a:gd name="T63" fmla="*/ 1898 h 21600"/>
              <a:gd name="T64" fmla="*/ 19533 w 21600"/>
              <a:gd name="T65" fmla="*/ 4430 h 21600"/>
              <a:gd name="T66" fmla="*/ 19519 w 21600"/>
              <a:gd name="T67" fmla="*/ 5062 h 21600"/>
              <a:gd name="T68" fmla="*/ 18042 w 21600"/>
              <a:gd name="T69" fmla="*/ 6989 h 21600"/>
              <a:gd name="T70" fmla="*/ 21192 w 21600"/>
              <a:gd name="T71" fmla="*/ 8761 h 21600"/>
              <a:gd name="T72" fmla="*/ 21600 w 21600"/>
              <a:gd name="T73" fmla="*/ 926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600" h="21600">
                <a:moveTo>
                  <a:pt x="15025" y="15025"/>
                </a:moveTo>
                <a:cubicBezTo>
                  <a:pt x="16192" y="13858"/>
                  <a:pt x="16775" y="12449"/>
                  <a:pt x="16775" y="10800"/>
                </a:cubicBezTo>
                <a:cubicBezTo>
                  <a:pt x="16775" y="9151"/>
                  <a:pt x="16192" y="7742"/>
                  <a:pt x="15025" y="6575"/>
                </a:cubicBezTo>
                <a:cubicBezTo>
                  <a:pt x="13857" y="5408"/>
                  <a:pt x="12449" y="4825"/>
                  <a:pt x="10800" y="4825"/>
                </a:cubicBezTo>
                <a:cubicBezTo>
                  <a:pt x="9150" y="4825"/>
                  <a:pt x="7742" y="5408"/>
                  <a:pt x="6575" y="6575"/>
                </a:cubicBezTo>
                <a:cubicBezTo>
                  <a:pt x="5408" y="7742"/>
                  <a:pt x="4825" y="9151"/>
                  <a:pt x="4825" y="10800"/>
                </a:cubicBezTo>
                <a:cubicBezTo>
                  <a:pt x="4825" y="12449"/>
                  <a:pt x="5408" y="13858"/>
                  <a:pt x="6575" y="15025"/>
                </a:cubicBezTo>
                <a:cubicBezTo>
                  <a:pt x="7742" y="16192"/>
                  <a:pt x="9150" y="16775"/>
                  <a:pt x="10800" y="16775"/>
                </a:cubicBezTo>
                <a:cubicBezTo>
                  <a:pt x="12449" y="16775"/>
                  <a:pt x="13857" y="16192"/>
                  <a:pt x="15025" y="15025"/>
                </a:cubicBezTo>
                <a:close/>
                <a:moveTo>
                  <a:pt x="21600" y="9267"/>
                </a:moveTo>
                <a:lnTo>
                  <a:pt x="21600" y="12389"/>
                </a:lnTo>
                <a:cubicBezTo>
                  <a:pt x="21600" y="12502"/>
                  <a:pt x="21562" y="12609"/>
                  <a:pt x="21488" y="12712"/>
                </a:cubicBezTo>
                <a:cubicBezTo>
                  <a:pt x="21412" y="12816"/>
                  <a:pt x="21319" y="12877"/>
                  <a:pt x="21206" y="12895"/>
                </a:cubicBezTo>
                <a:lnTo>
                  <a:pt x="18605" y="13289"/>
                </a:lnTo>
                <a:cubicBezTo>
                  <a:pt x="18426" y="13795"/>
                  <a:pt x="18244" y="14222"/>
                  <a:pt x="18056" y="14569"/>
                </a:cubicBezTo>
                <a:cubicBezTo>
                  <a:pt x="18384" y="15038"/>
                  <a:pt x="18886" y="15684"/>
                  <a:pt x="19561" y="16509"/>
                </a:cubicBezTo>
                <a:cubicBezTo>
                  <a:pt x="19654" y="16622"/>
                  <a:pt x="19701" y="16739"/>
                  <a:pt x="19701" y="16861"/>
                </a:cubicBezTo>
                <a:cubicBezTo>
                  <a:pt x="19701" y="16983"/>
                  <a:pt x="19659" y="17091"/>
                  <a:pt x="19575" y="17184"/>
                </a:cubicBezTo>
                <a:cubicBezTo>
                  <a:pt x="19322" y="17531"/>
                  <a:pt x="18858" y="18037"/>
                  <a:pt x="18183" y="18703"/>
                </a:cubicBezTo>
                <a:cubicBezTo>
                  <a:pt x="17508" y="19369"/>
                  <a:pt x="17067" y="19701"/>
                  <a:pt x="16861" y="19701"/>
                </a:cubicBezTo>
                <a:cubicBezTo>
                  <a:pt x="16748" y="19701"/>
                  <a:pt x="16626" y="19659"/>
                  <a:pt x="16495" y="19575"/>
                </a:cubicBezTo>
                <a:lnTo>
                  <a:pt x="14555" y="18056"/>
                </a:lnTo>
                <a:cubicBezTo>
                  <a:pt x="14142" y="18272"/>
                  <a:pt x="13716" y="18450"/>
                  <a:pt x="13275" y="18590"/>
                </a:cubicBezTo>
                <a:cubicBezTo>
                  <a:pt x="13125" y="19865"/>
                  <a:pt x="12989" y="20737"/>
                  <a:pt x="12867" y="21206"/>
                </a:cubicBezTo>
                <a:cubicBezTo>
                  <a:pt x="12801" y="21469"/>
                  <a:pt x="12633" y="21600"/>
                  <a:pt x="12361" y="21600"/>
                </a:cubicBezTo>
                <a:lnTo>
                  <a:pt x="9239" y="21600"/>
                </a:lnTo>
                <a:cubicBezTo>
                  <a:pt x="9108" y="21600"/>
                  <a:pt x="8993" y="21560"/>
                  <a:pt x="8894" y="21480"/>
                </a:cubicBezTo>
                <a:cubicBezTo>
                  <a:pt x="8796" y="21401"/>
                  <a:pt x="8742" y="21300"/>
                  <a:pt x="8733" y="21178"/>
                </a:cubicBezTo>
                <a:lnTo>
                  <a:pt x="8339" y="18590"/>
                </a:lnTo>
                <a:cubicBezTo>
                  <a:pt x="7880" y="18441"/>
                  <a:pt x="7458" y="18267"/>
                  <a:pt x="7073" y="18070"/>
                </a:cubicBezTo>
                <a:lnTo>
                  <a:pt x="5091" y="19575"/>
                </a:lnTo>
                <a:cubicBezTo>
                  <a:pt x="4997" y="19659"/>
                  <a:pt x="4880" y="19701"/>
                  <a:pt x="4739" y="19701"/>
                </a:cubicBezTo>
                <a:cubicBezTo>
                  <a:pt x="4608" y="19701"/>
                  <a:pt x="4491" y="19650"/>
                  <a:pt x="4387" y="19547"/>
                </a:cubicBezTo>
                <a:cubicBezTo>
                  <a:pt x="3206" y="18478"/>
                  <a:pt x="2433" y="17691"/>
                  <a:pt x="2067" y="17184"/>
                </a:cubicBezTo>
                <a:cubicBezTo>
                  <a:pt x="2001" y="17091"/>
                  <a:pt x="1969" y="16983"/>
                  <a:pt x="1969" y="16861"/>
                </a:cubicBezTo>
                <a:cubicBezTo>
                  <a:pt x="1969" y="16748"/>
                  <a:pt x="2006" y="16641"/>
                  <a:pt x="2081" y="16537"/>
                </a:cubicBezTo>
                <a:cubicBezTo>
                  <a:pt x="2222" y="16341"/>
                  <a:pt x="2461" y="16029"/>
                  <a:pt x="2798" y="15602"/>
                </a:cubicBezTo>
                <a:cubicBezTo>
                  <a:pt x="3136" y="15176"/>
                  <a:pt x="3389" y="14845"/>
                  <a:pt x="3558" y="14611"/>
                </a:cubicBezTo>
                <a:cubicBezTo>
                  <a:pt x="3305" y="14142"/>
                  <a:pt x="3112" y="13678"/>
                  <a:pt x="2981" y="13219"/>
                </a:cubicBezTo>
                <a:lnTo>
                  <a:pt x="408" y="12839"/>
                </a:lnTo>
                <a:cubicBezTo>
                  <a:pt x="286" y="12820"/>
                  <a:pt x="187" y="12762"/>
                  <a:pt x="112" y="12663"/>
                </a:cubicBezTo>
                <a:cubicBezTo>
                  <a:pt x="37" y="12565"/>
                  <a:pt x="0" y="12455"/>
                  <a:pt x="0" y="12333"/>
                </a:cubicBezTo>
                <a:lnTo>
                  <a:pt x="0" y="9211"/>
                </a:lnTo>
                <a:cubicBezTo>
                  <a:pt x="0" y="9098"/>
                  <a:pt x="37" y="8991"/>
                  <a:pt x="112" y="8887"/>
                </a:cubicBezTo>
                <a:cubicBezTo>
                  <a:pt x="187" y="8784"/>
                  <a:pt x="276" y="8724"/>
                  <a:pt x="380" y="8705"/>
                </a:cubicBezTo>
                <a:lnTo>
                  <a:pt x="2995" y="8311"/>
                </a:lnTo>
                <a:cubicBezTo>
                  <a:pt x="3126" y="7880"/>
                  <a:pt x="3309" y="7448"/>
                  <a:pt x="3544" y="7017"/>
                </a:cubicBezTo>
                <a:cubicBezTo>
                  <a:pt x="3169" y="6483"/>
                  <a:pt x="2667" y="5836"/>
                  <a:pt x="2039" y="5077"/>
                </a:cubicBezTo>
                <a:cubicBezTo>
                  <a:pt x="1945" y="4964"/>
                  <a:pt x="1898" y="4852"/>
                  <a:pt x="1898" y="4739"/>
                </a:cubicBezTo>
                <a:cubicBezTo>
                  <a:pt x="1898" y="4645"/>
                  <a:pt x="1941" y="4538"/>
                  <a:pt x="2025" y="4416"/>
                </a:cubicBezTo>
                <a:cubicBezTo>
                  <a:pt x="2269" y="4078"/>
                  <a:pt x="2730" y="3574"/>
                  <a:pt x="3410" y="2904"/>
                </a:cubicBezTo>
                <a:cubicBezTo>
                  <a:pt x="4090" y="2234"/>
                  <a:pt x="4533" y="1898"/>
                  <a:pt x="4739" y="1898"/>
                </a:cubicBezTo>
                <a:cubicBezTo>
                  <a:pt x="4861" y="1898"/>
                  <a:pt x="4983" y="1945"/>
                  <a:pt x="5105" y="2039"/>
                </a:cubicBezTo>
                <a:lnTo>
                  <a:pt x="7045" y="3544"/>
                </a:lnTo>
                <a:cubicBezTo>
                  <a:pt x="7458" y="3328"/>
                  <a:pt x="7884" y="3150"/>
                  <a:pt x="8325" y="3009"/>
                </a:cubicBezTo>
                <a:cubicBezTo>
                  <a:pt x="8475" y="1735"/>
                  <a:pt x="8611" y="863"/>
                  <a:pt x="8733" y="394"/>
                </a:cubicBezTo>
                <a:cubicBezTo>
                  <a:pt x="8798" y="131"/>
                  <a:pt x="8967" y="0"/>
                  <a:pt x="9239" y="0"/>
                </a:cubicBezTo>
                <a:lnTo>
                  <a:pt x="12361" y="0"/>
                </a:lnTo>
                <a:cubicBezTo>
                  <a:pt x="12492" y="0"/>
                  <a:pt x="12607" y="40"/>
                  <a:pt x="12705" y="120"/>
                </a:cubicBezTo>
                <a:cubicBezTo>
                  <a:pt x="12804" y="199"/>
                  <a:pt x="12858" y="300"/>
                  <a:pt x="12867" y="422"/>
                </a:cubicBezTo>
                <a:lnTo>
                  <a:pt x="13261" y="3009"/>
                </a:lnTo>
                <a:cubicBezTo>
                  <a:pt x="13720" y="3159"/>
                  <a:pt x="14142" y="3333"/>
                  <a:pt x="14527" y="3530"/>
                </a:cubicBezTo>
                <a:lnTo>
                  <a:pt x="16523" y="2025"/>
                </a:lnTo>
                <a:cubicBezTo>
                  <a:pt x="16608" y="1941"/>
                  <a:pt x="16720" y="1898"/>
                  <a:pt x="16861" y="1898"/>
                </a:cubicBezTo>
                <a:cubicBezTo>
                  <a:pt x="16983" y="1898"/>
                  <a:pt x="17100" y="1945"/>
                  <a:pt x="17212" y="2039"/>
                </a:cubicBezTo>
                <a:cubicBezTo>
                  <a:pt x="18422" y="3155"/>
                  <a:pt x="19195" y="3952"/>
                  <a:pt x="19533" y="4430"/>
                </a:cubicBezTo>
                <a:cubicBezTo>
                  <a:pt x="19598" y="4505"/>
                  <a:pt x="19631" y="4608"/>
                  <a:pt x="19631" y="4739"/>
                </a:cubicBezTo>
                <a:cubicBezTo>
                  <a:pt x="19631" y="4852"/>
                  <a:pt x="19594" y="4959"/>
                  <a:pt x="19519" y="5062"/>
                </a:cubicBezTo>
                <a:cubicBezTo>
                  <a:pt x="19378" y="5259"/>
                  <a:pt x="19139" y="5571"/>
                  <a:pt x="18802" y="5998"/>
                </a:cubicBezTo>
                <a:cubicBezTo>
                  <a:pt x="18464" y="6424"/>
                  <a:pt x="18211" y="6755"/>
                  <a:pt x="18042" y="6989"/>
                </a:cubicBezTo>
                <a:cubicBezTo>
                  <a:pt x="18286" y="7458"/>
                  <a:pt x="18478" y="7917"/>
                  <a:pt x="18619" y="8367"/>
                </a:cubicBezTo>
                <a:lnTo>
                  <a:pt x="21192" y="8761"/>
                </a:lnTo>
                <a:cubicBezTo>
                  <a:pt x="21314" y="8780"/>
                  <a:pt x="21412" y="8838"/>
                  <a:pt x="21488" y="8937"/>
                </a:cubicBezTo>
                <a:cubicBezTo>
                  <a:pt x="21562" y="9035"/>
                  <a:pt x="21600" y="9145"/>
                  <a:pt x="21600" y="9267"/>
                </a:cubicBezTo>
                <a:close/>
                <a:moveTo>
                  <a:pt x="21600" y="9267"/>
                </a:moveTo>
              </a:path>
            </a:pathLst>
          </a:custGeom>
          <a:noFill/>
          <a:ln w="76200">
            <a:solidFill>
              <a:srgbClr val="D0D9E2"/>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72710" name="AutoShape 6"/>
          <p:cNvSpPr/>
          <p:nvPr/>
        </p:nvSpPr>
        <p:spPr bwMode="auto">
          <a:xfrm rot="-235200">
            <a:off x="6605588" y="2222500"/>
            <a:ext cx="1638300" cy="1638300"/>
          </a:xfrm>
          <a:custGeom>
            <a:avLst/>
            <a:gdLst/>
            <a:ahLst/>
            <a:cxnLst/>
            <a:rect l="0" t="0" r="r" b="b"/>
            <a:pathLst>
              <a:path w="21600" h="21600">
                <a:moveTo>
                  <a:pt x="15025" y="15025"/>
                </a:moveTo>
                <a:cubicBezTo>
                  <a:pt x="16192" y="13858"/>
                  <a:pt x="16775" y="12449"/>
                  <a:pt x="16775" y="10800"/>
                </a:cubicBezTo>
                <a:cubicBezTo>
                  <a:pt x="16775" y="9151"/>
                  <a:pt x="16192" y="7742"/>
                  <a:pt x="15025" y="6575"/>
                </a:cubicBezTo>
                <a:cubicBezTo>
                  <a:pt x="13858" y="5408"/>
                  <a:pt x="12449" y="4825"/>
                  <a:pt x="10800" y="4825"/>
                </a:cubicBezTo>
                <a:cubicBezTo>
                  <a:pt x="9150" y="4825"/>
                  <a:pt x="7742" y="5408"/>
                  <a:pt x="6575" y="6575"/>
                </a:cubicBezTo>
                <a:cubicBezTo>
                  <a:pt x="5408" y="7742"/>
                  <a:pt x="4825" y="9151"/>
                  <a:pt x="4825" y="10800"/>
                </a:cubicBezTo>
                <a:cubicBezTo>
                  <a:pt x="4825" y="12449"/>
                  <a:pt x="5408" y="13858"/>
                  <a:pt x="6575" y="15025"/>
                </a:cubicBezTo>
                <a:cubicBezTo>
                  <a:pt x="7742" y="16192"/>
                  <a:pt x="9150" y="16775"/>
                  <a:pt x="10800" y="16775"/>
                </a:cubicBezTo>
                <a:cubicBezTo>
                  <a:pt x="12449" y="16775"/>
                  <a:pt x="13857" y="16192"/>
                  <a:pt x="15025" y="15025"/>
                </a:cubicBezTo>
                <a:close/>
                <a:moveTo>
                  <a:pt x="21600" y="9267"/>
                </a:moveTo>
                <a:lnTo>
                  <a:pt x="21600" y="12389"/>
                </a:lnTo>
                <a:cubicBezTo>
                  <a:pt x="21600" y="12501"/>
                  <a:pt x="21562" y="12609"/>
                  <a:pt x="21488" y="12712"/>
                </a:cubicBezTo>
                <a:cubicBezTo>
                  <a:pt x="21412" y="12816"/>
                  <a:pt x="21319" y="12877"/>
                  <a:pt x="21206" y="12895"/>
                </a:cubicBezTo>
                <a:lnTo>
                  <a:pt x="18605" y="13289"/>
                </a:lnTo>
                <a:cubicBezTo>
                  <a:pt x="18426" y="13795"/>
                  <a:pt x="18244" y="14222"/>
                  <a:pt x="18056" y="14569"/>
                </a:cubicBezTo>
                <a:cubicBezTo>
                  <a:pt x="18384" y="15038"/>
                  <a:pt x="18886" y="15684"/>
                  <a:pt x="19561" y="16509"/>
                </a:cubicBezTo>
                <a:cubicBezTo>
                  <a:pt x="19654" y="16622"/>
                  <a:pt x="19701" y="16739"/>
                  <a:pt x="19701" y="16861"/>
                </a:cubicBezTo>
                <a:cubicBezTo>
                  <a:pt x="19701" y="16983"/>
                  <a:pt x="19659" y="17091"/>
                  <a:pt x="19575" y="17184"/>
                </a:cubicBezTo>
                <a:cubicBezTo>
                  <a:pt x="19322" y="17531"/>
                  <a:pt x="18858" y="18037"/>
                  <a:pt x="18183" y="18703"/>
                </a:cubicBezTo>
                <a:cubicBezTo>
                  <a:pt x="17508" y="19369"/>
                  <a:pt x="17067" y="19701"/>
                  <a:pt x="16861" y="19701"/>
                </a:cubicBezTo>
                <a:cubicBezTo>
                  <a:pt x="16748" y="19701"/>
                  <a:pt x="16626" y="19659"/>
                  <a:pt x="16495" y="19575"/>
                </a:cubicBezTo>
                <a:lnTo>
                  <a:pt x="14555" y="18056"/>
                </a:lnTo>
                <a:cubicBezTo>
                  <a:pt x="14142" y="18272"/>
                  <a:pt x="13715" y="18450"/>
                  <a:pt x="13275" y="18590"/>
                </a:cubicBezTo>
                <a:cubicBezTo>
                  <a:pt x="13125" y="19865"/>
                  <a:pt x="12989" y="20737"/>
                  <a:pt x="12867" y="21206"/>
                </a:cubicBezTo>
                <a:cubicBezTo>
                  <a:pt x="12801" y="21468"/>
                  <a:pt x="12633" y="21600"/>
                  <a:pt x="12361" y="21600"/>
                </a:cubicBezTo>
                <a:lnTo>
                  <a:pt x="9239" y="21600"/>
                </a:lnTo>
                <a:cubicBezTo>
                  <a:pt x="9108" y="21600"/>
                  <a:pt x="8993" y="21560"/>
                  <a:pt x="8894" y="21480"/>
                </a:cubicBezTo>
                <a:cubicBezTo>
                  <a:pt x="8796" y="21401"/>
                  <a:pt x="8742" y="21300"/>
                  <a:pt x="8733" y="21178"/>
                </a:cubicBezTo>
                <a:lnTo>
                  <a:pt x="8339" y="18591"/>
                </a:lnTo>
                <a:cubicBezTo>
                  <a:pt x="7880" y="18441"/>
                  <a:pt x="7458" y="18267"/>
                  <a:pt x="7073" y="18070"/>
                </a:cubicBezTo>
                <a:lnTo>
                  <a:pt x="5091" y="19575"/>
                </a:lnTo>
                <a:cubicBezTo>
                  <a:pt x="4997" y="19659"/>
                  <a:pt x="4880" y="19701"/>
                  <a:pt x="4739" y="19701"/>
                </a:cubicBezTo>
                <a:cubicBezTo>
                  <a:pt x="4608" y="19701"/>
                  <a:pt x="4490" y="19650"/>
                  <a:pt x="4387" y="19547"/>
                </a:cubicBezTo>
                <a:cubicBezTo>
                  <a:pt x="3206" y="18478"/>
                  <a:pt x="2433" y="17691"/>
                  <a:pt x="2067" y="17184"/>
                </a:cubicBezTo>
                <a:cubicBezTo>
                  <a:pt x="2001" y="17091"/>
                  <a:pt x="1969" y="16983"/>
                  <a:pt x="1969" y="16861"/>
                </a:cubicBezTo>
                <a:cubicBezTo>
                  <a:pt x="1969" y="16748"/>
                  <a:pt x="2006" y="16641"/>
                  <a:pt x="2081" y="16537"/>
                </a:cubicBezTo>
                <a:cubicBezTo>
                  <a:pt x="2222" y="16341"/>
                  <a:pt x="2461" y="16029"/>
                  <a:pt x="2798" y="15602"/>
                </a:cubicBezTo>
                <a:cubicBezTo>
                  <a:pt x="3136" y="15176"/>
                  <a:pt x="3389" y="14845"/>
                  <a:pt x="3558" y="14611"/>
                </a:cubicBezTo>
                <a:cubicBezTo>
                  <a:pt x="3305" y="14142"/>
                  <a:pt x="3112" y="13678"/>
                  <a:pt x="2981" y="13219"/>
                </a:cubicBezTo>
                <a:lnTo>
                  <a:pt x="408" y="12839"/>
                </a:lnTo>
                <a:cubicBezTo>
                  <a:pt x="286" y="12820"/>
                  <a:pt x="187" y="12762"/>
                  <a:pt x="112" y="12663"/>
                </a:cubicBezTo>
                <a:cubicBezTo>
                  <a:pt x="37" y="12565"/>
                  <a:pt x="0" y="12455"/>
                  <a:pt x="0" y="12333"/>
                </a:cubicBezTo>
                <a:lnTo>
                  <a:pt x="0" y="9211"/>
                </a:lnTo>
                <a:cubicBezTo>
                  <a:pt x="0" y="9098"/>
                  <a:pt x="37" y="8991"/>
                  <a:pt x="113" y="8888"/>
                </a:cubicBezTo>
                <a:cubicBezTo>
                  <a:pt x="187" y="8784"/>
                  <a:pt x="276" y="8724"/>
                  <a:pt x="380" y="8705"/>
                </a:cubicBezTo>
                <a:lnTo>
                  <a:pt x="2995" y="8311"/>
                </a:lnTo>
                <a:cubicBezTo>
                  <a:pt x="3126" y="7880"/>
                  <a:pt x="3309" y="7448"/>
                  <a:pt x="3544" y="7017"/>
                </a:cubicBezTo>
                <a:cubicBezTo>
                  <a:pt x="3169" y="6483"/>
                  <a:pt x="2667" y="5836"/>
                  <a:pt x="2039" y="5077"/>
                </a:cubicBezTo>
                <a:cubicBezTo>
                  <a:pt x="1945" y="4964"/>
                  <a:pt x="1898" y="4852"/>
                  <a:pt x="1898" y="4739"/>
                </a:cubicBezTo>
                <a:cubicBezTo>
                  <a:pt x="1898" y="4645"/>
                  <a:pt x="1941" y="4538"/>
                  <a:pt x="2025" y="4416"/>
                </a:cubicBezTo>
                <a:cubicBezTo>
                  <a:pt x="2269" y="4078"/>
                  <a:pt x="2730" y="3574"/>
                  <a:pt x="3410" y="2904"/>
                </a:cubicBezTo>
                <a:cubicBezTo>
                  <a:pt x="4090" y="2234"/>
                  <a:pt x="4533" y="1898"/>
                  <a:pt x="4739" y="1898"/>
                </a:cubicBezTo>
                <a:cubicBezTo>
                  <a:pt x="4861" y="1898"/>
                  <a:pt x="4983" y="1945"/>
                  <a:pt x="5105" y="2039"/>
                </a:cubicBezTo>
                <a:lnTo>
                  <a:pt x="7045" y="3544"/>
                </a:lnTo>
                <a:cubicBezTo>
                  <a:pt x="7458" y="3328"/>
                  <a:pt x="7884" y="3150"/>
                  <a:pt x="8325" y="3009"/>
                </a:cubicBezTo>
                <a:cubicBezTo>
                  <a:pt x="8475" y="1735"/>
                  <a:pt x="8611" y="863"/>
                  <a:pt x="8733" y="394"/>
                </a:cubicBezTo>
                <a:cubicBezTo>
                  <a:pt x="8798" y="131"/>
                  <a:pt x="8967" y="0"/>
                  <a:pt x="9239" y="0"/>
                </a:cubicBezTo>
                <a:lnTo>
                  <a:pt x="12361" y="0"/>
                </a:lnTo>
                <a:cubicBezTo>
                  <a:pt x="12492" y="0"/>
                  <a:pt x="12607" y="40"/>
                  <a:pt x="12705" y="120"/>
                </a:cubicBezTo>
                <a:cubicBezTo>
                  <a:pt x="12804" y="199"/>
                  <a:pt x="12858" y="300"/>
                  <a:pt x="12867" y="422"/>
                </a:cubicBezTo>
                <a:lnTo>
                  <a:pt x="13261" y="3009"/>
                </a:lnTo>
                <a:cubicBezTo>
                  <a:pt x="13720" y="3159"/>
                  <a:pt x="14142" y="3333"/>
                  <a:pt x="14527" y="3530"/>
                </a:cubicBezTo>
                <a:lnTo>
                  <a:pt x="16523" y="2025"/>
                </a:lnTo>
                <a:cubicBezTo>
                  <a:pt x="16608" y="1941"/>
                  <a:pt x="16720" y="1898"/>
                  <a:pt x="16861" y="1898"/>
                </a:cubicBezTo>
                <a:cubicBezTo>
                  <a:pt x="16983" y="1898"/>
                  <a:pt x="17100" y="1945"/>
                  <a:pt x="17212" y="2039"/>
                </a:cubicBezTo>
                <a:cubicBezTo>
                  <a:pt x="18422" y="3155"/>
                  <a:pt x="19195" y="3952"/>
                  <a:pt x="19533" y="4430"/>
                </a:cubicBezTo>
                <a:cubicBezTo>
                  <a:pt x="19598" y="4505"/>
                  <a:pt x="19631" y="4608"/>
                  <a:pt x="19631" y="4739"/>
                </a:cubicBezTo>
                <a:cubicBezTo>
                  <a:pt x="19631" y="4851"/>
                  <a:pt x="19594" y="4959"/>
                  <a:pt x="19519" y="5062"/>
                </a:cubicBezTo>
                <a:cubicBezTo>
                  <a:pt x="19378" y="5259"/>
                  <a:pt x="19139" y="5571"/>
                  <a:pt x="18802" y="5998"/>
                </a:cubicBezTo>
                <a:cubicBezTo>
                  <a:pt x="18464" y="6424"/>
                  <a:pt x="18211" y="6755"/>
                  <a:pt x="18042" y="6989"/>
                </a:cubicBezTo>
                <a:cubicBezTo>
                  <a:pt x="18286" y="7458"/>
                  <a:pt x="18478" y="7917"/>
                  <a:pt x="18619" y="8367"/>
                </a:cubicBezTo>
                <a:lnTo>
                  <a:pt x="21192" y="8761"/>
                </a:lnTo>
                <a:cubicBezTo>
                  <a:pt x="21314" y="8780"/>
                  <a:pt x="21412" y="8838"/>
                  <a:pt x="21488" y="8937"/>
                </a:cubicBezTo>
                <a:cubicBezTo>
                  <a:pt x="21562" y="9035"/>
                  <a:pt x="21600" y="9145"/>
                  <a:pt x="21600" y="9267"/>
                </a:cubicBezTo>
                <a:close/>
                <a:moveTo>
                  <a:pt x="21600" y="9267"/>
                </a:moveTo>
              </a:path>
            </a:pathLst>
          </a:cu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50184" name="AutoShape 7"/>
          <p:cNvSpPr>
            <a:spLocks noChangeArrowheads="1"/>
          </p:cNvSpPr>
          <p:nvPr/>
        </p:nvSpPr>
        <p:spPr bwMode="auto">
          <a:xfrm>
            <a:off x="8158163" y="2065338"/>
            <a:ext cx="2703512" cy="2703512"/>
          </a:xfrm>
          <a:custGeom>
            <a:avLst/>
            <a:gdLst>
              <a:gd name="T0" fmla="*/ 16775 w 21600"/>
              <a:gd name="T1" fmla="*/ 10800 h 21600"/>
              <a:gd name="T2" fmla="*/ 10800 w 21600"/>
              <a:gd name="T3" fmla="*/ 4825 h 21600"/>
              <a:gd name="T4" fmla="*/ 4825 w 21600"/>
              <a:gd name="T5" fmla="*/ 10800 h 21600"/>
              <a:gd name="T6" fmla="*/ 10800 w 21600"/>
              <a:gd name="T7" fmla="*/ 16775 h 21600"/>
              <a:gd name="T8" fmla="*/ 21600 w 21600"/>
              <a:gd name="T9" fmla="*/ 9267 h 21600"/>
              <a:gd name="T10" fmla="*/ 21488 w 21600"/>
              <a:gd name="T11" fmla="*/ 12712 h 21600"/>
              <a:gd name="T12" fmla="*/ 18605 w 21600"/>
              <a:gd name="T13" fmla="*/ 13289 h 21600"/>
              <a:gd name="T14" fmla="*/ 19561 w 21600"/>
              <a:gd name="T15" fmla="*/ 16509 h 21600"/>
              <a:gd name="T16" fmla="*/ 19575 w 21600"/>
              <a:gd name="T17" fmla="*/ 17184 h 21600"/>
              <a:gd name="T18" fmla="*/ 16861 w 21600"/>
              <a:gd name="T19" fmla="*/ 19701 h 21600"/>
              <a:gd name="T20" fmla="*/ 14555 w 21600"/>
              <a:gd name="T21" fmla="*/ 18056 h 21600"/>
              <a:gd name="T22" fmla="*/ 12867 w 21600"/>
              <a:gd name="T23" fmla="*/ 21206 h 21600"/>
              <a:gd name="T24" fmla="*/ 9239 w 21600"/>
              <a:gd name="T25" fmla="*/ 21600 h 21600"/>
              <a:gd name="T26" fmla="*/ 8733 w 21600"/>
              <a:gd name="T27" fmla="*/ 21178 h 21600"/>
              <a:gd name="T28" fmla="*/ 7073 w 21600"/>
              <a:gd name="T29" fmla="*/ 18070 h 21600"/>
              <a:gd name="T30" fmla="*/ 4739 w 21600"/>
              <a:gd name="T31" fmla="*/ 19701 h 21600"/>
              <a:gd name="T32" fmla="*/ 2067 w 21600"/>
              <a:gd name="T33" fmla="*/ 17184 h 21600"/>
              <a:gd name="T34" fmla="*/ 2081 w 21600"/>
              <a:gd name="T35" fmla="*/ 16537 h 21600"/>
              <a:gd name="T36" fmla="*/ 3558 w 21600"/>
              <a:gd name="T37" fmla="*/ 14611 h 21600"/>
              <a:gd name="T38" fmla="*/ 408 w 21600"/>
              <a:gd name="T39" fmla="*/ 12839 h 21600"/>
              <a:gd name="T40" fmla="*/ 0 w 21600"/>
              <a:gd name="T41" fmla="*/ 12333 h 21600"/>
              <a:gd name="T42" fmla="*/ 112 w 21600"/>
              <a:gd name="T43" fmla="*/ 8887 h 21600"/>
              <a:gd name="T44" fmla="*/ 2995 w 21600"/>
              <a:gd name="T45" fmla="*/ 8311 h 21600"/>
              <a:gd name="T46" fmla="*/ 2039 w 21600"/>
              <a:gd name="T47" fmla="*/ 5077 h 21600"/>
              <a:gd name="T48" fmla="*/ 2025 w 21600"/>
              <a:gd name="T49" fmla="*/ 4416 h 21600"/>
              <a:gd name="T50" fmla="*/ 4739 w 21600"/>
              <a:gd name="T51" fmla="*/ 1898 h 21600"/>
              <a:gd name="T52" fmla="*/ 7045 w 21600"/>
              <a:gd name="T53" fmla="*/ 3544 h 21600"/>
              <a:gd name="T54" fmla="*/ 8733 w 21600"/>
              <a:gd name="T55" fmla="*/ 394 h 21600"/>
              <a:gd name="T56" fmla="*/ 12361 w 21600"/>
              <a:gd name="T57" fmla="*/ 0 h 21600"/>
              <a:gd name="T58" fmla="*/ 12867 w 21600"/>
              <a:gd name="T59" fmla="*/ 422 h 21600"/>
              <a:gd name="T60" fmla="*/ 14527 w 21600"/>
              <a:gd name="T61" fmla="*/ 3530 h 21600"/>
              <a:gd name="T62" fmla="*/ 16861 w 21600"/>
              <a:gd name="T63" fmla="*/ 1898 h 21600"/>
              <a:gd name="T64" fmla="*/ 19533 w 21600"/>
              <a:gd name="T65" fmla="*/ 4430 h 21600"/>
              <a:gd name="T66" fmla="*/ 19519 w 21600"/>
              <a:gd name="T67" fmla="*/ 5062 h 21600"/>
              <a:gd name="T68" fmla="*/ 18042 w 21600"/>
              <a:gd name="T69" fmla="*/ 6989 h 21600"/>
              <a:gd name="T70" fmla="*/ 21192 w 21600"/>
              <a:gd name="T71" fmla="*/ 8761 h 21600"/>
              <a:gd name="T72" fmla="*/ 21600 w 21600"/>
              <a:gd name="T73" fmla="*/ 926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600" h="21600">
                <a:moveTo>
                  <a:pt x="15025" y="15025"/>
                </a:moveTo>
                <a:cubicBezTo>
                  <a:pt x="16192" y="13858"/>
                  <a:pt x="16775" y="12449"/>
                  <a:pt x="16775" y="10800"/>
                </a:cubicBezTo>
                <a:cubicBezTo>
                  <a:pt x="16775" y="9151"/>
                  <a:pt x="16192" y="7742"/>
                  <a:pt x="15025" y="6575"/>
                </a:cubicBezTo>
                <a:cubicBezTo>
                  <a:pt x="13857" y="5408"/>
                  <a:pt x="12449" y="4825"/>
                  <a:pt x="10800" y="4825"/>
                </a:cubicBezTo>
                <a:cubicBezTo>
                  <a:pt x="9150" y="4825"/>
                  <a:pt x="7742" y="5408"/>
                  <a:pt x="6575" y="6575"/>
                </a:cubicBezTo>
                <a:cubicBezTo>
                  <a:pt x="5408" y="7742"/>
                  <a:pt x="4825" y="9151"/>
                  <a:pt x="4825" y="10800"/>
                </a:cubicBezTo>
                <a:cubicBezTo>
                  <a:pt x="4825" y="12449"/>
                  <a:pt x="5408" y="13858"/>
                  <a:pt x="6575" y="15025"/>
                </a:cubicBezTo>
                <a:cubicBezTo>
                  <a:pt x="7742" y="16192"/>
                  <a:pt x="9150" y="16775"/>
                  <a:pt x="10800" y="16775"/>
                </a:cubicBezTo>
                <a:cubicBezTo>
                  <a:pt x="12449" y="16775"/>
                  <a:pt x="13857" y="16192"/>
                  <a:pt x="15025" y="15025"/>
                </a:cubicBezTo>
                <a:close/>
                <a:moveTo>
                  <a:pt x="21600" y="9267"/>
                </a:moveTo>
                <a:lnTo>
                  <a:pt x="21600" y="12389"/>
                </a:lnTo>
                <a:cubicBezTo>
                  <a:pt x="21600" y="12501"/>
                  <a:pt x="21562" y="12609"/>
                  <a:pt x="21488" y="12712"/>
                </a:cubicBezTo>
                <a:cubicBezTo>
                  <a:pt x="21412" y="12816"/>
                  <a:pt x="21319" y="12877"/>
                  <a:pt x="21206" y="12895"/>
                </a:cubicBezTo>
                <a:lnTo>
                  <a:pt x="18605" y="13289"/>
                </a:lnTo>
                <a:cubicBezTo>
                  <a:pt x="18426" y="13795"/>
                  <a:pt x="18244" y="14222"/>
                  <a:pt x="18056" y="14569"/>
                </a:cubicBezTo>
                <a:cubicBezTo>
                  <a:pt x="18384" y="15038"/>
                  <a:pt x="18886" y="15684"/>
                  <a:pt x="19561" y="16509"/>
                </a:cubicBezTo>
                <a:cubicBezTo>
                  <a:pt x="19654" y="16622"/>
                  <a:pt x="19701" y="16739"/>
                  <a:pt x="19701" y="16861"/>
                </a:cubicBezTo>
                <a:cubicBezTo>
                  <a:pt x="19701" y="16983"/>
                  <a:pt x="19659" y="17091"/>
                  <a:pt x="19575" y="17184"/>
                </a:cubicBezTo>
                <a:cubicBezTo>
                  <a:pt x="19322" y="17531"/>
                  <a:pt x="18858" y="18037"/>
                  <a:pt x="18183" y="18703"/>
                </a:cubicBezTo>
                <a:cubicBezTo>
                  <a:pt x="17508" y="19369"/>
                  <a:pt x="17067" y="19701"/>
                  <a:pt x="16861" y="19701"/>
                </a:cubicBezTo>
                <a:cubicBezTo>
                  <a:pt x="16748" y="19701"/>
                  <a:pt x="16626" y="19659"/>
                  <a:pt x="16495" y="19575"/>
                </a:cubicBezTo>
                <a:lnTo>
                  <a:pt x="14555" y="18056"/>
                </a:lnTo>
                <a:cubicBezTo>
                  <a:pt x="14142" y="18272"/>
                  <a:pt x="13716" y="18450"/>
                  <a:pt x="13275" y="18590"/>
                </a:cubicBezTo>
                <a:cubicBezTo>
                  <a:pt x="13125" y="19865"/>
                  <a:pt x="12989" y="20737"/>
                  <a:pt x="12867" y="21206"/>
                </a:cubicBezTo>
                <a:cubicBezTo>
                  <a:pt x="12801" y="21468"/>
                  <a:pt x="12633" y="21600"/>
                  <a:pt x="12361" y="21600"/>
                </a:cubicBezTo>
                <a:lnTo>
                  <a:pt x="9239" y="21600"/>
                </a:lnTo>
                <a:cubicBezTo>
                  <a:pt x="9108" y="21600"/>
                  <a:pt x="8993" y="21560"/>
                  <a:pt x="8894" y="21480"/>
                </a:cubicBezTo>
                <a:cubicBezTo>
                  <a:pt x="8796" y="21401"/>
                  <a:pt x="8742" y="21300"/>
                  <a:pt x="8733" y="21178"/>
                </a:cubicBezTo>
                <a:lnTo>
                  <a:pt x="8339" y="18590"/>
                </a:lnTo>
                <a:cubicBezTo>
                  <a:pt x="7880" y="18441"/>
                  <a:pt x="7458" y="18267"/>
                  <a:pt x="7073" y="18070"/>
                </a:cubicBezTo>
                <a:lnTo>
                  <a:pt x="5091" y="19575"/>
                </a:lnTo>
                <a:cubicBezTo>
                  <a:pt x="4997" y="19659"/>
                  <a:pt x="4880" y="19701"/>
                  <a:pt x="4739" y="19701"/>
                </a:cubicBezTo>
                <a:cubicBezTo>
                  <a:pt x="4608" y="19701"/>
                  <a:pt x="4491" y="19650"/>
                  <a:pt x="4387" y="19547"/>
                </a:cubicBezTo>
                <a:cubicBezTo>
                  <a:pt x="3206" y="18478"/>
                  <a:pt x="2433" y="17691"/>
                  <a:pt x="2067" y="17184"/>
                </a:cubicBezTo>
                <a:cubicBezTo>
                  <a:pt x="2001" y="17091"/>
                  <a:pt x="1969" y="16983"/>
                  <a:pt x="1969" y="16861"/>
                </a:cubicBezTo>
                <a:cubicBezTo>
                  <a:pt x="1969" y="16748"/>
                  <a:pt x="2006" y="16641"/>
                  <a:pt x="2081" y="16537"/>
                </a:cubicBezTo>
                <a:cubicBezTo>
                  <a:pt x="2222" y="16341"/>
                  <a:pt x="2461" y="16029"/>
                  <a:pt x="2798" y="15602"/>
                </a:cubicBezTo>
                <a:cubicBezTo>
                  <a:pt x="3136" y="15176"/>
                  <a:pt x="3389" y="14845"/>
                  <a:pt x="3558" y="14611"/>
                </a:cubicBezTo>
                <a:cubicBezTo>
                  <a:pt x="3305" y="14142"/>
                  <a:pt x="3112" y="13678"/>
                  <a:pt x="2981" y="13219"/>
                </a:cubicBezTo>
                <a:lnTo>
                  <a:pt x="408" y="12839"/>
                </a:lnTo>
                <a:cubicBezTo>
                  <a:pt x="286" y="12820"/>
                  <a:pt x="187" y="12762"/>
                  <a:pt x="112" y="12663"/>
                </a:cubicBezTo>
                <a:cubicBezTo>
                  <a:pt x="37" y="12565"/>
                  <a:pt x="0" y="12455"/>
                  <a:pt x="0" y="12333"/>
                </a:cubicBezTo>
                <a:lnTo>
                  <a:pt x="0" y="9211"/>
                </a:lnTo>
                <a:cubicBezTo>
                  <a:pt x="0" y="9098"/>
                  <a:pt x="37" y="8991"/>
                  <a:pt x="112" y="8887"/>
                </a:cubicBezTo>
                <a:cubicBezTo>
                  <a:pt x="187" y="8784"/>
                  <a:pt x="276" y="8724"/>
                  <a:pt x="380" y="8705"/>
                </a:cubicBezTo>
                <a:lnTo>
                  <a:pt x="2995" y="8311"/>
                </a:lnTo>
                <a:cubicBezTo>
                  <a:pt x="3126" y="7880"/>
                  <a:pt x="3309" y="7448"/>
                  <a:pt x="3544" y="7017"/>
                </a:cubicBezTo>
                <a:cubicBezTo>
                  <a:pt x="3169" y="6483"/>
                  <a:pt x="2667" y="5836"/>
                  <a:pt x="2039" y="5077"/>
                </a:cubicBezTo>
                <a:cubicBezTo>
                  <a:pt x="1945" y="4964"/>
                  <a:pt x="1898" y="4852"/>
                  <a:pt x="1898" y="4739"/>
                </a:cubicBezTo>
                <a:cubicBezTo>
                  <a:pt x="1898" y="4645"/>
                  <a:pt x="1941" y="4538"/>
                  <a:pt x="2025" y="4416"/>
                </a:cubicBezTo>
                <a:cubicBezTo>
                  <a:pt x="2269" y="4078"/>
                  <a:pt x="2730" y="3574"/>
                  <a:pt x="3410" y="2904"/>
                </a:cubicBezTo>
                <a:cubicBezTo>
                  <a:pt x="4090" y="2234"/>
                  <a:pt x="4533" y="1898"/>
                  <a:pt x="4739" y="1898"/>
                </a:cubicBezTo>
                <a:cubicBezTo>
                  <a:pt x="4861" y="1898"/>
                  <a:pt x="4983" y="1945"/>
                  <a:pt x="5105" y="2039"/>
                </a:cubicBezTo>
                <a:lnTo>
                  <a:pt x="7045" y="3544"/>
                </a:lnTo>
                <a:cubicBezTo>
                  <a:pt x="7458" y="3328"/>
                  <a:pt x="7884" y="3150"/>
                  <a:pt x="8325" y="3009"/>
                </a:cubicBezTo>
                <a:cubicBezTo>
                  <a:pt x="8475" y="1735"/>
                  <a:pt x="8611" y="863"/>
                  <a:pt x="8733" y="394"/>
                </a:cubicBezTo>
                <a:cubicBezTo>
                  <a:pt x="8798" y="131"/>
                  <a:pt x="8967" y="0"/>
                  <a:pt x="9239" y="0"/>
                </a:cubicBezTo>
                <a:lnTo>
                  <a:pt x="12361" y="0"/>
                </a:lnTo>
                <a:cubicBezTo>
                  <a:pt x="12492" y="0"/>
                  <a:pt x="12607" y="40"/>
                  <a:pt x="12705" y="120"/>
                </a:cubicBezTo>
                <a:cubicBezTo>
                  <a:pt x="12804" y="199"/>
                  <a:pt x="12858" y="300"/>
                  <a:pt x="12867" y="422"/>
                </a:cubicBezTo>
                <a:lnTo>
                  <a:pt x="13261" y="3009"/>
                </a:lnTo>
                <a:cubicBezTo>
                  <a:pt x="13720" y="3159"/>
                  <a:pt x="14142" y="3333"/>
                  <a:pt x="14527" y="3530"/>
                </a:cubicBezTo>
                <a:lnTo>
                  <a:pt x="16523" y="2025"/>
                </a:lnTo>
                <a:cubicBezTo>
                  <a:pt x="16608" y="1941"/>
                  <a:pt x="16720" y="1898"/>
                  <a:pt x="16861" y="1898"/>
                </a:cubicBezTo>
                <a:cubicBezTo>
                  <a:pt x="16983" y="1898"/>
                  <a:pt x="17100" y="1945"/>
                  <a:pt x="17212" y="2039"/>
                </a:cubicBezTo>
                <a:cubicBezTo>
                  <a:pt x="18422" y="3155"/>
                  <a:pt x="19195" y="3952"/>
                  <a:pt x="19533" y="4430"/>
                </a:cubicBezTo>
                <a:cubicBezTo>
                  <a:pt x="19598" y="4505"/>
                  <a:pt x="19631" y="4608"/>
                  <a:pt x="19631" y="4739"/>
                </a:cubicBezTo>
                <a:cubicBezTo>
                  <a:pt x="19631" y="4852"/>
                  <a:pt x="19594" y="4959"/>
                  <a:pt x="19519" y="5062"/>
                </a:cubicBezTo>
                <a:cubicBezTo>
                  <a:pt x="19378" y="5259"/>
                  <a:pt x="19139" y="5571"/>
                  <a:pt x="18802" y="5998"/>
                </a:cubicBezTo>
                <a:cubicBezTo>
                  <a:pt x="18464" y="6424"/>
                  <a:pt x="18211" y="6755"/>
                  <a:pt x="18042" y="6989"/>
                </a:cubicBezTo>
                <a:cubicBezTo>
                  <a:pt x="18286" y="7458"/>
                  <a:pt x="18478" y="7917"/>
                  <a:pt x="18619" y="8367"/>
                </a:cubicBezTo>
                <a:lnTo>
                  <a:pt x="21192" y="8761"/>
                </a:lnTo>
                <a:cubicBezTo>
                  <a:pt x="21314" y="8780"/>
                  <a:pt x="21412" y="8838"/>
                  <a:pt x="21488" y="8937"/>
                </a:cubicBezTo>
                <a:cubicBezTo>
                  <a:pt x="21562" y="9035"/>
                  <a:pt x="21600" y="9145"/>
                  <a:pt x="21600" y="9267"/>
                </a:cubicBezTo>
                <a:close/>
                <a:moveTo>
                  <a:pt x="21600" y="9267"/>
                </a:moveTo>
              </a:path>
            </a:pathLst>
          </a:custGeom>
          <a:solidFill>
            <a:srgbClr val="D0D9E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50185" name="Rectangle 8"/>
          <p:cNvSpPr>
            <a:spLocks noChangeArrowheads="1"/>
          </p:cNvSpPr>
          <p:nvPr/>
        </p:nvSpPr>
        <p:spPr bwMode="auto">
          <a:xfrm>
            <a:off x="573088" y="5527675"/>
            <a:ext cx="200025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50186" name="Rectangle 9"/>
          <p:cNvSpPr>
            <a:spLocks noChangeArrowheads="1"/>
          </p:cNvSpPr>
          <p:nvPr/>
        </p:nvSpPr>
        <p:spPr bwMode="auto">
          <a:xfrm>
            <a:off x="552450" y="5232400"/>
            <a:ext cx="82073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1200" b="1">
                <a:solidFill>
                  <a:srgbClr val="FFFFFF"/>
                </a:solidFill>
                <a:latin typeface="Montserrat Bold" charset="0"/>
                <a:ea typeface="MS PGothic" panose="020B0600070205080204" pitchFamily="34" charset="-128"/>
                <a:sym typeface="Montserrat Bold" charset="0"/>
              </a:rPr>
              <a:t>GEAR ONE</a:t>
            </a:r>
          </a:p>
        </p:txBody>
      </p:sp>
      <p:sp>
        <p:nvSpPr>
          <p:cNvPr id="50187" name="Line 10"/>
          <p:cNvSpPr>
            <a:spLocks noChangeShapeType="1"/>
          </p:cNvSpPr>
          <p:nvPr/>
        </p:nvSpPr>
        <p:spPr bwMode="auto">
          <a:xfrm rot="10800000" flipH="1">
            <a:off x="1538288" y="5246688"/>
            <a:ext cx="0" cy="163512"/>
          </a:xfrm>
          <a:prstGeom prst="line">
            <a:avLst/>
          </a:prstGeom>
          <a:noFill/>
          <a:ln w="38100">
            <a:solidFill>
              <a:srgbClr val="BBC1CD"/>
            </a:solidFill>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50188" name="Rectangle 11"/>
          <p:cNvSpPr>
            <a:spLocks noChangeArrowheads="1"/>
          </p:cNvSpPr>
          <p:nvPr/>
        </p:nvSpPr>
        <p:spPr bwMode="auto">
          <a:xfrm>
            <a:off x="2903538" y="5521325"/>
            <a:ext cx="200025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50189" name="Rectangle 12"/>
          <p:cNvSpPr>
            <a:spLocks noChangeArrowheads="1"/>
          </p:cNvSpPr>
          <p:nvPr/>
        </p:nvSpPr>
        <p:spPr bwMode="auto">
          <a:xfrm>
            <a:off x="2882900" y="5232400"/>
            <a:ext cx="847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1200" b="1">
                <a:solidFill>
                  <a:srgbClr val="FFFFFF"/>
                </a:solidFill>
                <a:latin typeface="Montserrat Bold" charset="0"/>
                <a:ea typeface="MS PGothic" panose="020B0600070205080204" pitchFamily="34" charset="-128"/>
                <a:sym typeface="Montserrat Bold" charset="0"/>
              </a:rPr>
              <a:t>GEAR TWO</a:t>
            </a:r>
          </a:p>
        </p:txBody>
      </p:sp>
      <p:sp>
        <p:nvSpPr>
          <p:cNvPr id="50190" name="Line 13"/>
          <p:cNvSpPr>
            <a:spLocks noChangeShapeType="1"/>
          </p:cNvSpPr>
          <p:nvPr/>
        </p:nvSpPr>
        <p:spPr bwMode="auto">
          <a:xfrm rot="10800000" flipH="1">
            <a:off x="3913188" y="5246688"/>
            <a:ext cx="0" cy="163512"/>
          </a:xfrm>
          <a:prstGeom prst="line">
            <a:avLst/>
          </a:prstGeom>
          <a:noFill/>
          <a:ln w="38100">
            <a:solidFill>
              <a:schemeClr val="accent2"/>
            </a:solidFill>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50191" name="Rectangle 14"/>
          <p:cNvSpPr>
            <a:spLocks noChangeArrowheads="1"/>
          </p:cNvSpPr>
          <p:nvPr/>
        </p:nvSpPr>
        <p:spPr bwMode="auto">
          <a:xfrm>
            <a:off x="5233988" y="5521325"/>
            <a:ext cx="200025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50192" name="Rectangle 15"/>
          <p:cNvSpPr>
            <a:spLocks noChangeArrowheads="1"/>
          </p:cNvSpPr>
          <p:nvPr/>
        </p:nvSpPr>
        <p:spPr bwMode="auto">
          <a:xfrm>
            <a:off x="5213350" y="5232400"/>
            <a:ext cx="100806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1200" b="1">
                <a:solidFill>
                  <a:srgbClr val="FFFFFF"/>
                </a:solidFill>
                <a:latin typeface="Montserrat Bold" charset="0"/>
                <a:ea typeface="MS PGothic" panose="020B0600070205080204" pitchFamily="34" charset="-128"/>
                <a:sym typeface="Montserrat Bold" charset="0"/>
              </a:rPr>
              <a:t>GEAR THREE</a:t>
            </a:r>
          </a:p>
        </p:txBody>
      </p:sp>
      <p:sp>
        <p:nvSpPr>
          <p:cNvPr id="50193" name="Line 16"/>
          <p:cNvSpPr>
            <a:spLocks noChangeShapeType="1"/>
          </p:cNvSpPr>
          <p:nvPr/>
        </p:nvSpPr>
        <p:spPr bwMode="auto">
          <a:xfrm rot="10800000" flipH="1">
            <a:off x="6408738" y="5246688"/>
            <a:ext cx="0" cy="163512"/>
          </a:xfrm>
          <a:prstGeom prst="line">
            <a:avLst/>
          </a:prstGeom>
          <a:noFill/>
          <a:ln w="38100">
            <a:solidFill>
              <a:srgbClr val="BBC1CD"/>
            </a:solidFill>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50194" name="Rectangle 17"/>
          <p:cNvSpPr>
            <a:spLocks noChangeArrowheads="1"/>
          </p:cNvSpPr>
          <p:nvPr/>
        </p:nvSpPr>
        <p:spPr bwMode="auto">
          <a:xfrm>
            <a:off x="7564438" y="5521325"/>
            <a:ext cx="200025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50195" name="Rectangle 18"/>
          <p:cNvSpPr>
            <a:spLocks noChangeArrowheads="1"/>
          </p:cNvSpPr>
          <p:nvPr/>
        </p:nvSpPr>
        <p:spPr bwMode="auto">
          <a:xfrm>
            <a:off x="7543800" y="5232400"/>
            <a:ext cx="9239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1200" b="1">
                <a:solidFill>
                  <a:srgbClr val="FFFFFF"/>
                </a:solidFill>
                <a:latin typeface="Montserrat Bold" charset="0"/>
                <a:ea typeface="MS PGothic" panose="020B0600070205080204" pitchFamily="34" charset="-128"/>
                <a:sym typeface="Montserrat Bold" charset="0"/>
              </a:rPr>
              <a:t>GEAR FOUR</a:t>
            </a:r>
          </a:p>
        </p:txBody>
      </p:sp>
      <p:sp>
        <p:nvSpPr>
          <p:cNvPr id="72723" name="Line 19"/>
          <p:cNvSpPr>
            <a:spLocks noChangeShapeType="1"/>
          </p:cNvSpPr>
          <p:nvPr/>
        </p:nvSpPr>
        <p:spPr bwMode="auto">
          <a:xfrm rot="10800000" flipH="1">
            <a:off x="8650288" y="5246688"/>
            <a:ext cx="0" cy="163512"/>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50197" name="Rectangle 20"/>
          <p:cNvSpPr>
            <a:spLocks noChangeArrowheads="1"/>
          </p:cNvSpPr>
          <p:nvPr/>
        </p:nvSpPr>
        <p:spPr bwMode="auto">
          <a:xfrm>
            <a:off x="9888538" y="5527675"/>
            <a:ext cx="200025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50198" name="Rectangle 21"/>
          <p:cNvSpPr>
            <a:spLocks noChangeArrowheads="1"/>
          </p:cNvSpPr>
          <p:nvPr/>
        </p:nvSpPr>
        <p:spPr bwMode="auto">
          <a:xfrm>
            <a:off x="9874250" y="5232400"/>
            <a:ext cx="83026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1200" b="1">
                <a:solidFill>
                  <a:srgbClr val="FFFFFF"/>
                </a:solidFill>
                <a:latin typeface="Montserrat Bold" charset="0"/>
                <a:ea typeface="MS PGothic" panose="020B0600070205080204" pitchFamily="34" charset="-128"/>
                <a:sym typeface="Montserrat Bold" charset="0"/>
              </a:rPr>
              <a:t>GEAR FIVE</a:t>
            </a:r>
          </a:p>
        </p:txBody>
      </p:sp>
      <p:sp>
        <p:nvSpPr>
          <p:cNvPr id="50199" name="Line 22"/>
          <p:cNvSpPr>
            <a:spLocks noChangeShapeType="1"/>
          </p:cNvSpPr>
          <p:nvPr/>
        </p:nvSpPr>
        <p:spPr bwMode="auto">
          <a:xfrm rot="10800000" flipH="1">
            <a:off x="10879138" y="5246688"/>
            <a:ext cx="0" cy="163512"/>
          </a:xfrm>
          <a:prstGeom prst="line">
            <a:avLst/>
          </a:prstGeom>
          <a:noFill/>
          <a:ln w="38100">
            <a:solidFill>
              <a:srgbClr val="BBC1CD"/>
            </a:solidFill>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50200" name="AutoShape 23"/>
          <p:cNvSpPr>
            <a:spLocks noChangeArrowheads="1"/>
          </p:cNvSpPr>
          <p:nvPr/>
        </p:nvSpPr>
        <p:spPr bwMode="auto">
          <a:xfrm>
            <a:off x="2174875" y="2443163"/>
            <a:ext cx="411163" cy="442912"/>
          </a:xfrm>
          <a:custGeom>
            <a:avLst/>
            <a:gdLst>
              <a:gd name="T0" fmla="*/ 19939 w 21600"/>
              <a:gd name="T1" fmla="*/ 20057 h 21600"/>
              <a:gd name="T2" fmla="*/ 16200 w 21600"/>
              <a:gd name="T3" fmla="*/ 16586 h 21600"/>
              <a:gd name="T4" fmla="*/ 16200 w 21600"/>
              <a:gd name="T5" fmla="*/ 15814 h 21600"/>
              <a:gd name="T6" fmla="*/ 19939 w 21600"/>
              <a:gd name="T7" fmla="*/ 11957 h 21600"/>
              <a:gd name="T8" fmla="*/ 16200 w 21600"/>
              <a:gd name="T9" fmla="*/ 15814 h 21600"/>
              <a:gd name="T10" fmla="*/ 19939 w 21600"/>
              <a:gd name="T11" fmla="*/ 11186 h 21600"/>
              <a:gd name="T12" fmla="*/ 16200 w 21600"/>
              <a:gd name="T13" fmla="*/ 7714 h 21600"/>
              <a:gd name="T14" fmla="*/ 16616 w 21600"/>
              <a:gd name="T15" fmla="*/ 5400 h 21600"/>
              <a:gd name="T16" fmla="*/ 16492 w 21600"/>
              <a:gd name="T17" fmla="*/ 1657 h 21600"/>
              <a:gd name="T18" fmla="*/ 15369 w 21600"/>
              <a:gd name="T19" fmla="*/ 1543 h 21600"/>
              <a:gd name="T20" fmla="*/ 14954 w 21600"/>
              <a:gd name="T21" fmla="*/ 1928 h 21600"/>
              <a:gd name="T22" fmla="*/ 15077 w 21600"/>
              <a:gd name="T23" fmla="*/ 5671 h 21600"/>
              <a:gd name="T24" fmla="*/ 16200 w 21600"/>
              <a:gd name="T25" fmla="*/ 5786 h 21600"/>
              <a:gd name="T26" fmla="*/ 16616 w 21600"/>
              <a:gd name="T27" fmla="*/ 5400 h 21600"/>
              <a:gd name="T28" fmla="*/ 15369 w 21600"/>
              <a:gd name="T29" fmla="*/ 20057 h 21600"/>
              <a:gd name="T30" fmla="*/ 11215 w 21600"/>
              <a:gd name="T31" fmla="*/ 16586 h 21600"/>
              <a:gd name="T32" fmla="*/ 11215 w 21600"/>
              <a:gd name="T33" fmla="*/ 15814 h 21600"/>
              <a:gd name="T34" fmla="*/ 15369 w 21600"/>
              <a:gd name="T35" fmla="*/ 11957 h 21600"/>
              <a:gd name="T36" fmla="*/ 11215 w 21600"/>
              <a:gd name="T37" fmla="*/ 15814 h 21600"/>
              <a:gd name="T38" fmla="*/ 15369 w 21600"/>
              <a:gd name="T39" fmla="*/ 11186 h 21600"/>
              <a:gd name="T40" fmla="*/ 11215 w 21600"/>
              <a:gd name="T41" fmla="*/ 7714 h 21600"/>
              <a:gd name="T42" fmla="*/ 6231 w 21600"/>
              <a:gd name="T43" fmla="*/ 20057 h 21600"/>
              <a:gd name="T44" fmla="*/ 10385 w 21600"/>
              <a:gd name="T45" fmla="*/ 16586 h 21600"/>
              <a:gd name="T46" fmla="*/ 6231 w 21600"/>
              <a:gd name="T47" fmla="*/ 20057 h 21600"/>
              <a:gd name="T48" fmla="*/ 10385 w 21600"/>
              <a:gd name="T49" fmla="*/ 15814 h 21600"/>
              <a:gd name="T50" fmla="*/ 6231 w 21600"/>
              <a:gd name="T51" fmla="*/ 11957 h 21600"/>
              <a:gd name="T52" fmla="*/ 6231 w 21600"/>
              <a:gd name="T53" fmla="*/ 11186 h 21600"/>
              <a:gd name="T54" fmla="*/ 10385 w 21600"/>
              <a:gd name="T55" fmla="*/ 7714 h 21600"/>
              <a:gd name="T56" fmla="*/ 6231 w 21600"/>
              <a:gd name="T57" fmla="*/ 11186 h 21600"/>
              <a:gd name="T58" fmla="*/ 6646 w 21600"/>
              <a:gd name="T59" fmla="*/ 1928 h 21600"/>
              <a:gd name="T60" fmla="*/ 6231 w 21600"/>
              <a:gd name="T61" fmla="*/ 1543 h 21600"/>
              <a:gd name="T62" fmla="*/ 5108 w 21600"/>
              <a:gd name="T63" fmla="*/ 1657 h 21600"/>
              <a:gd name="T64" fmla="*/ 4985 w 21600"/>
              <a:gd name="T65" fmla="*/ 5400 h 21600"/>
              <a:gd name="T66" fmla="*/ 5400 w 21600"/>
              <a:gd name="T67" fmla="*/ 5786 h 21600"/>
              <a:gd name="T68" fmla="*/ 6523 w 21600"/>
              <a:gd name="T69" fmla="*/ 5671 h 21600"/>
              <a:gd name="T70" fmla="*/ 1661 w 21600"/>
              <a:gd name="T71" fmla="*/ 20057 h 21600"/>
              <a:gd name="T72" fmla="*/ 5400 w 21600"/>
              <a:gd name="T73" fmla="*/ 16586 h 21600"/>
              <a:gd name="T74" fmla="*/ 1661 w 21600"/>
              <a:gd name="T75" fmla="*/ 20057 h 21600"/>
              <a:gd name="T76" fmla="*/ 5400 w 21600"/>
              <a:gd name="T77" fmla="*/ 15814 h 21600"/>
              <a:gd name="T78" fmla="*/ 1661 w 21600"/>
              <a:gd name="T79" fmla="*/ 11957 h 21600"/>
              <a:gd name="T80" fmla="*/ 1661 w 21600"/>
              <a:gd name="T81" fmla="*/ 11186 h 21600"/>
              <a:gd name="T82" fmla="*/ 5400 w 21600"/>
              <a:gd name="T83" fmla="*/ 7714 h 21600"/>
              <a:gd name="T84" fmla="*/ 1661 w 21600"/>
              <a:gd name="T85" fmla="*/ 11186 h 21600"/>
              <a:gd name="T86" fmla="*/ 21600 w 21600"/>
              <a:gd name="T87" fmla="*/ 20057 h 21600"/>
              <a:gd name="T88" fmla="*/ 19939 w 21600"/>
              <a:gd name="T89" fmla="*/ 21600 h 21600"/>
              <a:gd name="T90" fmla="*/ 493 w 21600"/>
              <a:gd name="T91" fmla="*/ 21142 h 21600"/>
              <a:gd name="T92" fmla="*/ 0 w 21600"/>
              <a:gd name="T93" fmla="*/ 4628 h 21600"/>
              <a:gd name="T94" fmla="*/ 1661 w 21600"/>
              <a:gd name="T95" fmla="*/ 3086 h 21600"/>
              <a:gd name="T96" fmla="*/ 3323 w 21600"/>
              <a:gd name="T97" fmla="*/ 1928 h 21600"/>
              <a:gd name="T98" fmla="*/ 5400 w 21600"/>
              <a:gd name="T99" fmla="*/ 0 h 21600"/>
              <a:gd name="T100" fmla="*/ 7698 w 21600"/>
              <a:gd name="T101" fmla="*/ 567 h 21600"/>
              <a:gd name="T102" fmla="*/ 8308 w 21600"/>
              <a:gd name="T103" fmla="*/ 3086 h 21600"/>
              <a:gd name="T104" fmla="*/ 13292 w 21600"/>
              <a:gd name="T105" fmla="*/ 1928 h 21600"/>
              <a:gd name="T106" fmla="*/ 15369 w 21600"/>
              <a:gd name="T107" fmla="*/ 0 h 21600"/>
              <a:gd name="T108" fmla="*/ 17667 w 21600"/>
              <a:gd name="T109" fmla="*/ 567 h 21600"/>
              <a:gd name="T110" fmla="*/ 18277 w 21600"/>
              <a:gd name="T111" fmla="*/ 3086 h 21600"/>
              <a:gd name="T112" fmla="*/ 21107 w 21600"/>
              <a:gd name="T113" fmla="*/ 3544 h 21600"/>
              <a:gd name="T114" fmla="*/ 21600 w 21600"/>
              <a:gd name="T115" fmla="*/ 4628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600" h="21600">
                <a:moveTo>
                  <a:pt x="16200" y="20057"/>
                </a:moveTo>
                <a:lnTo>
                  <a:pt x="19939" y="20057"/>
                </a:lnTo>
                <a:lnTo>
                  <a:pt x="19939" y="16586"/>
                </a:lnTo>
                <a:lnTo>
                  <a:pt x="16200" y="16586"/>
                </a:lnTo>
                <a:cubicBezTo>
                  <a:pt x="16200" y="16586"/>
                  <a:pt x="16200" y="20057"/>
                  <a:pt x="16200" y="20057"/>
                </a:cubicBezTo>
                <a:close/>
                <a:moveTo>
                  <a:pt x="16200" y="15814"/>
                </a:moveTo>
                <a:lnTo>
                  <a:pt x="19939" y="15814"/>
                </a:lnTo>
                <a:lnTo>
                  <a:pt x="19939" y="11957"/>
                </a:lnTo>
                <a:lnTo>
                  <a:pt x="16200" y="11957"/>
                </a:lnTo>
                <a:cubicBezTo>
                  <a:pt x="16200" y="11957"/>
                  <a:pt x="16200" y="15814"/>
                  <a:pt x="16200" y="15814"/>
                </a:cubicBezTo>
                <a:close/>
                <a:moveTo>
                  <a:pt x="16200" y="11186"/>
                </a:moveTo>
                <a:lnTo>
                  <a:pt x="19939" y="11186"/>
                </a:lnTo>
                <a:lnTo>
                  <a:pt x="19939" y="7714"/>
                </a:lnTo>
                <a:lnTo>
                  <a:pt x="16200" y="7714"/>
                </a:lnTo>
                <a:cubicBezTo>
                  <a:pt x="16200" y="7714"/>
                  <a:pt x="16200" y="11186"/>
                  <a:pt x="16200" y="11186"/>
                </a:cubicBezTo>
                <a:close/>
                <a:moveTo>
                  <a:pt x="16616" y="5400"/>
                </a:moveTo>
                <a:lnTo>
                  <a:pt x="16616" y="1928"/>
                </a:lnTo>
                <a:cubicBezTo>
                  <a:pt x="16616" y="1824"/>
                  <a:pt x="16574" y="1734"/>
                  <a:pt x="16492" y="1657"/>
                </a:cubicBezTo>
                <a:cubicBezTo>
                  <a:pt x="16410" y="1581"/>
                  <a:pt x="16312" y="1543"/>
                  <a:pt x="16200" y="1543"/>
                </a:cubicBezTo>
                <a:lnTo>
                  <a:pt x="15369" y="1543"/>
                </a:lnTo>
                <a:cubicBezTo>
                  <a:pt x="15257" y="1543"/>
                  <a:pt x="15159" y="1581"/>
                  <a:pt x="15077" y="1657"/>
                </a:cubicBezTo>
                <a:cubicBezTo>
                  <a:pt x="14995" y="1734"/>
                  <a:pt x="14954" y="1824"/>
                  <a:pt x="14954" y="1928"/>
                </a:cubicBezTo>
                <a:lnTo>
                  <a:pt x="14954" y="5400"/>
                </a:lnTo>
                <a:cubicBezTo>
                  <a:pt x="14954" y="5504"/>
                  <a:pt x="14995" y="5595"/>
                  <a:pt x="15077" y="5671"/>
                </a:cubicBezTo>
                <a:cubicBezTo>
                  <a:pt x="15159" y="5748"/>
                  <a:pt x="15257" y="5786"/>
                  <a:pt x="15369" y="5786"/>
                </a:cubicBezTo>
                <a:lnTo>
                  <a:pt x="16200" y="5786"/>
                </a:lnTo>
                <a:cubicBezTo>
                  <a:pt x="16312" y="5786"/>
                  <a:pt x="16410" y="5748"/>
                  <a:pt x="16492" y="5671"/>
                </a:cubicBezTo>
                <a:cubicBezTo>
                  <a:pt x="16574" y="5595"/>
                  <a:pt x="16616" y="5504"/>
                  <a:pt x="16616" y="5400"/>
                </a:cubicBezTo>
                <a:close/>
                <a:moveTo>
                  <a:pt x="11215" y="20057"/>
                </a:moveTo>
                <a:lnTo>
                  <a:pt x="15369" y="20057"/>
                </a:lnTo>
                <a:lnTo>
                  <a:pt x="15369" y="16586"/>
                </a:lnTo>
                <a:lnTo>
                  <a:pt x="11215" y="16586"/>
                </a:lnTo>
                <a:cubicBezTo>
                  <a:pt x="11215" y="16586"/>
                  <a:pt x="11215" y="20057"/>
                  <a:pt x="11215" y="20057"/>
                </a:cubicBezTo>
                <a:close/>
                <a:moveTo>
                  <a:pt x="11215" y="15814"/>
                </a:moveTo>
                <a:lnTo>
                  <a:pt x="15369" y="15814"/>
                </a:lnTo>
                <a:lnTo>
                  <a:pt x="15369" y="11957"/>
                </a:lnTo>
                <a:lnTo>
                  <a:pt x="11215" y="11957"/>
                </a:lnTo>
                <a:cubicBezTo>
                  <a:pt x="11215" y="11957"/>
                  <a:pt x="11215" y="15814"/>
                  <a:pt x="11215" y="15814"/>
                </a:cubicBezTo>
                <a:close/>
                <a:moveTo>
                  <a:pt x="11215" y="11186"/>
                </a:moveTo>
                <a:lnTo>
                  <a:pt x="15369" y="11186"/>
                </a:lnTo>
                <a:lnTo>
                  <a:pt x="15369" y="7714"/>
                </a:lnTo>
                <a:lnTo>
                  <a:pt x="11215" y="7714"/>
                </a:lnTo>
                <a:cubicBezTo>
                  <a:pt x="11215" y="7714"/>
                  <a:pt x="11215" y="11186"/>
                  <a:pt x="11215" y="11186"/>
                </a:cubicBezTo>
                <a:close/>
                <a:moveTo>
                  <a:pt x="6231" y="20057"/>
                </a:moveTo>
                <a:lnTo>
                  <a:pt x="10385" y="20057"/>
                </a:lnTo>
                <a:lnTo>
                  <a:pt x="10385" y="16586"/>
                </a:lnTo>
                <a:lnTo>
                  <a:pt x="6231" y="16586"/>
                </a:lnTo>
                <a:cubicBezTo>
                  <a:pt x="6231" y="16586"/>
                  <a:pt x="6231" y="20057"/>
                  <a:pt x="6231" y="20057"/>
                </a:cubicBezTo>
                <a:close/>
                <a:moveTo>
                  <a:pt x="6231" y="15814"/>
                </a:moveTo>
                <a:lnTo>
                  <a:pt x="10385" y="15814"/>
                </a:lnTo>
                <a:lnTo>
                  <a:pt x="10385" y="11957"/>
                </a:lnTo>
                <a:lnTo>
                  <a:pt x="6231" y="11957"/>
                </a:lnTo>
                <a:cubicBezTo>
                  <a:pt x="6231" y="11957"/>
                  <a:pt x="6231" y="15814"/>
                  <a:pt x="6231" y="15814"/>
                </a:cubicBezTo>
                <a:close/>
                <a:moveTo>
                  <a:pt x="6231" y="11186"/>
                </a:moveTo>
                <a:lnTo>
                  <a:pt x="10385" y="11186"/>
                </a:lnTo>
                <a:lnTo>
                  <a:pt x="10385" y="7714"/>
                </a:lnTo>
                <a:lnTo>
                  <a:pt x="6231" y="7714"/>
                </a:lnTo>
                <a:cubicBezTo>
                  <a:pt x="6231" y="7714"/>
                  <a:pt x="6231" y="11186"/>
                  <a:pt x="6231" y="11186"/>
                </a:cubicBezTo>
                <a:close/>
                <a:moveTo>
                  <a:pt x="6646" y="5400"/>
                </a:moveTo>
                <a:lnTo>
                  <a:pt x="6646" y="1928"/>
                </a:lnTo>
                <a:cubicBezTo>
                  <a:pt x="6646" y="1824"/>
                  <a:pt x="6605" y="1734"/>
                  <a:pt x="6523" y="1657"/>
                </a:cubicBezTo>
                <a:cubicBezTo>
                  <a:pt x="6441" y="1581"/>
                  <a:pt x="6343" y="1543"/>
                  <a:pt x="6231" y="1543"/>
                </a:cubicBezTo>
                <a:lnTo>
                  <a:pt x="5400" y="1543"/>
                </a:lnTo>
                <a:cubicBezTo>
                  <a:pt x="5287" y="1543"/>
                  <a:pt x="5190" y="1581"/>
                  <a:pt x="5108" y="1657"/>
                </a:cubicBezTo>
                <a:cubicBezTo>
                  <a:pt x="5026" y="1734"/>
                  <a:pt x="4985" y="1824"/>
                  <a:pt x="4985" y="1928"/>
                </a:cubicBezTo>
                <a:lnTo>
                  <a:pt x="4985" y="5400"/>
                </a:lnTo>
                <a:cubicBezTo>
                  <a:pt x="4985" y="5504"/>
                  <a:pt x="5026" y="5595"/>
                  <a:pt x="5108" y="5671"/>
                </a:cubicBezTo>
                <a:cubicBezTo>
                  <a:pt x="5190" y="5748"/>
                  <a:pt x="5287" y="5786"/>
                  <a:pt x="5400" y="5786"/>
                </a:cubicBezTo>
                <a:lnTo>
                  <a:pt x="6231" y="5786"/>
                </a:lnTo>
                <a:cubicBezTo>
                  <a:pt x="6343" y="5786"/>
                  <a:pt x="6441" y="5748"/>
                  <a:pt x="6523" y="5671"/>
                </a:cubicBezTo>
                <a:cubicBezTo>
                  <a:pt x="6605" y="5595"/>
                  <a:pt x="6646" y="5504"/>
                  <a:pt x="6646" y="5400"/>
                </a:cubicBezTo>
                <a:close/>
                <a:moveTo>
                  <a:pt x="1661" y="20057"/>
                </a:moveTo>
                <a:lnTo>
                  <a:pt x="5400" y="20057"/>
                </a:lnTo>
                <a:lnTo>
                  <a:pt x="5400" y="16586"/>
                </a:lnTo>
                <a:lnTo>
                  <a:pt x="1661" y="16586"/>
                </a:lnTo>
                <a:cubicBezTo>
                  <a:pt x="1661" y="16586"/>
                  <a:pt x="1661" y="20057"/>
                  <a:pt x="1661" y="20057"/>
                </a:cubicBezTo>
                <a:close/>
                <a:moveTo>
                  <a:pt x="1661" y="15814"/>
                </a:moveTo>
                <a:lnTo>
                  <a:pt x="5400" y="15814"/>
                </a:lnTo>
                <a:lnTo>
                  <a:pt x="5400" y="11957"/>
                </a:lnTo>
                <a:lnTo>
                  <a:pt x="1661" y="11957"/>
                </a:lnTo>
                <a:cubicBezTo>
                  <a:pt x="1661" y="11957"/>
                  <a:pt x="1661" y="15814"/>
                  <a:pt x="1661" y="15814"/>
                </a:cubicBezTo>
                <a:close/>
                <a:moveTo>
                  <a:pt x="1661" y="11186"/>
                </a:moveTo>
                <a:lnTo>
                  <a:pt x="5400" y="11186"/>
                </a:lnTo>
                <a:lnTo>
                  <a:pt x="5400" y="7714"/>
                </a:lnTo>
                <a:lnTo>
                  <a:pt x="1661" y="7714"/>
                </a:lnTo>
                <a:cubicBezTo>
                  <a:pt x="1661" y="7714"/>
                  <a:pt x="1661" y="11186"/>
                  <a:pt x="1661" y="11186"/>
                </a:cubicBezTo>
                <a:close/>
                <a:moveTo>
                  <a:pt x="21600" y="4628"/>
                </a:moveTo>
                <a:lnTo>
                  <a:pt x="21600" y="20057"/>
                </a:lnTo>
                <a:cubicBezTo>
                  <a:pt x="21600" y="20475"/>
                  <a:pt x="21436" y="20837"/>
                  <a:pt x="21107" y="21142"/>
                </a:cubicBezTo>
                <a:cubicBezTo>
                  <a:pt x="20778" y="21447"/>
                  <a:pt x="20388" y="21600"/>
                  <a:pt x="19939" y="21600"/>
                </a:cubicBezTo>
                <a:lnTo>
                  <a:pt x="1661" y="21600"/>
                </a:lnTo>
                <a:cubicBezTo>
                  <a:pt x="1211" y="21600"/>
                  <a:pt x="822" y="21447"/>
                  <a:pt x="493" y="21142"/>
                </a:cubicBezTo>
                <a:cubicBezTo>
                  <a:pt x="164" y="20837"/>
                  <a:pt x="0" y="20475"/>
                  <a:pt x="0" y="20057"/>
                </a:cubicBezTo>
                <a:lnTo>
                  <a:pt x="0" y="4628"/>
                </a:lnTo>
                <a:cubicBezTo>
                  <a:pt x="0" y="4211"/>
                  <a:pt x="164" y="3849"/>
                  <a:pt x="493" y="3544"/>
                </a:cubicBezTo>
                <a:cubicBezTo>
                  <a:pt x="822" y="3238"/>
                  <a:pt x="1211" y="3086"/>
                  <a:pt x="1661" y="3086"/>
                </a:cubicBezTo>
                <a:lnTo>
                  <a:pt x="3323" y="3086"/>
                </a:lnTo>
                <a:lnTo>
                  <a:pt x="3323" y="1928"/>
                </a:lnTo>
                <a:cubicBezTo>
                  <a:pt x="3323" y="1398"/>
                  <a:pt x="3526" y="944"/>
                  <a:pt x="3933" y="567"/>
                </a:cubicBezTo>
                <a:cubicBezTo>
                  <a:pt x="4340" y="189"/>
                  <a:pt x="4829" y="0"/>
                  <a:pt x="5400" y="0"/>
                </a:cubicBezTo>
                <a:lnTo>
                  <a:pt x="6231" y="0"/>
                </a:lnTo>
                <a:cubicBezTo>
                  <a:pt x="6802" y="0"/>
                  <a:pt x="7291" y="189"/>
                  <a:pt x="7698" y="567"/>
                </a:cubicBezTo>
                <a:cubicBezTo>
                  <a:pt x="8104" y="944"/>
                  <a:pt x="8308" y="1398"/>
                  <a:pt x="8308" y="1928"/>
                </a:cubicBezTo>
                <a:lnTo>
                  <a:pt x="8308" y="3086"/>
                </a:lnTo>
                <a:lnTo>
                  <a:pt x="13292" y="3086"/>
                </a:lnTo>
                <a:lnTo>
                  <a:pt x="13292" y="1928"/>
                </a:lnTo>
                <a:cubicBezTo>
                  <a:pt x="13292" y="1398"/>
                  <a:pt x="13496" y="944"/>
                  <a:pt x="13902" y="567"/>
                </a:cubicBezTo>
                <a:cubicBezTo>
                  <a:pt x="14309" y="189"/>
                  <a:pt x="14798" y="0"/>
                  <a:pt x="15369" y="0"/>
                </a:cubicBezTo>
                <a:lnTo>
                  <a:pt x="16200" y="0"/>
                </a:lnTo>
                <a:cubicBezTo>
                  <a:pt x="16771" y="0"/>
                  <a:pt x="17260" y="189"/>
                  <a:pt x="17667" y="567"/>
                </a:cubicBezTo>
                <a:cubicBezTo>
                  <a:pt x="18074" y="944"/>
                  <a:pt x="18277" y="1398"/>
                  <a:pt x="18277" y="1928"/>
                </a:cubicBezTo>
                <a:lnTo>
                  <a:pt x="18277" y="3086"/>
                </a:lnTo>
                <a:lnTo>
                  <a:pt x="19939" y="3086"/>
                </a:lnTo>
                <a:cubicBezTo>
                  <a:pt x="20388" y="3086"/>
                  <a:pt x="20778" y="3238"/>
                  <a:pt x="21107" y="3544"/>
                </a:cubicBezTo>
                <a:cubicBezTo>
                  <a:pt x="21436" y="3849"/>
                  <a:pt x="21600" y="4211"/>
                  <a:pt x="21600" y="4628"/>
                </a:cubicBezTo>
                <a:close/>
                <a:moveTo>
                  <a:pt x="21600" y="4628"/>
                </a:moveTo>
              </a:path>
            </a:pathLst>
          </a:custGeom>
          <a:solidFill>
            <a:srgbClr val="BBC1C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72728" name="AutoShape 24"/>
          <p:cNvSpPr/>
          <p:nvPr/>
        </p:nvSpPr>
        <p:spPr bwMode="auto">
          <a:xfrm>
            <a:off x="7208838" y="2903538"/>
            <a:ext cx="427037" cy="377825"/>
          </a:xfrm>
          <a:custGeom>
            <a:avLst/>
            <a:gdLst/>
            <a:ahLst/>
            <a:cxnLst/>
            <a:rect l="0" t="0" r="r" b="b"/>
            <a:pathLst>
              <a:path w="21600" h="21600">
                <a:moveTo>
                  <a:pt x="21600" y="2700"/>
                </a:moveTo>
                <a:lnTo>
                  <a:pt x="21600" y="13430"/>
                </a:lnTo>
                <a:cubicBezTo>
                  <a:pt x="21600" y="13664"/>
                  <a:pt x="21548" y="13845"/>
                  <a:pt x="21444" y="13971"/>
                </a:cubicBezTo>
                <a:cubicBezTo>
                  <a:pt x="21339" y="14098"/>
                  <a:pt x="21175" y="14227"/>
                  <a:pt x="20950" y="14358"/>
                </a:cubicBezTo>
                <a:cubicBezTo>
                  <a:pt x="19158" y="15445"/>
                  <a:pt x="17621" y="15989"/>
                  <a:pt x="16338" y="15989"/>
                </a:cubicBezTo>
                <a:cubicBezTo>
                  <a:pt x="15829" y="15989"/>
                  <a:pt x="15314" y="15886"/>
                  <a:pt x="14794" y="15680"/>
                </a:cubicBezTo>
                <a:cubicBezTo>
                  <a:pt x="14273" y="15474"/>
                  <a:pt x="13821" y="15249"/>
                  <a:pt x="13438" y="15005"/>
                </a:cubicBezTo>
                <a:cubicBezTo>
                  <a:pt x="13054" y="14761"/>
                  <a:pt x="12573" y="14536"/>
                  <a:pt x="11994" y="14330"/>
                </a:cubicBezTo>
                <a:cubicBezTo>
                  <a:pt x="11414" y="14124"/>
                  <a:pt x="10821" y="14020"/>
                  <a:pt x="10213" y="14020"/>
                </a:cubicBezTo>
                <a:cubicBezTo>
                  <a:pt x="8613" y="14020"/>
                  <a:pt x="6679" y="14705"/>
                  <a:pt x="4413" y="16073"/>
                </a:cubicBezTo>
                <a:cubicBezTo>
                  <a:pt x="4271" y="16158"/>
                  <a:pt x="4133" y="16200"/>
                  <a:pt x="4000" y="16200"/>
                </a:cubicBezTo>
                <a:cubicBezTo>
                  <a:pt x="3783" y="16200"/>
                  <a:pt x="3595" y="16111"/>
                  <a:pt x="3438" y="15933"/>
                </a:cubicBezTo>
                <a:cubicBezTo>
                  <a:pt x="3279" y="15755"/>
                  <a:pt x="3200" y="15544"/>
                  <a:pt x="3200" y="15300"/>
                </a:cubicBezTo>
                <a:lnTo>
                  <a:pt x="3200" y="4866"/>
                </a:lnTo>
                <a:cubicBezTo>
                  <a:pt x="3200" y="4566"/>
                  <a:pt x="3329" y="4308"/>
                  <a:pt x="3587" y="4092"/>
                </a:cubicBezTo>
                <a:cubicBezTo>
                  <a:pt x="3762" y="3961"/>
                  <a:pt x="4091" y="3759"/>
                  <a:pt x="4575" y="3488"/>
                </a:cubicBezTo>
                <a:cubicBezTo>
                  <a:pt x="6541" y="2362"/>
                  <a:pt x="8296" y="1800"/>
                  <a:pt x="9837" y="1800"/>
                </a:cubicBezTo>
                <a:cubicBezTo>
                  <a:pt x="10729" y="1800"/>
                  <a:pt x="11563" y="1936"/>
                  <a:pt x="12338" y="2208"/>
                </a:cubicBezTo>
                <a:cubicBezTo>
                  <a:pt x="13113" y="2480"/>
                  <a:pt x="14025" y="2892"/>
                  <a:pt x="15075" y="3445"/>
                </a:cubicBezTo>
                <a:cubicBezTo>
                  <a:pt x="15392" y="3624"/>
                  <a:pt x="15758" y="3713"/>
                  <a:pt x="16175" y="3713"/>
                </a:cubicBezTo>
                <a:cubicBezTo>
                  <a:pt x="16625" y="3713"/>
                  <a:pt x="17115" y="3614"/>
                  <a:pt x="17644" y="3417"/>
                </a:cubicBezTo>
                <a:cubicBezTo>
                  <a:pt x="18173" y="3220"/>
                  <a:pt x="18631" y="3000"/>
                  <a:pt x="19019" y="2756"/>
                </a:cubicBezTo>
                <a:cubicBezTo>
                  <a:pt x="19406" y="2513"/>
                  <a:pt x="19773" y="2292"/>
                  <a:pt x="20119" y="2095"/>
                </a:cubicBezTo>
                <a:cubicBezTo>
                  <a:pt x="20465" y="1898"/>
                  <a:pt x="20692" y="1800"/>
                  <a:pt x="20800" y="1800"/>
                </a:cubicBezTo>
                <a:cubicBezTo>
                  <a:pt x="21017" y="1800"/>
                  <a:pt x="21204" y="1889"/>
                  <a:pt x="21363" y="2067"/>
                </a:cubicBezTo>
                <a:cubicBezTo>
                  <a:pt x="21521" y="2245"/>
                  <a:pt x="21600" y="2456"/>
                  <a:pt x="21600" y="2700"/>
                </a:cubicBezTo>
                <a:close/>
                <a:moveTo>
                  <a:pt x="3200" y="1800"/>
                </a:moveTo>
                <a:cubicBezTo>
                  <a:pt x="3200" y="2475"/>
                  <a:pt x="2933" y="2991"/>
                  <a:pt x="2400" y="3347"/>
                </a:cubicBezTo>
                <a:lnTo>
                  <a:pt x="2400" y="21150"/>
                </a:lnTo>
                <a:cubicBezTo>
                  <a:pt x="2400" y="21272"/>
                  <a:pt x="2360" y="21377"/>
                  <a:pt x="2281" y="21466"/>
                </a:cubicBezTo>
                <a:cubicBezTo>
                  <a:pt x="2202" y="21555"/>
                  <a:pt x="2108" y="21600"/>
                  <a:pt x="2000" y="21600"/>
                </a:cubicBezTo>
                <a:lnTo>
                  <a:pt x="1200" y="21600"/>
                </a:lnTo>
                <a:cubicBezTo>
                  <a:pt x="1091" y="21600"/>
                  <a:pt x="998" y="21555"/>
                  <a:pt x="919" y="21466"/>
                </a:cubicBezTo>
                <a:cubicBezTo>
                  <a:pt x="839" y="21377"/>
                  <a:pt x="800" y="21272"/>
                  <a:pt x="800" y="21150"/>
                </a:cubicBezTo>
                <a:lnTo>
                  <a:pt x="800" y="3347"/>
                </a:lnTo>
                <a:cubicBezTo>
                  <a:pt x="267" y="2991"/>
                  <a:pt x="0" y="2475"/>
                  <a:pt x="0" y="1800"/>
                </a:cubicBezTo>
                <a:cubicBezTo>
                  <a:pt x="0" y="1303"/>
                  <a:pt x="156" y="879"/>
                  <a:pt x="469" y="527"/>
                </a:cubicBezTo>
                <a:cubicBezTo>
                  <a:pt x="781" y="176"/>
                  <a:pt x="1158" y="0"/>
                  <a:pt x="1600" y="0"/>
                </a:cubicBezTo>
                <a:cubicBezTo>
                  <a:pt x="2042" y="0"/>
                  <a:pt x="2419" y="176"/>
                  <a:pt x="2731" y="527"/>
                </a:cubicBezTo>
                <a:cubicBezTo>
                  <a:pt x="3044" y="879"/>
                  <a:pt x="3200" y="1303"/>
                  <a:pt x="3200" y="1800"/>
                </a:cubicBezTo>
                <a:close/>
                <a:moveTo>
                  <a:pt x="3200" y="1800"/>
                </a:moveTo>
              </a:path>
            </a:pathLst>
          </a:cu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Tree>
  </p:cSld>
  <p:clrMapOvr>
    <a:masterClrMapping/>
  </p:clrMapOvr>
  <p:transition spd="slow" advTm="1600">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400629A8-DA28-41D8-A1CD-DF050FEC21FD}" type="slidenum">
              <a:rPr lang="en-US" altLang="zh-CN">
                <a:ea typeface="MS PGothic" panose="020B0600070205080204" pitchFamily="34" charset="-128"/>
              </a:rPr>
              <a:pPr/>
              <a:t>22</a:t>
            </a:fld>
            <a:endParaRPr lang="en-US" altLang="zh-CN">
              <a:ea typeface="MS PGothic" panose="020B0600070205080204" pitchFamily="34" charset="-128"/>
            </a:endParaRPr>
          </a:p>
        </p:txBody>
      </p:sp>
      <p:sp>
        <p:nvSpPr>
          <p:cNvPr id="34817" name="Rectangle 1"/>
          <p:cNvSpPr/>
          <p:nvPr/>
        </p:nvSpPr>
        <p:spPr bwMode="auto">
          <a:xfrm>
            <a:off x="-3175" y="-1"/>
            <a:ext cx="4756150" cy="6877051"/>
          </a:xfrm>
          <a:prstGeom prst="rect">
            <a:avLst/>
          </a:prstGeom>
          <a:blipFill dpi="0" rotWithShape="0">
            <a:blip r:embed="rId3"/>
            <a:srcRect/>
            <a:stretch>
              <a:fillRect l="-22297" r="-22297"/>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52227" name="Rectangle 2"/>
          <p:cNvSpPr>
            <a:spLocks noChangeArrowheads="1"/>
          </p:cNvSpPr>
          <p:nvPr/>
        </p:nvSpPr>
        <p:spPr bwMode="auto">
          <a:xfrm>
            <a:off x="3352800" y="2038350"/>
            <a:ext cx="2781300" cy="2781300"/>
          </a:xfrm>
          <a:prstGeom prst="rect">
            <a:avLst/>
          </a:prstGeom>
          <a:blipFill dpi="0" rotWithShape="0">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52228" name="Rectangle 3"/>
          <p:cNvSpPr>
            <a:spLocks noChangeArrowheads="1"/>
          </p:cNvSpPr>
          <p:nvPr/>
        </p:nvSpPr>
        <p:spPr bwMode="auto">
          <a:xfrm>
            <a:off x="260350" y="123825"/>
            <a:ext cx="20939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PORTFOLIO</a:t>
            </a:r>
          </a:p>
        </p:txBody>
      </p:sp>
      <p:sp>
        <p:nvSpPr>
          <p:cNvPr id="52229" name="Rectangle 4"/>
          <p:cNvSpPr>
            <a:spLocks noChangeArrowheads="1"/>
          </p:cNvSpPr>
          <p:nvPr/>
        </p:nvSpPr>
        <p:spPr bwMode="auto">
          <a:xfrm>
            <a:off x="274638" y="546100"/>
            <a:ext cx="32766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52230" name="Rectangle 5"/>
          <p:cNvSpPr>
            <a:spLocks noChangeArrowheads="1"/>
          </p:cNvSpPr>
          <p:nvPr/>
        </p:nvSpPr>
        <p:spPr bwMode="auto">
          <a:xfrm>
            <a:off x="6632575" y="2690813"/>
            <a:ext cx="45402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FFFFFF"/>
                </a:solidFill>
                <a:latin typeface="Open Sans Bold" charset="0"/>
                <a:ea typeface="MS PGothic" panose="020B0600070205080204" pitchFamily="34" charset="-128"/>
                <a:sym typeface="Open Sans Bold" charset="0"/>
              </a:rPr>
              <a:t>Pellentesque quis pretium nisi, viverra vestibulum felis</a:t>
            </a:r>
            <a:r>
              <a:rPr lang="en-US" altLang="zh-CN" sz="1200">
                <a:solidFill>
                  <a:srgbClr val="FFFFFF"/>
                </a:solidFill>
                <a:latin typeface="Open Sans" pitchFamily="34" charset="0"/>
                <a:ea typeface="MS PGothic" panose="020B0600070205080204" pitchFamily="34" charset="-128"/>
                <a:sym typeface="Open Sans" pitchFamily="34" charset="0"/>
              </a:rPr>
              <a:t>. Ut id vulputate ligula, vel auctor risus. Mauris et mollis nunc, quis tempor erat. Nam vel velit sit amet leo pellentesque tristique ac nec dui. </a:t>
            </a:r>
            <a:r>
              <a:rPr lang="en-US" altLang="zh-CN" sz="1200">
                <a:solidFill>
                  <a:srgbClr val="FFFFFF"/>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a:solidFill>
                  <a:srgbClr val="FFFFFF"/>
                </a:solidFill>
                <a:latin typeface="Open Sans" pitchFamily="34" charset="0"/>
                <a:ea typeface="MS PGothic" panose="020B0600070205080204" pitchFamily="34" charset="-128"/>
                <a:sym typeface="Open Sans" pitchFamily="34" charset="0"/>
              </a:rPr>
              <a:t> Nam eu odio ornare massa fermentum pulvinar. Proin dictum mi in est scelerisque, a elementum sapien tristique. Ut tristique suscipit dui. Vivamus efficitur, ante at hendrerit vulputate, ligula metus tincidunt orci, sed lacinia ligula lacus eu quam.  </a:t>
            </a:r>
          </a:p>
        </p:txBody>
      </p:sp>
      <p:sp>
        <p:nvSpPr>
          <p:cNvPr id="52231" name="Rectangle 6"/>
          <p:cNvSpPr>
            <a:spLocks noChangeArrowheads="1"/>
          </p:cNvSpPr>
          <p:nvPr/>
        </p:nvSpPr>
        <p:spPr bwMode="auto">
          <a:xfrm>
            <a:off x="6604000" y="1949450"/>
            <a:ext cx="2770188"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zh-CN" altLang="en-US" sz="2700" b="1">
                <a:solidFill>
                  <a:srgbClr val="FFFFFF"/>
                </a:solidFill>
                <a:latin typeface="华文中宋" panose="02010600040101010101" pitchFamily="2" charset="-122"/>
                <a:ea typeface="华文中宋" panose="02010600040101010101" pitchFamily="2" charset="-122"/>
                <a:sym typeface="Montserrat Bold" charset="0"/>
              </a:rPr>
              <a:t>在此输入你的标题</a:t>
            </a:r>
            <a:endParaRPr lang="en-US" altLang="zh-CN" sz="2700" b="1">
              <a:solidFill>
                <a:srgbClr val="FFFFFF"/>
              </a:solidFill>
              <a:latin typeface="华文中宋" panose="02010600040101010101" pitchFamily="2" charset="-122"/>
              <a:ea typeface="华文中宋" panose="02010600040101010101" pitchFamily="2" charset="-122"/>
              <a:sym typeface="Montserrat Bold" charset="0"/>
            </a:endParaRPr>
          </a:p>
        </p:txBody>
      </p:sp>
      <p:sp>
        <p:nvSpPr>
          <p:cNvPr id="34823" name="Line 7"/>
          <p:cNvSpPr>
            <a:spLocks noChangeShapeType="1"/>
          </p:cNvSpPr>
          <p:nvPr/>
        </p:nvSpPr>
        <p:spPr bwMode="auto">
          <a:xfrm>
            <a:off x="6661150" y="2465388"/>
            <a:ext cx="1720850"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Tree>
  </p:cSld>
  <p:clrMapOvr>
    <a:masterClrMapping/>
  </p:clrMapOvr>
  <p:transition spd="slow" advTm="1600">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AB285A34-19CD-40F3-B574-AA61128577A2}" type="slidenum">
              <a:rPr lang="en-US" altLang="zh-CN">
                <a:ea typeface="MS PGothic" panose="020B0600070205080204" pitchFamily="34" charset="-128"/>
              </a:rPr>
              <a:pPr/>
              <a:t>23</a:t>
            </a:fld>
            <a:endParaRPr lang="en-US" altLang="zh-CN">
              <a:ea typeface="MS PGothic" panose="020B0600070205080204" pitchFamily="34" charset="-128"/>
            </a:endParaRPr>
          </a:p>
        </p:txBody>
      </p:sp>
      <p:sp>
        <p:nvSpPr>
          <p:cNvPr id="36865" name="Rectangle 1"/>
          <p:cNvSpPr/>
          <p:nvPr/>
        </p:nvSpPr>
        <p:spPr bwMode="auto">
          <a:xfrm>
            <a:off x="279400" y="1377950"/>
            <a:ext cx="6392069" cy="4565650"/>
          </a:xfrm>
          <a:prstGeom prst="rect">
            <a:avLst/>
          </a:prstGeom>
          <a:blipFill dpi="0" rotWithShape="0">
            <a:blip r:embed="rId3"/>
            <a:srcRect/>
            <a:stretch>
              <a:fillRect t="-20002" b="-20002"/>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54275" name="Rectangle 2"/>
          <p:cNvSpPr>
            <a:spLocks noChangeArrowheads="1"/>
          </p:cNvSpPr>
          <p:nvPr/>
        </p:nvSpPr>
        <p:spPr bwMode="auto">
          <a:xfrm>
            <a:off x="6653213" y="1377950"/>
            <a:ext cx="5233987" cy="45656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54276" name="Rectangle 3"/>
          <p:cNvSpPr>
            <a:spLocks noChangeArrowheads="1"/>
          </p:cNvSpPr>
          <p:nvPr/>
        </p:nvSpPr>
        <p:spPr bwMode="auto">
          <a:xfrm>
            <a:off x="260350" y="123825"/>
            <a:ext cx="20939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PORTFOLIO</a:t>
            </a:r>
          </a:p>
        </p:txBody>
      </p:sp>
      <p:sp>
        <p:nvSpPr>
          <p:cNvPr id="54277" name="Rectangle 4"/>
          <p:cNvSpPr>
            <a:spLocks noChangeArrowheads="1"/>
          </p:cNvSpPr>
          <p:nvPr/>
        </p:nvSpPr>
        <p:spPr bwMode="auto">
          <a:xfrm>
            <a:off x="274638" y="546100"/>
            <a:ext cx="19875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54278" name="AutoShape 5"/>
          <p:cNvSpPr>
            <a:spLocks noChangeArrowheads="1"/>
          </p:cNvSpPr>
          <p:nvPr/>
        </p:nvSpPr>
        <p:spPr bwMode="auto">
          <a:xfrm>
            <a:off x="7259638" y="1989138"/>
            <a:ext cx="673100" cy="673100"/>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 name="T10" fmla="*/ 16796 w 19679"/>
              <a:gd name="T11" fmla="*/ 2882 h 19679"/>
            </a:gdLst>
            <a:ahLst/>
            <a:cxnLst>
              <a:cxn ang="0">
                <a:pos x="T0" y="T1"/>
              </a:cxn>
              <a:cxn ang="0">
                <a:pos x="T2" y="T3"/>
              </a:cxn>
              <a:cxn ang="0">
                <a:pos x="T4" y="T5"/>
              </a:cxn>
              <a:cxn ang="0">
                <a:pos x="T6" y="T7"/>
              </a:cxn>
              <a:cxn ang="0">
                <a:pos x="T8" y="T9"/>
              </a:cxn>
              <a:cxn ang="0">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54279" name="Rectangle 6"/>
          <p:cNvSpPr>
            <a:spLocks noChangeArrowheads="1"/>
          </p:cNvSpPr>
          <p:nvPr/>
        </p:nvSpPr>
        <p:spPr bwMode="auto">
          <a:xfrm>
            <a:off x="8120063" y="2105025"/>
            <a:ext cx="2547937"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zh-CN" altLang="en-US" sz="2200" b="1">
                <a:solidFill>
                  <a:srgbClr val="FFFFFF"/>
                </a:solidFill>
                <a:latin typeface="华文中宋" panose="02010600040101010101" pitchFamily="2" charset="-122"/>
                <a:ea typeface="华文中宋" panose="02010600040101010101" pitchFamily="2" charset="-122"/>
                <a:sym typeface="Montserrat Bold" charset="0"/>
              </a:rPr>
              <a:t>在此添加标题</a:t>
            </a:r>
            <a:endParaRPr lang="en-US" altLang="zh-CN" sz="2200" b="1">
              <a:solidFill>
                <a:srgbClr val="FFFFFF"/>
              </a:solidFill>
              <a:latin typeface="华文中宋" panose="02010600040101010101" pitchFamily="2" charset="-122"/>
              <a:ea typeface="华文中宋" panose="02010600040101010101" pitchFamily="2" charset="-122"/>
              <a:sym typeface="Montserrat Bold" charset="0"/>
            </a:endParaRPr>
          </a:p>
        </p:txBody>
      </p:sp>
      <p:sp>
        <p:nvSpPr>
          <p:cNvPr id="54280" name="AutoShape 7"/>
          <p:cNvSpPr>
            <a:spLocks noChangeArrowheads="1"/>
          </p:cNvSpPr>
          <p:nvPr/>
        </p:nvSpPr>
        <p:spPr bwMode="auto">
          <a:xfrm>
            <a:off x="7488238" y="2236788"/>
            <a:ext cx="215900" cy="184150"/>
          </a:xfrm>
          <a:custGeom>
            <a:avLst/>
            <a:gdLst>
              <a:gd name="T0" fmla="*/ 20154 w 21600"/>
              <a:gd name="T1" fmla="*/ 4475 h 21586"/>
              <a:gd name="T2" fmla="*/ 21600 w 21600"/>
              <a:gd name="T3" fmla="*/ 8992 h 21586"/>
              <a:gd name="T4" fmla="*/ 20154 w 21600"/>
              <a:gd name="T5" fmla="*/ 13510 h 21586"/>
              <a:gd name="T6" fmla="*/ 16224 w 21600"/>
              <a:gd name="T7" fmla="*/ 16783 h 21586"/>
              <a:gd name="T8" fmla="*/ 10800 w 21600"/>
              <a:gd name="T9" fmla="*/ 17985 h 21586"/>
              <a:gd name="T10" fmla="*/ 9052 w 21600"/>
              <a:gd name="T11" fmla="*/ 17872 h 21586"/>
              <a:gd name="T12" fmla="*/ 3508 w 21600"/>
              <a:gd name="T13" fmla="*/ 21272 h 21586"/>
              <a:gd name="T14" fmla="*/ 2133 w 21600"/>
              <a:gd name="T15" fmla="*/ 21581 h 21586"/>
              <a:gd name="T16" fmla="*/ 1766 w 21600"/>
              <a:gd name="T17" fmla="*/ 21455 h 21586"/>
              <a:gd name="T18" fmla="*/ 1555 w 21600"/>
              <a:gd name="T19" fmla="*/ 21047 h 21586"/>
              <a:gd name="T20" fmla="*/ 1555 w 21600"/>
              <a:gd name="T21" fmla="*/ 21033 h 21586"/>
              <a:gd name="T22" fmla="*/ 1549 w 21600"/>
              <a:gd name="T23" fmla="*/ 20865 h 21586"/>
              <a:gd name="T24" fmla="*/ 1573 w 21600"/>
              <a:gd name="T25" fmla="*/ 20724 h 21586"/>
              <a:gd name="T26" fmla="*/ 1627 w 21600"/>
              <a:gd name="T27" fmla="*/ 20591 h 21586"/>
              <a:gd name="T28" fmla="*/ 1700 w 21600"/>
              <a:gd name="T29" fmla="*/ 20465 h 21586"/>
              <a:gd name="T30" fmla="*/ 1784 w 21600"/>
              <a:gd name="T31" fmla="*/ 20345 h 21586"/>
              <a:gd name="T32" fmla="*/ 1880 w 21600"/>
              <a:gd name="T33" fmla="*/ 20219 h 21586"/>
              <a:gd name="T34" fmla="*/ 2254 w 21600"/>
              <a:gd name="T35" fmla="*/ 19734 h 21586"/>
              <a:gd name="T36" fmla="*/ 2670 w 21600"/>
              <a:gd name="T37" fmla="*/ 19200 h 21586"/>
              <a:gd name="T38" fmla="*/ 3044 w 21600"/>
              <a:gd name="T39" fmla="*/ 18645 h 21586"/>
              <a:gd name="T40" fmla="*/ 3435 w 21600"/>
              <a:gd name="T41" fmla="*/ 17928 h 21586"/>
              <a:gd name="T42" fmla="*/ 3761 w 21600"/>
              <a:gd name="T43" fmla="*/ 17099 h 21586"/>
              <a:gd name="T44" fmla="*/ 4074 w 21600"/>
              <a:gd name="T45" fmla="*/ 16032 h 21586"/>
              <a:gd name="T46" fmla="*/ 1091 w 21600"/>
              <a:gd name="T47" fmla="*/ 12940 h 21586"/>
              <a:gd name="T48" fmla="*/ 0 w 21600"/>
              <a:gd name="T49" fmla="*/ 8992 h 21586"/>
              <a:gd name="T50" fmla="*/ 856 w 21600"/>
              <a:gd name="T51" fmla="*/ 5501 h 21586"/>
              <a:gd name="T52" fmla="*/ 3158 w 21600"/>
              <a:gd name="T53" fmla="*/ 2628 h 21586"/>
              <a:gd name="T54" fmla="*/ 6605 w 21600"/>
              <a:gd name="T55" fmla="*/ 710 h 21586"/>
              <a:gd name="T56" fmla="*/ 10800 w 21600"/>
              <a:gd name="T57" fmla="*/ 0 h 21586"/>
              <a:gd name="T58" fmla="*/ 16224 w 21600"/>
              <a:gd name="T59" fmla="*/ 1201 h 21586"/>
              <a:gd name="T60" fmla="*/ 20154 w 21600"/>
              <a:gd name="T61" fmla="*/ 4475 h 21586"/>
              <a:gd name="T62" fmla="*/ 20154 w 21600"/>
              <a:gd name="T63" fmla="*/ 4475 h 2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00" h="21586">
                <a:moveTo>
                  <a:pt x="20154" y="4475"/>
                </a:moveTo>
                <a:cubicBezTo>
                  <a:pt x="21118" y="5857"/>
                  <a:pt x="21600" y="7363"/>
                  <a:pt x="21600" y="8992"/>
                </a:cubicBezTo>
                <a:cubicBezTo>
                  <a:pt x="21600" y="10622"/>
                  <a:pt x="21118" y="12128"/>
                  <a:pt x="20154" y="13510"/>
                </a:cubicBezTo>
                <a:cubicBezTo>
                  <a:pt x="19189" y="14891"/>
                  <a:pt x="17880" y="15982"/>
                  <a:pt x="16224" y="16783"/>
                </a:cubicBezTo>
                <a:cubicBezTo>
                  <a:pt x="14569" y="17584"/>
                  <a:pt x="12761" y="17985"/>
                  <a:pt x="10800" y="17985"/>
                </a:cubicBezTo>
                <a:cubicBezTo>
                  <a:pt x="10238" y="17985"/>
                  <a:pt x="9655" y="17947"/>
                  <a:pt x="9052" y="17872"/>
                </a:cubicBezTo>
                <a:cubicBezTo>
                  <a:pt x="7461" y="19511"/>
                  <a:pt x="5613" y="20645"/>
                  <a:pt x="3508" y="21272"/>
                </a:cubicBezTo>
                <a:cubicBezTo>
                  <a:pt x="3114" y="21403"/>
                  <a:pt x="2656" y="21506"/>
                  <a:pt x="2133" y="21581"/>
                </a:cubicBezTo>
                <a:cubicBezTo>
                  <a:pt x="1997" y="21600"/>
                  <a:pt x="1874" y="21558"/>
                  <a:pt x="1766" y="21455"/>
                </a:cubicBezTo>
                <a:cubicBezTo>
                  <a:pt x="1657" y="21352"/>
                  <a:pt x="1587" y="21216"/>
                  <a:pt x="1555" y="21047"/>
                </a:cubicBezTo>
                <a:lnTo>
                  <a:pt x="1555" y="21033"/>
                </a:lnTo>
                <a:cubicBezTo>
                  <a:pt x="1531" y="20996"/>
                  <a:pt x="1529" y="20940"/>
                  <a:pt x="1549" y="20865"/>
                </a:cubicBezTo>
                <a:cubicBezTo>
                  <a:pt x="1569" y="20790"/>
                  <a:pt x="1577" y="20743"/>
                  <a:pt x="1573" y="20724"/>
                </a:cubicBezTo>
                <a:cubicBezTo>
                  <a:pt x="1569" y="20706"/>
                  <a:pt x="1587" y="20661"/>
                  <a:pt x="1627" y="20591"/>
                </a:cubicBezTo>
                <a:cubicBezTo>
                  <a:pt x="1667" y="20521"/>
                  <a:pt x="1691" y="20478"/>
                  <a:pt x="1700" y="20465"/>
                </a:cubicBezTo>
                <a:cubicBezTo>
                  <a:pt x="1707" y="20450"/>
                  <a:pt x="1736" y="20410"/>
                  <a:pt x="1784" y="20345"/>
                </a:cubicBezTo>
                <a:cubicBezTo>
                  <a:pt x="1832" y="20279"/>
                  <a:pt x="1864" y="20237"/>
                  <a:pt x="1880" y="20219"/>
                </a:cubicBezTo>
                <a:cubicBezTo>
                  <a:pt x="1937" y="20144"/>
                  <a:pt x="2061" y="19982"/>
                  <a:pt x="2254" y="19734"/>
                </a:cubicBezTo>
                <a:cubicBezTo>
                  <a:pt x="2447" y="19485"/>
                  <a:pt x="2586" y="19307"/>
                  <a:pt x="2670" y="19200"/>
                </a:cubicBezTo>
                <a:cubicBezTo>
                  <a:pt x="2754" y="19092"/>
                  <a:pt x="2879" y="18907"/>
                  <a:pt x="3044" y="18645"/>
                </a:cubicBezTo>
                <a:cubicBezTo>
                  <a:pt x="3208" y="18383"/>
                  <a:pt x="3339" y="18144"/>
                  <a:pt x="3435" y="17928"/>
                </a:cubicBezTo>
                <a:cubicBezTo>
                  <a:pt x="3532" y="17713"/>
                  <a:pt x="3640" y="17437"/>
                  <a:pt x="3761" y="17099"/>
                </a:cubicBezTo>
                <a:cubicBezTo>
                  <a:pt x="3881" y="16762"/>
                  <a:pt x="3986" y="16406"/>
                  <a:pt x="4074" y="16032"/>
                </a:cubicBezTo>
                <a:cubicBezTo>
                  <a:pt x="2812" y="15198"/>
                  <a:pt x="1818" y="14168"/>
                  <a:pt x="1091" y="12940"/>
                </a:cubicBezTo>
                <a:cubicBezTo>
                  <a:pt x="364" y="11713"/>
                  <a:pt x="0" y="10397"/>
                  <a:pt x="0" y="8992"/>
                </a:cubicBezTo>
                <a:cubicBezTo>
                  <a:pt x="0" y="7775"/>
                  <a:pt x="285" y="6611"/>
                  <a:pt x="856" y="5501"/>
                </a:cubicBezTo>
                <a:cubicBezTo>
                  <a:pt x="1426" y="4391"/>
                  <a:pt x="2194" y="3433"/>
                  <a:pt x="3158" y="2628"/>
                </a:cubicBezTo>
                <a:cubicBezTo>
                  <a:pt x="4122" y="1822"/>
                  <a:pt x="5271" y="1183"/>
                  <a:pt x="6605" y="710"/>
                </a:cubicBezTo>
                <a:cubicBezTo>
                  <a:pt x="7939" y="237"/>
                  <a:pt x="9337" y="0"/>
                  <a:pt x="10800" y="0"/>
                </a:cubicBezTo>
                <a:cubicBezTo>
                  <a:pt x="12761" y="0"/>
                  <a:pt x="14569" y="400"/>
                  <a:pt x="16224" y="1201"/>
                </a:cubicBezTo>
                <a:cubicBezTo>
                  <a:pt x="17880" y="2002"/>
                  <a:pt x="19189" y="3094"/>
                  <a:pt x="20154" y="4475"/>
                </a:cubicBezTo>
                <a:close/>
                <a:moveTo>
                  <a:pt x="20154" y="4475"/>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54281" name="Rectangle 8"/>
          <p:cNvSpPr>
            <a:spLocks noChangeArrowheads="1"/>
          </p:cNvSpPr>
          <p:nvPr/>
        </p:nvSpPr>
        <p:spPr bwMode="auto">
          <a:xfrm>
            <a:off x="7285038" y="2870200"/>
            <a:ext cx="37147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 Nam vel velit sit amet leo pellentesque tristique ac nec dui. </a:t>
            </a:r>
            <a:r>
              <a:rPr lang="en-US" altLang="zh-CN" sz="1200">
                <a:solidFill>
                  <a:srgbClr val="FFFFFF"/>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a:solidFill>
                  <a:srgbClr val="FFFFFF"/>
                </a:solidFill>
                <a:latin typeface="Open Sans" pitchFamily="34" charset="0"/>
                <a:ea typeface="MS PGothic" panose="020B0600070205080204" pitchFamily="34" charset="-128"/>
                <a:sym typeface="Open Sans" pitchFamily="34" charset="0"/>
              </a:rPr>
              <a:t> Nam eu odio ornare massa fermentum pulvinar. Proin dictum mi in est scelerisque, a elementum sapien tristique. Ut tristique suscipit dui. Vivamus efficitur, ante at hendrerit vulputate, ligula metus tincidunt orci, sed lacinia ligula lacus eu quam.  </a:t>
            </a:r>
          </a:p>
        </p:txBody>
      </p:sp>
    </p:spTree>
  </p:cSld>
  <p:clrMapOvr>
    <a:masterClrMapping/>
  </p:clrMapOvr>
  <p:transition spd="slow" advTm="1600">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6ED2EF00-7481-423C-9B17-EC234915E58A}" type="slidenum">
              <a:rPr lang="en-US" altLang="zh-CN">
                <a:ea typeface="MS PGothic" panose="020B0600070205080204" pitchFamily="34" charset="-128"/>
              </a:rPr>
              <a:pPr/>
              <a:t>24</a:t>
            </a:fld>
            <a:endParaRPr lang="en-US" altLang="zh-CN">
              <a:ea typeface="MS PGothic" panose="020B0600070205080204" pitchFamily="34" charset="-128"/>
            </a:endParaRPr>
          </a:p>
        </p:txBody>
      </p:sp>
      <p:sp>
        <p:nvSpPr>
          <p:cNvPr id="37889" name="Rectangle 1"/>
          <p:cNvSpPr/>
          <p:nvPr/>
        </p:nvSpPr>
        <p:spPr bwMode="auto">
          <a:xfrm>
            <a:off x="9367838" y="1485900"/>
            <a:ext cx="2651125" cy="2355850"/>
          </a:xfrm>
          <a:prstGeom prst="rect">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37890" name="Rectangle 2"/>
          <p:cNvSpPr/>
          <p:nvPr/>
        </p:nvSpPr>
        <p:spPr bwMode="auto">
          <a:xfrm>
            <a:off x="6383338" y="1485900"/>
            <a:ext cx="2651125" cy="2355850"/>
          </a:xfrm>
          <a:prstGeom prst="rect">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37891" name="Rectangle 3"/>
          <p:cNvSpPr/>
          <p:nvPr/>
        </p:nvSpPr>
        <p:spPr bwMode="auto">
          <a:xfrm>
            <a:off x="3398838" y="1485900"/>
            <a:ext cx="2651125" cy="2355850"/>
          </a:xfrm>
          <a:prstGeom prst="rect">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37892" name="Rectangle 4"/>
          <p:cNvSpPr/>
          <p:nvPr/>
        </p:nvSpPr>
        <p:spPr bwMode="auto">
          <a:xfrm>
            <a:off x="412750" y="1485900"/>
            <a:ext cx="2652713" cy="2355850"/>
          </a:xfrm>
          <a:prstGeom prst="rect">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56326" name="Rectangle 5"/>
          <p:cNvSpPr>
            <a:spLocks noChangeArrowheads="1"/>
          </p:cNvSpPr>
          <p:nvPr/>
        </p:nvSpPr>
        <p:spPr bwMode="auto">
          <a:xfrm>
            <a:off x="260350" y="123825"/>
            <a:ext cx="20939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PORTFOLIO</a:t>
            </a:r>
          </a:p>
        </p:txBody>
      </p:sp>
      <p:sp>
        <p:nvSpPr>
          <p:cNvPr id="56327" name="Rectangle 6"/>
          <p:cNvSpPr>
            <a:spLocks noChangeArrowheads="1"/>
          </p:cNvSpPr>
          <p:nvPr/>
        </p:nvSpPr>
        <p:spPr bwMode="auto">
          <a:xfrm>
            <a:off x="274638" y="546100"/>
            <a:ext cx="19875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37895" name="Rectangle 7"/>
          <p:cNvSpPr/>
          <p:nvPr/>
        </p:nvSpPr>
        <p:spPr bwMode="auto">
          <a:xfrm>
            <a:off x="299244" y="1593850"/>
            <a:ext cx="2651125" cy="2355850"/>
          </a:xfrm>
          <a:prstGeom prst="rect">
            <a:avLst/>
          </a:prstGeom>
          <a:blipFill dpi="0" rotWithShape="0">
            <a:blip r:embed="rId3"/>
            <a:srcRect/>
            <a:stretch>
              <a:fillRect t="-6267" b="-6267"/>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56329" name="Rectangle 8"/>
          <p:cNvSpPr>
            <a:spLocks noChangeArrowheads="1"/>
          </p:cNvSpPr>
          <p:nvPr/>
        </p:nvSpPr>
        <p:spPr bwMode="auto">
          <a:xfrm>
            <a:off x="654050" y="4357688"/>
            <a:ext cx="193516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10000"/>
              </a:lnSpc>
            </a:pPr>
            <a:r>
              <a:rPr lang="zh-CN" altLang="en-US" sz="2000" b="1">
                <a:solidFill>
                  <a:srgbClr val="FFFFFF"/>
                </a:solidFill>
                <a:latin typeface="Montserrat Bold" charset="0"/>
                <a:ea typeface="MS PGothic" panose="020B0600070205080204" pitchFamily="34" charset="-128"/>
                <a:sym typeface="Montserrat Bold" charset="0"/>
              </a:rPr>
              <a:t>添加标题</a:t>
            </a:r>
            <a:endParaRPr lang="en-US" altLang="zh-CN" sz="2000" b="1">
              <a:solidFill>
                <a:srgbClr val="FFFFFF"/>
              </a:solidFill>
              <a:latin typeface="Montserrat Bold" charset="0"/>
              <a:ea typeface="MS PGothic" panose="020B0600070205080204" pitchFamily="34" charset="-128"/>
              <a:sym typeface="Montserrat Bold" charset="0"/>
            </a:endParaRPr>
          </a:p>
        </p:txBody>
      </p:sp>
      <p:sp>
        <p:nvSpPr>
          <p:cNvPr id="56330" name="Rectangle 9"/>
          <p:cNvSpPr>
            <a:spLocks noChangeArrowheads="1"/>
          </p:cNvSpPr>
          <p:nvPr/>
        </p:nvSpPr>
        <p:spPr bwMode="auto">
          <a:xfrm>
            <a:off x="336550" y="4699000"/>
            <a:ext cx="2576513"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gn="ctr">
              <a:lnSpc>
                <a:spcPct val="130000"/>
              </a:lnSpc>
              <a:spcBef>
                <a:spcPts val="450"/>
              </a:spcBef>
            </a:pPr>
            <a:r>
              <a:rPr lang="en-US" altLang="zh-CN" sz="1200">
                <a:solidFill>
                  <a:srgbClr val="FFFFFF"/>
                </a:solidFill>
                <a:latin typeface="Open Sans" pitchFamily="34" charset="0"/>
                <a:ea typeface="MS PGothic" panose="020B0600070205080204" pitchFamily="34" charset="-128"/>
                <a:sym typeface="Open Sans" pitchFamily="34" charset="0"/>
              </a:rPr>
              <a:t>Lorem Ipsum</a:t>
            </a:r>
            <a:r>
              <a:rPr lang="en-US" altLang="zh-CN" sz="1200">
                <a:solidFill>
                  <a:srgbClr val="FFFFFF"/>
                </a:solidFill>
                <a:latin typeface="Open Sans Bold" charset="0"/>
                <a:ea typeface="MS PGothic" panose="020B0600070205080204" pitchFamily="34" charset="-128"/>
                <a:sym typeface="Open Sans Bold" charset="0"/>
              </a:rPr>
              <a:t> </a:t>
            </a:r>
            <a:r>
              <a:rPr lang="en-US" altLang="zh-CN" sz="1200">
                <a:solidFill>
                  <a:srgbClr val="FFFFFF"/>
                </a:solidFill>
                <a:latin typeface="Open Sans" pitchFamily="34" charset="0"/>
                <a:ea typeface="MS PGothic" panose="020B0600070205080204" pitchFamily="34" charset="-128"/>
                <a:sym typeface="Open Sans" pitchFamily="34" charset="0"/>
              </a:rPr>
              <a:t>is simply dummy text of the printing and typesetting industry. Lorem Ipsum has been the industry's </a:t>
            </a:r>
            <a:r>
              <a:rPr lang="en-US" altLang="zh-CN" sz="1200">
                <a:solidFill>
                  <a:srgbClr val="FFFFFF"/>
                </a:solidFill>
                <a:latin typeface="Open Sans Italic" charset="0"/>
                <a:ea typeface="MS PGothic" panose="020B0600070205080204" pitchFamily="34" charset="-128"/>
                <a:sym typeface="Open Sans Italic" charset="0"/>
              </a:rPr>
              <a:t>standard dummy text </a:t>
            </a:r>
          </a:p>
        </p:txBody>
      </p:sp>
      <p:sp>
        <p:nvSpPr>
          <p:cNvPr id="37898" name="AutoShape 10"/>
          <p:cNvSpPr/>
          <p:nvPr/>
        </p:nvSpPr>
        <p:spPr bwMode="auto">
          <a:xfrm rot="10800000">
            <a:off x="1543050" y="4146550"/>
            <a:ext cx="161925" cy="101600"/>
          </a:xfrm>
          <a:prstGeom prst="triangle">
            <a:avLst>
              <a:gd name="adj" fmla="val 50000"/>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37899" name="Rectangle 11"/>
          <p:cNvSpPr/>
          <p:nvPr/>
        </p:nvSpPr>
        <p:spPr bwMode="auto">
          <a:xfrm>
            <a:off x="3274219" y="1593850"/>
            <a:ext cx="2651125" cy="2355850"/>
          </a:xfrm>
          <a:prstGeom prst="rect">
            <a:avLst/>
          </a:prstGeom>
          <a:blipFill dpi="0" rotWithShape="0">
            <a:blip r:embed="rId4"/>
            <a:srcRect/>
            <a:stretch>
              <a:fillRect t="-6267" b="-6267"/>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56333" name="Rectangle 13"/>
          <p:cNvSpPr>
            <a:spLocks noChangeArrowheads="1"/>
          </p:cNvSpPr>
          <p:nvPr/>
        </p:nvSpPr>
        <p:spPr bwMode="auto">
          <a:xfrm>
            <a:off x="3311525" y="4699000"/>
            <a:ext cx="2576513"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gn="ctr">
              <a:lnSpc>
                <a:spcPct val="130000"/>
              </a:lnSpc>
              <a:spcBef>
                <a:spcPts val="450"/>
              </a:spcBef>
            </a:pPr>
            <a:r>
              <a:rPr lang="en-US" altLang="zh-CN" sz="1200">
                <a:solidFill>
                  <a:srgbClr val="FFFFFF"/>
                </a:solidFill>
                <a:latin typeface="Open Sans" pitchFamily="34" charset="0"/>
                <a:ea typeface="MS PGothic" panose="020B0600070205080204" pitchFamily="34" charset="-128"/>
                <a:sym typeface="Open Sans" pitchFamily="34" charset="0"/>
              </a:rPr>
              <a:t>Lorem Ipsum is simply dummy text of the printing and typesetting industry. Lorem Ipsum has been the industry's </a:t>
            </a:r>
            <a:r>
              <a:rPr lang="en-US" altLang="zh-CN" sz="1200">
                <a:solidFill>
                  <a:srgbClr val="FFFFFF"/>
                </a:solidFill>
                <a:latin typeface="Open Sans Italic" charset="0"/>
                <a:ea typeface="MS PGothic" panose="020B0600070205080204" pitchFamily="34" charset="-128"/>
                <a:sym typeface="Open Sans Italic" charset="0"/>
              </a:rPr>
              <a:t>standard dummy text </a:t>
            </a:r>
          </a:p>
        </p:txBody>
      </p:sp>
      <p:sp>
        <p:nvSpPr>
          <p:cNvPr id="37902" name="AutoShape 14"/>
          <p:cNvSpPr/>
          <p:nvPr/>
        </p:nvSpPr>
        <p:spPr bwMode="auto">
          <a:xfrm rot="10800000">
            <a:off x="4518025" y="4146550"/>
            <a:ext cx="161925" cy="101600"/>
          </a:xfrm>
          <a:prstGeom prst="triangle">
            <a:avLst>
              <a:gd name="adj" fmla="val 50000"/>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37903" name="Rectangle 15"/>
          <p:cNvSpPr/>
          <p:nvPr/>
        </p:nvSpPr>
        <p:spPr bwMode="auto">
          <a:xfrm>
            <a:off x="6267450" y="1593850"/>
            <a:ext cx="2651125" cy="2355850"/>
          </a:xfrm>
          <a:prstGeom prst="rect">
            <a:avLst/>
          </a:prstGeom>
          <a:blipFill dpi="0" rotWithShape="0">
            <a:blip r:embed="rId5"/>
            <a:srcRect/>
            <a:stretch>
              <a:fillRect t="-6267" b="-6267"/>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56336" name="Rectangle 17"/>
          <p:cNvSpPr>
            <a:spLocks noChangeArrowheads="1"/>
          </p:cNvSpPr>
          <p:nvPr/>
        </p:nvSpPr>
        <p:spPr bwMode="auto">
          <a:xfrm>
            <a:off x="6303963" y="4699000"/>
            <a:ext cx="2576512"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gn="ctr">
              <a:lnSpc>
                <a:spcPct val="130000"/>
              </a:lnSpc>
              <a:spcBef>
                <a:spcPts val="450"/>
              </a:spcBef>
            </a:pPr>
            <a:r>
              <a:rPr lang="en-US" altLang="zh-CN" sz="1200">
                <a:solidFill>
                  <a:srgbClr val="FFFFFF"/>
                </a:solidFill>
                <a:latin typeface="Open Sans" pitchFamily="34" charset="0"/>
                <a:ea typeface="MS PGothic" panose="020B0600070205080204" pitchFamily="34" charset="-128"/>
                <a:sym typeface="Open Sans" pitchFamily="34" charset="0"/>
              </a:rPr>
              <a:t>Lorem Ipsum is simply dummy text of the printing and typesetting industry. Lorem Ipsum has been the industry's </a:t>
            </a:r>
            <a:r>
              <a:rPr lang="en-US" altLang="zh-CN" sz="1200">
                <a:solidFill>
                  <a:srgbClr val="FFFFFF"/>
                </a:solidFill>
                <a:latin typeface="Open Sans Italic" charset="0"/>
                <a:ea typeface="MS PGothic" panose="020B0600070205080204" pitchFamily="34" charset="-128"/>
                <a:sym typeface="Open Sans Italic" charset="0"/>
              </a:rPr>
              <a:t>standard dummy text </a:t>
            </a:r>
          </a:p>
        </p:txBody>
      </p:sp>
      <p:sp>
        <p:nvSpPr>
          <p:cNvPr id="37906" name="AutoShape 18"/>
          <p:cNvSpPr/>
          <p:nvPr/>
        </p:nvSpPr>
        <p:spPr bwMode="auto">
          <a:xfrm rot="10800000">
            <a:off x="7512050" y="4146550"/>
            <a:ext cx="161925" cy="101600"/>
          </a:xfrm>
          <a:prstGeom prst="triangle">
            <a:avLst>
              <a:gd name="adj" fmla="val 50000"/>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37907" name="Rectangle 19"/>
          <p:cNvSpPr/>
          <p:nvPr/>
        </p:nvSpPr>
        <p:spPr bwMode="auto">
          <a:xfrm>
            <a:off x="9242425" y="1593850"/>
            <a:ext cx="2651125" cy="2355850"/>
          </a:xfrm>
          <a:prstGeom prst="rect">
            <a:avLst/>
          </a:prstGeom>
          <a:blipFill dpi="0" rotWithShape="0">
            <a:blip r:embed="rId6"/>
            <a:srcRect/>
            <a:stretch>
              <a:fillRect t="-6267" b="-6267"/>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56339" name="Rectangle 21"/>
          <p:cNvSpPr>
            <a:spLocks noChangeArrowheads="1"/>
          </p:cNvSpPr>
          <p:nvPr/>
        </p:nvSpPr>
        <p:spPr bwMode="auto">
          <a:xfrm>
            <a:off x="9278938" y="4699000"/>
            <a:ext cx="2576512"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gn="ctr">
              <a:lnSpc>
                <a:spcPct val="130000"/>
              </a:lnSpc>
              <a:spcBef>
                <a:spcPts val="450"/>
              </a:spcBef>
            </a:pPr>
            <a:r>
              <a:rPr lang="en-US" altLang="zh-CN" sz="1200">
                <a:solidFill>
                  <a:srgbClr val="FFFFFF"/>
                </a:solidFill>
                <a:latin typeface="Open Sans" pitchFamily="34" charset="0"/>
                <a:ea typeface="MS PGothic" panose="020B0600070205080204" pitchFamily="34" charset="-128"/>
                <a:sym typeface="Open Sans" pitchFamily="34" charset="0"/>
              </a:rPr>
              <a:t>Lorem Ipsum</a:t>
            </a:r>
            <a:r>
              <a:rPr lang="en-US" altLang="zh-CN" sz="1200">
                <a:solidFill>
                  <a:srgbClr val="FFFFFF"/>
                </a:solidFill>
                <a:latin typeface="Open Sans Bold" charset="0"/>
                <a:ea typeface="MS PGothic" panose="020B0600070205080204" pitchFamily="34" charset="-128"/>
                <a:sym typeface="Open Sans Bold" charset="0"/>
              </a:rPr>
              <a:t> </a:t>
            </a:r>
            <a:r>
              <a:rPr lang="en-US" altLang="zh-CN" sz="1200">
                <a:solidFill>
                  <a:srgbClr val="FFFFFF"/>
                </a:solidFill>
                <a:latin typeface="Open Sans" pitchFamily="34" charset="0"/>
                <a:ea typeface="MS PGothic" panose="020B0600070205080204" pitchFamily="34" charset="-128"/>
                <a:sym typeface="Open Sans" pitchFamily="34" charset="0"/>
              </a:rPr>
              <a:t>is simply dummy text of the printing and typesetting industry. Lorem Ipsum has been the industry's </a:t>
            </a:r>
            <a:r>
              <a:rPr lang="en-US" altLang="zh-CN" sz="1200">
                <a:solidFill>
                  <a:srgbClr val="FFFFFF"/>
                </a:solidFill>
                <a:latin typeface="Open Sans Italic" charset="0"/>
                <a:ea typeface="MS PGothic" panose="020B0600070205080204" pitchFamily="34" charset="-128"/>
                <a:sym typeface="Open Sans Italic" charset="0"/>
              </a:rPr>
              <a:t>standard dummy text </a:t>
            </a:r>
          </a:p>
        </p:txBody>
      </p:sp>
      <p:sp>
        <p:nvSpPr>
          <p:cNvPr id="37910" name="AutoShape 22"/>
          <p:cNvSpPr/>
          <p:nvPr/>
        </p:nvSpPr>
        <p:spPr bwMode="auto">
          <a:xfrm rot="10800000">
            <a:off x="10487025" y="4146550"/>
            <a:ext cx="161925" cy="101600"/>
          </a:xfrm>
          <a:prstGeom prst="triangle">
            <a:avLst>
              <a:gd name="adj" fmla="val 50000"/>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56341" name="Rectangle 8"/>
          <p:cNvSpPr>
            <a:spLocks noChangeArrowheads="1"/>
          </p:cNvSpPr>
          <p:nvPr/>
        </p:nvSpPr>
        <p:spPr bwMode="auto">
          <a:xfrm>
            <a:off x="3657600" y="4337050"/>
            <a:ext cx="193516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10000"/>
              </a:lnSpc>
            </a:pPr>
            <a:r>
              <a:rPr lang="zh-CN" altLang="en-US" sz="2000" b="1">
                <a:solidFill>
                  <a:srgbClr val="FFFFFF"/>
                </a:solidFill>
                <a:latin typeface="Montserrat Bold" charset="0"/>
                <a:ea typeface="MS PGothic" panose="020B0600070205080204" pitchFamily="34" charset="-128"/>
                <a:sym typeface="Montserrat Bold" charset="0"/>
              </a:rPr>
              <a:t>添加标题</a:t>
            </a:r>
            <a:endParaRPr lang="en-US" altLang="zh-CN" sz="2000" b="1">
              <a:solidFill>
                <a:srgbClr val="FFFFFF"/>
              </a:solidFill>
              <a:latin typeface="Montserrat Bold" charset="0"/>
              <a:ea typeface="MS PGothic" panose="020B0600070205080204" pitchFamily="34" charset="-128"/>
              <a:sym typeface="Montserrat Bold" charset="0"/>
            </a:endParaRPr>
          </a:p>
        </p:txBody>
      </p:sp>
      <p:sp>
        <p:nvSpPr>
          <p:cNvPr id="56342" name="Rectangle 8"/>
          <p:cNvSpPr>
            <a:spLocks noChangeArrowheads="1"/>
          </p:cNvSpPr>
          <p:nvPr/>
        </p:nvSpPr>
        <p:spPr bwMode="auto">
          <a:xfrm>
            <a:off x="6643688" y="4364038"/>
            <a:ext cx="1935162"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10000"/>
              </a:lnSpc>
            </a:pPr>
            <a:r>
              <a:rPr lang="zh-CN" altLang="en-US" sz="2000" b="1">
                <a:solidFill>
                  <a:srgbClr val="FFFFFF"/>
                </a:solidFill>
                <a:latin typeface="Montserrat Bold" charset="0"/>
                <a:ea typeface="MS PGothic" panose="020B0600070205080204" pitchFamily="34" charset="-128"/>
                <a:sym typeface="Montserrat Bold" charset="0"/>
              </a:rPr>
              <a:t>添加标题</a:t>
            </a:r>
            <a:endParaRPr lang="en-US" altLang="zh-CN" sz="2000" b="1">
              <a:solidFill>
                <a:srgbClr val="FFFFFF"/>
              </a:solidFill>
              <a:latin typeface="Montserrat Bold" charset="0"/>
              <a:ea typeface="MS PGothic" panose="020B0600070205080204" pitchFamily="34" charset="-128"/>
              <a:sym typeface="Montserrat Bold" charset="0"/>
            </a:endParaRPr>
          </a:p>
        </p:txBody>
      </p:sp>
      <p:sp>
        <p:nvSpPr>
          <p:cNvPr id="56343" name="Rectangle 8"/>
          <p:cNvSpPr>
            <a:spLocks noChangeArrowheads="1"/>
          </p:cNvSpPr>
          <p:nvPr/>
        </p:nvSpPr>
        <p:spPr bwMode="auto">
          <a:xfrm>
            <a:off x="9647238" y="4343400"/>
            <a:ext cx="1935162"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10000"/>
              </a:lnSpc>
            </a:pPr>
            <a:r>
              <a:rPr lang="zh-CN" altLang="en-US" sz="2000" b="1">
                <a:solidFill>
                  <a:srgbClr val="FFFFFF"/>
                </a:solidFill>
                <a:latin typeface="Montserrat Bold" charset="0"/>
                <a:ea typeface="MS PGothic" panose="020B0600070205080204" pitchFamily="34" charset="-128"/>
                <a:sym typeface="Montserrat Bold" charset="0"/>
              </a:rPr>
              <a:t>添加标题</a:t>
            </a:r>
            <a:endParaRPr lang="en-US" altLang="zh-CN" sz="2000" b="1">
              <a:solidFill>
                <a:srgbClr val="FFFFFF"/>
              </a:solidFill>
              <a:latin typeface="Montserrat Bold" charset="0"/>
              <a:ea typeface="MS PGothic" panose="020B0600070205080204" pitchFamily="34" charset="-128"/>
              <a:sym typeface="Montserrat Bold" charset="0"/>
            </a:endParaRPr>
          </a:p>
        </p:txBody>
      </p:sp>
    </p:spTree>
  </p:cSld>
  <p:clrMapOvr>
    <a:masterClrMapping/>
  </p:clrMapOvr>
  <p:transition spd="slow" advTm="1600">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C65676B6-1527-4683-AA22-6FC2CEDE92A9}" type="slidenum">
              <a:rPr lang="en-US" altLang="zh-CN">
                <a:ea typeface="MS PGothic" panose="020B0600070205080204" pitchFamily="34" charset="-128"/>
              </a:rPr>
              <a:pPr/>
              <a:t>25</a:t>
            </a:fld>
            <a:endParaRPr lang="en-US" altLang="zh-CN">
              <a:ea typeface="MS PGothic" panose="020B0600070205080204" pitchFamily="34" charset="-128"/>
            </a:endParaRPr>
          </a:p>
        </p:txBody>
      </p:sp>
      <p:graphicFrame>
        <p:nvGraphicFramePr>
          <p:cNvPr id="58370" name="对象 1"/>
          <p:cNvGraphicFramePr>
            <a:graphicFrameLocks noChangeAspect="1"/>
          </p:cNvGraphicFramePr>
          <p:nvPr/>
        </p:nvGraphicFramePr>
        <p:xfrm>
          <a:off x="4241800" y="1219200"/>
          <a:ext cx="3551238" cy="3549650"/>
        </p:xfrm>
        <a:graphic>
          <a:graphicData uri="http://schemas.openxmlformats.org/presentationml/2006/ole">
            <mc:AlternateContent xmlns:mc="http://schemas.openxmlformats.org/markup-compatibility/2006">
              <mc:Choice xmlns:v="urn:schemas-microsoft-com:vml" Requires="v">
                <p:oleObj spid="_x0000_s58400" r:id="rId4" imgW="3542857" imgH="3542857" progId="excel.sheet.8">
                  <p:embed/>
                </p:oleObj>
              </mc:Choice>
              <mc:Fallback>
                <p:oleObj r:id="rId4" imgW="3542857" imgH="3542857" progId="excel.sheet.8">
                  <p:embed/>
                  <p:pic>
                    <p:nvPicPr>
                      <p:cNvPr id="0" name="对象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1800" y="1219200"/>
                        <a:ext cx="3551238" cy="354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58371" name="Group 6"/>
          <p:cNvGrpSpPr>
            <a:grpSpLocks/>
          </p:cNvGrpSpPr>
          <p:nvPr/>
        </p:nvGrpSpPr>
        <p:grpSpPr bwMode="auto">
          <a:xfrm>
            <a:off x="4152900" y="1193800"/>
            <a:ext cx="3816350" cy="3600450"/>
            <a:chOff x="0" y="0"/>
            <a:chExt cx="4806" cy="4537"/>
          </a:xfrm>
        </p:grpSpPr>
        <p:sp>
          <p:nvSpPr>
            <p:cNvPr id="58372" name="AutoShape 2"/>
            <p:cNvSpPr>
              <a:spLocks noChangeArrowheads="1"/>
            </p:cNvSpPr>
            <p:nvPr/>
          </p:nvSpPr>
          <p:spPr bwMode="auto">
            <a:xfrm>
              <a:off x="411" y="333"/>
              <a:ext cx="3871" cy="3871"/>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 name="T10" fmla="*/ 16796 w 19679"/>
                <a:gd name="T11" fmla="*/ 2882 h 19679"/>
              </a:gdLst>
              <a:ahLst/>
              <a:cxnLst>
                <a:cxn ang="0">
                  <a:pos x="T0" y="T1"/>
                </a:cxn>
                <a:cxn ang="0">
                  <a:pos x="T2" y="T3"/>
                </a:cxn>
                <a:cxn ang="0">
                  <a:pos x="T4" y="T5"/>
                </a:cxn>
                <a:cxn ang="0">
                  <a:pos x="T6" y="T7"/>
                </a:cxn>
                <a:cxn ang="0">
                  <a:pos x="T8" y="T9"/>
                </a:cxn>
                <a:cxn ang="0">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54616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b="1">
                <a:solidFill>
                  <a:srgbClr val="000000"/>
                </a:solidFill>
                <a:latin typeface="Open Sans Light"/>
                <a:sym typeface="Helvetica Neue UltraLight" charset="0"/>
              </a:endParaRPr>
            </a:p>
          </p:txBody>
        </p:sp>
        <p:sp>
          <p:nvSpPr>
            <p:cNvPr id="58373" name="Freeform 3"/>
            <p:cNvSpPr>
              <a:spLocks noChangeArrowheads="1"/>
            </p:cNvSpPr>
            <p:nvPr/>
          </p:nvSpPr>
          <p:spPr bwMode="auto">
            <a:xfrm rot="4079837">
              <a:off x="4447" y="3705"/>
              <a:ext cx="352" cy="200"/>
            </a:xfrm>
            <a:custGeom>
              <a:avLst/>
              <a:gdLst>
                <a:gd name="T0" fmla="*/ 0 w 21600"/>
                <a:gd name="T1" fmla="*/ 21600 h 21600"/>
                <a:gd name="T2" fmla="*/ 13063 w 21600"/>
                <a:gd name="T3" fmla="*/ 8537 h 21600"/>
                <a:gd name="T4" fmla="*/ 21600 w 21600"/>
                <a:gd name="T5" fmla="*/ 0 h 21600"/>
              </a:gdLst>
              <a:ahLst/>
              <a:cxnLst>
                <a:cxn ang="0">
                  <a:pos x="T0" y="T1"/>
                </a:cxn>
                <a:cxn ang="0">
                  <a:pos x="T2" y="T3"/>
                </a:cxn>
                <a:cxn ang="0">
                  <a:pos x="T4" y="T5"/>
                </a:cxn>
              </a:cxnLst>
              <a:rect l="0" t="0" r="r" b="b"/>
              <a:pathLst>
                <a:path w="21600" h="21600">
                  <a:moveTo>
                    <a:pt x="0" y="21600"/>
                  </a:moveTo>
                  <a:lnTo>
                    <a:pt x="13063" y="8537"/>
                  </a:lnTo>
                  <a:lnTo>
                    <a:pt x="21600" y="0"/>
                  </a:lnTo>
                </a:path>
              </a:pathLst>
            </a:custGeom>
            <a:solidFill>
              <a:srgbClr val="54616A"/>
            </a:solidFill>
            <a:ln w="19050">
              <a:solidFill>
                <a:srgbClr val="BBC1CD"/>
              </a:solidFill>
              <a:prstDash val="sysDot"/>
              <a:miter lim="800000"/>
              <a:headEnd/>
              <a:tailEnd/>
            </a:ln>
          </p:spPr>
          <p:txBody>
            <a:bodyPr lIns="0" tIns="0" rIns="0" bIns="0"/>
            <a:lstStyle/>
            <a:p>
              <a:pPr algn="ctr"/>
              <a:endParaRPr lang="en-US" altLang="zh-CN" sz="2800" b="1">
                <a:solidFill>
                  <a:srgbClr val="000000"/>
                </a:solidFill>
                <a:latin typeface="Open Sans Light"/>
                <a:sym typeface="Helvetica Neue UltraLight" charset="0"/>
              </a:endParaRPr>
            </a:p>
          </p:txBody>
        </p:sp>
        <p:sp>
          <p:nvSpPr>
            <p:cNvPr id="58374" name="Freeform 4"/>
            <p:cNvSpPr>
              <a:spLocks noChangeArrowheads="1"/>
            </p:cNvSpPr>
            <p:nvPr/>
          </p:nvSpPr>
          <p:spPr bwMode="auto">
            <a:xfrm rot="-10478564">
              <a:off x="4468" y="609"/>
              <a:ext cx="328" cy="232"/>
            </a:xfrm>
            <a:custGeom>
              <a:avLst/>
              <a:gdLst>
                <a:gd name="T0" fmla="*/ 0 w 21600"/>
                <a:gd name="T1" fmla="*/ 21600 h 21600"/>
                <a:gd name="T2" fmla="*/ 13063 w 21600"/>
                <a:gd name="T3" fmla="*/ 8537 h 21600"/>
                <a:gd name="T4" fmla="*/ 21600 w 21600"/>
                <a:gd name="T5" fmla="*/ 0 h 21600"/>
              </a:gdLst>
              <a:ahLst/>
              <a:cxnLst>
                <a:cxn ang="0">
                  <a:pos x="T0" y="T1"/>
                </a:cxn>
                <a:cxn ang="0">
                  <a:pos x="T2" y="T3"/>
                </a:cxn>
                <a:cxn ang="0">
                  <a:pos x="T4" y="T5"/>
                </a:cxn>
              </a:cxnLst>
              <a:rect l="0" t="0" r="r" b="b"/>
              <a:pathLst>
                <a:path w="21600" h="21600">
                  <a:moveTo>
                    <a:pt x="0" y="21600"/>
                  </a:moveTo>
                  <a:lnTo>
                    <a:pt x="13063" y="8537"/>
                  </a:lnTo>
                  <a:lnTo>
                    <a:pt x="21600" y="0"/>
                  </a:lnTo>
                </a:path>
              </a:pathLst>
            </a:custGeom>
            <a:solidFill>
              <a:srgbClr val="54616A"/>
            </a:solidFill>
            <a:ln w="19050">
              <a:solidFill>
                <a:srgbClr val="BBC1CD"/>
              </a:solidFill>
              <a:prstDash val="sysDot"/>
              <a:miter lim="800000"/>
              <a:headEnd/>
              <a:tailEnd/>
            </a:ln>
          </p:spPr>
          <p:txBody>
            <a:bodyPr lIns="0" tIns="0" rIns="0" bIns="0"/>
            <a:lstStyle/>
            <a:p>
              <a:pPr algn="ctr"/>
              <a:endParaRPr lang="en-US" altLang="zh-CN" sz="2800" b="1">
                <a:solidFill>
                  <a:srgbClr val="000000"/>
                </a:solidFill>
                <a:latin typeface="Open Sans Light"/>
                <a:sym typeface="Helvetica Neue UltraLight" charset="0"/>
              </a:endParaRPr>
            </a:p>
          </p:txBody>
        </p:sp>
        <p:sp>
          <p:nvSpPr>
            <p:cNvPr id="58375" name="AutoShape 5"/>
            <p:cNvSpPr>
              <a:spLocks noChangeArrowheads="1"/>
            </p:cNvSpPr>
            <p:nvPr/>
          </p:nvSpPr>
          <p:spPr bwMode="auto">
            <a:xfrm rot="-318192">
              <a:off x="9" y="616"/>
              <a:ext cx="296" cy="224"/>
            </a:xfrm>
            <a:custGeom>
              <a:avLst/>
              <a:gdLst>
                <a:gd name="T0" fmla="*/ 0 w 21600"/>
                <a:gd name="T1" fmla="*/ 0 h 21600"/>
                <a:gd name="T2" fmla="*/ 13063 w 21600"/>
                <a:gd name="T3" fmla="*/ 13063 h 21600"/>
                <a:gd name="T4" fmla="*/ 21600 w 21600"/>
                <a:gd name="T5" fmla="*/ 21600 h 21600"/>
              </a:gdLst>
              <a:ahLst/>
              <a:cxnLst>
                <a:cxn ang="0">
                  <a:pos x="T0" y="T1"/>
                </a:cxn>
                <a:cxn ang="0">
                  <a:pos x="T2" y="T3"/>
                </a:cxn>
                <a:cxn ang="0">
                  <a:pos x="T4" y="T5"/>
                </a:cxn>
              </a:cxnLst>
              <a:rect l="0" t="0" r="r" b="b"/>
              <a:pathLst>
                <a:path w="21600" h="21600">
                  <a:moveTo>
                    <a:pt x="0" y="0"/>
                  </a:moveTo>
                  <a:lnTo>
                    <a:pt x="13063" y="13063"/>
                  </a:lnTo>
                  <a:lnTo>
                    <a:pt x="21600" y="21600"/>
                  </a:lnTo>
                </a:path>
              </a:pathLst>
            </a:custGeom>
            <a:solidFill>
              <a:srgbClr val="54616A"/>
            </a:solidFill>
            <a:ln w="19050">
              <a:solidFill>
                <a:srgbClr val="BBC1CD"/>
              </a:solidFill>
              <a:prstDash val="sysDot"/>
              <a:miter lim="800000"/>
              <a:headEnd/>
              <a:tailEnd/>
            </a:ln>
          </p:spPr>
          <p:txBody>
            <a:bodyPr lIns="0" tIns="0" rIns="0" bIns="0"/>
            <a:lstStyle/>
            <a:p>
              <a:pPr algn="ctr"/>
              <a:endParaRPr lang="en-US" altLang="zh-CN" sz="2800" b="1">
                <a:solidFill>
                  <a:srgbClr val="000000"/>
                </a:solidFill>
                <a:latin typeface="Open Sans Light"/>
                <a:sym typeface="Helvetica Neue UltraLight" charset="0"/>
              </a:endParaRPr>
            </a:p>
          </p:txBody>
        </p:sp>
      </p:grpSp>
      <p:sp>
        <p:nvSpPr>
          <p:cNvPr id="58376" name="Rectangle 7"/>
          <p:cNvSpPr>
            <a:spLocks noChangeArrowheads="1"/>
          </p:cNvSpPr>
          <p:nvPr/>
        </p:nvSpPr>
        <p:spPr bwMode="auto">
          <a:xfrm>
            <a:off x="4965700" y="3184525"/>
            <a:ext cx="2163763"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70000"/>
              </a:lnSpc>
            </a:pPr>
            <a:r>
              <a:rPr lang="en-US" altLang="zh-CN" sz="1200" b="1">
                <a:solidFill>
                  <a:srgbClr val="262E31"/>
                </a:solidFill>
                <a:latin typeface="Open Sans Bold" charset="0"/>
                <a:ea typeface="MS PGothic" panose="020B0600070205080204" pitchFamily="34" charset="-128"/>
                <a:sym typeface="Open Sans Bold" charset="0"/>
              </a:rPr>
              <a:t>50 000 K</a:t>
            </a:r>
          </a:p>
        </p:txBody>
      </p:sp>
      <p:sp>
        <p:nvSpPr>
          <p:cNvPr id="58377" name="Rectangle 8"/>
          <p:cNvSpPr>
            <a:spLocks noChangeArrowheads="1"/>
          </p:cNvSpPr>
          <p:nvPr/>
        </p:nvSpPr>
        <p:spPr bwMode="auto">
          <a:xfrm>
            <a:off x="4965700" y="2705100"/>
            <a:ext cx="2163763"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70000"/>
              </a:lnSpc>
            </a:pPr>
            <a:r>
              <a:rPr lang="en-US" altLang="zh-CN" sz="1200" b="1">
                <a:solidFill>
                  <a:srgbClr val="FFFFFF"/>
                </a:solidFill>
                <a:latin typeface="Open Sans Bold" charset="0"/>
                <a:ea typeface="MS PGothic" panose="020B0600070205080204" pitchFamily="34" charset="-128"/>
                <a:sym typeface="Open Sans Bold" charset="0"/>
              </a:rPr>
              <a:t>OUR PROFIT</a:t>
            </a:r>
          </a:p>
        </p:txBody>
      </p:sp>
      <p:sp>
        <p:nvSpPr>
          <p:cNvPr id="58378" name="Rectangle 9"/>
          <p:cNvSpPr>
            <a:spLocks noChangeArrowheads="1"/>
          </p:cNvSpPr>
          <p:nvPr/>
        </p:nvSpPr>
        <p:spPr bwMode="auto">
          <a:xfrm>
            <a:off x="5275263" y="3622675"/>
            <a:ext cx="15382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ct val="120000"/>
              </a:lnSpc>
              <a:spcBef>
                <a:spcPts val="650"/>
              </a:spcBef>
            </a:pPr>
            <a:r>
              <a:rPr lang="en-US" altLang="zh-CN" sz="1200" i="1">
                <a:solidFill>
                  <a:srgbClr val="FFFFFF"/>
                </a:solidFill>
                <a:latin typeface="Open Sans Italic" charset="0"/>
                <a:ea typeface="MS PGothic" panose="020B0600070205080204" pitchFamily="34" charset="-128"/>
                <a:sym typeface="Open Sans Italic" charset="0"/>
              </a:rPr>
              <a:t>Per Year </a:t>
            </a:r>
          </a:p>
        </p:txBody>
      </p:sp>
      <p:sp>
        <p:nvSpPr>
          <p:cNvPr id="65546" name="AutoShape 10"/>
          <p:cNvSpPr/>
          <p:nvPr/>
        </p:nvSpPr>
        <p:spPr bwMode="auto">
          <a:xfrm>
            <a:off x="5891213" y="1874838"/>
            <a:ext cx="338137" cy="649287"/>
          </a:xfrm>
          <a:custGeom>
            <a:avLst/>
            <a:gdLst/>
            <a:ahLst/>
            <a:cxnLst/>
            <a:rect l="0" t="0" r="r" b="b"/>
            <a:pathLst>
              <a:path w="21532" h="21600">
                <a:moveTo>
                  <a:pt x="21532" y="14284"/>
                </a:moveTo>
                <a:cubicBezTo>
                  <a:pt x="21532" y="15513"/>
                  <a:pt x="20766" y="16572"/>
                  <a:pt x="19235" y="17460"/>
                </a:cubicBezTo>
                <a:cubicBezTo>
                  <a:pt x="17704" y="18348"/>
                  <a:pt x="15716" y="18896"/>
                  <a:pt x="13271" y="19105"/>
                </a:cubicBezTo>
                <a:lnTo>
                  <a:pt x="13271" y="21214"/>
                </a:lnTo>
                <a:cubicBezTo>
                  <a:pt x="13271" y="21327"/>
                  <a:pt x="13201" y="21419"/>
                  <a:pt x="13063" y="21492"/>
                </a:cubicBezTo>
                <a:cubicBezTo>
                  <a:pt x="12924" y="21564"/>
                  <a:pt x="12747" y="21600"/>
                  <a:pt x="12531" y="21600"/>
                </a:cubicBezTo>
                <a:lnTo>
                  <a:pt x="9417" y="21600"/>
                </a:lnTo>
                <a:cubicBezTo>
                  <a:pt x="9216" y="21600"/>
                  <a:pt x="9043" y="21562"/>
                  <a:pt x="8897" y="21486"/>
                </a:cubicBezTo>
                <a:cubicBezTo>
                  <a:pt x="8751" y="21409"/>
                  <a:pt x="8677" y="21319"/>
                  <a:pt x="8677" y="21214"/>
                </a:cubicBezTo>
                <a:lnTo>
                  <a:pt x="8677" y="19105"/>
                </a:lnTo>
                <a:cubicBezTo>
                  <a:pt x="7662" y="19033"/>
                  <a:pt x="6681" y="18908"/>
                  <a:pt x="5736" y="18731"/>
                </a:cubicBezTo>
                <a:cubicBezTo>
                  <a:pt x="4789" y="18555"/>
                  <a:pt x="4008" y="18376"/>
                  <a:pt x="3393" y="18195"/>
                </a:cubicBezTo>
                <a:cubicBezTo>
                  <a:pt x="2778" y="18014"/>
                  <a:pt x="2208" y="17821"/>
                  <a:pt x="1686" y="17616"/>
                </a:cubicBezTo>
                <a:cubicBezTo>
                  <a:pt x="1162" y="17411"/>
                  <a:pt x="805" y="17261"/>
                  <a:pt x="612" y="17164"/>
                </a:cubicBezTo>
                <a:cubicBezTo>
                  <a:pt x="420" y="17068"/>
                  <a:pt x="286" y="16995"/>
                  <a:pt x="208" y="16947"/>
                </a:cubicBezTo>
                <a:cubicBezTo>
                  <a:pt x="-53" y="16779"/>
                  <a:pt x="-68" y="16614"/>
                  <a:pt x="163" y="16453"/>
                </a:cubicBezTo>
                <a:lnTo>
                  <a:pt x="2539" y="14826"/>
                </a:lnTo>
                <a:cubicBezTo>
                  <a:pt x="2647" y="14746"/>
                  <a:pt x="2824" y="14697"/>
                  <a:pt x="3070" y="14681"/>
                </a:cubicBezTo>
                <a:cubicBezTo>
                  <a:pt x="3301" y="14665"/>
                  <a:pt x="3486" y="14701"/>
                  <a:pt x="3624" y="14790"/>
                </a:cubicBezTo>
                <a:lnTo>
                  <a:pt x="3670" y="14814"/>
                </a:lnTo>
                <a:cubicBezTo>
                  <a:pt x="5408" y="15609"/>
                  <a:pt x="7277" y="16112"/>
                  <a:pt x="9278" y="16320"/>
                </a:cubicBezTo>
                <a:cubicBezTo>
                  <a:pt x="9847" y="16385"/>
                  <a:pt x="10416" y="16417"/>
                  <a:pt x="10986" y="16417"/>
                </a:cubicBezTo>
                <a:cubicBezTo>
                  <a:pt x="12231" y="16417"/>
                  <a:pt x="13328" y="16244"/>
                  <a:pt x="14274" y="15899"/>
                </a:cubicBezTo>
                <a:cubicBezTo>
                  <a:pt x="15221" y="15553"/>
                  <a:pt x="15694" y="15063"/>
                  <a:pt x="15694" y="14428"/>
                </a:cubicBezTo>
                <a:cubicBezTo>
                  <a:pt x="15694" y="14203"/>
                  <a:pt x="15578" y="13990"/>
                  <a:pt x="15347" y="13789"/>
                </a:cubicBezTo>
                <a:cubicBezTo>
                  <a:pt x="15116" y="13589"/>
                  <a:pt x="14858" y="13420"/>
                  <a:pt x="14574" y="13283"/>
                </a:cubicBezTo>
                <a:cubicBezTo>
                  <a:pt x="14290" y="13146"/>
                  <a:pt x="13839" y="12996"/>
                  <a:pt x="13224" y="12831"/>
                </a:cubicBezTo>
                <a:cubicBezTo>
                  <a:pt x="12609" y="12666"/>
                  <a:pt x="12101" y="12538"/>
                  <a:pt x="11701" y="12445"/>
                </a:cubicBezTo>
                <a:cubicBezTo>
                  <a:pt x="11300" y="12353"/>
                  <a:pt x="10686" y="12222"/>
                  <a:pt x="9855" y="12054"/>
                </a:cubicBezTo>
                <a:cubicBezTo>
                  <a:pt x="9255" y="11925"/>
                  <a:pt x="8782" y="11825"/>
                  <a:pt x="8436" y="11752"/>
                </a:cubicBezTo>
                <a:cubicBezTo>
                  <a:pt x="8089" y="11680"/>
                  <a:pt x="7616" y="11574"/>
                  <a:pt x="7016" y="11433"/>
                </a:cubicBezTo>
                <a:cubicBezTo>
                  <a:pt x="6416" y="11292"/>
                  <a:pt x="5935" y="11168"/>
                  <a:pt x="5574" y="11059"/>
                </a:cubicBezTo>
                <a:cubicBezTo>
                  <a:pt x="5213" y="10951"/>
                  <a:pt x="4778" y="10808"/>
                  <a:pt x="4270" y="10631"/>
                </a:cubicBezTo>
                <a:cubicBezTo>
                  <a:pt x="3763" y="10455"/>
                  <a:pt x="3351" y="10284"/>
                  <a:pt x="3036" y="10119"/>
                </a:cubicBezTo>
                <a:cubicBezTo>
                  <a:pt x="2720" y="9954"/>
                  <a:pt x="2386" y="9758"/>
                  <a:pt x="2032" y="9528"/>
                </a:cubicBezTo>
                <a:cubicBezTo>
                  <a:pt x="1678" y="9299"/>
                  <a:pt x="1405" y="9066"/>
                  <a:pt x="1213" y="8829"/>
                </a:cubicBezTo>
                <a:cubicBezTo>
                  <a:pt x="1020" y="8592"/>
                  <a:pt x="859" y="8325"/>
                  <a:pt x="728" y="8028"/>
                </a:cubicBezTo>
                <a:cubicBezTo>
                  <a:pt x="597" y="7730"/>
                  <a:pt x="532" y="7417"/>
                  <a:pt x="532" y="7087"/>
                </a:cubicBezTo>
                <a:cubicBezTo>
                  <a:pt x="532" y="5978"/>
                  <a:pt x="1285" y="5006"/>
                  <a:pt x="2793" y="4170"/>
                </a:cubicBezTo>
                <a:cubicBezTo>
                  <a:pt x="4301" y="3335"/>
                  <a:pt x="6262" y="2797"/>
                  <a:pt x="8677" y="2555"/>
                </a:cubicBezTo>
                <a:lnTo>
                  <a:pt x="8677" y="386"/>
                </a:lnTo>
                <a:cubicBezTo>
                  <a:pt x="8677" y="281"/>
                  <a:pt x="8751" y="191"/>
                  <a:pt x="8897" y="114"/>
                </a:cubicBezTo>
                <a:cubicBezTo>
                  <a:pt x="9043" y="38"/>
                  <a:pt x="9216" y="0"/>
                  <a:pt x="9417" y="0"/>
                </a:cubicBezTo>
                <a:lnTo>
                  <a:pt x="12531" y="0"/>
                </a:lnTo>
                <a:cubicBezTo>
                  <a:pt x="12747" y="0"/>
                  <a:pt x="12924" y="36"/>
                  <a:pt x="13063" y="108"/>
                </a:cubicBezTo>
                <a:cubicBezTo>
                  <a:pt x="13201" y="181"/>
                  <a:pt x="13271" y="273"/>
                  <a:pt x="13271" y="386"/>
                </a:cubicBezTo>
                <a:lnTo>
                  <a:pt x="13271" y="2507"/>
                </a:lnTo>
                <a:cubicBezTo>
                  <a:pt x="14147" y="2555"/>
                  <a:pt x="14997" y="2648"/>
                  <a:pt x="15821" y="2784"/>
                </a:cubicBezTo>
                <a:cubicBezTo>
                  <a:pt x="16643" y="2921"/>
                  <a:pt x="17312" y="3056"/>
                  <a:pt x="17827" y="3188"/>
                </a:cubicBezTo>
                <a:cubicBezTo>
                  <a:pt x="18343" y="3321"/>
                  <a:pt x="18832" y="3472"/>
                  <a:pt x="19294" y="3640"/>
                </a:cubicBezTo>
                <a:cubicBezTo>
                  <a:pt x="19755" y="3809"/>
                  <a:pt x="20055" y="3926"/>
                  <a:pt x="20193" y="3990"/>
                </a:cubicBezTo>
                <a:cubicBezTo>
                  <a:pt x="20331" y="4054"/>
                  <a:pt x="20447" y="4110"/>
                  <a:pt x="20539" y="4158"/>
                </a:cubicBezTo>
                <a:cubicBezTo>
                  <a:pt x="20801" y="4303"/>
                  <a:pt x="20839" y="4456"/>
                  <a:pt x="20655" y="4617"/>
                </a:cubicBezTo>
                <a:lnTo>
                  <a:pt x="18786" y="6376"/>
                </a:lnTo>
                <a:cubicBezTo>
                  <a:pt x="18662" y="6497"/>
                  <a:pt x="18486" y="6561"/>
                  <a:pt x="18254" y="6569"/>
                </a:cubicBezTo>
                <a:cubicBezTo>
                  <a:pt x="18039" y="6593"/>
                  <a:pt x="17831" y="6565"/>
                  <a:pt x="17632" y="6485"/>
                </a:cubicBezTo>
                <a:cubicBezTo>
                  <a:pt x="17586" y="6461"/>
                  <a:pt x="17474" y="6412"/>
                  <a:pt x="17298" y="6340"/>
                </a:cubicBezTo>
                <a:cubicBezTo>
                  <a:pt x="17120" y="6268"/>
                  <a:pt x="16820" y="6162"/>
                  <a:pt x="16397" y="6021"/>
                </a:cubicBezTo>
                <a:cubicBezTo>
                  <a:pt x="15974" y="5880"/>
                  <a:pt x="15524" y="5752"/>
                  <a:pt x="15047" y="5635"/>
                </a:cubicBezTo>
                <a:cubicBezTo>
                  <a:pt x="14570" y="5519"/>
                  <a:pt x="13998" y="5414"/>
                  <a:pt x="13328" y="5322"/>
                </a:cubicBezTo>
                <a:cubicBezTo>
                  <a:pt x="12658" y="5229"/>
                  <a:pt x="12001" y="5183"/>
                  <a:pt x="11355" y="5183"/>
                </a:cubicBezTo>
                <a:cubicBezTo>
                  <a:pt x="9893" y="5183"/>
                  <a:pt x="8702" y="5356"/>
                  <a:pt x="7778" y="5701"/>
                </a:cubicBezTo>
                <a:cubicBezTo>
                  <a:pt x="6854" y="6047"/>
                  <a:pt x="6393" y="6493"/>
                  <a:pt x="6393" y="7039"/>
                </a:cubicBezTo>
                <a:cubicBezTo>
                  <a:pt x="6393" y="7248"/>
                  <a:pt x="6458" y="7441"/>
                  <a:pt x="6589" y="7618"/>
                </a:cubicBezTo>
                <a:cubicBezTo>
                  <a:pt x="6719" y="7795"/>
                  <a:pt x="6947" y="7961"/>
                  <a:pt x="7270" y="8118"/>
                </a:cubicBezTo>
                <a:cubicBezTo>
                  <a:pt x="7594" y="8275"/>
                  <a:pt x="7897" y="8408"/>
                  <a:pt x="8182" y="8516"/>
                </a:cubicBezTo>
                <a:cubicBezTo>
                  <a:pt x="8466" y="8624"/>
                  <a:pt x="8897" y="8749"/>
                  <a:pt x="9474" y="8889"/>
                </a:cubicBezTo>
                <a:cubicBezTo>
                  <a:pt x="10051" y="9030"/>
                  <a:pt x="10517" y="9139"/>
                  <a:pt x="10870" y="9215"/>
                </a:cubicBezTo>
                <a:cubicBezTo>
                  <a:pt x="11224" y="9291"/>
                  <a:pt x="11762" y="9402"/>
                  <a:pt x="12486" y="9547"/>
                </a:cubicBezTo>
                <a:cubicBezTo>
                  <a:pt x="13301" y="9707"/>
                  <a:pt x="13923" y="9834"/>
                  <a:pt x="14354" y="9926"/>
                </a:cubicBezTo>
                <a:cubicBezTo>
                  <a:pt x="14785" y="10019"/>
                  <a:pt x="15370" y="10159"/>
                  <a:pt x="16109" y="10348"/>
                </a:cubicBezTo>
                <a:cubicBezTo>
                  <a:pt x="16847" y="10537"/>
                  <a:pt x="17428" y="10708"/>
                  <a:pt x="17851" y="10860"/>
                </a:cubicBezTo>
                <a:cubicBezTo>
                  <a:pt x="18275" y="11013"/>
                  <a:pt x="18751" y="11214"/>
                  <a:pt x="19282" y="11463"/>
                </a:cubicBezTo>
                <a:cubicBezTo>
                  <a:pt x="19813" y="11712"/>
                  <a:pt x="20221" y="11967"/>
                  <a:pt x="20505" y="12228"/>
                </a:cubicBezTo>
                <a:cubicBezTo>
                  <a:pt x="20789" y="12490"/>
                  <a:pt x="21032" y="12797"/>
                  <a:pt x="21232" y="13150"/>
                </a:cubicBezTo>
                <a:cubicBezTo>
                  <a:pt x="21431" y="13504"/>
                  <a:pt x="21532" y="13882"/>
                  <a:pt x="21532" y="14284"/>
                </a:cubicBezTo>
                <a:close/>
                <a:moveTo>
                  <a:pt x="21532" y="14284"/>
                </a:moveTo>
              </a:path>
            </a:pathLst>
          </a:custGeom>
          <a:solidFill>
            <a:schemeClr val="accent6"/>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noProof="1">
              <a:solidFill>
                <a:srgbClr val="000000"/>
              </a:solidFill>
              <a:latin typeface="Open Sans Light"/>
              <a:sym typeface="Helvetica Neue UltraLight" charset="0"/>
            </a:endParaRPr>
          </a:p>
        </p:txBody>
      </p:sp>
      <p:sp>
        <p:nvSpPr>
          <p:cNvPr id="58380" name="Rectangle 11"/>
          <p:cNvSpPr>
            <a:spLocks noChangeArrowheads="1"/>
          </p:cNvSpPr>
          <p:nvPr/>
        </p:nvSpPr>
        <p:spPr bwMode="auto">
          <a:xfrm>
            <a:off x="8104188" y="1428750"/>
            <a:ext cx="7064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b="1">
                <a:solidFill>
                  <a:srgbClr val="FFFFFF"/>
                </a:solidFill>
                <a:latin typeface="Montserrat Bold" charset="0"/>
                <a:ea typeface="MS PGothic" panose="020B0600070205080204" pitchFamily="34" charset="-128"/>
                <a:sym typeface="Montserrat Bold" charset="0"/>
              </a:rPr>
              <a:t>88%</a:t>
            </a:r>
          </a:p>
        </p:txBody>
      </p:sp>
      <p:sp>
        <p:nvSpPr>
          <p:cNvPr id="58381" name="Rectangle 12"/>
          <p:cNvSpPr>
            <a:spLocks noChangeArrowheads="1"/>
          </p:cNvSpPr>
          <p:nvPr/>
        </p:nvSpPr>
        <p:spPr bwMode="auto">
          <a:xfrm>
            <a:off x="8101013" y="4148138"/>
            <a:ext cx="6096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b="1">
                <a:solidFill>
                  <a:srgbClr val="FFFFFF"/>
                </a:solidFill>
                <a:latin typeface="Montserrat Bold" charset="0"/>
                <a:ea typeface="MS PGothic" panose="020B0600070205080204" pitchFamily="34" charset="-128"/>
                <a:sym typeface="Montserrat Bold" charset="0"/>
              </a:rPr>
              <a:t>33%</a:t>
            </a:r>
          </a:p>
        </p:txBody>
      </p:sp>
      <p:sp>
        <p:nvSpPr>
          <p:cNvPr id="58382" name="Rectangle 13"/>
          <p:cNvSpPr>
            <a:spLocks noChangeArrowheads="1"/>
          </p:cNvSpPr>
          <p:nvPr/>
        </p:nvSpPr>
        <p:spPr bwMode="auto">
          <a:xfrm>
            <a:off x="3443288" y="1485900"/>
            <a:ext cx="5969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r"/>
            <a:r>
              <a:rPr lang="en-US" altLang="zh-CN" b="1">
                <a:solidFill>
                  <a:srgbClr val="FFFFFF"/>
                </a:solidFill>
                <a:latin typeface="Montserrat Bold" charset="0"/>
                <a:ea typeface="MS PGothic" panose="020B0600070205080204" pitchFamily="34" charset="-128"/>
                <a:sym typeface="Montserrat Bold" charset="0"/>
              </a:rPr>
              <a:t>44%</a:t>
            </a:r>
          </a:p>
        </p:txBody>
      </p:sp>
      <p:sp>
        <p:nvSpPr>
          <p:cNvPr id="58383" name="Rectangle 23"/>
          <p:cNvSpPr>
            <a:spLocks noChangeArrowheads="1"/>
          </p:cNvSpPr>
          <p:nvPr/>
        </p:nvSpPr>
        <p:spPr bwMode="auto">
          <a:xfrm>
            <a:off x="882650" y="4603750"/>
            <a:ext cx="198755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gn="ct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58384" name="Rectangle 24"/>
          <p:cNvSpPr>
            <a:spLocks noChangeArrowheads="1"/>
          </p:cNvSpPr>
          <p:nvPr/>
        </p:nvSpPr>
        <p:spPr bwMode="auto">
          <a:xfrm>
            <a:off x="960438" y="4267200"/>
            <a:ext cx="1935162"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10000"/>
              </a:lnSpc>
            </a:pPr>
            <a:r>
              <a:rPr lang="zh-CN" altLang="en-US" sz="2200" b="1">
                <a:solidFill>
                  <a:srgbClr val="FFFFFF"/>
                </a:solidFill>
                <a:latin typeface="Montserrat Bold" charset="0"/>
                <a:ea typeface="MS PGothic" panose="020B0600070205080204" pitchFamily="34" charset="-128"/>
                <a:sym typeface="Montserrat Bold" charset="0"/>
              </a:rPr>
              <a:t>添加标题</a:t>
            </a:r>
            <a:endParaRPr lang="en-US" altLang="zh-CN" sz="2200" b="1">
              <a:solidFill>
                <a:srgbClr val="FFFFFF"/>
              </a:solidFill>
              <a:latin typeface="Montserrat Bold" charset="0"/>
              <a:ea typeface="MS PGothic" panose="020B0600070205080204" pitchFamily="34" charset="-128"/>
              <a:sym typeface="Montserrat Bold" charset="0"/>
            </a:endParaRPr>
          </a:p>
        </p:txBody>
      </p:sp>
      <p:sp>
        <p:nvSpPr>
          <p:cNvPr id="58385" name="Rectangle 27"/>
          <p:cNvSpPr>
            <a:spLocks noChangeArrowheads="1"/>
          </p:cNvSpPr>
          <p:nvPr/>
        </p:nvSpPr>
        <p:spPr bwMode="auto">
          <a:xfrm>
            <a:off x="260350" y="123825"/>
            <a:ext cx="14970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CHARTS</a:t>
            </a:r>
          </a:p>
        </p:txBody>
      </p:sp>
      <p:sp>
        <p:nvSpPr>
          <p:cNvPr id="58386" name="Rectangle 28"/>
          <p:cNvSpPr>
            <a:spLocks noChangeArrowheads="1"/>
          </p:cNvSpPr>
          <p:nvPr/>
        </p:nvSpPr>
        <p:spPr bwMode="auto">
          <a:xfrm>
            <a:off x="274638" y="546100"/>
            <a:ext cx="19875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58387" name="Rectangle 29"/>
          <p:cNvSpPr>
            <a:spLocks noChangeArrowheads="1"/>
          </p:cNvSpPr>
          <p:nvPr/>
        </p:nvSpPr>
        <p:spPr bwMode="auto">
          <a:xfrm>
            <a:off x="5099050" y="5429250"/>
            <a:ext cx="198755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gn="ct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58388" name="Rectangle 30"/>
          <p:cNvSpPr>
            <a:spLocks noChangeArrowheads="1"/>
          </p:cNvSpPr>
          <p:nvPr/>
        </p:nvSpPr>
        <p:spPr bwMode="auto">
          <a:xfrm>
            <a:off x="9594850" y="4603750"/>
            <a:ext cx="198755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gn="ct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graphicFrame>
        <p:nvGraphicFramePr>
          <p:cNvPr id="58389" name="对象 3"/>
          <p:cNvGraphicFramePr>
            <a:graphicFrameLocks noChangeAspect="1"/>
          </p:cNvGraphicFramePr>
          <p:nvPr/>
        </p:nvGraphicFramePr>
        <p:xfrm>
          <a:off x="914400" y="1638300"/>
          <a:ext cx="2024063" cy="2024063"/>
        </p:xfrm>
        <a:graphic>
          <a:graphicData uri="http://schemas.openxmlformats.org/presentationml/2006/ole">
            <mc:AlternateContent xmlns:mc="http://schemas.openxmlformats.org/markup-compatibility/2006">
              <mc:Choice xmlns:v="urn:schemas-microsoft-com:vml" Requires="v">
                <p:oleObj spid="_x0000_s58401" r:id="rId6" imgW="2019048" imgH="2019048" progId="excel.sheet.8">
                  <p:embed/>
                </p:oleObj>
              </mc:Choice>
              <mc:Fallback>
                <p:oleObj r:id="rId6" imgW="2019048" imgH="2019048" progId="excel.sheet.8">
                  <p:embed/>
                  <p:pic>
                    <p:nvPicPr>
                      <p:cNvPr id="0" name="对象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400" y="1638300"/>
                        <a:ext cx="2024063" cy="202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5" name="Group 4"/>
          <p:cNvGrpSpPr/>
          <p:nvPr/>
        </p:nvGrpSpPr>
        <p:grpSpPr bwMode="auto">
          <a:xfrm>
            <a:off x="1071563" y="1870075"/>
            <a:ext cx="1593850" cy="1593850"/>
            <a:chOff x="186" y="186"/>
            <a:chExt cx="2008" cy="2008"/>
          </a:xfrm>
          <a:solidFill>
            <a:srgbClr val="54616A"/>
          </a:solidFill>
        </p:grpSpPr>
        <p:sp>
          <p:nvSpPr>
            <p:cNvPr id="36" name="AutoShape 2"/>
            <p:cNvSpPr/>
            <p:nvPr/>
          </p:nvSpPr>
          <p:spPr bwMode="auto">
            <a:xfrm>
              <a:off x="186" y="186"/>
              <a:ext cx="2008" cy="2008"/>
            </a:xfrm>
            <a:custGeom>
              <a:avLst/>
              <a:gdLst/>
              <a:ahLst/>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noProof="1">
                <a:solidFill>
                  <a:srgbClr val="000000"/>
                </a:solidFill>
                <a:latin typeface="Open Sans Light"/>
                <a:sym typeface="Helvetica Neue UltraLight" charset="0"/>
              </a:endParaRPr>
            </a:p>
          </p:txBody>
        </p:sp>
        <p:sp>
          <p:nvSpPr>
            <p:cNvPr id="37" name="Rectangle 3"/>
            <p:cNvSpPr/>
            <p:nvPr/>
          </p:nvSpPr>
          <p:spPr bwMode="auto">
            <a:xfrm>
              <a:off x="611" y="1013"/>
              <a:ext cx="1168" cy="344"/>
            </a:xfrm>
            <a:prstGeom prst="rect">
              <a:avLst/>
            </a:pr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lnSpc>
                  <a:spcPct val="80000"/>
                </a:lnSpc>
              </a:pPr>
              <a:r>
                <a:rPr lang="en-US" b="1" noProof="1">
                  <a:solidFill>
                    <a:srgbClr val="FFFFFF"/>
                  </a:solidFill>
                  <a:latin typeface="Montserrat Bold" charset="0"/>
                  <a:ea typeface="MS PGothic" panose="020B0600070205080204" charset="-128"/>
                  <a:cs typeface="Montserrat Bold" charset="0"/>
                  <a:sym typeface="Montserrat Bold" charset="0"/>
                </a:rPr>
                <a:t>50%</a:t>
              </a:r>
            </a:p>
          </p:txBody>
        </p:sp>
      </p:grpSp>
      <p:graphicFrame>
        <p:nvGraphicFramePr>
          <p:cNvPr id="58391" name="对象 4"/>
          <p:cNvGraphicFramePr>
            <a:graphicFrameLocks noChangeAspect="1"/>
          </p:cNvGraphicFramePr>
          <p:nvPr/>
        </p:nvGraphicFramePr>
        <p:xfrm>
          <a:off x="9563100" y="1671638"/>
          <a:ext cx="2024063" cy="2024062"/>
        </p:xfrm>
        <a:graphic>
          <a:graphicData uri="http://schemas.openxmlformats.org/presentationml/2006/ole">
            <mc:AlternateContent xmlns:mc="http://schemas.openxmlformats.org/markup-compatibility/2006">
              <mc:Choice xmlns:v="urn:schemas-microsoft-com:vml" Requires="v">
                <p:oleObj spid="_x0000_s58402" r:id="rId8" imgW="2019048" imgH="2019048" progId="excel.sheet.8">
                  <p:embed/>
                </p:oleObj>
              </mc:Choice>
              <mc:Fallback>
                <p:oleObj r:id="rId8" imgW="2019048" imgH="2019048" progId="excel.sheet.8">
                  <p:embed/>
                  <p:pic>
                    <p:nvPicPr>
                      <p:cNvPr id="0" name="对象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563100" y="1671638"/>
                        <a:ext cx="2024063" cy="202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58392" name="Group 4"/>
          <p:cNvGrpSpPr>
            <a:grpSpLocks/>
          </p:cNvGrpSpPr>
          <p:nvPr/>
        </p:nvGrpSpPr>
        <p:grpSpPr bwMode="auto">
          <a:xfrm>
            <a:off x="9720263" y="1903413"/>
            <a:ext cx="1593850" cy="1593850"/>
            <a:chOff x="186" y="186"/>
            <a:chExt cx="2008" cy="2008"/>
          </a:xfrm>
        </p:grpSpPr>
        <p:sp>
          <p:nvSpPr>
            <p:cNvPr id="58393" name="AutoShape 2"/>
            <p:cNvSpPr>
              <a:spLocks noChangeArrowheads="1"/>
            </p:cNvSpPr>
            <p:nvPr/>
          </p:nvSpPr>
          <p:spPr bwMode="auto">
            <a:xfrm>
              <a:off x="186" y="186"/>
              <a:ext cx="2008" cy="2008"/>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 name="T10" fmla="*/ 16796 w 19679"/>
                <a:gd name="T11" fmla="*/ 2882 h 19679"/>
              </a:gdLst>
              <a:ahLst/>
              <a:cxnLst>
                <a:cxn ang="0">
                  <a:pos x="T0" y="T1"/>
                </a:cxn>
                <a:cxn ang="0">
                  <a:pos x="T2" y="T3"/>
                </a:cxn>
                <a:cxn ang="0">
                  <a:pos x="T4" y="T5"/>
                </a:cxn>
                <a:cxn ang="0">
                  <a:pos x="T6" y="T7"/>
                </a:cxn>
                <a:cxn ang="0">
                  <a:pos x="T8" y="T9"/>
                </a:cxn>
                <a:cxn ang="0">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54616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b="1">
                <a:solidFill>
                  <a:srgbClr val="000000"/>
                </a:solidFill>
                <a:latin typeface="Open Sans Light"/>
                <a:sym typeface="Helvetica Neue UltraLight" charset="0"/>
              </a:endParaRPr>
            </a:p>
          </p:txBody>
        </p:sp>
        <p:sp>
          <p:nvSpPr>
            <p:cNvPr id="58394" name="Rectangle 3"/>
            <p:cNvSpPr>
              <a:spLocks noChangeArrowheads="1"/>
            </p:cNvSpPr>
            <p:nvPr/>
          </p:nvSpPr>
          <p:spPr bwMode="auto">
            <a:xfrm>
              <a:off x="611" y="1013"/>
              <a:ext cx="1168"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80000"/>
                </a:lnSpc>
              </a:pPr>
              <a:r>
                <a:rPr lang="en-US" altLang="zh-CN" b="1">
                  <a:solidFill>
                    <a:srgbClr val="FFFFFF"/>
                  </a:solidFill>
                  <a:latin typeface="Montserrat Bold" charset="0"/>
                  <a:ea typeface="MS PGothic" panose="020B0600070205080204" pitchFamily="34" charset="-128"/>
                  <a:sym typeface="Montserrat Bold" charset="0"/>
                </a:rPr>
                <a:t>30%</a:t>
              </a:r>
            </a:p>
          </p:txBody>
        </p:sp>
      </p:grpSp>
      <p:sp>
        <p:nvSpPr>
          <p:cNvPr id="58395" name="Rectangle 24"/>
          <p:cNvSpPr>
            <a:spLocks noChangeArrowheads="1"/>
          </p:cNvSpPr>
          <p:nvPr/>
        </p:nvSpPr>
        <p:spPr bwMode="auto">
          <a:xfrm>
            <a:off x="5126038" y="5060950"/>
            <a:ext cx="1935162"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10000"/>
              </a:lnSpc>
            </a:pPr>
            <a:r>
              <a:rPr lang="zh-CN" altLang="en-US" sz="2200" b="1">
                <a:solidFill>
                  <a:srgbClr val="FFFFFF"/>
                </a:solidFill>
                <a:latin typeface="Montserrat Bold" charset="0"/>
                <a:ea typeface="MS PGothic" panose="020B0600070205080204" pitchFamily="34" charset="-128"/>
                <a:sym typeface="Montserrat Bold" charset="0"/>
              </a:rPr>
              <a:t>添加标题</a:t>
            </a:r>
            <a:endParaRPr lang="en-US" altLang="zh-CN" sz="2200" b="1">
              <a:solidFill>
                <a:srgbClr val="FFFFFF"/>
              </a:solidFill>
              <a:latin typeface="Montserrat Bold" charset="0"/>
              <a:ea typeface="MS PGothic" panose="020B0600070205080204" pitchFamily="34" charset="-128"/>
              <a:sym typeface="Montserrat Bold" charset="0"/>
            </a:endParaRPr>
          </a:p>
        </p:txBody>
      </p:sp>
      <p:sp>
        <p:nvSpPr>
          <p:cNvPr id="58396" name="Rectangle 24"/>
          <p:cNvSpPr>
            <a:spLocks noChangeArrowheads="1"/>
          </p:cNvSpPr>
          <p:nvPr/>
        </p:nvSpPr>
        <p:spPr bwMode="auto">
          <a:xfrm>
            <a:off x="9594850" y="4303713"/>
            <a:ext cx="193516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10000"/>
              </a:lnSpc>
            </a:pPr>
            <a:r>
              <a:rPr lang="zh-CN" altLang="en-US" sz="2200" b="1">
                <a:solidFill>
                  <a:srgbClr val="FFFFFF"/>
                </a:solidFill>
                <a:latin typeface="Montserrat Bold" charset="0"/>
                <a:ea typeface="MS PGothic" panose="020B0600070205080204" pitchFamily="34" charset="-128"/>
                <a:sym typeface="Montserrat Bold" charset="0"/>
              </a:rPr>
              <a:t>添加标题</a:t>
            </a:r>
            <a:endParaRPr lang="en-US" altLang="zh-CN" sz="2200" b="1">
              <a:solidFill>
                <a:srgbClr val="FFFFFF"/>
              </a:solidFill>
              <a:latin typeface="Montserrat Bold" charset="0"/>
              <a:ea typeface="MS PGothic" panose="020B0600070205080204" pitchFamily="34" charset="-128"/>
              <a:sym typeface="Montserrat Bold" charset="0"/>
            </a:endParaRPr>
          </a:p>
        </p:txBody>
      </p:sp>
    </p:spTree>
  </p:cSld>
  <p:clrMapOvr>
    <a:masterClrMapping/>
  </p:clrMapOvr>
  <p:transition spd="slow" advTm="1600">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3197A0C5-AF06-49C2-88C0-8E95595A380E}" type="slidenum">
              <a:rPr lang="en-US" altLang="zh-CN">
                <a:ea typeface="MS PGothic" panose="020B0600070205080204" pitchFamily="34" charset="-128"/>
              </a:rPr>
              <a:pPr/>
              <a:t>26</a:t>
            </a:fld>
            <a:endParaRPr lang="en-US" altLang="zh-CN">
              <a:ea typeface="MS PGothic" panose="020B0600070205080204" pitchFamily="34" charset="-128"/>
            </a:endParaRPr>
          </a:p>
        </p:txBody>
      </p:sp>
      <p:sp>
        <p:nvSpPr>
          <p:cNvPr id="60418" name="Rectangle 1"/>
          <p:cNvSpPr>
            <a:spLocks noChangeArrowheads="1"/>
          </p:cNvSpPr>
          <p:nvPr/>
        </p:nvSpPr>
        <p:spPr bwMode="auto">
          <a:xfrm>
            <a:off x="0" y="-6350"/>
            <a:ext cx="12198350" cy="2705100"/>
          </a:xfrm>
          <a:prstGeom prst="rect">
            <a:avLst/>
          </a:prstGeom>
          <a:solidFill>
            <a:srgbClr val="262E3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43010" name="Rectangle 2"/>
          <p:cNvSpPr/>
          <p:nvPr/>
        </p:nvSpPr>
        <p:spPr bwMode="auto">
          <a:xfrm>
            <a:off x="0" y="10299"/>
            <a:ext cx="12198350" cy="2704307"/>
          </a:xfrm>
          <a:prstGeom prst="rect">
            <a:avLst/>
          </a:prstGeom>
          <a:blipFill dpi="0" rotWithShape="0">
            <a:blip r:embed="rId3">
              <a:alphaModFix amt="10000"/>
            </a:blip>
            <a:srcRect/>
            <a:stretch>
              <a:fillRect t="-175536" b="-175536"/>
            </a:stretch>
          </a:blipFill>
          <a:ln>
            <a:noFill/>
          </a:ln>
          <a:extLst>
            <a:ext uri="{91240B29-F687-4F45-9708-019B960494DF}">
              <a14:hiddenLine xmlns:a14="http://schemas.microsoft.com/office/drawing/2010/main" w="25400">
                <a:solidFill>
                  <a:schemeClr val="tx1">
                    <a:alpha val="9999"/>
                  </a:schemeClr>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60420" name="Rectangle 3"/>
          <p:cNvSpPr>
            <a:spLocks noChangeArrowheads="1"/>
          </p:cNvSpPr>
          <p:nvPr/>
        </p:nvSpPr>
        <p:spPr bwMode="auto">
          <a:xfrm>
            <a:off x="260350" y="123825"/>
            <a:ext cx="18351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MOCKUPS</a:t>
            </a:r>
          </a:p>
        </p:txBody>
      </p:sp>
      <p:sp>
        <p:nvSpPr>
          <p:cNvPr id="60421" name="Rectangle 4"/>
          <p:cNvSpPr>
            <a:spLocks noChangeArrowheads="1"/>
          </p:cNvSpPr>
          <p:nvPr/>
        </p:nvSpPr>
        <p:spPr bwMode="auto">
          <a:xfrm>
            <a:off x="274638" y="546100"/>
            <a:ext cx="32766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8A96A2"/>
                </a:solidFill>
                <a:latin typeface="Open Sans Italic" charset="0"/>
                <a:ea typeface="MS PGothic" panose="020B0600070205080204" pitchFamily="34" charset="-128"/>
                <a:sym typeface="Open Sans Italic" charset="0"/>
              </a:rPr>
              <a:t>Your Awesome Subtitle Here</a:t>
            </a:r>
          </a:p>
        </p:txBody>
      </p:sp>
      <p:sp>
        <p:nvSpPr>
          <p:cNvPr id="43013" name="Rectangle 5"/>
          <p:cNvSpPr/>
          <p:nvPr/>
        </p:nvSpPr>
        <p:spPr bwMode="auto">
          <a:xfrm>
            <a:off x="379413" y="1045369"/>
            <a:ext cx="2279650" cy="5391150"/>
          </a:xfrm>
          <a:prstGeom prst="rect">
            <a:avLst/>
          </a:prstGeom>
          <a:blipFill dpi="0" rotWithShape="0">
            <a:blip r:embed="rId4"/>
            <a:srcRect/>
            <a:stretch>
              <a:fillRect t="-1588" b="-1588"/>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43014" name="Rectangle 6"/>
          <p:cNvSpPr/>
          <p:nvPr/>
        </p:nvSpPr>
        <p:spPr bwMode="auto">
          <a:xfrm>
            <a:off x="1951038" y="815182"/>
            <a:ext cx="2501900" cy="5949950"/>
          </a:xfrm>
          <a:prstGeom prst="rect">
            <a:avLst/>
          </a:prstGeom>
          <a:blipFill dpi="0" rotWithShape="0">
            <a:blip r:embed="rId5"/>
            <a:srcRect/>
            <a:stretch>
              <a:fillRect t="-1521" b="-1521"/>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43015" name="Rectangle 7"/>
          <p:cNvSpPr/>
          <p:nvPr/>
        </p:nvSpPr>
        <p:spPr bwMode="auto">
          <a:xfrm>
            <a:off x="4826000" y="1498600"/>
            <a:ext cx="1671638" cy="1390650"/>
          </a:xfrm>
          <a:prstGeom prst="rect">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60425" name="Rectangle 8"/>
          <p:cNvSpPr>
            <a:spLocks noChangeArrowheads="1"/>
          </p:cNvSpPr>
          <p:nvPr/>
        </p:nvSpPr>
        <p:spPr bwMode="auto">
          <a:xfrm>
            <a:off x="4800600" y="2247900"/>
            <a:ext cx="16986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zh-CN" altLang="en-US" sz="2200" b="1">
                <a:solidFill>
                  <a:srgbClr val="FFFFFF"/>
                </a:solidFill>
                <a:latin typeface="Montserrat Bold" charset="0"/>
                <a:ea typeface="MS PGothic" panose="020B0600070205080204" pitchFamily="34" charset="-128"/>
                <a:sym typeface="Montserrat Bold" charset="0"/>
              </a:rPr>
              <a:t>添加你的标题</a:t>
            </a:r>
            <a:endParaRPr lang="en-US" altLang="zh-CN" sz="2200" b="1">
              <a:solidFill>
                <a:srgbClr val="FFFFFF"/>
              </a:solidFill>
              <a:latin typeface="Montserrat Bold" charset="0"/>
              <a:ea typeface="MS PGothic" panose="020B0600070205080204" pitchFamily="34" charset="-128"/>
              <a:sym typeface="Montserrat Bold" charset="0"/>
            </a:endParaRPr>
          </a:p>
        </p:txBody>
      </p:sp>
      <p:grpSp>
        <p:nvGrpSpPr>
          <p:cNvPr id="60426" name="Group 12"/>
          <p:cNvGrpSpPr>
            <a:grpSpLocks/>
          </p:cNvGrpSpPr>
          <p:nvPr/>
        </p:nvGrpSpPr>
        <p:grpSpPr bwMode="auto">
          <a:xfrm>
            <a:off x="6911975" y="1038225"/>
            <a:ext cx="4670425" cy="866775"/>
            <a:chOff x="0" y="0"/>
            <a:chExt cx="5884" cy="1093"/>
          </a:xfrm>
        </p:grpSpPr>
        <p:sp>
          <p:nvSpPr>
            <p:cNvPr id="60427" name="Rectangle 9"/>
            <p:cNvSpPr>
              <a:spLocks noChangeArrowheads="1"/>
            </p:cNvSpPr>
            <p:nvPr/>
          </p:nvSpPr>
          <p:spPr bwMode="auto">
            <a:xfrm>
              <a:off x="560" y="144"/>
              <a:ext cx="5048"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FFFFFF"/>
                  </a:solidFill>
                  <a:latin typeface="Open Sans Italic" charset="0"/>
                  <a:ea typeface="MS PGothic" panose="020B0600070205080204" pitchFamily="34" charset="-128"/>
                  <a:sym typeface="Open Sans Italic" charset="0"/>
                </a:rPr>
                <a:t>Curabitur id velit eget turpis scelerisque ultricies a id lectus. Lorem ipsum dolor sit amet, consectetur adipiscing elit. </a:t>
              </a:r>
            </a:p>
          </p:txBody>
        </p:sp>
        <p:sp>
          <p:nvSpPr>
            <p:cNvPr id="60428" name="AutoShape 10"/>
            <p:cNvSpPr>
              <a:spLocks noChangeArrowheads="1"/>
            </p:cNvSpPr>
            <p:nvPr/>
          </p:nvSpPr>
          <p:spPr bwMode="auto">
            <a:xfrm>
              <a:off x="0" y="0"/>
              <a:ext cx="488" cy="320"/>
            </a:xfrm>
            <a:custGeom>
              <a:avLst/>
              <a:gdLst>
                <a:gd name="T0" fmla="*/ 18700 w 21600"/>
                <a:gd name="T1" fmla="*/ 9257 h 21600"/>
                <a:gd name="T2" fmla="*/ 20760 w 21600"/>
                <a:gd name="T3" fmla="*/ 14790 h 21600"/>
                <a:gd name="T4" fmla="*/ 16028 w 21600"/>
                <a:gd name="T5" fmla="*/ 21600 h 21600"/>
                <a:gd name="T6" fmla="*/ 11372 w 21600"/>
                <a:gd name="T7" fmla="*/ 14790 h 21600"/>
                <a:gd name="T8" fmla="*/ 12746 w 21600"/>
                <a:gd name="T9" fmla="*/ 9151 h 21600"/>
                <a:gd name="T10" fmla="*/ 17097 w 21600"/>
                <a:gd name="T11" fmla="*/ 0 h 21600"/>
                <a:gd name="T12" fmla="*/ 21600 w 21600"/>
                <a:gd name="T13" fmla="*/ 0 h 21600"/>
                <a:gd name="T14" fmla="*/ 18700 w 21600"/>
                <a:gd name="T15" fmla="*/ 9257 h 21600"/>
                <a:gd name="T16" fmla="*/ 7327 w 21600"/>
                <a:gd name="T17" fmla="*/ 9257 h 21600"/>
                <a:gd name="T18" fmla="*/ 9388 w 21600"/>
                <a:gd name="T19" fmla="*/ 14790 h 21600"/>
                <a:gd name="T20" fmla="*/ 4656 w 21600"/>
                <a:gd name="T21" fmla="*/ 21600 h 21600"/>
                <a:gd name="T22" fmla="*/ 0 w 21600"/>
                <a:gd name="T23" fmla="*/ 14790 h 21600"/>
                <a:gd name="T24" fmla="*/ 1374 w 21600"/>
                <a:gd name="T25" fmla="*/ 9151 h 21600"/>
                <a:gd name="T26" fmla="*/ 5724 w 21600"/>
                <a:gd name="T27" fmla="*/ 0 h 21600"/>
                <a:gd name="T28" fmla="*/ 10228 w 21600"/>
                <a:gd name="T29" fmla="*/ 0 h 21600"/>
                <a:gd name="T30" fmla="*/ 7327 w 21600"/>
                <a:gd name="T31" fmla="*/ 9257 h 21600"/>
                <a:gd name="T32" fmla="*/ 7327 w 21600"/>
                <a:gd name="T33" fmla="*/ 925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00" h="21600">
                  <a:moveTo>
                    <a:pt x="18700" y="9257"/>
                  </a:moveTo>
                  <a:cubicBezTo>
                    <a:pt x="20073" y="10534"/>
                    <a:pt x="20760" y="12556"/>
                    <a:pt x="20760" y="14790"/>
                  </a:cubicBezTo>
                  <a:cubicBezTo>
                    <a:pt x="20760" y="18727"/>
                    <a:pt x="18776" y="21600"/>
                    <a:pt x="16028" y="21600"/>
                  </a:cubicBezTo>
                  <a:cubicBezTo>
                    <a:pt x="13586" y="21600"/>
                    <a:pt x="11372" y="19046"/>
                    <a:pt x="11372" y="14790"/>
                  </a:cubicBezTo>
                  <a:cubicBezTo>
                    <a:pt x="11372" y="12662"/>
                    <a:pt x="11907" y="10853"/>
                    <a:pt x="12746" y="9151"/>
                  </a:cubicBezTo>
                  <a:lnTo>
                    <a:pt x="17097" y="0"/>
                  </a:lnTo>
                  <a:lnTo>
                    <a:pt x="21600" y="0"/>
                  </a:lnTo>
                  <a:cubicBezTo>
                    <a:pt x="21600" y="0"/>
                    <a:pt x="18700" y="9257"/>
                    <a:pt x="18700" y="9257"/>
                  </a:cubicBezTo>
                  <a:close/>
                  <a:moveTo>
                    <a:pt x="7327" y="9257"/>
                  </a:moveTo>
                  <a:cubicBezTo>
                    <a:pt x="8701" y="10534"/>
                    <a:pt x="9388" y="12556"/>
                    <a:pt x="9388" y="14790"/>
                  </a:cubicBezTo>
                  <a:cubicBezTo>
                    <a:pt x="9388" y="18727"/>
                    <a:pt x="7404" y="21600"/>
                    <a:pt x="4656" y="21600"/>
                  </a:cubicBezTo>
                  <a:cubicBezTo>
                    <a:pt x="2213" y="21600"/>
                    <a:pt x="0" y="19046"/>
                    <a:pt x="0" y="14790"/>
                  </a:cubicBezTo>
                  <a:cubicBezTo>
                    <a:pt x="0" y="12662"/>
                    <a:pt x="534" y="10853"/>
                    <a:pt x="1374" y="9151"/>
                  </a:cubicBezTo>
                  <a:lnTo>
                    <a:pt x="5724" y="0"/>
                  </a:lnTo>
                  <a:lnTo>
                    <a:pt x="10228" y="0"/>
                  </a:lnTo>
                  <a:cubicBezTo>
                    <a:pt x="10228" y="0"/>
                    <a:pt x="7327" y="9257"/>
                    <a:pt x="7327" y="9257"/>
                  </a:cubicBezTo>
                  <a:close/>
                  <a:moveTo>
                    <a:pt x="7327" y="9257"/>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lnSpc>
                  <a:spcPct val="130000"/>
                </a:lnSpc>
              </a:pPr>
              <a:endParaRPr lang="en-US" altLang="zh-CN" sz="2800">
                <a:solidFill>
                  <a:srgbClr val="000000"/>
                </a:solidFill>
                <a:latin typeface="Open Sans Light"/>
                <a:sym typeface="Helvetica Neue UltraLight" charset="0"/>
              </a:endParaRPr>
            </a:p>
          </p:txBody>
        </p:sp>
        <p:sp>
          <p:nvSpPr>
            <p:cNvPr id="60429" name="AutoShape 11"/>
            <p:cNvSpPr>
              <a:spLocks noChangeArrowheads="1"/>
            </p:cNvSpPr>
            <p:nvPr/>
          </p:nvSpPr>
          <p:spPr bwMode="auto">
            <a:xfrm rot="10800000">
              <a:off x="5596" y="901"/>
              <a:ext cx="288" cy="192"/>
            </a:xfrm>
            <a:custGeom>
              <a:avLst/>
              <a:gdLst>
                <a:gd name="T0" fmla="*/ 18700 w 21600"/>
                <a:gd name="T1" fmla="*/ 9257 h 21600"/>
                <a:gd name="T2" fmla="*/ 20760 w 21600"/>
                <a:gd name="T3" fmla="*/ 14790 h 21600"/>
                <a:gd name="T4" fmla="*/ 16028 w 21600"/>
                <a:gd name="T5" fmla="*/ 21600 h 21600"/>
                <a:gd name="T6" fmla="*/ 11372 w 21600"/>
                <a:gd name="T7" fmla="*/ 14790 h 21600"/>
                <a:gd name="T8" fmla="*/ 12746 w 21600"/>
                <a:gd name="T9" fmla="*/ 9151 h 21600"/>
                <a:gd name="T10" fmla="*/ 17097 w 21600"/>
                <a:gd name="T11" fmla="*/ 0 h 21600"/>
                <a:gd name="T12" fmla="*/ 21600 w 21600"/>
                <a:gd name="T13" fmla="*/ 0 h 21600"/>
                <a:gd name="T14" fmla="*/ 18700 w 21600"/>
                <a:gd name="T15" fmla="*/ 9257 h 21600"/>
                <a:gd name="T16" fmla="*/ 7327 w 21600"/>
                <a:gd name="T17" fmla="*/ 9257 h 21600"/>
                <a:gd name="T18" fmla="*/ 9388 w 21600"/>
                <a:gd name="T19" fmla="*/ 14790 h 21600"/>
                <a:gd name="T20" fmla="*/ 4656 w 21600"/>
                <a:gd name="T21" fmla="*/ 21600 h 21600"/>
                <a:gd name="T22" fmla="*/ 0 w 21600"/>
                <a:gd name="T23" fmla="*/ 14790 h 21600"/>
                <a:gd name="T24" fmla="*/ 1374 w 21600"/>
                <a:gd name="T25" fmla="*/ 9151 h 21600"/>
                <a:gd name="T26" fmla="*/ 5724 w 21600"/>
                <a:gd name="T27" fmla="*/ 0 h 21600"/>
                <a:gd name="T28" fmla="*/ 10228 w 21600"/>
                <a:gd name="T29" fmla="*/ 0 h 21600"/>
                <a:gd name="T30" fmla="*/ 7327 w 21600"/>
                <a:gd name="T31" fmla="*/ 9257 h 21600"/>
                <a:gd name="T32" fmla="*/ 7327 w 21600"/>
                <a:gd name="T33" fmla="*/ 925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00" h="21600">
                  <a:moveTo>
                    <a:pt x="18700" y="9257"/>
                  </a:moveTo>
                  <a:cubicBezTo>
                    <a:pt x="20073" y="10534"/>
                    <a:pt x="20760" y="12556"/>
                    <a:pt x="20760" y="14790"/>
                  </a:cubicBezTo>
                  <a:cubicBezTo>
                    <a:pt x="20760" y="18727"/>
                    <a:pt x="18776" y="21600"/>
                    <a:pt x="16028" y="21600"/>
                  </a:cubicBezTo>
                  <a:cubicBezTo>
                    <a:pt x="13586" y="21600"/>
                    <a:pt x="11372" y="19046"/>
                    <a:pt x="11372" y="14790"/>
                  </a:cubicBezTo>
                  <a:cubicBezTo>
                    <a:pt x="11372" y="12662"/>
                    <a:pt x="11907" y="10853"/>
                    <a:pt x="12746" y="9151"/>
                  </a:cubicBezTo>
                  <a:lnTo>
                    <a:pt x="17097" y="0"/>
                  </a:lnTo>
                  <a:lnTo>
                    <a:pt x="21600" y="0"/>
                  </a:lnTo>
                  <a:cubicBezTo>
                    <a:pt x="21600" y="0"/>
                    <a:pt x="18700" y="9257"/>
                    <a:pt x="18700" y="9257"/>
                  </a:cubicBezTo>
                  <a:close/>
                  <a:moveTo>
                    <a:pt x="7327" y="9257"/>
                  </a:moveTo>
                  <a:cubicBezTo>
                    <a:pt x="8701" y="10534"/>
                    <a:pt x="9388" y="12556"/>
                    <a:pt x="9388" y="14790"/>
                  </a:cubicBezTo>
                  <a:cubicBezTo>
                    <a:pt x="9388" y="18727"/>
                    <a:pt x="7404" y="21600"/>
                    <a:pt x="4656" y="21600"/>
                  </a:cubicBezTo>
                  <a:cubicBezTo>
                    <a:pt x="2213" y="21600"/>
                    <a:pt x="0" y="19046"/>
                    <a:pt x="0" y="14790"/>
                  </a:cubicBezTo>
                  <a:cubicBezTo>
                    <a:pt x="0" y="12662"/>
                    <a:pt x="534" y="10853"/>
                    <a:pt x="1374" y="9151"/>
                  </a:cubicBezTo>
                  <a:lnTo>
                    <a:pt x="5724" y="0"/>
                  </a:lnTo>
                  <a:lnTo>
                    <a:pt x="10228" y="0"/>
                  </a:lnTo>
                  <a:cubicBezTo>
                    <a:pt x="10228" y="0"/>
                    <a:pt x="7327" y="9257"/>
                    <a:pt x="7327" y="9257"/>
                  </a:cubicBezTo>
                  <a:close/>
                  <a:moveTo>
                    <a:pt x="7327" y="9257"/>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lnSpc>
                  <a:spcPct val="130000"/>
                </a:lnSpc>
              </a:pPr>
              <a:endParaRPr lang="en-US" altLang="zh-CN" sz="2800">
                <a:solidFill>
                  <a:srgbClr val="000000"/>
                </a:solidFill>
                <a:latin typeface="Open Sans Light"/>
                <a:sym typeface="Helvetica Neue UltraLight" charset="0"/>
              </a:endParaRPr>
            </a:p>
          </p:txBody>
        </p:sp>
      </p:grpSp>
      <p:sp>
        <p:nvSpPr>
          <p:cNvPr id="60430" name="Rectangle 13"/>
          <p:cNvSpPr>
            <a:spLocks noChangeArrowheads="1"/>
          </p:cNvSpPr>
          <p:nvPr/>
        </p:nvSpPr>
        <p:spPr bwMode="auto">
          <a:xfrm>
            <a:off x="4867275" y="3368675"/>
            <a:ext cx="65722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 Nam vel velit sit amet leo pellentesque tristique ac nec dui. </a:t>
            </a:r>
            <a:r>
              <a:rPr lang="en-US" altLang="zh-CN" sz="1200">
                <a:solidFill>
                  <a:srgbClr val="FFFFFF"/>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a:solidFill>
                  <a:srgbClr val="FFFFFF"/>
                </a:solidFill>
                <a:latin typeface="Open Sans" pitchFamily="34" charset="0"/>
                <a:ea typeface="MS PGothic" panose="020B0600070205080204" pitchFamily="34" charset="-128"/>
                <a:sym typeface="Open Sans" pitchFamily="34" charset="0"/>
              </a:rPr>
              <a:t> Nam eu odio ornare massa fermentum pulvinar. Proin dictum mi in est scelerisque, a elementum sapien tristique. Ut tristique suscipit dui. Vivamus efficitur, ante at hendrerit vulputate, ligula metus tincidunt orci, sed lacinia ligula lacus eu quam.  Proin nec finibus nisl. Nunc dictum mattis nulla, vel ultricies lectus pulvinar eget. Maecenas ac tellus ut mi pulvinar suscipit.</a:t>
            </a:r>
            <a:r>
              <a:rPr lang="en-US" altLang="zh-CN" sz="1200">
                <a:solidFill>
                  <a:srgbClr val="FFFFFF"/>
                </a:solidFill>
                <a:latin typeface="Open Sans Italic" charset="0"/>
                <a:ea typeface="MS PGothic" panose="020B0600070205080204" pitchFamily="34" charset="-128"/>
                <a:sym typeface="Open Sans Italic" charset="0"/>
              </a:rPr>
              <a:t> Curabitur id velit eget turpis scelerisque ultricies a id lectus. Lorem ipsum dolor sit amet, consectetur adipiscing elit. Nunc et feugiat dolor. </a:t>
            </a:r>
          </a:p>
        </p:txBody>
      </p:sp>
    </p:spTree>
  </p:cSld>
  <p:clrMapOvr>
    <a:masterClrMapping/>
  </p:clrMapOvr>
  <p:transition spd="slow" advTm="1600">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E9C6F08A-79DC-4A62-BA5E-6339CBAE7F38}" type="slidenum">
              <a:rPr lang="en-US" altLang="zh-CN">
                <a:ea typeface="MS PGothic" panose="020B0600070205080204" pitchFamily="34" charset="-128"/>
              </a:rPr>
              <a:pPr/>
              <a:t>27</a:t>
            </a:fld>
            <a:endParaRPr lang="en-US" altLang="zh-CN">
              <a:ea typeface="MS PGothic" panose="020B0600070205080204" pitchFamily="34" charset="-128"/>
            </a:endParaRPr>
          </a:p>
        </p:txBody>
      </p:sp>
      <p:sp>
        <p:nvSpPr>
          <p:cNvPr id="62466" name="AutoShape 1"/>
          <p:cNvSpPr>
            <a:spLocks noChangeArrowheads="1"/>
          </p:cNvSpPr>
          <p:nvPr/>
        </p:nvSpPr>
        <p:spPr bwMode="auto">
          <a:xfrm>
            <a:off x="6440488" y="1631950"/>
            <a:ext cx="1954212" cy="2149475"/>
          </a:xfrm>
          <a:custGeom>
            <a:avLst/>
            <a:gdLst>
              <a:gd name="T0" fmla="*/ 8002 w 21600"/>
              <a:gd name="T1" fmla="*/ 14455 h 21600"/>
              <a:gd name="T2" fmla="*/ 8469 w 21600"/>
              <a:gd name="T3" fmla="*/ 15117 h 21600"/>
              <a:gd name="T4" fmla="*/ 5100 w 21600"/>
              <a:gd name="T5" fmla="*/ 16112 h 21600"/>
              <a:gd name="T6" fmla="*/ 16185 w 21600"/>
              <a:gd name="T7" fmla="*/ 21600 h 21600"/>
              <a:gd name="T8" fmla="*/ 20336 w 21600"/>
              <a:gd name="T9" fmla="*/ 13660 h 21600"/>
              <a:gd name="T10" fmla="*/ 21600 w 21600"/>
              <a:gd name="T11" fmla="*/ 11242 h 21600"/>
              <a:gd name="T12" fmla="*/ 18220 w 21600"/>
              <a:gd name="T13" fmla="*/ 12240 h 21600"/>
              <a:gd name="T14" fmla="*/ 17967 w 21600"/>
              <a:gd name="T15" fmla="*/ 11760 h 21600"/>
              <a:gd name="T16" fmla="*/ 538 w 21600"/>
              <a:gd name="T17" fmla="*/ 0 h 21600"/>
              <a:gd name="T18" fmla="*/ 5684 w 21600"/>
              <a:gd name="T19" fmla="*/ 4420 h 21600"/>
              <a:gd name="T20" fmla="*/ 0 w 21600"/>
              <a:gd name="T21" fmla="*/ 9303 h 21600"/>
              <a:gd name="T22" fmla="*/ 8002 w 21600"/>
              <a:gd name="T23" fmla="*/ 14455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00" h="21600">
                <a:moveTo>
                  <a:pt x="8002" y="14455"/>
                </a:moveTo>
                <a:lnTo>
                  <a:pt x="8469" y="15117"/>
                </a:lnTo>
                <a:lnTo>
                  <a:pt x="5100" y="16112"/>
                </a:lnTo>
                <a:lnTo>
                  <a:pt x="16185" y="21600"/>
                </a:lnTo>
                <a:lnTo>
                  <a:pt x="20336" y="13660"/>
                </a:lnTo>
                <a:lnTo>
                  <a:pt x="21600" y="11242"/>
                </a:lnTo>
                <a:lnTo>
                  <a:pt x="18220" y="12240"/>
                </a:lnTo>
                <a:lnTo>
                  <a:pt x="17967" y="11760"/>
                </a:lnTo>
                <a:cubicBezTo>
                  <a:pt x="14636" y="5435"/>
                  <a:pt x="8071" y="1050"/>
                  <a:pt x="538" y="0"/>
                </a:cubicBezTo>
                <a:lnTo>
                  <a:pt x="5684" y="4420"/>
                </a:lnTo>
                <a:lnTo>
                  <a:pt x="0" y="9303"/>
                </a:lnTo>
                <a:cubicBezTo>
                  <a:pt x="3283" y="10002"/>
                  <a:pt x="6150" y="11834"/>
                  <a:pt x="8002" y="14455"/>
                </a:cubicBezTo>
              </a:path>
            </a:pathLst>
          </a:custGeom>
          <a:solidFill>
            <a:srgbClr val="262E3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7586" name="AutoShape 2"/>
          <p:cNvSpPr/>
          <p:nvPr/>
        </p:nvSpPr>
        <p:spPr bwMode="auto">
          <a:xfrm>
            <a:off x="6623050" y="3367088"/>
            <a:ext cx="1646238" cy="2170112"/>
          </a:xfrm>
          <a:custGeom>
            <a:avLst/>
            <a:gdLst/>
            <a:ahLst/>
            <a:cxnLst/>
            <a:rect l="0" t="0" r="r" b="b"/>
            <a:pathLst>
              <a:path w="21600" h="21600">
                <a:moveTo>
                  <a:pt x="5931" y="11014"/>
                </a:moveTo>
                <a:lnTo>
                  <a:pt x="5277" y="11607"/>
                </a:lnTo>
                <a:lnTo>
                  <a:pt x="2757" y="8981"/>
                </a:lnTo>
                <a:lnTo>
                  <a:pt x="1950" y="12246"/>
                </a:lnTo>
                <a:lnTo>
                  <a:pt x="0" y="20138"/>
                </a:lnTo>
                <a:lnTo>
                  <a:pt x="14867" y="21600"/>
                </a:lnTo>
                <a:lnTo>
                  <a:pt x="12424" y="19054"/>
                </a:lnTo>
                <a:lnTo>
                  <a:pt x="12933" y="18691"/>
                </a:lnTo>
                <a:cubicBezTo>
                  <a:pt x="18522" y="14702"/>
                  <a:pt x="21600" y="9306"/>
                  <a:pt x="21600" y="3498"/>
                </a:cubicBezTo>
                <a:cubicBezTo>
                  <a:pt x="21600" y="2323"/>
                  <a:pt x="21470" y="1153"/>
                  <a:pt x="21213" y="0"/>
                </a:cubicBezTo>
                <a:lnTo>
                  <a:pt x="19082" y="3398"/>
                </a:lnTo>
                <a:lnTo>
                  <a:pt x="17510" y="5904"/>
                </a:lnTo>
                <a:lnTo>
                  <a:pt x="9481" y="2590"/>
                </a:lnTo>
                <a:cubicBezTo>
                  <a:pt x="9512" y="2894"/>
                  <a:pt x="9528" y="3197"/>
                  <a:pt x="9528" y="3498"/>
                </a:cubicBezTo>
                <a:cubicBezTo>
                  <a:pt x="9528" y="6241"/>
                  <a:pt x="8250" y="8910"/>
                  <a:pt x="5931" y="11014"/>
                </a:cubicBezTo>
              </a:path>
            </a:pathLst>
          </a:cu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62468" name="AutoShape 3"/>
          <p:cNvSpPr>
            <a:spLocks noChangeArrowheads="1"/>
          </p:cNvSpPr>
          <p:nvPr/>
        </p:nvSpPr>
        <p:spPr bwMode="auto">
          <a:xfrm>
            <a:off x="4705350" y="4522788"/>
            <a:ext cx="2432050" cy="1295400"/>
          </a:xfrm>
          <a:custGeom>
            <a:avLst/>
            <a:gdLst>
              <a:gd name="T0" fmla="*/ 9013 w 21600"/>
              <a:gd name="T1" fmla="*/ 4820 h 21600"/>
              <a:gd name="T2" fmla="*/ 8379 w 21600"/>
              <a:gd name="T3" fmla="*/ 4334 h 21600"/>
              <a:gd name="T4" fmla="*/ 10057 w 21600"/>
              <a:gd name="T5" fmla="*/ 0 h 21600"/>
              <a:gd name="T6" fmla="*/ 7198 w 21600"/>
              <a:gd name="T7" fmla="*/ 697 h 21600"/>
              <a:gd name="T8" fmla="*/ 0 w 21600"/>
              <a:gd name="T9" fmla="*/ 2451 h 21600"/>
              <a:gd name="T10" fmla="*/ 1425 w 21600"/>
              <a:gd name="T11" fmla="*/ 16738 h 21600"/>
              <a:gd name="T12" fmla="*/ 1865 w 21600"/>
              <a:gd name="T13" fmla="*/ 21155 h 21600"/>
              <a:gd name="T14" fmla="*/ 3546 w 21600"/>
              <a:gd name="T15" fmla="*/ 16816 h 21600"/>
              <a:gd name="T16" fmla="*/ 3962 w 21600"/>
              <a:gd name="T17" fmla="*/ 17247 h 21600"/>
              <a:gd name="T18" fmla="*/ 12975 w 21600"/>
              <a:gd name="T19" fmla="*/ 21600 h 21600"/>
              <a:gd name="T20" fmla="*/ 21600 w 21600"/>
              <a:gd name="T21" fmla="*/ 17639 h 21600"/>
              <a:gd name="T22" fmla="*/ 15755 w 21600"/>
              <a:gd name="T23" fmla="*/ 16214 h 21600"/>
              <a:gd name="T24" fmla="*/ 16888 w 21600"/>
              <a:gd name="T25" fmla="*/ 4856 h 21600"/>
              <a:gd name="T26" fmla="*/ 12975 w 21600"/>
              <a:gd name="T27" fmla="*/ 6276 h 21600"/>
              <a:gd name="T28" fmla="*/ 9013 w 21600"/>
              <a:gd name="T29" fmla="*/ 482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600" h="21600">
                <a:moveTo>
                  <a:pt x="9013" y="4820"/>
                </a:moveTo>
                <a:lnTo>
                  <a:pt x="8379" y="4334"/>
                </a:lnTo>
                <a:lnTo>
                  <a:pt x="10057" y="0"/>
                </a:lnTo>
                <a:lnTo>
                  <a:pt x="7198" y="697"/>
                </a:lnTo>
                <a:lnTo>
                  <a:pt x="0" y="2451"/>
                </a:lnTo>
                <a:lnTo>
                  <a:pt x="1425" y="16738"/>
                </a:lnTo>
                <a:lnTo>
                  <a:pt x="1865" y="21155"/>
                </a:lnTo>
                <a:lnTo>
                  <a:pt x="3546" y="16816"/>
                </a:lnTo>
                <a:lnTo>
                  <a:pt x="3962" y="17247"/>
                </a:lnTo>
                <a:cubicBezTo>
                  <a:pt x="6706" y="20095"/>
                  <a:pt x="9823" y="21600"/>
                  <a:pt x="12975" y="21600"/>
                </a:cubicBezTo>
                <a:cubicBezTo>
                  <a:pt x="15996" y="21600"/>
                  <a:pt x="18948" y="20238"/>
                  <a:pt x="21600" y="17639"/>
                </a:cubicBezTo>
                <a:lnTo>
                  <a:pt x="15755" y="16214"/>
                </a:lnTo>
                <a:lnTo>
                  <a:pt x="16888" y="4856"/>
                </a:lnTo>
                <a:cubicBezTo>
                  <a:pt x="15650" y="5789"/>
                  <a:pt x="14315" y="6276"/>
                  <a:pt x="12975" y="6276"/>
                </a:cubicBezTo>
                <a:cubicBezTo>
                  <a:pt x="11607" y="6276"/>
                  <a:pt x="10274" y="5786"/>
                  <a:pt x="9013" y="4820"/>
                </a:cubicBezTo>
              </a:path>
            </a:pathLst>
          </a:custGeom>
          <a:solidFill>
            <a:srgbClr val="BBC1C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2469" name="AutoShape 4"/>
          <p:cNvSpPr>
            <a:spLocks noChangeArrowheads="1"/>
          </p:cNvSpPr>
          <p:nvPr/>
        </p:nvSpPr>
        <p:spPr bwMode="auto">
          <a:xfrm>
            <a:off x="3790950" y="2605088"/>
            <a:ext cx="1492250" cy="2579687"/>
          </a:xfrm>
          <a:custGeom>
            <a:avLst/>
            <a:gdLst>
              <a:gd name="T0" fmla="*/ 17229 w 21600"/>
              <a:gd name="T1" fmla="*/ 8474 h 21600"/>
              <a:gd name="T2" fmla="*/ 17306 w 21600"/>
              <a:gd name="T3" fmla="*/ 7826 h 21600"/>
              <a:gd name="T4" fmla="*/ 21600 w 21600"/>
              <a:gd name="T5" fmla="*/ 8633 h 21600"/>
              <a:gd name="T6" fmla="*/ 19657 w 21600"/>
              <a:gd name="T7" fmla="*/ 6267 h 21600"/>
              <a:gd name="T8" fmla="*/ 14510 w 21600"/>
              <a:gd name="T9" fmla="*/ 0 h 21600"/>
              <a:gd name="T10" fmla="*/ 3574 w 21600"/>
              <a:gd name="T11" fmla="*/ 3448 h 21600"/>
              <a:gd name="T12" fmla="*/ 0 w 21600"/>
              <a:gd name="T13" fmla="*/ 4575 h 21600"/>
              <a:gd name="T14" fmla="*/ 4555 w 21600"/>
              <a:gd name="T15" fmla="*/ 5431 h 21600"/>
              <a:gd name="T16" fmla="*/ 4411 w 21600"/>
              <a:gd name="T17" fmla="*/ 5869 h 21600"/>
              <a:gd name="T18" fmla="*/ 3877 w 21600"/>
              <a:gd name="T19" fmla="*/ 9158 h 21600"/>
              <a:gd name="T20" fmla="*/ 12805 w 21600"/>
              <a:gd name="T21" fmla="*/ 21600 h 21600"/>
              <a:gd name="T22" fmla="*/ 11076 w 21600"/>
              <a:gd name="T23" fmla="*/ 16257 h 21600"/>
              <a:gd name="T24" fmla="*/ 21164 w 21600"/>
              <a:gd name="T25" fmla="*/ 15499 h 21600"/>
              <a:gd name="T26" fmla="*/ 17186 w 21600"/>
              <a:gd name="T27" fmla="*/ 9158 h 21600"/>
              <a:gd name="T28" fmla="*/ 17229 w 21600"/>
              <a:gd name="T29" fmla="*/ 8474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600" h="21600">
                <a:moveTo>
                  <a:pt x="17229" y="8474"/>
                </a:moveTo>
                <a:lnTo>
                  <a:pt x="17306" y="7826"/>
                </a:lnTo>
                <a:lnTo>
                  <a:pt x="21600" y="8633"/>
                </a:lnTo>
                <a:lnTo>
                  <a:pt x="19657" y="6267"/>
                </a:lnTo>
                <a:lnTo>
                  <a:pt x="14510" y="0"/>
                </a:lnTo>
                <a:lnTo>
                  <a:pt x="3574" y="3448"/>
                </a:lnTo>
                <a:lnTo>
                  <a:pt x="0" y="4575"/>
                </a:lnTo>
                <a:lnTo>
                  <a:pt x="4555" y="5431"/>
                </a:lnTo>
                <a:lnTo>
                  <a:pt x="4411" y="5869"/>
                </a:lnTo>
                <a:cubicBezTo>
                  <a:pt x="4057" y="6950"/>
                  <a:pt x="3877" y="8056"/>
                  <a:pt x="3877" y="9158"/>
                </a:cubicBezTo>
                <a:cubicBezTo>
                  <a:pt x="3877" y="13854"/>
                  <a:pt x="7102" y="18310"/>
                  <a:pt x="12805" y="21600"/>
                </a:cubicBezTo>
                <a:lnTo>
                  <a:pt x="11076" y="16257"/>
                </a:lnTo>
                <a:lnTo>
                  <a:pt x="21164" y="15499"/>
                </a:lnTo>
                <a:cubicBezTo>
                  <a:pt x="18588" y="13725"/>
                  <a:pt x="17186" y="11508"/>
                  <a:pt x="17186" y="9158"/>
                </a:cubicBezTo>
                <a:cubicBezTo>
                  <a:pt x="17186" y="8942"/>
                  <a:pt x="17200" y="8718"/>
                  <a:pt x="17229" y="8474"/>
                </a:cubicBez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2470" name="AutoShape 5"/>
          <p:cNvSpPr>
            <a:spLocks noChangeArrowheads="1"/>
          </p:cNvSpPr>
          <p:nvPr/>
        </p:nvSpPr>
        <p:spPr bwMode="auto">
          <a:xfrm>
            <a:off x="4278313" y="1296988"/>
            <a:ext cx="2479675" cy="1800225"/>
          </a:xfrm>
          <a:custGeom>
            <a:avLst/>
            <a:gdLst>
              <a:gd name="T0" fmla="*/ 13713 w 21600"/>
              <a:gd name="T1" fmla="*/ 15309 h 21600"/>
              <a:gd name="T2" fmla="*/ 14372 w 21600"/>
              <a:gd name="T3" fmla="*/ 15074 h 21600"/>
              <a:gd name="T4" fmla="*/ 14372 w 21600"/>
              <a:gd name="T5" fmla="*/ 18808 h 21600"/>
              <a:gd name="T6" fmla="*/ 16363 w 21600"/>
              <a:gd name="T7" fmla="*/ 16217 h 21600"/>
              <a:gd name="T8" fmla="*/ 21600 w 21600"/>
              <a:gd name="T9" fmla="*/ 9404 h 21600"/>
              <a:gd name="T10" fmla="*/ 16149 w 21600"/>
              <a:gd name="T11" fmla="*/ 2312 h 21600"/>
              <a:gd name="T12" fmla="*/ 16149 w 21600"/>
              <a:gd name="T13" fmla="*/ 2313 h 21600"/>
              <a:gd name="T14" fmla="*/ 14372 w 21600"/>
              <a:gd name="T15" fmla="*/ 0 h 21600"/>
              <a:gd name="T16" fmla="*/ 14372 w 21600"/>
              <a:gd name="T17" fmla="*/ 3967 h 21600"/>
              <a:gd name="T18" fmla="*/ 13913 w 21600"/>
              <a:gd name="T19" fmla="*/ 4049 h 21600"/>
              <a:gd name="T20" fmla="*/ 0 w 21600"/>
              <a:gd name="T21" fmla="*/ 17544 h 21600"/>
              <a:gd name="T22" fmla="*/ 4868 w 21600"/>
              <a:gd name="T23" fmla="*/ 13893 h 21600"/>
              <a:gd name="T24" fmla="*/ 7528 w 21600"/>
              <a:gd name="T25" fmla="*/ 21600 h 21600"/>
              <a:gd name="T26" fmla="*/ 13713 w 21600"/>
              <a:gd name="T27" fmla="*/ 15309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00" h="21600">
                <a:moveTo>
                  <a:pt x="13713" y="15309"/>
                </a:moveTo>
                <a:lnTo>
                  <a:pt x="14372" y="15074"/>
                </a:lnTo>
                <a:lnTo>
                  <a:pt x="14372" y="18808"/>
                </a:lnTo>
                <a:lnTo>
                  <a:pt x="16363" y="16217"/>
                </a:lnTo>
                <a:lnTo>
                  <a:pt x="21600" y="9404"/>
                </a:lnTo>
                <a:lnTo>
                  <a:pt x="16149" y="2312"/>
                </a:lnTo>
                <a:lnTo>
                  <a:pt x="16149" y="2313"/>
                </a:lnTo>
                <a:lnTo>
                  <a:pt x="14372" y="0"/>
                </a:lnTo>
                <a:lnTo>
                  <a:pt x="14372" y="3967"/>
                </a:lnTo>
                <a:lnTo>
                  <a:pt x="13913" y="4049"/>
                </a:lnTo>
                <a:cubicBezTo>
                  <a:pt x="7932" y="5118"/>
                  <a:pt x="2728" y="10217"/>
                  <a:pt x="0" y="17544"/>
                </a:cubicBezTo>
                <a:lnTo>
                  <a:pt x="4868" y="13893"/>
                </a:lnTo>
                <a:lnTo>
                  <a:pt x="7528" y="21600"/>
                </a:lnTo>
                <a:cubicBezTo>
                  <a:pt x="8917" y="18489"/>
                  <a:pt x="11122" y="16230"/>
                  <a:pt x="13713" y="15309"/>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2471" name="Rectangle 7"/>
          <p:cNvSpPr>
            <a:spLocks noChangeArrowheads="1"/>
          </p:cNvSpPr>
          <p:nvPr/>
        </p:nvSpPr>
        <p:spPr bwMode="auto">
          <a:xfrm>
            <a:off x="260350" y="123825"/>
            <a:ext cx="27527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INFOGRAPHICS</a:t>
            </a:r>
          </a:p>
        </p:txBody>
      </p:sp>
      <p:sp>
        <p:nvSpPr>
          <p:cNvPr id="62472" name="Rectangle 8"/>
          <p:cNvSpPr>
            <a:spLocks noChangeArrowheads="1"/>
          </p:cNvSpPr>
          <p:nvPr/>
        </p:nvSpPr>
        <p:spPr bwMode="auto">
          <a:xfrm>
            <a:off x="274638" y="546100"/>
            <a:ext cx="32766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62473" name="AutoShape 9"/>
          <p:cNvSpPr>
            <a:spLocks noChangeArrowheads="1"/>
          </p:cNvSpPr>
          <p:nvPr/>
        </p:nvSpPr>
        <p:spPr bwMode="auto">
          <a:xfrm>
            <a:off x="5029200" y="4849813"/>
            <a:ext cx="419100" cy="358775"/>
          </a:xfrm>
          <a:custGeom>
            <a:avLst/>
            <a:gdLst>
              <a:gd name="T0" fmla="*/ 12343 w 21600"/>
              <a:gd name="T1" fmla="*/ 12600 h 21600"/>
              <a:gd name="T2" fmla="*/ 12343 w 21600"/>
              <a:gd name="T3" fmla="*/ 14400 h 21600"/>
              <a:gd name="T4" fmla="*/ 9257 w 21600"/>
              <a:gd name="T5" fmla="*/ 14400 h 21600"/>
              <a:gd name="T6" fmla="*/ 9257 w 21600"/>
              <a:gd name="T7" fmla="*/ 12600 h 21600"/>
              <a:gd name="T8" fmla="*/ 12343 w 21600"/>
              <a:gd name="T9" fmla="*/ 12600 h 21600"/>
              <a:gd name="T10" fmla="*/ 7714 w 21600"/>
              <a:gd name="T11" fmla="*/ 3600 h 21600"/>
              <a:gd name="T12" fmla="*/ 13886 w 21600"/>
              <a:gd name="T13" fmla="*/ 3600 h 21600"/>
              <a:gd name="T14" fmla="*/ 13886 w 21600"/>
              <a:gd name="T15" fmla="*/ 1800 h 21600"/>
              <a:gd name="T16" fmla="*/ 7714 w 21600"/>
              <a:gd name="T17" fmla="*/ 1800 h 21600"/>
              <a:gd name="T18" fmla="*/ 7714 w 21600"/>
              <a:gd name="T19" fmla="*/ 3600 h 21600"/>
              <a:gd name="T20" fmla="*/ 21600 w 21600"/>
              <a:gd name="T21" fmla="*/ 12600 h 21600"/>
              <a:gd name="T22" fmla="*/ 21600 w 21600"/>
              <a:gd name="T23" fmla="*/ 19350 h 21600"/>
              <a:gd name="T24" fmla="*/ 21034 w 21600"/>
              <a:gd name="T25" fmla="*/ 20939 h 21600"/>
              <a:gd name="T26" fmla="*/ 19672 w 21600"/>
              <a:gd name="T27" fmla="*/ 21600 h 21600"/>
              <a:gd name="T28" fmla="*/ 1928 w 21600"/>
              <a:gd name="T29" fmla="*/ 21600 h 21600"/>
              <a:gd name="T30" fmla="*/ 567 w 21600"/>
              <a:gd name="T31" fmla="*/ 20939 h 21600"/>
              <a:gd name="T32" fmla="*/ 0 w 21600"/>
              <a:gd name="T33" fmla="*/ 19350 h 21600"/>
              <a:gd name="T34" fmla="*/ 0 w 21600"/>
              <a:gd name="T35" fmla="*/ 12600 h 21600"/>
              <a:gd name="T36" fmla="*/ 8100 w 21600"/>
              <a:gd name="T37" fmla="*/ 12600 h 21600"/>
              <a:gd name="T38" fmla="*/ 8100 w 21600"/>
              <a:gd name="T39" fmla="*/ 14850 h 21600"/>
              <a:gd name="T40" fmla="*/ 8329 w 21600"/>
              <a:gd name="T41" fmla="*/ 15483 h 21600"/>
              <a:gd name="T42" fmla="*/ 8872 w 21600"/>
              <a:gd name="T43" fmla="*/ 15750 h 21600"/>
              <a:gd name="T44" fmla="*/ 12729 w 21600"/>
              <a:gd name="T45" fmla="*/ 15750 h 21600"/>
              <a:gd name="T46" fmla="*/ 13271 w 21600"/>
              <a:gd name="T47" fmla="*/ 15483 h 21600"/>
              <a:gd name="T48" fmla="*/ 13500 w 21600"/>
              <a:gd name="T49" fmla="*/ 14850 h 21600"/>
              <a:gd name="T50" fmla="*/ 13500 w 21600"/>
              <a:gd name="T51" fmla="*/ 12600 h 21600"/>
              <a:gd name="T52" fmla="*/ 21600 w 21600"/>
              <a:gd name="T53" fmla="*/ 12600 h 21600"/>
              <a:gd name="T54" fmla="*/ 21600 w 21600"/>
              <a:gd name="T55" fmla="*/ 5850 h 21600"/>
              <a:gd name="T56" fmla="*/ 21600 w 21600"/>
              <a:gd name="T57" fmla="*/ 11250 h 21600"/>
              <a:gd name="T58" fmla="*/ 0 w 21600"/>
              <a:gd name="T59" fmla="*/ 11250 h 21600"/>
              <a:gd name="T60" fmla="*/ 0 w 21600"/>
              <a:gd name="T61" fmla="*/ 5850 h 21600"/>
              <a:gd name="T62" fmla="*/ 567 w 21600"/>
              <a:gd name="T63" fmla="*/ 4261 h 21600"/>
              <a:gd name="T64" fmla="*/ 1928 w 21600"/>
              <a:gd name="T65" fmla="*/ 3600 h 21600"/>
              <a:gd name="T66" fmla="*/ 6172 w 21600"/>
              <a:gd name="T67" fmla="*/ 3600 h 21600"/>
              <a:gd name="T68" fmla="*/ 6172 w 21600"/>
              <a:gd name="T69" fmla="*/ 1350 h 21600"/>
              <a:gd name="T70" fmla="*/ 6509 w 21600"/>
              <a:gd name="T71" fmla="*/ 394 h 21600"/>
              <a:gd name="T72" fmla="*/ 7329 w 21600"/>
              <a:gd name="T73" fmla="*/ 0 h 21600"/>
              <a:gd name="T74" fmla="*/ 14272 w 21600"/>
              <a:gd name="T75" fmla="*/ 0 h 21600"/>
              <a:gd name="T76" fmla="*/ 15091 w 21600"/>
              <a:gd name="T77" fmla="*/ 394 h 21600"/>
              <a:gd name="T78" fmla="*/ 15429 w 21600"/>
              <a:gd name="T79" fmla="*/ 1350 h 21600"/>
              <a:gd name="T80" fmla="*/ 15429 w 21600"/>
              <a:gd name="T81" fmla="*/ 3600 h 21600"/>
              <a:gd name="T82" fmla="*/ 19672 w 21600"/>
              <a:gd name="T83" fmla="*/ 3600 h 21600"/>
              <a:gd name="T84" fmla="*/ 21034 w 21600"/>
              <a:gd name="T85" fmla="*/ 4261 h 21600"/>
              <a:gd name="T86" fmla="*/ 21600 w 21600"/>
              <a:gd name="T87" fmla="*/ 5850 h 21600"/>
              <a:gd name="T88" fmla="*/ 21600 w 21600"/>
              <a:gd name="T89" fmla="*/ 58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600" h="21600">
                <a:moveTo>
                  <a:pt x="12343" y="12600"/>
                </a:moveTo>
                <a:lnTo>
                  <a:pt x="12343" y="14400"/>
                </a:lnTo>
                <a:lnTo>
                  <a:pt x="9257" y="14400"/>
                </a:lnTo>
                <a:lnTo>
                  <a:pt x="9257" y="12600"/>
                </a:lnTo>
                <a:cubicBezTo>
                  <a:pt x="9257" y="12600"/>
                  <a:pt x="12343" y="12600"/>
                  <a:pt x="12343" y="12600"/>
                </a:cubicBezTo>
                <a:close/>
                <a:moveTo>
                  <a:pt x="7714" y="3600"/>
                </a:moveTo>
                <a:lnTo>
                  <a:pt x="13886" y="3600"/>
                </a:lnTo>
                <a:lnTo>
                  <a:pt x="13886" y="1800"/>
                </a:lnTo>
                <a:lnTo>
                  <a:pt x="7714" y="1800"/>
                </a:lnTo>
                <a:cubicBezTo>
                  <a:pt x="7714" y="1800"/>
                  <a:pt x="7714" y="3600"/>
                  <a:pt x="7714" y="3600"/>
                </a:cubicBezTo>
                <a:close/>
                <a:moveTo>
                  <a:pt x="21600" y="12600"/>
                </a:moveTo>
                <a:lnTo>
                  <a:pt x="21600" y="19350"/>
                </a:lnTo>
                <a:cubicBezTo>
                  <a:pt x="21600" y="19969"/>
                  <a:pt x="21411" y="20499"/>
                  <a:pt x="21034" y="20939"/>
                </a:cubicBezTo>
                <a:cubicBezTo>
                  <a:pt x="20656" y="21380"/>
                  <a:pt x="20202" y="21600"/>
                  <a:pt x="19672" y="21600"/>
                </a:cubicBezTo>
                <a:lnTo>
                  <a:pt x="1928" y="21600"/>
                </a:lnTo>
                <a:cubicBezTo>
                  <a:pt x="1398" y="21600"/>
                  <a:pt x="944" y="21380"/>
                  <a:pt x="567" y="20939"/>
                </a:cubicBezTo>
                <a:cubicBezTo>
                  <a:pt x="189" y="20499"/>
                  <a:pt x="0" y="19969"/>
                  <a:pt x="0" y="19350"/>
                </a:cubicBezTo>
                <a:lnTo>
                  <a:pt x="0" y="12600"/>
                </a:lnTo>
                <a:lnTo>
                  <a:pt x="8100" y="12600"/>
                </a:lnTo>
                <a:lnTo>
                  <a:pt x="8100" y="14850"/>
                </a:lnTo>
                <a:cubicBezTo>
                  <a:pt x="8100" y="15094"/>
                  <a:pt x="8176" y="15305"/>
                  <a:pt x="8329" y="15483"/>
                </a:cubicBezTo>
                <a:cubicBezTo>
                  <a:pt x="8482" y="15661"/>
                  <a:pt x="8662" y="15750"/>
                  <a:pt x="8872" y="15750"/>
                </a:cubicBezTo>
                <a:lnTo>
                  <a:pt x="12729" y="15750"/>
                </a:lnTo>
                <a:cubicBezTo>
                  <a:pt x="12938" y="15750"/>
                  <a:pt x="13118" y="15661"/>
                  <a:pt x="13271" y="15483"/>
                </a:cubicBezTo>
                <a:cubicBezTo>
                  <a:pt x="13424" y="15305"/>
                  <a:pt x="13500" y="15094"/>
                  <a:pt x="13500" y="14850"/>
                </a:cubicBezTo>
                <a:lnTo>
                  <a:pt x="13500" y="12600"/>
                </a:lnTo>
                <a:cubicBezTo>
                  <a:pt x="13500" y="12600"/>
                  <a:pt x="21600" y="12600"/>
                  <a:pt x="21600" y="12600"/>
                </a:cubicBezTo>
                <a:close/>
                <a:moveTo>
                  <a:pt x="21600" y="5850"/>
                </a:moveTo>
                <a:lnTo>
                  <a:pt x="21600" y="11250"/>
                </a:lnTo>
                <a:lnTo>
                  <a:pt x="0" y="11250"/>
                </a:lnTo>
                <a:lnTo>
                  <a:pt x="0" y="5850"/>
                </a:lnTo>
                <a:cubicBezTo>
                  <a:pt x="0" y="5231"/>
                  <a:pt x="189" y="4702"/>
                  <a:pt x="567" y="4261"/>
                </a:cubicBezTo>
                <a:cubicBezTo>
                  <a:pt x="944" y="3820"/>
                  <a:pt x="1398" y="3600"/>
                  <a:pt x="1928" y="3600"/>
                </a:cubicBezTo>
                <a:lnTo>
                  <a:pt x="6172" y="3600"/>
                </a:lnTo>
                <a:lnTo>
                  <a:pt x="6172" y="1350"/>
                </a:lnTo>
                <a:cubicBezTo>
                  <a:pt x="6172" y="975"/>
                  <a:pt x="6284" y="656"/>
                  <a:pt x="6509" y="394"/>
                </a:cubicBezTo>
                <a:cubicBezTo>
                  <a:pt x="6734" y="131"/>
                  <a:pt x="7007" y="0"/>
                  <a:pt x="7329" y="0"/>
                </a:cubicBezTo>
                <a:lnTo>
                  <a:pt x="14272" y="0"/>
                </a:lnTo>
                <a:cubicBezTo>
                  <a:pt x="14593" y="0"/>
                  <a:pt x="14866" y="131"/>
                  <a:pt x="15091" y="394"/>
                </a:cubicBezTo>
                <a:cubicBezTo>
                  <a:pt x="15316" y="656"/>
                  <a:pt x="15429" y="975"/>
                  <a:pt x="15429" y="1350"/>
                </a:cubicBezTo>
                <a:lnTo>
                  <a:pt x="15429" y="3600"/>
                </a:lnTo>
                <a:lnTo>
                  <a:pt x="19672" y="3600"/>
                </a:lnTo>
                <a:cubicBezTo>
                  <a:pt x="20202" y="3600"/>
                  <a:pt x="20656" y="3820"/>
                  <a:pt x="21034" y="4261"/>
                </a:cubicBezTo>
                <a:cubicBezTo>
                  <a:pt x="21411" y="4702"/>
                  <a:pt x="21600" y="5231"/>
                  <a:pt x="21600" y="5850"/>
                </a:cubicBezTo>
                <a:close/>
                <a:moveTo>
                  <a:pt x="21600" y="585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2474" name="AutoShape 10"/>
          <p:cNvSpPr>
            <a:spLocks noChangeArrowheads="1"/>
          </p:cNvSpPr>
          <p:nvPr/>
        </p:nvSpPr>
        <p:spPr bwMode="auto">
          <a:xfrm>
            <a:off x="7489825" y="2976563"/>
            <a:ext cx="419100" cy="358775"/>
          </a:xfrm>
          <a:custGeom>
            <a:avLst/>
            <a:gdLst>
              <a:gd name="T0" fmla="*/ 18514 w 21600"/>
              <a:gd name="T1" fmla="*/ 15638 h 21540"/>
              <a:gd name="T2" fmla="*/ 18514 w 21600"/>
              <a:gd name="T3" fmla="*/ 2270 h 21540"/>
              <a:gd name="T4" fmla="*/ 9257 w 21600"/>
              <a:gd name="T5" fmla="*/ 7076 h 21540"/>
              <a:gd name="T6" fmla="*/ 9257 w 21600"/>
              <a:gd name="T7" fmla="*/ 10860 h 21540"/>
              <a:gd name="T8" fmla="*/ 18514 w 21600"/>
              <a:gd name="T9" fmla="*/ 15638 h 21540"/>
              <a:gd name="T10" fmla="*/ 20057 w 21600"/>
              <a:gd name="T11" fmla="*/ 7174 h 21540"/>
              <a:gd name="T12" fmla="*/ 21148 w 21600"/>
              <a:gd name="T13" fmla="*/ 7700 h 21540"/>
              <a:gd name="T14" fmla="*/ 21600 w 21600"/>
              <a:gd name="T15" fmla="*/ 8968 h 21540"/>
              <a:gd name="T16" fmla="*/ 21148 w 21600"/>
              <a:gd name="T17" fmla="*/ 10236 h 21540"/>
              <a:gd name="T18" fmla="*/ 20057 w 21600"/>
              <a:gd name="T19" fmla="*/ 10761 h 21540"/>
              <a:gd name="T20" fmla="*/ 20057 w 21600"/>
              <a:gd name="T21" fmla="*/ 16142 h 21540"/>
              <a:gd name="T22" fmla="*/ 19599 w 21600"/>
              <a:gd name="T23" fmla="*/ 17403 h 21540"/>
              <a:gd name="T24" fmla="*/ 18514 w 21600"/>
              <a:gd name="T25" fmla="*/ 17936 h 21540"/>
              <a:gd name="T26" fmla="*/ 8727 w 21600"/>
              <a:gd name="T27" fmla="*/ 12611 h 21540"/>
              <a:gd name="T28" fmla="*/ 7630 w 21600"/>
              <a:gd name="T29" fmla="*/ 13536 h 21540"/>
              <a:gd name="T30" fmla="*/ 7256 w 21600"/>
              <a:gd name="T31" fmla="*/ 14944 h 21540"/>
              <a:gd name="T32" fmla="*/ 7739 w 21600"/>
              <a:gd name="T33" fmla="*/ 16240 h 21540"/>
              <a:gd name="T34" fmla="*/ 7461 w 21600"/>
              <a:gd name="T35" fmla="*/ 17158 h 21540"/>
              <a:gd name="T36" fmla="*/ 7534 w 21600"/>
              <a:gd name="T37" fmla="*/ 17971 h 21540"/>
              <a:gd name="T38" fmla="*/ 7937 w 21600"/>
              <a:gd name="T39" fmla="*/ 18742 h 21540"/>
              <a:gd name="T40" fmla="*/ 8516 w 21600"/>
              <a:gd name="T41" fmla="*/ 19442 h 21540"/>
              <a:gd name="T42" fmla="*/ 9257 w 21600"/>
              <a:gd name="T43" fmla="*/ 20150 h 21540"/>
              <a:gd name="T44" fmla="*/ 7913 w 21600"/>
              <a:gd name="T45" fmla="*/ 21313 h 21540"/>
              <a:gd name="T46" fmla="*/ 5882 w 21600"/>
              <a:gd name="T47" fmla="*/ 21474 h 21540"/>
              <a:gd name="T48" fmla="*/ 4291 w 21600"/>
              <a:gd name="T49" fmla="*/ 20696 h 21540"/>
              <a:gd name="T50" fmla="*/ 3936 w 21600"/>
              <a:gd name="T51" fmla="*/ 19470 h 21540"/>
              <a:gd name="T52" fmla="*/ 3550 w 21600"/>
              <a:gd name="T53" fmla="*/ 18146 h 21540"/>
              <a:gd name="T54" fmla="*/ 3273 w 21600"/>
              <a:gd name="T55" fmla="*/ 16899 h 21540"/>
              <a:gd name="T56" fmla="*/ 3092 w 21600"/>
              <a:gd name="T57" fmla="*/ 15484 h 21540"/>
              <a:gd name="T58" fmla="*/ 3134 w 21600"/>
              <a:gd name="T59" fmla="*/ 14104 h 21540"/>
              <a:gd name="T60" fmla="*/ 3399 w 21600"/>
              <a:gd name="T61" fmla="*/ 12555 h 21540"/>
              <a:gd name="T62" fmla="*/ 1928 w 21600"/>
              <a:gd name="T63" fmla="*/ 12555 h 21540"/>
              <a:gd name="T64" fmla="*/ 567 w 21600"/>
              <a:gd name="T65" fmla="*/ 11897 h 21540"/>
              <a:gd name="T66" fmla="*/ 0 w 21600"/>
              <a:gd name="T67" fmla="*/ 10313 h 21540"/>
              <a:gd name="T68" fmla="*/ 0 w 21600"/>
              <a:gd name="T69" fmla="*/ 7623 h 21540"/>
              <a:gd name="T70" fmla="*/ 567 w 21600"/>
              <a:gd name="T71" fmla="*/ 6039 h 21540"/>
              <a:gd name="T72" fmla="*/ 1928 w 21600"/>
              <a:gd name="T73" fmla="*/ 5381 h 21540"/>
              <a:gd name="T74" fmla="*/ 7714 w 21600"/>
              <a:gd name="T75" fmla="*/ 5381 h 21540"/>
              <a:gd name="T76" fmla="*/ 18514 w 21600"/>
              <a:gd name="T77" fmla="*/ 0 h 21540"/>
              <a:gd name="T78" fmla="*/ 19599 w 21600"/>
              <a:gd name="T79" fmla="*/ 532 h 21540"/>
              <a:gd name="T80" fmla="*/ 20057 w 21600"/>
              <a:gd name="T81" fmla="*/ 1794 h 21540"/>
              <a:gd name="T82" fmla="*/ 20057 w 21600"/>
              <a:gd name="T83" fmla="*/ 7174 h 21540"/>
              <a:gd name="T84" fmla="*/ 20057 w 21600"/>
              <a:gd name="T85" fmla="*/ 7174 h 2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600" h="21540">
                <a:moveTo>
                  <a:pt x="18514" y="15638"/>
                </a:moveTo>
                <a:lnTo>
                  <a:pt x="18514" y="2270"/>
                </a:lnTo>
                <a:cubicBezTo>
                  <a:pt x="15348" y="5091"/>
                  <a:pt x="12263" y="6693"/>
                  <a:pt x="9257" y="7076"/>
                </a:cubicBezTo>
                <a:lnTo>
                  <a:pt x="9257" y="10860"/>
                </a:lnTo>
                <a:cubicBezTo>
                  <a:pt x="12287" y="11252"/>
                  <a:pt x="15372" y="12845"/>
                  <a:pt x="18514" y="15638"/>
                </a:cubicBezTo>
                <a:close/>
                <a:moveTo>
                  <a:pt x="20057" y="7174"/>
                </a:moveTo>
                <a:cubicBezTo>
                  <a:pt x="20483" y="7174"/>
                  <a:pt x="20847" y="7350"/>
                  <a:pt x="21148" y="7700"/>
                </a:cubicBezTo>
                <a:cubicBezTo>
                  <a:pt x="21450" y="8050"/>
                  <a:pt x="21600" y="8473"/>
                  <a:pt x="21600" y="8968"/>
                </a:cubicBezTo>
                <a:cubicBezTo>
                  <a:pt x="21600" y="9463"/>
                  <a:pt x="21450" y="9886"/>
                  <a:pt x="21148" y="10236"/>
                </a:cubicBezTo>
                <a:cubicBezTo>
                  <a:pt x="20847" y="10586"/>
                  <a:pt x="20483" y="10761"/>
                  <a:pt x="20057" y="10761"/>
                </a:cubicBezTo>
                <a:lnTo>
                  <a:pt x="20057" y="16142"/>
                </a:lnTo>
                <a:cubicBezTo>
                  <a:pt x="20057" y="16628"/>
                  <a:pt x="19905" y="17048"/>
                  <a:pt x="19599" y="17403"/>
                </a:cubicBezTo>
                <a:cubicBezTo>
                  <a:pt x="19294" y="17759"/>
                  <a:pt x="18932" y="17936"/>
                  <a:pt x="18514" y="17936"/>
                </a:cubicBezTo>
                <a:cubicBezTo>
                  <a:pt x="15164" y="14694"/>
                  <a:pt x="11901" y="12920"/>
                  <a:pt x="8727" y="12611"/>
                </a:cubicBezTo>
                <a:cubicBezTo>
                  <a:pt x="8261" y="12789"/>
                  <a:pt x="7895" y="13097"/>
                  <a:pt x="7630" y="13536"/>
                </a:cubicBezTo>
                <a:cubicBezTo>
                  <a:pt x="7365" y="13975"/>
                  <a:pt x="7240" y="14445"/>
                  <a:pt x="7256" y="14944"/>
                </a:cubicBezTo>
                <a:cubicBezTo>
                  <a:pt x="7272" y="15444"/>
                  <a:pt x="7433" y="15876"/>
                  <a:pt x="7739" y="16240"/>
                </a:cubicBezTo>
                <a:cubicBezTo>
                  <a:pt x="7578" y="16548"/>
                  <a:pt x="7485" y="16855"/>
                  <a:pt x="7461" y="17158"/>
                </a:cubicBezTo>
                <a:cubicBezTo>
                  <a:pt x="7437" y="17462"/>
                  <a:pt x="7461" y="17733"/>
                  <a:pt x="7534" y="17971"/>
                </a:cubicBezTo>
                <a:cubicBezTo>
                  <a:pt x="7606" y="18209"/>
                  <a:pt x="7740" y="18466"/>
                  <a:pt x="7937" y="18742"/>
                </a:cubicBezTo>
                <a:cubicBezTo>
                  <a:pt x="8134" y="19017"/>
                  <a:pt x="8327" y="19251"/>
                  <a:pt x="8516" y="19442"/>
                </a:cubicBezTo>
                <a:cubicBezTo>
                  <a:pt x="8704" y="19634"/>
                  <a:pt x="8952" y="19869"/>
                  <a:pt x="9257" y="20150"/>
                </a:cubicBezTo>
                <a:cubicBezTo>
                  <a:pt x="9024" y="20691"/>
                  <a:pt x="8576" y="21079"/>
                  <a:pt x="7913" y="21313"/>
                </a:cubicBezTo>
                <a:cubicBezTo>
                  <a:pt x="7250" y="21546"/>
                  <a:pt x="6573" y="21600"/>
                  <a:pt x="5882" y="21474"/>
                </a:cubicBezTo>
                <a:cubicBezTo>
                  <a:pt x="5191" y="21348"/>
                  <a:pt x="4661" y="21089"/>
                  <a:pt x="4291" y="20696"/>
                </a:cubicBezTo>
                <a:cubicBezTo>
                  <a:pt x="4235" y="20481"/>
                  <a:pt x="4116" y="20073"/>
                  <a:pt x="3936" y="19470"/>
                </a:cubicBezTo>
                <a:cubicBezTo>
                  <a:pt x="3755" y="18868"/>
                  <a:pt x="3626" y="18426"/>
                  <a:pt x="3550" y="18146"/>
                </a:cubicBezTo>
                <a:cubicBezTo>
                  <a:pt x="3473" y="17866"/>
                  <a:pt x="3381" y="17450"/>
                  <a:pt x="3273" y="16899"/>
                </a:cubicBezTo>
                <a:cubicBezTo>
                  <a:pt x="3164" y="16348"/>
                  <a:pt x="3104" y="15876"/>
                  <a:pt x="3092" y="15484"/>
                </a:cubicBezTo>
                <a:cubicBezTo>
                  <a:pt x="3080" y="15091"/>
                  <a:pt x="3094" y="14631"/>
                  <a:pt x="3134" y="14104"/>
                </a:cubicBezTo>
                <a:cubicBezTo>
                  <a:pt x="3174" y="13576"/>
                  <a:pt x="3262" y="13060"/>
                  <a:pt x="3399" y="12555"/>
                </a:cubicBezTo>
                <a:lnTo>
                  <a:pt x="1928" y="12555"/>
                </a:lnTo>
                <a:cubicBezTo>
                  <a:pt x="1398" y="12555"/>
                  <a:pt x="944" y="12336"/>
                  <a:pt x="567" y="11897"/>
                </a:cubicBezTo>
                <a:cubicBezTo>
                  <a:pt x="189" y="11457"/>
                  <a:pt x="0" y="10930"/>
                  <a:pt x="0" y="10313"/>
                </a:cubicBezTo>
                <a:lnTo>
                  <a:pt x="0" y="7623"/>
                </a:lnTo>
                <a:cubicBezTo>
                  <a:pt x="0" y="7006"/>
                  <a:pt x="189" y="6478"/>
                  <a:pt x="567" y="6039"/>
                </a:cubicBezTo>
                <a:cubicBezTo>
                  <a:pt x="944" y="5600"/>
                  <a:pt x="1398" y="5381"/>
                  <a:pt x="1928" y="5381"/>
                </a:cubicBezTo>
                <a:lnTo>
                  <a:pt x="7714" y="5381"/>
                </a:lnTo>
                <a:cubicBezTo>
                  <a:pt x="11210" y="5381"/>
                  <a:pt x="14810" y="3587"/>
                  <a:pt x="18514" y="0"/>
                </a:cubicBezTo>
                <a:cubicBezTo>
                  <a:pt x="18932" y="0"/>
                  <a:pt x="19294" y="178"/>
                  <a:pt x="19599" y="532"/>
                </a:cubicBezTo>
                <a:cubicBezTo>
                  <a:pt x="19905" y="888"/>
                  <a:pt x="20057" y="1308"/>
                  <a:pt x="20057" y="1794"/>
                </a:cubicBezTo>
                <a:cubicBezTo>
                  <a:pt x="20057" y="1794"/>
                  <a:pt x="20057" y="7174"/>
                  <a:pt x="20057" y="7174"/>
                </a:cubicBezTo>
                <a:close/>
                <a:moveTo>
                  <a:pt x="20057" y="7174"/>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2475" name="AutoShape 11"/>
          <p:cNvSpPr>
            <a:spLocks noChangeArrowheads="1"/>
          </p:cNvSpPr>
          <p:nvPr/>
        </p:nvSpPr>
        <p:spPr bwMode="auto">
          <a:xfrm>
            <a:off x="5899150" y="1838325"/>
            <a:ext cx="388938" cy="419100"/>
          </a:xfrm>
          <a:custGeom>
            <a:avLst/>
            <a:gdLst>
              <a:gd name="T0" fmla="*/ 19939 w 21600"/>
              <a:gd name="T1" fmla="*/ 20057 h 21600"/>
              <a:gd name="T2" fmla="*/ 16200 w 21600"/>
              <a:gd name="T3" fmla="*/ 16586 h 21600"/>
              <a:gd name="T4" fmla="*/ 16200 w 21600"/>
              <a:gd name="T5" fmla="*/ 15814 h 21600"/>
              <a:gd name="T6" fmla="*/ 19939 w 21600"/>
              <a:gd name="T7" fmla="*/ 11957 h 21600"/>
              <a:gd name="T8" fmla="*/ 16200 w 21600"/>
              <a:gd name="T9" fmla="*/ 15814 h 21600"/>
              <a:gd name="T10" fmla="*/ 19939 w 21600"/>
              <a:gd name="T11" fmla="*/ 11186 h 21600"/>
              <a:gd name="T12" fmla="*/ 16200 w 21600"/>
              <a:gd name="T13" fmla="*/ 7714 h 21600"/>
              <a:gd name="T14" fmla="*/ 16616 w 21600"/>
              <a:gd name="T15" fmla="*/ 5400 h 21600"/>
              <a:gd name="T16" fmla="*/ 16492 w 21600"/>
              <a:gd name="T17" fmla="*/ 1657 h 21600"/>
              <a:gd name="T18" fmla="*/ 15369 w 21600"/>
              <a:gd name="T19" fmla="*/ 1543 h 21600"/>
              <a:gd name="T20" fmla="*/ 14954 w 21600"/>
              <a:gd name="T21" fmla="*/ 1928 h 21600"/>
              <a:gd name="T22" fmla="*/ 15077 w 21600"/>
              <a:gd name="T23" fmla="*/ 5671 h 21600"/>
              <a:gd name="T24" fmla="*/ 16200 w 21600"/>
              <a:gd name="T25" fmla="*/ 5786 h 21600"/>
              <a:gd name="T26" fmla="*/ 16616 w 21600"/>
              <a:gd name="T27" fmla="*/ 5400 h 21600"/>
              <a:gd name="T28" fmla="*/ 15369 w 21600"/>
              <a:gd name="T29" fmla="*/ 20057 h 21600"/>
              <a:gd name="T30" fmla="*/ 11215 w 21600"/>
              <a:gd name="T31" fmla="*/ 16586 h 21600"/>
              <a:gd name="T32" fmla="*/ 11215 w 21600"/>
              <a:gd name="T33" fmla="*/ 15814 h 21600"/>
              <a:gd name="T34" fmla="*/ 15369 w 21600"/>
              <a:gd name="T35" fmla="*/ 11957 h 21600"/>
              <a:gd name="T36" fmla="*/ 11215 w 21600"/>
              <a:gd name="T37" fmla="*/ 15814 h 21600"/>
              <a:gd name="T38" fmla="*/ 15369 w 21600"/>
              <a:gd name="T39" fmla="*/ 11186 h 21600"/>
              <a:gd name="T40" fmla="*/ 11215 w 21600"/>
              <a:gd name="T41" fmla="*/ 7714 h 21600"/>
              <a:gd name="T42" fmla="*/ 6231 w 21600"/>
              <a:gd name="T43" fmla="*/ 20057 h 21600"/>
              <a:gd name="T44" fmla="*/ 10385 w 21600"/>
              <a:gd name="T45" fmla="*/ 16586 h 21600"/>
              <a:gd name="T46" fmla="*/ 6231 w 21600"/>
              <a:gd name="T47" fmla="*/ 20057 h 21600"/>
              <a:gd name="T48" fmla="*/ 10385 w 21600"/>
              <a:gd name="T49" fmla="*/ 15814 h 21600"/>
              <a:gd name="T50" fmla="*/ 6231 w 21600"/>
              <a:gd name="T51" fmla="*/ 11957 h 21600"/>
              <a:gd name="T52" fmla="*/ 6231 w 21600"/>
              <a:gd name="T53" fmla="*/ 11186 h 21600"/>
              <a:gd name="T54" fmla="*/ 10385 w 21600"/>
              <a:gd name="T55" fmla="*/ 7714 h 21600"/>
              <a:gd name="T56" fmla="*/ 6231 w 21600"/>
              <a:gd name="T57" fmla="*/ 11186 h 21600"/>
              <a:gd name="T58" fmla="*/ 6646 w 21600"/>
              <a:gd name="T59" fmla="*/ 1928 h 21600"/>
              <a:gd name="T60" fmla="*/ 6231 w 21600"/>
              <a:gd name="T61" fmla="*/ 1543 h 21600"/>
              <a:gd name="T62" fmla="*/ 5108 w 21600"/>
              <a:gd name="T63" fmla="*/ 1657 h 21600"/>
              <a:gd name="T64" fmla="*/ 4985 w 21600"/>
              <a:gd name="T65" fmla="*/ 5400 h 21600"/>
              <a:gd name="T66" fmla="*/ 5400 w 21600"/>
              <a:gd name="T67" fmla="*/ 5786 h 21600"/>
              <a:gd name="T68" fmla="*/ 6523 w 21600"/>
              <a:gd name="T69" fmla="*/ 5671 h 21600"/>
              <a:gd name="T70" fmla="*/ 1661 w 21600"/>
              <a:gd name="T71" fmla="*/ 20057 h 21600"/>
              <a:gd name="T72" fmla="*/ 5400 w 21600"/>
              <a:gd name="T73" fmla="*/ 16586 h 21600"/>
              <a:gd name="T74" fmla="*/ 1661 w 21600"/>
              <a:gd name="T75" fmla="*/ 20057 h 21600"/>
              <a:gd name="T76" fmla="*/ 5400 w 21600"/>
              <a:gd name="T77" fmla="*/ 15814 h 21600"/>
              <a:gd name="T78" fmla="*/ 1661 w 21600"/>
              <a:gd name="T79" fmla="*/ 11957 h 21600"/>
              <a:gd name="T80" fmla="*/ 1661 w 21600"/>
              <a:gd name="T81" fmla="*/ 11186 h 21600"/>
              <a:gd name="T82" fmla="*/ 5400 w 21600"/>
              <a:gd name="T83" fmla="*/ 7714 h 21600"/>
              <a:gd name="T84" fmla="*/ 1661 w 21600"/>
              <a:gd name="T85" fmla="*/ 11186 h 21600"/>
              <a:gd name="T86" fmla="*/ 21600 w 21600"/>
              <a:gd name="T87" fmla="*/ 20057 h 21600"/>
              <a:gd name="T88" fmla="*/ 19939 w 21600"/>
              <a:gd name="T89" fmla="*/ 21600 h 21600"/>
              <a:gd name="T90" fmla="*/ 493 w 21600"/>
              <a:gd name="T91" fmla="*/ 21142 h 21600"/>
              <a:gd name="T92" fmla="*/ 0 w 21600"/>
              <a:gd name="T93" fmla="*/ 4628 h 21600"/>
              <a:gd name="T94" fmla="*/ 1661 w 21600"/>
              <a:gd name="T95" fmla="*/ 3086 h 21600"/>
              <a:gd name="T96" fmla="*/ 3323 w 21600"/>
              <a:gd name="T97" fmla="*/ 1928 h 21600"/>
              <a:gd name="T98" fmla="*/ 5400 w 21600"/>
              <a:gd name="T99" fmla="*/ 0 h 21600"/>
              <a:gd name="T100" fmla="*/ 7698 w 21600"/>
              <a:gd name="T101" fmla="*/ 567 h 21600"/>
              <a:gd name="T102" fmla="*/ 8308 w 21600"/>
              <a:gd name="T103" fmla="*/ 3086 h 21600"/>
              <a:gd name="T104" fmla="*/ 13292 w 21600"/>
              <a:gd name="T105" fmla="*/ 1928 h 21600"/>
              <a:gd name="T106" fmla="*/ 15369 w 21600"/>
              <a:gd name="T107" fmla="*/ 0 h 21600"/>
              <a:gd name="T108" fmla="*/ 17667 w 21600"/>
              <a:gd name="T109" fmla="*/ 567 h 21600"/>
              <a:gd name="T110" fmla="*/ 18277 w 21600"/>
              <a:gd name="T111" fmla="*/ 3086 h 21600"/>
              <a:gd name="T112" fmla="*/ 21107 w 21600"/>
              <a:gd name="T113" fmla="*/ 3544 h 21600"/>
              <a:gd name="T114" fmla="*/ 21600 w 21600"/>
              <a:gd name="T115" fmla="*/ 4628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600" h="21600">
                <a:moveTo>
                  <a:pt x="16200" y="20057"/>
                </a:moveTo>
                <a:lnTo>
                  <a:pt x="19939" y="20057"/>
                </a:lnTo>
                <a:lnTo>
                  <a:pt x="19939" y="16586"/>
                </a:lnTo>
                <a:lnTo>
                  <a:pt x="16200" y="16586"/>
                </a:lnTo>
                <a:cubicBezTo>
                  <a:pt x="16200" y="16586"/>
                  <a:pt x="16200" y="20057"/>
                  <a:pt x="16200" y="20057"/>
                </a:cubicBezTo>
                <a:close/>
                <a:moveTo>
                  <a:pt x="16200" y="15814"/>
                </a:moveTo>
                <a:lnTo>
                  <a:pt x="19939" y="15814"/>
                </a:lnTo>
                <a:lnTo>
                  <a:pt x="19939" y="11957"/>
                </a:lnTo>
                <a:lnTo>
                  <a:pt x="16200" y="11957"/>
                </a:lnTo>
                <a:cubicBezTo>
                  <a:pt x="16200" y="11957"/>
                  <a:pt x="16200" y="15814"/>
                  <a:pt x="16200" y="15814"/>
                </a:cubicBezTo>
                <a:close/>
                <a:moveTo>
                  <a:pt x="16200" y="11186"/>
                </a:moveTo>
                <a:lnTo>
                  <a:pt x="19939" y="11186"/>
                </a:lnTo>
                <a:lnTo>
                  <a:pt x="19939" y="7714"/>
                </a:lnTo>
                <a:lnTo>
                  <a:pt x="16200" y="7714"/>
                </a:lnTo>
                <a:cubicBezTo>
                  <a:pt x="16200" y="7714"/>
                  <a:pt x="16200" y="11186"/>
                  <a:pt x="16200" y="11186"/>
                </a:cubicBezTo>
                <a:close/>
                <a:moveTo>
                  <a:pt x="16616" y="5400"/>
                </a:moveTo>
                <a:lnTo>
                  <a:pt x="16616" y="1928"/>
                </a:lnTo>
                <a:cubicBezTo>
                  <a:pt x="16616" y="1824"/>
                  <a:pt x="16574" y="1734"/>
                  <a:pt x="16492" y="1657"/>
                </a:cubicBezTo>
                <a:cubicBezTo>
                  <a:pt x="16410" y="1581"/>
                  <a:pt x="16312" y="1543"/>
                  <a:pt x="16200" y="1543"/>
                </a:cubicBezTo>
                <a:lnTo>
                  <a:pt x="15369" y="1543"/>
                </a:lnTo>
                <a:cubicBezTo>
                  <a:pt x="15257" y="1543"/>
                  <a:pt x="15159" y="1581"/>
                  <a:pt x="15077" y="1657"/>
                </a:cubicBezTo>
                <a:cubicBezTo>
                  <a:pt x="14995" y="1734"/>
                  <a:pt x="14954" y="1824"/>
                  <a:pt x="14954" y="1928"/>
                </a:cubicBezTo>
                <a:lnTo>
                  <a:pt x="14954" y="5400"/>
                </a:lnTo>
                <a:cubicBezTo>
                  <a:pt x="14954" y="5504"/>
                  <a:pt x="14995" y="5595"/>
                  <a:pt x="15077" y="5671"/>
                </a:cubicBezTo>
                <a:cubicBezTo>
                  <a:pt x="15159" y="5748"/>
                  <a:pt x="15257" y="5786"/>
                  <a:pt x="15369" y="5786"/>
                </a:cubicBezTo>
                <a:lnTo>
                  <a:pt x="16200" y="5786"/>
                </a:lnTo>
                <a:cubicBezTo>
                  <a:pt x="16312" y="5786"/>
                  <a:pt x="16410" y="5748"/>
                  <a:pt x="16492" y="5671"/>
                </a:cubicBezTo>
                <a:cubicBezTo>
                  <a:pt x="16574" y="5595"/>
                  <a:pt x="16616" y="5504"/>
                  <a:pt x="16616" y="5400"/>
                </a:cubicBezTo>
                <a:close/>
                <a:moveTo>
                  <a:pt x="11215" y="20057"/>
                </a:moveTo>
                <a:lnTo>
                  <a:pt x="15369" y="20057"/>
                </a:lnTo>
                <a:lnTo>
                  <a:pt x="15369" y="16586"/>
                </a:lnTo>
                <a:lnTo>
                  <a:pt x="11215" y="16586"/>
                </a:lnTo>
                <a:cubicBezTo>
                  <a:pt x="11215" y="16586"/>
                  <a:pt x="11215" y="20057"/>
                  <a:pt x="11215" y="20057"/>
                </a:cubicBezTo>
                <a:close/>
                <a:moveTo>
                  <a:pt x="11215" y="15814"/>
                </a:moveTo>
                <a:lnTo>
                  <a:pt x="15369" y="15814"/>
                </a:lnTo>
                <a:lnTo>
                  <a:pt x="15369" y="11957"/>
                </a:lnTo>
                <a:lnTo>
                  <a:pt x="11215" y="11957"/>
                </a:lnTo>
                <a:cubicBezTo>
                  <a:pt x="11215" y="11957"/>
                  <a:pt x="11215" y="15814"/>
                  <a:pt x="11215" y="15814"/>
                </a:cubicBezTo>
                <a:close/>
                <a:moveTo>
                  <a:pt x="11215" y="11186"/>
                </a:moveTo>
                <a:lnTo>
                  <a:pt x="15369" y="11186"/>
                </a:lnTo>
                <a:lnTo>
                  <a:pt x="15369" y="7714"/>
                </a:lnTo>
                <a:lnTo>
                  <a:pt x="11215" y="7714"/>
                </a:lnTo>
                <a:cubicBezTo>
                  <a:pt x="11215" y="7714"/>
                  <a:pt x="11215" y="11186"/>
                  <a:pt x="11215" y="11186"/>
                </a:cubicBezTo>
                <a:close/>
                <a:moveTo>
                  <a:pt x="6231" y="20057"/>
                </a:moveTo>
                <a:lnTo>
                  <a:pt x="10385" y="20057"/>
                </a:lnTo>
                <a:lnTo>
                  <a:pt x="10385" y="16586"/>
                </a:lnTo>
                <a:lnTo>
                  <a:pt x="6231" y="16586"/>
                </a:lnTo>
                <a:cubicBezTo>
                  <a:pt x="6231" y="16586"/>
                  <a:pt x="6231" y="20057"/>
                  <a:pt x="6231" y="20057"/>
                </a:cubicBezTo>
                <a:close/>
                <a:moveTo>
                  <a:pt x="6231" y="15814"/>
                </a:moveTo>
                <a:lnTo>
                  <a:pt x="10385" y="15814"/>
                </a:lnTo>
                <a:lnTo>
                  <a:pt x="10385" y="11957"/>
                </a:lnTo>
                <a:lnTo>
                  <a:pt x="6231" y="11957"/>
                </a:lnTo>
                <a:cubicBezTo>
                  <a:pt x="6231" y="11957"/>
                  <a:pt x="6231" y="15814"/>
                  <a:pt x="6231" y="15814"/>
                </a:cubicBezTo>
                <a:close/>
                <a:moveTo>
                  <a:pt x="6231" y="11186"/>
                </a:moveTo>
                <a:lnTo>
                  <a:pt x="10385" y="11186"/>
                </a:lnTo>
                <a:lnTo>
                  <a:pt x="10385" y="7714"/>
                </a:lnTo>
                <a:lnTo>
                  <a:pt x="6231" y="7714"/>
                </a:lnTo>
                <a:cubicBezTo>
                  <a:pt x="6231" y="7714"/>
                  <a:pt x="6231" y="11186"/>
                  <a:pt x="6231" y="11186"/>
                </a:cubicBezTo>
                <a:close/>
                <a:moveTo>
                  <a:pt x="6646" y="5400"/>
                </a:moveTo>
                <a:lnTo>
                  <a:pt x="6646" y="1928"/>
                </a:lnTo>
                <a:cubicBezTo>
                  <a:pt x="6646" y="1824"/>
                  <a:pt x="6605" y="1734"/>
                  <a:pt x="6523" y="1657"/>
                </a:cubicBezTo>
                <a:cubicBezTo>
                  <a:pt x="6441" y="1581"/>
                  <a:pt x="6343" y="1543"/>
                  <a:pt x="6231" y="1543"/>
                </a:cubicBezTo>
                <a:lnTo>
                  <a:pt x="5400" y="1543"/>
                </a:lnTo>
                <a:cubicBezTo>
                  <a:pt x="5287" y="1543"/>
                  <a:pt x="5190" y="1581"/>
                  <a:pt x="5108" y="1657"/>
                </a:cubicBezTo>
                <a:cubicBezTo>
                  <a:pt x="5026" y="1734"/>
                  <a:pt x="4985" y="1824"/>
                  <a:pt x="4985" y="1928"/>
                </a:cubicBezTo>
                <a:lnTo>
                  <a:pt x="4985" y="5400"/>
                </a:lnTo>
                <a:cubicBezTo>
                  <a:pt x="4985" y="5504"/>
                  <a:pt x="5026" y="5595"/>
                  <a:pt x="5108" y="5671"/>
                </a:cubicBezTo>
                <a:cubicBezTo>
                  <a:pt x="5190" y="5748"/>
                  <a:pt x="5287" y="5786"/>
                  <a:pt x="5400" y="5786"/>
                </a:cubicBezTo>
                <a:lnTo>
                  <a:pt x="6231" y="5786"/>
                </a:lnTo>
                <a:cubicBezTo>
                  <a:pt x="6343" y="5786"/>
                  <a:pt x="6441" y="5748"/>
                  <a:pt x="6523" y="5671"/>
                </a:cubicBezTo>
                <a:cubicBezTo>
                  <a:pt x="6605" y="5595"/>
                  <a:pt x="6646" y="5504"/>
                  <a:pt x="6646" y="5400"/>
                </a:cubicBezTo>
                <a:close/>
                <a:moveTo>
                  <a:pt x="1661" y="20057"/>
                </a:moveTo>
                <a:lnTo>
                  <a:pt x="5400" y="20057"/>
                </a:lnTo>
                <a:lnTo>
                  <a:pt x="5400" y="16586"/>
                </a:lnTo>
                <a:lnTo>
                  <a:pt x="1661" y="16586"/>
                </a:lnTo>
                <a:cubicBezTo>
                  <a:pt x="1661" y="16586"/>
                  <a:pt x="1661" y="20057"/>
                  <a:pt x="1661" y="20057"/>
                </a:cubicBezTo>
                <a:close/>
                <a:moveTo>
                  <a:pt x="1661" y="15814"/>
                </a:moveTo>
                <a:lnTo>
                  <a:pt x="5400" y="15814"/>
                </a:lnTo>
                <a:lnTo>
                  <a:pt x="5400" y="11957"/>
                </a:lnTo>
                <a:lnTo>
                  <a:pt x="1661" y="11957"/>
                </a:lnTo>
                <a:cubicBezTo>
                  <a:pt x="1661" y="11957"/>
                  <a:pt x="1661" y="15814"/>
                  <a:pt x="1661" y="15814"/>
                </a:cubicBezTo>
                <a:close/>
                <a:moveTo>
                  <a:pt x="1661" y="11186"/>
                </a:moveTo>
                <a:lnTo>
                  <a:pt x="5400" y="11186"/>
                </a:lnTo>
                <a:lnTo>
                  <a:pt x="5400" y="7714"/>
                </a:lnTo>
                <a:lnTo>
                  <a:pt x="1661" y="7714"/>
                </a:lnTo>
                <a:cubicBezTo>
                  <a:pt x="1661" y="7714"/>
                  <a:pt x="1661" y="11186"/>
                  <a:pt x="1661" y="11186"/>
                </a:cubicBezTo>
                <a:close/>
                <a:moveTo>
                  <a:pt x="21600" y="4628"/>
                </a:moveTo>
                <a:lnTo>
                  <a:pt x="21600" y="20057"/>
                </a:lnTo>
                <a:cubicBezTo>
                  <a:pt x="21600" y="20475"/>
                  <a:pt x="21436" y="20837"/>
                  <a:pt x="21107" y="21142"/>
                </a:cubicBezTo>
                <a:cubicBezTo>
                  <a:pt x="20778" y="21447"/>
                  <a:pt x="20388" y="21600"/>
                  <a:pt x="19939" y="21600"/>
                </a:cubicBezTo>
                <a:lnTo>
                  <a:pt x="1661" y="21600"/>
                </a:lnTo>
                <a:cubicBezTo>
                  <a:pt x="1211" y="21600"/>
                  <a:pt x="822" y="21447"/>
                  <a:pt x="493" y="21142"/>
                </a:cubicBezTo>
                <a:cubicBezTo>
                  <a:pt x="164" y="20837"/>
                  <a:pt x="0" y="20475"/>
                  <a:pt x="0" y="20057"/>
                </a:cubicBezTo>
                <a:lnTo>
                  <a:pt x="0" y="4628"/>
                </a:lnTo>
                <a:cubicBezTo>
                  <a:pt x="0" y="4211"/>
                  <a:pt x="164" y="3849"/>
                  <a:pt x="493" y="3544"/>
                </a:cubicBezTo>
                <a:cubicBezTo>
                  <a:pt x="822" y="3238"/>
                  <a:pt x="1211" y="3086"/>
                  <a:pt x="1661" y="3086"/>
                </a:cubicBezTo>
                <a:lnTo>
                  <a:pt x="3323" y="3086"/>
                </a:lnTo>
                <a:lnTo>
                  <a:pt x="3323" y="1928"/>
                </a:lnTo>
                <a:cubicBezTo>
                  <a:pt x="3323" y="1398"/>
                  <a:pt x="3526" y="944"/>
                  <a:pt x="3933" y="567"/>
                </a:cubicBezTo>
                <a:cubicBezTo>
                  <a:pt x="4340" y="189"/>
                  <a:pt x="4829" y="0"/>
                  <a:pt x="5400" y="0"/>
                </a:cubicBezTo>
                <a:lnTo>
                  <a:pt x="6231" y="0"/>
                </a:lnTo>
                <a:cubicBezTo>
                  <a:pt x="6802" y="0"/>
                  <a:pt x="7291" y="189"/>
                  <a:pt x="7698" y="567"/>
                </a:cubicBezTo>
                <a:cubicBezTo>
                  <a:pt x="8104" y="944"/>
                  <a:pt x="8308" y="1398"/>
                  <a:pt x="8308" y="1928"/>
                </a:cubicBezTo>
                <a:lnTo>
                  <a:pt x="8308" y="3086"/>
                </a:lnTo>
                <a:lnTo>
                  <a:pt x="13292" y="3086"/>
                </a:lnTo>
                <a:lnTo>
                  <a:pt x="13292" y="1928"/>
                </a:lnTo>
                <a:cubicBezTo>
                  <a:pt x="13292" y="1398"/>
                  <a:pt x="13496" y="944"/>
                  <a:pt x="13902" y="567"/>
                </a:cubicBezTo>
                <a:cubicBezTo>
                  <a:pt x="14309" y="189"/>
                  <a:pt x="14798" y="0"/>
                  <a:pt x="15369" y="0"/>
                </a:cubicBezTo>
                <a:lnTo>
                  <a:pt x="16200" y="0"/>
                </a:lnTo>
                <a:cubicBezTo>
                  <a:pt x="16771" y="0"/>
                  <a:pt x="17260" y="189"/>
                  <a:pt x="17667" y="567"/>
                </a:cubicBezTo>
                <a:cubicBezTo>
                  <a:pt x="18074" y="944"/>
                  <a:pt x="18277" y="1398"/>
                  <a:pt x="18277" y="1928"/>
                </a:cubicBezTo>
                <a:lnTo>
                  <a:pt x="18277" y="3086"/>
                </a:lnTo>
                <a:lnTo>
                  <a:pt x="19939" y="3086"/>
                </a:lnTo>
                <a:cubicBezTo>
                  <a:pt x="20388" y="3086"/>
                  <a:pt x="20778" y="3238"/>
                  <a:pt x="21107" y="3544"/>
                </a:cubicBezTo>
                <a:cubicBezTo>
                  <a:pt x="21436" y="3849"/>
                  <a:pt x="21600" y="4211"/>
                  <a:pt x="21600" y="4628"/>
                </a:cubicBezTo>
                <a:close/>
                <a:moveTo>
                  <a:pt x="21600" y="4628"/>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2476" name="AutoShape 12"/>
          <p:cNvSpPr>
            <a:spLocks noChangeArrowheads="1"/>
          </p:cNvSpPr>
          <p:nvPr/>
        </p:nvSpPr>
        <p:spPr bwMode="auto">
          <a:xfrm>
            <a:off x="4398963" y="3024188"/>
            <a:ext cx="431800" cy="431800"/>
          </a:xfrm>
          <a:custGeom>
            <a:avLst/>
            <a:gdLst>
              <a:gd name="T0" fmla="*/ 12600 w 21600"/>
              <a:gd name="T1" fmla="*/ 5850 h 21600"/>
              <a:gd name="T2" fmla="*/ 12600 w 21600"/>
              <a:gd name="T3" fmla="*/ 12150 h 21600"/>
              <a:gd name="T4" fmla="*/ 12474 w 21600"/>
              <a:gd name="T5" fmla="*/ 12474 h 21600"/>
              <a:gd name="T6" fmla="*/ 12150 w 21600"/>
              <a:gd name="T7" fmla="*/ 12600 h 21600"/>
              <a:gd name="T8" fmla="*/ 7650 w 21600"/>
              <a:gd name="T9" fmla="*/ 12600 h 21600"/>
              <a:gd name="T10" fmla="*/ 7327 w 21600"/>
              <a:gd name="T11" fmla="*/ 12474 h 21600"/>
              <a:gd name="T12" fmla="*/ 7200 w 21600"/>
              <a:gd name="T13" fmla="*/ 12150 h 21600"/>
              <a:gd name="T14" fmla="*/ 7200 w 21600"/>
              <a:gd name="T15" fmla="*/ 11250 h 21600"/>
              <a:gd name="T16" fmla="*/ 7327 w 21600"/>
              <a:gd name="T17" fmla="*/ 10927 h 21600"/>
              <a:gd name="T18" fmla="*/ 7650 w 21600"/>
              <a:gd name="T19" fmla="*/ 10800 h 21600"/>
              <a:gd name="T20" fmla="*/ 10800 w 21600"/>
              <a:gd name="T21" fmla="*/ 10800 h 21600"/>
              <a:gd name="T22" fmla="*/ 10800 w 21600"/>
              <a:gd name="T23" fmla="*/ 5850 h 21600"/>
              <a:gd name="T24" fmla="*/ 10926 w 21600"/>
              <a:gd name="T25" fmla="*/ 5527 h 21600"/>
              <a:gd name="T26" fmla="*/ 11250 w 21600"/>
              <a:gd name="T27" fmla="*/ 5400 h 21600"/>
              <a:gd name="T28" fmla="*/ 12150 w 21600"/>
              <a:gd name="T29" fmla="*/ 5400 h 21600"/>
              <a:gd name="T30" fmla="*/ 12474 w 21600"/>
              <a:gd name="T31" fmla="*/ 5527 h 21600"/>
              <a:gd name="T32" fmla="*/ 12600 w 21600"/>
              <a:gd name="T33" fmla="*/ 5850 h 21600"/>
              <a:gd name="T34" fmla="*/ 17423 w 21600"/>
              <a:gd name="T35" fmla="*/ 14639 h 21600"/>
              <a:gd name="T36" fmla="*/ 18450 w 21600"/>
              <a:gd name="T37" fmla="*/ 10800 h 21600"/>
              <a:gd name="T38" fmla="*/ 17423 w 21600"/>
              <a:gd name="T39" fmla="*/ 6961 h 21600"/>
              <a:gd name="T40" fmla="*/ 14639 w 21600"/>
              <a:gd name="T41" fmla="*/ 4177 h 21600"/>
              <a:gd name="T42" fmla="*/ 10800 w 21600"/>
              <a:gd name="T43" fmla="*/ 3150 h 21600"/>
              <a:gd name="T44" fmla="*/ 6961 w 21600"/>
              <a:gd name="T45" fmla="*/ 4177 h 21600"/>
              <a:gd name="T46" fmla="*/ 4177 w 21600"/>
              <a:gd name="T47" fmla="*/ 6961 h 21600"/>
              <a:gd name="T48" fmla="*/ 3150 w 21600"/>
              <a:gd name="T49" fmla="*/ 10800 h 21600"/>
              <a:gd name="T50" fmla="*/ 4177 w 21600"/>
              <a:gd name="T51" fmla="*/ 14639 h 21600"/>
              <a:gd name="T52" fmla="*/ 6961 w 21600"/>
              <a:gd name="T53" fmla="*/ 17423 h 21600"/>
              <a:gd name="T54" fmla="*/ 10800 w 21600"/>
              <a:gd name="T55" fmla="*/ 18450 h 21600"/>
              <a:gd name="T56" fmla="*/ 14639 w 21600"/>
              <a:gd name="T57" fmla="*/ 17423 h 21600"/>
              <a:gd name="T58" fmla="*/ 17423 w 21600"/>
              <a:gd name="T59" fmla="*/ 14639 h 21600"/>
              <a:gd name="T60" fmla="*/ 20151 w 21600"/>
              <a:gd name="T61" fmla="*/ 5379 h 21600"/>
              <a:gd name="T62" fmla="*/ 21600 w 21600"/>
              <a:gd name="T63" fmla="*/ 10800 h 21600"/>
              <a:gd name="T64" fmla="*/ 20151 w 21600"/>
              <a:gd name="T65" fmla="*/ 16221 h 21600"/>
              <a:gd name="T66" fmla="*/ 16221 w 21600"/>
              <a:gd name="T67" fmla="*/ 20152 h 21600"/>
              <a:gd name="T68" fmla="*/ 10800 w 21600"/>
              <a:gd name="T69" fmla="*/ 21600 h 21600"/>
              <a:gd name="T70" fmla="*/ 5379 w 21600"/>
              <a:gd name="T71" fmla="*/ 20152 h 21600"/>
              <a:gd name="T72" fmla="*/ 1449 w 21600"/>
              <a:gd name="T73" fmla="*/ 16221 h 21600"/>
              <a:gd name="T74" fmla="*/ 0 w 21600"/>
              <a:gd name="T75" fmla="*/ 10800 h 21600"/>
              <a:gd name="T76" fmla="*/ 1449 w 21600"/>
              <a:gd name="T77" fmla="*/ 5379 h 21600"/>
              <a:gd name="T78" fmla="*/ 5379 w 21600"/>
              <a:gd name="T79" fmla="*/ 1449 h 21600"/>
              <a:gd name="T80" fmla="*/ 10800 w 21600"/>
              <a:gd name="T81" fmla="*/ 0 h 21600"/>
              <a:gd name="T82" fmla="*/ 16221 w 21600"/>
              <a:gd name="T83" fmla="*/ 1449 h 21600"/>
              <a:gd name="T84" fmla="*/ 20151 w 21600"/>
              <a:gd name="T85" fmla="*/ 5379 h 21600"/>
              <a:gd name="T86" fmla="*/ 20151 w 21600"/>
              <a:gd name="T87" fmla="*/ 5379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600" h="21600">
                <a:moveTo>
                  <a:pt x="12600" y="5850"/>
                </a:moveTo>
                <a:lnTo>
                  <a:pt x="12600" y="12150"/>
                </a:lnTo>
                <a:cubicBezTo>
                  <a:pt x="12600" y="12281"/>
                  <a:pt x="12558" y="12389"/>
                  <a:pt x="12474" y="12474"/>
                </a:cubicBezTo>
                <a:cubicBezTo>
                  <a:pt x="12389" y="12558"/>
                  <a:pt x="12281" y="12600"/>
                  <a:pt x="12150" y="12600"/>
                </a:cubicBezTo>
                <a:lnTo>
                  <a:pt x="7650" y="12600"/>
                </a:lnTo>
                <a:cubicBezTo>
                  <a:pt x="7519" y="12600"/>
                  <a:pt x="7411" y="12558"/>
                  <a:pt x="7327" y="12474"/>
                </a:cubicBezTo>
                <a:cubicBezTo>
                  <a:pt x="7242" y="12389"/>
                  <a:pt x="7200" y="12281"/>
                  <a:pt x="7200" y="12150"/>
                </a:cubicBezTo>
                <a:lnTo>
                  <a:pt x="7200" y="11250"/>
                </a:lnTo>
                <a:cubicBezTo>
                  <a:pt x="7200" y="11119"/>
                  <a:pt x="7242" y="11011"/>
                  <a:pt x="7327" y="10927"/>
                </a:cubicBezTo>
                <a:cubicBezTo>
                  <a:pt x="7411" y="10842"/>
                  <a:pt x="7519" y="10800"/>
                  <a:pt x="7650" y="10800"/>
                </a:cubicBezTo>
                <a:lnTo>
                  <a:pt x="10800" y="10800"/>
                </a:lnTo>
                <a:lnTo>
                  <a:pt x="10800" y="5850"/>
                </a:lnTo>
                <a:cubicBezTo>
                  <a:pt x="10800" y="5719"/>
                  <a:pt x="10842" y="5611"/>
                  <a:pt x="10926" y="5527"/>
                </a:cubicBezTo>
                <a:cubicBezTo>
                  <a:pt x="11011" y="5442"/>
                  <a:pt x="11119" y="5400"/>
                  <a:pt x="11250" y="5400"/>
                </a:cubicBezTo>
                <a:lnTo>
                  <a:pt x="12150" y="5400"/>
                </a:lnTo>
                <a:cubicBezTo>
                  <a:pt x="12281" y="5400"/>
                  <a:pt x="12389" y="5442"/>
                  <a:pt x="12474" y="5527"/>
                </a:cubicBezTo>
                <a:cubicBezTo>
                  <a:pt x="12558" y="5611"/>
                  <a:pt x="12600" y="5719"/>
                  <a:pt x="12600" y="5850"/>
                </a:cubicBezTo>
                <a:close/>
                <a:moveTo>
                  <a:pt x="17423" y="14639"/>
                </a:moveTo>
                <a:cubicBezTo>
                  <a:pt x="18108" y="13467"/>
                  <a:pt x="18450" y="12187"/>
                  <a:pt x="18450" y="10800"/>
                </a:cubicBezTo>
                <a:cubicBezTo>
                  <a:pt x="18450" y="9413"/>
                  <a:pt x="18108" y="8133"/>
                  <a:pt x="17423" y="6961"/>
                </a:cubicBezTo>
                <a:cubicBezTo>
                  <a:pt x="16739" y="5789"/>
                  <a:pt x="15811" y="4861"/>
                  <a:pt x="14639" y="4177"/>
                </a:cubicBezTo>
                <a:cubicBezTo>
                  <a:pt x="13467" y="3492"/>
                  <a:pt x="12187" y="3150"/>
                  <a:pt x="10800" y="3150"/>
                </a:cubicBezTo>
                <a:cubicBezTo>
                  <a:pt x="9413" y="3150"/>
                  <a:pt x="8133" y="3492"/>
                  <a:pt x="6961" y="4177"/>
                </a:cubicBezTo>
                <a:cubicBezTo>
                  <a:pt x="5789" y="4861"/>
                  <a:pt x="4861" y="5789"/>
                  <a:pt x="4177" y="6961"/>
                </a:cubicBezTo>
                <a:cubicBezTo>
                  <a:pt x="3492" y="8133"/>
                  <a:pt x="3150" y="9413"/>
                  <a:pt x="3150" y="10800"/>
                </a:cubicBezTo>
                <a:cubicBezTo>
                  <a:pt x="3150" y="12187"/>
                  <a:pt x="3492" y="13467"/>
                  <a:pt x="4177" y="14639"/>
                </a:cubicBezTo>
                <a:cubicBezTo>
                  <a:pt x="4861" y="15811"/>
                  <a:pt x="5789" y="16739"/>
                  <a:pt x="6961" y="17423"/>
                </a:cubicBezTo>
                <a:cubicBezTo>
                  <a:pt x="8133" y="18108"/>
                  <a:pt x="9413" y="18450"/>
                  <a:pt x="10800" y="18450"/>
                </a:cubicBezTo>
                <a:cubicBezTo>
                  <a:pt x="12187" y="18450"/>
                  <a:pt x="13467" y="18108"/>
                  <a:pt x="14639" y="17423"/>
                </a:cubicBezTo>
                <a:cubicBezTo>
                  <a:pt x="15811" y="16739"/>
                  <a:pt x="16739" y="15811"/>
                  <a:pt x="17423" y="14639"/>
                </a:cubicBezTo>
                <a:close/>
                <a:moveTo>
                  <a:pt x="20151" y="5379"/>
                </a:moveTo>
                <a:cubicBezTo>
                  <a:pt x="21117" y="7034"/>
                  <a:pt x="21600" y="8841"/>
                  <a:pt x="21600" y="10800"/>
                </a:cubicBezTo>
                <a:cubicBezTo>
                  <a:pt x="21600" y="12760"/>
                  <a:pt x="21117" y="14567"/>
                  <a:pt x="20151" y="16221"/>
                </a:cubicBezTo>
                <a:cubicBezTo>
                  <a:pt x="19186" y="17876"/>
                  <a:pt x="17876" y="19186"/>
                  <a:pt x="16221" y="20152"/>
                </a:cubicBezTo>
                <a:cubicBezTo>
                  <a:pt x="14566" y="21117"/>
                  <a:pt x="12759" y="21600"/>
                  <a:pt x="10800" y="21600"/>
                </a:cubicBezTo>
                <a:cubicBezTo>
                  <a:pt x="8840" y="21600"/>
                  <a:pt x="7033" y="21117"/>
                  <a:pt x="5379" y="20152"/>
                </a:cubicBezTo>
                <a:cubicBezTo>
                  <a:pt x="3724" y="19186"/>
                  <a:pt x="2414" y="17876"/>
                  <a:pt x="1449" y="16221"/>
                </a:cubicBezTo>
                <a:cubicBezTo>
                  <a:pt x="483" y="14567"/>
                  <a:pt x="0" y="12760"/>
                  <a:pt x="0" y="10800"/>
                </a:cubicBezTo>
                <a:cubicBezTo>
                  <a:pt x="0" y="8841"/>
                  <a:pt x="483" y="7034"/>
                  <a:pt x="1449" y="5379"/>
                </a:cubicBezTo>
                <a:cubicBezTo>
                  <a:pt x="2414" y="3724"/>
                  <a:pt x="3724" y="2414"/>
                  <a:pt x="5379" y="1449"/>
                </a:cubicBezTo>
                <a:cubicBezTo>
                  <a:pt x="7033" y="483"/>
                  <a:pt x="8840" y="0"/>
                  <a:pt x="10800" y="0"/>
                </a:cubicBezTo>
                <a:cubicBezTo>
                  <a:pt x="12759" y="0"/>
                  <a:pt x="14566" y="483"/>
                  <a:pt x="16221" y="1449"/>
                </a:cubicBezTo>
                <a:cubicBezTo>
                  <a:pt x="17876" y="2414"/>
                  <a:pt x="19186" y="3724"/>
                  <a:pt x="20151" y="5379"/>
                </a:cubicBezTo>
                <a:close/>
                <a:moveTo>
                  <a:pt x="20151" y="5379"/>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2477" name="AutoShape 13"/>
          <p:cNvSpPr>
            <a:spLocks noChangeArrowheads="1"/>
          </p:cNvSpPr>
          <p:nvPr/>
        </p:nvSpPr>
        <p:spPr bwMode="auto">
          <a:xfrm>
            <a:off x="6892925" y="4818063"/>
            <a:ext cx="447675" cy="411162"/>
          </a:xfrm>
          <a:custGeom>
            <a:avLst/>
            <a:gdLst>
              <a:gd name="T0" fmla="*/ 17280 w 21600"/>
              <a:gd name="T1" fmla="*/ 15504 h 21600"/>
              <a:gd name="T2" fmla="*/ 16262 w 21600"/>
              <a:gd name="T3" fmla="*/ 18184 h 21600"/>
              <a:gd name="T4" fmla="*/ 18720 w 21600"/>
              <a:gd name="T5" fmla="*/ 17074 h 21600"/>
              <a:gd name="T6" fmla="*/ 17280 w 21600"/>
              <a:gd name="T7" fmla="*/ 2944 h 21600"/>
              <a:gd name="T8" fmla="*/ 16262 w 21600"/>
              <a:gd name="T9" fmla="*/ 5624 h 21600"/>
              <a:gd name="T10" fmla="*/ 18720 w 21600"/>
              <a:gd name="T11" fmla="*/ 4514 h 21600"/>
              <a:gd name="T12" fmla="*/ 19924 w 21600"/>
              <a:gd name="T13" fmla="*/ 18313 h 21600"/>
              <a:gd name="T14" fmla="*/ 20115 w 21600"/>
              <a:gd name="T15" fmla="*/ 20729 h 21600"/>
              <a:gd name="T16" fmla="*/ 17617 w 21600"/>
              <a:gd name="T17" fmla="*/ 20190 h 21600"/>
              <a:gd name="T18" fmla="*/ 16357 w 21600"/>
              <a:gd name="T19" fmla="*/ 21023 h 21600"/>
              <a:gd name="T20" fmla="*/ 14400 w 21600"/>
              <a:gd name="T21" fmla="*/ 20643 h 21600"/>
              <a:gd name="T22" fmla="*/ 12960 w 21600"/>
              <a:gd name="T23" fmla="*/ 17932 h 21600"/>
              <a:gd name="T24" fmla="*/ 14974 w 21600"/>
              <a:gd name="T25" fmla="*/ 15197 h 21600"/>
              <a:gd name="T26" fmla="*/ 14839 w 21600"/>
              <a:gd name="T27" fmla="*/ 13174 h 21600"/>
              <a:gd name="T28" fmla="*/ 16357 w 21600"/>
              <a:gd name="T29" fmla="*/ 13130 h 21600"/>
              <a:gd name="T30" fmla="*/ 17617 w 21600"/>
              <a:gd name="T31" fmla="*/ 13958 h 21600"/>
              <a:gd name="T32" fmla="*/ 20115 w 21600"/>
              <a:gd name="T33" fmla="*/ 13419 h 21600"/>
              <a:gd name="T34" fmla="*/ 19924 w 21600"/>
              <a:gd name="T35" fmla="*/ 15835 h 21600"/>
              <a:gd name="T36" fmla="*/ 21600 w 21600"/>
              <a:gd name="T37" fmla="*/ 5372 h 21600"/>
              <a:gd name="T38" fmla="*/ 20160 w 21600"/>
              <a:gd name="T39" fmla="*/ 8083 h 21600"/>
              <a:gd name="T40" fmla="*/ 18202 w 21600"/>
              <a:gd name="T41" fmla="*/ 8463 h 21600"/>
              <a:gd name="T42" fmla="*/ 16942 w 21600"/>
              <a:gd name="T43" fmla="*/ 7629 h 21600"/>
              <a:gd name="T44" fmla="*/ 14445 w 21600"/>
              <a:gd name="T45" fmla="*/ 8169 h 21600"/>
              <a:gd name="T46" fmla="*/ 14636 w 21600"/>
              <a:gd name="T47" fmla="*/ 5753 h 21600"/>
              <a:gd name="T48" fmla="*/ 14636 w 21600"/>
              <a:gd name="T49" fmla="*/ 3275 h 21600"/>
              <a:gd name="T50" fmla="*/ 14445 w 21600"/>
              <a:gd name="T51" fmla="*/ 859 h 21600"/>
              <a:gd name="T52" fmla="*/ 15840 w 21600"/>
              <a:gd name="T53" fmla="*/ 0 h 21600"/>
              <a:gd name="T54" fmla="*/ 17280 w 21600"/>
              <a:gd name="T55" fmla="*/ 1374 h 21600"/>
              <a:gd name="T56" fmla="*/ 18720 w 21600"/>
              <a:gd name="T57" fmla="*/ 0 h 21600"/>
              <a:gd name="T58" fmla="*/ 19586 w 21600"/>
              <a:gd name="T59" fmla="*/ 2637 h 21600"/>
              <a:gd name="T60" fmla="*/ 9236 w 21600"/>
              <a:gd name="T61" fmla="*/ 13014 h 21600"/>
              <a:gd name="T62" fmla="*/ 7200 w 21600"/>
              <a:gd name="T63" fmla="*/ 7654 h 21600"/>
              <a:gd name="T64" fmla="*/ 5164 w 21600"/>
              <a:gd name="T65" fmla="*/ 13014 h 21600"/>
              <a:gd name="T66" fmla="*/ 14400 w 21600"/>
              <a:gd name="T67" fmla="*/ 9678 h 21600"/>
              <a:gd name="T68" fmla="*/ 14141 w 21600"/>
              <a:gd name="T69" fmla="*/ 12315 h 21600"/>
              <a:gd name="T70" fmla="*/ 13050 w 21600"/>
              <a:gd name="T71" fmla="*/ 14952 h 21600"/>
              <a:gd name="T72" fmla="*/ 12122 w 21600"/>
              <a:gd name="T73" fmla="*/ 16528 h 21600"/>
              <a:gd name="T74" fmla="*/ 9709 w 21600"/>
              <a:gd name="T75" fmla="*/ 16068 h 21600"/>
              <a:gd name="T76" fmla="*/ 8246 w 21600"/>
              <a:gd name="T77" fmla="*/ 18644 h 21600"/>
              <a:gd name="T78" fmla="*/ 5816 w 21600"/>
              <a:gd name="T79" fmla="*/ 18337 h 21600"/>
              <a:gd name="T80" fmla="*/ 3386 w 21600"/>
              <a:gd name="T81" fmla="*/ 17172 h 21600"/>
              <a:gd name="T82" fmla="*/ 1305 w 21600"/>
              <a:gd name="T83" fmla="*/ 15197 h 21600"/>
              <a:gd name="T84" fmla="*/ 2374 w 21600"/>
              <a:gd name="T85" fmla="*/ 13566 h 21600"/>
              <a:gd name="T86" fmla="*/ 79 w 21600"/>
              <a:gd name="T87" fmla="*/ 12149 h 21600"/>
              <a:gd name="T88" fmla="*/ 79 w 21600"/>
              <a:gd name="T89" fmla="*/ 9402 h 21600"/>
              <a:gd name="T90" fmla="*/ 2363 w 21600"/>
              <a:gd name="T91" fmla="*/ 8046 h 21600"/>
              <a:gd name="T92" fmla="*/ 1350 w 21600"/>
              <a:gd name="T93" fmla="*/ 6145 h 21600"/>
              <a:gd name="T94" fmla="*/ 3397 w 21600"/>
              <a:gd name="T95" fmla="*/ 4416 h 21600"/>
              <a:gd name="T96" fmla="*/ 5816 w 21600"/>
              <a:gd name="T97" fmla="*/ 3238 h 21600"/>
              <a:gd name="T98" fmla="*/ 8471 w 21600"/>
              <a:gd name="T99" fmla="*/ 3036 h 21600"/>
              <a:gd name="T100" fmla="*/ 9686 w 21600"/>
              <a:gd name="T101" fmla="*/ 5507 h 21600"/>
              <a:gd name="T102" fmla="*/ 11475 w 21600"/>
              <a:gd name="T103" fmla="*/ 4428 h 21600"/>
              <a:gd name="T104" fmla="*/ 12544 w 21600"/>
              <a:gd name="T105" fmla="*/ 7286 h 21600"/>
              <a:gd name="T106" fmla="*/ 14130 w 21600"/>
              <a:gd name="T107" fmla="*/ 9310 h 21600"/>
              <a:gd name="T108" fmla="*/ 14400 w 21600"/>
              <a:gd name="T109" fmla="*/ 9678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600" h="21600">
                <a:moveTo>
                  <a:pt x="18720" y="17074"/>
                </a:moveTo>
                <a:cubicBezTo>
                  <a:pt x="18720" y="16649"/>
                  <a:pt x="18577" y="16281"/>
                  <a:pt x="18292" y="15970"/>
                </a:cubicBezTo>
                <a:cubicBezTo>
                  <a:pt x="18007" y="15659"/>
                  <a:pt x="17670" y="15504"/>
                  <a:pt x="17280" y="15504"/>
                </a:cubicBezTo>
                <a:cubicBezTo>
                  <a:pt x="16890" y="15504"/>
                  <a:pt x="16552" y="15659"/>
                  <a:pt x="16267" y="15970"/>
                </a:cubicBezTo>
                <a:cubicBezTo>
                  <a:pt x="15982" y="16281"/>
                  <a:pt x="15840" y="16649"/>
                  <a:pt x="15840" y="17074"/>
                </a:cubicBezTo>
                <a:cubicBezTo>
                  <a:pt x="15840" y="17507"/>
                  <a:pt x="15981" y="17877"/>
                  <a:pt x="16262" y="18184"/>
                </a:cubicBezTo>
                <a:cubicBezTo>
                  <a:pt x="16543" y="18491"/>
                  <a:pt x="16882" y="18644"/>
                  <a:pt x="17280" y="18644"/>
                </a:cubicBezTo>
                <a:cubicBezTo>
                  <a:pt x="17677" y="18644"/>
                  <a:pt x="18017" y="18491"/>
                  <a:pt x="18298" y="18184"/>
                </a:cubicBezTo>
                <a:cubicBezTo>
                  <a:pt x="18579" y="17877"/>
                  <a:pt x="18720" y="17507"/>
                  <a:pt x="18720" y="17074"/>
                </a:cubicBezTo>
                <a:close/>
                <a:moveTo>
                  <a:pt x="18720" y="4514"/>
                </a:moveTo>
                <a:cubicBezTo>
                  <a:pt x="18720" y="4089"/>
                  <a:pt x="18577" y="3721"/>
                  <a:pt x="18292" y="3410"/>
                </a:cubicBezTo>
                <a:cubicBezTo>
                  <a:pt x="18007" y="3099"/>
                  <a:pt x="17670" y="2944"/>
                  <a:pt x="17280" y="2944"/>
                </a:cubicBezTo>
                <a:cubicBezTo>
                  <a:pt x="16890" y="2944"/>
                  <a:pt x="16552" y="3099"/>
                  <a:pt x="16267" y="3410"/>
                </a:cubicBezTo>
                <a:cubicBezTo>
                  <a:pt x="15982" y="3721"/>
                  <a:pt x="15840" y="4089"/>
                  <a:pt x="15840" y="4514"/>
                </a:cubicBezTo>
                <a:cubicBezTo>
                  <a:pt x="15840" y="4947"/>
                  <a:pt x="15981" y="5317"/>
                  <a:pt x="16262" y="5624"/>
                </a:cubicBezTo>
                <a:cubicBezTo>
                  <a:pt x="16543" y="5931"/>
                  <a:pt x="16882" y="6084"/>
                  <a:pt x="17280" y="6084"/>
                </a:cubicBezTo>
                <a:cubicBezTo>
                  <a:pt x="17677" y="6084"/>
                  <a:pt x="18017" y="5931"/>
                  <a:pt x="18298" y="5624"/>
                </a:cubicBezTo>
                <a:cubicBezTo>
                  <a:pt x="18579" y="5317"/>
                  <a:pt x="18720" y="4947"/>
                  <a:pt x="18720" y="4514"/>
                </a:cubicBezTo>
                <a:close/>
                <a:moveTo>
                  <a:pt x="21600" y="16215"/>
                </a:moveTo>
                <a:lnTo>
                  <a:pt x="21600" y="17932"/>
                </a:lnTo>
                <a:cubicBezTo>
                  <a:pt x="21600" y="18063"/>
                  <a:pt x="21041" y="18190"/>
                  <a:pt x="19924" y="18313"/>
                </a:cubicBezTo>
                <a:cubicBezTo>
                  <a:pt x="19834" y="18534"/>
                  <a:pt x="19721" y="18746"/>
                  <a:pt x="19586" y="18951"/>
                </a:cubicBezTo>
                <a:cubicBezTo>
                  <a:pt x="19969" y="19875"/>
                  <a:pt x="20160" y="20439"/>
                  <a:pt x="20160" y="20643"/>
                </a:cubicBezTo>
                <a:cubicBezTo>
                  <a:pt x="20160" y="20676"/>
                  <a:pt x="20145" y="20705"/>
                  <a:pt x="20115" y="20729"/>
                </a:cubicBezTo>
                <a:cubicBezTo>
                  <a:pt x="19200" y="21310"/>
                  <a:pt x="18735" y="21600"/>
                  <a:pt x="18720" y="21600"/>
                </a:cubicBezTo>
                <a:cubicBezTo>
                  <a:pt x="18660" y="21600"/>
                  <a:pt x="18487" y="21408"/>
                  <a:pt x="18202" y="21023"/>
                </a:cubicBezTo>
                <a:cubicBezTo>
                  <a:pt x="17917" y="20639"/>
                  <a:pt x="17722" y="20361"/>
                  <a:pt x="17617" y="20190"/>
                </a:cubicBezTo>
                <a:cubicBezTo>
                  <a:pt x="17467" y="20206"/>
                  <a:pt x="17355" y="20214"/>
                  <a:pt x="17280" y="20214"/>
                </a:cubicBezTo>
                <a:cubicBezTo>
                  <a:pt x="17205" y="20214"/>
                  <a:pt x="17092" y="20206"/>
                  <a:pt x="16942" y="20190"/>
                </a:cubicBezTo>
                <a:cubicBezTo>
                  <a:pt x="16837" y="20361"/>
                  <a:pt x="16642" y="20639"/>
                  <a:pt x="16357" y="21023"/>
                </a:cubicBezTo>
                <a:cubicBezTo>
                  <a:pt x="16072" y="21408"/>
                  <a:pt x="15900" y="21600"/>
                  <a:pt x="15840" y="21600"/>
                </a:cubicBezTo>
                <a:cubicBezTo>
                  <a:pt x="15825" y="21600"/>
                  <a:pt x="15360" y="21310"/>
                  <a:pt x="14445" y="20729"/>
                </a:cubicBezTo>
                <a:cubicBezTo>
                  <a:pt x="14415" y="20705"/>
                  <a:pt x="14400" y="20676"/>
                  <a:pt x="14400" y="20643"/>
                </a:cubicBezTo>
                <a:cubicBezTo>
                  <a:pt x="14400" y="20439"/>
                  <a:pt x="14591" y="19875"/>
                  <a:pt x="14974" y="18951"/>
                </a:cubicBezTo>
                <a:cubicBezTo>
                  <a:pt x="14839" y="18746"/>
                  <a:pt x="14726" y="18534"/>
                  <a:pt x="14636" y="18313"/>
                </a:cubicBezTo>
                <a:cubicBezTo>
                  <a:pt x="13519" y="18190"/>
                  <a:pt x="12960" y="18063"/>
                  <a:pt x="12960" y="17932"/>
                </a:cubicBezTo>
                <a:lnTo>
                  <a:pt x="12960" y="16215"/>
                </a:lnTo>
                <a:cubicBezTo>
                  <a:pt x="12960" y="16085"/>
                  <a:pt x="13519" y="15958"/>
                  <a:pt x="14636" y="15835"/>
                </a:cubicBezTo>
                <a:cubicBezTo>
                  <a:pt x="14734" y="15598"/>
                  <a:pt x="14846" y="15385"/>
                  <a:pt x="14974" y="15197"/>
                </a:cubicBezTo>
                <a:cubicBezTo>
                  <a:pt x="14591" y="14273"/>
                  <a:pt x="14400" y="13709"/>
                  <a:pt x="14400" y="13505"/>
                </a:cubicBezTo>
                <a:cubicBezTo>
                  <a:pt x="14400" y="13472"/>
                  <a:pt x="14415" y="13443"/>
                  <a:pt x="14445" y="13419"/>
                </a:cubicBezTo>
                <a:cubicBezTo>
                  <a:pt x="14475" y="13402"/>
                  <a:pt x="14606" y="13321"/>
                  <a:pt x="14839" y="13174"/>
                </a:cubicBezTo>
                <a:cubicBezTo>
                  <a:pt x="15071" y="13026"/>
                  <a:pt x="15292" y="12887"/>
                  <a:pt x="15502" y="12757"/>
                </a:cubicBezTo>
                <a:cubicBezTo>
                  <a:pt x="15712" y="12626"/>
                  <a:pt x="15825" y="12560"/>
                  <a:pt x="15840" y="12560"/>
                </a:cubicBezTo>
                <a:cubicBezTo>
                  <a:pt x="15900" y="12560"/>
                  <a:pt x="16072" y="12750"/>
                  <a:pt x="16357" y="13130"/>
                </a:cubicBezTo>
                <a:cubicBezTo>
                  <a:pt x="16642" y="13511"/>
                  <a:pt x="16837" y="13787"/>
                  <a:pt x="16942" y="13958"/>
                </a:cubicBezTo>
                <a:cubicBezTo>
                  <a:pt x="17092" y="13942"/>
                  <a:pt x="17205" y="13934"/>
                  <a:pt x="17280" y="13934"/>
                </a:cubicBezTo>
                <a:cubicBezTo>
                  <a:pt x="17355" y="13934"/>
                  <a:pt x="17467" y="13942"/>
                  <a:pt x="17617" y="13958"/>
                </a:cubicBezTo>
                <a:cubicBezTo>
                  <a:pt x="18000" y="13378"/>
                  <a:pt x="18345" y="12920"/>
                  <a:pt x="18652" y="12585"/>
                </a:cubicBezTo>
                <a:lnTo>
                  <a:pt x="18720" y="12560"/>
                </a:lnTo>
                <a:cubicBezTo>
                  <a:pt x="18750" y="12560"/>
                  <a:pt x="19215" y="12846"/>
                  <a:pt x="20115" y="13419"/>
                </a:cubicBezTo>
                <a:cubicBezTo>
                  <a:pt x="20145" y="13443"/>
                  <a:pt x="20160" y="13472"/>
                  <a:pt x="20160" y="13505"/>
                </a:cubicBezTo>
                <a:cubicBezTo>
                  <a:pt x="20160" y="13709"/>
                  <a:pt x="19969" y="14273"/>
                  <a:pt x="19586" y="15197"/>
                </a:cubicBezTo>
                <a:cubicBezTo>
                  <a:pt x="19714" y="15385"/>
                  <a:pt x="19826" y="15598"/>
                  <a:pt x="19924" y="15835"/>
                </a:cubicBezTo>
                <a:cubicBezTo>
                  <a:pt x="21041" y="15958"/>
                  <a:pt x="21600" y="16085"/>
                  <a:pt x="21600" y="16215"/>
                </a:cubicBezTo>
                <a:close/>
                <a:moveTo>
                  <a:pt x="21600" y="3655"/>
                </a:moveTo>
                <a:lnTo>
                  <a:pt x="21600" y="5372"/>
                </a:lnTo>
                <a:cubicBezTo>
                  <a:pt x="21600" y="5503"/>
                  <a:pt x="21041" y="5630"/>
                  <a:pt x="19924" y="5753"/>
                </a:cubicBezTo>
                <a:cubicBezTo>
                  <a:pt x="19834" y="5973"/>
                  <a:pt x="19721" y="6186"/>
                  <a:pt x="19586" y="6390"/>
                </a:cubicBezTo>
                <a:cubicBezTo>
                  <a:pt x="19969" y="7315"/>
                  <a:pt x="20160" y="7879"/>
                  <a:pt x="20160" y="8083"/>
                </a:cubicBezTo>
                <a:cubicBezTo>
                  <a:pt x="20160" y="8116"/>
                  <a:pt x="20145" y="8145"/>
                  <a:pt x="20115" y="8169"/>
                </a:cubicBezTo>
                <a:cubicBezTo>
                  <a:pt x="19200" y="8750"/>
                  <a:pt x="18735" y="9040"/>
                  <a:pt x="18720" y="9040"/>
                </a:cubicBezTo>
                <a:cubicBezTo>
                  <a:pt x="18660" y="9040"/>
                  <a:pt x="18487" y="8848"/>
                  <a:pt x="18202" y="8463"/>
                </a:cubicBezTo>
                <a:cubicBezTo>
                  <a:pt x="17917" y="8079"/>
                  <a:pt x="17722" y="7801"/>
                  <a:pt x="17617" y="7629"/>
                </a:cubicBezTo>
                <a:cubicBezTo>
                  <a:pt x="17467" y="7646"/>
                  <a:pt x="17355" y="7654"/>
                  <a:pt x="17280" y="7654"/>
                </a:cubicBezTo>
                <a:cubicBezTo>
                  <a:pt x="17205" y="7654"/>
                  <a:pt x="17092" y="7646"/>
                  <a:pt x="16942" y="7629"/>
                </a:cubicBezTo>
                <a:cubicBezTo>
                  <a:pt x="16837" y="7801"/>
                  <a:pt x="16642" y="8079"/>
                  <a:pt x="16357" y="8463"/>
                </a:cubicBezTo>
                <a:cubicBezTo>
                  <a:pt x="16072" y="8848"/>
                  <a:pt x="15900" y="9040"/>
                  <a:pt x="15840" y="9040"/>
                </a:cubicBezTo>
                <a:cubicBezTo>
                  <a:pt x="15825" y="9040"/>
                  <a:pt x="15360" y="8750"/>
                  <a:pt x="14445" y="8169"/>
                </a:cubicBezTo>
                <a:cubicBezTo>
                  <a:pt x="14415" y="8145"/>
                  <a:pt x="14400" y="8116"/>
                  <a:pt x="14400" y="8083"/>
                </a:cubicBezTo>
                <a:cubicBezTo>
                  <a:pt x="14400" y="7879"/>
                  <a:pt x="14591" y="7315"/>
                  <a:pt x="14974" y="6390"/>
                </a:cubicBezTo>
                <a:cubicBezTo>
                  <a:pt x="14839" y="6186"/>
                  <a:pt x="14726" y="5973"/>
                  <a:pt x="14636" y="5753"/>
                </a:cubicBezTo>
                <a:cubicBezTo>
                  <a:pt x="13519" y="5630"/>
                  <a:pt x="12960" y="5503"/>
                  <a:pt x="12960" y="5372"/>
                </a:cubicBezTo>
                <a:lnTo>
                  <a:pt x="12960" y="3655"/>
                </a:lnTo>
                <a:cubicBezTo>
                  <a:pt x="12960" y="3525"/>
                  <a:pt x="13519" y="3398"/>
                  <a:pt x="14636" y="3275"/>
                </a:cubicBezTo>
                <a:cubicBezTo>
                  <a:pt x="14734" y="3038"/>
                  <a:pt x="14846" y="2825"/>
                  <a:pt x="14974" y="2637"/>
                </a:cubicBezTo>
                <a:cubicBezTo>
                  <a:pt x="14591" y="1713"/>
                  <a:pt x="14400" y="1149"/>
                  <a:pt x="14400" y="944"/>
                </a:cubicBezTo>
                <a:cubicBezTo>
                  <a:pt x="14400" y="912"/>
                  <a:pt x="14415" y="883"/>
                  <a:pt x="14445" y="859"/>
                </a:cubicBezTo>
                <a:cubicBezTo>
                  <a:pt x="14475" y="842"/>
                  <a:pt x="14606" y="760"/>
                  <a:pt x="14839" y="613"/>
                </a:cubicBezTo>
                <a:cubicBezTo>
                  <a:pt x="15071" y="466"/>
                  <a:pt x="15292" y="327"/>
                  <a:pt x="15502" y="196"/>
                </a:cubicBezTo>
                <a:cubicBezTo>
                  <a:pt x="15712" y="66"/>
                  <a:pt x="15825" y="0"/>
                  <a:pt x="15840" y="0"/>
                </a:cubicBezTo>
                <a:cubicBezTo>
                  <a:pt x="15900" y="0"/>
                  <a:pt x="16072" y="190"/>
                  <a:pt x="16357" y="570"/>
                </a:cubicBezTo>
                <a:cubicBezTo>
                  <a:pt x="16642" y="951"/>
                  <a:pt x="16837" y="1227"/>
                  <a:pt x="16942" y="1398"/>
                </a:cubicBezTo>
                <a:cubicBezTo>
                  <a:pt x="17092" y="1382"/>
                  <a:pt x="17205" y="1374"/>
                  <a:pt x="17280" y="1374"/>
                </a:cubicBezTo>
                <a:cubicBezTo>
                  <a:pt x="17355" y="1374"/>
                  <a:pt x="17467" y="1382"/>
                  <a:pt x="17617" y="1398"/>
                </a:cubicBezTo>
                <a:cubicBezTo>
                  <a:pt x="18000" y="818"/>
                  <a:pt x="18345" y="360"/>
                  <a:pt x="18652" y="25"/>
                </a:cubicBezTo>
                <a:lnTo>
                  <a:pt x="18720" y="0"/>
                </a:lnTo>
                <a:cubicBezTo>
                  <a:pt x="18750" y="0"/>
                  <a:pt x="19215" y="286"/>
                  <a:pt x="20115" y="859"/>
                </a:cubicBezTo>
                <a:cubicBezTo>
                  <a:pt x="20145" y="883"/>
                  <a:pt x="20160" y="912"/>
                  <a:pt x="20160" y="944"/>
                </a:cubicBezTo>
                <a:cubicBezTo>
                  <a:pt x="20160" y="1149"/>
                  <a:pt x="19969" y="1713"/>
                  <a:pt x="19586" y="2637"/>
                </a:cubicBezTo>
                <a:cubicBezTo>
                  <a:pt x="19714" y="2825"/>
                  <a:pt x="19826" y="3038"/>
                  <a:pt x="19924" y="3275"/>
                </a:cubicBezTo>
                <a:cubicBezTo>
                  <a:pt x="21041" y="3398"/>
                  <a:pt x="21600" y="3525"/>
                  <a:pt x="21600" y="3655"/>
                </a:cubicBezTo>
                <a:close/>
                <a:moveTo>
                  <a:pt x="9236" y="13014"/>
                </a:moveTo>
                <a:cubicBezTo>
                  <a:pt x="9799" y="12401"/>
                  <a:pt x="10080" y="11661"/>
                  <a:pt x="10080" y="10794"/>
                </a:cubicBezTo>
                <a:cubicBezTo>
                  <a:pt x="10080" y="9927"/>
                  <a:pt x="9799" y="9187"/>
                  <a:pt x="9236" y="8574"/>
                </a:cubicBezTo>
                <a:cubicBezTo>
                  <a:pt x="8674" y="7960"/>
                  <a:pt x="7995" y="7654"/>
                  <a:pt x="7200" y="7654"/>
                </a:cubicBezTo>
                <a:cubicBezTo>
                  <a:pt x="6405" y="7654"/>
                  <a:pt x="5726" y="7960"/>
                  <a:pt x="5164" y="8574"/>
                </a:cubicBezTo>
                <a:cubicBezTo>
                  <a:pt x="4601" y="9187"/>
                  <a:pt x="4320" y="9927"/>
                  <a:pt x="4320" y="10794"/>
                </a:cubicBezTo>
                <a:cubicBezTo>
                  <a:pt x="4320" y="11661"/>
                  <a:pt x="4601" y="12401"/>
                  <a:pt x="5164" y="13014"/>
                </a:cubicBezTo>
                <a:cubicBezTo>
                  <a:pt x="5726" y="13627"/>
                  <a:pt x="6405" y="13934"/>
                  <a:pt x="7200" y="13934"/>
                </a:cubicBezTo>
                <a:cubicBezTo>
                  <a:pt x="7995" y="13934"/>
                  <a:pt x="8674" y="13627"/>
                  <a:pt x="9236" y="13014"/>
                </a:cubicBezTo>
                <a:close/>
                <a:moveTo>
                  <a:pt x="14400" y="9678"/>
                </a:moveTo>
                <a:lnTo>
                  <a:pt x="14400" y="11947"/>
                </a:lnTo>
                <a:cubicBezTo>
                  <a:pt x="14400" y="12029"/>
                  <a:pt x="14373" y="12108"/>
                  <a:pt x="14321" y="12186"/>
                </a:cubicBezTo>
                <a:cubicBezTo>
                  <a:pt x="14269" y="12264"/>
                  <a:pt x="14209" y="12307"/>
                  <a:pt x="14141" y="12315"/>
                </a:cubicBezTo>
                <a:lnTo>
                  <a:pt x="12398" y="12609"/>
                </a:lnTo>
                <a:cubicBezTo>
                  <a:pt x="12315" y="12895"/>
                  <a:pt x="12195" y="13206"/>
                  <a:pt x="12037" y="13541"/>
                </a:cubicBezTo>
                <a:cubicBezTo>
                  <a:pt x="12292" y="13934"/>
                  <a:pt x="12630" y="14404"/>
                  <a:pt x="13050" y="14952"/>
                </a:cubicBezTo>
                <a:cubicBezTo>
                  <a:pt x="13102" y="15034"/>
                  <a:pt x="13129" y="15116"/>
                  <a:pt x="13129" y="15197"/>
                </a:cubicBezTo>
                <a:cubicBezTo>
                  <a:pt x="13129" y="15295"/>
                  <a:pt x="13102" y="15373"/>
                  <a:pt x="13050" y="15430"/>
                </a:cubicBezTo>
                <a:cubicBezTo>
                  <a:pt x="12877" y="15676"/>
                  <a:pt x="12568" y="16042"/>
                  <a:pt x="12122" y="16528"/>
                </a:cubicBezTo>
                <a:cubicBezTo>
                  <a:pt x="11676" y="17015"/>
                  <a:pt x="11381" y="17258"/>
                  <a:pt x="11239" y="17258"/>
                </a:cubicBezTo>
                <a:cubicBezTo>
                  <a:pt x="11156" y="17258"/>
                  <a:pt x="11077" y="17229"/>
                  <a:pt x="11003" y="17172"/>
                </a:cubicBezTo>
                <a:lnTo>
                  <a:pt x="9709" y="16068"/>
                </a:lnTo>
                <a:cubicBezTo>
                  <a:pt x="9431" y="16224"/>
                  <a:pt x="9142" y="16350"/>
                  <a:pt x="8842" y="16448"/>
                </a:cubicBezTo>
                <a:cubicBezTo>
                  <a:pt x="8760" y="17332"/>
                  <a:pt x="8674" y="17965"/>
                  <a:pt x="8584" y="18350"/>
                </a:cubicBezTo>
                <a:cubicBezTo>
                  <a:pt x="8531" y="18546"/>
                  <a:pt x="8419" y="18644"/>
                  <a:pt x="8246" y="18644"/>
                </a:cubicBezTo>
                <a:lnTo>
                  <a:pt x="6154" y="18644"/>
                </a:lnTo>
                <a:cubicBezTo>
                  <a:pt x="6071" y="18644"/>
                  <a:pt x="5996" y="18613"/>
                  <a:pt x="5929" y="18552"/>
                </a:cubicBezTo>
                <a:cubicBezTo>
                  <a:pt x="5861" y="18491"/>
                  <a:pt x="5824" y="18419"/>
                  <a:pt x="5816" y="18337"/>
                </a:cubicBezTo>
                <a:lnTo>
                  <a:pt x="5557" y="16461"/>
                </a:lnTo>
                <a:cubicBezTo>
                  <a:pt x="5302" y="16379"/>
                  <a:pt x="5021" y="16252"/>
                  <a:pt x="4714" y="16080"/>
                </a:cubicBezTo>
                <a:lnTo>
                  <a:pt x="3386" y="17172"/>
                </a:lnTo>
                <a:cubicBezTo>
                  <a:pt x="3334" y="17229"/>
                  <a:pt x="3259" y="17258"/>
                  <a:pt x="3161" y="17258"/>
                </a:cubicBezTo>
                <a:cubicBezTo>
                  <a:pt x="3079" y="17258"/>
                  <a:pt x="3000" y="17225"/>
                  <a:pt x="2925" y="17160"/>
                </a:cubicBezTo>
                <a:cubicBezTo>
                  <a:pt x="1845" y="16072"/>
                  <a:pt x="1305" y="15418"/>
                  <a:pt x="1305" y="15197"/>
                </a:cubicBezTo>
                <a:cubicBezTo>
                  <a:pt x="1305" y="15124"/>
                  <a:pt x="1331" y="15046"/>
                  <a:pt x="1384" y="14964"/>
                </a:cubicBezTo>
                <a:cubicBezTo>
                  <a:pt x="1459" y="14850"/>
                  <a:pt x="1613" y="14633"/>
                  <a:pt x="1845" y="14314"/>
                </a:cubicBezTo>
                <a:cubicBezTo>
                  <a:pt x="2077" y="13995"/>
                  <a:pt x="2254" y="13746"/>
                  <a:pt x="2374" y="13566"/>
                </a:cubicBezTo>
                <a:cubicBezTo>
                  <a:pt x="2201" y="13206"/>
                  <a:pt x="2070" y="12871"/>
                  <a:pt x="1980" y="12560"/>
                </a:cubicBezTo>
                <a:lnTo>
                  <a:pt x="270" y="12266"/>
                </a:lnTo>
                <a:cubicBezTo>
                  <a:pt x="195" y="12258"/>
                  <a:pt x="131" y="12219"/>
                  <a:pt x="79" y="12149"/>
                </a:cubicBezTo>
                <a:cubicBezTo>
                  <a:pt x="26" y="12080"/>
                  <a:pt x="0" y="12000"/>
                  <a:pt x="0" y="11910"/>
                </a:cubicBezTo>
                <a:lnTo>
                  <a:pt x="0" y="9641"/>
                </a:lnTo>
                <a:cubicBezTo>
                  <a:pt x="0" y="9559"/>
                  <a:pt x="26" y="9480"/>
                  <a:pt x="79" y="9402"/>
                </a:cubicBezTo>
                <a:cubicBezTo>
                  <a:pt x="131" y="9324"/>
                  <a:pt x="191" y="9281"/>
                  <a:pt x="259" y="9273"/>
                </a:cubicBezTo>
                <a:lnTo>
                  <a:pt x="2002" y="8979"/>
                </a:lnTo>
                <a:cubicBezTo>
                  <a:pt x="2085" y="8693"/>
                  <a:pt x="2205" y="8382"/>
                  <a:pt x="2363" y="8046"/>
                </a:cubicBezTo>
                <a:cubicBezTo>
                  <a:pt x="2108" y="7654"/>
                  <a:pt x="1770" y="7184"/>
                  <a:pt x="1350" y="6636"/>
                </a:cubicBezTo>
                <a:cubicBezTo>
                  <a:pt x="1298" y="6546"/>
                  <a:pt x="1271" y="6464"/>
                  <a:pt x="1271" y="6390"/>
                </a:cubicBezTo>
                <a:cubicBezTo>
                  <a:pt x="1271" y="6292"/>
                  <a:pt x="1298" y="6211"/>
                  <a:pt x="1350" y="6145"/>
                </a:cubicBezTo>
                <a:cubicBezTo>
                  <a:pt x="1515" y="5900"/>
                  <a:pt x="1822" y="5536"/>
                  <a:pt x="2272" y="5054"/>
                </a:cubicBezTo>
                <a:cubicBezTo>
                  <a:pt x="2723" y="4571"/>
                  <a:pt x="3019" y="4330"/>
                  <a:pt x="3161" y="4330"/>
                </a:cubicBezTo>
                <a:cubicBezTo>
                  <a:pt x="3244" y="4330"/>
                  <a:pt x="3322" y="4358"/>
                  <a:pt x="3397" y="4416"/>
                </a:cubicBezTo>
                <a:lnTo>
                  <a:pt x="4691" y="5520"/>
                </a:lnTo>
                <a:cubicBezTo>
                  <a:pt x="4946" y="5372"/>
                  <a:pt x="5235" y="5242"/>
                  <a:pt x="5557" y="5127"/>
                </a:cubicBezTo>
                <a:cubicBezTo>
                  <a:pt x="5640" y="4244"/>
                  <a:pt x="5726" y="3614"/>
                  <a:pt x="5816" y="3238"/>
                </a:cubicBezTo>
                <a:cubicBezTo>
                  <a:pt x="5869" y="3042"/>
                  <a:pt x="5981" y="2944"/>
                  <a:pt x="6154" y="2944"/>
                </a:cubicBezTo>
                <a:lnTo>
                  <a:pt x="8246" y="2944"/>
                </a:lnTo>
                <a:cubicBezTo>
                  <a:pt x="8329" y="2944"/>
                  <a:pt x="8404" y="2975"/>
                  <a:pt x="8471" y="3036"/>
                </a:cubicBezTo>
                <a:cubicBezTo>
                  <a:pt x="8539" y="3097"/>
                  <a:pt x="8576" y="3169"/>
                  <a:pt x="8584" y="3250"/>
                </a:cubicBezTo>
                <a:lnTo>
                  <a:pt x="8842" y="5127"/>
                </a:lnTo>
                <a:cubicBezTo>
                  <a:pt x="9097" y="5209"/>
                  <a:pt x="9379" y="5335"/>
                  <a:pt x="9686" y="5507"/>
                </a:cubicBezTo>
                <a:lnTo>
                  <a:pt x="11014" y="4416"/>
                </a:lnTo>
                <a:cubicBezTo>
                  <a:pt x="11074" y="4358"/>
                  <a:pt x="11149" y="4330"/>
                  <a:pt x="11239" y="4330"/>
                </a:cubicBezTo>
                <a:cubicBezTo>
                  <a:pt x="11321" y="4330"/>
                  <a:pt x="11400" y="4363"/>
                  <a:pt x="11475" y="4428"/>
                </a:cubicBezTo>
                <a:cubicBezTo>
                  <a:pt x="12555" y="5516"/>
                  <a:pt x="13095" y="6170"/>
                  <a:pt x="13095" y="6390"/>
                </a:cubicBezTo>
                <a:cubicBezTo>
                  <a:pt x="13095" y="6464"/>
                  <a:pt x="13069" y="6542"/>
                  <a:pt x="13016" y="6624"/>
                </a:cubicBezTo>
                <a:cubicBezTo>
                  <a:pt x="12926" y="6754"/>
                  <a:pt x="12769" y="6975"/>
                  <a:pt x="12544" y="7286"/>
                </a:cubicBezTo>
                <a:cubicBezTo>
                  <a:pt x="12319" y="7597"/>
                  <a:pt x="12150" y="7842"/>
                  <a:pt x="12037" y="8022"/>
                </a:cubicBezTo>
                <a:cubicBezTo>
                  <a:pt x="12210" y="8414"/>
                  <a:pt x="12337" y="8750"/>
                  <a:pt x="12420" y="9028"/>
                </a:cubicBezTo>
                <a:lnTo>
                  <a:pt x="14130" y="9310"/>
                </a:lnTo>
                <a:cubicBezTo>
                  <a:pt x="14205" y="9326"/>
                  <a:pt x="14269" y="9369"/>
                  <a:pt x="14321" y="9439"/>
                </a:cubicBezTo>
                <a:cubicBezTo>
                  <a:pt x="14373" y="9508"/>
                  <a:pt x="14400" y="9588"/>
                  <a:pt x="14400" y="9678"/>
                </a:cubicBezTo>
                <a:close/>
                <a:moveTo>
                  <a:pt x="14400" y="9678"/>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2478" name="Line 14"/>
          <p:cNvSpPr>
            <a:spLocks noChangeShapeType="1"/>
          </p:cNvSpPr>
          <p:nvPr/>
        </p:nvSpPr>
        <p:spPr bwMode="auto">
          <a:xfrm rot="10800000">
            <a:off x="8389938" y="2174875"/>
            <a:ext cx="838200" cy="0"/>
          </a:xfrm>
          <a:prstGeom prst="line">
            <a:avLst/>
          </a:prstGeom>
          <a:noFill/>
          <a:ln w="19050">
            <a:solidFill>
              <a:srgbClr val="BBC1CD"/>
            </a:solidFill>
            <a:prstDash val="sysDot"/>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2479" name="Line 15"/>
          <p:cNvSpPr>
            <a:spLocks noChangeShapeType="1"/>
          </p:cNvSpPr>
          <p:nvPr/>
        </p:nvSpPr>
        <p:spPr bwMode="auto">
          <a:xfrm flipH="1">
            <a:off x="8389938" y="5153025"/>
            <a:ext cx="838200" cy="0"/>
          </a:xfrm>
          <a:prstGeom prst="line">
            <a:avLst/>
          </a:prstGeom>
          <a:noFill/>
          <a:ln w="19050">
            <a:solidFill>
              <a:srgbClr val="BBC1CD"/>
            </a:solidFill>
            <a:prstDash val="sysDot"/>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2480" name="Line 16"/>
          <p:cNvSpPr>
            <a:spLocks noChangeShapeType="1"/>
          </p:cNvSpPr>
          <p:nvPr/>
        </p:nvSpPr>
        <p:spPr bwMode="auto">
          <a:xfrm flipH="1">
            <a:off x="2913063" y="3749675"/>
            <a:ext cx="839787" cy="0"/>
          </a:xfrm>
          <a:prstGeom prst="line">
            <a:avLst/>
          </a:prstGeom>
          <a:noFill/>
          <a:ln w="19050">
            <a:solidFill>
              <a:srgbClr val="BBC1CD"/>
            </a:solidFill>
            <a:prstDash val="sysDot"/>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2481" name="Rectangle 17"/>
          <p:cNvSpPr>
            <a:spLocks noChangeArrowheads="1"/>
          </p:cNvSpPr>
          <p:nvPr/>
        </p:nvSpPr>
        <p:spPr bwMode="auto">
          <a:xfrm>
            <a:off x="9512300" y="2120900"/>
            <a:ext cx="193675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62482" name="Rectangle 19"/>
          <p:cNvSpPr>
            <a:spLocks noChangeArrowheads="1"/>
          </p:cNvSpPr>
          <p:nvPr/>
        </p:nvSpPr>
        <p:spPr bwMode="auto">
          <a:xfrm>
            <a:off x="9512300" y="5118100"/>
            <a:ext cx="193675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62483" name="Rectangle 21"/>
          <p:cNvSpPr>
            <a:spLocks noChangeArrowheads="1"/>
          </p:cNvSpPr>
          <p:nvPr/>
        </p:nvSpPr>
        <p:spPr bwMode="auto">
          <a:xfrm>
            <a:off x="736600" y="3714750"/>
            <a:ext cx="205105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19050" rIns="19050" bIns="19050"/>
          <a:lstStyle/>
          <a:p>
            <a:pPr algn="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62484" name="Rectangle 24"/>
          <p:cNvSpPr>
            <a:spLocks noChangeArrowheads="1"/>
          </p:cNvSpPr>
          <p:nvPr/>
        </p:nvSpPr>
        <p:spPr bwMode="auto">
          <a:xfrm>
            <a:off x="1189038" y="3375025"/>
            <a:ext cx="1935162"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10000"/>
              </a:lnSpc>
            </a:pPr>
            <a:r>
              <a:rPr lang="zh-CN" altLang="en-US" sz="2200" b="1">
                <a:solidFill>
                  <a:srgbClr val="FFFFFF"/>
                </a:solidFill>
                <a:latin typeface="Montserrat Bold" charset="0"/>
                <a:ea typeface="MS PGothic" panose="020B0600070205080204" pitchFamily="34" charset="-128"/>
                <a:sym typeface="Montserrat Bold" charset="0"/>
              </a:rPr>
              <a:t>添加标题</a:t>
            </a:r>
            <a:endParaRPr lang="en-US" altLang="zh-CN" sz="2200" b="1">
              <a:solidFill>
                <a:srgbClr val="FFFFFF"/>
              </a:solidFill>
              <a:latin typeface="Montserrat Bold" charset="0"/>
              <a:ea typeface="MS PGothic" panose="020B0600070205080204" pitchFamily="34" charset="-128"/>
              <a:sym typeface="Montserrat Bold" charset="0"/>
            </a:endParaRPr>
          </a:p>
        </p:txBody>
      </p:sp>
      <p:sp>
        <p:nvSpPr>
          <p:cNvPr id="62485" name="Rectangle 24"/>
          <p:cNvSpPr>
            <a:spLocks noChangeArrowheads="1"/>
          </p:cNvSpPr>
          <p:nvPr/>
        </p:nvSpPr>
        <p:spPr bwMode="auto">
          <a:xfrm>
            <a:off x="9113838" y="1790700"/>
            <a:ext cx="1935162"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10000"/>
              </a:lnSpc>
            </a:pPr>
            <a:r>
              <a:rPr lang="zh-CN" altLang="en-US" sz="2200" b="1">
                <a:solidFill>
                  <a:srgbClr val="FFFFFF"/>
                </a:solidFill>
                <a:latin typeface="Montserrat Bold" charset="0"/>
                <a:ea typeface="MS PGothic" panose="020B0600070205080204" pitchFamily="34" charset="-128"/>
                <a:sym typeface="Montserrat Bold" charset="0"/>
              </a:rPr>
              <a:t>添加标题</a:t>
            </a:r>
            <a:endParaRPr lang="en-US" altLang="zh-CN" sz="2200" b="1">
              <a:solidFill>
                <a:srgbClr val="FFFFFF"/>
              </a:solidFill>
              <a:latin typeface="Montserrat Bold" charset="0"/>
              <a:ea typeface="MS PGothic" panose="020B0600070205080204" pitchFamily="34" charset="-128"/>
              <a:sym typeface="Montserrat Bold" charset="0"/>
            </a:endParaRPr>
          </a:p>
        </p:txBody>
      </p:sp>
      <p:sp>
        <p:nvSpPr>
          <p:cNvPr id="62486" name="Rectangle 24"/>
          <p:cNvSpPr>
            <a:spLocks noChangeArrowheads="1"/>
          </p:cNvSpPr>
          <p:nvPr/>
        </p:nvSpPr>
        <p:spPr bwMode="auto">
          <a:xfrm>
            <a:off x="9075738" y="4800600"/>
            <a:ext cx="1935162"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10000"/>
              </a:lnSpc>
            </a:pPr>
            <a:r>
              <a:rPr lang="zh-CN" altLang="en-US" sz="2200" b="1">
                <a:solidFill>
                  <a:srgbClr val="FFFFFF"/>
                </a:solidFill>
                <a:latin typeface="Montserrat Bold" charset="0"/>
                <a:ea typeface="MS PGothic" panose="020B0600070205080204" pitchFamily="34" charset="-128"/>
                <a:sym typeface="Montserrat Bold" charset="0"/>
              </a:rPr>
              <a:t>添加标题</a:t>
            </a:r>
            <a:endParaRPr lang="en-US" altLang="zh-CN" sz="2200" b="1">
              <a:solidFill>
                <a:srgbClr val="FFFFFF"/>
              </a:solidFill>
              <a:latin typeface="Montserrat Bold" charset="0"/>
              <a:ea typeface="MS PGothic" panose="020B0600070205080204" pitchFamily="34" charset="-128"/>
              <a:sym typeface="Montserrat Bold" charset="0"/>
            </a:endParaRPr>
          </a:p>
        </p:txBody>
      </p:sp>
    </p:spTree>
  </p:cSld>
  <p:clrMapOvr>
    <a:masterClrMapping/>
  </p:clrMapOvr>
  <p:transition spd="slow" advTm="1600">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CB92AE4F-DB80-4908-B849-0E1BAC068DDD}" type="slidenum">
              <a:rPr lang="en-US" altLang="zh-CN">
                <a:ea typeface="MS PGothic" panose="020B0600070205080204" pitchFamily="34" charset="-128"/>
              </a:rPr>
              <a:pPr/>
              <a:t>28</a:t>
            </a:fld>
            <a:endParaRPr lang="en-US" altLang="zh-CN">
              <a:ea typeface="MS PGothic" panose="020B0600070205080204" pitchFamily="34" charset="-128"/>
            </a:endParaRPr>
          </a:p>
        </p:txBody>
      </p:sp>
      <p:sp>
        <p:nvSpPr>
          <p:cNvPr id="64514" name="Rectangle 1"/>
          <p:cNvSpPr>
            <a:spLocks noChangeArrowheads="1"/>
          </p:cNvSpPr>
          <p:nvPr/>
        </p:nvSpPr>
        <p:spPr bwMode="auto">
          <a:xfrm>
            <a:off x="260350" y="123825"/>
            <a:ext cx="18351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MOCKUPS</a:t>
            </a:r>
          </a:p>
        </p:txBody>
      </p:sp>
      <p:sp>
        <p:nvSpPr>
          <p:cNvPr id="64515" name="Rectangle 2"/>
          <p:cNvSpPr>
            <a:spLocks noChangeArrowheads="1"/>
          </p:cNvSpPr>
          <p:nvPr/>
        </p:nvSpPr>
        <p:spPr bwMode="auto">
          <a:xfrm>
            <a:off x="274638" y="546100"/>
            <a:ext cx="19875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44035" name="Rectangle 3"/>
          <p:cNvSpPr/>
          <p:nvPr/>
        </p:nvSpPr>
        <p:spPr bwMode="auto">
          <a:xfrm>
            <a:off x="2868613" y="202407"/>
            <a:ext cx="6445250" cy="5340350"/>
          </a:xfrm>
          <a:prstGeom prst="rect">
            <a:avLst/>
          </a:prstGeom>
          <a:blipFill dpi="0" rotWithShape="0">
            <a:blip r:embed="rId3"/>
            <a:srcRect/>
            <a:stretch>
              <a:fillRect t="-242" b="-242"/>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44036" name="Rectangle 4"/>
          <p:cNvSpPr/>
          <p:nvPr/>
        </p:nvSpPr>
        <p:spPr bwMode="auto">
          <a:xfrm>
            <a:off x="3424238" y="676275"/>
            <a:ext cx="5280025" cy="2906713"/>
          </a:xfrm>
          <a:prstGeom prst="rect">
            <a:avLst/>
          </a:prstGeom>
          <a:blipFill dpi="0" rotWithShape="0">
            <a:blip r:embed="rId4">
              <a:alphaModFix amt="15000"/>
            </a:blip>
            <a:srcRect/>
            <a:stretch>
              <a:fillRect t="-40824" b="-40824"/>
            </a:stretch>
          </a:blipFill>
          <a:ln>
            <a:noFill/>
          </a:ln>
          <a:extLst>
            <a:ext uri="{91240B29-F687-4F45-9708-019B960494DF}">
              <a14:hiddenLine xmlns:a14="http://schemas.microsoft.com/office/drawing/2010/main" w="25400">
                <a:solidFill>
                  <a:schemeClr val="tx1">
                    <a:alpha val="14999"/>
                  </a:schemeClr>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64518" name="Rectangle 5"/>
          <p:cNvSpPr>
            <a:spLocks noChangeArrowheads="1"/>
          </p:cNvSpPr>
          <p:nvPr/>
        </p:nvSpPr>
        <p:spPr bwMode="auto">
          <a:xfrm>
            <a:off x="5426075" y="1820863"/>
            <a:ext cx="14287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2800">
                <a:solidFill>
                  <a:srgbClr val="FFFFFF"/>
                </a:solidFill>
                <a:latin typeface="Montserrat Bold" charset="0"/>
                <a:ea typeface="MS PGothic" panose="020B0600070205080204" pitchFamily="34" charset="-128"/>
                <a:sym typeface="Montserrat Bold" charset="0"/>
              </a:rPr>
              <a:t>INTESA</a:t>
            </a:r>
          </a:p>
        </p:txBody>
      </p:sp>
      <p:sp>
        <p:nvSpPr>
          <p:cNvPr id="64519" name="Line 6"/>
          <p:cNvSpPr>
            <a:spLocks noChangeShapeType="1"/>
          </p:cNvSpPr>
          <p:nvPr/>
        </p:nvSpPr>
        <p:spPr bwMode="auto">
          <a:xfrm>
            <a:off x="5453063" y="2306638"/>
            <a:ext cx="419100" cy="0"/>
          </a:xfrm>
          <a:prstGeom prst="line">
            <a:avLst/>
          </a:prstGeom>
          <a:noFill/>
          <a:ln w="38100">
            <a:solidFill>
              <a:srgbClr val="FFFFFF"/>
            </a:solidFill>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44039" name="Line 7"/>
          <p:cNvSpPr>
            <a:spLocks noChangeShapeType="1"/>
          </p:cNvSpPr>
          <p:nvPr/>
        </p:nvSpPr>
        <p:spPr bwMode="auto">
          <a:xfrm rot="10800000" flipH="1">
            <a:off x="2220913" y="1274763"/>
            <a:ext cx="1576387" cy="835025"/>
          </a:xfrm>
          <a:prstGeom prst="line">
            <a:avLst/>
          </a:prstGeom>
          <a:noFill/>
          <a:ln w="19050" cap="flat">
            <a:solidFill>
              <a:schemeClr val="accent6"/>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44040" name="Line 8"/>
          <p:cNvSpPr>
            <a:spLocks noChangeShapeType="1"/>
          </p:cNvSpPr>
          <p:nvPr/>
        </p:nvSpPr>
        <p:spPr bwMode="auto">
          <a:xfrm rot="10800000" flipH="1">
            <a:off x="2220913" y="2690813"/>
            <a:ext cx="1576387" cy="835025"/>
          </a:xfrm>
          <a:prstGeom prst="line">
            <a:avLst/>
          </a:prstGeom>
          <a:noFill/>
          <a:ln w="19050" cap="flat">
            <a:solidFill>
              <a:schemeClr val="accent6"/>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44042" name="Line 10"/>
          <p:cNvSpPr>
            <a:spLocks noChangeShapeType="1"/>
          </p:cNvSpPr>
          <p:nvPr/>
        </p:nvSpPr>
        <p:spPr bwMode="auto">
          <a:xfrm>
            <a:off x="8183563" y="2671763"/>
            <a:ext cx="1576387" cy="835025"/>
          </a:xfrm>
          <a:prstGeom prst="line">
            <a:avLst/>
          </a:prstGeom>
          <a:noFill/>
          <a:ln w="19050" cap="flat">
            <a:solidFill>
              <a:schemeClr val="accent6"/>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44043" name="Line 11"/>
          <p:cNvSpPr>
            <a:spLocks noChangeShapeType="1"/>
          </p:cNvSpPr>
          <p:nvPr/>
        </p:nvSpPr>
        <p:spPr bwMode="auto">
          <a:xfrm>
            <a:off x="8183563" y="1255713"/>
            <a:ext cx="1576387" cy="835025"/>
          </a:xfrm>
          <a:prstGeom prst="line">
            <a:avLst/>
          </a:prstGeom>
          <a:noFill/>
          <a:ln w="19050" cap="flat">
            <a:solidFill>
              <a:schemeClr val="accent6"/>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64524" name="Rectangle 13"/>
          <p:cNvSpPr>
            <a:spLocks noChangeArrowheads="1"/>
          </p:cNvSpPr>
          <p:nvPr/>
        </p:nvSpPr>
        <p:spPr bwMode="auto">
          <a:xfrm>
            <a:off x="674688" y="1990725"/>
            <a:ext cx="170815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br>
              <a:rPr lang="en-US" altLang="zh-CN" sz="1200">
                <a:solidFill>
                  <a:srgbClr val="FFFFFF"/>
                </a:solidFill>
                <a:latin typeface="Open Sans Italic" charset="0"/>
                <a:ea typeface="MS PGothic" panose="020B0600070205080204" pitchFamily="34" charset="-128"/>
                <a:sym typeface="Open Sans Italic" charset="0"/>
              </a:rPr>
            </a:b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64525" name="Rectangle 14"/>
          <p:cNvSpPr>
            <a:spLocks noChangeArrowheads="1"/>
          </p:cNvSpPr>
          <p:nvPr/>
        </p:nvSpPr>
        <p:spPr bwMode="auto">
          <a:xfrm>
            <a:off x="311150" y="1973263"/>
            <a:ext cx="128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b="1">
                <a:solidFill>
                  <a:srgbClr val="D1DAE3"/>
                </a:solidFill>
                <a:latin typeface="Montserrat Bold" charset="0"/>
                <a:ea typeface="MS PGothic" panose="020B0600070205080204" pitchFamily="34" charset="-128"/>
                <a:sym typeface="Montserrat Bold" charset="0"/>
              </a:rPr>
              <a:t>1</a:t>
            </a:r>
          </a:p>
        </p:txBody>
      </p:sp>
      <p:sp>
        <p:nvSpPr>
          <p:cNvPr id="44047" name="Line 15"/>
          <p:cNvSpPr>
            <a:spLocks noChangeShapeType="1"/>
          </p:cNvSpPr>
          <p:nvPr/>
        </p:nvSpPr>
        <p:spPr bwMode="auto">
          <a:xfrm rot="10800000" flipH="1">
            <a:off x="546100" y="2038350"/>
            <a:ext cx="0" cy="163513"/>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64527" name="Rectangle 17"/>
          <p:cNvSpPr>
            <a:spLocks noChangeArrowheads="1"/>
          </p:cNvSpPr>
          <p:nvPr/>
        </p:nvSpPr>
        <p:spPr bwMode="auto">
          <a:xfrm>
            <a:off x="674688" y="3514725"/>
            <a:ext cx="170815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br>
              <a:rPr lang="en-US" altLang="zh-CN" sz="1200">
                <a:solidFill>
                  <a:srgbClr val="FFFFFF"/>
                </a:solidFill>
                <a:latin typeface="Open Sans Italic" charset="0"/>
                <a:ea typeface="MS PGothic" panose="020B0600070205080204" pitchFamily="34" charset="-128"/>
                <a:sym typeface="Open Sans Italic" charset="0"/>
              </a:rPr>
            </a:b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64528" name="Rectangle 18"/>
          <p:cNvSpPr>
            <a:spLocks noChangeArrowheads="1"/>
          </p:cNvSpPr>
          <p:nvPr/>
        </p:nvSpPr>
        <p:spPr bwMode="auto">
          <a:xfrm>
            <a:off x="311150" y="3497263"/>
            <a:ext cx="128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b="1">
                <a:solidFill>
                  <a:srgbClr val="D1DAE3"/>
                </a:solidFill>
                <a:latin typeface="Montserrat Bold" charset="0"/>
                <a:ea typeface="MS PGothic" panose="020B0600070205080204" pitchFamily="34" charset="-128"/>
                <a:sym typeface="Montserrat Bold" charset="0"/>
              </a:rPr>
              <a:t>2</a:t>
            </a:r>
          </a:p>
        </p:txBody>
      </p:sp>
      <p:sp>
        <p:nvSpPr>
          <p:cNvPr id="44051" name="Line 19"/>
          <p:cNvSpPr>
            <a:spLocks noChangeShapeType="1"/>
          </p:cNvSpPr>
          <p:nvPr/>
        </p:nvSpPr>
        <p:spPr bwMode="auto">
          <a:xfrm rot="10800000" flipH="1">
            <a:off x="546100" y="3562350"/>
            <a:ext cx="0" cy="163513"/>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64530" name="Rectangle 21"/>
          <p:cNvSpPr>
            <a:spLocks noChangeArrowheads="1"/>
          </p:cNvSpPr>
          <p:nvPr/>
        </p:nvSpPr>
        <p:spPr bwMode="auto">
          <a:xfrm>
            <a:off x="10206038" y="1990725"/>
            <a:ext cx="170815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br>
              <a:rPr lang="en-US" altLang="zh-CN" sz="1200">
                <a:solidFill>
                  <a:srgbClr val="FFFFFF"/>
                </a:solidFill>
                <a:latin typeface="Open Sans Italic" charset="0"/>
                <a:ea typeface="MS PGothic" panose="020B0600070205080204" pitchFamily="34" charset="-128"/>
                <a:sym typeface="Open Sans Italic" charset="0"/>
              </a:rPr>
            </a:b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64531" name="Rectangle 22"/>
          <p:cNvSpPr>
            <a:spLocks noChangeArrowheads="1"/>
          </p:cNvSpPr>
          <p:nvPr/>
        </p:nvSpPr>
        <p:spPr bwMode="auto">
          <a:xfrm>
            <a:off x="9842500" y="1973263"/>
            <a:ext cx="128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b="1">
                <a:solidFill>
                  <a:srgbClr val="D1DAE3"/>
                </a:solidFill>
                <a:latin typeface="Montserrat Bold" charset="0"/>
                <a:ea typeface="MS PGothic" panose="020B0600070205080204" pitchFamily="34" charset="-128"/>
                <a:sym typeface="Montserrat Bold" charset="0"/>
              </a:rPr>
              <a:t>3</a:t>
            </a:r>
          </a:p>
        </p:txBody>
      </p:sp>
      <p:sp>
        <p:nvSpPr>
          <p:cNvPr id="44055" name="Line 23"/>
          <p:cNvSpPr>
            <a:spLocks noChangeShapeType="1"/>
          </p:cNvSpPr>
          <p:nvPr/>
        </p:nvSpPr>
        <p:spPr bwMode="auto">
          <a:xfrm rot="10800000" flipH="1">
            <a:off x="10077450" y="2038350"/>
            <a:ext cx="0" cy="163513"/>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64533" name="Rectangle 25"/>
          <p:cNvSpPr>
            <a:spLocks noChangeArrowheads="1"/>
          </p:cNvSpPr>
          <p:nvPr/>
        </p:nvSpPr>
        <p:spPr bwMode="auto">
          <a:xfrm>
            <a:off x="10206038" y="3514725"/>
            <a:ext cx="170815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br>
              <a:rPr lang="en-US" altLang="zh-CN" sz="1200">
                <a:solidFill>
                  <a:srgbClr val="FFFFFF"/>
                </a:solidFill>
                <a:latin typeface="Open Sans Italic" charset="0"/>
                <a:ea typeface="MS PGothic" panose="020B0600070205080204" pitchFamily="34" charset="-128"/>
                <a:sym typeface="Open Sans Italic" charset="0"/>
              </a:rPr>
            </a:b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64534" name="Rectangle 26"/>
          <p:cNvSpPr>
            <a:spLocks noChangeArrowheads="1"/>
          </p:cNvSpPr>
          <p:nvPr/>
        </p:nvSpPr>
        <p:spPr bwMode="auto">
          <a:xfrm>
            <a:off x="9842500" y="3497263"/>
            <a:ext cx="128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b="1">
                <a:solidFill>
                  <a:srgbClr val="D1DAE3"/>
                </a:solidFill>
                <a:latin typeface="Montserrat Bold" charset="0"/>
                <a:ea typeface="MS PGothic" panose="020B0600070205080204" pitchFamily="34" charset="-128"/>
                <a:sym typeface="Montserrat Bold" charset="0"/>
              </a:rPr>
              <a:t>4</a:t>
            </a:r>
          </a:p>
        </p:txBody>
      </p:sp>
      <p:sp>
        <p:nvSpPr>
          <p:cNvPr id="44059" name="Line 27"/>
          <p:cNvSpPr>
            <a:spLocks noChangeShapeType="1"/>
          </p:cNvSpPr>
          <p:nvPr/>
        </p:nvSpPr>
        <p:spPr bwMode="auto">
          <a:xfrm rot="10800000" flipH="1">
            <a:off x="10077450" y="3562350"/>
            <a:ext cx="0" cy="163513"/>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44061" name="AutoShape 29"/>
          <p:cNvSpPr/>
          <p:nvPr/>
        </p:nvSpPr>
        <p:spPr bwMode="auto">
          <a:xfrm>
            <a:off x="3749675" y="1174750"/>
            <a:ext cx="228600" cy="22860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44062" name="AutoShape 30"/>
          <p:cNvSpPr/>
          <p:nvPr/>
        </p:nvSpPr>
        <p:spPr bwMode="auto">
          <a:xfrm>
            <a:off x="3749675" y="2578100"/>
            <a:ext cx="228600" cy="22860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44063" name="AutoShape 31"/>
          <p:cNvSpPr/>
          <p:nvPr/>
        </p:nvSpPr>
        <p:spPr bwMode="auto">
          <a:xfrm>
            <a:off x="8004175" y="1174750"/>
            <a:ext cx="228600" cy="22860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44064" name="AutoShape 32"/>
          <p:cNvSpPr/>
          <p:nvPr/>
        </p:nvSpPr>
        <p:spPr bwMode="auto">
          <a:xfrm>
            <a:off x="8004175" y="2578100"/>
            <a:ext cx="228600" cy="228600"/>
          </a:xfrm>
          <a:custGeom>
            <a:avLst/>
            <a:gdLst/>
            <a:ahLst/>
            <a:cxnLst/>
            <a:rect l="0" t="0" r="r" b="b"/>
            <a:pathLst>
              <a:path w="24942" h="21600">
                <a:moveTo>
                  <a:pt x="12471" y="0"/>
                </a:moveTo>
                <a:lnTo>
                  <a:pt x="23271" y="5400"/>
                </a:lnTo>
                <a:lnTo>
                  <a:pt x="23271" y="16200"/>
                </a:lnTo>
                <a:lnTo>
                  <a:pt x="12471" y="21600"/>
                </a:lnTo>
                <a:lnTo>
                  <a:pt x="1671" y="16200"/>
                </a:lnTo>
                <a:lnTo>
                  <a:pt x="1671" y="5400"/>
                </a:lnTo>
                <a:lnTo>
                  <a:pt x="12471" y="0"/>
                </a:lnTo>
                <a:close/>
                <a:moveTo>
                  <a:pt x="12471" y="0"/>
                </a:moveTo>
              </a:path>
            </a:pathLst>
          </a:cu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64540" name="Rectangle 33"/>
          <p:cNvSpPr>
            <a:spLocks noChangeArrowheads="1"/>
          </p:cNvSpPr>
          <p:nvPr/>
        </p:nvSpPr>
        <p:spPr bwMode="auto">
          <a:xfrm>
            <a:off x="1471613" y="5565775"/>
            <a:ext cx="9245600"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 Nam vel velit sit amet leo pellentesque tristique ac nec dui. </a:t>
            </a:r>
            <a:r>
              <a:rPr lang="en-US" altLang="zh-CN" sz="1200">
                <a:solidFill>
                  <a:srgbClr val="FFFFFF"/>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a:solidFill>
                  <a:srgbClr val="FFFFFF"/>
                </a:solidFill>
                <a:latin typeface="Open Sans" pitchFamily="34" charset="0"/>
                <a:ea typeface="MS PGothic" panose="020B0600070205080204" pitchFamily="34" charset="-128"/>
                <a:sym typeface="Open Sans" pitchFamily="34" charset="0"/>
              </a:rPr>
              <a:t> Nam eu odio ornare massa fermentum pulvinar. Proin dictum mi in est scelerisque, a elementum sapien tristique. Ut tristique suscipit dui. Vivamus efficitur, ante at hendrerit vulputate, ligula metus tincidunt orci,</a:t>
            </a:r>
          </a:p>
        </p:txBody>
      </p:sp>
    </p:spTree>
  </p:cSld>
  <p:clrMapOvr>
    <a:masterClrMapping/>
  </p:clrMapOvr>
  <p:transition spd="slow" advTm="1600">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0" y="0"/>
            <a:ext cx="12192000" cy="339248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tr-TR" noProof="1">
              <a:solidFill>
                <a:prstClr val="white"/>
              </a:solidFill>
              <a:sym typeface="Helvetica Neue UltraLight" charset="0"/>
            </a:endParaRPr>
          </a:p>
        </p:txBody>
      </p:sp>
      <p:sp>
        <p:nvSpPr>
          <p:cNvPr id="8" name="文本框 7"/>
          <p:cNvSpPr txBox="1">
            <a:spLocks noChangeArrowheads="1"/>
          </p:cNvSpPr>
          <p:nvPr/>
        </p:nvSpPr>
        <p:spPr bwMode="auto">
          <a:xfrm>
            <a:off x="4464050" y="4554538"/>
            <a:ext cx="3263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a:solidFill>
                  <a:srgbClr val="3A3A3A"/>
                </a:solidFill>
                <a:latin typeface="微软雅黑" panose="020B0503020204020204" pitchFamily="34" charset="-122"/>
                <a:ea typeface="微软雅黑" panose="020B0503020204020204" pitchFamily="34" charset="-122"/>
                <a:sym typeface="Helvetica Neue UltraLight" charset="0"/>
              </a:rPr>
              <a:t>明年工作计划</a:t>
            </a:r>
          </a:p>
        </p:txBody>
      </p:sp>
      <p:sp>
        <p:nvSpPr>
          <p:cNvPr id="9" name="TextBox 5"/>
          <p:cNvSpPr txBox="1">
            <a:spLocks noChangeArrowheads="1"/>
          </p:cNvSpPr>
          <p:nvPr/>
        </p:nvSpPr>
        <p:spPr bwMode="auto">
          <a:xfrm>
            <a:off x="3622675" y="5324475"/>
            <a:ext cx="49466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tr-TR" altLang="zh-CN" sz="1200">
                <a:solidFill>
                  <a:srgbClr val="0D0D0D"/>
                </a:solidFill>
                <a:latin typeface="Open Sans" pitchFamily="34" charset="0"/>
                <a:sym typeface="Helvetica Neue UltraLight" charset="0"/>
              </a:rPr>
              <a:t>Lorem ipsum dolor sit amet, mucius contentiones te ius. Mea aeque deseruisse no. Expetenda definitiones at vix, an sit utroque officiis, duo ex ridens vivendum. Sed assum bonorum posidonium at. Facer delenit an sed, eam ad</a:t>
            </a:r>
            <a:endParaRPr lang="tr-TR" altLang="zh-CN">
              <a:solidFill>
                <a:srgbClr val="000000"/>
              </a:solidFill>
              <a:latin typeface="Open Sans" pitchFamily="34" charset="0"/>
              <a:sym typeface="Helvetica Neue UltraLight" charset="0"/>
            </a:endParaRPr>
          </a:p>
        </p:txBody>
      </p:sp>
      <p:cxnSp>
        <p:nvCxnSpPr>
          <p:cNvPr id="10" name="直接连接符 9"/>
          <p:cNvCxnSpPr/>
          <p:nvPr/>
        </p:nvCxnSpPr>
        <p:spPr>
          <a:xfrm>
            <a:off x="8497888" y="6364288"/>
            <a:ext cx="3643312" cy="0"/>
          </a:xfrm>
          <a:prstGeom prst="line">
            <a:avLst/>
          </a:prstGeom>
          <a:ln w="57150">
            <a:solidFill>
              <a:srgbClr val="50B1D9"/>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760200" y="4362450"/>
            <a:ext cx="0" cy="2259013"/>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74625" y="6364288"/>
            <a:ext cx="3643313" cy="0"/>
          </a:xfrm>
          <a:prstGeom prst="line">
            <a:avLst/>
          </a:prstGeom>
          <a:ln w="57150">
            <a:solidFill>
              <a:srgbClr val="50B1D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28638" y="4362450"/>
            <a:ext cx="0" cy="2259013"/>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2" name="TextBox 23"/>
          <p:cNvSpPr txBox="1">
            <a:spLocks noChangeArrowheads="1"/>
          </p:cNvSpPr>
          <p:nvPr/>
        </p:nvSpPr>
        <p:spPr bwMode="auto">
          <a:xfrm>
            <a:off x="11061700" y="6942138"/>
            <a:ext cx="28479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rgbClr val="393939"/>
                </a:solidFill>
                <a:latin typeface="Open Sans" pitchFamily="34" charset="0"/>
                <a:sym typeface="Helvetica Neue UltraLight" charset="0"/>
              </a:rPr>
              <a:t>延迟付 </a:t>
            </a:r>
            <a:endParaRPr lang="tr-TR" altLang="zh-CN" sz="1400">
              <a:solidFill>
                <a:srgbClr val="393939"/>
              </a:solidFill>
              <a:latin typeface="Open Sans" pitchFamily="34" charset="0"/>
              <a:sym typeface="Helvetica Neue UltraLight" charset="0"/>
            </a:endParaRPr>
          </a:p>
        </p:txBody>
      </p:sp>
      <p:sp>
        <p:nvSpPr>
          <p:cNvPr id="17" name="Rectangle 10"/>
          <p:cNvSpPr>
            <a:spLocks noChangeArrowheads="1"/>
          </p:cNvSpPr>
          <p:nvPr/>
        </p:nvSpPr>
        <p:spPr bwMode="auto">
          <a:xfrm>
            <a:off x="0" y="23813"/>
            <a:ext cx="12192000" cy="3727450"/>
          </a:xfrm>
          <a:prstGeom prst="rect">
            <a:avLst/>
          </a:prstGeom>
          <a:solidFill>
            <a:srgbClr val="1D1D1D">
              <a:alpha val="7500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en-US" altLang="zh-CN">
              <a:solidFill>
                <a:srgbClr val="D9D9D9"/>
              </a:solidFill>
              <a:latin typeface="Calibri" panose="020F0502020204030204" pitchFamily="34" charset="0"/>
              <a:sym typeface="Helvetica Neue UltraLight" charset="0"/>
            </a:endParaRPr>
          </a:p>
        </p:txBody>
      </p:sp>
      <p:sp>
        <p:nvSpPr>
          <p:cNvPr id="6" name="六边形 5"/>
          <p:cNvSpPr/>
          <p:nvPr/>
        </p:nvSpPr>
        <p:spPr>
          <a:xfrm>
            <a:off x="5143500" y="2630488"/>
            <a:ext cx="1828800" cy="1524000"/>
          </a:xfrm>
          <a:prstGeom prst="hexagon">
            <a:avLst/>
          </a:prstGeom>
          <a:solidFill>
            <a:srgbClr val="50B1D9"/>
          </a:solidFill>
          <a:ln>
            <a:noFill/>
          </a:ln>
          <a:effectLst>
            <a:outerShdw blurRad="203200" dist="76200" dir="4860000" algn="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FFFFFF"/>
              </a:solidFill>
              <a:sym typeface="Helvetica Neue UltraLight" charset="0"/>
            </a:endParaRPr>
          </a:p>
        </p:txBody>
      </p:sp>
      <p:sp>
        <p:nvSpPr>
          <p:cNvPr id="7" name="文本框 6"/>
          <p:cNvSpPr txBox="1">
            <a:spLocks noChangeArrowheads="1"/>
          </p:cNvSpPr>
          <p:nvPr/>
        </p:nvSpPr>
        <p:spPr bwMode="auto">
          <a:xfrm>
            <a:off x="5219700" y="3089275"/>
            <a:ext cx="2020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4000" b="1">
                <a:solidFill>
                  <a:srgbClr val="FFFFFF"/>
                </a:solidFill>
                <a:latin typeface="华文楷体" panose="02010600040101010101" pitchFamily="2" charset="-122"/>
                <a:ea typeface="华文楷体" panose="02010600040101010101" pitchFamily="2" charset="-122"/>
                <a:sym typeface="Helvetica Neue UltraLight" charset="0"/>
              </a:rPr>
              <a:t>第四章</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500"/>
                                        <p:tgtEl>
                                          <p:spTgt spid="14"/>
                                        </p:tgtEl>
                                      </p:cBhvr>
                                    </p:animEffect>
                                  </p:childTnLst>
                                </p:cTn>
                              </p:par>
                              <p:par>
                                <p:cTn id="25" presetID="2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par>
                                <p:cTn id="28" presetID="22" presetClass="entr" presetSubtype="4"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par>
                                <p:cTn id="31" presetID="22" presetClass="entr" presetSubtype="4"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grpId="0" nodeType="clickEffect">
                                  <p:stCondLst>
                                    <p:cond delay="0"/>
                                  </p:stCondLst>
                                  <p:iterate type="lt">
                                    <p:tmPct val="20000"/>
                                  </p:iterate>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8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7" grpId="0" animBg="1"/>
      <p:bldP spid="6" grpId="0" animBg="1"/>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618F7C34-B2B2-442B-B4DF-E18D4C741E4D}" type="slidenum">
              <a:rPr lang="en-US" altLang="zh-CN">
                <a:ea typeface="MS PGothic" panose="020B0600070205080204" pitchFamily="34" charset="-128"/>
              </a:rPr>
              <a:pPr/>
              <a:t>30</a:t>
            </a:fld>
            <a:endParaRPr lang="en-US" altLang="zh-CN">
              <a:ea typeface="MS PGothic" panose="020B0600070205080204" pitchFamily="34" charset="-128"/>
            </a:endParaRPr>
          </a:p>
        </p:txBody>
      </p:sp>
      <p:sp>
        <p:nvSpPr>
          <p:cNvPr id="68610" name="Rectangle 1"/>
          <p:cNvSpPr>
            <a:spLocks noChangeArrowheads="1"/>
          </p:cNvSpPr>
          <p:nvPr/>
        </p:nvSpPr>
        <p:spPr bwMode="auto">
          <a:xfrm>
            <a:off x="0" y="1847850"/>
            <a:ext cx="6553200" cy="43053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8611" name="Rectangle 2"/>
          <p:cNvSpPr>
            <a:spLocks noChangeArrowheads="1"/>
          </p:cNvSpPr>
          <p:nvPr/>
        </p:nvSpPr>
        <p:spPr bwMode="auto">
          <a:xfrm>
            <a:off x="260350" y="123825"/>
            <a:ext cx="18351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MOCKUPS</a:t>
            </a:r>
          </a:p>
        </p:txBody>
      </p:sp>
      <p:sp>
        <p:nvSpPr>
          <p:cNvPr id="68612" name="Rectangle 3"/>
          <p:cNvSpPr>
            <a:spLocks noChangeArrowheads="1"/>
          </p:cNvSpPr>
          <p:nvPr/>
        </p:nvSpPr>
        <p:spPr bwMode="auto">
          <a:xfrm>
            <a:off x="274638" y="546100"/>
            <a:ext cx="19875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68613" name="Line 4"/>
          <p:cNvSpPr>
            <a:spLocks noChangeShapeType="1"/>
          </p:cNvSpPr>
          <p:nvPr/>
        </p:nvSpPr>
        <p:spPr bwMode="auto">
          <a:xfrm>
            <a:off x="9229725" y="5284788"/>
            <a:ext cx="2303463" cy="0"/>
          </a:xfrm>
          <a:prstGeom prst="line">
            <a:avLst/>
          </a:prstGeom>
          <a:noFill/>
          <a:ln w="63500">
            <a:solidFill>
              <a:srgbClr val="BBC1CD"/>
            </a:solidFill>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8614" name="Line 5"/>
          <p:cNvSpPr>
            <a:spLocks noChangeShapeType="1"/>
          </p:cNvSpPr>
          <p:nvPr/>
        </p:nvSpPr>
        <p:spPr bwMode="auto">
          <a:xfrm>
            <a:off x="9229725" y="5876925"/>
            <a:ext cx="2303463" cy="0"/>
          </a:xfrm>
          <a:prstGeom prst="line">
            <a:avLst/>
          </a:prstGeom>
          <a:noFill/>
          <a:ln w="63500">
            <a:solidFill>
              <a:srgbClr val="BBC1CD"/>
            </a:solidFill>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8615" name="Line 6"/>
          <p:cNvSpPr>
            <a:spLocks noChangeShapeType="1"/>
          </p:cNvSpPr>
          <p:nvPr/>
        </p:nvSpPr>
        <p:spPr bwMode="auto">
          <a:xfrm>
            <a:off x="9229725" y="4699000"/>
            <a:ext cx="2303463" cy="0"/>
          </a:xfrm>
          <a:prstGeom prst="line">
            <a:avLst/>
          </a:prstGeom>
          <a:noFill/>
          <a:ln w="63500">
            <a:solidFill>
              <a:srgbClr val="BBC1CD"/>
            </a:solidFill>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47111" name="Line 7"/>
          <p:cNvSpPr>
            <a:spLocks noChangeShapeType="1"/>
          </p:cNvSpPr>
          <p:nvPr/>
        </p:nvSpPr>
        <p:spPr bwMode="auto">
          <a:xfrm>
            <a:off x="7881938" y="4699000"/>
            <a:ext cx="3043237" cy="0"/>
          </a:xfrm>
          <a:prstGeom prst="line">
            <a:avLst/>
          </a:prstGeom>
          <a:noFill/>
          <a:ln w="635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47112" name="Line 8"/>
          <p:cNvSpPr>
            <a:spLocks noChangeShapeType="1"/>
          </p:cNvSpPr>
          <p:nvPr/>
        </p:nvSpPr>
        <p:spPr bwMode="auto">
          <a:xfrm>
            <a:off x="7881938" y="5284788"/>
            <a:ext cx="2646362" cy="0"/>
          </a:xfrm>
          <a:prstGeom prst="line">
            <a:avLst/>
          </a:prstGeom>
          <a:noFill/>
          <a:ln w="635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47113" name="Line 9"/>
          <p:cNvSpPr>
            <a:spLocks noChangeShapeType="1"/>
          </p:cNvSpPr>
          <p:nvPr/>
        </p:nvSpPr>
        <p:spPr bwMode="auto">
          <a:xfrm>
            <a:off x="7881938" y="5876925"/>
            <a:ext cx="3025775" cy="0"/>
          </a:xfrm>
          <a:prstGeom prst="line">
            <a:avLst/>
          </a:prstGeom>
          <a:noFill/>
          <a:ln w="635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68619" name="Rectangle 10"/>
          <p:cNvSpPr>
            <a:spLocks noChangeArrowheads="1"/>
          </p:cNvSpPr>
          <p:nvPr/>
        </p:nvSpPr>
        <p:spPr bwMode="auto">
          <a:xfrm>
            <a:off x="7897813" y="4371975"/>
            <a:ext cx="247015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20000"/>
              </a:lnSpc>
              <a:spcBef>
                <a:spcPts val="650"/>
              </a:spcBef>
            </a:pPr>
            <a:r>
              <a:rPr lang="en-US" altLang="zh-CN" sz="1200" i="1">
                <a:solidFill>
                  <a:srgbClr val="FFFFFF"/>
                </a:solidFill>
                <a:latin typeface="Open Sans Italic" charset="0"/>
                <a:ea typeface="MS PGothic" panose="020B0600070205080204" pitchFamily="34" charset="-128"/>
                <a:sym typeface="Open Sans Italic" charset="0"/>
              </a:rPr>
              <a:t>Customers avg.</a:t>
            </a:r>
          </a:p>
        </p:txBody>
      </p:sp>
      <p:sp>
        <p:nvSpPr>
          <p:cNvPr id="68620" name="Rectangle 11"/>
          <p:cNvSpPr>
            <a:spLocks noChangeArrowheads="1"/>
          </p:cNvSpPr>
          <p:nvPr/>
        </p:nvSpPr>
        <p:spPr bwMode="auto">
          <a:xfrm>
            <a:off x="7897813" y="4957763"/>
            <a:ext cx="2470150"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20000"/>
              </a:lnSpc>
              <a:spcBef>
                <a:spcPts val="650"/>
              </a:spcBef>
            </a:pPr>
            <a:r>
              <a:rPr lang="en-US" altLang="zh-CN" sz="1200" i="1">
                <a:solidFill>
                  <a:srgbClr val="FFFFFF"/>
                </a:solidFill>
                <a:latin typeface="Open Sans Italic" charset="0"/>
                <a:ea typeface="MS PGothic" panose="020B0600070205080204" pitchFamily="34" charset="-128"/>
                <a:sym typeface="Open Sans Italic" charset="0"/>
              </a:rPr>
              <a:t>Sales</a:t>
            </a:r>
          </a:p>
        </p:txBody>
      </p:sp>
      <p:sp>
        <p:nvSpPr>
          <p:cNvPr id="68621" name="Rectangle 12"/>
          <p:cNvSpPr>
            <a:spLocks noChangeArrowheads="1"/>
          </p:cNvSpPr>
          <p:nvPr/>
        </p:nvSpPr>
        <p:spPr bwMode="auto">
          <a:xfrm>
            <a:off x="7897813" y="5530850"/>
            <a:ext cx="24701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20000"/>
              </a:lnSpc>
              <a:spcBef>
                <a:spcPts val="650"/>
              </a:spcBef>
            </a:pPr>
            <a:r>
              <a:rPr lang="en-US" altLang="zh-CN" sz="1200" i="1">
                <a:solidFill>
                  <a:srgbClr val="FFFFFF"/>
                </a:solidFill>
                <a:latin typeface="Open Sans Italic" charset="0"/>
                <a:ea typeface="MS PGothic" panose="020B0600070205080204" pitchFamily="34" charset="-128"/>
                <a:sym typeface="Open Sans Italic" charset="0"/>
              </a:rPr>
              <a:t>Assets value</a:t>
            </a:r>
          </a:p>
        </p:txBody>
      </p:sp>
      <p:sp>
        <p:nvSpPr>
          <p:cNvPr id="68622" name="Rectangle 13"/>
          <p:cNvSpPr>
            <a:spLocks noChangeArrowheads="1"/>
          </p:cNvSpPr>
          <p:nvPr/>
        </p:nvSpPr>
        <p:spPr bwMode="auto">
          <a:xfrm>
            <a:off x="11639550" y="4589463"/>
            <a:ext cx="315913"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10000"/>
              </a:lnSpc>
            </a:pPr>
            <a:r>
              <a:rPr lang="en-US" altLang="zh-CN" sz="900">
                <a:solidFill>
                  <a:srgbClr val="FFFFFF"/>
                </a:solidFill>
                <a:latin typeface="Open Sans" pitchFamily="34" charset="0"/>
                <a:ea typeface="MS PGothic" panose="020B0600070205080204" pitchFamily="34" charset="-128"/>
                <a:sym typeface="Open Sans" pitchFamily="34" charset="0"/>
              </a:rPr>
              <a:t>100</a:t>
            </a:r>
          </a:p>
        </p:txBody>
      </p:sp>
      <p:sp>
        <p:nvSpPr>
          <p:cNvPr id="68623" name="Rectangle 14"/>
          <p:cNvSpPr>
            <a:spLocks noChangeArrowheads="1"/>
          </p:cNvSpPr>
          <p:nvPr/>
        </p:nvSpPr>
        <p:spPr bwMode="auto">
          <a:xfrm>
            <a:off x="11639550" y="5168900"/>
            <a:ext cx="315913"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10000"/>
              </a:lnSpc>
            </a:pPr>
            <a:r>
              <a:rPr lang="en-US" altLang="zh-CN" sz="900">
                <a:solidFill>
                  <a:srgbClr val="FFFFFF"/>
                </a:solidFill>
                <a:latin typeface="Open Sans" pitchFamily="34" charset="0"/>
                <a:ea typeface="MS PGothic" panose="020B0600070205080204" pitchFamily="34" charset="-128"/>
                <a:sym typeface="Open Sans" pitchFamily="34" charset="0"/>
              </a:rPr>
              <a:t>100</a:t>
            </a:r>
          </a:p>
        </p:txBody>
      </p:sp>
      <p:sp>
        <p:nvSpPr>
          <p:cNvPr id="68624" name="Rectangle 15"/>
          <p:cNvSpPr>
            <a:spLocks noChangeArrowheads="1"/>
          </p:cNvSpPr>
          <p:nvPr/>
        </p:nvSpPr>
        <p:spPr bwMode="auto">
          <a:xfrm>
            <a:off x="11639550" y="5757863"/>
            <a:ext cx="31591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10000"/>
              </a:lnSpc>
            </a:pPr>
            <a:r>
              <a:rPr lang="en-US" altLang="zh-CN" sz="900">
                <a:solidFill>
                  <a:srgbClr val="FFFFFF"/>
                </a:solidFill>
                <a:latin typeface="Open Sans" pitchFamily="34" charset="0"/>
                <a:ea typeface="MS PGothic" panose="020B0600070205080204" pitchFamily="34" charset="-128"/>
                <a:sym typeface="Open Sans" pitchFamily="34" charset="0"/>
              </a:rPr>
              <a:t>100</a:t>
            </a:r>
          </a:p>
        </p:txBody>
      </p:sp>
      <p:sp>
        <p:nvSpPr>
          <p:cNvPr id="68625" name="Rectangle 16"/>
          <p:cNvSpPr>
            <a:spLocks noChangeArrowheads="1"/>
          </p:cNvSpPr>
          <p:nvPr/>
        </p:nvSpPr>
        <p:spPr bwMode="auto">
          <a:xfrm>
            <a:off x="7618413" y="4627563"/>
            <a:ext cx="165100"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a:r>
              <a:rPr lang="en-US" altLang="zh-CN" sz="900">
                <a:solidFill>
                  <a:srgbClr val="FFFFFF"/>
                </a:solidFill>
                <a:latin typeface="Open Sans" pitchFamily="34" charset="0"/>
                <a:ea typeface="MS PGothic" panose="020B0600070205080204" pitchFamily="34" charset="-128"/>
                <a:sym typeface="Open Sans" pitchFamily="34" charset="0"/>
              </a:rPr>
              <a:t>0</a:t>
            </a:r>
          </a:p>
        </p:txBody>
      </p:sp>
      <p:sp>
        <p:nvSpPr>
          <p:cNvPr id="68626" name="Rectangle 17"/>
          <p:cNvSpPr>
            <a:spLocks noChangeArrowheads="1"/>
          </p:cNvSpPr>
          <p:nvPr/>
        </p:nvSpPr>
        <p:spPr bwMode="auto">
          <a:xfrm>
            <a:off x="7618413" y="5205413"/>
            <a:ext cx="165100"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a:r>
              <a:rPr lang="en-US" altLang="zh-CN" sz="900">
                <a:solidFill>
                  <a:srgbClr val="FFFFFF"/>
                </a:solidFill>
                <a:latin typeface="Open Sans" pitchFamily="34" charset="0"/>
                <a:ea typeface="MS PGothic" panose="020B0600070205080204" pitchFamily="34" charset="-128"/>
                <a:sym typeface="Open Sans" pitchFamily="34" charset="0"/>
              </a:rPr>
              <a:t>0</a:t>
            </a:r>
          </a:p>
        </p:txBody>
      </p:sp>
      <p:sp>
        <p:nvSpPr>
          <p:cNvPr id="68627" name="Rectangle 18"/>
          <p:cNvSpPr>
            <a:spLocks noChangeArrowheads="1"/>
          </p:cNvSpPr>
          <p:nvPr/>
        </p:nvSpPr>
        <p:spPr bwMode="auto">
          <a:xfrm>
            <a:off x="7618413" y="5783263"/>
            <a:ext cx="165100"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a:r>
              <a:rPr lang="en-US" altLang="zh-CN" sz="900">
                <a:solidFill>
                  <a:srgbClr val="FFFFFF"/>
                </a:solidFill>
                <a:latin typeface="Open Sans" pitchFamily="34" charset="0"/>
                <a:ea typeface="MS PGothic" panose="020B0600070205080204" pitchFamily="34" charset="-128"/>
                <a:sym typeface="Open Sans" pitchFamily="34" charset="0"/>
              </a:rPr>
              <a:t>0</a:t>
            </a:r>
          </a:p>
        </p:txBody>
      </p:sp>
      <p:sp>
        <p:nvSpPr>
          <p:cNvPr id="68628" name="Rectangle 19"/>
          <p:cNvSpPr>
            <a:spLocks noChangeArrowheads="1"/>
          </p:cNvSpPr>
          <p:nvPr/>
        </p:nvSpPr>
        <p:spPr bwMode="auto">
          <a:xfrm>
            <a:off x="7848600" y="2160588"/>
            <a:ext cx="3981450"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 Nam vel velit sit amet leo pellentesque tristique ac nec dui. </a:t>
            </a:r>
            <a:r>
              <a:rPr lang="en-US" altLang="zh-CN" sz="1200">
                <a:solidFill>
                  <a:srgbClr val="FFFFFF"/>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a:solidFill>
                  <a:srgbClr val="FFFFFF"/>
                </a:solidFill>
                <a:latin typeface="Open Sans" pitchFamily="34" charset="0"/>
                <a:ea typeface="MS PGothic" panose="020B0600070205080204" pitchFamily="34" charset="-128"/>
                <a:sym typeface="Open Sans" pitchFamily="34" charset="0"/>
              </a:rPr>
              <a:t> Nam eu odio ornare massa fermentum pulvinar. Proin dictum mi in est scelerisque, a elementum sapien tristique. </a:t>
            </a:r>
          </a:p>
        </p:txBody>
      </p:sp>
      <p:sp>
        <p:nvSpPr>
          <p:cNvPr id="68629" name="Rectangle 20"/>
          <p:cNvSpPr>
            <a:spLocks noChangeArrowheads="1"/>
          </p:cNvSpPr>
          <p:nvPr/>
        </p:nvSpPr>
        <p:spPr bwMode="auto">
          <a:xfrm>
            <a:off x="7835900" y="1465263"/>
            <a:ext cx="35750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zh-CN" altLang="en-US" sz="2400" b="1">
                <a:solidFill>
                  <a:srgbClr val="FFFFFF"/>
                </a:solidFill>
                <a:latin typeface="华文中宋" panose="02010600040101010101" pitchFamily="2" charset="-122"/>
                <a:ea typeface="华文中宋" panose="02010600040101010101" pitchFamily="2" charset="-122"/>
                <a:sym typeface="Montserrat Bold" charset="0"/>
              </a:rPr>
              <a:t>在此添加你的标题</a:t>
            </a:r>
            <a:endParaRPr lang="en-US" altLang="zh-CN" sz="2400" b="1">
              <a:solidFill>
                <a:srgbClr val="FFFFFF"/>
              </a:solidFill>
              <a:latin typeface="华文中宋" panose="02010600040101010101" pitchFamily="2" charset="-122"/>
              <a:ea typeface="华文中宋" panose="02010600040101010101" pitchFamily="2" charset="-122"/>
              <a:sym typeface="Montserrat Bold" charset="0"/>
            </a:endParaRPr>
          </a:p>
        </p:txBody>
      </p:sp>
      <p:sp>
        <p:nvSpPr>
          <p:cNvPr id="47125" name="Line 21"/>
          <p:cNvSpPr>
            <a:spLocks noChangeShapeType="1"/>
          </p:cNvSpPr>
          <p:nvPr/>
        </p:nvSpPr>
        <p:spPr bwMode="auto">
          <a:xfrm>
            <a:off x="7866063" y="1954213"/>
            <a:ext cx="384175"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47126" name="Rectangle 22"/>
          <p:cNvSpPr/>
          <p:nvPr/>
        </p:nvSpPr>
        <p:spPr bwMode="auto">
          <a:xfrm>
            <a:off x="-2159794" y="1516857"/>
            <a:ext cx="10114757" cy="5422900"/>
          </a:xfrm>
          <a:prstGeom prst="rect">
            <a:avLst/>
          </a:prstGeom>
          <a:blipFill dpi="0" rotWithShape="0">
            <a:blip r:embed="rId3"/>
            <a:srcRect/>
            <a:stretch>
              <a:fillRect t="-1681" b="-1681"/>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Tree>
  </p:cSld>
  <p:clrMapOvr>
    <a:masterClrMapping/>
  </p:clrMapOvr>
  <p:transition spd="slow" advTm="1600">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298E7638-871F-4708-B6AB-5ED3D207418C}" type="slidenum">
              <a:rPr lang="en-US" altLang="zh-CN">
                <a:ea typeface="MS PGothic" panose="020B0600070205080204" pitchFamily="34" charset="-128"/>
              </a:rPr>
              <a:pPr/>
              <a:t>31</a:t>
            </a:fld>
            <a:endParaRPr lang="en-US" altLang="zh-CN">
              <a:ea typeface="MS PGothic" panose="020B0600070205080204" pitchFamily="34" charset="-128"/>
            </a:endParaRPr>
          </a:p>
        </p:txBody>
      </p:sp>
      <p:sp>
        <p:nvSpPr>
          <p:cNvPr id="70658" name="Rectangle 2"/>
          <p:cNvSpPr>
            <a:spLocks noChangeArrowheads="1"/>
          </p:cNvSpPr>
          <p:nvPr/>
        </p:nvSpPr>
        <p:spPr bwMode="auto">
          <a:xfrm>
            <a:off x="260350" y="123825"/>
            <a:ext cx="14970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CHARTS</a:t>
            </a:r>
          </a:p>
        </p:txBody>
      </p:sp>
      <p:sp>
        <p:nvSpPr>
          <p:cNvPr id="70659" name="Rectangle 3"/>
          <p:cNvSpPr>
            <a:spLocks noChangeArrowheads="1"/>
          </p:cNvSpPr>
          <p:nvPr/>
        </p:nvSpPr>
        <p:spPr bwMode="auto">
          <a:xfrm>
            <a:off x="274638" y="546100"/>
            <a:ext cx="19875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FFFFFF"/>
                </a:solidFill>
                <a:latin typeface="Open Sans Italic" charset="0"/>
                <a:ea typeface="MS PGothic" panose="020B0600070205080204" pitchFamily="34" charset="-128"/>
                <a:sym typeface="Open Sans Italic" charset="0"/>
              </a:rPr>
              <a:t>Your Awesome Subtitle Here</a:t>
            </a:r>
          </a:p>
        </p:txBody>
      </p:sp>
      <p:sp>
        <p:nvSpPr>
          <p:cNvPr id="70660" name="Rectangle 4"/>
          <p:cNvSpPr>
            <a:spLocks noChangeArrowheads="1"/>
          </p:cNvSpPr>
          <p:nvPr/>
        </p:nvSpPr>
        <p:spPr bwMode="auto">
          <a:xfrm>
            <a:off x="6492875" y="1295400"/>
            <a:ext cx="5251450" cy="4953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70661" name="Rectangle 5"/>
          <p:cNvSpPr>
            <a:spLocks noChangeArrowheads="1"/>
          </p:cNvSpPr>
          <p:nvPr/>
        </p:nvSpPr>
        <p:spPr bwMode="auto">
          <a:xfrm>
            <a:off x="6565900" y="1333500"/>
            <a:ext cx="2451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zh-CN" altLang="en-US" sz="2200" b="1">
                <a:solidFill>
                  <a:srgbClr val="FFFFFF"/>
                </a:solidFill>
                <a:latin typeface="华文中宋" panose="02010600040101010101" pitchFamily="2" charset="-122"/>
                <a:ea typeface="华文中宋" panose="02010600040101010101" pitchFamily="2" charset="-122"/>
                <a:sym typeface="Montserrat Bold" charset="0"/>
              </a:rPr>
              <a:t>添加你的标题</a:t>
            </a:r>
            <a:endParaRPr lang="en-US" altLang="zh-CN" sz="2200" b="1">
              <a:solidFill>
                <a:srgbClr val="FFFFFF"/>
              </a:solidFill>
              <a:latin typeface="华文中宋" panose="02010600040101010101" pitchFamily="2" charset="-122"/>
              <a:ea typeface="华文中宋" panose="02010600040101010101" pitchFamily="2" charset="-122"/>
              <a:sym typeface="Montserrat Bold" charset="0"/>
            </a:endParaRPr>
          </a:p>
        </p:txBody>
      </p:sp>
      <p:sp>
        <p:nvSpPr>
          <p:cNvPr id="70662" name="Line 7"/>
          <p:cNvSpPr>
            <a:spLocks noChangeShapeType="1"/>
          </p:cNvSpPr>
          <p:nvPr/>
        </p:nvSpPr>
        <p:spPr bwMode="auto">
          <a:xfrm rot="10800000">
            <a:off x="6550025" y="5119688"/>
            <a:ext cx="5241925" cy="0"/>
          </a:xfrm>
          <a:prstGeom prst="line">
            <a:avLst/>
          </a:prstGeom>
          <a:noFill/>
          <a:ln w="19050">
            <a:solidFill>
              <a:srgbClr val="D0D9E2"/>
            </a:solidFill>
            <a:prstDash val="sysDot"/>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54280" name="Rectangle 8"/>
          <p:cNvSpPr/>
          <p:nvPr/>
        </p:nvSpPr>
        <p:spPr bwMode="auto">
          <a:xfrm>
            <a:off x="6540500" y="5372100"/>
            <a:ext cx="641350" cy="603250"/>
          </a:xfrm>
          <a:prstGeom prst="rect">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70664" name="AutoShape 10"/>
          <p:cNvSpPr>
            <a:spLocks noChangeArrowheads="1"/>
          </p:cNvSpPr>
          <p:nvPr/>
        </p:nvSpPr>
        <p:spPr bwMode="auto">
          <a:xfrm>
            <a:off x="6626225" y="5521325"/>
            <a:ext cx="469900" cy="311150"/>
          </a:xfrm>
          <a:custGeom>
            <a:avLst/>
            <a:gdLst>
              <a:gd name="T0" fmla="*/ 18700 w 21600"/>
              <a:gd name="T1" fmla="*/ 9257 h 21600"/>
              <a:gd name="T2" fmla="*/ 20760 w 21600"/>
              <a:gd name="T3" fmla="*/ 14790 h 21600"/>
              <a:gd name="T4" fmla="*/ 16028 w 21600"/>
              <a:gd name="T5" fmla="*/ 21600 h 21600"/>
              <a:gd name="T6" fmla="*/ 11372 w 21600"/>
              <a:gd name="T7" fmla="*/ 14790 h 21600"/>
              <a:gd name="T8" fmla="*/ 12746 w 21600"/>
              <a:gd name="T9" fmla="*/ 9151 h 21600"/>
              <a:gd name="T10" fmla="*/ 17097 w 21600"/>
              <a:gd name="T11" fmla="*/ 0 h 21600"/>
              <a:gd name="T12" fmla="*/ 21600 w 21600"/>
              <a:gd name="T13" fmla="*/ 0 h 21600"/>
              <a:gd name="T14" fmla="*/ 18700 w 21600"/>
              <a:gd name="T15" fmla="*/ 9257 h 21600"/>
              <a:gd name="T16" fmla="*/ 7327 w 21600"/>
              <a:gd name="T17" fmla="*/ 9257 h 21600"/>
              <a:gd name="T18" fmla="*/ 9388 w 21600"/>
              <a:gd name="T19" fmla="*/ 14790 h 21600"/>
              <a:gd name="T20" fmla="*/ 4656 w 21600"/>
              <a:gd name="T21" fmla="*/ 21600 h 21600"/>
              <a:gd name="T22" fmla="*/ 0 w 21600"/>
              <a:gd name="T23" fmla="*/ 14790 h 21600"/>
              <a:gd name="T24" fmla="*/ 1374 w 21600"/>
              <a:gd name="T25" fmla="*/ 9151 h 21600"/>
              <a:gd name="T26" fmla="*/ 5724 w 21600"/>
              <a:gd name="T27" fmla="*/ 0 h 21600"/>
              <a:gd name="T28" fmla="*/ 10228 w 21600"/>
              <a:gd name="T29" fmla="*/ 0 h 21600"/>
              <a:gd name="T30" fmla="*/ 7327 w 21600"/>
              <a:gd name="T31" fmla="*/ 9257 h 21600"/>
              <a:gd name="T32" fmla="*/ 7327 w 21600"/>
              <a:gd name="T33" fmla="*/ 925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00" h="21600">
                <a:moveTo>
                  <a:pt x="18700" y="9257"/>
                </a:moveTo>
                <a:cubicBezTo>
                  <a:pt x="20073" y="10534"/>
                  <a:pt x="20760" y="12556"/>
                  <a:pt x="20760" y="14790"/>
                </a:cubicBezTo>
                <a:cubicBezTo>
                  <a:pt x="20760" y="18727"/>
                  <a:pt x="18776" y="21600"/>
                  <a:pt x="16028" y="21600"/>
                </a:cubicBezTo>
                <a:cubicBezTo>
                  <a:pt x="13586" y="21600"/>
                  <a:pt x="11372" y="19046"/>
                  <a:pt x="11372" y="14790"/>
                </a:cubicBezTo>
                <a:cubicBezTo>
                  <a:pt x="11372" y="12662"/>
                  <a:pt x="11907" y="10853"/>
                  <a:pt x="12746" y="9151"/>
                </a:cubicBezTo>
                <a:lnTo>
                  <a:pt x="17097" y="0"/>
                </a:lnTo>
                <a:lnTo>
                  <a:pt x="21600" y="0"/>
                </a:lnTo>
                <a:cubicBezTo>
                  <a:pt x="21600" y="0"/>
                  <a:pt x="18700" y="9257"/>
                  <a:pt x="18700" y="9257"/>
                </a:cubicBezTo>
                <a:close/>
                <a:moveTo>
                  <a:pt x="7327" y="9257"/>
                </a:moveTo>
                <a:cubicBezTo>
                  <a:pt x="8701" y="10534"/>
                  <a:pt x="9388" y="12556"/>
                  <a:pt x="9388" y="14790"/>
                </a:cubicBezTo>
                <a:cubicBezTo>
                  <a:pt x="9388" y="18727"/>
                  <a:pt x="7404" y="21600"/>
                  <a:pt x="4656" y="21600"/>
                </a:cubicBezTo>
                <a:cubicBezTo>
                  <a:pt x="2213" y="21600"/>
                  <a:pt x="0" y="19046"/>
                  <a:pt x="0" y="14790"/>
                </a:cubicBezTo>
                <a:cubicBezTo>
                  <a:pt x="0" y="12662"/>
                  <a:pt x="534" y="10853"/>
                  <a:pt x="1374" y="9151"/>
                </a:cubicBezTo>
                <a:lnTo>
                  <a:pt x="5724" y="0"/>
                </a:lnTo>
                <a:lnTo>
                  <a:pt x="10228" y="0"/>
                </a:lnTo>
                <a:cubicBezTo>
                  <a:pt x="10228" y="0"/>
                  <a:pt x="7327" y="9257"/>
                  <a:pt x="7327" y="9257"/>
                </a:cubicBezTo>
                <a:close/>
                <a:moveTo>
                  <a:pt x="7327" y="9257"/>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70665" name="Rectangle 11"/>
          <p:cNvSpPr>
            <a:spLocks noChangeArrowheads="1"/>
          </p:cNvSpPr>
          <p:nvPr/>
        </p:nvSpPr>
        <p:spPr bwMode="auto">
          <a:xfrm>
            <a:off x="6523038" y="2095500"/>
            <a:ext cx="5251450"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i="1">
                <a:solidFill>
                  <a:srgbClr val="FFFFFF"/>
                </a:solidFill>
                <a:latin typeface="Open Sans Bold" charset="0"/>
                <a:ea typeface="MS PGothic" panose="020B0600070205080204" pitchFamily="34" charset="-128"/>
                <a:sym typeface="Open Sans Bold" charset="0"/>
              </a:rPr>
              <a:t>Pellentesque quis pretium nisi, viverra vestibulum felis</a:t>
            </a:r>
            <a:r>
              <a:rPr lang="en-US" altLang="zh-CN" sz="1200" i="1">
                <a:solidFill>
                  <a:srgbClr val="FFFFFF"/>
                </a:solidFill>
                <a:latin typeface="Open Sans" pitchFamily="34" charset="0"/>
                <a:ea typeface="MS PGothic" panose="020B0600070205080204" pitchFamily="34" charset="-128"/>
                <a:sym typeface="Open Sans" pitchFamily="34" charset="0"/>
              </a:rPr>
              <a:t>. Ut id vulputate ligula, vel auctor risus. Mauris et mollis nunc, quis tempor erat. </a:t>
            </a:r>
            <a:r>
              <a:rPr lang="en-US" altLang="zh-CN" sz="1200">
                <a:solidFill>
                  <a:srgbClr val="FFFFFF"/>
                </a:solidFill>
                <a:latin typeface="Open Sans" pitchFamily="34" charset="0"/>
                <a:ea typeface="MS PGothic" panose="020B0600070205080204" pitchFamily="34" charset="-128"/>
                <a:sym typeface="Open Sans" pitchFamily="34" charset="0"/>
              </a:rPr>
              <a:t>Nam vel velit sit amet leo pellentesque tristique ac nec dui. </a:t>
            </a:r>
            <a:r>
              <a:rPr lang="en-US" altLang="zh-CN" sz="1200">
                <a:solidFill>
                  <a:srgbClr val="FFFFFF"/>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a:solidFill>
                  <a:srgbClr val="FFFFFF"/>
                </a:solidFill>
                <a:latin typeface="Open Sans" pitchFamily="34" charset="0"/>
                <a:ea typeface="MS PGothic" panose="020B0600070205080204" pitchFamily="34" charset="-128"/>
                <a:sym typeface="Open Sans" pitchFamily="34" charset="0"/>
              </a:rPr>
              <a:t> Nam eu odio ornare massa fermentum pulvinar. Proin dictum mi in est scelerisque, a elementum sapien tristique. Ut tristique suscipit dui. Vivamus efficitur, ante at hendrerit vulputate, ligula metus tincidunt orci, sed lacinia ligula lacus eu quam</a:t>
            </a:r>
            <a:r>
              <a:rPr lang="en-US" altLang="zh-CN" sz="1200" i="1">
                <a:solidFill>
                  <a:srgbClr val="FFFFFF"/>
                </a:solidFill>
                <a:latin typeface="Open Sans" pitchFamily="34" charset="0"/>
                <a:ea typeface="MS PGothic" panose="020B0600070205080204" pitchFamily="34" charset="-128"/>
                <a:sym typeface="Open Sans" pitchFamily="34" charset="0"/>
              </a:rPr>
              <a:t>.  Proin nec finibus nisl. Nunc dictum mattis nulla, vel ultricies lectus pulvinar eget.</a:t>
            </a:r>
            <a:r>
              <a:rPr lang="en-US" altLang="zh-CN" sz="1200">
                <a:solidFill>
                  <a:srgbClr val="FFFFFF"/>
                </a:solidFill>
                <a:latin typeface="Open Sans" pitchFamily="34" charset="0"/>
                <a:ea typeface="MS PGothic" panose="020B0600070205080204" pitchFamily="34" charset="-128"/>
                <a:sym typeface="Open Sans" pitchFamily="34" charset="0"/>
              </a:rPr>
              <a:t> Maecenas ac tellus ut mi pulvinar suscipit.</a:t>
            </a:r>
            <a:r>
              <a:rPr lang="en-US" altLang="zh-CN" sz="1200">
                <a:solidFill>
                  <a:srgbClr val="FFFFFF"/>
                </a:solidFill>
                <a:latin typeface="Open Sans Italic" charset="0"/>
                <a:ea typeface="MS PGothic" panose="020B0600070205080204" pitchFamily="34" charset="-128"/>
                <a:sym typeface="Open Sans Italic" charset="0"/>
              </a:rPr>
              <a:t> Curabitur id velit eget turpis scelerisque ultricies a id lectus. Lorem ipsum dolor sit amet, consectetur adipiscing elit. </a:t>
            </a:r>
          </a:p>
        </p:txBody>
      </p:sp>
      <p:sp>
        <p:nvSpPr>
          <p:cNvPr id="70666" name="Rectangle 14"/>
          <p:cNvSpPr>
            <a:spLocks noChangeArrowheads="1"/>
          </p:cNvSpPr>
          <p:nvPr/>
        </p:nvSpPr>
        <p:spPr bwMode="auto">
          <a:xfrm>
            <a:off x="7356475" y="5295900"/>
            <a:ext cx="40068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FFFFFF"/>
                </a:solidFill>
                <a:latin typeface="Open Sans Italic" charset="0"/>
                <a:ea typeface="MS PGothic" panose="020B0600070205080204" pitchFamily="34" charset="-128"/>
                <a:sym typeface="Open Sans Italic" charset="0"/>
              </a:rPr>
              <a:t>Curabitur id velit eget turpis scelerisque ultricies a id lectus. Lorem ipsum dolor sit amet, consectetur adipiscing elit. </a:t>
            </a:r>
          </a:p>
        </p:txBody>
      </p:sp>
      <p:graphicFrame>
        <p:nvGraphicFramePr>
          <p:cNvPr id="70667" name="对象 1"/>
          <p:cNvGraphicFramePr>
            <a:graphicFrameLocks/>
          </p:cNvGraphicFramePr>
          <p:nvPr/>
        </p:nvGraphicFramePr>
        <p:xfrm>
          <a:off x="215900" y="1216025"/>
          <a:ext cx="5988050" cy="4965700"/>
        </p:xfrm>
        <a:graphic>
          <a:graphicData uri="http://schemas.openxmlformats.org/presentationml/2006/ole">
            <mc:AlternateContent xmlns:mc="http://schemas.openxmlformats.org/markup-compatibility/2006">
              <mc:Choice xmlns:v="urn:schemas-microsoft-com:vml" Requires="v">
                <p:oleObj spid="_x0000_s70669" r:id="rId4" imgW="5980952" imgH="4961905" progId="excel.sheet.8">
                  <p:embed/>
                </p:oleObj>
              </mc:Choice>
              <mc:Fallback>
                <p:oleObj r:id="rId4" imgW="5980952" imgH="4961905" progId="excel.sheet.8">
                  <p:embed/>
                  <p:pic>
                    <p:nvPicPr>
                      <p:cNvPr id="0" name="对象 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900" y="1216025"/>
                        <a:ext cx="598805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advTm="1600">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F1B8D181-CADC-4745-A2FB-A6E8279B33B3}" type="slidenum">
              <a:rPr lang="en-US" altLang="zh-CN">
                <a:ea typeface="MS PGothic" panose="020B0600070205080204" pitchFamily="34" charset="-128"/>
              </a:rPr>
              <a:pPr/>
              <a:t>32</a:t>
            </a:fld>
            <a:endParaRPr lang="en-US" altLang="zh-CN">
              <a:ea typeface="MS PGothic" panose="020B0600070205080204" pitchFamily="34" charset="-128"/>
            </a:endParaRPr>
          </a:p>
        </p:txBody>
      </p:sp>
      <p:sp>
        <p:nvSpPr>
          <p:cNvPr id="72706" name="AutoShape 1"/>
          <p:cNvSpPr>
            <a:spLocks noChangeArrowheads="1"/>
          </p:cNvSpPr>
          <p:nvPr/>
        </p:nvSpPr>
        <p:spPr bwMode="auto">
          <a:xfrm rot="10800000" flipH="1">
            <a:off x="0" y="3175"/>
            <a:ext cx="10013950" cy="6870700"/>
          </a:xfrm>
          <a:prstGeom prst="rtTriangle">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31746" name="Rectangle 2"/>
          <p:cNvSpPr/>
          <p:nvPr/>
        </p:nvSpPr>
        <p:spPr bwMode="auto">
          <a:xfrm>
            <a:off x="304800" y="1085850"/>
            <a:ext cx="11652250" cy="5308600"/>
          </a:xfrm>
          <a:prstGeom prst="rect">
            <a:avLst/>
          </a:prstGeom>
          <a:blipFill dpi="0" rotWithShape="0">
            <a:blip r:embed="rId3"/>
            <a:srcRect/>
            <a:stretch>
              <a:fillRect t="-59749" b="-59749"/>
            </a:stretch>
          </a:bli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72708" name="Rectangle 3"/>
          <p:cNvSpPr>
            <a:spLocks noChangeArrowheads="1"/>
          </p:cNvSpPr>
          <p:nvPr/>
        </p:nvSpPr>
        <p:spPr bwMode="auto">
          <a:xfrm>
            <a:off x="260350" y="123825"/>
            <a:ext cx="20939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PORTFOLIO</a:t>
            </a:r>
          </a:p>
        </p:txBody>
      </p:sp>
      <p:sp>
        <p:nvSpPr>
          <p:cNvPr id="72709" name="Rectangle 4"/>
          <p:cNvSpPr>
            <a:spLocks noChangeArrowheads="1"/>
          </p:cNvSpPr>
          <p:nvPr/>
        </p:nvSpPr>
        <p:spPr bwMode="auto">
          <a:xfrm>
            <a:off x="274638" y="546100"/>
            <a:ext cx="19875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31749" name="AutoShape 5"/>
          <p:cNvSpPr/>
          <p:nvPr/>
        </p:nvSpPr>
        <p:spPr bwMode="auto">
          <a:xfrm flipH="1">
            <a:off x="5045075" y="1355725"/>
            <a:ext cx="7169150" cy="5543550"/>
          </a:xfrm>
          <a:prstGeom prst="rtTriangle">
            <a:avLst/>
          </a:pr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72711" name="Rectangle 6"/>
          <p:cNvSpPr>
            <a:spLocks noChangeArrowheads="1"/>
          </p:cNvSpPr>
          <p:nvPr/>
        </p:nvSpPr>
        <p:spPr bwMode="auto">
          <a:xfrm>
            <a:off x="9366250" y="4244975"/>
            <a:ext cx="2451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r"/>
            <a:r>
              <a:rPr lang="zh-CN" altLang="en-US" sz="2400" b="1">
                <a:solidFill>
                  <a:srgbClr val="FFFFFF"/>
                </a:solidFill>
                <a:latin typeface="Montserrat Bold" charset="0"/>
                <a:ea typeface="MS PGothic" panose="020B0600070205080204" pitchFamily="34" charset="-128"/>
                <a:sym typeface="Montserrat Bold" charset="0"/>
              </a:rPr>
              <a:t>添加你的标题</a:t>
            </a:r>
            <a:endParaRPr lang="en-US" altLang="zh-CN" sz="2400" b="1">
              <a:solidFill>
                <a:srgbClr val="FFFFFF"/>
              </a:solidFill>
              <a:latin typeface="Montserrat Bold" charset="0"/>
              <a:ea typeface="MS PGothic" panose="020B0600070205080204" pitchFamily="34" charset="-128"/>
              <a:sym typeface="Montserrat Bold" charset="0"/>
            </a:endParaRPr>
          </a:p>
        </p:txBody>
      </p:sp>
      <p:sp>
        <p:nvSpPr>
          <p:cNvPr id="72712" name="Rectangle 7"/>
          <p:cNvSpPr>
            <a:spLocks noChangeArrowheads="1"/>
          </p:cNvSpPr>
          <p:nvPr/>
        </p:nvSpPr>
        <p:spPr bwMode="auto">
          <a:xfrm>
            <a:off x="8078788" y="4889500"/>
            <a:ext cx="3714750"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a:lnSpc>
                <a:spcPct val="130000"/>
              </a:lnSpc>
            </a:pPr>
            <a:r>
              <a:rPr lang="en-US" altLang="zh-CN" sz="1200">
                <a:solidFill>
                  <a:srgbClr val="FFFFFF"/>
                </a:solidFill>
                <a:latin typeface="Open Sans Bold" charset="0"/>
                <a:ea typeface="MS PGothic" panose="020B0600070205080204" pitchFamily="34" charset="-128"/>
                <a:sym typeface="Open Sans Bold" charset="0"/>
              </a:rPr>
              <a:t>Pellentesque quis pretium nisi, viverra vestibulum felis</a:t>
            </a:r>
            <a:r>
              <a:rPr lang="en-US" altLang="zh-CN" sz="1200">
                <a:solidFill>
                  <a:srgbClr val="FFFFFF"/>
                </a:solidFill>
                <a:latin typeface="Open Sans" pitchFamily="34" charset="0"/>
                <a:ea typeface="MS PGothic" panose="020B0600070205080204" pitchFamily="34" charset="-128"/>
                <a:sym typeface="Open Sans" pitchFamily="34" charset="0"/>
              </a:rPr>
              <a:t>. Ut id vulputate ligula, vel auctor risus. Mauris et mollis nunc, quis tempor erat. Nam vel velit sit amet leo pellentesque tristique ac nec dui. </a:t>
            </a:r>
            <a:r>
              <a:rPr lang="en-US" altLang="zh-CN" sz="1200">
                <a:solidFill>
                  <a:srgbClr val="FFFFFF"/>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a:solidFill>
                  <a:srgbClr val="FFFFFF"/>
                </a:solidFill>
                <a:latin typeface="Open Sans" pitchFamily="34" charset="0"/>
                <a:ea typeface="MS PGothic" panose="020B0600070205080204" pitchFamily="34" charset="-128"/>
                <a:sym typeface="Open Sans" pitchFamily="34" charset="0"/>
              </a:rPr>
              <a:t> </a:t>
            </a:r>
          </a:p>
        </p:txBody>
      </p:sp>
      <p:sp>
        <p:nvSpPr>
          <p:cNvPr id="72713" name="Line 8"/>
          <p:cNvSpPr>
            <a:spLocks noChangeShapeType="1"/>
          </p:cNvSpPr>
          <p:nvPr/>
        </p:nvSpPr>
        <p:spPr bwMode="auto">
          <a:xfrm>
            <a:off x="10591800" y="4679950"/>
            <a:ext cx="1177925" cy="0"/>
          </a:xfrm>
          <a:prstGeom prst="line">
            <a:avLst/>
          </a:prstGeom>
          <a:noFill/>
          <a:ln w="38100">
            <a:solidFill>
              <a:srgbClr val="FFFFFF"/>
            </a:solidFill>
            <a:miter lim="800000"/>
            <a:headEnd/>
            <a:tailEnd/>
          </a:ln>
          <a:extLst>
            <a:ext uri="{909E8E84-426E-40DD-AFC4-6F175D3DCCD1}">
              <a14:hiddenFill xmlns:a14="http://schemas.microsoft.com/office/drawing/2010/main">
                <a:noFill/>
              </a14:hiddenFill>
            </a:ext>
          </a:extLst>
        </p:spPr>
        <p:txBody>
          <a:bodyPr lIns="0" tIns="0" rIns="0" bIns="0"/>
          <a:lstStyle/>
          <a:p>
            <a:pPr algn="ctr"/>
            <a:endParaRPr lang="en-US" altLang="zh-CN" sz="2800">
              <a:solidFill>
                <a:srgbClr val="000000"/>
              </a:solidFill>
              <a:latin typeface="Open Sans Light"/>
              <a:sym typeface="Helvetica Neue UltraLight" charset="0"/>
            </a:endParaRPr>
          </a:p>
        </p:txBody>
      </p:sp>
    </p:spTree>
  </p:cSld>
  <p:clrMapOvr>
    <a:masterClrMapping/>
  </p:clrMapOvr>
  <p:transition spd="slow" advTm="1600">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777FABBA-A6AD-4274-BC58-5F133DFFA272}" type="slidenum">
              <a:rPr lang="en-US" altLang="zh-CN">
                <a:ea typeface="MS PGothic" panose="020B0600070205080204" pitchFamily="34" charset="-128"/>
              </a:rPr>
              <a:pPr/>
              <a:t>33</a:t>
            </a:fld>
            <a:endParaRPr lang="en-US" altLang="zh-CN">
              <a:ea typeface="MS PGothic" panose="020B0600070205080204" pitchFamily="34" charset="-128"/>
            </a:endParaRPr>
          </a:p>
        </p:txBody>
      </p:sp>
      <p:sp>
        <p:nvSpPr>
          <p:cNvPr id="62465" name="Line 1"/>
          <p:cNvSpPr>
            <a:spLocks noChangeShapeType="1"/>
          </p:cNvSpPr>
          <p:nvPr/>
        </p:nvSpPr>
        <p:spPr bwMode="auto">
          <a:xfrm>
            <a:off x="2025650" y="1817688"/>
            <a:ext cx="0" cy="1860550"/>
          </a:xfrm>
          <a:prstGeom prst="line">
            <a:avLst/>
          </a:prstGeom>
          <a:noFill/>
          <a:ln w="19050" cap="flat">
            <a:solidFill>
              <a:schemeClr val="accent3"/>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62466" name="Line 2"/>
          <p:cNvSpPr>
            <a:spLocks noChangeShapeType="1"/>
          </p:cNvSpPr>
          <p:nvPr/>
        </p:nvSpPr>
        <p:spPr bwMode="auto">
          <a:xfrm>
            <a:off x="3949700" y="1817688"/>
            <a:ext cx="0" cy="1860550"/>
          </a:xfrm>
          <a:prstGeom prst="line">
            <a:avLst/>
          </a:prstGeom>
          <a:noFill/>
          <a:ln w="19050" cap="flat">
            <a:solidFill>
              <a:schemeClr val="accent3"/>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62467" name="Line 3"/>
          <p:cNvSpPr>
            <a:spLocks noChangeShapeType="1"/>
          </p:cNvSpPr>
          <p:nvPr/>
        </p:nvSpPr>
        <p:spPr bwMode="auto">
          <a:xfrm>
            <a:off x="5327650" y="1817688"/>
            <a:ext cx="0" cy="1860550"/>
          </a:xfrm>
          <a:prstGeom prst="line">
            <a:avLst/>
          </a:prstGeom>
          <a:noFill/>
          <a:ln w="19050" cap="flat">
            <a:solidFill>
              <a:schemeClr val="accent3"/>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62468" name="Line 4"/>
          <p:cNvSpPr>
            <a:spLocks noChangeShapeType="1"/>
          </p:cNvSpPr>
          <p:nvPr/>
        </p:nvSpPr>
        <p:spPr bwMode="auto">
          <a:xfrm>
            <a:off x="6572250" y="1817688"/>
            <a:ext cx="0" cy="1860550"/>
          </a:xfrm>
          <a:prstGeom prst="line">
            <a:avLst/>
          </a:prstGeom>
          <a:noFill/>
          <a:ln w="19050" cap="flat">
            <a:solidFill>
              <a:schemeClr val="accent3"/>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62469" name="Line 5"/>
          <p:cNvSpPr>
            <a:spLocks noChangeShapeType="1"/>
          </p:cNvSpPr>
          <p:nvPr/>
        </p:nvSpPr>
        <p:spPr bwMode="auto">
          <a:xfrm>
            <a:off x="7893050" y="1817688"/>
            <a:ext cx="0" cy="1860550"/>
          </a:xfrm>
          <a:prstGeom prst="line">
            <a:avLst/>
          </a:prstGeom>
          <a:noFill/>
          <a:ln w="19050" cap="flat">
            <a:solidFill>
              <a:schemeClr val="accent3"/>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62470" name="Line 6"/>
          <p:cNvSpPr>
            <a:spLocks noChangeShapeType="1"/>
          </p:cNvSpPr>
          <p:nvPr/>
        </p:nvSpPr>
        <p:spPr bwMode="auto">
          <a:xfrm>
            <a:off x="9213850" y="1817688"/>
            <a:ext cx="0" cy="1860550"/>
          </a:xfrm>
          <a:prstGeom prst="line">
            <a:avLst/>
          </a:prstGeom>
          <a:noFill/>
          <a:ln w="19050" cap="flat">
            <a:solidFill>
              <a:schemeClr val="accent3"/>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62471" name="Line 7"/>
          <p:cNvSpPr>
            <a:spLocks noChangeShapeType="1"/>
          </p:cNvSpPr>
          <p:nvPr/>
        </p:nvSpPr>
        <p:spPr bwMode="auto">
          <a:xfrm>
            <a:off x="10541000" y="1817688"/>
            <a:ext cx="0" cy="1860550"/>
          </a:xfrm>
          <a:prstGeom prst="line">
            <a:avLst/>
          </a:prstGeom>
          <a:noFill/>
          <a:ln w="19050" cap="flat">
            <a:solidFill>
              <a:schemeClr val="accent3"/>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62472" name="Oval 8"/>
          <p:cNvSpPr/>
          <p:nvPr/>
        </p:nvSpPr>
        <p:spPr bwMode="auto">
          <a:xfrm>
            <a:off x="530225" y="2206625"/>
            <a:ext cx="2978150" cy="2978150"/>
          </a:xfrm>
          <a:prstGeom prst="ellipse">
            <a:avLst/>
          </a:prstGeom>
          <a:solidFill>
            <a:schemeClr val="accent4"/>
          </a:solidFill>
          <a:ln w="127000" cap="flat">
            <a:solidFill>
              <a:srgbClr val="D0D9E2"/>
            </a:solidFill>
            <a:prstDash val="solid"/>
            <a:miter lim="800000"/>
            <a:headEnd type="none" w="med" len="med"/>
            <a:tailEnd type="none" w="med" len="med"/>
          </a:ln>
        </p:spPr>
        <p:txBody>
          <a:bodyPr lIns="0" tIns="0" rIns="0" bIns="0"/>
          <a:lstStyle/>
          <a:p>
            <a:pPr algn="ctr"/>
            <a:endParaRPr lang="en-US" sz="2800" noProof="1">
              <a:ln>
                <a:solidFill>
                  <a:srgbClr val="262E31"/>
                </a:solidFill>
              </a:ln>
              <a:solidFill>
                <a:srgbClr val="000000"/>
              </a:solidFill>
              <a:latin typeface="Open Sans Light"/>
              <a:sym typeface="Helvetica Neue UltraLight" charset="0"/>
            </a:endParaRPr>
          </a:p>
        </p:txBody>
      </p:sp>
      <p:sp>
        <p:nvSpPr>
          <p:cNvPr id="62473" name="Oval 9"/>
          <p:cNvSpPr/>
          <p:nvPr/>
        </p:nvSpPr>
        <p:spPr bwMode="auto">
          <a:xfrm>
            <a:off x="3140075" y="2898775"/>
            <a:ext cx="1593850" cy="1593850"/>
          </a:xfrm>
          <a:prstGeom prst="ellipse">
            <a:avLst/>
          </a:prstGeom>
          <a:solidFill>
            <a:schemeClr val="accent4"/>
          </a:solidFill>
          <a:ln w="127000" cap="flat">
            <a:solidFill>
              <a:srgbClr val="D0D9E2"/>
            </a:solidFill>
            <a:prstDash val="solid"/>
            <a:miter lim="800000"/>
            <a:headEnd type="none" w="med" len="med"/>
            <a:tailEnd type="none" w="med" len="med"/>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62474" name="Oval 10"/>
          <p:cNvSpPr/>
          <p:nvPr/>
        </p:nvSpPr>
        <p:spPr bwMode="auto">
          <a:xfrm>
            <a:off x="4394200" y="2762250"/>
            <a:ext cx="1866900" cy="1866900"/>
          </a:xfrm>
          <a:prstGeom prst="ellipse">
            <a:avLst/>
          </a:prstGeom>
          <a:solidFill>
            <a:schemeClr val="accent4"/>
          </a:solidFill>
          <a:ln w="127000" cap="flat">
            <a:solidFill>
              <a:srgbClr val="262E31"/>
            </a:solidFill>
            <a:prstDash val="solid"/>
            <a:miter lim="800000"/>
            <a:headEnd type="none" w="med" len="med"/>
            <a:tailEnd type="none" w="med" len="med"/>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62475" name="AutoShape 11"/>
          <p:cNvSpPr/>
          <p:nvPr/>
        </p:nvSpPr>
        <p:spPr bwMode="auto">
          <a:xfrm>
            <a:off x="5981700" y="3105150"/>
            <a:ext cx="1181100" cy="1181100"/>
          </a:xfrm>
          <a:custGeom>
            <a:avLst/>
            <a:gdLst/>
            <a:ahLst/>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4"/>
          </a:solidFill>
          <a:ln w="127000" cap="flat">
            <a:solidFill>
              <a:schemeClr val="accent6"/>
            </a:solidFill>
            <a:prstDash val="solid"/>
            <a:miter lim="800000"/>
            <a:headEnd type="none" w="med" len="med"/>
            <a:tailEnd type="none" w="med" len="med"/>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62476" name="AutoShape 12"/>
          <p:cNvSpPr/>
          <p:nvPr/>
        </p:nvSpPr>
        <p:spPr bwMode="auto">
          <a:xfrm>
            <a:off x="7296150" y="3105150"/>
            <a:ext cx="1181100" cy="1181100"/>
          </a:xfrm>
          <a:custGeom>
            <a:avLst/>
            <a:gdLst/>
            <a:ahLst/>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4"/>
          </a:solidFill>
          <a:ln w="127000" cap="flat">
            <a:solidFill>
              <a:srgbClr val="D0D9E2"/>
            </a:solidFill>
            <a:prstDash val="solid"/>
            <a:miter lim="800000"/>
            <a:headEnd type="none" w="med" len="med"/>
            <a:tailEnd type="none" w="med" len="med"/>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62477" name="AutoShape 13"/>
          <p:cNvSpPr/>
          <p:nvPr/>
        </p:nvSpPr>
        <p:spPr bwMode="auto">
          <a:xfrm>
            <a:off x="8636000" y="3105150"/>
            <a:ext cx="1181100" cy="1181100"/>
          </a:xfrm>
          <a:custGeom>
            <a:avLst/>
            <a:gdLst/>
            <a:ahLst/>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4"/>
          </a:solidFill>
          <a:ln w="127000" cap="flat">
            <a:solidFill>
              <a:srgbClr val="D0D9E2"/>
            </a:solidFill>
            <a:prstDash val="solid"/>
            <a:miter lim="800000"/>
            <a:headEnd type="none" w="med" len="med"/>
            <a:tailEnd type="none" w="med" len="med"/>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62478" name="Oval 14"/>
          <p:cNvSpPr/>
          <p:nvPr/>
        </p:nvSpPr>
        <p:spPr bwMode="auto">
          <a:xfrm>
            <a:off x="9467850" y="2628900"/>
            <a:ext cx="2133600" cy="2133600"/>
          </a:xfrm>
          <a:prstGeom prst="ellipse">
            <a:avLst/>
          </a:prstGeom>
          <a:solidFill>
            <a:schemeClr val="accent4"/>
          </a:solidFill>
          <a:ln w="127000" cap="flat">
            <a:solidFill>
              <a:schemeClr val="accent6"/>
            </a:solidFill>
            <a:prstDash val="solid"/>
            <a:miter lim="800000"/>
            <a:headEnd type="none" w="med" len="med"/>
            <a:tailEnd type="none" w="med" len="med"/>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74768" name="Rectangle 15"/>
          <p:cNvSpPr>
            <a:spLocks noChangeArrowheads="1"/>
          </p:cNvSpPr>
          <p:nvPr/>
        </p:nvSpPr>
        <p:spPr bwMode="auto">
          <a:xfrm>
            <a:off x="1687513" y="3790950"/>
            <a:ext cx="6731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70000"/>
              </a:lnSpc>
              <a:spcBef>
                <a:spcPts val="750"/>
              </a:spcBef>
            </a:pPr>
            <a:r>
              <a:rPr lang="en-US" altLang="zh-CN" b="1">
                <a:solidFill>
                  <a:srgbClr val="FFFFFF"/>
                </a:solidFill>
                <a:latin typeface="Montserrat Bold" charset="0"/>
                <a:ea typeface="MS PGothic" panose="020B0600070205080204" pitchFamily="34" charset="-128"/>
                <a:sym typeface="Montserrat Bold" charset="0"/>
              </a:rPr>
              <a:t>150</a:t>
            </a:r>
          </a:p>
        </p:txBody>
      </p:sp>
      <p:sp>
        <p:nvSpPr>
          <p:cNvPr id="74769" name="Rectangle 16"/>
          <p:cNvSpPr>
            <a:spLocks noChangeArrowheads="1"/>
          </p:cNvSpPr>
          <p:nvPr/>
        </p:nvSpPr>
        <p:spPr bwMode="auto">
          <a:xfrm>
            <a:off x="3611563" y="3790950"/>
            <a:ext cx="6731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70000"/>
              </a:lnSpc>
              <a:spcBef>
                <a:spcPts val="750"/>
              </a:spcBef>
            </a:pPr>
            <a:r>
              <a:rPr lang="en-US" altLang="zh-CN" b="1">
                <a:solidFill>
                  <a:srgbClr val="FFFFFF"/>
                </a:solidFill>
                <a:latin typeface="Montserrat Bold" charset="0"/>
                <a:ea typeface="MS PGothic" panose="020B0600070205080204" pitchFamily="34" charset="-128"/>
                <a:sym typeface="Montserrat Bold" charset="0"/>
              </a:rPr>
              <a:t>50</a:t>
            </a:r>
          </a:p>
        </p:txBody>
      </p:sp>
      <p:sp>
        <p:nvSpPr>
          <p:cNvPr id="74770" name="Rectangle 17"/>
          <p:cNvSpPr>
            <a:spLocks noChangeArrowheads="1"/>
          </p:cNvSpPr>
          <p:nvPr/>
        </p:nvSpPr>
        <p:spPr bwMode="auto">
          <a:xfrm>
            <a:off x="4989513" y="3790950"/>
            <a:ext cx="6731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70000"/>
              </a:lnSpc>
              <a:spcBef>
                <a:spcPts val="750"/>
              </a:spcBef>
            </a:pPr>
            <a:r>
              <a:rPr lang="en-US" altLang="zh-CN" b="1">
                <a:solidFill>
                  <a:srgbClr val="FFFFFF"/>
                </a:solidFill>
                <a:latin typeface="Montserrat Bold" charset="0"/>
                <a:ea typeface="MS PGothic" panose="020B0600070205080204" pitchFamily="34" charset="-128"/>
                <a:sym typeface="Montserrat Bold" charset="0"/>
              </a:rPr>
              <a:t>50</a:t>
            </a:r>
          </a:p>
        </p:txBody>
      </p:sp>
      <p:sp>
        <p:nvSpPr>
          <p:cNvPr id="74771" name="Rectangle 18"/>
          <p:cNvSpPr>
            <a:spLocks noChangeArrowheads="1"/>
          </p:cNvSpPr>
          <p:nvPr/>
        </p:nvSpPr>
        <p:spPr bwMode="auto">
          <a:xfrm>
            <a:off x="6265863" y="3790950"/>
            <a:ext cx="6731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70000"/>
              </a:lnSpc>
              <a:spcBef>
                <a:spcPts val="750"/>
              </a:spcBef>
            </a:pPr>
            <a:r>
              <a:rPr lang="en-US" altLang="zh-CN" b="1">
                <a:solidFill>
                  <a:srgbClr val="FFFFFF"/>
                </a:solidFill>
                <a:latin typeface="Montserrat Bold" charset="0"/>
                <a:ea typeface="MS PGothic" panose="020B0600070205080204" pitchFamily="34" charset="-128"/>
                <a:sym typeface="Montserrat Bold" charset="0"/>
              </a:rPr>
              <a:t>50</a:t>
            </a:r>
          </a:p>
        </p:txBody>
      </p:sp>
      <p:sp>
        <p:nvSpPr>
          <p:cNvPr id="74772" name="Rectangle 19"/>
          <p:cNvSpPr>
            <a:spLocks noChangeArrowheads="1"/>
          </p:cNvSpPr>
          <p:nvPr/>
        </p:nvSpPr>
        <p:spPr bwMode="auto">
          <a:xfrm>
            <a:off x="7561263" y="3790950"/>
            <a:ext cx="6731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70000"/>
              </a:lnSpc>
              <a:spcBef>
                <a:spcPts val="750"/>
              </a:spcBef>
            </a:pPr>
            <a:r>
              <a:rPr lang="en-US" altLang="zh-CN" b="1">
                <a:solidFill>
                  <a:srgbClr val="FFFFFF"/>
                </a:solidFill>
                <a:latin typeface="Montserrat Bold" charset="0"/>
                <a:ea typeface="MS PGothic" panose="020B0600070205080204" pitchFamily="34" charset="-128"/>
                <a:sym typeface="Montserrat Bold" charset="0"/>
              </a:rPr>
              <a:t>50</a:t>
            </a:r>
          </a:p>
        </p:txBody>
      </p:sp>
      <p:sp>
        <p:nvSpPr>
          <p:cNvPr id="74773" name="Rectangle 20"/>
          <p:cNvSpPr>
            <a:spLocks noChangeArrowheads="1"/>
          </p:cNvSpPr>
          <p:nvPr/>
        </p:nvSpPr>
        <p:spPr bwMode="auto">
          <a:xfrm>
            <a:off x="8856663" y="3790950"/>
            <a:ext cx="6731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70000"/>
              </a:lnSpc>
              <a:spcBef>
                <a:spcPts val="750"/>
              </a:spcBef>
            </a:pPr>
            <a:r>
              <a:rPr lang="en-US" altLang="zh-CN" b="1">
                <a:solidFill>
                  <a:srgbClr val="FFFFFF"/>
                </a:solidFill>
                <a:latin typeface="Montserrat Bold" charset="0"/>
                <a:ea typeface="MS PGothic" panose="020B0600070205080204" pitchFamily="34" charset="-128"/>
                <a:sym typeface="Montserrat Bold" charset="0"/>
              </a:rPr>
              <a:t>50</a:t>
            </a:r>
          </a:p>
        </p:txBody>
      </p:sp>
      <p:sp>
        <p:nvSpPr>
          <p:cNvPr id="74774" name="Rectangle 21"/>
          <p:cNvSpPr>
            <a:spLocks noChangeArrowheads="1"/>
          </p:cNvSpPr>
          <p:nvPr/>
        </p:nvSpPr>
        <p:spPr bwMode="auto">
          <a:xfrm>
            <a:off x="10209213" y="3790950"/>
            <a:ext cx="6731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70000"/>
              </a:lnSpc>
              <a:spcBef>
                <a:spcPts val="750"/>
              </a:spcBef>
            </a:pPr>
            <a:r>
              <a:rPr lang="en-US" altLang="zh-CN" b="1">
                <a:solidFill>
                  <a:srgbClr val="FFFFFF"/>
                </a:solidFill>
                <a:latin typeface="Montserrat Bold" charset="0"/>
                <a:ea typeface="MS PGothic" panose="020B0600070205080204" pitchFamily="34" charset="-128"/>
                <a:sym typeface="Montserrat Bold" charset="0"/>
              </a:rPr>
              <a:t>50</a:t>
            </a:r>
          </a:p>
        </p:txBody>
      </p:sp>
      <p:sp>
        <p:nvSpPr>
          <p:cNvPr id="74775" name="Rectangle 22"/>
          <p:cNvSpPr>
            <a:spLocks noChangeArrowheads="1"/>
          </p:cNvSpPr>
          <p:nvPr/>
        </p:nvSpPr>
        <p:spPr bwMode="auto">
          <a:xfrm>
            <a:off x="1490663" y="1435100"/>
            <a:ext cx="106045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spcBef>
                <a:spcPts val="650"/>
              </a:spcBef>
            </a:pPr>
            <a:r>
              <a:rPr lang="en-US" altLang="zh-CN" sz="1200" b="1">
                <a:solidFill>
                  <a:srgbClr val="FFFFFF"/>
                </a:solidFill>
                <a:latin typeface="Montserrat Bold" charset="0"/>
                <a:ea typeface="MS PGothic" panose="020B0600070205080204" pitchFamily="34" charset="-128"/>
                <a:sym typeface="Montserrat Bold" charset="0"/>
              </a:rPr>
              <a:t>Element Title</a:t>
            </a:r>
          </a:p>
        </p:txBody>
      </p:sp>
      <p:sp>
        <p:nvSpPr>
          <p:cNvPr id="74776" name="Rectangle 23"/>
          <p:cNvSpPr>
            <a:spLocks noChangeArrowheads="1"/>
          </p:cNvSpPr>
          <p:nvPr/>
        </p:nvSpPr>
        <p:spPr bwMode="auto">
          <a:xfrm>
            <a:off x="3414713" y="1435100"/>
            <a:ext cx="106045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spcBef>
                <a:spcPts val="650"/>
              </a:spcBef>
            </a:pPr>
            <a:r>
              <a:rPr lang="en-US" altLang="zh-CN" sz="1200" b="1">
                <a:solidFill>
                  <a:srgbClr val="FFFFFF"/>
                </a:solidFill>
                <a:latin typeface="Montserrat Bold" charset="0"/>
                <a:ea typeface="MS PGothic" panose="020B0600070205080204" pitchFamily="34" charset="-128"/>
                <a:sym typeface="Montserrat Bold" charset="0"/>
              </a:rPr>
              <a:t>Element Title</a:t>
            </a:r>
          </a:p>
        </p:txBody>
      </p:sp>
      <p:sp>
        <p:nvSpPr>
          <p:cNvPr id="74777" name="Rectangle 24"/>
          <p:cNvSpPr>
            <a:spLocks noChangeArrowheads="1"/>
          </p:cNvSpPr>
          <p:nvPr/>
        </p:nvSpPr>
        <p:spPr bwMode="auto">
          <a:xfrm>
            <a:off x="4745038" y="1435100"/>
            <a:ext cx="11604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spcBef>
                <a:spcPts val="650"/>
              </a:spcBef>
            </a:pPr>
            <a:r>
              <a:rPr lang="en-US" altLang="zh-CN" sz="1200" b="1">
                <a:solidFill>
                  <a:srgbClr val="FFFFFF"/>
                </a:solidFill>
                <a:latin typeface="Montserrat Bold" charset="0"/>
                <a:ea typeface="MS PGothic" panose="020B0600070205080204" pitchFamily="34" charset="-128"/>
                <a:sym typeface="Montserrat Bold" charset="0"/>
              </a:rPr>
              <a:t>Element Title</a:t>
            </a:r>
          </a:p>
        </p:txBody>
      </p:sp>
      <p:sp>
        <p:nvSpPr>
          <p:cNvPr id="74778" name="Rectangle 25"/>
          <p:cNvSpPr>
            <a:spLocks noChangeArrowheads="1"/>
          </p:cNvSpPr>
          <p:nvPr/>
        </p:nvSpPr>
        <p:spPr bwMode="auto">
          <a:xfrm>
            <a:off x="6078538" y="1435100"/>
            <a:ext cx="10461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spcBef>
                <a:spcPts val="650"/>
              </a:spcBef>
            </a:pPr>
            <a:r>
              <a:rPr lang="en-US" altLang="zh-CN" sz="1200" b="1">
                <a:solidFill>
                  <a:srgbClr val="FFFFFF"/>
                </a:solidFill>
                <a:latin typeface="Montserrat Bold" charset="0"/>
                <a:ea typeface="MS PGothic" panose="020B0600070205080204" pitchFamily="34" charset="-128"/>
                <a:sym typeface="Montserrat Bold" charset="0"/>
              </a:rPr>
              <a:t>Element Title</a:t>
            </a:r>
          </a:p>
        </p:txBody>
      </p:sp>
      <p:sp>
        <p:nvSpPr>
          <p:cNvPr id="74779" name="Rectangle 26"/>
          <p:cNvSpPr>
            <a:spLocks noChangeArrowheads="1"/>
          </p:cNvSpPr>
          <p:nvPr/>
        </p:nvSpPr>
        <p:spPr bwMode="auto">
          <a:xfrm>
            <a:off x="7373938" y="1435100"/>
            <a:ext cx="10461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spcBef>
                <a:spcPts val="650"/>
              </a:spcBef>
            </a:pPr>
            <a:r>
              <a:rPr lang="en-US" altLang="zh-CN" sz="1200" b="1">
                <a:solidFill>
                  <a:srgbClr val="FFFFFF"/>
                </a:solidFill>
                <a:latin typeface="Montserrat Bold" charset="0"/>
                <a:ea typeface="MS PGothic" panose="020B0600070205080204" pitchFamily="34" charset="-128"/>
                <a:sym typeface="Montserrat Bold" charset="0"/>
              </a:rPr>
              <a:t>Element Title</a:t>
            </a:r>
          </a:p>
        </p:txBody>
      </p:sp>
      <p:sp>
        <p:nvSpPr>
          <p:cNvPr id="74780" name="Rectangle 27"/>
          <p:cNvSpPr>
            <a:spLocks noChangeArrowheads="1"/>
          </p:cNvSpPr>
          <p:nvPr/>
        </p:nvSpPr>
        <p:spPr bwMode="auto">
          <a:xfrm>
            <a:off x="8694738" y="1435100"/>
            <a:ext cx="10588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spcBef>
                <a:spcPts val="650"/>
              </a:spcBef>
            </a:pPr>
            <a:r>
              <a:rPr lang="en-US" altLang="zh-CN" sz="1200" b="1">
                <a:solidFill>
                  <a:srgbClr val="FFFFFF"/>
                </a:solidFill>
                <a:latin typeface="Montserrat Bold" charset="0"/>
                <a:ea typeface="MS PGothic" panose="020B0600070205080204" pitchFamily="34" charset="-128"/>
                <a:sym typeface="Montserrat Bold" charset="0"/>
              </a:rPr>
              <a:t>Element Title</a:t>
            </a:r>
          </a:p>
        </p:txBody>
      </p:sp>
      <p:sp>
        <p:nvSpPr>
          <p:cNvPr id="74781" name="Rectangle 28"/>
          <p:cNvSpPr>
            <a:spLocks noChangeArrowheads="1"/>
          </p:cNvSpPr>
          <p:nvPr/>
        </p:nvSpPr>
        <p:spPr bwMode="auto">
          <a:xfrm>
            <a:off x="9952038" y="1435100"/>
            <a:ext cx="12112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spcBef>
                <a:spcPts val="650"/>
              </a:spcBef>
            </a:pPr>
            <a:r>
              <a:rPr lang="en-US" altLang="zh-CN" sz="1200" b="1">
                <a:solidFill>
                  <a:srgbClr val="FFFFFF"/>
                </a:solidFill>
                <a:latin typeface="Montserrat Bold" charset="0"/>
                <a:ea typeface="MS PGothic" panose="020B0600070205080204" pitchFamily="34" charset="-128"/>
                <a:sym typeface="Montserrat Bold" charset="0"/>
              </a:rPr>
              <a:t>Element Title</a:t>
            </a:r>
          </a:p>
        </p:txBody>
      </p:sp>
      <p:sp>
        <p:nvSpPr>
          <p:cNvPr id="74782" name="Rectangle 29"/>
          <p:cNvSpPr>
            <a:spLocks noChangeArrowheads="1"/>
          </p:cNvSpPr>
          <p:nvPr/>
        </p:nvSpPr>
        <p:spPr bwMode="auto">
          <a:xfrm>
            <a:off x="260350" y="123825"/>
            <a:ext cx="14970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CHARTS</a:t>
            </a:r>
          </a:p>
        </p:txBody>
      </p:sp>
      <p:sp>
        <p:nvSpPr>
          <p:cNvPr id="74783" name="Rectangle 30"/>
          <p:cNvSpPr>
            <a:spLocks noChangeArrowheads="1"/>
          </p:cNvSpPr>
          <p:nvPr/>
        </p:nvSpPr>
        <p:spPr bwMode="auto">
          <a:xfrm>
            <a:off x="274638" y="546100"/>
            <a:ext cx="19875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74784" name="Rectangle 31"/>
          <p:cNvSpPr>
            <a:spLocks noChangeArrowheads="1"/>
          </p:cNvSpPr>
          <p:nvPr/>
        </p:nvSpPr>
        <p:spPr bwMode="auto">
          <a:xfrm>
            <a:off x="8243888" y="5553075"/>
            <a:ext cx="263525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62496" name="Line 32"/>
          <p:cNvSpPr>
            <a:spLocks noChangeShapeType="1"/>
          </p:cNvSpPr>
          <p:nvPr/>
        </p:nvSpPr>
        <p:spPr bwMode="auto">
          <a:xfrm rot="10800000" flipH="1">
            <a:off x="8116888" y="5600700"/>
            <a:ext cx="0" cy="163513"/>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74786" name="Rectangle 33"/>
          <p:cNvSpPr>
            <a:spLocks noChangeArrowheads="1"/>
          </p:cNvSpPr>
          <p:nvPr/>
        </p:nvSpPr>
        <p:spPr bwMode="auto">
          <a:xfrm>
            <a:off x="4960938" y="5553075"/>
            <a:ext cx="263525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62498" name="Line 34"/>
          <p:cNvSpPr>
            <a:spLocks noChangeShapeType="1"/>
          </p:cNvSpPr>
          <p:nvPr/>
        </p:nvSpPr>
        <p:spPr bwMode="auto">
          <a:xfrm rot="10800000" flipH="1">
            <a:off x="4833938" y="5600700"/>
            <a:ext cx="0" cy="163513"/>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74788" name="Rectangle 35"/>
          <p:cNvSpPr>
            <a:spLocks noChangeArrowheads="1"/>
          </p:cNvSpPr>
          <p:nvPr/>
        </p:nvSpPr>
        <p:spPr bwMode="auto">
          <a:xfrm>
            <a:off x="1677988" y="5553075"/>
            <a:ext cx="263525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30000"/>
              </a:lnSpc>
            </a:pPr>
            <a:r>
              <a:rPr lang="en-US" altLang="zh-CN" sz="1200">
                <a:solidFill>
                  <a:srgbClr val="FFFFFF"/>
                </a:solidFill>
                <a:latin typeface="Open Sans Italic" charset="0"/>
                <a:ea typeface="MS PGothic" panose="020B0600070205080204" pitchFamily="34" charset="-128"/>
                <a:sym typeface="Open Sans Italic" charset="0"/>
              </a:rPr>
              <a:t>Pellentesque quis pretium nisi, viverra vestibulum felis. </a:t>
            </a:r>
            <a:r>
              <a:rPr lang="en-US" altLang="zh-CN" sz="1200">
                <a:solidFill>
                  <a:srgbClr val="FFFFFF"/>
                </a:solidFill>
                <a:latin typeface="Open Sans" pitchFamily="34" charset="0"/>
                <a:ea typeface="MS PGothic" panose="020B0600070205080204" pitchFamily="34" charset="-128"/>
                <a:sym typeface="Open Sans" pitchFamily="34" charset="0"/>
              </a:rPr>
              <a:t>Ut id vulputate ligula, vel auctor risus. </a:t>
            </a:r>
          </a:p>
        </p:txBody>
      </p:sp>
      <p:sp>
        <p:nvSpPr>
          <p:cNvPr id="62500" name="Line 36"/>
          <p:cNvSpPr>
            <a:spLocks noChangeShapeType="1"/>
          </p:cNvSpPr>
          <p:nvPr/>
        </p:nvSpPr>
        <p:spPr bwMode="auto">
          <a:xfrm rot="10800000" flipH="1">
            <a:off x="1550988" y="5600700"/>
            <a:ext cx="0" cy="163513"/>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74790" name="AutoShape 37"/>
          <p:cNvSpPr>
            <a:spLocks noChangeArrowheads="1"/>
          </p:cNvSpPr>
          <p:nvPr/>
        </p:nvSpPr>
        <p:spPr bwMode="auto">
          <a:xfrm rot="10800000" flipH="1">
            <a:off x="1276350" y="5613400"/>
            <a:ext cx="139700" cy="139700"/>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50800">
            <a:solidFill>
              <a:srgbClr val="8A96A2"/>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74791" name="AutoShape 38"/>
          <p:cNvSpPr>
            <a:spLocks noChangeArrowheads="1"/>
          </p:cNvSpPr>
          <p:nvPr/>
        </p:nvSpPr>
        <p:spPr bwMode="auto">
          <a:xfrm rot="10800000" flipH="1">
            <a:off x="4572000" y="5613400"/>
            <a:ext cx="139700" cy="139700"/>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50800">
            <a:solidFill>
              <a:srgbClr val="262E31"/>
            </a:solidFill>
            <a:miter lim="800000"/>
            <a:headEnd/>
            <a:tailEnd/>
          </a:ln>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62503" name="AutoShape 39"/>
          <p:cNvSpPr/>
          <p:nvPr/>
        </p:nvSpPr>
        <p:spPr bwMode="auto">
          <a:xfrm rot="10800000" flipH="1">
            <a:off x="7867650" y="5613400"/>
            <a:ext cx="139700" cy="139700"/>
          </a:xfrm>
          <a:custGeom>
            <a:avLst/>
            <a:gdLst/>
            <a:ahLst/>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50800" cap="flat">
            <a:solidFill>
              <a:schemeClr val="accent6"/>
            </a:solidFill>
            <a:prstDash val="solid"/>
            <a:miter lim="800000"/>
            <a:headEnd type="none" w="med" len="med"/>
            <a:tailEnd type="none" w="med" len="med"/>
          </a:ln>
        </p:spPr>
        <p:txBody>
          <a:bodyPr lIns="0" tIns="0" rIns="0" bIns="0"/>
          <a:lstStyle/>
          <a:p>
            <a:pPr algn="ctr"/>
            <a:endParaRPr lang="en-US" sz="2800" noProof="1">
              <a:solidFill>
                <a:srgbClr val="000000"/>
              </a:solidFill>
              <a:latin typeface="Open Sans Light"/>
              <a:sym typeface="Helvetica Neue UltraLight" charset="0"/>
            </a:endParaRPr>
          </a:p>
        </p:txBody>
      </p:sp>
    </p:spTree>
  </p:cSld>
  <p:clrMapOvr>
    <a:masterClrMapping/>
  </p:clrMapOvr>
  <p:transition spd="slow" advTm="1600">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0370F720-00B5-45ED-AEE3-1C7E5F5C523A}" type="slidenum">
              <a:rPr lang="en-US" altLang="zh-CN">
                <a:ea typeface="MS PGothic" panose="020B0600070205080204" pitchFamily="34" charset="-128"/>
              </a:rPr>
              <a:pPr/>
              <a:t>34</a:t>
            </a:fld>
            <a:endParaRPr lang="en-US" altLang="zh-CN">
              <a:ea typeface="MS PGothic" panose="020B0600070205080204" pitchFamily="34" charset="-128"/>
            </a:endParaRPr>
          </a:p>
        </p:txBody>
      </p:sp>
      <p:sp>
        <p:nvSpPr>
          <p:cNvPr id="35841" name="AutoShape 1"/>
          <p:cNvSpPr/>
          <p:nvPr/>
        </p:nvSpPr>
        <p:spPr bwMode="auto">
          <a:xfrm>
            <a:off x="607219" y="965994"/>
            <a:ext cx="10972800" cy="3581400"/>
          </a:xfrm>
          <a:custGeom>
            <a:avLst/>
            <a:gdLst/>
            <a:ahLst/>
            <a:cxnLst/>
            <a:rect l="0" t="0" r="r" b="b"/>
            <a:pathLst>
              <a:path w="21577" h="21600">
                <a:moveTo>
                  <a:pt x="21443" y="5259"/>
                </a:moveTo>
                <a:cubicBezTo>
                  <a:pt x="21453" y="5234"/>
                  <a:pt x="21452" y="5305"/>
                  <a:pt x="21454" y="5348"/>
                </a:cubicBezTo>
                <a:cubicBezTo>
                  <a:pt x="21448" y="5400"/>
                  <a:pt x="21435" y="5368"/>
                  <a:pt x="21425" y="5376"/>
                </a:cubicBezTo>
                <a:cubicBezTo>
                  <a:pt x="21414" y="5349"/>
                  <a:pt x="21406" y="5423"/>
                  <a:pt x="21402" y="5374"/>
                </a:cubicBezTo>
                <a:cubicBezTo>
                  <a:pt x="21400" y="5380"/>
                  <a:pt x="21397" y="5375"/>
                  <a:pt x="21396" y="5403"/>
                </a:cubicBezTo>
                <a:lnTo>
                  <a:pt x="21394" y="5403"/>
                </a:lnTo>
                <a:lnTo>
                  <a:pt x="21394" y="5373"/>
                </a:lnTo>
                <a:cubicBezTo>
                  <a:pt x="21387" y="5346"/>
                  <a:pt x="21385" y="5371"/>
                  <a:pt x="21374" y="5343"/>
                </a:cubicBezTo>
                <a:cubicBezTo>
                  <a:pt x="21369" y="5338"/>
                  <a:pt x="21365" y="5323"/>
                  <a:pt x="21363" y="5283"/>
                </a:cubicBezTo>
                <a:lnTo>
                  <a:pt x="21369" y="5283"/>
                </a:lnTo>
                <a:cubicBezTo>
                  <a:pt x="21380" y="5276"/>
                  <a:pt x="21389" y="5229"/>
                  <a:pt x="21398" y="5197"/>
                </a:cubicBezTo>
                <a:cubicBezTo>
                  <a:pt x="21401" y="5241"/>
                  <a:pt x="21401" y="5271"/>
                  <a:pt x="21397" y="5315"/>
                </a:cubicBezTo>
                <a:lnTo>
                  <a:pt x="21406" y="5315"/>
                </a:lnTo>
                <a:cubicBezTo>
                  <a:pt x="21408" y="5302"/>
                  <a:pt x="21411" y="5290"/>
                  <a:pt x="21412" y="5257"/>
                </a:cubicBezTo>
                <a:cubicBezTo>
                  <a:pt x="21417" y="5270"/>
                  <a:pt x="21419" y="5321"/>
                  <a:pt x="21426" y="5316"/>
                </a:cubicBezTo>
                <a:cubicBezTo>
                  <a:pt x="21433" y="5299"/>
                  <a:pt x="21419" y="5259"/>
                  <a:pt x="21421" y="5198"/>
                </a:cubicBezTo>
                <a:lnTo>
                  <a:pt x="21430" y="5199"/>
                </a:lnTo>
                <a:cubicBezTo>
                  <a:pt x="21434" y="5273"/>
                  <a:pt x="21452" y="5131"/>
                  <a:pt x="21458" y="5230"/>
                </a:cubicBezTo>
                <a:cubicBezTo>
                  <a:pt x="21454" y="5230"/>
                  <a:pt x="21435" y="5217"/>
                  <a:pt x="21443" y="5259"/>
                </a:cubicBezTo>
                <a:close/>
                <a:moveTo>
                  <a:pt x="21342" y="5370"/>
                </a:moveTo>
                <a:cubicBezTo>
                  <a:pt x="21335" y="5357"/>
                  <a:pt x="21335" y="5281"/>
                  <a:pt x="21326" y="5280"/>
                </a:cubicBezTo>
                <a:cubicBezTo>
                  <a:pt x="21326" y="5298"/>
                  <a:pt x="21325" y="5315"/>
                  <a:pt x="21323" y="5309"/>
                </a:cubicBezTo>
                <a:cubicBezTo>
                  <a:pt x="21316" y="5308"/>
                  <a:pt x="21325" y="5229"/>
                  <a:pt x="21329" y="5251"/>
                </a:cubicBezTo>
                <a:lnTo>
                  <a:pt x="21332" y="5251"/>
                </a:lnTo>
                <a:lnTo>
                  <a:pt x="21332" y="5280"/>
                </a:lnTo>
                <a:cubicBezTo>
                  <a:pt x="21341" y="5241"/>
                  <a:pt x="21349" y="5352"/>
                  <a:pt x="21342" y="5370"/>
                </a:cubicBezTo>
                <a:close/>
                <a:moveTo>
                  <a:pt x="21276" y="5394"/>
                </a:moveTo>
                <a:cubicBezTo>
                  <a:pt x="21269" y="5398"/>
                  <a:pt x="21262" y="5399"/>
                  <a:pt x="21263" y="5334"/>
                </a:cubicBezTo>
                <a:cubicBezTo>
                  <a:pt x="21265" y="5328"/>
                  <a:pt x="21268" y="5334"/>
                  <a:pt x="21269" y="5305"/>
                </a:cubicBezTo>
                <a:lnTo>
                  <a:pt x="21271" y="5305"/>
                </a:lnTo>
                <a:cubicBezTo>
                  <a:pt x="21272" y="5366"/>
                  <a:pt x="21285" y="5313"/>
                  <a:pt x="21276" y="5394"/>
                </a:cubicBezTo>
                <a:close/>
                <a:moveTo>
                  <a:pt x="21242" y="5362"/>
                </a:moveTo>
                <a:cubicBezTo>
                  <a:pt x="21244" y="5369"/>
                  <a:pt x="21245" y="5387"/>
                  <a:pt x="21245" y="5421"/>
                </a:cubicBezTo>
                <a:lnTo>
                  <a:pt x="21230" y="5420"/>
                </a:lnTo>
                <a:cubicBezTo>
                  <a:pt x="21231" y="5386"/>
                  <a:pt x="21235" y="5389"/>
                  <a:pt x="21239" y="5391"/>
                </a:cubicBezTo>
                <a:cubicBezTo>
                  <a:pt x="21242" y="5235"/>
                  <a:pt x="21228" y="5372"/>
                  <a:pt x="21226" y="5302"/>
                </a:cubicBezTo>
                <a:cubicBezTo>
                  <a:pt x="21232" y="5288"/>
                  <a:pt x="21241" y="5244"/>
                  <a:pt x="21246" y="5303"/>
                </a:cubicBezTo>
                <a:lnTo>
                  <a:pt x="21257" y="5304"/>
                </a:lnTo>
                <a:cubicBezTo>
                  <a:pt x="21260" y="5299"/>
                  <a:pt x="21260" y="5316"/>
                  <a:pt x="21260" y="5334"/>
                </a:cubicBezTo>
                <a:cubicBezTo>
                  <a:pt x="21254" y="5351"/>
                  <a:pt x="21243" y="5297"/>
                  <a:pt x="21242" y="5362"/>
                </a:cubicBezTo>
                <a:close/>
                <a:moveTo>
                  <a:pt x="21176" y="5062"/>
                </a:moveTo>
                <a:lnTo>
                  <a:pt x="21171" y="5061"/>
                </a:lnTo>
                <a:cubicBezTo>
                  <a:pt x="21156" y="4913"/>
                  <a:pt x="21192" y="4974"/>
                  <a:pt x="21194" y="5063"/>
                </a:cubicBezTo>
                <a:cubicBezTo>
                  <a:pt x="21194" y="5063"/>
                  <a:pt x="21176" y="5062"/>
                  <a:pt x="21176" y="5062"/>
                </a:cubicBezTo>
                <a:close/>
                <a:moveTo>
                  <a:pt x="21135" y="4881"/>
                </a:moveTo>
                <a:cubicBezTo>
                  <a:pt x="21125" y="4830"/>
                  <a:pt x="21131" y="4898"/>
                  <a:pt x="21121" y="4909"/>
                </a:cubicBezTo>
                <a:cubicBezTo>
                  <a:pt x="21125" y="4820"/>
                  <a:pt x="21115" y="4856"/>
                  <a:pt x="21110" y="4849"/>
                </a:cubicBezTo>
                <a:cubicBezTo>
                  <a:pt x="21103" y="4875"/>
                  <a:pt x="21094" y="4876"/>
                  <a:pt x="21090" y="4847"/>
                </a:cubicBezTo>
                <a:cubicBezTo>
                  <a:pt x="21094" y="4772"/>
                  <a:pt x="21104" y="4876"/>
                  <a:pt x="21105" y="4819"/>
                </a:cubicBezTo>
                <a:cubicBezTo>
                  <a:pt x="21095" y="4772"/>
                  <a:pt x="21099" y="4766"/>
                  <a:pt x="21095" y="4671"/>
                </a:cubicBezTo>
                <a:cubicBezTo>
                  <a:pt x="21072" y="4654"/>
                  <a:pt x="21061" y="4780"/>
                  <a:pt x="21045" y="4755"/>
                </a:cubicBezTo>
                <a:cubicBezTo>
                  <a:pt x="21052" y="4746"/>
                  <a:pt x="21060" y="4726"/>
                  <a:pt x="21055" y="4667"/>
                </a:cubicBezTo>
                <a:cubicBezTo>
                  <a:pt x="21071" y="4567"/>
                  <a:pt x="21081" y="4701"/>
                  <a:pt x="21090" y="4552"/>
                </a:cubicBezTo>
                <a:cubicBezTo>
                  <a:pt x="21094" y="4565"/>
                  <a:pt x="21092" y="4645"/>
                  <a:pt x="21101" y="4612"/>
                </a:cubicBezTo>
                <a:cubicBezTo>
                  <a:pt x="21107" y="4608"/>
                  <a:pt x="21101" y="4717"/>
                  <a:pt x="21102" y="4760"/>
                </a:cubicBezTo>
                <a:cubicBezTo>
                  <a:pt x="21116" y="4789"/>
                  <a:pt x="21122" y="4726"/>
                  <a:pt x="21129" y="4674"/>
                </a:cubicBezTo>
                <a:cubicBezTo>
                  <a:pt x="21127" y="4735"/>
                  <a:pt x="21122" y="4769"/>
                  <a:pt x="21119" y="4820"/>
                </a:cubicBezTo>
                <a:cubicBezTo>
                  <a:pt x="21130" y="4819"/>
                  <a:pt x="21138" y="4835"/>
                  <a:pt x="21144" y="4881"/>
                </a:cubicBezTo>
                <a:cubicBezTo>
                  <a:pt x="21144" y="4881"/>
                  <a:pt x="21135" y="4881"/>
                  <a:pt x="21135" y="4881"/>
                </a:cubicBezTo>
                <a:close/>
                <a:moveTo>
                  <a:pt x="21110" y="5469"/>
                </a:moveTo>
                <a:lnTo>
                  <a:pt x="21090" y="5468"/>
                </a:lnTo>
                <a:lnTo>
                  <a:pt x="21087" y="5467"/>
                </a:lnTo>
                <a:cubicBezTo>
                  <a:pt x="21083" y="5462"/>
                  <a:pt x="21078" y="5472"/>
                  <a:pt x="21078" y="5437"/>
                </a:cubicBezTo>
                <a:lnTo>
                  <a:pt x="21084" y="5437"/>
                </a:lnTo>
                <a:lnTo>
                  <a:pt x="21093" y="5438"/>
                </a:lnTo>
                <a:lnTo>
                  <a:pt x="21107" y="5439"/>
                </a:lnTo>
                <a:lnTo>
                  <a:pt x="21108" y="5380"/>
                </a:lnTo>
                <a:cubicBezTo>
                  <a:pt x="21111" y="5386"/>
                  <a:pt x="21110" y="5428"/>
                  <a:pt x="21110" y="5469"/>
                </a:cubicBezTo>
                <a:close/>
                <a:moveTo>
                  <a:pt x="21077" y="5023"/>
                </a:moveTo>
                <a:cubicBezTo>
                  <a:pt x="21083" y="5006"/>
                  <a:pt x="21095" y="5062"/>
                  <a:pt x="21097" y="4996"/>
                </a:cubicBezTo>
                <a:lnTo>
                  <a:pt x="21108" y="4997"/>
                </a:lnTo>
                <a:cubicBezTo>
                  <a:pt x="21106" y="5036"/>
                  <a:pt x="21102" y="5051"/>
                  <a:pt x="21097" y="5055"/>
                </a:cubicBezTo>
                <a:lnTo>
                  <a:pt x="21082" y="5053"/>
                </a:lnTo>
                <a:lnTo>
                  <a:pt x="21082" y="5083"/>
                </a:lnTo>
                <a:lnTo>
                  <a:pt x="21076" y="5083"/>
                </a:lnTo>
                <a:cubicBezTo>
                  <a:pt x="21077" y="5049"/>
                  <a:pt x="21073" y="5036"/>
                  <a:pt x="21077" y="5023"/>
                </a:cubicBezTo>
                <a:close/>
                <a:moveTo>
                  <a:pt x="21040" y="4696"/>
                </a:moveTo>
                <a:cubicBezTo>
                  <a:pt x="21037" y="4682"/>
                  <a:pt x="21035" y="4657"/>
                  <a:pt x="21035" y="4606"/>
                </a:cubicBezTo>
                <a:cubicBezTo>
                  <a:pt x="21039" y="4622"/>
                  <a:pt x="21050" y="4573"/>
                  <a:pt x="21049" y="4637"/>
                </a:cubicBezTo>
                <a:cubicBezTo>
                  <a:pt x="21045" y="4644"/>
                  <a:pt x="21044" y="4685"/>
                  <a:pt x="21040" y="4696"/>
                </a:cubicBezTo>
                <a:close/>
                <a:moveTo>
                  <a:pt x="21038" y="5493"/>
                </a:moveTo>
                <a:lnTo>
                  <a:pt x="20986" y="5488"/>
                </a:lnTo>
                <a:cubicBezTo>
                  <a:pt x="20990" y="5421"/>
                  <a:pt x="21004" y="5479"/>
                  <a:pt x="21012" y="5461"/>
                </a:cubicBezTo>
                <a:cubicBezTo>
                  <a:pt x="21019" y="5474"/>
                  <a:pt x="21019" y="5407"/>
                  <a:pt x="21027" y="5433"/>
                </a:cubicBezTo>
                <a:cubicBezTo>
                  <a:pt x="21032" y="5440"/>
                  <a:pt x="21042" y="5404"/>
                  <a:pt x="21038" y="5493"/>
                </a:cubicBezTo>
                <a:close/>
                <a:moveTo>
                  <a:pt x="20995" y="5784"/>
                </a:moveTo>
                <a:cubicBezTo>
                  <a:pt x="20999" y="5751"/>
                  <a:pt x="20981" y="5665"/>
                  <a:pt x="20993" y="5666"/>
                </a:cubicBezTo>
                <a:cubicBezTo>
                  <a:pt x="20993" y="5701"/>
                  <a:pt x="20998" y="5691"/>
                  <a:pt x="21001" y="5696"/>
                </a:cubicBezTo>
                <a:cubicBezTo>
                  <a:pt x="21005" y="5711"/>
                  <a:pt x="21007" y="5728"/>
                  <a:pt x="21009" y="5756"/>
                </a:cubicBezTo>
                <a:cubicBezTo>
                  <a:pt x="21003" y="5746"/>
                  <a:pt x="20998" y="5760"/>
                  <a:pt x="20995" y="5784"/>
                </a:cubicBezTo>
                <a:close/>
                <a:moveTo>
                  <a:pt x="20993" y="4839"/>
                </a:moveTo>
                <a:cubicBezTo>
                  <a:pt x="20985" y="4773"/>
                  <a:pt x="21005" y="4762"/>
                  <a:pt x="21011" y="4752"/>
                </a:cubicBezTo>
                <a:cubicBezTo>
                  <a:pt x="21014" y="4882"/>
                  <a:pt x="20994" y="4751"/>
                  <a:pt x="20993" y="4839"/>
                </a:cubicBezTo>
                <a:close/>
                <a:moveTo>
                  <a:pt x="20981" y="4661"/>
                </a:moveTo>
                <a:cubicBezTo>
                  <a:pt x="20991" y="4634"/>
                  <a:pt x="20995" y="4610"/>
                  <a:pt x="21012" y="4634"/>
                </a:cubicBezTo>
                <a:cubicBezTo>
                  <a:pt x="21022" y="4609"/>
                  <a:pt x="21021" y="4680"/>
                  <a:pt x="21023" y="4723"/>
                </a:cubicBezTo>
                <a:cubicBezTo>
                  <a:pt x="21013" y="4756"/>
                  <a:pt x="21016" y="4677"/>
                  <a:pt x="21012" y="4663"/>
                </a:cubicBezTo>
                <a:cubicBezTo>
                  <a:pt x="21006" y="4762"/>
                  <a:pt x="20999" y="4677"/>
                  <a:pt x="20986" y="4720"/>
                </a:cubicBezTo>
                <a:cubicBezTo>
                  <a:pt x="20982" y="4717"/>
                  <a:pt x="20979" y="4711"/>
                  <a:pt x="20981" y="4661"/>
                </a:cubicBezTo>
                <a:close/>
                <a:moveTo>
                  <a:pt x="20984" y="5754"/>
                </a:moveTo>
                <a:cubicBezTo>
                  <a:pt x="20981" y="5698"/>
                  <a:pt x="20960" y="5812"/>
                  <a:pt x="20955" y="5721"/>
                </a:cubicBezTo>
                <a:lnTo>
                  <a:pt x="20961" y="5722"/>
                </a:lnTo>
                <a:cubicBezTo>
                  <a:pt x="20967" y="5735"/>
                  <a:pt x="20969" y="5703"/>
                  <a:pt x="20973" y="5694"/>
                </a:cubicBezTo>
                <a:lnTo>
                  <a:pt x="20976" y="5694"/>
                </a:lnTo>
                <a:cubicBezTo>
                  <a:pt x="20980" y="5697"/>
                  <a:pt x="20985" y="5691"/>
                  <a:pt x="20984" y="5754"/>
                </a:cubicBezTo>
                <a:close/>
                <a:moveTo>
                  <a:pt x="20947" y="5455"/>
                </a:moveTo>
                <a:cubicBezTo>
                  <a:pt x="20954" y="5386"/>
                  <a:pt x="20960" y="5461"/>
                  <a:pt x="20969" y="5457"/>
                </a:cubicBezTo>
                <a:lnTo>
                  <a:pt x="20975" y="5457"/>
                </a:lnTo>
                <a:lnTo>
                  <a:pt x="20981" y="5458"/>
                </a:lnTo>
                <a:lnTo>
                  <a:pt x="20981" y="5488"/>
                </a:lnTo>
                <a:lnTo>
                  <a:pt x="20978" y="5487"/>
                </a:lnTo>
                <a:cubicBezTo>
                  <a:pt x="20968" y="5468"/>
                  <a:pt x="20951" y="5523"/>
                  <a:pt x="20947" y="5455"/>
                </a:cubicBezTo>
                <a:close/>
                <a:moveTo>
                  <a:pt x="20942" y="5897"/>
                </a:moveTo>
                <a:cubicBezTo>
                  <a:pt x="20935" y="5854"/>
                  <a:pt x="20937" y="5835"/>
                  <a:pt x="20928" y="5866"/>
                </a:cubicBezTo>
                <a:cubicBezTo>
                  <a:pt x="20929" y="5829"/>
                  <a:pt x="20932" y="5806"/>
                  <a:pt x="20937" y="5809"/>
                </a:cubicBezTo>
                <a:lnTo>
                  <a:pt x="20946" y="5809"/>
                </a:lnTo>
                <a:cubicBezTo>
                  <a:pt x="20945" y="5847"/>
                  <a:pt x="20942" y="5849"/>
                  <a:pt x="20942" y="5897"/>
                </a:cubicBezTo>
                <a:close/>
                <a:moveTo>
                  <a:pt x="20910" y="5894"/>
                </a:moveTo>
                <a:cubicBezTo>
                  <a:pt x="20917" y="5789"/>
                  <a:pt x="20930" y="5747"/>
                  <a:pt x="20944" y="5720"/>
                </a:cubicBezTo>
                <a:cubicBezTo>
                  <a:pt x="20944" y="5771"/>
                  <a:pt x="20941" y="5776"/>
                  <a:pt x="20937" y="5779"/>
                </a:cubicBezTo>
                <a:cubicBezTo>
                  <a:pt x="20922" y="5747"/>
                  <a:pt x="20923" y="5897"/>
                  <a:pt x="20910" y="5894"/>
                </a:cubicBezTo>
                <a:close/>
                <a:moveTo>
                  <a:pt x="20903" y="5539"/>
                </a:moveTo>
                <a:cubicBezTo>
                  <a:pt x="20885" y="5472"/>
                  <a:pt x="20863" y="5570"/>
                  <a:pt x="20840" y="5533"/>
                </a:cubicBezTo>
                <a:cubicBezTo>
                  <a:pt x="20839" y="5419"/>
                  <a:pt x="20857" y="5509"/>
                  <a:pt x="20858" y="5417"/>
                </a:cubicBezTo>
                <a:lnTo>
                  <a:pt x="20867" y="5418"/>
                </a:lnTo>
                <a:cubicBezTo>
                  <a:pt x="20869" y="5527"/>
                  <a:pt x="20882" y="5459"/>
                  <a:pt x="20890" y="5420"/>
                </a:cubicBezTo>
                <a:lnTo>
                  <a:pt x="20895" y="5421"/>
                </a:lnTo>
                <a:cubicBezTo>
                  <a:pt x="20901" y="5478"/>
                  <a:pt x="20917" y="5448"/>
                  <a:pt x="20924" y="5423"/>
                </a:cubicBezTo>
                <a:lnTo>
                  <a:pt x="20927" y="5423"/>
                </a:lnTo>
                <a:cubicBezTo>
                  <a:pt x="20930" y="5486"/>
                  <a:pt x="20944" y="5436"/>
                  <a:pt x="20932" y="5512"/>
                </a:cubicBezTo>
                <a:lnTo>
                  <a:pt x="20923" y="5512"/>
                </a:lnTo>
                <a:cubicBezTo>
                  <a:pt x="20921" y="5517"/>
                  <a:pt x="20905" y="5441"/>
                  <a:pt x="20903" y="5539"/>
                </a:cubicBezTo>
                <a:close/>
                <a:moveTo>
                  <a:pt x="20885" y="5833"/>
                </a:moveTo>
                <a:cubicBezTo>
                  <a:pt x="20875" y="5836"/>
                  <a:pt x="20856" y="5819"/>
                  <a:pt x="20848" y="5830"/>
                </a:cubicBezTo>
                <a:cubicBezTo>
                  <a:pt x="20848" y="5790"/>
                  <a:pt x="20853" y="5803"/>
                  <a:pt x="20854" y="5771"/>
                </a:cubicBezTo>
                <a:cubicBezTo>
                  <a:pt x="20845" y="5745"/>
                  <a:pt x="20843" y="5796"/>
                  <a:pt x="20839" y="5829"/>
                </a:cubicBezTo>
                <a:cubicBezTo>
                  <a:pt x="20835" y="5836"/>
                  <a:pt x="20835" y="5800"/>
                  <a:pt x="20831" y="5799"/>
                </a:cubicBezTo>
                <a:cubicBezTo>
                  <a:pt x="20844" y="5712"/>
                  <a:pt x="20858" y="5724"/>
                  <a:pt x="20875" y="5744"/>
                </a:cubicBezTo>
                <a:cubicBezTo>
                  <a:pt x="20880" y="5767"/>
                  <a:pt x="20873" y="5775"/>
                  <a:pt x="20869" y="5772"/>
                </a:cubicBezTo>
                <a:cubicBezTo>
                  <a:pt x="20872" y="5876"/>
                  <a:pt x="20889" y="5707"/>
                  <a:pt x="20888" y="5833"/>
                </a:cubicBezTo>
                <a:cubicBezTo>
                  <a:pt x="20888" y="5833"/>
                  <a:pt x="20885" y="5833"/>
                  <a:pt x="20885" y="5833"/>
                </a:cubicBezTo>
                <a:close/>
                <a:moveTo>
                  <a:pt x="20808" y="5796"/>
                </a:moveTo>
                <a:cubicBezTo>
                  <a:pt x="20803" y="5779"/>
                  <a:pt x="20791" y="5830"/>
                  <a:pt x="20791" y="5765"/>
                </a:cubicBezTo>
                <a:lnTo>
                  <a:pt x="20806" y="5766"/>
                </a:lnTo>
                <a:lnTo>
                  <a:pt x="20814" y="5767"/>
                </a:lnTo>
                <a:cubicBezTo>
                  <a:pt x="20819" y="5755"/>
                  <a:pt x="20814" y="5729"/>
                  <a:pt x="20815" y="5679"/>
                </a:cubicBezTo>
                <a:lnTo>
                  <a:pt x="20821" y="5679"/>
                </a:lnTo>
                <a:cubicBezTo>
                  <a:pt x="20824" y="5684"/>
                  <a:pt x="20829" y="5675"/>
                  <a:pt x="20829" y="5709"/>
                </a:cubicBezTo>
                <a:cubicBezTo>
                  <a:pt x="20821" y="5718"/>
                  <a:pt x="20826" y="5839"/>
                  <a:pt x="20808" y="5796"/>
                </a:cubicBezTo>
                <a:close/>
                <a:moveTo>
                  <a:pt x="20777" y="5527"/>
                </a:moveTo>
                <a:cubicBezTo>
                  <a:pt x="20773" y="5524"/>
                  <a:pt x="20769" y="5521"/>
                  <a:pt x="20768" y="5556"/>
                </a:cubicBezTo>
                <a:lnTo>
                  <a:pt x="20753" y="5554"/>
                </a:lnTo>
                <a:lnTo>
                  <a:pt x="20748" y="5554"/>
                </a:lnTo>
                <a:lnTo>
                  <a:pt x="20722" y="5551"/>
                </a:lnTo>
                <a:cubicBezTo>
                  <a:pt x="20719" y="5551"/>
                  <a:pt x="20718" y="5574"/>
                  <a:pt x="20716" y="5580"/>
                </a:cubicBezTo>
                <a:cubicBezTo>
                  <a:pt x="20714" y="5540"/>
                  <a:pt x="20709" y="5521"/>
                  <a:pt x="20709" y="5461"/>
                </a:cubicBezTo>
                <a:lnTo>
                  <a:pt x="20717" y="5462"/>
                </a:lnTo>
                <a:cubicBezTo>
                  <a:pt x="20720" y="5550"/>
                  <a:pt x="20736" y="5516"/>
                  <a:pt x="20748" y="5524"/>
                </a:cubicBezTo>
                <a:cubicBezTo>
                  <a:pt x="20752" y="5511"/>
                  <a:pt x="20748" y="5498"/>
                  <a:pt x="20749" y="5465"/>
                </a:cubicBezTo>
                <a:lnTo>
                  <a:pt x="20751" y="5465"/>
                </a:lnTo>
                <a:cubicBezTo>
                  <a:pt x="20760" y="5478"/>
                  <a:pt x="20768" y="5582"/>
                  <a:pt x="20772" y="5438"/>
                </a:cubicBezTo>
                <a:lnTo>
                  <a:pt x="20775" y="5438"/>
                </a:lnTo>
                <a:lnTo>
                  <a:pt x="20778" y="5439"/>
                </a:lnTo>
                <a:lnTo>
                  <a:pt x="20777" y="5468"/>
                </a:lnTo>
                <a:cubicBezTo>
                  <a:pt x="20786" y="5490"/>
                  <a:pt x="20786" y="5418"/>
                  <a:pt x="20795" y="5440"/>
                </a:cubicBezTo>
                <a:cubicBezTo>
                  <a:pt x="20804" y="5420"/>
                  <a:pt x="20803" y="5492"/>
                  <a:pt x="20812" y="5472"/>
                </a:cubicBezTo>
                <a:cubicBezTo>
                  <a:pt x="20814" y="5478"/>
                  <a:pt x="20817" y="5473"/>
                  <a:pt x="20817" y="5501"/>
                </a:cubicBezTo>
                <a:cubicBezTo>
                  <a:pt x="20809" y="5480"/>
                  <a:pt x="20806" y="5531"/>
                  <a:pt x="20800" y="5529"/>
                </a:cubicBezTo>
                <a:cubicBezTo>
                  <a:pt x="20800" y="5529"/>
                  <a:pt x="20777" y="5527"/>
                  <a:pt x="20777" y="5527"/>
                </a:cubicBezTo>
                <a:close/>
                <a:moveTo>
                  <a:pt x="20775" y="5911"/>
                </a:moveTo>
                <a:lnTo>
                  <a:pt x="20772" y="5911"/>
                </a:lnTo>
                <a:lnTo>
                  <a:pt x="20755" y="5909"/>
                </a:lnTo>
                <a:cubicBezTo>
                  <a:pt x="20744" y="5949"/>
                  <a:pt x="20735" y="5830"/>
                  <a:pt x="20729" y="5907"/>
                </a:cubicBezTo>
                <a:cubicBezTo>
                  <a:pt x="20734" y="5921"/>
                  <a:pt x="20728" y="5937"/>
                  <a:pt x="20726" y="5965"/>
                </a:cubicBezTo>
                <a:cubicBezTo>
                  <a:pt x="20712" y="5934"/>
                  <a:pt x="20736" y="5841"/>
                  <a:pt x="20742" y="5819"/>
                </a:cubicBezTo>
                <a:lnTo>
                  <a:pt x="20745" y="5819"/>
                </a:lnTo>
                <a:cubicBezTo>
                  <a:pt x="20749" y="5907"/>
                  <a:pt x="20774" y="5794"/>
                  <a:pt x="20778" y="5882"/>
                </a:cubicBezTo>
                <a:cubicBezTo>
                  <a:pt x="20776" y="5876"/>
                  <a:pt x="20776" y="5893"/>
                  <a:pt x="20775" y="5911"/>
                </a:cubicBezTo>
                <a:close/>
                <a:moveTo>
                  <a:pt x="20702" y="5578"/>
                </a:moveTo>
                <a:lnTo>
                  <a:pt x="20699" y="5578"/>
                </a:lnTo>
                <a:lnTo>
                  <a:pt x="20693" y="5578"/>
                </a:lnTo>
                <a:lnTo>
                  <a:pt x="20684" y="5577"/>
                </a:lnTo>
                <a:cubicBezTo>
                  <a:pt x="20686" y="5525"/>
                  <a:pt x="20690" y="5510"/>
                  <a:pt x="20696" y="5519"/>
                </a:cubicBezTo>
                <a:lnTo>
                  <a:pt x="20708" y="5520"/>
                </a:lnTo>
                <a:cubicBezTo>
                  <a:pt x="20707" y="5552"/>
                  <a:pt x="20702" y="5539"/>
                  <a:pt x="20702" y="5578"/>
                </a:cubicBezTo>
                <a:close/>
                <a:moveTo>
                  <a:pt x="20682" y="4808"/>
                </a:moveTo>
                <a:lnTo>
                  <a:pt x="20676" y="4808"/>
                </a:lnTo>
                <a:cubicBezTo>
                  <a:pt x="20677" y="4778"/>
                  <a:pt x="20679" y="4773"/>
                  <a:pt x="20680" y="4749"/>
                </a:cubicBezTo>
                <a:cubicBezTo>
                  <a:pt x="20675" y="4720"/>
                  <a:pt x="20669" y="4836"/>
                  <a:pt x="20668" y="4748"/>
                </a:cubicBezTo>
                <a:cubicBezTo>
                  <a:pt x="20672" y="4739"/>
                  <a:pt x="20674" y="4706"/>
                  <a:pt x="20680" y="4720"/>
                </a:cubicBezTo>
                <a:cubicBezTo>
                  <a:pt x="20683" y="4725"/>
                  <a:pt x="20688" y="4715"/>
                  <a:pt x="20688" y="4750"/>
                </a:cubicBezTo>
                <a:cubicBezTo>
                  <a:pt x="20686" y="4757"/>
                  <a:pt x="20683" y="4750"/>
                  <a:pt x="20682" y="4779"/>
                </a:cubicBezTo>
                <a:cubicBezTo>
                  <a:pt x="20684" y="4779"/>
                  <a:pt x="20685" y="4803"/>
                  <a:pt x="20682" y="4808"/>
                </a:cubicBezTo>
                <a:close/>
                <a:moveTo>
                  <a:pt x="20638" y="4626"/>
                </a:moveTo>
                <a:lnTo>
                  <a:pt x="20633" y="4626"/>
                </a:lnTo>
                <a:cubicBezTo>
                  <a:pt x="20634" y="4561"/>
                  <a:pt x="20645" y="4615"/>
                  <a:pt x="20650" y="4598"/>
                </a:cubicBezTo>
                <a:cubicBezTo>
                  <a:pt x="20667" y="4610"/>
                  <a:pt x="20658" y="4566"/>
                  <a:pt x="20651" y="4539"/>
                </a:cubicBezTo>
                <a:cubicBezTo>
                  <a:pt x="20652" y="4505"/>
                  <a:pt x="20656" y="4515"/>
                  <a:pt x="20660" y="4511"/>
                </a:cubicBezTo>
                <a:cubicBezTo>
                  <a:pt x="20659" y="4471"/>
                  <a:pt x="20653" y="4485"/>
                  <a:pt x="20648" y="4480"/>
                </a:cubicBezTo>
                <a:cubicBezTo>
                  <a:pt x="20641" y="4484"/>
                  <a:pt x="20635" y="4484"/>
                  <a:pt x="20635" y="4420"/>
                </a:cubicBezTo>
                <a:lnTo>
                  <a:pt x="20649" y="4421"/>
                </a:lnTo>
                <a:lnTo>
                  <a:pt x="20666" y="4423"/>
                </a:lnTo>
                <a:cubicBezTo>
                  <a:pt x="20671" y="4410"/>
                  <a:pt x="20690" y="4360"/>
                  <a:pt x="20694" y="4455"/>
                </a:cubicBezTo>
                <a:lnTo>
                  <a:pt x="20683" y="4454"/>
                </a:lnTo>
                <a:cubicBezTo>
                  <a:pt x="20676" y="4478"/>
                  <a:pt x="20675" y="4472"/>
                  <a:pt x="20663" y="4481"/>
                </a:cubicBezTo>
                <a:cubicBezTo>
                  <a:pt x="20662" y="4530"/>
                  <a:pt x="20680" y="4532"/>
                  <a:pt x="20680" y="4483"/>
                </a:cubicBezTo>
                <a:cubicBezTo>
                  <a:pt x="20686" y="4500"/>
                  <a:pt x="20685" y="4530"/>
                  <a:pt x="20682" y="4572"/>
                </a:cubicBezTo>
                <a:lnTo>
                  <a:pt x="20685" y="4573"/>
                </a:lnTo>
                <a:cubicBezTo>
                  <a:pt x="20687" y="4579"/>
                  <a:pt x="20690" y="4574"/>
                  <a:pt x="20690" y="4603"/>
                </a:cubicBezTo>
                <a:lnTo>
                  <a:pt x="20684" y="4602"/>
                </a:lnTo>
                <a:cubicBezTo>
                  <a:pt x="20681" y="4602"/>
                  <a:pt x="20682" y="4638"/>
                  <a:pt x="20681" y="4660"/>
                </a:cubicBezTo>
                <a:cubicBezTo>
                  <a:pt x="20674" y="4558"/>
                  <a:pt x="20655" y="4663"/>
                  <a:pt x="20638" y="4626"/>
                </a:cubicBezTo>
                <a:close/>
                <a:moveTo>
                  <a:pt x="20616" y="4359"/>
                </a:moveTo>
                <a:cubicBezTo>
                  <a:pt x="20612" y="4441"/>
                  <a:pt x="20619" y="4435"/>
                  <a:pt x="20617" y="4506"/>
                </a:cubicBezTo>
                <a:lnTo>
                  <a:pt x="20614" y="4506"/>
                </a:lnTo>
                <a:cubicBezTo>
                  <a:pt x="20607" y="4467"/>
                  <a:pt x="20599" y="4570"/>
                  <a:pt x="20600" y="4504"/>
                </a:cubicBezTo>
                <a:cubicBezTo>
                  <a:pt x="20599" y="4423"/>
                  <a:pt x="20611" y="4478"/>
                  <a:pt x="20612" y="4417"/>
                </a:cubicBezTo>
                <a:cubicBezTo>
                  <a:pt x="20609" y="4341"/>
                  <a:pt x="20598" y="4443"/>
                  <a:pt x="20598" y="4386"/>
                </a:cubicBezTo>
                <a:cubicBezTo>
                  <a:pt x="20601" y="4323"/>
                  <a:pt x="20610" y="4319"/>
                  <a:pt x="20619" y="4329"/>
                </a:cubicBezTo>
                <a:lnTo>
                  <a:pt x="20627" y="4330"/>
                </a:lnTo>
                <a:cubicBezTo>
                  <a:pt x="20638" y="4337"/>
                  <a:pt x="20648" y="4333"/>
                  <a:pt x="20656" y="4304"/>
                </a:cubicBezTo>
                <a:lnTo>
                  <a:pt x="20659" y="4304"/>
                </a:lnTo>
                <a:cubicBezTo>
                  <a:pt x="20663" y="4309"/>
                  <a:pt x="20670" y="4294"/>
                  <a:pt x="20670" y="4334"/>
                </a:cubicBezTo>
                <a:cubicBezTo>
                  <a:pt x="20659" y="4306"/>
                  <a:pt x="20662" y="4436"/>
                  <a:pt x="20649" y="4391"/>
                </a:cubicBezTo>
                <a:cubicBezTo>
                  <a:pt x="20636" y="4402"/>
                  <a:pt x="20631" y="4337"/>
                  <a:pt x="20616" y="4359"/>
                </a:cubicBezTo>
                <a:close/>
                <a:moveTo>
                  <a:pt x="20602" y="5745"/>
                </a:moveTo>
                <a:cubicBezTo>
                  <a:pt x="20592" y="5703"/>
                  <a:pt x="20580" y="5820"/>
                  <a:pt x="20576" y="5742"/>
                </a:cubicBezTo>
                <a:cubicBezTo>
                  <a:pt x="20576" y="5660"/>
                  <a:pt x="20592" y="5767"/>
                  <a:pt x="20591" y="5685"/>
                </a:cubicBezTo>
                <a:cubicBezTo>
                  <a:pt x="20595" y="5684"/>
                  <a:pt x="20596" y="5648"/>
                  <a:pt x="20600" y="5657"/>
                </a:cubicBezTo>
                <a:cubicBezTo>
                  <a:pt x="20600" y="5694"/>
                  <a:pt x="20604" y="5698"/>
                  <a:pt x="20602" y="5745"/>
                </a:cubicBezTo>
                <a:close/>
                <a:moveTo>
                  <a:pt x="20565" y="6214"/>
                </a:moveTo>
                <a:cubicBezTo>
                  <a:pt x="20564" y="6190"/>
                  <a:pt x="20562" y="6166"/>
                  <a:pt x="20563" y="6125"/>
                </a:cubicBezTo>
                <a:lnTo>
                  <a:pt x="20569" y="6125"/>
                </a:lnTo>
                <a:cubicBezTo>
                  <a:pt x="20573" y="6092"/>
                  <a:pt x="20579" y="6093"/>
                  <a:pt x="20586" y="6098"/>
                </a:cubicBezTo>
                <a:cubicBezTo>
                  <a:pt x="20586" y="6139"/>
                  <a:pt x="20587" y="6163"/>
                  <a:pt x="20588" y="6187"/>
                </a:cubicBezTo>
                <a:cubicBezTo>
                  <a:pt x="20581" y="6204"/>
                  <a:pt x="20575" y="6228"/>
                  <a:pt x="20565" y="6214"/>
                </a:cubicBezTo>
                <a:close/>
                <a:moveTo>
                  <a:pt x="20540" y="5650"/>
                </a:moveTo>
                <a:cubicBezTo>
                  <a:pt x="20545" y="5601"/>
                  <a:pt x="20558" y="5565"/>
                  <a:pt x="20563" y="5623"/>
                </a:cubicBezTo>
                <a:lnTo>
                  <a:pt x="20564" y="5593"/>
                </a:lnTo>
                <a:lnTo>
                  <a:pt x="20569" y="5594"/>
                </a:lnTo>
                <a:cubicBezTo>
                  <a:pt x="20569" y="5612"/>
                  <a:pt x="20570" y="5629"/>
                  <a:pt x="20572" y="5624"/>
                </a:cubicBezTo>
                <a:cubicBezTo>
                  <a:pt x="20566" y="5691"/>
                  <a:pt x="20550" y="5632"/>
                  <a:pt x="20540" y="5650"/>
                </a:cubicBezTo>
                <a:close/>
                <a:moveTo>
                  <a:pt x="20536" y="4556"/>
                </a:moveTo>
                <a:cubicBezTo>
                  <a:pt x="20531" y="4526"/>
                  <a:pt x="20525" y="4497"/>
                  <a:pt x="20520" y="4466"/>
                </a:cubicBezTo>
                <a:lnTo>
                  <a:pt x="20529" y="4467"/>
                </a:lnTo>
                <a:cubicBezTo>
                  <a:pt x="20534" y="4453"/>
                  <a:pt x="20542" y="4548"/>
                  <a:pt x="20536" y="4556"/>
                </a:cubicBezTo>
                <a:close/>
                <a:moveTo>
                  <a:pt x="20489" y="4404"/>
                </a:moveTo>
                <a:lnTo>
                  <a:pt x="20492" y="4404"/>
                </a:lnTo>
                <a:cubicBezTo>
                  <a:pt x="20498" y="4391"/>
                  <a:pt x="20509" y="4446"/>
                  <a:pt x="20507" y="4346"/>
                </a:cubicBezTo>
                <a:cubicBezTo>
                  <a:pt x="20509" y="4397"/>
                  <a:pt x="20514" y="4423"/>
                  <a:pt x="20524" y="4407"/>
                </a:cubicBezTo>
                <a:lnTo>
                  <a:pt x="20527" y="4408"/>
                </a:lnTo>
                <a:cubicBezTo>
                  <a:pt x="20515" y="4452"/>
                  <a:pt x="20497" y="4481"/>
                  <a:pt x="20489" y="4404"/>
                </a:cubicBezTo>
                <a:close/>
                <a:moveTo>
                  <a:pt x="20504" y="6237"/>
                </a:moveTo>
                <a:cubicBezTo>
                  <a:pt x="20501" y="6219"/>
                  <a:pt x="20489" y="6194"/>
                  <a:pt x="20484" y="6234"/>
                </a:cubicBezTo>
                <a:cubicBezTo>
                  <a:pt x="20485" y="6285"/>
                  <a:pt x="20498" y="6234"/>
                  <a:pt x="20498" y="6295"/>
                </a:cubicBezTo>
                <a:cubicBezTo>
                  <a:pt x="20472" y="6217"/>
                  <a:pt x="20454" y="6347"/>
                  <a:pt x="20439" y="6171"/>
                </a:cubicBezTo>
                <a:lnTo>
                  <a:pt x="20448" y="6171"/>
                </a:lnTo>
                <a:cubicBezTo>
                  <a:pt x="20454" y="6261"/>
                  <a:pt x="20475" y="6230"/>
                  <a:pt x="20466" y="6084"/>
                </a:cubicBezTo>
                <a:lnTo>
                  <a:pt x="20469" y="6085"/>
                </a:lnTo>
                <a:cubicBezTo>
                  <a:pt x="20477" y="6120"/>
                  <a:pt x="20467" y="6159"/>
                  <a:pt x="20473" y="6203"/>
                </a:cubicBezTo>
                <a:cubicBezTo>
                  <a:pt x="20480" y="6214"/>
                  <a:pt x="20484" y="6200"/>
                  <a:pt x="20488" y="6176"/>
                </a:cubicBezTo>
                <a:lnTo>
                  <a:pt x="20494" y="6176"/>
                </a:lnTo>
                <a:lnTo>
                  <a:pt x="20502" y="6177"/>
                </a:lnTo>
                <a:cubicBezTo>
                  <a:pt x="20505" y="6184"/>
                  <a:pt x="20508" y="6227"/>
                  <a:pt x="20504" y="6237"/>
                </a:cubicBezTo>
                <a:close/>
                <a:moveTo>
                  <a:pt x="20467" y="4401"/>
                </a:moveTo>
                <a:cubicBezTo>
                  <a:pt x="20474" y="4433"/>
                  <a:pt x="20478" y="4433"/>
                  <a:pt x="20487" y="4403"/>
                </a:cubicBezTo>
                <a:cubicBezTo>
                  <a:pt x="20488" y="4510"/>
                  <a:pt x="20475" y="4443"/>
                  <a:pt x="20469" y="4460"/>
                </a:cubicBezTo>
                <a:lnTo>
                  <a:pt x="20468" y="4490"/>
                </a:lnTo>
                <a:lnTo>
                  <a:pt x="20466" y="4489"/>
                </a:lnTo>
                <a:cubicBezTo>
                  <a:pt x="20467" y="4439"/>
                  <a:pt x="20462" y="4413"/>
                  <a:pt x="20467" y="4401"/>
                </a:cubicBezTo>
                <a:close/>
                <a:moveTo>
                  <a:pt x="20756" y="4609"/>
                </a:moveTo>
                <a:cubicBezTo>
                  <a:pt x="20756" y="4671"/>
                  <a:pt x="20753" y="4687"/>
                  <a:pt x="20751" y="4727"/>
                </a:cubicBezTo>
                <a:cubicBezTo>
                  <a:pt x="20763" y="4775"/>
                  <a:pt x="20763" y="4625"/>
                  <a:pt x="20769" y="4699"/>
                </a:cubicBezTo>
                <a:cubicBezTo>
                  <a:pt x="20768" y="4781"/>
                  <a:pt x="20763" y="4800"/>
                  <a:pt x="20760" y="4757"/>
                </a:cubicBezTo>
                <a:cubicBezTo>
                  <a:pt x="20744" y="4796"/>
                  <a:pt x="20734" y="4737"/>
                  <a:pt x="20716" y="4782"/>
                </a:cubicBezTo>
                <a:cubicBezTo>
                  <a:pt x="20714" y="4742"/>
                  <a:pt x="20754" y="4729"/>
                  <a:pt x="20756" y="4609"/>
                </a:cubicBezTo>
                <a:close/>
                <a:moveTo>
                  <a:pt x="20839" y="4322"/>
                </a:moveTo>
                <a:cubicBezTo>
                  <a:pt x="20838" y="4357"/>
                  <a:pt x="20838" y="4406"/>
                  <a:pt x="20835" y="4410"/>
                </a:cubicBezTo>
                <a:cubicBezTo>
                  <a:pt x="20830" y="4352"/>
                  <a:pt x="20825" y="4400"/>
                  <a:pt x="20818" y="4409"/>
                </a:cubicBezTo>
                <a:cubicBezTo>
                  <a:pt x="20807" y="4414"/>
                  <a:pt x="20801" y="4387"/>
                  <a:pt x="20799" y="4318"/>
                </a:cubicBezTo>
                <a:cubicBezTo>
                  <a:pt x="20808" y="4362"/>
                  <a:pt x="20828" y="4364"/>
                  <a:pt x="20839" y="4322"/>
                </a:cubicBezTo>
                <a:close/>
                <a:moveTo>
                  <a:pt x="20844" y="4648"/>
                </a:moveTo>
                <a:cubicBezTo>
                  <a:pt x="20840" y="4688"/>
                  <a:pt x="20830" y="4659"/>
                  <a:pt x="20828" y="4735"/>
                </a:cubicBezTo>
                <a:lnTo>
                  <a:pt x="20826" y="4734"/>
                </a:lnTo>
                <a:cubicBezTo>
                  <a:pt x="20817" y="4640"/>
                  <a:pt x="20834" y="4724"/>
                  <a:pt x="20833" y="4617"/>
                </a:cubicBezTo>
                <a:lnTo>
                  <a:pt x="20835" y="4617"/>
                </a:lnTo>
                <a:lnTo>
                  <a:pt x="20838" y="4617"/>
                </a:lnTo>
                <a:cubicBezTo>
                  <a:pt x="20842" y="4613"/>
                  <a:pt x="20843" y="4624"/>
                  <a:pt x="20844" y="4648"/>
                </a:cubicBezTo>
                <a:close/>
                <a:moveTo>
                  <a:pt x="20924" y="4094"/>
                </a:moveTo>
                <a:cubicBezTo>
                  <a:pt x="20911" y="4198"/>
                  <a:pt x="20882" y="3978"/>
                  <a:pt x="20872" y="4148"/>
                </a:cubicBezTo>
                <a:cubicBezTo>
                  <a:pt x="20879" y="4181"/>
                  <a:pt x="20887" y="4060"/>
                  <a:pt x="20889" y="4149"/>
                </a:cubicBezTo>
                <a:cubicBezTo>
                  <a:pt x="20887" y="4156"/>
                  <a:pt x="20883" y="4150"/>
                  <a:pt x="20883" y="4179"/>
                </a:cubicBezTo>
                <a:lnTo>
                  <a:pt x="20869" y="4178"/>
                </a:lnTo>
                <a:cubicBezTo>
                  <a:pt x="20872" y="4090"/>
                  <a:pt x="20842" y="4088"/>
                  <a:pt x="20852" y="4176"/>
                </a:cubicBezTo>
                <a:lnTo>
                  <a:pt x="20843" y="4175"/>
                </a:lnTo>
                <a:cubicBezTo>
                  <a:pt x="20843" y="4136"/>
                  <a:pt x="20838" y="4147"/>
                  <a:pt x="20838" y="4115"/>
                </a:cubicBezTo>
                <a:cubicBezTo>
                  <a:pt x="20866" y="4052"/>
                  <a:pt x="20900" y="3987"/>
                  <a:pt x="20924" y="4094"/>
                </a:cubicBezTo>
                <a:close/>
                <a:moveTo>
                  <a:pt x="20963" y="4156"/>
                </a:moveTo>
                <a:lnTo>
                  <a:pt x="20955" y="4156"/>
                </a:lnTo>
                <a:lnTo>
                  <a:pt x="20955" y="4126"/>
                </a:lnTo>
                <a:cubicBezTo>
                  <a:pt x="20948" y="4078"/>
                  <a:pt x="20938" y="4192"/>
                  <a:pt x="20927" y="4094"/>
                </a:cubicBezTo>
                <a:cubicBezTo>
                  <a:pt x="20943" y="4020"/>
                  <a:pt x="20961" y="4028"/>
                  <a:pt x="20963" y="4156"/>
                </a:cubicBezTo>
                <a:close/>
                <a:moveTo>
                  <a:pt x="20964" y="4038"/>
                </a:moveTo>
                <a:cubicBezTo>
                  <a:pt x="20979" y="4111"/>
                  <a:pt x="20996" y="3936"/>
                  <a:pt x="20998" y="4101"/>
                </a:cubicBezTo>
                <a:cubicBezTo>
                  <a:pt x="20990" y="4105"/>
                  <a:pt x="20976" y="4074"/>
                  <a:pt x="20983" y="4158"/>
                </a:cubicBezTo>
                <a:lnTo>
                  <a:pt x="20969" y="4157"/>
                </a:lnTo>
                <a:cubicBezTo>
                  <a:pt x="20970" y="4123"/>
                  <a:pt x="20974" y="4133"/>
                  <a:pt x="20978" y="4129"/>
                </a:cubicBezTo>
                <a:cubicBezTo>
                  <a:pt x="20979" y="4045"/>
                  <a:pt x="20959" y="4162"/>
                  <a:pt x="20964" y="4038"/>
                </a:cubicBezTo>
                <a:close/>
                <a:moveTo>
                  <a:pt x="21002" y="4485"/>
                </a:moveTo>
                <a:cubicBezTo>
                  <a:pt x="20997" y="4503"/>
                  <a:pt x="20991" y="4398"/>
                  <a:pt x="20988" y="4484"/>
                </a:cubicBezTo>
                <a:lnTo>
                  <a:pt x="20983" y="4484"/>
                </a:lnTo>
                <a:cubicBezTo>
                  <a:pt x="20972" y="4375"/>
                  <a:pt x="21002" y="4388"/>
                  <a:pt x="21002" y="4485"/>
                </a:cubicBezTo>
                <a:close/>
                <a:moveTo>
                  <a:pt x="20845" y="4234"/>
                </a:moveTo>
                <a:lnTo>
                  <a:pt x="20857" y="4236"/>
                </a:lnTo>
                <a:lnTo>
                  <a:pt x="20860" y="4235"/>
                </a:lnTo>
                <a:cubicBezTo>
                  <a:pt x="20871" y="4308"/>
                  <a:pt x="20840" y="4341"/>
                  <a:pt x="20845" y="4234"/>
                </a:cubicBezTo>
                <a:close/>
                <a:moveTo>
                  <a:pt x="20877" y="4444"/>
                </a:moveTo>
                <a:cubicBezTo>
                  <a:pt x="20881" y="4404"/>
                  <a:pt x="20890" y="4416"/>
                  <a:pt x="20898" y="4416"/>
                </a:cubicBezTo>
                <a:cubicBezTo>
                  <a:pt x="20897" y="4465"/>
                  <a:pt x="20889" y="4432"/>
                  <a:pt x="20888" y="4475"/>
                </a:cubicBezTo>
                <a:lnTo>
                  <a:pt x="20885" y="4474"/>
                </a:lnTo>
                <a:cubicBezTo>
                  <a:pt x="20880" y="4491"/>
                  <a:pt x="20863" y="4452"/>
                  <a:pt x="20877" y="4444"/>
                </a:cubicBezTo>
                <a:close/>
                <a:moveTo>
                  <a:pt x="20848" y="4736"/>
                </a:moveTo>
                <a:lnTo>
                  <a:pt x="20849" y="4678"/>
                </a:lnTo>
                <a:cubicBezTo>
                  <a:pt x="20856" y="4677"/>
                  <a:pt x="20857" y="4729"/>
                  <a:pt x="20866" y="4709"/>
                </a:cubicBezTo>
                <a:cubicBezTo>
                  <a:pt x="20866" y="4647"/>
                  <a:pt x="20853" y="4699"/>
                  <a:pt x="20852" y="4648"/>
                </a:cubicBezTo>
                <a:lnTo>
                  <a:pt x="20853" y="4619"/>
                </a:lnTo>
                <a:lnTo>
                  <a:pt x="20858" y="4619"/>
                </a:lnTo>
                <a:cubicBezTo>
                  <a:pt x="20864" y="4665"/>
                  <a:pt x="20874" y="4698"/>
                  <a:pt x="20878" y="4621"/>
                </a:cubicBezTo>
                <a:cubicBezTo>
                  <a:pt x="20886" y="4623"/>
                  <a:pt x="20880" y="4711"/>
                  <a:pt x="20885" y="4753"/>
                </a:cubicBezTo>
                <a:cubicBezTo>
                  <a:pt x="20878" y="4738"/>
                  <a:pt x="20871" y="4792"/>
                  <a:pt x="20877" y="4710"/>
                </a:cubicBezTo>
                <a:cubicBezTo>
                  <a:pt x="20869" y="4739"/>
                  <a:pt x="20859" y="4743"/>
                  <a:pt x="20848" y="4736"/>
                </a:cubicBezTo>
                <a:close/>
                <a:moveTo>
                  <a:pt x="20969" y="4394"/>
                </a:moveTo>
                <a:cubicBezTo>
                  <a:pt x="20979" y="4435"/>
                  <a:pt x="20961" y="4397"/>
                  <a:pt x="20963" y="4452"/>
                </a:cubicBezTo>
                <a:cubicBezTo>
                  <a:pt x="20962" y="4486"/>
                  <a:pt x="20958" y="4484"/>
                  <a:pt x="20954" y="4481"/>
                </a:cubicBezTo>
                <a:cubicBezTo>
                  <a:pt x="20948" y="4489"/>
                  <a:pt x="20955" y="4396"/>
                  <a:pt x="20958" y="4393"/>
                </a:cubicBezTo>
                <a:cubicBezTo>
                  <a:pt x="20962" y="4395"/>
                  <a:pt x="20969" y="4387"/>
                  <a:pt x="20964" y="4364"/>
                </a:cubicBezTo>
                <a:cubicBezTo>
                  <a:pt x="20960" y="4379"/>
                  <a:pt x="20949" y="4328"/>
                  <a:pt x="20949" y="4392"/>
                </a:cubicBezTo>
                <a:cubicBezTo>
                  <a:pt x="20958" y="4424"/>
                  <a:pt x="20941" y="4400"/>
                  <a:pt x="20945" y="4480"/>
                </a:cubicBezTo>
                <a:cubicBezTo>
                  <a:pt x="20941" y="4451"/>
                  <a:pt x="20940" y="4401"/>
                  <a:pt x="20944" y="4362"/>
                </a:cubicBezTo>
                <a:lnTo>
                  <a:pt x="20924" y="4360"/>
                </a:lnTo>
                <a:cubicBezTo>
                  <a:pt x="20905" y="4336"/>
                  <a:pt x="20889" y="4370"/>
                  <a:pt x="20875" y="4385"/>
                </a:cubicBezTo>
                <a:cubicBezTo>
                  <a:pt x="20862" y="4357"/>
                  <a:pt x="20858" y="4432"/>
                  <a:pt x="20849" y="4441"/>
                </a:cubicBezTo>
                <a:cubicBezTo>
                  <a:pt x="20855" y="4395"/>
                  <a:pt x="20861" y="4346"/>
                  <a:pt x="20870" y="4325"/>
                </a:cubicBezTo>
                <a:cubicBezTo>
                  <a:pt x="20873" y="4261"/>
                  <a:pt x="20863" y="4231"/>
                  <a:pt x="20874" y="4237"/>
                </a:cubicBezTo>
                <a:lnTo>
                  <a:pt x="20880" y="4238"/>
                </a:lnTo>
                <a:cubicBezTo>
                  <a:pt x="20880" y="4288"/>
                  <a:pt x="20877" y="4293"/>
                  <a:pt x="20873" y="4296"/>
                </a:cubicBezTo>
                <a:cubicBezTo>
                  <a:pt x="20889" y="4341"/>
                  <a:pt x="20918" y="4337"/>
                  <a:pt x="20928" y="4272"/>
                </a:cubicBezTo>
                <a:cubicBezTo>
                  <a:pt x="20917" y="4252"/>
                  <a:pt x="20899" y="4307"/>
                  <a:pt x="20894" y="4239"/>
                </a:cubicBezTo>
                <a:cubicBezTo>
                  <a:pt x="20896" y="4233"/>
                  <a:pt x="20899" y="4238"/>
                  <a:pt x="20900" y="4210"/>
                </a:cubicBezTo>
                <a:lnTo>
                  <a:pt x="20903" y="4210"/>
                </a:lnTo>
                <a:lnTo>
                  <a:pt x="20942" y="4214"/>
                </a:lnTo>
                <a:lnTo>
                  <a:pt x="20945" y="4214"/>
                </a:lnTo>
                <a:lnTo>
                  <a:pt x="20948" y="4214"/>
                </a:lnTo>
                <a:lnTo>
                  <a:pt x="20962" y="4216"/>
                </a:lnTo>
                <a:lnTo>
                  <a:pt x="20968" y="4216"/>
                </a:lnTo>
                <a:cubicBezTo>
                  <a:pt x="20960" y="4276"/>
                  <a:pt x="20947" y="4277"/>
                  <a:pt x="20933" y="4272"/>
                </a:cubicBezTo>
                <a:cubicBezTo>
                  <a:pt x="20940" y="4386"/>
                  <a:pt x="20970" y="4343"/>
                  <a:pt x="20974" y="4217"/>
                </a:cubicBezTo>
                <a:cubicBezTo>
                  <a:pt x="20977" y="4222"/>
                  <a:pt x="20982" y="4212"/>
                  <a:pt x="20982" y="4247"/>
                </a:cubicBezTo>
                <a:lnTo>
                  <a:pt x="20974" y="4246"/>
                </a:lnTo>
                <a:cubicBezTo>
                  <a:pt x="20970" y="4449"/>
                  <a:pt x="21000" y="4213"/>
                  <a:pt x="20995" y="4396"/>
                </a:cubicBezTo>
                <a:cubicBezTo>
                  <a:pt x="20991" y="4362"/>
                  <a:pt x="20973" y="4334"/>
                  <a:pt x="20969" y="4394"/>
                </a:cubicBezTo>
                <a:close/>
                <a:moveTo>
                  <a:pt x="20940" y="4745"/>
                </a:moveTo>
                <a:cubicBezTo>
                  <a:pt x="20940" y="4716"/>
                  <a:pt x="20942" y="4710"/>
                  <a:pt x="20943" y="4687"/>
                </a:cubicBezTo>
                <a:cubicBezTo>
                  <a:pt x="20937" y="4721"/>
                  <a:pt x="20929" y="4741"/>
                  <a:pt x="20925" y="4803"/>
                </a:cubicBezTo>
                <a:lnTo>
                  <a:pt x="20922" y="4803"/>
                </a:lnTo>
                <a:cubicBezTo>
                  <a:pt x="20928" y="4743"/>
                  <a:pt x="20921" y="4745"/>
                  <a:pt x="20920" y="4684"/>
                </a:cubicBezTo>
                <a:cubicBezTo>
                  <a:pt x="20927" y="4690"/>
                  <a:pt x="20928" y="4619"/>
                  <a:pt x="20933" y="4597"/>
                </a:cubicBezTo>
                <a:cubicBezTo>
                  <a:pt x="20940" y="4586"/>
                  <a:pt x="20938" y="4651"/>
                  <a:pt x="20947" y="4628"/>
                </a:cubicBezTo>
                <a:cubicBezTo>
                  <a:pt x="20958" y="4606"/>
                  <a:pt x="20960" y="4665"/>
                  <a:pt x="20969" y="4660"/>
                </a:cubicBezTo>
                <a:cubicBezTo>
                  <a:pt x="20980" y="4591"/>
                  <a:pt x="20968" y="4696"/>
                  <a:pt x="20974" y="4749"/>
                </a:cubicBezTo>
                <a:cubicBezTo>
                  <a:pt x="20975" y="4782"/>
                  <a:pt x="20953" y="4752"/>
                  <a:pt x="20963" y="4688"/>
                </a:cubicBezTo>
                <a:cubicBezTo>
                  <a:pt x="20951" y="4655"/>
                  <a:pt x="20948" y="4737"/>
                  <a:pt x="20940" y="4745"/>
                </a:cubicBezTo>
                <a:close/>
                <a:moveTo>
                  <a:pt x="21008" y="3954"/>
                </a:moveTo>
                <a:cubicBezTo>
                  <a:pt x="20998" y="4141"/>
                  <a:pt x="21033" y="3963"/>
                  <a:pt x="21032" y="4133"/>
                </a:cubicBezTo>
                <a:cubicBezTo>
                  <a:pt x="21028" y="4095"/>
                  <a:pt x="21022" y="4095"/>
                  <a:pt x="21018" y="4132"/>
                </a:cubicBezTo>
                <a:cubicBezTo>
                  <a:pt x="20994" y="4122"/>
                  <a:pt x="21011" y="4072"/>
                  <a:pt x="20997" y="3953"/>
                </a:cubicBezTo>
                <a:cubicBezTo>
                  <a:pt x="20997" y="3953"/>
                  <a:pt x="21008" y="3954"/>
                  <a:pt x="21008" y="3954"/>
                </a:cubicBezTo>
                <a:close/>
                <a:moveTo>
                  <a:pt x="21033" y="4252"/>
                </a:moveTo>
                <a:lnTo>
                  <a:pt x="21019" y="4251"/>
                </a:lnTo>
                <a:cubicBezTo>
                  <a:pt x="21019" y="4210"/>
                  <a:pt x="21021" y="4186"/>
                  <a:pt x="21023" y="4162"/>
                </a:cubicBezTo>
                <a:cubicBezTo>
                  <a:pt x="21024" y="4210"/>
                  <a:pt x="21037" y="4157"/>
                  <a:pt x="21033" y="4252"/>
                </a:cubicBezTo>
                <a:close/>
                <a:moveTo>
                  <a:pt x="21097" y="4434"/>
                </a:moveTo>
                <a:cubicBezTo>
                  <a:pt x="21087" y="4390"/>
                  <a:pt x="21080" y="4464"/>
                  <a:pt x="21078" y="4374"/>
                </a:cubicBezTo>
                <a:cubicBezTo>
                  <a:pt x="21086" y="4365"/>
                  <a:pt x="21106" y="4375"/>
                  <a:pt x="21097" y="4434"/>
                </a:cubicBezTo>
                <a:close/>
                <a:moveTo>
                  <a:pt x="21075" y="5791"/>
                </a:moveTo>
                <a:cubicBezTo>
                  <a:pt x="21074" y="5819"/>
                  <a:pt x="21071" y="5814"/>
                  <a:pt x="21069" y="5820"/>
                </a:cubicBezTo>
                <a:cubicBezTo>
                  <a:pt x="21068" y="5845"/>
                  <a:pt x="21070" y="5848"/>
                  <a:pt x="21071" y="5850"/>
                </a:cubicBezTo>
                <a:cubicBezTo>
                  <a:pt x="21070" y="5890"/>
                  <a:pt x="21064" y="5873"/>
                  <a:pt x="21060" y="5878"/>
                </a:cubicBezTo>
                <a:cubicBezTo>
                  <a:pt x="21059" y="5786"/>
                  <a:pt x="21067" y="5785"/>
                  <a:pt x="21075" y="5791"/>
                </a:cubicBezTo>
                <a:close/>
                <a:moveTo>
                  <a:pt x="20437" y="4486"/>
                </a:moveTo>
                <a:cubicBezTo>
                  <a:pt x="20433" y="4491"/>
                  <a:pt x="20427" y="4475"/>
                  <a:pt x="20425" y="4514"/>
                </a:cubicBezTo>
                <a:lnTo>
                  <a:pt x="20417" y="4514"/>
                </a:lnTo>
                <a:cubicBezTo>
                  <a:pt x="20418" y="4453"/>
                  <a:pt x="20429" y="4508"/>
                  <a:pt x="20429" y="4426"/>
                </a:cubicBezTo>
                <a:lnTo>
                  <a:pt x="20435" y="4427"/>
                </a:lnTo>
                <a:cubicBezTo>
                  <a:pt x="20437" y="4434"/>
                  <a:pt x="20438" y="4452"/>
                  <a:pt x="20437" y="4486"/>
                </a:cubicBezTo>
                <a:close/>
                <a:moveTo>
                  <a:pt x="20397" y="4511"/>
                </a:moveTo>
                <a:cubicBezTo>
                  <a:pt x="20394" y="4426"/>
                  <a:pt x="20373" y="4585"/>
                  <a:pt x="20368" y="4478"/>
                </a:cubicBezTo>
                <a:cubicBezTo>
                  <a:pt x="20375" y="4461"/>
                  <a:pt x="20387" y="4517"/>
                  <a:pt x="20389" y="4451"/>
                </a:cubicBezTo>
                <a:cubicBezTo>
                  <a:pt x="20397" y="4416"/>
                  <a:pt x="20411" y="4501"/>
                  <a:pt x="20397" y="4511"/>
                </a:cubicBezTo>
                <a:close/>
                <a:moveTo>
                  <a:pt x="20335" y="4386"/>
                </a:moveTo>
                <a:cubicBezTo>
                  <a:pt x="20336" y="4322"/>
                  <a:pt x="20346" y="4373"/>
                  <a:pt x="20350" y="4358"/>
                </a:cubicBezTo>
                <a:cubicBezTo>
                  <a:pt x="20350" y="4329"/>
                  <a:pt x="20347" y="4334"/>
                  <a:pt x="20345" y="4327"/>
                </a:cubicBezTo>
                <a:cubicBezTo>
                  <a:pt x="20336" y="4286"/>
                  <a:pt x="20355" y="4299"/>
                  <a:pt x="20359" y="4300"/>
                </a:cubicBezTo>
                <a:cubicBezTo>
                  <a:pt x="20359" y="4422"/>
                  <a:pt x="20338" y="4404"/>
                  <a:pt x="20335" y="4386"/>
                </a:cubicBezTo>
                <a:close/>
                <a:moveTo>
                  <a:pt x="20337" y="5863"/>
                </a:moveTo>
                <a:cubicBezTo>
                  <a:pt x="20325" y="5838"/>
                  <a:pt x="20321" y="5907"/>
                  <a:pt x="20310" y="5890"/>
                </a:cubicBezTo>
                <a:cubicBezTo>
                  <a:pt x="20306" y="5890"/>
                  <a:pt x="20304" y="5874"/>
                  <a:pt x="20302" y="5859"/>
                </a:cubicBezTo>
                <a:cubicBezTo>
                  <a:pt x="20303" y="5841"/>
                  <a:pt x="20303" y="5824"/>
                  <a:pt x="20305" y="5830"/>
                </a:cubicBezTo>
                <a:lnTo>
                  <a:pt x="20325" y="5832"/>
                </a:lnTo>
                <a:lnTo>
                  <a:pt x="20328" y="5832"/>
                </a:lnTo>
                <a:cubicBezTo>
                  <a:pt x="20328" y="5734"/>
                  <a:pt x="20335" y="5785"/>
                  <a:pt x="20337" y="5804"/>
                </a:cubicBezTo>
                <a:cubicBezTo>
                  <a:pt x="20337" y="5804"/>
                  <a:pt x="20337" y="5863"/>
                  <a:pt x="20337" y="5863"/>
                </a:cubicBezTo>
                <a:close/>
                <a:moveTo>
                  <a:pt x="20328" y="4326"/>
                </a:moveTo>
                <a:cubicBezTo>
                  <a:pt x="20327" y="4355"/>
                  <a:pt x="20329" y="4361"/>
                  <a:pt x="20330" y="4385"/>
                </a:cubicBezTo>
                <a:cubicBezTo>
                  <a:pt x="20323" y="4372"/>
                  <a:pt x="20323" y="4438"/>
                  <a:pt x="20315" y="4413"/>
                </a:cubicBezTo>
                <a:cubicBezTo>
                  <a:pt x="20309" y="4396"/>
                  <a:pt x="20320" y="4299"/>
                  <a:pt x="20328" y="4326"/>
                </a:cubicBezTo>
                <a:close/>
                <a:moveTo>
                  <a:pt x="20258" y="4436"/>
                </a:moveTo>
                <a:cubicBezTo>
                  <a:pt x="20252" y="4436"/>
                  <a:pt x="20252" y="4412"/>
                  <a:pt x="20255" y="4376"/>
                </a:cubicBezTo>
                <a:cubicBezTo>
                  <a:pt x="20264" y="4395"/>
                  <a:pt x="20269" y="4358"/>
                  <a:pt x="20276" y="4349"/>
                </a:cubicBezTo>
                <a:cubicBezTo>
                  <a:pt x="20284" y="4326"/>
                  <a:pt x="20283" y="4391"/>
                  <a:pt x="20290" y="4380"/>
                </a:cubicBezTo>
                <a:cubicBezTo>
                  <a:pt x="20287" y="4463"/>
                  <a:pt x="20265" y="4432"/>
                  <a:pt x="20258" y="4436"/>
                </a:cubicBezTo>
                <a:close/>
                <a:moveTo>
                  <a:pt x="20233" y="4314"/>
                </a:moveTo>
                <a:cubicBezTo>
                  <a:pt x="20225" y="4299"/>
                  <a:pt x="20223" y="4366"/>
                  <a:pt x="20213" y="4341"/>
                </a:cubicBezTo>
                <a:cubicBezTo>
                  <a:pt x="20217" y="4270"/>
                  <a:pt x="20225" y="4265"/>
                  <a:pt x="20234" y="4255"/>
                </a:cubicBezTo>
                <a:cubicBezTo>
                  <a:pt x="20234" y="4255"/>
                  <a:pt x="20233" y="4314"/>
                  <a:pt x="20233" y="4314"/>
                </a:cubicBezTo>
                <a:close/>
                <a:moveTo>
                  <a:pt x="20231" y="6057"/>
                </a:moveTo>
                <a:cubicBezTo>
                  <a:pt x="20230" y="6092"/>
                  <a:pt x="20226" y="6089"/>
                  <a:pt x="20222" y="6086"/>
                </a:cubicBezTo>
                <a:cubicBezTo>
                  <a:pt x="20222" y="6051"/>
                  <a:pt x="20223" y="6002"/>
                  <a:pt x="20220" y="5997"/>
                </a:cubicBezTo>
                <a:cubicBezTo>
                  <a:pt x="20219" y="6033"/>
                  <a:pt x="20218" y="6067"/>
                  <a:pt x="20213" y="6055"/>
                </a:cubicBezTo>
                <a:cubicBezTo>
                  <a:pt x="20214" y="6026"/>
                  <a:pt x="20216" y="6020"/>
                  <a:pt x="20217" y="5997"/>
                </a:cubicBezTo>
                <a:lnTo>
                  <a:pt x="20206" y="5995"/>
                </a:lnTo>
                <a:cubicBezTo>
                  <a:pt x="20206" y="5965"/>
                  <a:pt x="20208" y="5960"/>
                  <a:pt x="20209" y="5936"/>
                </a:cubicBezTo>
                <a:lnTo>
                  <a:pt x="20229" y="5939"/>
                </a:lnTo>
                <a:cubicBezTo>
                  <a:pt x="20232" y="5940"/>
                  <a:pt x="20231" y="5975"/>
                  <a:pt x="20231" y="5998"/>
                </a:cubicBezTo>
                <a:cubicBezTo>
                  <a:pt x="20231" y="5998"/>
                  <a:pt x="20231" y="6057"/>
                  <a:pt x="20231" y="6057"/>
                </a:cubicBezTo>
                <a:close/>
                <a:moveTo>
                  <a:pt x="20221" y="6588"/>
                </a:moveTo>
                <a:cubicBezTo>
                  <a:pt x="20218" y="6573"/>
                  <a:pt x="20215" y="6556"/>
                  <a:pt x="20213" y="6528"/>
                </a:cubicBezTo>
                <a:cubicBezTo>
                  <a:pt x="20213" y="6482"/>
                  <a:pt x="20206" y="6504"/>
                  <a:pt x="20208" y="6439"/>
                </a:cubicBezTo>
                <a:cubicBezTo>
                  <a:pt x="20215" y="6478"/>
                  <a:pt x="20221" y="6354"/>
                  <a:pt x="20223" y="6440"/>
                </a:cubicBezTo>
                <a:cubicBezTo>
                  <a:pt x="20208" y="6451"/>
                  <a:pt x="20222" y="6532"/>
                  <a:pt x="20221" y="6588"/>
                </a:cubicBezTo>
                <a:close/>
                <a:moveTo>
                  <a:pt x="20203" y="4695"/>
                </a:moveTo>
                <a:cubicBezTo>
                  <a:pt x="20205" y="4638"/>
                  <a:pt x="20214" y="4672"/>
                  <a:pt x="20213" y="4578"/>
                </a:cubicBezTo>
                <a:cubicBezTo>
                  <a:pt x="20216" y="4555"/>
                  <a:pt x="20220" y="4547"/>
                  <a:pt x="20225" y="4550"/>
                </a:cubicBezTo>
                <a:cubicBezTo>
                  <a:pt x="20220" y="4637"/>
                  <a:pt x="20214" y="4698"/>
                  <a:pt x="20203" y="4695"/>
                </a:cubicBezTo>
                <a:close/>
                <a:moveTo>
                  <a:pt x="20194" y="4280"/>
                </a:moveTo>
                <a:cubicBezTo>
                  <a:pt x="20195" y="4215"/>
                  <a:pt x="20206" y="4269"/>
                  <a:pt x="20211" y="4253"/>
                </a:cubicBezTo>
                <a:cubicBezTo>
                  <a:pt x="20210" y="4291"/>
                  <a:pt x="20206" y="4298"/>
                  <a:pt x="20204" y="4340"/>
                </a:cubicBezTo>
                <a:cubicBezTo>
                  <a:pt x="20199" y="4339"/>
                  <a:pt x="20202" y="4260"/>
                  <a:pt x="20194" y="4280"/>
                </a:cubicBezTo>
                <a:close/>
                <a:moveTo>
                  <a:pt x="20182" y="4485"/>
                </a:moveTo>
                <a:lnTo>
                  <a:pt x="20171" y="4484"/>
                </a:lnTo>
                <a:cubicBezTo>
                  <a:pt x="20159" y="4417"/>
                  <a:pt x="20187" y="4405"/>
                  <a:pt x="20192" y="4427"/>
                </a:cubicBezTo>
                <a:cubicBezTo>
                  <a:pt x="20186" y="4417"/>
                  <a:pt x="20183" y="4433"/>
                  <a:pt x="20182" y="4485"/>
                </a:cubicBezTo>
                <a:close/>
                <a:moveTo>
                  <a:pt x="20166" y="4217"/>
                </a:moveTo>
                <a:cubicBezTo>
                  <a:pt x="20170" y="4213"/>
                  <a:pt x="20176" y="4229"/>
                  <a:pt x="20178" y="4189"/>
                </a:cubicBezTo>
                <a:lnTo>
                  <a:pt x="20183" y="4190"/>
                </a:lnTo>
                <a:cubicBezTo>
                  <a:pt x="20189" y="4194"/>
                  <a:pt x="20191" y="4162"/>
                  <a:pt x="20190" y="4102"/>
                </a:cubicBezTo>
                <a:cubicBezTo>
                  <a:pt x="20193" y="4126"/>
                  <a:pt x="20196" y="4135"/>
                  <a:pt x="20201" y="4133"/>
                </a:cubicBezTo>
                <a:cubicBezTo>
                  <a:pt x="20202" y="4156"/>
                  <a:pt x="20201" y="4191"/>
                  <a:pt x="20203" y="4193"/>
                </a:cubicBezTo>
                <a:cubicBezTo>
                  <a:pt x="20201" y="4258"/>
                  <a:pt x="20189" y="4203"/>
                  <a:pt x="20183" y="4219"/>
                </a:cubicBezTo>
                <a:cubicBezTo>
                  <a:pt x="20179" y="4260"/>
                  <a:pt x="20167" y="4324"/>
                  <a:pt x="20166" y="4217"/>
                </a:cubicBezTo>
                <a:close/>
                <a:moveTo>
                  <a:pt x="20140" y="3476"/>
                </a:moveTo>
                <a:cubicBezTo>
                  <a:pt x="20145" y="3462"/>
                  <a:pt x="20152" y="3442"/>
                  <a:pt x="20159" y="3421"/>
                </a:cubicBezTo>
                <a:cubicBezTo>
                  <a:pt x="20160" y="3438"/>
                  <a:pt x="20163" y="3453"/>
                  <a:pt x="20166" y="3467"/>
                </a:cubicBezTo>
                <a:cubicBezTo>
                  <a:pt x="20158" y="3472"/>
                  <a:pt x="20149" y="3475"/>
                  <a:pt x="20140" y="3476"/>
                </a:cubicBezTo>
                <a:close/>
                <a:moveTo>
                  <a:pt x="20138" y="4391"/>
                </a:moveTo>
                <a:lnTo>
                  <a:pt x="20138" y="4362"/>
                </a:lnTo>
                <a:cubicBezTo>
                  <a:pt x="20130" y="4346"/>
                  <a:pt x="20118" y="4236"/>
                  <a:pt x="20111" y="4299"/>
                </a:cubicBezTo>
                <a:cubicBezTo>
                  <a:pt x="20122" y="4296"/>
                  <a:pt x="20109" y="4344"/>
                  <a:pt x="20115" y="4389"/>
                </a:cubicBezTo>
                <a:cubicBezTo>
                  <a:pt x="20112" y="4354"/>
                  <a:pt x="20105" y="4354"/>
                  <a:pt x="20098" y="4357"/>
                </a:cubicBezTo>
                <a:cubicBezTo>
                  <a:pt x="20107" y="4329"/>
                  <a:pt x="20113" y="4203"/>
                  <a:pt x="20097" y="4209"/>
                </a:cubicBezTo>
                <a:cubicBezTo>
                  <a:pt x="20099" y="4185"/>
                  <a:pt x="20101" y="4161"/>
                  <a:pt x="20102" y="4121"/>
                </a:cubicBezTo>
                <a:cubicBezTo>
                  <a:pt x="20106" y="4119"/>
                  <a:pt x="20110" y="4117"/>
                  <a:pt x="20110" y="4151"/>
                </a:cubicBezTo>
                <a:lnTo>
                  <a:pt x="20109" y="4240"/>
                </a:lnTo>
                <a:cubicBezTo>
                  <a:pt x="20120" y="4221"/>
                  <a:pt x="20135" y="4155"/>
                  <a:pt x="20122" y="4271"/>
                </a:cubicBezTo>
                <a:cubicBezTo>
                  <a:pt x="20127" y="4360"/>
                  <a:pt x="20143" y="4236"/>
                  <a:pt x="20145" y="4303"/>
                </a:cubicBezTo>
                <a:cubicBezTo>
                  <a:pt x="20144" y="4354"/>
                  <a:pt x="20142" y="4379"/>
                  <a:pt x="20138" y="4391"/>
                </a:cubicBezTo>
                <a:close/>
                <a:moveTo>
                  <a:pt x="20095" y="4356"/>
                </a:moveTo>
                <a:cubicBezTo>
                  <a:pt x="20094" y="4391"/>
                  <a:pt x="20091" y="4388"/>
                  <a:pt x="20086" y="4385"/>
                </a:cubicBezTo>
                <a:lnTo>
                  <a:pt x="20087" y="4355"/>
                </a:lnTo>
                <a:cubicBezTo>
                  <a:pt x="20077" y="4388"/>
                  <a:pt x="20071" y="4263"/>
                  <a:pt x="20064" y="4353"/>
                </a:cubicBezTo>
                <a:cubicBezTo>
                  <a:pt x="20065" y="4401"/>
                  <a:pt x="20050" y="4399"/>
                  <a:pt x="20053" y="4351"/>
                </a:cubicBezTo>
                <a:cubicBezTo>
                  <a:pt x="20055" y="4253"/>
                  <a:pt x="20070" y="4307"/>
                  <a:pt x="20079" y="4295"/>
                </a:cubicBezTo>
                <a:cubicBezTo>
                  <a:pt x="20079" y="4393"/>
                  <a:pt x="20098" y="4260"/>
                  <a:pt x="20096" y="4327"/>
                </a:cubicBezTo>
                <a:cubicBezTo>
                  <a:pt x="20096" y="4327"/>
                  <a:pt x="20095" y="4356"/>
                  <a:pt x="20095" y="4356"/>
                </a:cubicBezTo>
                <a:close/>
                <a:moveTo>
                  <a:pt x="20069" y="6717"/>
                </a:moveTo>
                <a:cubicBezTo>
                  <a:pt x="20067" y="6698"/>
                  <a:pt x="20065" y="6680"/>
                  <a:pt x="20064" y="6716"/>
                </a:cubicBezTo>
                <a:cubicBezTo>
                  <a:pt x="20057" y="6663"/>
                  <a:pt x="20075" y="6601"/>
                  <a:pt x="20085" y="6630"/>
                </a:cubicBezTo>
                <a:cubicBezTo>
                  <a:pt x="20083" y="6762"/>
                  <a:pt x="20071" y="6568"/>
                  <a:pt x="20069" y="6717"/>
                </a:cubicBezTo>
                <a:close/>
                <a:moveTo>
                  <a:pt x="20075" y="4152"/>
                </a:moveTo>
                <a:cubicBezTo>
                  <a:pt x="20076" y="4150"/>
                  <a:pt x="20077" y="4149"/>
                  <a:pt x="20078" y="4147"/>
                </a:cubicBezTo>
                <a:lnTo>
                  <a:pt x="20081" y="4148"/>
                </a:lnTo>
                <a:lnTo>
                  <a:pt x="20084" y="4148"/>
                </a:lnTo>
                <a:cubicBezTo>
                  <a:pt x="20083" y="4227"/>
                  <a:pt x="20092" y="4213"/>
                  <a:pt x="20091" y="4297"/>
                </a:cubicBezTo>
                <a:cubicBezTo>
                  <a:pt x="20088" y="4296"/>
                  <a:pt x="20088" y="4272"/>
                  <a:pt x="20085" y="4266"/>
                </a:cubicBezTo>
                <a:cubicBezTo>
                  <a:pt x="20073" y="4215"/>
                  <a:pt x="20059" y="4308"/>
                  <a:pt x="20051" y="4262"/>
                </a:cubicBezTo>
                <a:cubicBezTo>
                  <a:pt x="20059" y="4159"/>
                  <a:pt x="20070" y="4223"/>
                  <a:pt x="20075" y="4152"/>
                </a:cubicBezTo>
                <a:close/>
                <a:moveTo>
                  <a:pt x="20043" y="4409"/>
                </a:moveTo>
                <a:cubicBezTo>
                  <a:pt x="20036" y="4420"/>
                  <a:pt x="20047" y="4275"/>
                  <a:pt x="20036" y="4319"/>
                </a:cubicBezTo>
                <a:cubicBezTo>
                  <a:pt x="20037" y="4279"/>
                  <a:pt x="20043" y="4296"/>
                  <a:pt x="20048" y="4291"/>
                </a:cubicBezTo>
                <a:cubicBezTo>
                  <a:pt x="20047" y="4325"/>
                  <a:pt x="20048" y="4344"/>
                  <a:pt x="20050" y="4351"/>
                </a:cubicBezTo>
                <a:cubicBezTo>
                  <a:pt x="20049" y="4382"/>
                  <a:pt x="20044" y="4370"/>
                  <a:pt x="20043" y="4409"/>
                </a:cubicBezTo>
                <a:close/>
                <a:moveTo>
                  <a:pt x="20038" y="6713"/>
                </a:moveTo>
                <a:cubicBezTo>
                  <a:pt x="20035" y="6712"/>
                  <a:pt x="20036" y="6677"/>
                  <a:pt x="20036" y="6653"/>
                </a:cubicBezTo>
                <a:cubicBezTo>
                  <a:pt x="20032" y="6651"/>
                  <a:pt x="20028" y="6648"/>
                  <a:pt x="20027" y="6682"/>
                </a:cubicBezTo>
                <a:cubicBezTo>
                  <a:pt x="20018" y="6630"/>
                  <a:pt x="20035" y="6603"/>
                  <a:pt x="20039" y="6595"/>
                </a:cubicBezTo>
                <a:cubicBezTo>
                  <a:pt x="20042" y="6639"/>
                  <a:pt x="20042" y="6669"/>
                  <a:pt x="20038" y="6713"/>
                </a:cubicBezTo>
                <a:close/>
                <a:moveTo>
                  <a:pt x="20019" y="6149"/>
                </a:moveTo>
                <a:lnTo>
                  <a:pt x="20019" y="6178"/>
                </a:lnTo>
                <a:cubicBezTo>
                  <a:pt x="20015" y="6175"/>
                  <a:pt x="20008" y="6191"/>
                  <a:pt x="20008" y="6148"/>
                </a:cubicBezTo>
                <a:cubicBezTo>
                  <a:pt x="20006" y="6049"/>
                  <a:pt x="20013" y="6052"/>
                  <a:pt x="20021" y="6061"/>
                </a:cubicBezTo>
                <a:cubicBezTo>
                  <a:pt x="20021" y="6061"/>
                  <a:pt x="20019" y="6149"/>
                  <a:pt x="20019" y="6149"/>
                </a:cubicBezTo>
                <a:close/>
                <a:moveTo>
                  <a:pt x="20003" y="4433"/>
                </a:moveTo>
                <a:cubicBezTo>
                  <a:pt x="19998" y="4430"/>
                  <a:pt x="20002" y="4358"/>
                  <a:pt x="19995" y="4373"/>
                </a:cubicBezTo>
                <a:cubicBezTo>
                  <a:pt x="19992" y="4368"/>
                  <a:pt x="19987" y="4377"/>
                  <a:pt x="19987" y="4343"/>
                </a:cubicBezTo>
                <a:cubicBezTo>
                  <a:pt x="19996" y="4366"/>
                  <a:pt x="19993" y="4262"/>
                  <a:pt x="20002" y="4285"/>
                </a:cubicBezTo>
                <a:cubicBezTo>
                  <a:pt x="20002" y="4266"/>
                  <a:pt x="20003" y="4243"/>
                  <a:pt x="20003" y="4222"/>
                </a:cubicBezTo>
                <a:cubicBezTo>
                  <a:pt x="20004" y="4222"/>
                  <a:pt x="20004" y="4222"/>
                  <a:pt x="20005" y="4222"/>
                </a:cubicBezTo>
                <a:cubicBezTo>
                  <a:pt x="20007" y="4219"/>
                  <a:pt x="20009" y="4217"/>
                  <a:pt x="20011" y="4215"/>
                </a:cubicBezTo>
                <a:cubicBezTo>
                  <a:pt x="20011" y="4219"/>
                  <a:pt x="20011" y="4222"/>
                  <a:pt x="20011" y="4228"/>
                </a:cubicBezTo>
                <a:cubicBezTo>
                  <a:pt x="20011" y="4222"/>
                  <a:pt x="20012" y="4219"/>
                  <a:pt x="20012" y="4214"/>
                </a:cubicBezTo>
                <a:cubicBezTo>
                  <a:pt x="20014" y="4210"/>
                  <a:pt x="20017" y="4208"/>
                  <a:pt x="20019" y="4205"/>
                </a:cubicBezTo>
                <a:cubicBezTo>
                  <a:pt x="20013" y="4253"/>
                  <a:pt x="20007" y="4301"/>
                  <a:pt x="20001" y="4344"/>
                </a:cubicBezTo>
                <a:cubicBezTo>
                  <a:pt x="20003" y="4348"/>
                  <a:pt x="20009" y="4443"/>
                  <a:pt x="20003" y="4433"/>
                </a:cubicBezTo>
                <a:close/>
                <a:moveTo>
                  <a:pt x="20002" y="6147"/>
                </a:moveTo>
                <a:lnTo>
                  <a:pt x="19979" y="6144"/>
                </a:lnTo>
                <a:lnTo>
                  <a:pt x="19976" y="6143"/>
                </a:lnTo>
                <a:cubicBezTo>
                  <a:pt x="19975" y="6063"/>
                  <a:pt x="19990" y="6167"/>
                  <a:pt x="19989" y="6086"/>
                </a:cubicBezTo>
                <a:cubicBezTo>
                  <a:pt x="19988" y="6028"/>
                  <a:pt x="19980" y="6133"/>
                  <a:pt x="19984" y="5997"/>
                </a:cubicBezTo>
                <a:lnTo>
                  <a:pt x="19993" y="5998"/>
                </a:lnTo>
                <a:lnTo>
                  <a:pt x="19999" y="5999"/>
                </a:lnTo>
                <a:lnTo>
                  <a:pt x="19997" y="6117"/>
                </a:lnTo>
                <a:lnTo>
                  <a:pt x="20003" y="6117"/>
                </a:lnTo>
                <a:cubicBezTo>
                  <a:pt x="20003" y="6117"/>
                  <a:pt x="20002" y="6147"/>
                  <a:pt x="20002" y="6147"/>
                </a:cubicBezTo>
                <a:close/>
                <a:moveTo>
                  <a:pt x="19956" y="6170"/>
                </a:moveTo>
                <a:lnTo>
                  <a:pt x="19956" y="6141"/>
                </a:lnTo>
                <a:cubicBezTo>
                  <a:pt x="19958" y="6005"/>
                  <a:pt x="19969" y="6190"/>
                  <a:pt x="19969" y="6024"/>
                </a:cubicBezTo>
                <a:lnTo>
                  <a:pt x="19975" y="6025"/>
                </a:lnTo>
                <a:lnTo>
                  <a:pt x="19978" y="6026"/>
                </a:lnTo>
                <a:cubicBezTo>
                  <a:pt x="19975" y="6051"/>
                  <a:pt x="19974" y="6092"/>
                  <a:pt x="19973" y="6143"/>
                </a:cubicBezTo>
                <a:cubicBezTo>
                  <a:pt x="19970" y="6177"/>
                  <a:pt x="19963" y="6175"/>
                  <a:pt x="19956" y="6170"/>
                </a:cubicBezTo>
                <a:close/>
                <a:moveTo>
                  <a:pt x="19954" y="4279"/>
                </a:moveTo>
                <a:cubicBezTo>
                  <a:pt x="19956" y="4236"/>
                  <a:pt x="19962" y="4217"/>
                  <a:pt x="19968" y="4222"/>
                </a:cubicBezTo>
                <a:cubicBezTo>
                  <a:pt x="19965" y="4312"/>
                  <a:pt x="19972" y="4309"/>
                  <a:pt x="19969" y="4399"/>
                </a:cubicBezTo>
                <a:lnTo>
                  <a:pt x="19966" y="4399"/>
                </a:lnTo>
                <a:cubicBezTo>
                  <a:pt x="19955" y="4396"/>
                  <a:pt x="19960" y="4257"/>
                  <a:pt x="19954" y="4279"/>
                </a:cubicBezTo>
                <a:close/>
                <a:moveTo>
                  <a:pt x="19955" y="4575"/>
                </a:moveTo>
                <a:lnTo>
                  <a:pt x="19941" y="4573"/>
                </a:lnTo>
                <a:lnTo>
                  <a:pt x="19938" y="4572"/>
                </a:lnTo>
                <a:lnTo>
                  <a:pt x="19938" y="4543"/>
                </a:lnTo>
                <a:cubicBezTo>
                  <a:pt x="19944" y="4552"/>
                  <a:pt x="19944" y="4504"/>
                  <a:pt x="19948" y="4485"/>
                </a:cubicBezTo>
                <a:cubicBezTo>
                  <a:pt x="19951" y="4488"/>
                  <a:pt x="19953" y="4443"/>
                  <a:pt x="19953" y="4486"/>
                </a:cubicBezTo>
                <a:cubicBezTo>
                  <a:pt x="19953" y="4524"/>
                  <a:pt x="19957" y="4527"/>
                  <a:pt x="19955" y="4575"/>
                </a:cubicBezTo>
                <a:close/>
                <a:moveTo>
                  <a:pt x="19909" y="4362"/>
                </a:moveTo>
                <a:cubicBezTo>
                  <a:pt x="19913" y="4367"/>
                  <a:pt x="19918" y="4358"/>
                  <a:pt x="19918" y="4393"/>
                </a:cubicBezTo>
                <a:cubicBezTo>
                  <a:pt x="19909" y="4416"/>
                  <a:pt x="19911" y="4350"/>
                  <a:pt x="19904" y="4361"/>
                </a:cubicBezTo>
                <a:cubicBezTo>
                  <a:pt x="19904" y="4331"/>
                  <a:pt x="19907" y="4326"/>
                  <a:pt x="19907" y="4302"/>
                </a:cubicBezTo>
                <a:cubicBezTo>
                  <a:pt x="19901" y="4294"/>
                  <a:pt x="19877" y="4322"/>
                  <a:pt x="19885" y="4270"/>
                </a:cubicBezTo>
                <a:lnTo>
                  <a:pt x="19902" y="4272"/>
                </a:lnTo>
                <a:cubicBezTo>
                  <a:pt x="19902" y="4256"/>
                  <a:pt x="19903" y="4237"/>
                  <a:pt x="19903" y="4220"/>
                </a:cubicBezTo>
                <a:cubicBezTo>
                  <a:pt x="19904" y="4220"/>
                  <a:pt x="19905" y="4220"/>
                  <a:pt x="19906" y="4220"/>
                </a:cubicBezTo>
                <a:cubicBezTo>
                  <a:pt x="19907" y="4237"/>
                  <a:pt x="19908" y="4248"/>
                  <a:pt x="19908" y="4273"/>
                </a:cubicBezTo>
                <a:cubicBezTo>
                  <a:pt x="19910" y="4279"/>
                  <a:pt x="19911" y="4262"/>
                  <a:pt x="19911" y="4244"/>
                </a:cubicBezTo>
                <a:lnTo>
                  <a:pt x="19920" y="4245"/>
                </a:lnTo>
                <a:lnTo>
                  <a:pt x="19922" y="4245"/>
                </a:lnTo>
                <a:cubicBezTo>
                  <a:pt x="19926" y="4262"/>
                  <a:pt x="19938" y="4213"/>
                  <a:pt x="19936" y="4277"/>
                </a:cubicBezTo>
                <a:cubicBezTo>
                  <a:pt x="19928" y="4373"/>
                  <a:pt x="19912" y="4177"/>
                  <a:pt x="19909" y="4362"/>
                </a:cubicBezTo>
                <a:close/>
                <a:moveTo>
                  <a:pt x="19871" y="4652"/>
                </a:moveTo>
                <a:lnTo>
                  <a:pt x="19882" y="4654"/>
                </a:lnTo>
                <a:cubicBezTo>
                  <a:pt x="19886" y="4649"/>
                  <a:pt x="19887" y="4661"/>
                  <a:pt x="19888" y="4684"/>
                </a:cubicBezTo>
                <a:cubicBezTo>
                  <a:pt x="19883" y="4724"/>
                  <a:pt x="19870" y="4733"/>
                  <a:pt x="19871" y="4652"/>
                </a:cubicBezTo>
                <a:close/>
                <a:moveTo>
                  <a:pt x="19870" y="6750"/>
                </a:moveTo>
                <a:cubicBezTo>
                  <a:pt x="19866" y="6744"/>
                  <a:pt x="19859" y="6759"/>
                  <a:pt x="19859" y="6719"/>
                </a:cubicBezTo>
                <a:cubicBezTo>
                  <a:pt x="19859" y="6694"/>
                  <a:pt x="19860" y="6691"/>
                  <a:pt x="19862" y="6690"/>
                </a:cubicBezTo>
                <a:lnTo>
                  <a:pt x="19868" y="6691"/>
                </a:lnTo>
                <a:cubicBezTo>
                  <a:pt x="19869" y="6721"/>
                  <a:pt x="19874" y="6722"/>
                  <a:pt x="19873" y="6780"/>
                </a:cubicBezTo>
                <a:cubicBezTo>
                  <a:pt x="19877" y="6764"/>
                  <a:pt x="19880" y="6735"/>
                  <a:pt x="19882" y="6693"/>
                </a:cubicBezTo>
                <a:lnTo>
                  <a:pt x="19885" y="6693"/>
                </a:lnTo>
                <a:cubicBezTo>
                  <a:pt x="19885" y="6818"/>
                  <a:pt x="19860" y="6888"/>
                  <a:pt x="19870" y="6750"/>
                </a:cubicBezTo>
                <a:close/>
                <a:moveTo>
                  <a:pt x="19849" y="6186"/>
                </a:moveTo>
                <a:lnTo>
                  <a:pt x="19843" y="6185"/>
                </a:lnTo>
                <a:cubicBezTo>
                  <a:pt x="19844" y="6151"/>
                  <a:pt x="19849" y="6154"/>
                  <a:pt x="19852" y="6157"/>
                </a:cubicBezTo>
                <a:cubicBezTo>
                  <a:pt x="19856" y="6133"/>
                  <a:pt x="19861" y="6119"/>
                  <a:pt x="19867" y="6129"/>
                </a:cubicBezTo>
                <a:cubicBezTo>
                  <a:pt x="19866" y="6153"/>
                  <a:pt x="19864" y="6158"/>
                  <a:pt x="19864" y="6188"/>
                </a:cubicBezTo>
                <a:lnTo>
                  <a:pt x="19855" y="6187"/>
                </a:lnTo>
                <a:cubicBezTo>
                  <a:pt x="19855" y="6187"/>
                  <a:pt x="19849" y="6186"/>
                  <a:pt x="19849" y="6186"/>
                </a:cubicBezTo>
                <a:close/>
                <a:moveTo>
                  <a:pt x="19827" y="4322"/>
                </a:moveTo>
                <a:cubicBezTo>
                  <a:pt x="19828" y="4416"/>
                  <a:pt x="19819" y="4382"/>
                  <a:pt x="19817" y="4438"/>
                </a:cubicBezTo>
                <a:lnTo>
                  <a:pt x="19811" y="4437"/>
                </a:lnTo>
                <a:cubicBezTo>
                  <a:pt x="19810" y="4365"/>
                  <a:pt x="19797" y="4408"/>
                  <a:pt x="19802" y="4288"/>
                </a:cubicBezTo>
                <a:cubicBezTo>
                  <a:pt x="19806" y="4333"/>
                  <a:pt x="19810" y="4369"/>
                  <a:pt x="19816" y="4290"/>
                </a:cubicBezTo>
                <a:cubicBezTo>
                  <a:pt x="19806" y="4267"/>
                  <a:pt x="19784" y="4264"/>
                  <a:pt x="19784" y="4316"/>
                </a:cubicBezTo>
                <a:cubicBezTo>
                  <a:pt x="19792" y="4308"/>
                  <a:pt x="19796" y="4328"/>
                  <a:pt x="19794" y="4406"/>
                </a:cubicBezTo>
                <a:cubicBezTo>
                  <a:pt x="19785" y="4378"/>
                  <a:pt x="19789" y="4502"/>
                  <a:pt x="19781" y="4492"/>
                </a:cubicBezTo>
                <a:cubicBezTo>
                  <a:pt x="19782" y="4431"/>
                  <a:pt x="19769" y="4483"/>
                  <a:pt x="19768" y="4431"/>
                </a:cubicBezTo>
                <a:cubicBezTo>
                  <a:pt x="19765" y="4431"/>
                  <a:pt x="19765" y="4379"/>
                  <a:pt x="19769" y="4373"/>
                </a:cubicBezTo>
                <a:cubicBezTo>
                  <a:pt x="19770" y="4435"/>
                  <a:pt x="19787" y="4472"/>
                  <a:pt x="19789" y="4375"/>
                </a:cubicBezTo>
                <a:cubicBezTo>
                  <a:pt x="19782" y="4365"/>
                  <a:pt x="19779" y="4327"/>
                  <a:pt x="19769" y="4343"/>
                </a:cubicBezTo>
                <a:cubicBezTo>
                  <a:pt x="19763" y="4351"/>
                  <a:pt x="19759" y="4334"/>
                  <a:pt x="19759" y="4282"/>
                </a:cubicBezTo>
                <a:cubicBezTo>
                  <a:pt x="19768" y="4316"/>
                  <a:pt x="19776" y="4267"/>
                  <a:pt x="19786" y="4239"/>
                </a:cubicBezTo>
                <a:cubicBezTo>
                  <a:pt x="19800" y="4238"/>
                  <a:pt x="19814" y="4236"/>
                  <a:pt x="19828" y="4233"/>
                </a:cubicBezTo>
                <a:cubicBezTo>
                  <a:pt x="19834" y="4237"/>
                  <a:pt x="19831" y="4313"/>
                  <a:pt x="19839" y="4293"/>
                </a:cubicBezTo>
                <a:cubicBezTo>
                  <a:pt x="19839" y="4259"/>
                  <a:pt x="19840" y="4248"/>
                  <a:pt x="19842" y="4231"/>
                </a:cubicBezTo>
                <a:cubicBezTo>
                  <a:pt x="19844" y="4230"/>
                  <a:pt x="19846" y="4230"/>
                  <a:pt x="19849" y="4230"/>
                </a:cubicBezTo>
                <a:cubicBezTo>
                  <a:pt x="19849" y="4235"/>
                  <a:pt x="19850" y="4238"/>
                  <a:pt x="19851" y="4236"/>
                </a:cubicBezTo>
                <a:cubicBezTo>
                  <a:pt x="19852" y="4287"/>
                  <a:pt x="19865" y="4235"/>
                  <a:pt x="19864" y="4297"/>
                </a:cubicBezTo>
                <a:lnTo>
                  <a:pt x="19863" y="4385"/>
                </a:lnTo>
                <a:cubicBezTo>
                  <a:pt x="19852" y="4363"/>
                  <a:pt x="19839" y="4407"/>
                  <a:pt x="19847" y="4324"/>
                </a:cubicBezTo>
                <a:lnTo>
                  <a:pt x="19844" y="4324"/>
                </a:lnTo>
                <a:cubicBezTo>
                  <a:pt x="19844" y="4324"/>
                  <a:pt x="19827" y="4322"/>
                  <a:pt x="19827" y="4322"/>
                </a:cubicBezTo>
                <a:close/>
                <a:moveTo>
                  <a:pt x="19820" y="4616"/>
                </a:moveTo>
                <a:lnTo>
                  <a:pt x="19811" y="4615"/>
                </a:lnTo>
                <a:lnTo>
                  <a:pt x="19813" y="4497"/>
                </a:lnTo>
                <a:cubicBezTo>
                  <a:pt x="19818" y="4494"/>
                  <a:pt x="19818" y="4533"/>
                  <a:pt x="19824" y="4528"/>
                </a:cubicBezTo>
                <a:cubicBezTo>
                  <a:pt x="19821" y="4583"/>
                  <a:pt x="19815" y="4547"/>
                  <a:pt x="19820" y="4616"/>
                </a:cubicBezTo>
                <a:close/>
                <a:moveTo>
                  <a:pt x="19758" y="3917"/>
                </a:moveTo>
                <a:cubicBezTo>
                  <a:pt x="19758" y="3908"/>
                  <a:pt x="19757" y="3901"/>
                  <a:pt x="19756" y="3898"/>
                </a:cubicBezTo>
                <a:cubicBezTo>
                  <a:pt x="19756" y="3907"/>
                  <a:pt x="19755" y="3912"/>
                  <a:pt x="19755" y="3916"/>
                </a:cubicBezTo>
                <a:cubicBezTo>
                  <a:pt x="19754" y="3916"/>
                  <a:pt x="19753" y="3919"/>
                  <a:pt x="19752" y="3920"/>
                </a:cubicBezTo>
                <a:cubicBezTo>
                  <a:pt x="19750" y="3910"/>
                  <a:pt x="19749" y="3907"/>
                  <a:pt x="19748" y="3910"/>
                </a:cubicBezTo>
                <a:cubicBezTo>
                  <a:pt x="19750" y="3862"/>
                  <a:pt x="19759" y="3862"/>
                  <a:pt x="19770" y="3868"/>
                </a:cubicBezTo>
                <a:cubicBezTo>
                  <a:pt x="19768" y="3886"/>
                  <a:pt x="19767" y="3911"/>
                  <a:pt x="19768" y="3933"/>
                </a:cubicBezTo>
                <a:cubicBezTo>
                  <a:pt x="19765" y="3924"/>
                  <a:pt x="19762" y="3918"/>
                  <a:pt x="19758" y="3917"/>
                </a:cubicBezTo>
                <a:close/>
                <a:moveTo>
                  <a:pt x="19754" y="4429"/>
                </a:moveTo>
                <a:cubicBezTo>
                  <a:pt x="19742" y="4514"/>
                  <a:pt x="19731" y="4422"/>
                  <a:pt x="19718" y="4513"/>
                </a:cubicBezTo>
                <a:cubicBezTo>
                  <a:pt x="19727" y="4364"/>
                  <a:pt x="19685" y="4401"/>
                  <a:pt x="19696" y="4481"/>
                </a:cubicBezTo>
                <a:cubicBezTo>
                  <a:pt x="19691" y="4414"/>
                  <a:pt x="19668" y="4506"/>
                  <a:pt x="19675" y="4330"/>
                </a:cubicBezTo>
                <a:cubicBezTo>
                  <a:pt x="19689" y="4300"/>
                  <a:pt x="19688" y="4270"/>
                  <a:pt x="19701" y="4334"/>
                </a:cubicBezTo>
                <a:cubicBezTo>
                  <a:pt x="19711" y="4354"/>
                  <a:pt x="19716" y="4316"/>
                  <a:pt x="19721" y="4277"/>
                </a:cubicBezTo>
                <a:cubicBezTo>
                  <a:pt x="19729" y="4266"/>
                  <a:pt x="19727" y="4332"/>
                  <a:pt x="19735" y="4309"/>
                </a:cubicBezTo>
                <a:cubicBezTo>
                  <a:pt x="19735" y="4333"/>
                  <a:pt x="19732" y="4338"/>
                  <a:pt x="19732" y="4367"/>
                </a:cubicBezTo>
                <a:cubicBezTo>
                  <a:pt x="19736" y="4390"/>
                  <a:pt x="19745" y="4310"/>
                  <a:pt x="19738" y="4309"/>
                </a:cubicBezTo>
                <a:lnTo>
                  <a:pt x="19739" y="4280"/>
                </a:lnTo>
                <a:cubicBezTo>
                  <a:pt x="19745" y="4308"/>
                  <a:pt x="19752" y="4336"/>
                  <a:pt x="19757" y="4371"/>
                </a:cubicBezTo>
                <a:cubicBezTo>
                  <a:pt x="19757" y="4401"/>
                  <a:pt x="19755" y="4406"/>
                  <a:pt x="19754" y="4429"/>
                </a:cubicBezTo>
                <a:close/>
                <a:moveTo>
                  <a:pt x="19748" y="6232"/>
                </a:moveTo>
                <a:lnTo>
                  <a:pt x="19745" y="6231"/>
                </a:lnTo>
                <a:lnTo>
                  <a:pt x="19742" y="6231"/>
                </a:lnTo>
                <a:cubicBezTo>
                  <a:pt x="19744" y="6153"/>
                  <a:pt x="19726" y="6256"/>
                  <a:pt x="19732" y="6141"/>
                </a:cubicBezTo>
                <a:lnTo>
                  <a:pt x="19749" y="6143"/>
                </a:lnTo>
                <a:cubicBezTo>
                  <a:pt x="19749" y="6167"/>
                  <a:pt x="19752" y="6172"/>
                  <a:pt x="19751" y="6202"/>
                </a:cubicBezTo>
                <a:cubicBezTo>
                  <a:pt x="19751" y="6220"/>
                  <a:pt x="19750" y="6237"/>
                  <a:pt x="19748" y="6232"/>
                </a:cubicBezTo>
                <a:close/>
                <a:moveTo>
                  <a:pt x="19702" y="4659"/>
                </a:moveTo>
                <a:cubicBezTo>
                  <a:pt x="19701" y="4682"/>
                  <a:pt x="19699" y="4693"/>
                  <a:pt x="19695" y="4688"/>
                </a:cubicBezTo>
                <a:cubicBezTo>
                  <a:pt x="19700" y="4619"/>
                  <a:pt x="19696" y="4609"/>
                  <a:pt x="19703" y="4541"/>
                </a:cubicBezTo>
                <a:cubicBezTo>
                  <a:pt x="19708" y="4533"/>
                  <a:pt x="19708" y="4570"/>
                  <a:pt x="19711" y="4571"/>
                </a:cubicBezTo>
                <a:cubicBezTo>
                  <a:pt x="19710" y="4627"/>
                  <a:pt x="19702" y="4591"/>
                  <a:pt x="19702" y="4659"/>
                </a:cubicBezTo>
                <a:close/>
                <a:moveTo>
                  <a:pt x="19674" y="4625"/>
                </a:moveTo>
                <a:cubicBezTo>
                  <a:pt x="19671" y="4550"/>
                  <a:pt x="19688" y="4513"/>
                  <a:pt x="19675" y="4507"/>
                </a:cubicBezTo>
                <a:cubicBezTo>
                  <a:pt x="19675" y="4482"/>
                  <a:pt x="19677" y="4480"/>
                  <a:pt x="19679" y="4478"/>
                </a:cubicBezTo>
                <a:lnTo>
                  <a:pt x="19684" y="4479"/>
                </a:lnTo>
                <a:cubicBezTo>
                  <a:pt x="19682" y="4579"/>
                  <a:pt x="19687" y="4606"/>
                  <a:pt x="19690" y="4657"/>
                </a:cubicBezTo>
                <a:cubicBezTo>
                  <a:pt x="19687" y="4726"/>
                  <a:pt x="19678" y="4631"/>
                  <a:pt x="19674" y="4625"/>
                </a:cubicBezTo>
                <a:close/>
                <a:moveTo>
                  <a:pt x="19630" y="4235"/>
                </a:moveTo>
                <a:cubicBezTo>
                  <a:pt x="19627" y="4347"/>
                  <a:pt x="19594" y="4275"/>
                  <a:pt x="19596" y="4230"/>
                </a:cubicBezTo>
                <a:cubicBezTo>
                  <a:pt x="19607" y="4221"/>
                  <a:pt x="19623" y="4259"/>
                  <a:pt x="19630" y="4208"/>
                </a:cubicBezTo>
                <a:cubicBezTo>
                  <a:pt x="19644" y="4215"/>
                  <a:pt x="19658" y="4218"/>
                  <a:pt x="19672" y="4221"/>
                </a:cubicBezTo>
                <a:cubicBezTo>
                  <a:pt x="19673" y="4226"/>
                  <a:pt x="19673" y="4231"/>
                  <a:pt x="19673" y="4242"/>
                </a:cubicBezTo>
                <a:cubicBezTo>
                  <a:pt x="19661" y="4261"/>
                  <a:pt x="19647" y="4262"/>
                  <a:pt x="19630" y="4235"/>
                </a:cubicBezTo>
                <a:close/>
                <a:moveTo>
                  <a:pt x="19667" y="4477"/>
                </a:moveTo>
                <a:cubicBezTo>
                  <a:pt x="19661" y="4483"/>
                  <a:pt x="19661" y="4443"/>
                  <a:pt x="19656" y="4446"/>
                </a:cubicBezTo>
                <a:lnTo>
                  <a:pt x="19655" y="4504"/>
                </a:lnTo>
                <a:cubicBezTo>
                  <a:pt x="19655" y="4534"/>
                  <a:pt x="19657" y="4540"/>
                  <a:pt x="19657" y="4564"/>
                </a:cubicBezTo>
                <a:cubicBezTo>
                  <a:pt x="19655" y="4588"/>
                  <a:pt x="19653" y="4605"/>
                  <a:pt x="19651" y="4622"/>
                </a:cubicBezTo>
                <a:cubicBezTo>
                  <a:pt x="19652" y="4575"/>
                  <a:pt x="19649" y="4571"/>
                  <a:pt x="19649" y="4533"/>
                </a:cubicBezTo>
                <a:cubicBezTo>
                  <a:pt x="19640" y="4515"/>
                  <a:pt x="19635" y="4552"/>
                  <a:pt x="19629" y="4560"/>
                </a:cubicBezTo>
                <a:cubicBezTo>
                  <a:pt x="19627" y="4555"/>
                  <a:pt x="19625" y="4554"/>
                  <a:pt x="19623" y="4553"/>
                </a:cubicBezTo>
                <a:cubicBezTo>
                  <a:pt x="19619" y="4522"/>
                  <a:pt x="19614" y="4503"/>
                  <a:pt x="19608" y="4490"/>
                </a:cubicBezTo>
                <a:cubicBezTo>
                  <a:pt x="19609" y="4482"/>
                  <a:pt x="19611" y="4470"/>
                  <a:pt x="19613" y="4469"/>
                </a:cubicBezTo>
                <a:cubicBezTo>
                  <a:pt x="19617" y="4444"/>
                  <a:pt x="19613" y="4425"/>
                  <a:pt x="19617" y="4351"/>
                </a:cubicBezTo>
                <a:cubicBezTo>
                  <a:pt x="19621" y="4355"/>
                  <a:pt x="19625" y="4358"/>
                  <a:pt x="19626" y="4323"/>
                </a:cubicBezTo>
                <a:lnTo>
                  <a:pt x="19649" y="4327"/>
                </a:lnTo>
                <a:cubicBezTo>
                  <a:pt x="19650" y="4407"/>
                  <a:pt x="19643" y="4385"/>
                  <a:pt x="19642" y="4444"/>
                </a:cubicBezTo>
                <a:cubicBezTo>
                  <a:pt x="19651" y="4466"/>
                  <a:pt x="19652" y="4384"/>
                  <a:pt x="19657" y="4357"/>
                </a:cubicBezTo>
                <a:cubicBezTo>
                  <a:pt x="19667" y="4382"/>
                  <a:pt x="19656" y="4440"/>
                  <a:pt x="19669" y="4359"/>
                </a:cubicBezTo>
                <a:cubicBezTo>
                  <a:pt x="19664" y="4425"/>
                  <a:pt x="19675" y="4471"/>
                  <a:pt x="19667" y="4477"/>
                </a:cubicBezTo>
                <a:close/>
                <a:moveTo>
                  <a:pt x="19640" y="6896"/>
                </a:moveTo>
                <a:lnTo>
                  <a:pt x="19646" y="6898"/>
                </a:lnTo>
                <a:lnTo>
                  <a:pt x="19646" y="6927"/>
                </a:lnTo>
                <a:cubicBezTo>
                  <a:pt x="19647" y="6969"/>
                  <a:pt x="19649" y="6999"/>
                  <a:pt x="19653" y="7017"/>
                </a:cubicBezTo>
                <a:cubicBezTo>
                  <a:pt x="19647" y="7108"/>
                  <a:pt x="19637" y="6889"/>
                  <a:pt x="19640" y="6896"/>
                </a:cubicBezTo>
                <a:close/>
                <a:moveTo>
                  <a:pt x="19635" y="4679"/>
                </a:moveTo>
                <a:lnTo>
                  <a:pt x="19633" y="4679"/>
                </a:lnTo>
                <a:cubicBezTo>
                  <a:pt x="19635" y="4648"/>
                  <a:pt x="19629" y="4645"/>
                  <a:pt x="19626" y="4642"/>
                </a:cubicBezTo>
                <a:cubicBezTo>
                  <a:pt x="19627" y="4635"/>
                  <a:pt x="19628" y="4631"/>
                  <a:pt x="19629" y="4623"/>
                </a:cubicBezTo>
                <a:cubicBezTo>
                  <a:pt x="19629" y="4621"/>
                  <a:pt x="19629" y="4620"/>
                  <a:pt x="19629" y="4618"/>
                </a:cubicBezTo>
                <a:cubicBezTo>
                  <a:pt x="19640" y="4615"/>
                  <a:pt x="19640" y="4597"/>
                  <a:pt x="19651" y="4622"/>
                </a:cubicBezTo>
                <a:cubicBezTo>
                  <a:pt x="19646" y="4652"/>
                  <a:pt x="19642" y="4674"/>
                  <a:pt x="19635" y="4679"/>
                </a:cubicBezTo>
                <a:close/>
                <a:moveTo>
                  <a:pt x="19621" y="4707"/>
                </a:moveTo>
                <a:cubicBezTo>
                  <a:pt x="19620" y="4696"/>
                  <a:pt x="19620" y="4688"/>
                  <a:pt x="19619" y="4681"/>
                </a:cubicBezTo>
                <a:cubicBezTo>
                  <a:pt x="19620" y="4678"/>
                  <a:pt x="19621" y="4676"/>
                  <a:pt x="19621" y="4673"/>
                </a:cubicBezTo>
                <a:cubicBezTo>
                  <a:pt x="19621" y="4683"/>
                  <a:pt x="19621" y="4693"/>
                  <a:pt x="19621" y="4707"/>
                </a:cubicBezTo>
                <a:close/>
                <a:moveTo>
                  <a:pt x="19556" y="4520"/>
                </a:moveTo>
                <a:lnTo>
                  <a:pt x="19554" y="4520"/>
                </a:lnTo>
                <a:cubicBezTo>
                  <a:pt x="19554" y="4521"/>
                  <a:pt x="19554" y="4522"/>
                  <a:pt x="19554" y="4524"/>
                </a:cubicBezTo>
                <a:cubicBezTo>
                  <a:pt x="19547" y="4542"/>
                  <a:pt x="19540" y="4563"/>
                  <a:pt x="19534" y="4585"/>
                </a:cubicBezTo>
                <a:cubicBezTo>
                  <a:pt x="19538" y="4491"/>
                  <a:pt x="19543" y="4409"/>
                  <a:pt x="19552" y="4356"/>
                </a:cubicBezTo>
                <a:cubicBezTo>
                  <a:pt x="19554" y="4365"/>
                  <a:pt x="19556" y="4381"/>
                  <a:pt x="19556" y="4402"/>
                </a:cubicBezTo>
                <a:cubicBezTo>
                  <a:pt x="19553" y="4416"/>
                  <a:pt x="19549" y="4433"/>
                  <a:pt x="19547" y="4460"/>
                </a:cubicBezTo>
                <a:lnTo>
                  <a:pt x="19546" y="4489"/>
                </a:lnTo>
                <a:cubicBezTo>
                  <a:pt x="19552" y="4557"/>
                  <a:pt x="19561" y="4366"/>
                  <a:pt x="19569" y="4345"/>
                </a:cubicBezTo>
                <a:cubicBezTo>
                  <a:pt x="19577" y="4391"/>
                  <a:pt x="19581" y="4357"/>
                  <a:pt x="19591" y="4348"/>
                </a:cubicBezTo>
                <a:lnTo>
                  <a:pt x="19591" y="4377"/>
                </a:lnTo>
                <a:cubicBezTo>
                  <a:pt x="19596" y="4385"/>
                  <a:pt x="19606" y="4350"/>
                  <a:pt x="19602" y="4438"/>
                </a:cubicBezTo>
                <a:cubicBezTo>
                  <a:pt x="19604" y="4439"/>
                  <a:pt x="19604" y="4461"/>
                  <a:pt x="19604" y="4482"/>
                </a:cubicBezTo>
                <a:cubicBezTo>
                  <a:pt x="19589" y="4460"/>
                  <a:pt x="19572" y="4481"/>
                  <a:pt x="19556" y="4520"/>
                </a:cubicBezTo>
                <a:close/>
                <a:moveTo>
                  <a:pt x="19570" y="4299"/>
                </a:moveTo>
                <a:cubicBezTo>
                  <a:pt x="19566" y="4315"/>
                  <a:pt x="19563" y="4320"/>
                  <a:pt x="19560" y="4320"/>
                </a:cubicBezTo>
                <a:cubicBezTo>
                  <a:pt x="19563" y="4310"/>
                  <a:pt x="19566" y="4303"/>
                  <a:pt x="19570" y="4299"/>
                </a:cubicBezTo>
                <a:close/>
                <a:moveTo>
                  <a:pt x="19607" y="4184"/>
                </a:moveTo>
                <a:cubicBezTo>
                  <a:pt x="19603" y="4185"/>
                  <a:pt x="19600" y="4188"/>
                  <a:pt x="19597" y="4201"/>
                </a:cubicBezTo>
                <a:lnTo>
                  <a:pt x="19594" y="4201"/>
                </a:lnTo>
                <a:lnTo>
                  <a:pt x="19588" y="4200"/>
                </a:lnTo>
                <a:lnTo>
                  <a:pt x="19585" y="4200"/>
                </a:lnTo>
                <a:cubicBezTo>
                  <a:pt x="19584" y="4201"/>
                  <a:pt x="19584" y="4207"/>
                  <a:pt x="19583" y="4212"/>
                </a:cubicBezTo>
                <a:cubicBezTo>
                  <a:pt x="19582" y="4199"/>
                  <a:pt x="19581" y="4184"/>
                  <a:pt x="19579" y="4171"/>
                </a:cubicBezTo>
                <a:lnTo>
                  <a:pt x="19594" y="4168"/>
                </a:lnTo>
                <a:cubicBezTo>
                  <a:pt x="19598" y="4176"/>
                  <a:pt x="19602" y="4178"/>
                  <a:pt x="19607" y="4184"/>
                </a:cubicBezTo>
                <a:close/>
                <a:moveTo>
                  <a:pt x="19491" y="1898"/>
                </a:moveTo>
                <a:cubicBezTo>
                  <a:pt x="19472" y="1860"/>
                  <a:pt x="19477" y="1973"/>
                  <a:pt x="19461" y="1956"/>
                </a:cubicBezTo>
                <a:lnTo>
                  <a:pt x="19458" y="1854"/>
                </a:lnTo>
                <a:lnTo>
                  <a:pt x="19471" y="1852"/>
                </a:lnTo>
                <a:cubicBezTo>
                  <a:pt x="19472" y="1609"/>
                  <a:pt x="19445" y="1650"/>
                  <a:pt x="19421" y="1660"/>
                </a:cubicBezTo>
                <a:cubicBezTo>
                  <a:pt x="19428" y="1532"/>
                  <a:pt x="19465" y="1629"/>
                  <a:pt x="19478" y="1646"/>
                </a:cubicBezTo>
                <a:cubicBezTo>
                  <a:pt x="19475" y="1684"/>
                  <a:pt x="19469" y="1898"/>
                  <a:pt x="19490" y="1847"/>
                </a:cubicBezTo>
                <a:cubicBezTo>
                  <a:pt x="19530" y="1822"/>
                  <a:pt x="19566" y="1837"/>
                  <a:pt x="19600" y="1871"/>
                </a:cubicBezTo>
                <a:cubicBezTo>
                  <a:pt x="19603" y="1946"/>
                  <a:pt x="19616" y="1914"/>
                  <a:pt x="19626" y="1916"/>
                </a:cubicBezTo>
                <a:cubicBezTo>
                  <a:pt x="19660" y="1938"/>
                  <a:pt x="19615" y="1992"/>
                  <a:pt x="19602" y="1973"/>
                </a:cubicBezTo>
                <a:lnTo>
                  <a:pt x="19577" y="1979"/>
                </a:lnTo>
                <a:lnTo>
                  <a:pt x="19575" y="1928"/>
                </a:lnTo>
                <a:cubicBezTo>
                  <a:pt x="19543" y="1966"/>
                  <a:pt x="19525" y="1851"/>
                  <a:pt x="19491" y="1898"/>
                </a:cubicBezTo>
                <a:close/>
                <a:moveTo>
                  <a:pt x="19522" y="7150"/>
                </a:moveTo>
                <a:cubicBezTo>
                  <a:pt x="19520" y="7149"/>
                  <a:pt x="19519" y="7160"/>
                  <a:pt x="19517" y="7173"/>
                </a:cubicBezTo>
                <a:cubicBezTo>
                  <a:pt x="19515" y="7151"/>
                  <a:pt x="19513" y="7128"/>
                  <a:pt x="19511" y="7106"/>
                </a:cubicBezTo>
                <a:cubicBezTo>
                  <a:pt x="19515" y="7115"/>
                  <a:pt x="19519" y="7128"/>
                  <a:pt x="19522" y="7150"/>
                </a:cubicBezTo>
                <a:cubicBezTo>
                  <a:pt x="19524" y="7150"/>
                  <a:pt x="19525" y="7157"/>
                  <a:pt x="19527" y="7176"/>
                </a:cubicBezTo>
                <a:cubicBezTo>
                  <a:pt x="19525" y="7164"/>
                  <a:pt x="19524" y="7159"/>
                  <a:pt x="19522" y="7150"/>
                </a:cubicBezTo>
                <a:close/>
                <a:moveTo>
                  <a:pt x="19592" y="1567"/>
                </a:moveTo>
                <a:lnTo>
                  <a:pt x="19649" y="1554"/>
                </a:lnTo>
                <a:lnTo>
                  <a:pt x="19652" y="1655"/>
                </a:lnTo>
                <a:lnTo>
                  <a:pt x="19645" y="1656"/>
                </a:lnTo>
                <a:cubicBezTo>
                  <a:pt x="19635" y="1588"/>
                  <a:pt x="19616" y="1613"/>
                  <a:pt x="19599" y="1617"/>
                </a:cubicBezTo>
                <a:lnTo>
                  <a:pt x="19587" y="1620"/>
                </a:lnTo>
                <a:cubicBezTo>
                  <a:pt x="19584" y="1577"/>
                  <a:pt x="19588" y="1571"/>
                  <a:pt x="19592" y="1567"/>
                </a:cubicBezTo>
                <a:close/>
                <a:moveTo>
                  <a:pt x="19677" y="4222"/>
                </a:moveTo>
                <a:cubicBezTo>
                  <a:pt x="19681" y="4222"/>
                  <a:pt x="19686" y="4224"/>
                  <a:pt x="19690" y="4225"/>
                </a:cubicBezTo>
                <a:cubicBezTo>
                  <a:pt x="19687" y="4231"/>
                  <a:pt x="19683" y="4236"/>
                  <a:pt x="19676" y="4242"/>
                </a:cubicBezTo>
                <a:cubicBezTo>
                  <a:pt x="19676" y="4233"/>
                  <a:pt x="19677" y="4229"/>
                  <a:pt x="19677" y="4222"/>
                </a:cubicBezTo>
                <a:close/>
                <a:moveTo>
                  <a:pt x="19788" y="3970"/>
                </a:moveTo>
                <a:cubicBezTo>
                  <a:pt x="19786" y="3971"/>
                  <a:pt x="19785" y="3970"/>
                  <a:pt x="19783" y="3968"/>
                </a:cubicBezTo>
                <a:cubicBezTo>
                  <a:pt x="19782" y="3939"/>
                  <a:pt x="19783" y="3896"/>
                  <a:pt x="19778" y="3901"/>
                </a:cubicBezTo>
                <a:cubicBezTo>
                  <a:pt x="19778" y="3888"/>
                  <a:pt x="19778" y="3880"/>
                  <a:pt x="19777" y="3872"/>
                </a:cubicBezTo>
                <a:cubicBezTo>
                  <a:pt x="19780" y="3873"/>
                  <a:pt x="19781" y="3873"/>
                  <a:pt x="19783" y="3873"/>
                </a:cubicBezTo>
                <a:cubicBezTo>
                  <a:pt x="19782" y="3876"/>
                  <a:pt x="19781" y="3884"/>
                  <a:pt x="19781" y="3901"/>
                </a:cubicBezTo>
                <a:cubicBezTo>
                  <a:pt x="19788" y="3886"/>
                  <a:pt x="19787" y="3936"/>
                  <a:pt x="19788" y="3970"/>
                </a:cubicBezTo>
                <a:close/>
                <a:moveTo>
                  <a:pt x="19793" y="3966"/>
                </a:moveTo>
                <a:cubicBezTo>
                  <a:pt x="19793" y="3967"/>
                  <a:pt x="19792" y="3967"/>
                  <a:pt x="19791" y="3968"/>
                </a:cubicBezTo>
                <a:cubicBezTo>
                  <a:pt x="19792" y="3954"/>
                  <a:pt x="19792" y="3939"/>
                  <a:pt x="19792" y="3925"/>
                </a:cubicBezTo>
                <a:cubicBezTo>
                  <a:pt x="19792" y="3925"/>
                  <a:pt x="19793" y="3966"/>
                  <a:pt x="19793" y="3966"/>
                </a:cubicBezTo>
                <a:close/>
                <a:moveTo>
                  <a:pt x="19754" y="1631"/>
                </a:moveTo>
                <a:cubicBezTo>
                  <a:pt x="19785" y="1663"/>
                  <a:pt x="19793" y="1541"/>
                  <a:pt x="19822" y="1563"/>
                </a:cubicBezTo>
                <a:cubicBezTo>
                  <a:pt x="19828" y="1589"/>
                  <a:pt x="19834" y="1614"/>
                  <a:pt x="19843" y="1609"/>
                </a:cubicBezTo>
                <a:cubicBezTo>
                  <a:pt x="19845" y="1721"/>
                  <a:pt x="19816" y="1637"/>
                  <a:pt x="19806" y="1669"/>
                </a:cubicBezTo>
                <a:cubicBezTo>
                  <a:pt x="19779" y="1643"/>
                  <a:pt x="19740" y="1751"/>
                  <a:pt x="19722" y="1638"/>
                </a:cubicBezTo>
                <a:cubicBezTo>
                  <a:pt x="19723" y="1488"/>
                  <a:pt x="19739" y="1700"/>
                  <a:pt x="19754" y="1631"/>
                </a:cubicBezTo>
                <a:close/>
                <a:moveTo>
                  <a:pt x="19888" y="4223"/>
                </a:moveTo>
                <a:cubicBezTo>
                  <a:pt x="19888" y="4227"/>
                  <a:pt x="19887" y="4232"/>
                  <a:pt x="19885" y="4241"/>
                </a:cubicBezTo>
                <a:cubicBezTo>
                  <a:pt x="19877" y="4225"/>
                  <a:pt x="19878" y="4330"/>
                  <a:pt x="19867" y="4297"/>
                </a:cubicBezTo>
                <a:cubicBezTo>
                  <a:pt x="19869" y="4254"/>
                  <a:pt x="19866" y="4242"/>
                  <a:pt x="19864" y="4227"/>
                </a:cubicBezTo>
                <a:cubicBezTo>
                  <a:pt x="19873" y="4225"/>
                  <a:pt x="19880" y="4224"/>
                  <a:pt x="19888" y="4223"/>
                </a:cubicBezTo>
                <a:close/>
                <a:moveTo>
                  <a:pt x="19976" y="4218"/>
                </a:moveTo>
                <a:cubicBezTo>
                  <a:pt x="19978" y="4219"/>
                  <a:pt x="19980" y="4219"/>
                  <a:pt x="19983" y="4219"/>
                </a:cubicBezTo>
                <a:cubicBezTo>
                  <a:pt x="19983" y="4221"/>
                  <a:pt x="19983" y="4222"/>
                  <a:pt x="19983" y="4224"/>
                </a:cubicBezTo>
                <a:cubicBezTo>
                  <a:pt x="19983" y="4222"/>
                  <a:pt x="19983" y="4221"/>
                  <a:pt x="19983" y="4219"/>
                </a:cubicBezTo>
                <a:cubicBezTo>
                  <a:pt x="19988" y="4220"/>
                  <a:pt x="19993" y="4220"/>
                  <a:pt x="19997" y="4221"/>
                </a:cubicBezTo>
                <a:cubicBezTo>
                  <a:pt x="19997" y="4251"/>
                  <a:pt x="19996" y="4281"/>
                  <a:pt x="19994" y="4284"/>
                </a:cubicBezTo>
                <a:lnTo>
                  <a:pt x="19988" y="4284"/>
                </a:lnTo>
                <a:lnTo>
                  <a:pt x="19973" y="4282"/>
                </a:lnTo>
                <a:cubicBezTo>
                  <a:pt x="19975" y="4251"/>
                  <a:pt x="19976" y="4238"/>
                  <a:pt x="19976" y="4218"/>
                </a:cubicBezTo>
                <a:close/>
                <a:moveTo>
                  <a:pt x="20021" y="4203"/>
                </a:moveTo>
                <a:cubicBezTo>
                  <a:pt x="20031" y="4192"/>
                  <a:pt x="20041" y="4184"/>
                  <a:pt x="20052" y="4176"/>
                </a:cubicBezTo>
                <a:cubicBezTo>
                  <a:pt x="20053" y="4184"/>
                  <a:pt x="20054" y="4193"/>
                  <a:pt x="20055" y="4204"/>
                </a:cubicBezTo>
                <a:cubicBezTo>
                  <a:pt x="20045" y="4234"/>
                  <a:pt x="20034" y="4250"/>
                  <a:pt x="20027" y="4318"/>
                </a:cubicBezTo>
                <a:cubicBezTo>
                  <a:pt x="20038" y="4314"/>
                  <a:pt x="20028" y="4342"/>
                  <a:pt x="20029" y="4407"/>
                </a:cubicBezTo>
                <a:lnTo>
                  <a:pt x="20018" y="4406"/>
                </a:lnTo>
                <a:cubicBezTo>
                  <a:pt x="20018" y="4359"/>
                  <a:pt x="20011" y="4382"/>
                  <a:pt x="20013" y="4316"/>
                </a:cubicBezTo>
                <a:cubicBezTo>
                  <a:pt x="20017" y="4326"/>
                  <a:pt x="20018" y="4359"/>
                  <a:pt x="20024" y="4347"/>
                </a:cubicBezTo>
                <a:cubicBezTo>
                  <a:pt x="20025" y="4306"/>
                  <a:pt x="20026" y="4283"/>
                  <a:pt x="20028" y="4259"/>
                </a:cubicBezTo>
                <a:cubicBezTo>
                  <a:pt x="20025" y="4246"/>
                  <a:pt x="20023" y="4228"/>
                  <a:pt x="20021" y="4203"/>
                </a:cubicBezTo>
                <a:close/>
                <a:moveTo>
                  <a:pt x="20173" y="3378"/>
                </a:moveTo>
                <a:cubicBezTo>
                  <a:pt x="20193" y="3325"/>
                  <a:pt x="20216" y="3287"/>
                  <a:pt x="20233" y="3352"/>
                </a:cubicBezTo>
                <a:cubicBezTo>
                  <a:pt x="20218" y="3407"/>
                  <a:pt x="20199" y="3437"/>
                  <a:pt x="20179" y="3455"/>
                </a:cubicBezTo>
                <a:lnTo>
                  <a:pt x="20180" y="3421"/>
                </a:lnTo>
                <a:cubicBezTo>
                  <a:pt x="20174" y="3417"/>
                  <a:pt x="20173" y="3456"/>
                  <a:pt x="20168" y="3450"/>
                </a:cubicBezTo>
                <a:cubicBezTo>
                  <a:pt x="20167" y="3396"/>
                  <a:pt x="20171" y="3400"/>
                  <a:pt x="20173" y="3378"/>
                </a:cubicBezTo>
                <a:close/>
                <a:moveTo>
                  <a:pt x="20236" y="3448"/>
                </a:moveTo>
                <a:cubicBezTo>
                  <a:pt x="20238" y="3449"/>
                  <a:pt x="20239" y="3449"/>
                  <a:pt x="20242" y="3452"/>
                </a:cubicBezTo>
                <a:lnTo>
                  <a:pt x="20243" y="3503"/>
                </a:lnTo>
                <a:cubicBezTo>
                  <a:pt x="20239" y="3517"/>
                  <a:pt x="20236" y="3531"/>
                  <a:pt x="20232" y="3545"/>
                </a:cubicBezTo>
                <a:cubicBezTo>
                  <a:pt x="20232" y="3500"/>
                  <a:pt x="20235" y="3485"/>
                  <a:pt x="20236" y="3448"/>
                </a:cubicBezTo>
                <a:close/>
                <a:moveTo>
                  <a:pt x="20243" y="4020"/>
                </a:moveTo>
                <a:lnTo>
                  <a:pt x="20243" y="4050"/>
                </a:lnTo>
                <a:cubicBezTo>
                  <a:pt x="20239" y="4047"/>
                  <a:pt x="20239" y="4011"/>
                  <a:pt x="20234" y="4019"/>
                </a:cubicBezTo>
                <a:lnTo>
                  <a:pt x="20232" y="4019"/>
                </a:lnTo>
                <a:lnTo>
                  <a:pt x="20232" y="4004"/>
                </a:lnTo>
                <a:cubicBezTo>
                  <a:pt x="20236" y="3996"/>
                  <a:pt x="20240" y="3990"/>
                  <a:pt x="20244" y="3982"/>
                </a:cubicBezTo>
                <a:cubicBezTo>
                  <a:pt x="20244" y="3992"/>
                  <a:pt x="20244" y="4003"/>
                  <a:pt x="20243" y="4020"/>
                </a:cubicBezTo>
                <a:close/>
                <a:moveTo>
                  <a:pt x="20229" y="3710"/>
                </a:moveTo>
                <a:cubicBezTo>
                  <a:pt x="20231" y="3750"/>
                  <a:pt x="20237" y="3759"/>
                  <a:pt x="20238" y="3810"/>
                </a:cubicBezTo>
                <a:cubicBezTo>
                  <a:pt x="20236" y="3812"/>
                  <a:pt x="20233" y="3814"/>
                  <a:pt x="20231" y="3816"/>
                </a:cubicBezTo>
                <a:cubicBezTo>
                  <a:pt x="20230" y="3803"/>
                  <a:pt x="20228" y="3789"/>
                  <a:pt x="20229" y="3753"/>
                </a:cubicBezTo>
                <a:cubicBezTo>
                  <a:pt x="20224" y="3739"/>
                  <a:pt x="20222" y="3772"/>
                  <a:pt x="20217" y="3780"/>
                </a:cubicBezTo>
                <a:cubicBezTo>
                  <a:pt x="20215" y="3774"/>
                  <a:pt x="20212" y="3763"/>
                  <a:pt x="20210" y="3753"/>
                </a:cubicBezTo>
                <a:cubicBezTo>
                  <a:pt x="20209" y="3730"/>
                  <a:pt x="20208" y="3702"/>
                  <a:pt x="20209" y="3663"/>
                </a:cubicBezTo>
                <a:cubicBezTo>
                  <a:pt x="20217" y="3657"/>
                  <a:pt x="20226" y="3651"/>
                  <a:pt x="20229" y="3710"/>
                </a:cubicBezTo>
                <a:close/>
                <a:moveTo>
                  <a:pt x="20195" y="3553"/>
                </a:moveTo>
                <a:cubicBezTo>
                  <a:pt x="20194" y="3544"/>
                  <a:pt x="20193" y="3533"/>
                  <a:pt x="20192" y="3515"/>
                </a:cubicBezTo>
                <a:cubicBezTo>
                  <a:pt x="20209" y="3520"/>
                  <a:pt x="20215" y="3454"/>
                  <a:pt x="20230" y="3447"/>
                </a:cubicBezTo>
                <a:cubicBezTo>
                  <a:pt x="20228" y="3454"/>
                  <a:pt x="20227" y="3459"/>
                  <a:pt x="20225" y="3456"/>
                </a:cubicBezTo>
                <a:cubicBezTo>
                  <a:pt x="20226" y="3480"/>
                  <a:pt x="20227" y="3505"/>
                  <a:pt x="20226" y="3545"/>
                </a:cubicBezTo>
                <a:cubicBezTo>
                  <a:pt x="20219" y="3540"/>
                  <a:pt x="20217" y="3591"/>
                  <a:pt x="20211" y="3602"/>
                </a:cubicBezTo>
                <a:cubicBezTo>
                  <a:pt x="20211" y="3603"/>
                  <a:pt x="20211" y="3603"/>
                  <a:pt x="20211" y="3604"/>
                </a:cubicBezTo>
                <a:cubicBezTo>
                  <a:pt x="20210" y="3606"/>
                  <a:pt x="20209" y="3611"/>
                  <a:pt x="20207" y="3613"/>
                </a:cubicBezTo>
                <a:cubicBezTo>
                  <a:pt x="20206" y="3597"/>
                  <a:pt x="20205" y="3588"/>
                  <a:pt x="20203" y="3581"/>
                </a:cubicBezTo>
                <a:lnTo>
                  <a:pt x="20203" y="3572"/>
                </a:lnTo>
                <a:cubicBezTo>
                  <a:pt x="20199" y="3530"/>
                  <a:pt x="20197" y="3534"/>
                  <a:pt x="20195" y="3553"/>
                </a:cubicBezTo>
                <a:close/>
                <a:moveTo>
                  <a:pt x="20248" y="4080"/>
                </a:moveTo>
                <a:cubicBezTo>
                  <a:pt x="20247" y="4128"/>
                  <a:pt x="20255" y="4097"/>
                  <a:pt x="20256" y="4140"/>
                </a:cubicBezTo>
                <a:cubicBezTo>
                  <a:pt x="20245" y="4149"/>
                  <a:pt x="20238" y="4198"/>
                  <a:pt x="20229" y="4225"/>
                </a:cubicBezTo>
                <a:cubicBezTo>
                  <a:pt x="20224" y="4165"/>
                  <a:pt x="20218" y="4155"/>
                  <a:pt x="20209" y="4193"/>
                </a:cubicBezTo>
                <a:lnTo>
                  <a:pt x="20210" y="4164"/>
                </a:lnTo>
                <a:cubicBezTo>
                  <a:pt x="20210" y="4115"/>
                  <a:pt x="20228" y="4118"/>
                  <a:pt x="20227" y="4166"/>
                </a:cubicBezTo>
                <a:cubicBezTo>
                  <a:pt x="20232" y="4047"/>
                  <a:pt x="20242" y="4189"/>
                  <a:pt x="20245" y="4079"/>
                </a:cubicBezTo>
                <a:cubicBezTo>
                  <a:pt x="20245" y="4079"/>
                  <a:pt x="20248" y="4080"/>
                  <a:pt x="20248" y="4080"/>
                </a:cubicBezTo>
                <a:close/>
                <a:moveTo>
                  <a:pt x="19525" y="9127"/>
                </a:moveTo>
                <a:cubicBezTo>
                  <a:pt x="19527" y="9126"/>
                  <a:pt x="19529" y="9120"/>
                  <a:pt x="19530" y="9099"/>
                </a:cubicBezTo>
                <a:cubicBezTo>
                  <a:pt x="19533" y="9120"/>
                  <a:pt x="19532" y="9165"/>
                  <a:pt x="19538" y="9157"/>
                </a:cubicBezTo>
                <a:cubicBezTo>
                  <a:pt x="19533" y="9177"/>
                  <a:pt x="19528" y="9175"/>
                  <a:pt x="19523" y="9173"/>
                </a:cubicBezTo>
                <a:cubicBezTo>
                  <a:pt x="19523" y="9158"/>
                  <a:pt x="19524" y="9143"/>
                  <a:pt x="19525" y="9127"/>
                </a:cubicBezTo>
                <a:close/>
                <a:moveTo>
                  <a:pt x="19535" y="7561"/>
                </a:moveTo>
                <a:cubicBezTo>
                  <a:pt x="19535" y="7562"/>
                  <a:pt x="19534" y="7563"/>
                  <a:pt x="19534" y="7563"/>
                </a:cubicBezTo>
                <a:cubicBezTo>
                  <a:pt x="19534" y="7551"/>
                  <a:pt x="19533" y="7541"/>
                  <a:pt x="19533" y="7529"/>
                </a:cubicBezTo>
                <a:cubicBezTo>
                  <a:pt x="19534" y="7526"/>
                  <a:pt x="19535" y="7532"/>
                  <a:pt x="19535" y="7561"/>
                </a:cubicBezTo>
                <a:close/>
                <a:moveTo>
                  <a:pt x="19535" y="8488"/>
                </a:moveTo>
                <a:cubicBezTo>
                  <a:pt x="19535" y="8491"/>
                  <a:pt x="19534" y="8491"/>
                  <a:pt x="19534" y="8494"/>
                </a:cubicBezTo>
                <a:lnTo>
                  <a:pt x="19534" y="8489"/>
                </a:lnTo>
                <a:cubicBezTo>
                  <a:pt x="19535" y="8489"/>
                  <a:pt x="19535" y="8488"/>
                  <a:pt x="19535" y="8488"/>
                </a:cubicBezTo>
                <a:close/>
                <a:moveTo>
                  <a:pt x="19054" y="1596"/>
                </a:moveTo>
                <a:lnTo>
                  <a:pt x="19048" y="1597"/>
                </a:lnTo>
                <a:cubicBezTo>
                  <a:pt x="19019" y="1591"/>
                  <a:pt x="18996" y="1529"/>
                  <a:pt x="18963" y="1567"/>
                </a:cubicBezTo>
                <a:lnTo>
                  <a:pt x="18954" y="1569"/>
                </a:lnTo>
                <a:cubicBezTo>
                  <a:pt x="18937" y="1540"/>
                  <a:pt x="18917" y="1523"/>
                  <a:pt x="18895" y="1515"/>
                </a:cubicBezTo>
                <a:cubicBezTo>
                  <a:pt x="18875" y="1507"/>
                  <a:pt x="18853" y="1503"/>
                  <a:pt x="18832" y="1502"/>
                </a:cubicBezTo>
                <a:cubicBezTo>
                  <a:pt x="18848" y="1491"/>
                  <a:pt x="18864" y="1473"/>
                  <a:pt x="18878" y="1486"/>
                </a:cubicBezTo>
                <a:cubicBezTo>
                  <a:pt x="18906" y="1499"/>
                  <a:pt x="18942" y="1421"/>
                  <a:pt x="18962" y="1516"/>
                </a:cubicBezTo>
                <a:lnTo>
                  <a:pt x="18994" y="1509"/>
                </a:lnTo>
                <a:lnTo>
                  <a:pt x="19013" y="1504"/>
                </a:lnTo>
                <a:cubicBezTo>
                  <a:pt x="19043" y="1457"/>
                  <a:pt x="19056" y="1573"/>
                  <a:pt x="19084" y="1537"/>
                </a:cubicBezTo>
                <a:lnTo>
                  <a:pt x="19087" y="1639"/>
                </a:lnTo>
                <a:cubicBezTo>
                  <a:pt x="19072" y="1663"/>
                  <a:pt x="19071" y="1550"/>
                  <a:pt x="19054" y="1596"/>
                </a:cubicBezTo>
                <a:close/>
                <a:moveTo>
                  <a:pt x="18910" y="1223"/>
                </a:moveTo>
                <a:lnTo>
                  <a:pt x="18935" y="1217"/>
                </a:lnTo>
                <a:lnTo>
                  <a:pt x="18973" y="1208"/>
                </a:lnTo>
                <a:lnTo>
                  <a:pt x="18976" y="1309"/>
                </a:lnTo>
                <a:cubicBezTo>
                  <a:pt x="18968" y="1314"/>
                  <a:pt x="18969" y="1376"/>
                  <a:pt x="18958" y="1364"/>
                </a:cubicBezTo>
                <a:lnTo>
                  <a:pt x="18926" y="1372"/>
                </a:lnTo>
                <a:cubicBezTo>
                  <a:pt x="18926" y="1303"/>
                  <a:pt x="18891" y="1279"/>
                  <a:pt x="18910" y="1223"/>
                </a:cubicBezTo>
                <a:close/>
                <a:moveTo>
                  <a:pt x="18654" y="1535"/>
                </a:moveTo>
                <a:cubicBezTo>
                  <a:pt x="18638" y="1461"/>
                  <a:pt x="18623" y="1348"/>
                  <a:pt x="18652" y="1439"/>
                </a:cubicBezTo>
                <a:lnTo>
                  <a:pt x="18654" y="1490"/>
                </a:lnTo>
                <a:lnTo>
                  <a:pt x="18711" y="1476"/>
                </a:lnTo>
                <a:lnTo>
                  <a:pt x="18787" y="1457"/>
                </a:lnTo>
                <a:cubicBezTo>
                  <a:pt x="18792" y="1482"/>
                  <a:pt x="18798" y="1495"/>
                  <a:pt x="18804" y="1502"/>
                </a:cubicBezTo>
                <a:cubicBezTo>
                  <a:pt x="18755" y="1503"/>
                  <a:pt x="18705" y="1517"/>
                  <a:pt x="18654" y="1535"/>
                </a:cubicBezTo>
                <a:close/>
                <a:moveTo>
                  <a:pt x="18556" y="1571"/>
                </a:moveTo>
                <a:cubicBezTo>
                  <a:pt x="18555" y="1569"/>
                  <a:pt x="18554" y="1568"/>
                  <a:pt x="18553" y="1566"/>
                </a:cubicBezTo>
                <a:lnTo>
                  <a:pt x="18552" y="1515"/>
                </a:lnTo>
                <a:lnTo>
                  <a:pt x="18615" y="1499"/>
                </a:lnTo>
                <a:cubicBezTo>
                  <a:pt x="18623" y="1484"/>
                  <a:pt x="18626" y="1508"/>
                  <a:pt x="18628" y="1545"/>
                </a:cubicBezTo>
                <a:cubicBezTo>
                  <a:pt x="18604" y="1554"/>
                  <a:pt x="18580" y="1562"/>
                  <a:pt x="18556" y="1571"/>
                </a:cubicBezTo>
                <a:close/>
                <a:moveTo>
                  <a:pt x="18447" y="1439"/>
                </a:moveTo>
                <a:lnTo>
                  <a:pt x="18441" y="1440"/>
                </a:lnTo>
                <a:cubicBezTo>
                  <a:pt x="18447" y="1323"/>
                  <a:pt x="18485" y="1411"/>
                  <a:pt x="18503" y="1374"/>
                </a:cubicBezTo>
                <a:cubicBezTo>
                  <a:pt x="18499" y="1491"/>
                  <a:pt x="18464" y="1403"/>
                  <a:pt x="18447" y="1439"/>
                </a:cubicBezTo>
                <a:close/>
                <a:moveTo>
                  <a:pt x="18460" y="1602"/>
                </a:moveTo>
                <a:cubicBezTo>
                  <a:pt x="18454" y="1603"/>
                  <a:pt x="18449" y="1605"/>
                  <a:pt x="18443" y="1607"/>
                </a:cubicBezTo>
                <a:cubicBezTo>
                  <a:pt x="18437" y="1567"/>
                  <a:pt x="18431" y="1533"/>
                  <a:pt x="18424" y="1546"/>
                </a:cubicBezTo>
                <a:lnTo>
                  <a:pt x="18361" y="1562"/>
                </a:lnTo>
                <a:cubicBezTo>
                  <a:pt x="18366" y="1444"/>
                  <a:pt x="18405" y="1532"/>
                  <a:pt x="18423" y="1496"/>
                </a:cubicBezTo>
                <a:lnTo>
                  <a:pt x="18448" y="1489"/>
                </a:lnTo>
                <a:cubicBezTo>
                  <a:pt x="18456" y="1603"/>
                  <a:pt x="18485" y="1500"/>
                  <a:pt x="18501" y="1527"/>
                </a:cubicBezTo>
                <a:cubicBezTo>
                  <a:pt x="18504" y="1604"/>
                  <a:pt x="18466" y="1588"/>
                  <a:pt x="18460" y="1602"/>
                </a:cubicBezTo>
                <a:close/>
                <a:moveTo>
                  <a:pt x="18398" y="11810"/>
                </a:moveTo>
                <a:cubicBezTo>
                  <a:pt x="18398" y="11809"/>
                  <a:pt x="18398" y="11810"/>
                  <a:pt x="18398" y="11809"/>
                </a:cubicBezTo>
                <a:cubicBezTo>
                  <a:pt x="18399" y="11804"/>
                  <a:pt x="18401" y="11804"/>
                  <a:pt x="18403" y="11809"/>
                </a:cubicBezTo>
                <a:cubicBezTo>
                  <a:pt x="18403" y="11809"/>
                  <a:pt x="18398" y="11810"/>
                  <a:pt x="18398" y="11810"/>
                </a:cubicBezTo>
                <a:close/>
                <a:moveTo>
                  <a:pt x="18241" y="11902"/>
                </a:moveTo>
                <a:cubicBezTo>
                  <a:pt x="18241" y="11902"/>
                  <a:pt x="18241" y="11901"/>
                  <a:pt x="18241" y="11901"/>
                </a:cubicBezTo>
                <a:cubicBezTo>
                  <a:pt x="18248" y="11844"/>
                  <a:pt x="18255" y="11845"/>
                  <a:pt x="18263" y="11857"/>
                </a:cubicBezTo>
                <a:cubicBezTo>
                  <a:pt x="18257" y="11891"/>
                  <a:pt x="18253" y="11936"/>
                  <a:pt x="18241" y="11902"/>
                </a:cubicBezTo>
                <a:close/>
                <a:moveTo>
                  <a:pt x="18198" y="12146"/>
                </a:moveTo>
                <a:cubicBezTo>
                  <a:pt x="18184" y="12162"/>
                  <a:pt x="18171" y="12194"/>
                  <a:pt x="18154" y="12173"/>
                </a:cubicBezTo>
                <a:lnTo>
                  <a:pt x="18143" y="12171"/>
                </a:lnTo>
                <a:lnTo>
                  <a:pt x="18140" y="12171"/>
                </a:lnTo>
                <a:lnTo>
                  <a:pt x="18131" y="12170"/>
                </a:lnTo>
                <a:cubicBezTo>
                  <a:pt x="18126" y="12191"/>
                  <a:pt x="18115" y="12120"/>
                  <a:pt x="18114" y="12206"/>
                </a:cubicBezTo>
                <a:lnTo>
                  <a:pt x="18100" y="12204"/>
                </a:lnTo>
                <a:lnTo>
                  <a:pt x="18075" y="12200"/>
                </a:lnTo>
                <a:cubicBezTo>
                  <a:pt x="18066" y="12180"/>
                  <a:pt x="18064" y="12269"/>
                  <a:pt x="18055" y="12236"/>
                </a:cubicBezTo>
                <a:lnTo>
                  <a:pt x="18038" y="12234"/>
                </a:lnTo>
                <a:cubicBezTo>
                  <a:pt x="18035" y="12242"/>
                  <a:pt x="18032" y="12234"/>
                  <a:pt x="18032" y="12272"/>
                </a:cubicBezTo>
                <a:lnTo>
                  <a:pt x="18026" y="12271"/>
                </a:lnTo>
                <a:lnTo>
                  <a:pt x="18026" y="12232"/>
                </a:lnTo>
                <a:cubicBezTo>
                  <a:pt x="18018" y="12202"/>
                  <a:pt x="18016" y="12270"/>
                  <a:pt x="18009" y="12268"/>
                </a:cubicBezTo>
                <a:lnTo>
                  <a:pt x="17975" y="12262"/>
                </a:lnTo>
                <a:lnTo>
                  <a:pt x="17958" y="12259"/>
                </a:lnTo>
                <a:cubicBezTo>
                  <a:pt x="17957" y="12290"/>
                  <a:pt x="17955" y="12305"/>
                  <a:pt x="17952" y="12298"/>
                </a:cubicBezTo>
                <a:lnTo>
                  <a:pt x="17932" y="12295"/>
                </a:lnTo>
                <a:lnTo>
                  <a:pt x="17915" y="12291"/>
                </a:lnTo>
                <a:lnTo>
                  <a:pt x="17893" y="12287"/>
                </a:lnTo>
                <a:lnTo>
                  <a:pt x="17864" y="12283"/>
                </a:lnTo>
                <a:cubicBezTo>
                  <a:pt x="17864" y="12205"/>
                  <a:pt x="17868" y="12205"/>
                  <a:pt x="17871" y="12165"/>
                </a:cubicBezTo>
                <a:lnTo>
                  <a:pt x="17890" y="12169"/>
                </a:lnTo>
                <a:lnTo>
                  <a:pt x="17896" y="12170"/>
                </a:lnTo>
                <a:cubicBezTo>
                  <a:pt x="17915" y="12192"/>
                  <a:pt x="17931" y="12157"/>
                  <a:pt x="17947" y="12140"/>
                </a:cubicBezTo>
                <a:lnTo>
                  <a:pt x="17953" y="12141"/>
                </a:lnTo>
                <a:cubicBezTo>
                  <a:pt x="17957" y="12131"/>
                  <a:pt x="17962" y="12139"/>
                  <a:pt x="17966" y="12146"/>
                </a:cubicBezTo>
                <a:cubicBezTo>
                  <a:pt x="17966" y="12149"/>
                  <a:pt x="17966" y="12152"/>
                  <a:pt x="17966" y="12156"/>
                </a:cubicBezTo>
                <a:cubicBezTo>
                  <a:pt x="17967" y="12153"/>
                  <a:pt x="17967" y="12150"/>
                  <a:pt x="17968" y="12147"/>
                </a:cubicBezTo>
                <a:cubicBezTo>
                  <a:pt x="17974" y="12154"/>
                  <a:pt x="17979" y="12154"/>
                  <a:pt x="17981" y="12107"/>
                </a:cubicBezTo>
                <a:lnTo>
                  <a:pt x="17984" y="12108"/>
                </a:lnTo>
                <a:lnTo>
                  <a:pt x="17987" y="12107"/>
                </a:lnTo>
                <a:lnTo>
                  <a:pt x="17993" y="12109"/>
                </a:lnTo>
                <a:cubicBezTo>
                  <a:pt x="18002" y="12086"/>
                  <a:pt x="18017" y="12163"/>
                  <a:pt x="18021" y="12074"/>
                </a:cubicBezTo>
                <a:lnTo>
                  <a:pt x="18026" y="12075"/>
                </a:lnTo>
                <a:lnTo>
                  <a:pt x="18026" y="12149"/>
                </a:lnTo>
                <a:cubicBezTo>
                  <a:pt x="18033" y="12112"/>
                  <a:pt x="18039" y="12091"/>
                  <a:pt x="18045" y="12078"/>
                </a:cubicBezTo>
                <a:cubicBezTo>
                  <a:pt x="18047" y="12081"/>
                  <a:pt x="18049" y="12080"/>
                  <a:pt x="18051" y="12069"/>
                </a:cubicBezTo>
                <a:cubicBezTo>
                  <a:pt x="18067" y="12054"/>
                  <a:pt x="18079" y="12117"/>
                  <a:pt x="18107" y="12138"/>
                </a:cubicBezTo>
                <a:cubicBezTo>
                  <a:pt x="18110" y="12094"/>
                  <a:pt x="18114" y="12061"/>
                  <a:pt x="18116" y="12010"/>
                </a:cubicBezTo>
                <a:lnTo>
                  <a:pt x="18121" y="12011"/>
                </a:lnTo>
                <a:lnTo>
                  <a:pt x="18124" y="12012"/>
                </a:lnTo>
                <a:cubicBezTo>
                  <a:pt x="18126" y="11997"/>
                  <a:pt x="18128" y="11989"/>
                  <a:pt x="18131" y="11983"/>
                </a:cubicBezTo>
                <a:cubicBezTo>
                  <a:pt x="18133" y="12024"/>
                  <a:pt x="18134" y="12070"/>
                  <a:pt x="18134" y="12135"/>
                </a:cubicBezTo>
                <a:cubicBezTo>
                  <a:pt x="18146" y="12106"/>
                  <a:pt x="18159" y="12066"/>
                  <a:pt x="18173" y="12035"/>
                </a:cubicBezTo>
                <a:cubicBezTo>
                  <a:pt x="18183" y="12055"/>
                  <a:pt x="18193" y="12075"/>
                  <a:pt x="18198" y="12146"/>
                </a:cubicBezTo>
                <a:close/>
                <a:moveTo>
                  <a:pt x="17839" y="13343"/>
                </a:moveTo>
                <a:cubicBezTo>
                  <a:pt x="17826" y="13326"/>
                  <a:pt x="17824" y="13424"/>
                  <a:pt x="17812" y="13414"/>
                </a:cubicBezTo>
                <a:cubicBezTo>
                  <a:pt x="17812" y="13341"/>
                  <a:pt x="17807" y="13326"/>
                  <a:pt x="17805" y="13267"/>
                </a:cubicBezTo>
                <a:lnTo>
                  <a:pt x="17826" y="13269"/>
                </a:lnTo>
                <a:cubicBezTo>
                  <a:pt x="17838" y="13312"/>
                  <a:pt x="17866" y="13185"/>
                  <a:pt x="17866" y="13345"/>
                </a:cubicBezTo>
                <a:cubicBezTo>
                  <a:pt x="17866" y="13345"/>
                  <a:pt x="17839" y="13343"/>
                  <a:pt x="17839" y="13343"/>
                </a:cubicBezTo>
                <a:close/>
                <a:moveTo>
                  <a:pt x="17842" y="12199"/>
                </a:moveTo>
                <a:lnTo>
                  <a:pt x="17848" y="12200"/>
                </a:lnTo>
                <a:cubicBezTo>
                  <a:pt x="17869" y="12180"/>
                  <a:pt x="17851" y="12333"/>
                  <a:pt x="17839" y="12277"/>
                </a:cubicBezTo>
                <a:cubicBezTo>
                  <a:pt x="17839" y="12237"/>
                  <a:pt x="17841" y="12231"/>
                  <a:pt x="17842" y="12199"/>
                </a:cubicBezTo>
                <a:close/>
                <a:moveTo>
                  <a:pt x="18430" y="12600"/>
                </a:moveTo>
                <a:lnTo>
                  <a:pt x="18439" y="12601"/>
                </a:lnTo>
                <a:cubicBezTo>
                  <a:pt x="18442" y="12615"/>
                  <a:pt x="18444" y="12625"/>
                  <a:pt x="18447" y="12632"/>
                </a:cubicBezTo>
                <a:cubicBezTo>
                  <a:pt x="18441" y="12669"/>
                  <a:pt x="18435" y="12670"/>
                  <a:pt x="18428" y="12655"/>
                </a:cubicBezTo>
                <a:cubicBezTo>
                  <a:pt x="18428" y="12634"/>
                  <a:pt x="18428" y="12606"/>
                  <a:pt x="18430" y="12600"/>
                </a:cubicBezTo>
                <a:close/>
                <a:moveTo>
                  <a:pt x="17768" y="12303"/>
                </a:moveTo>
                <a:lnTo>
                  <a:pt x="17762" y="12301"/>
                </a:lnTo>
                <a:lnTo>
                  <a:pt x="17728" y="12294"/>
                </a:lnTo>
                <a:lnTo>
                  <a:pt x="17725" y="12293"/>
                </a:lnTo>
                <a:lnTo>
                  <a:pt x="17725" y="12215"/>
                </a:lnTo>
                <a:lnTo>
                  <a:pt x="17728" y="12216"/>
                </a:lnTo>
                <a:lnTo>
                  <a:pt x="17748" y="12220"/>
                </a:lnTo>
                <a:cubicBezTo>
                  <a:pt x="17758" y="12247"/>
                  <a:pt x="17777" y="12175"/>
                  <a:pt x="17782" y="12266"/>
                </a:cubicBezTo>
                <a:cubicBezTo>
                  <a:pt x="17779" y="12298"/>
                  <a:pt x="17774" y="12316"/>
                  <a:pt x="17768" y="12303"/>
                </a:cubicBezTo>
                <a:close/>
                <a:moveTo>
                  <a:pt x="17615" y="13687"/>
                </a:moveTo>
                <a:cubicBezTo>
                  <a:pt x="17587" y="13675"/>
                  <a:pt x="17577" y="13816"/>
                  <a:pt x="17554" y="13682"/>
                </a:cubicBezTo>
                <a:cubicBezTo>
                  <a:pt x="17540" y="13897"/>
                  <a:pt x="17519" y="13582"/>
                  <a:pt x="17493" y="13676"/>
                </a:cubicBezTo>
                <a:cubicBezTo>
                  <a:pt x="17490" y="13838"/>
                  <a:pt x="17460" y="13703"/>
                  <a:pt x="17446" y="13744"/>
                </a:cubicBezTo>
                <a:cubicBezTo>
                  <a:pt x="17438" y="13809"/>
                  <a:pt x="17450" y="13948"/>
                  <a:pt x="17419" y="13888"/>
                </a:cubicBezTo>
                <a:cubicBezTo>
                  <a:pt x="17405" y="13908"/>
                  <a:pt x="17405" y="13788"/>
                  <a:pt x="17398" y="13740"/>
                </a:cubicBezTo>
                <a:lnTo>
                  <a:pt x="17385" y="13739"/>
                </a:lnTo>
                <a:lnTo>
                  <a:pt x="17344" y="13735"/>
                </a:lnTo>
                <a:lnTo>
                  <a:pt x="17263" y="13728"/>
                </a:lnTo>
                <a:lnTo>
                  <a:pt x="17175" y="13720"/>
                </a:lnTo>
                <a:cubicBezTo>
                  <a:pt x="17171" y="13716"/>
                  <a:pt x="17167" y="13708"/>
                  <a:pt x="17169" y="13647"/>
                </a:cubicBezTo>
                <a:cubicBezTo>
                  <a:pt x="17192" y="13566"/>
                  <a:pt x="17185" y="13562"/>
                  <a:pt x="17183" y="13283"/>
                </a:cubicBezTo>
                <a:cubicBezTo>
                  <a:pt x="17211" y="13364"/>
                  <a:pt x="17213" y="13305"/>
                  <a:pt x="17244" y="13289"/>
                </a:cubicBezTo>
                <a:lnTo>
                  <a:pt x="17278" y="13292"/>
                </a:lnTo>
                <a:cubicBezTo>
                  <a:pt x="17280" y="13357"/>
                  <a:pt x="17283" y="13423"/>
                  <a:pt x="17291" y="13439"/>
                </a:cubicBezTo>
                <a:cubicBezTo>
                  <a:pt x="17293" y="13602"/>
                  <a:pt x="17324" y="13472"/>
                  <a:pt x="17338" y="13516"/>
                </a:cubicBezTo>
                <a:lnTo>
                  <a:pt x="17338" y="13443"/>
                </a:lnTo>
                <a:lnTo>
                  <a:pt x="17406" y="13449"/>
                </a:lnTo>
                <a:lnTo>
                  <a:pt x="17413" y="13450"/>
                </a:lnTo>
                <a:cubicBezTo>
                  <a:pt x="17412" y="13570"/>
                  <a:pt x="17431" y="13492"/>
                  <a:pt x="17433" y="13598"/>
                </a:cubicBezTo>
                <a:lnTo>
                  <a:pt x="17446" y="13599"/>
                </a:lnTo>
                <a:cubicBezTo>
                  <a:pt x="17467" y="13548"/>
                  <a:pt x="17466" y="13726"/>
                  <a:pt x="17486" y="13675"/>
                </a:cubicBezTo>
                <a:cubicBezTo>
                  <a:pt x="17489" y="13576"/>
                  <a:pt x="17504" y="13616"/>
                  <a:pt x="17514" y="13605"/>
                </a:cubicBezTo>
                <a:lnTo>
                  <a:pt x="17554" y="13609"/>
                </a:lnTo>
                <a:cubicBezTo>
                  <a:pt x="17566" y="13636"/>
                  <a:pt x="17567" y="13553"/>
                  <a:pt x="17568" y="13464"/>
                </a:cubicBezTo>
                <a:lnTo>
                  <a:pt x="17555" y="13463"/>
                </a:lnTo>
                <a:cubicBezTo>
                  <a:pt x="17520" y="13402"/>
                  <a:pt x="17505" y="13560"/>
                  <a:pt x="17473" y="13529"/>
                </a:cubicBezTo>
                <a:cubicBezTo>
                  <a:pt x="17482" y="13253"/>
                  <a:pt x="17562" y="13380"/>
                  <a:pt x="17582" y="13465"/>
                </a:cubicBezTo>
                <a:cubicBezTo>
                  <a:pt x="17580" y="13672"/>
                  <a:pt x="17626" y="13381"/>
                  <a:pt x="17615" y="13687"/>
                </a:cubicBezTo>
                <a:close/>
                <a:moveTo>
                  <a:pt x="17081" y="1054"/>
                </a:moveTo>
                <a:cubicBezTo>
                  <a:pt x="17081" y="1053"/>
                  <a:pt x="17080" y="1053"/>
                  <a:pt x="17079" y="1053"/>
                </a:cubicBezTo>
                <a:cubicBezTo>
                  <a:pt x="17078" y="1028"/>
                  <a:pt x="17076" y="1001"/>
                  <a:pt x="17075" y="965"/>
                </a:cubicBezTo>
                <a:cubicBezTo>
                  <a:pt x="17088" y="989"/>
                  <a:pt x="17102" y="998"/>
                  <a:pt x="17116" y="1011"/>
                </a:cubicBezTo>
                <a:cubicBezTo>
                  <a:pt x="17101" y="1011"/>
                  <a:pt x="17087" y="1024"/>
                  <a:pt x="17081" y="1054"/>
                </a:cubicBezTo>
                <a:close/>
                <a:moveTo>
                  <a:pt x="17100" y="13126"/>
                </a:moveTo>
                <a:cubicBezTo>
                  <a:pt x="17097" y="13120"/>
                  <a:pt x="17094" y="13116"/>
                  <a:pt x="17091" y="13102"/>
                </a:cubicBezTo>
                <a:lnTo>
                  <a:pt x="17095" y="13103"/>
                </a:lnTo>
                <a:lnTo>
                  <a:pt x="17098" y="13104"/>
                </a:lnTo>
                <a:lnTo>
                  <a:pt x="17100" y="13104"/>
                </a:lnTo>
                <a:cubicBezTo>
                  <a:pt x="17100" y="13104"/>
                  <a:pt x="17100" y="13126"/>
                  <a:pt x="17100" y="13126"/>
                </a:cubicBezTo>
                <a:close/>
                <a:moveTo>
                  <a:pt x="17067" y="916"/>
                </a:moveTo>
                <a:cubicBezTo>
                  <a:pt x="17069" y="965"/>
                  <a:pt x="17061" y="957"/>
                  <a:pt x="17056" y="969"/>
                </a:cubicBezTo>
                <a:cubicBezTo>
                  <a:pt x="17059" y="1002"/>
                  <a:pt x="17067" y="1024"/>
                  <a:pt x="17068" y="1044"/>
                </a:cubicBezTo>
                <a:cubicBezTo>
                  <a:pt x="17062" y="1038"/>
                  <a:pt x="17055" y="1033"/>
                  <a:pt x="17048" y="1029"/>
                </a:cubicBezTo>
                <a:cubicBezTo>
                  <a:pt x="17040" y="988"/>
                  <a:pt x="17034" y="938"/>
                  <a:pt x="17018" y="979"/>
                </a:cubicBezTo>
                <a:cubicBezTo>
                  <a:pt x="17005" y="1006"/>
                  <a:pt x="16981" y="962"/>
                  <a:pt x="16969" y="992"/>
                </a:cubicBezTo>
                <a:cubicBezTo>
                  <a:pt x="16958" y="989"/>
                  <a:pt x="16947" y="985"/>
                  <a:pt x="16936" y="982"/>
                </a:cubicBezTo>
                <a:cubicBezTo>
                  <a:pt x="16935" y="974"/>
                  <a:pt x="16934" y="965"/>
                  <a:pt x="16934" y="949"/>
                </a:cubicBezTo>
                <a:cubicBezTo>
                  <a:pt x="16961" y="910"/>
                  <a:pt x="17007" y="997"/>
                  <a:pt x="17021" y="876"/>
                </a:cubicBezTo>
                <a:lnTo>
                  <a:pt x="16996" y="883"/>
                </a:lnTo>
                <a:cubicBezTo>
                  <a:pt x="16985" y="714"/>
                  <a:pt x="17014" y="799"/>
                  <a:pt x="17025" y="773"/>
                </a:cubicBezTo>
                <a:cubicBezTo>
                  <a:pt x="17038" y="860"/>
                  <a:pt x="17045" y="723"/>
                  <a:pt x="17070" y="762"/>
                </a:cubicBezTo>
                <a:cubicBezTo>
                  <a:pt x="17085" y="895"/>
                  <a:pt x="17044" y="867"/>
                  <a:pt x="17067" y="916"/>
                </a:cubicBezTo>
                <a:close/>
                <a:moveTo>
                  <a:pt x="16832" y="13250"/>
                </a:moveTo>
                <a:cubicBezTo>
                  <a:pt x="16828" y="13272"/>
                  <a:pt x="16806" y="13430"/>
                  <a:pt x="16805" y="13248"/>
                </a:cubicBezTo>
                <a:cubicBezTo>
                  <a:pt x="16795" y="13287"/>
                  <a:pt x="16770" y="13160"/>
                  <a:pt x="16771" y="13318"/>
                </a:cubicBezTo>
                <a:cubicBezTo>
                  <a:pt x="16754" y="13307"/>
                  <a:pt x="16739" y="13303"/>
                  <a:pt x="16730" y="13387"/>
                </a:cubicBezTo>
                <a:lnTo>
                  <a:pt x="16710" y="13385"/>
                </a:lnTo>
                <a:cubicBezTo>
                  <a:pt x="16686" y="13214"/>
                  <a:pt x="16632" y="13351"/>
                  <a:pt x="16596" y="13301"/>
                </a:cubicBezTo>
                <a:cubicBezTo>
                  <a:pt x="16579" y="13170"/>
                  <a:pt x="16585" y="13166"/>
                  <a:pt x="16603" y="13082"/>
                </a:cubicBezTo>
                <a:lnTo>
                  <a:pt x="16603" y="13010"/>
                </a:lnTo>
                <a:lnTo>
                  <a:pt x="16643" y="13014"/>
                </a:lnTo>
                <a:cubicBezTo>
                  <a:pt x="16647" y="13027"/>
                  <a:pt x="16652" y="13023"/>
                  <a:pt x="16657" y="13016"/>
                </a:cubicBezTo>
                <a:lnTo>
                  <a:pt x="16656" y="13048"/>
                </a:lnTo>
                <a:cubicBezTo>
                  <a:pt x="16662" y="13040"/>
                  <a:pt x="16671" y="13068"/>
                  <a:pt x="16677" y="13054"/>
                </a:cubicBezTo>
                <a:cubicBezTo>
                  <a:pt x="16677" y="13064"/>
                  <a:pt x="16677" y="13075"/>
                  <a:pt x="16677" y="13090"/>
                </a:cubicBezTo>
                <a:lnTo>
                  <a:pt x="16711" y="13093"/>
                </a:lnTo>
                <a:lnTo>
                  <a:pt x="16751" y="13097"/>
                </a:lnTo>
                <a:cubicBezTo>
                  <a:pt x="16751" y="13094"/>
                  <a:pt x="16751" y="13092"/>
                  <a:pt x="16752" y="13090"/>
                </a:cubicBezTo>
                <a:cubicBezTo>
                  <a:pt x="16756" y="13099"/>
                  <a:pt x="16760" y="13109"/>
                  <a:pt x="16760" y="13054"/>
                </a:cubicBezTo>
                <a:lnTo>
                  <a:pt x="16766" y="13057"/>
                </a:lnTo>
                <a:cubicBezTo>
                  <a:pt x="16763" y="13165"/>
                  <a:pt x="16782" y="13033"/>
                  <a:pt x="16780" y="13141"/>
                </a:cubicBezTo>
                <a:cubicBezTo>
                  <a:pt x="16785" y="13166"/>
                  <a:pt x="16787" y="13133"/>
                  <a:pt x="16790" y="13115"/>
                </a:cubicBezTo>
                <a:cubicBezTo>
                  <a:pt x="16795" y="13147"/>
                  <a:pt x="16800" y="13157"/>
                  <a:pt x="16805" y="13103"/>
                </a:cubicBezTo>
                <a:cubicBezTo>
                  <a:pt x="16846" y="13168"/>
                  <a:pt x="16866" y="13170"/>
                  <a:pt x="16906" y="13112"/>
                </a:cubicBezTo>
                <a:cubicBezTo>
                  <a:pt x="16906" y="13186"/>
                  <a:pt x="16912" y="13200"/>
                  <a:pt x="16913" y="13258"/>
                </a:cubicBezTo>
                <a:cubicBezTo>
                  <a:pt x="16890" y="13288"/>
                  <a:pt x="16852" y="13419"/>
                  <a:pt x="16832" y="13250"/>
                </a:cubicBezTo>
                <a:close/>
                <a:moveTo>
                  <a:pt x="16770" y="13828"/>
                </a:moveTo>
                <a:lnTo>
                  <a:pt x="16730" y="13824"/>
                </a:lnTo>
                <a:lnTo>
                  <a:pt x="16716" y="13823"/>
                </a:lnTo>
                <a:cubicBezTo>
                  <a:pt x="16712" y="13535"/>
                  <a:pt x="16753" y="13741"/>
                  <a:pt x="16770" y="13682"/>
                </a:cubicBezTo>
                <a:cubicBezTo>
                  <a:pt x="16770" y="13682"/>
                  <a:pt x="16770" y="13828"/>
                  <a:pt x="16770" y="13828"/>
                </a:cubicBezTo>
                <a:close/>
                <a:moveTo>
                  <a:pt x="16436" y="681"/>
                </a:moveTo>
                <a:cubicBezTo>
                  <a:pt x="16435" y="683"/>
                  <a:pt x="16433" y="685"/>
                  <a:pt x="16431" y="686"/>
                </a:cubicBezTo>
                <a:cubicBezTo>
                  <a:pt x="16432" y="680"/>
                  <a:pt x="16433" y="675"/>
                  <a:pt x="16432" y="668"/>
                </a:cubicBezTo>
                <a:lnTo>
                  <a:pt x="16471" y="659"/>
                </a:lnTo>
                <a:cubicBezTo>
                  <a:pt x="16480" y="675"/>
                  <a:pt x="16485" y="706"/>
                  <a:pt x="16489" y="741"/>
                </a:cubicBezTo>
                <a:cubicBezTo>
                  <a:pt x="16474" y="707"/>
                  <a:pt x="16460" y="675"/>
                  <a:pt x="16436" y="681"/>
                </a:cubicBezTo>
                <a:close/>
                <a:moveTo>
                  <a:pt x="16371" y="701"/>
                </a:moveTo>
                <a:cubicBezTo>
                  <a:pt x="16374" y="661"/>
                  <a:pt x="16374" y="607"/>
                  <a:pt x="16386" y="629"/>
                </a:cubicBezTo>
                <a:lnTo>
                  <a:pt x="16393" y="627"/>
                </a:lnTo>
                <a:cubicBezTo>
                  <a:pt x="16392" y="668"/>
                  <a:pt x="16394" y="695"/>
                  <a:pt x="16397" y="713"/>
                </a:cubicBezTo>
                <a:cubicBezTo>
                  <a:pt x="16389" y="715"/>
                  <a:pt x="16380" y="713"/>
                  <a:pt x="16371" y="701"/>
                </a:cubicBezTo>
                <a:close/>
                <a:moveTo>
                  <a:pt x="17018" y="19041"/>
                </a:moveTo>
                <a:lnTo>
                  <a:pt x="17042" y="19032"/>
                </a:lnTo>
                <a:cubicBezTo>
                  <a:pt x="17033" y="19065"/>
                  <a:pt x="17008" y="19026"/>
                  <a:pt x="16999" y="19061"/>
                </a:cubicBezTo>
                <a:lnTo>
                  <a:pt x="16962" y="19087"/>
                </a:lnTo>
                <a:cubicBezTo>
                  <a:pt x="16976" y="19052"/>
                  <a:pt x="16997" y="19046"/>
                  <a:pt x="17018" y="19041"/>
                </a:cubicBezTo>
                <a:close/>
                <a:moveTo>
                  <a:pt x="17097" y="18975"/>
                </a:moveTo>
                <a:cubicBezTo>
                  <a:pt x="17091" y="18993"/>
                  <a:pt x="17087" y="19018"/>
                  <a:pt x="17084" y="19054"/>
                </a:cubicBezTo>
                <a:cubicBezTo>
                  <a:pt x="17075" y="19115"/>
                  <a:pt x="17066" y="19069"/>
                  <a:pt x="17058" y="19011"/>
                </a:cubicBezTo>
                <a:cubicBezTo>
                  <a:pt x="17070" y="18993"/>
                  <a:pt x="17084" y="18982"/>
                  <a:pt x="17097" y="18975"/>
                </a:cubicBezTo>
                <a:close/>
                <a:moveTo>
                  <a:pt x="17177" y="18880"/>
                </a:moveTo>
                <a:cubicBezTo>
                  <a:pt x="17174" y="18926"/>
                  <a:pt x="17167" y="18950"/>
                  <a:pt x="17155" y="18952"/>
                </a:cubicBezTo>
                <a:cubicBezTo>
                  <a:pt x="17151" y="18950"/>
                  <a:pt x="17148" y="18947"/>
                  <a:pt x="17145" y="18945"/>
                </a:cubicBezTo>
                <a:cubicBezTo>
                  <a:pt x="17157" y="18933"/>
                  <a:pt x="17168" y="18914"/>
                  <a:pt x="17177" y="18880"/>
                </a:cubicBezTo>
                <a:close/>
                <a:moveTo>
                  <a:pt x="18177" y="13887"/>
                </a:moveTo>
                <a:cubicBezTo>
                  <a:pt x="18182" y="13904"/>
                  <a:pt x="18190" y="13891"/>
                  <a:pt x="18190" y="13961"/>
                </a:cubicBezTo>
                <a:cubicBezTo>
                  <a:pt x="18181" y="13957"/>
                  <a:pt x="18175" y="13994"/>
                  <a:pt x="18170" y="14032"/>
                </a:cubicBezTo>
                <a:lnTo>
                  <a:pt x="18149" y="14030"/>
                </a:lnTo>
                <a:cubicBezTo>
                  <a:pt x="18131" y="13983"/>
                  <a:pt x="18095" y="14117"/>
                  <a:pt x="18088" y="13951"/>
                </a:cubicBezTo>
                <a:cubicBezTo>
                  <a:pt x="18118" y="13935"/>
                  <a:pt x="18141" y="13840"/>
                  <a:pt x="18177" y="13887"/>
                </a:cubicBezTo>
                <a:close/>
                <a:moveTo>
                  <a:pt x="15848" y="903"/>
                </a:moveTo>
                <a:cubicBezTo>
                  <a:pt x="15845" y="876"/>
                  <a:pt x="15841" y="862"/>
                  <a:pt x="15840" y="819"/>
                </a:cubicBezTo>
                <a:cubicBezTo>
                  <a:pt x="15850" y="828"/>
                  <a:pt x="15858" y="850"/>
                  <a:pt x="15867" y="871"/>
                </a:cubicBezTo>
                <a:cubicBezTo>
                  <a:pt x="15860" y="885"/>
                  <a:pt x="15854" y="895"/>
                  <a:pt x="15848" y="903"/>
                </a:cubicBezTo>
                <a:close/>
                <a:moveTo>
                  <a:pt x="15838" y="695"/>
                </a:moveTo>
                <a:lnTo>
                  <a:pt x="15830" y="691"/>
                </a:lnTo>
                <a:cubicBezTo>
                  <a:pt x="15824" y="689"/>
                  <a:pt x="15821" y="681"/>
                  <a:pt x="15820" y="671"/>
                </a:cubicBezTo>
                <a:lnTo>
                  <a:pt x="15823" y="670"/>
                </a:lnTo>
                <a:lnTo>
                  <a:pt x="15839" y="666"/>
                </a:lnTo>
                <a:cubicBezTo>
                  <a:pt x="15839" y="666"/>
                  <a:pt x="15838" y="695"/>
                  <a:pt x="15838" y="695"/>
                </a:cubicBezTo>
                <a:close/>
                <a:moveTo>
                  <a:pt x="15822" y="615"/>
                </a:moveTo>
                <a:cubicBezTo>
                  <a:pt x="15822" y="617"/>
                  <a:pt x="15822" y="618"/>
                  <a:pt x="15822" y="620"/>
                </a:cubicBezTo>
                <a:lnTo>
                  <a:pt x="15821" y="620"/>
                </a:lnTo>
                <a:cubicBezTo>
                  <a:pt x="15821" y="618"/>
                  <a:pt x="15822" y="616"/>
                  <a:pt x="15822" y="615"/>
                </a:cubicBezTo>
                <a:close/>
                <a:moveTo>
                  <a:pt x="15803" y="575"/>
                </a:moveTo>
                <a:cubicBezTo>
                  <a:pt x="15773" y="516"/>
                  <a:pt x="15739" y="620"/>
                  <a:pt x="15730" y="539"/>
                </a:cubicBezTo>
                <a:cubicBezTo>
                  <a:pt x="15719" y="528"/>
                  <a:pt x="15709" y="533"/>
                  <a:pt x="15700" y="541"/>
                </a:cubicBezTo>
                <a:cubicBezTo>
                  <a:pt x="15696" y="473"/>
                  <a:pt x="15694" y="430"/>
                  <a:pt x="15714" y="443"/>
                </a:cubicBezTo>
                <a:cubicBezTo>
                  <a:pt x="15733" y="394"/>
                  <a:pt x="15736" y="518"/>
                  <a:pt x="15749" y="536"/>
                </a:cubicBezTo>
                <a:lnTo>
                  <a:pt x="15768" y="531"/>
                </a:lnTo>
                <a:cubicBezTo>
                  <a:pt x="15774" y="471"/>
                  <a:pt x="15789" y="468"/>
                  <a:pt x="15805" y="471"/>
                </a:cubicBezTo>
                <a:cubicBezTo>
                  <a:pt x="15815" y="454"/>
                  <a:pt x="15817" y="516"/>
                  <a:pt x="15825" y="517"/>
                </a:cubicBezTo>
                <a:cubicBezTo>
                  <a:pt x="15826" y="550"/>
                  <a:pt x="15825" y="566"/>
                  <a:pt x="15823" y="585"/>
                </a:cubicBezTo>
                <a:cubicBezTo>
                  <a:pt x="15823" y="585"/>
                  <a:pt x="15803" y="575"/>
                  <a:pt x="15803" y="575"/>
                </a:cubicBezTo>
                <a:close/>
                <a:moveTo>
                  <a:pt x="15719" y="740"/>
                </a:moveTo>
                <a:cubicBezTo>
                  <a:pt x="15715" y="735"/>
                  <a:pt x="15713" y="737"/>
                  <a:pt x="15710" y="742"/>
                </a:cubicBezTo>
                <a:cubicBezTo>
                  <a:pt x="15710" y="725"/>
                  <a:pt x="15710" y="709"/>
                  <a:pt x="15709" y="693"/>
                </a:cubicBezTo>
                <a:cubicBezTo>
                  <a:pt x="15713" y="694"/>
                  <a:pt x="15717" y="694"/>
                  <a:pt x="15722" y="690"/>
                </a:cubicBezTo>
                <a:cubicBezTo>
                  <a:pt x="15722" y="690"/>
                  <a:pt x="15719" y="740"/>
                  <a:pt x="15719" y="740"/>
                </a:cubicBezTo>
                <a:close/>
                <a:moveTo>
                  <a:pt x="15715" y="912"/>
                </a:moveTo>
                <a:cubicBezTo>
                  <a:pt x="15714" y="909"/>
                  <a:pt x="15714" y="906"/>
                  <a:pt x="15714" y="902"/>
                </a:cubicBezTo>
                <a:cubicBezTo>
                  <a:pt x="15715" y="905"/>
                  <a:pt x="15717" y="906"/>
                  <a:pt x="15719" y="908"/>
                </a:cubicBezTo>
                <a:cubicBezTo>
                  <a:pt x="15717" y="909"/>
                  <a:pt x="15716" y="911"/>
                  <a:pt x="15715" y="912"/>
                </a:cubicBezTo>
                <a:close/>
                <a:moveTo>
                  <a:pt x="15700" y="782"/>
                </a:moveTo>
                <a:cubicBezTo>
                  <a:pt x="15692" y="760"/>
                  <a:pt x="15675" y="780"/>
                  <a:pt x="15664" y="771"/>
                </a:cubicBezTo>
                <a:cubicBezTo>
                  <a:pt x="15660" y="733"/>
                  <a:pt x="15658" y="713"/>
                  <a:pt x="15663" y="661"/>
                </a:cubicBezTo>
                <a:lnTo>
                  <a:pt x="15657" y="662"/>
                </a:lnTo>
                <a:lnTo>
                  <a:pt x="15657" y="658"/>
                </a:lnTo>
                <a:cubicBezTo>
                  <a:pt x="15669" y="607"/>
                  <a:pt x="15679" y="652"/>
                  <a:pt x="15695" y="678"/>
                </a:cubicBezTo>
                <a:cubicBezTo>
                  <a:pt x="15696" y="729"/>
                  <a:pt x="15701" y="743"/>
                  <a:pt x="15707" y="748"/>
                </a:cubicBezTo>
                <a:cubicBezTo>
                  <a:pt x="15704" y="756"/>
                  <a:pt x="15702" y="766"/>
                  <a:pt x="15700" y="782"/>
                </a:cubicBezTo>
                <a:close/>
                <a:moveTo>
                  <a:pt x="15618" y="552"/>
                </a:moveTo>
                <a:cubicBezTo>
                  <a:pt x="15626" y="567"/>
                  <a:pt x="15633" y="576"/>
                  <a:pt x="15643" y="566"/>
                </a:cubicBezTo>
                <a:cubicBezTo>
                  <a:pt x="15634" y="611"/>
                  <a:pt x="15626" y="580"/>
                  <a:pt x="15618" y="552"/>
                </a:cubicBezTo>
                <a:close/>
                <a:moveTo>
                  <a:pt x="15614" y="775"/>
                </a:moveTo>
                <a:cubicBezTo>
                  <a:pt x="15616" y="772"/>
                  <a:pt x="15617" y="773"/>
                  <a:pt x="15618" y="775"/>
                </a:cubicBezTo>
                <a:cubicBezTo>
                  <a:pt x="15617" y="793"/>
                  <a:pt x="15616" y="810"/>
                  <a:pt x="15615" y="826"/>
                </a:cubicBezTo>
                <a:lnTo>
                  <a:pt x="15609" y="827"/>
                </a:lnTo>
                <a:lnTo>
                  <a:pt x="15597" y="830"/>
                </a:lnTo>
                <a:lnTo>
                  <a:pt x="15584" y="834"/>
                </a:lnTo>
                <a:lnTo>
                  <a:pt x="15571" y="837"/>
                </a:lnTo>
                <a:lnTo>
                  <a:pt x="15572" y="877"/>
                </a:lnTo>
                <a:cubicBezTo>
                  <a:pt x="15562" y="866"/>
                  <a:pt x="15554" y="847"/>
                  <a:pt x="15550" y="812"/>
                </a:cubicBezTo>
                <a:cubicBezTo>
                  <a:pt x="15582" y="878"/>
                  <a:pt x="15583" y="634"/>
                  <a:pt x="15609" y="634"/>
                </a:cubicBezTo>
                <a:cubicBezTo>
                  <a:pt x="15620" y="618"/>
                  <a:pt x="15623" y="637"/>
                  <a:pt x="15623" y="671"/>
                </a:cubicBezTo>
                <a:lnTo>
                  <a:pt x="15612" y="674"/>
                </a:lnTo>
                <a:cubicBezTo>
                  <a:pt x="15612" y="674"/>
                  <a:pt x="15614" y="775"/>
                  <a:pt x="15614" y="775"/>
                </a:cubicBezTo>
                <a:close/>
                <a:moveTo>
                  <a:pt x="15450" y="556"/>
                </a:moveTo>
                <a:cubicBezTo>
                  <a:pt x="15462" y="546"/>
                  <a:pt x="15472" y="558"/>
                  <a:pt x="15481" y="572"/>
                </a:cubicBezTo>
                <a:cubicBezTo>
                  <a:pt x="15471" y="567"/>
                  <a:pt x="15460" y="561"/>
                  <a:pt x="15450" y="556"/>
                </a:cubicBezTo>
                <a:close/>
                <a:moveTo>
                  <a:pt x="15463" y="865"/>
                </a:moveTo>
                <a:cubicBezTo>
                  <a:pt x="15463" y="848"/>
                  <a:pt x="15462" y="835"/>
                  <a:pt x="15461" y="821"/>
                </a:cubicBezTo>
                <a:cubicBezTo>
                  <a:pt x="15465" y="824"/>
                  <a:pt x="15469" y="827"/>
                  <a:pt x="15473" y="831"/>
                </a:cubicBezTo>
                <a:cubicBezTo>
                  <a:pt x="15472" y="857"/>
                  <a:pt x="15469" y="874"/>
                  <a:pt x="15463" y="865"/>
                </a:cubicBezTo>
                <a:close/>
                <a:moveTo>
                  <a:pt x="15361" y="891"/>
                </a:moveTo>
                <a:cubicBezTo>
                  <a:pt x="15350" y="900"/>
                  <a:pt x="15346" y="832"/>
                  <a:pt x="15334" y="847"/>
                </a:cubicBezTo>
                <a:lnTo>
                  <a:pt x="15321" y="850"/>
                </a:lnTo>
                <a:cubicBezTo>
                  <a:pt x="15322" y="964"/>
                  <a:pt x="15291" y="878"/>
                  <a:pt x="15278" y="912"/>
                </a:cubicBezTo>
                <a:cubicBezTo>
                  <a:pt x="15270" y="916"/>
                  <a:pt x="15263" y="891"/>
                  <a:pt x="15258" y="866"/>
                </a:cubicBezTo>
                <a:cubicBezTo>
                  <a:pt x="15242" y="876"/>
                  <a:pt x="15227" y="882"/>
                  <a:pt x="15218" y="825"/>
                </a:cubicBezTo>
                <a:cubicBezTo>
                  <a:pt x="15219" y="875"/>
                  <a:pt x="15211" y="866"/>
                  <a:pt x="15207" y="879"/>
                </a:cubicBezTo>
                <a:cubicBezTo>
                  <a:pt x="15208" y="890"/>
                  <a:pt x="15209" y="898"/>
                  <a:pt x="15210" y="908"/>
                </a:cubicBezTo>
                <a:cubicBezTo>
                  <a:pt x="15181" y="884"/>
                  <a:pt x="15150" y="846"/>
                  <a:pt x="15128" y="897"/>
                </a:cubicBezTo>
                <a:cubicBezTo>
                  <a:pt x="15122" y="900"/>
                  <a:pt x="15116" y="903"/>
                  <a:pt x="15111" y="906"/>
                </a:cubicBezTo>
                <a:lnTo>
                  <a:pt x="15081" y="892"/>
                </a:lnTo>
                <a:lnTo>
                  <a:pt x="15081" y="895"/>
                </a:lnTo>
                <a:cubicBezTo>
                  <a:pt x="15078" y="887"/>
                  <a:pt x="15074" y="878"/>
                  <a:pt x="15072" y="863"/>
                </a:cubicBezTo>
                <a:cubicBezTo>
                  <a:pt x="15072" y="854"/>
                  <a:pt x="15073" y="848"/>
                  <a:pt x="15074" y="841"/>
                </a:cubicBezTo>
                <a:cubicBezTo>
                  <a:pt x="15103" y="869"/>
                  <a:pt x="15120" y="774"/>
                  <a:pt x="15151" y="823"/>
                </a:cubicBezTo>
                <a:lnTo>
                  <a:pt x="15167" y="831"/>
                </a:lnTo>
                <a:cubicBezTo>
                  <a:pt x="15193" y="736"/>
                  <a:pt x="15245" y="887"/>
                  <a:pt x="15269" y="777"/>
                </a:cubicBezTo>
                <a:lnTo>
                  <a:pt x="15286" y="785"/>
                </a:lnTo>
                <a:lnTo>
                  <a:pt x="15342" y="813"/>
                </a:lnTo>
                <a:cubicBezTo>
                  <a:pt x="15350" y="804"/>
                  <a:pt x="15357" y="800"/>
                  <a:pt x="15365" y="798"/>
                </a:cubicBezTo>
                <a:cubicBezTo>
                  <a:pt x="15364" y="818"/>
                  <a:pt x="15363" y="834"/>
                  <a:pt x="15360" y="840"/>
                </a:cubicBezTo>
                <a:cubicBezTo>
                  <a:pt x="15360" y="840"/>
                  <a:pt x="15361" y="891"/>
                  <a:pt x="15361" y="891"/>
                </a:cubicBezTo>
                <a:close/>
                <a:moveTo>
                  <a:pt x="15040" y="19858"/>
                </a:moveTo>
                <a:cubicBezTo>
                  <a:pt x="15023" y="19915"/>
                  <a:pt x="15015" y="19793"/>
                  <a:pt x="15001" y="19781"/>
                </a:cubicBezTo>
                <a:lnTo>
                  <a:pt x="14983" y="19794"/>
                </a:lnTo>
                <a:cubicBezTo>
                  <a:pt x="14979" y="19856"/>
                  <a:pt x="14965" y="19865"/>
                  <a:pt x="14949" y="19869"/>
                </a:cubicBezTo>
                <a:cubicBezTo>
                  <a:pt x="14940" y="19890"/>
                  <a:pt x="14935" y="19830"/>
                  <a:pt x="14926" y="19833"/>
                </a:cubicBezTo>
                <a:cubicBezTo>
                  <a:pt x="14923" y="19783"/>
                  <a:pt x="14927" y="19771"/>
                  <a:pt x="14925" y="19730"/>
                </a:cubicBezTo>
                <a:lnTo>
                  <a:pt x="14994" y="19682"/>
                </a:lnTo>
                <a:cubicBezTo>
                  <a:pt x="15003" y="19667"/>
                  <a:pt x="15018" y="19683"/>
                  <a:pt x="15015" y="19615"/>
                </a:cubicBezTo>
                <a:lnTo>
                  <a:pt x="14990" y="19632"/>
                </a:lnTo>
                <a:lnTo>
                  <a:pt x="14922" y="19680"/>
                </a:lnTo>
                <a:lnTo>
                  <a:pt x="14897" y="19697"/>
                </a:lnTo>
                <a:lnTo>
                  <a:pt x="14835" y="19741"/>
                </a:lnTo>
                <a:cubicBezTo>
                  <a:pt x="14815" y="19722"/>
                  <a:pt x="14790" y="19838"/>
                  <a:pt x="14775" y="19730"/>
                </a:cubicBezTo>
                <a:cubicBezTo>
                  <a:pt x="14786" y="19580"/>
                  <a:pt x="14823" y="19748"/>
                  <a:pt x="14849" y="19678"/>
                </a:cubicBezTo>
                <a:cubicBezTo>
                  <a:pt x="14870" y="19682"/>
                  <a:pt x="14871" y="19543"/>
                  <a:pt x="14893" y="19648"/>
                </a:cubicBezTo>
                <a:cubicBezTo>
                  <a:pt x="14902" y="19633"/>
                  <a:pt x="14917" y="19649"/>
                  <a:pt x="14914" y="19581"/>
                </a:cubicBezTo>
                <a:cubicBezTo>
                  <a:pt x="14931" y="19570"/>
                  <a:pt x="14949" y="19537"/>
                  <a:pt x="14962" y="19600"/>
                </a:cubicBezTo>
                <a:lnTo>
                  <a:pt x="14987" y="19583"/>
                </a:lnTo>
                <a:cubicBezTo>
                  <a:pt x="14993" y="19582"/>
                  <a:pt x="14995" y="19561"/>
                  <a:pt x="14998" y="19543"/>
                </a:cubicBezTo>
                <a:cubicBezTo>
                  <a:pt x="15002" y="19541"/>
                  <a:pt x="15007" y="19538"/>
                  <a:pt x="15011" y="19539"/>
                </a:cubicBezTo>
                <a:cubicBezTo>
                  <a:pt x="15014" y="19557"/>
                  <a:pt x="15019" y="19551"/>
                  <a:pt x="15024" y="19557"/>
                </a:cubicBezTo>
                <a:lnTo>
                  <a:pt x="15023" y="19546"/>
                </a:lnTo>
                <a:cubicBezTo>
                  <a:pt x="15026" y="19548"/>
                  <a:pt x="15028" y="19550"/>
                  <a:pt x="15031" y="19552"/>
                </a:cubicBezTo>
                <a:cubicBezTo>
                  <a:pt x="15030" y="19552"/>
                  <a:pt x="15030" y="19552"/>
                  <a:pt x="15030" y="19552"/>
                </a:cubicBezTo>
                <a:cubicBezTo>
                  <a:pt x="15036" y="19723"/>
                  <a:pt x="15077" y="19867"/>
                  <a:pt x="15040" y="19858"/>
                </a:cubicBezTo>
                <a:close/>
                <a:moveTo>
                  <a:pt x="14738" y="19496"/>
                </a:moveTo>
                <a:cubicBezTo>
                  <a:pt x="14739" y="19493"/>
                  <a:pt x="14741" y="19490"/>
                  <a:pt x="14742" y="19483"/>
                </a:cubicBezTo>
                <a:cubicBezTo>
                  <a:pt x="14761" y="19484"/>
                  <a:pt x="14781" y="19484"/>
                  <a:pt x="14799" y="19494"/>
                </a:cubicBezTo>
                <a:lnTo>
                  <a:pt x="14820" y="19487"/>
                </a:lnTo>
                <a:cubicBezTo>
                  <a:pt x="14818" y="19489"/>
                  <a:pt x="14817" y="19490"/>
                  <a:pt x="14816" y="19493"/>
                </a:cubicBezTo>
                <a:lnTo>
                  <a:pt x="14810" y="19497"/>
                </a:lnTo>
                <a:cubicBezTo>
                  <a:pt x="14795" y="19507"/>
                  <a:pt x="14798" y="19596"/>
                  <a:pt x="14776" y="19573"/>
                </a:cubicBezTo>
                <a:cubicBezTo>
                  <a:pt x="14769" y="19433"/>
                  <a:pt x="14745" y="19635"/>
                  <a:pt x="14738" y="19496"/>
                </a:cubicBezTo>
                <a:close/>
                <a:moveTo>
                  <a:pt x="14898" y="19540"/>
                </a:moveTo>
                <a:cubicBezTo>
                  <a:pt x="14890" y="19536"/>
                  <a:pt x="14882" y="19523"/>
                  <a:pt x="14874" y="19508"/>
                </a:cubicBezTo>
                <a:cubicBezTo>
                  <a:pt x="14881" y="19510"/>
                  <a:pt x="14888" y="19510"/>
                  <a:pt x="14895" y="19510"/>
                </a:cubicBezTo>
                <a:cubicBezTo>
                  <a:pt x="14896" y="19518"/>
                  <a:pt x="14897" y="19528"/>
                  <a:pt x="14898" y="19540"/>
                </a:cubicBezTo>
                <a:close/>
                <a:moveTo>
                  <a:pt x="14860" y="836"/>
                </a:moveTo>
                <a:cubicBezTo>
                  <a:pt x="14871" y="766"/>
                  <a:pt x="14881" y="683"/>
                  <a:pt x="14900" y="702"/>
                </a:cubicBezTo>
                <a:cubicBezTo>
                  <a:pt x="14907" y="712"/>
                  <a:pt x="14906" y="743"/>
                  <a:pt x="14903" y="776"/>
                </a:cubicBezTo>
                <a:cubicBezTo>
                  <a:pt x="14894" y="750"/>
                  <a:pt x="14888" y="737"/>
                  <a:pt x="14892" y="858"/>
                </a:cubicBezTo>
                <a:lnTo>
                  <a:pt x="14860" y="866"/>
                </a:lnTo>
                <a:cubicBezTo>
                  <a:pt x="14860" y="855"/>
                  <a:pt x="14860" y="845"/>
                  <a:pt x="14860" y="836"/>
                </a:cubicBezTo>
                <a:close/>
                <a:moveTo>
                  <a:pt x="14948" y="1136"/>
                </a:moveTo>
                <a:cubicBezTo>
                  <a:pt x="14954" y="1195"/>
                  <a:pt x="14962" y="1236"/>
                  <a:pt x="14978" y="1193"/>
                </a:cubicBezTo>
                <a:cubicBezTo>
                  <a:pt x="14979" y="1218"/>
                  <a:pt x="14979" y="1238"/>
                  <a:pt x="14979" y="1255"/>
                </a:cubicBezTo>
                <a:cubicBezTo>
                  <a:pt x="14968" y="1267"/>
                  <a:pt x="14951" y="1230"/>
                  <a:pt x="14938" y="1227"/>
                </a:cubicBezTo>
                <a:cubicBezTo>
                  <a:pt x="14934" y="1216"/>
                  <a:pt x="14930" y="1207"/>
                  <a:pt x="14927" y="1206"/>
                </a:cubicBezTo>
                <a:cubicBezTo>
                  <a:pt x="14922" y="1176"/>
                  <a:pt x="14921" y="1149"/>
                  <a:pt x="14921" y="1123"/>
                </a:cubicBezTo>
                <a:cubicBezTo>
                  <a:pt x="14921" y="1123"/>
                  <a:pt x="14948" y="1136"/>
                  <a:pt x="14948" y="1136"/>
                </a:cubicBezTo>
                <a:close/>
                <a:moveTo>
                  <a:pt x="14926" y="680"/>
                </a:moveTo>
                <a:cubicBezTo>
                  <a:pt x="14934" y="693"/>
                  <a:pt x="14945" y="676"/>
                  <a:pt x="14951" y="717"/>
                </a:cubicBezTo>
                <a:cubicBezTo>
                  <a:pt x="14950" y="720"/>
                  <a:pt x="14949" y="721"/>
                  <a:pt x="14949" y="725"/>
                </a:cubicBezTo>
                <a:lnTo>
                  <a:pt x="14925" y="713"/>
                </a:lnTo>
                <a:cubicBezTo>
                  <a:pt x="14922" y="701"/>
                  <a:pt x="14924" y="690"/>
                  <a:pt x="14926" y="680"/>
                </a:cubicBezTo>
                <a:close/>
                <a:moveTo>
                  <a:pt x="14969" y="637"/>
                </a:moveTo>
                <a:cubicBezTo>
                  <a:pt x="14962" y="705"/>
                  <a:pt x="14956" y="682"/>
                  <a:pt x="14948" y="646"/>
                </a:cubicBezTo>
                <a:cubicBezTo>
                  <a:pt x="14955" y="641"/>
                  <a:pt x="14962" y="638"/>
                  <a:pt x="14969" y="637"/>
                </a:cubicBezTo>
                <a:close/>
                <a:moveTo>
                  <a:pt x="14978" y="734"/>
                </a:moveTo>
                <a:lnTo>
                  <a:pt x="14985" y="732"/>
                </a:lnTo>
                <a:cubicBezTo>
                  <a:pt x="14988" y="729"/>
                  <a:pt x="14990" y="730"/>
                  <a:pt x="14993" y="734"/>
                </a:cubicBezTo>
                <a:cubicBezTo>
                  <a:pt x="14986" y="782"/>
                  <a:pt x="14973" y="824"/>
                  <a:pt x="14963" y="783"/>
                </a:cubicBezTo>
                <a:cubicBezTo>
                  <a:pt x="14971" y="769"/>
                  <a:pt x="14976" y="751"/>
                  <a:pt x="14978" y="734"/>
                </a:cubicBezTo>
                <a:close/>
                <a:moveTo>
                  <a:pt x="15000" y="853"/>
                </a:moveTo>
                <a:cubicBezTo>
                  <a:pt x="15002" y="851"/>
                  <a:pt x="15005" y="848"/>
                  <a:pt x="15007" y="846"/>
                </a:cubicBezTo>
                <a:cubicBezTo>
                  <a:pt x="15007" y="857"/>
                  <a:pt x="15008" y="866"/>
                  <a:pt x="15008" y="879"/>
                </a:cubicBezTo>
                <a:lnTo>
                  <a:pt x="14995" y="883"/>
                </a:lnTo>
                <a:cubicBezTo>
                  <a:pt x="14984" y="886"/>
                  <a:pt x="14978" y="840"/>
                  <a:pt x="14968" y="832"/>
                </a:cubicBezTo>
                <a:cubicBezTo>
                  <a:pt x="14978" y="830"/>
                  <a:pt x="14992" y="867"/>
                  <a:pt x="15000" y="853"/>
                </a:cubicBezTo>
                <a:close/>
                <a:moveTo>
                  <a:pt x="14723" y="19558"/>
                </a:moveTo>
                <a:cubicBezTo>
                  <a:pt x="14719" y="19620"/>
                  <a:pt x="14705" y="19630"/>
                  <a:pt x="14689" y="19634"/>
                </a:cubicBezTo>
                <a:lnTo>
                  <a:pt x="14670" y="19647"/>
                </a:lnTo>
                <a:lnTo>
                  <a:pt x="14633" y="19673"/>
                </a:lnTo>
                <a:cubicBezTo>
                  <a:pt x="14618" y="19755"/>
                  <a:pt x="14613" y="19698"/>
                  <a:pt x="14589" y="19703"/>
                </a:cubicBezTo>
                <a:cubicBezTo>
                  <a:pt x="14578" y="19733"/>
                  <a:pt x="14570" y="19681"/>
                  <a:pt x="14561" y="19671"/>
                </a:cubicBezTo>
                <a:lnTo>
                  <a:pt x="14504" y="19711"/>
                </a:lnTo>
                <a:cubicBezTo>
                  <a:pt x="14508" y="19760"/>
                  <a:pt x="14514" y="19766"/>
                  <a:pt x="14518" y="19805"/>
                </a:cubicBezTo>
                <a:cubicBezTo>
                  <a:pt x="14496" y="19789"/>
                  <a:pt x="14506" y="19912"/>
                  <a:pt x="14487" y="19826"/>
                </a:cubicBezTo>
                <a:cubicBezTo>
                  <a:pt x="14456" y="19784"/>
                  <a:pt x="14452" y="19832"/>
                  <a:pt x="14424" y="19870"/>
                </a:cubicBezTo>
                <a:lnTo>
                  <a:pt x="14412" y="19879"/>
                </a:lnTo>
                <a:cubicBezTo>
                  <a:pt x="14407" y="19816"/>
                  <a:pt x="14399" y="19816"/>
                  <a:pt x="14395" y="19734"/>
                </a:cubicBezTo>
                <a:lnTo>
                  <a:pt x="14445" y="19700"/>
                </a:lnTo>
                <a:lnTo>
                  <a:pt x="14463" y="19686"/>
                </a:lnTo>
                <a:cubicBezTo>
                  <a:pt x="14472" y="19672"/>
                  <a:pt x="14488" y="19688"/>
                  <a:pt x="14485" y="19620"/>
                </a:cubicBezTo>
                <a:lnTo>
                  <a:pt x="14491" y="19616"/>
                </a:lnTo>
                <a:lnTo>
                  <a:pt x="14522" y="19594"/>
                </a:lnTo>
                <a:cubicBezTo>
                  <a:pt x="14530" y="19517"/>
                  <a:pt x="14567" y="19692"/>
                  <a:pt x="14594" y="19596"/>
                </a:cubicBezTo>
                <a:cubicBezTo>
                  <a:pt x="14589" y="19458"/>
                  <a:pt x="14568" y="19651"/>
                  <a:pt x="14562" y="19514"/>
                </a:cubicBezTo>
                <a:lnTo>
                  <a:pt x="14606" y="19484"/>
                </a:lnTo>
                <a:cubicBezTo>
                  <a:pt x="14609" y="19542"/>
                  <a:pt x="14613" y="19571"/>
                  <a:pt x="14619" y="19578"/>
                </a:cubicBezTo>
                <a:cubicBezTo>
                  <a:pt x="14641" y="19600"/>
                  <a:pt x="14638" y="19512"/>
                  <a:pt x="14653" y="19503"/>
                </a:cubicBezTo>
                <a:cubicBezTo>
                  <a:pt x="14666" y="19565"/>
                  <a:pt x="14684" y="19533"/>
                  <a:pt x="14700" y="19522"/>
                </a:cubicBezTo>
                <a:cubicBezTo>
                  <a:pt x="14706" y="19531"/>
                  <a:pt x="14709" y="19503"/>
                  <a:pt x="14713" y="19479"/>
                </a:cubicBezTo>
                <a:cubicBezTo>
                  <a:pt x="14718" y="19480"/>
                  <a:pt x="14723" y="19481"/>
                  <a:pt x="14729" y="19482"/>
                </a:cubicBezTo>
                <a:cubicBezTo>
                  <a:pt x="14730" y="19488"/>
                  <a:pt x="14730" y="19492"/>
                  <a:pt x="14731" y="19500"/>
                </a:cubicBezTo>
                <a:cubicBezTo>
                  <a:pt x="14727" y="19515"/>
                  <a:pt x="14719" y="19510"/>
                  <a:pt x="14723" y="19558"/>
                </a:cubicBezTo>
                <a:close/>
                <a:moveTo>
                  <a:pt x="14380" y="19536"/>
                </a:moveTo>
                <a:lnTo>
                  <a:pt x="14349" y="19558"/>
                </a:lnTo>
                <a:lnTo>
                  <a:pt x="14337" y="19567"/>
                </a:lnTo>
                <a:cubicBezTo>
                  <a:pt x="14319" y="19546"/>
                  <a:pt x="14296" y="19660"/>
                  <a:pt x="14283" y="19551"/>
                </a:cubicBezTo>
                <a:cubicBezTo>
                  <a:pt x="14282" y="19523"/>
                  <a:pt x="14282" y="19509"/>
                  <a:pt x="14282" y="19501"/>
                </a:cubicBezTo>
                <a:cubicBezTo>
                  <a:pt x="14284" y="19500"/>
                  <a:pt x="14286" y="19500"/>
                  <a:pt x="14287" y="19499"/>
                </a:cubicBezTo>
                <a:cubicBezTo>
                  <a:pt x="14293" y="19517"/>
                  <a:pt x="14303" y="19566"/>
                  <a:pt x="14308" y="19534"/>
                </a:cubicBezTo>
                <a:lnTo>
                  <a:pt x="14327" y="19521"/>
                </a:lnTo>
                <a:lnTo>
                  <a:pt x="14352" y="19504"/>
                </a:lnTo>
                <a:cubicBezTo>
                  <a:pt x="14360" y="19522"/>
                  <a:pt x="14367" y="19508"/>
                  <a:pt x="14372" y="19487"/>
                </a:cubicBezTo>
                <a:cubicBezTo>
                  <a:pt x="14383" y="19487"/>
                  <a:pt x="14393" y="19487"/>
                  <a:pt x="14404" y="19487"/>
                </a:cubicBezTo>
                <a:lnTo>
                  <a:pt x="14408" y="19486"/>
                </a:lnTo>
                <a:cubicBezTo>
                  <a:pt x="14409" y="19495"/>
                  <a:pt x="14410" y="19503"/>
                  <a:pt x="14411" y="19514"/>
                </a:cubicBezTo>
                <a:cubicBezTo>
                  <a:pt x="14384" y="19556"/>
                  <a:pt x="14441" y="19632"/>
                  <a:pt x="14456" y="19588"/>
                </a:cubicBezTo>
                <a:cubicBezTo>
                  <a:pt x="14459" y="19647"/>
                  <a:pt x="14448" y="19637"/>
                  <a:pt x="14441" y="19650"/>
                </a:cubicBezTo>
                <a:cubicBezTo>
                  <a:pt x="14411" y="19615"/>
                  <a:pt x="14410" y="19715"/>
                  <a:pt x="14388" y="19635"/>
                </a:cubicBezTo>
                <a:cubicBezTo>
                  <a:pt x="14394" y="19630"/>
                  <a:pt x="14389" y="19543"/>
                  <a:pt x="14380" y="19536"/>
                </a:cubicBezTo>
                <a:close/>
                <a:moveTo>
                  <a:pt x="14366" y="19963"/>
                </a:moveTo>
                <a:lnTo>
                  <a:pt x="14360" y="19967"/>
                </a:lnTo>
                <a:cubicBezTo>
                  <a:pt x="14357" y="19803"/>
                  <a:pt x="14313" y="19868"/>
                  <a:pt x="14319" y="19944"/>
                </a:cubicBezTo>
                <a:lnTo>
                  <a:pt x="14281" y="19970"/>
                </a:lnTo>
                <a:cubicBezTo>
                  <a:pt x="14252" y="19935"/>
                  <a:pt x="14255" y="19791"/>
                  <a:pt x="14222" y="19699"/>
                </a:cubicBezTo>
                <a:cubicBezTo>
                  <a:pt x="14233" y="19660"/>
                  <a:pt x="14267" y="19732"/>
                  <a:pt x="14262" y="19618"/>
                </a:cubicBezTo>
                <a:lnTo>
                  <a:pt x="14181" y="19675"/>
                </a:lnTo>
                <a:cubicBezTo>
                  <a:pt x="14178" y="19606"/>
                  <a:pt x="14193" y="19623"/>
                  <a:pt x="14202" y="19608"/>
                </a:cubicBezTo>
                <a:lnTo>
                  <a:pt x="14271" y="19560"/>
                </a:lnTo>
                <a:lnTo>
                  <a:pt x="14277" y="19556"/>
                </a:lnTo>
                <a:lnTo>
                  <a:pt x="14284" y="19655"/>
                </a:lnTo>
                <a:cubicBezTo>
                  <a:pt x="14289" y="19733"/>
                  <a:pt x="14271" y="19705"/>
                  <a:pt x="14283" y="19812"/>
                </a:cubicBezTo>
                <a:cubicBezTo>
                  <a:pt x="14305" y="19722"/>
                  <a:pt x="14346" y="19909"/>
                  <a:pt x="14351" y="19765"/>
                </a:cubicBezTo>
                <a:cubicBezTo>
                  <a:pt x="14341" y="19716"/>
                  <a:pt x="14327" y="19765"/>
                  <a:pt x="14322" y="19629"/>
                </a:cubicBezTo>
                <a:lnTo>
                  <a:pt x="14340" y="19616"/>
                </a:lnTo>
                <a:cubicBezTo>
                  <a:pt x="14359" y="19557"/>
                  <a:pt x="14363" y="19771"/>
                  <a:pt x="14361" y="19810"/>
                </a:cubicBezTo>
                <a:cubicBezTo>
                  <a:pt x="14369" y="19812"/>
                  <a:pt x="14378" y="19789"/>
                  <a:pt x="14384" y="19846"/>
                </a:cubicBezTo>
                <a:cubicBezTo>
                  <a:pt x="14371" y="19856"/>
                  <a:pt x="14386" y="19987"/>
                  <a:pt x="14366" y="19963"/>
                </a:cubicBezTo>
                <a:close/>
                <a:moveTo>
                  <a:pt x="14174" y="1328"/>
                </a:moveTo>
                <a:cubicBezTo>
                  <a:pt x="14176" y="1262"/>
                  <a:pt x="14196" y="1310"/>
                  <a:pt x="14205" y="1290"/>
                </a:cubicBezTo>
                <a:cubicBezTo>
                  <a:pt x="14208" y="1310"/>
                  <a:pt x="14209" y="1328"/>
                  <a:pt x="14210" y="1343"/>
                </a:cubicBezTo>
                <a:cubicBezTo>
                  <a:pt x="14199" y="1347"/>
                  <a:pt x="14186" y="1336"/>
                  <a:pt x="14174" y="1328"/>
                </a:cubicBezTo>
                <a:close/>
                <a:moveTo>
                  <a:pt x="14327" y="733"/>
                </a:moveTo>
                <a:cubicBezTo>
                  <a:pt x="14330" y="740"/>
                  <a:pt x="14334" y="742"/>
                  <a:pt x="14337" y="746"/>
                </a:cubicBezTo>
                <a:lnTo>
                  <a:pt x="14326" y="749"/>
                </a:lnTo>
                <a:cubicBezTo>
                  <a:pt x="14326" y="749"/>
                  <a:pt x="14327" y="733"/>
                  <a:pt x="14327" y="733"/>
                </a:cubicBezTo>
                <a:close/>
                <a:moveTo>
                  <a:pt x="14383" y="836"/>
                </a:moveTo>
                <a:cubicBezTo>
                  <a:pt x="14382" y="845"/>
                  <a:pt x="14380" y="850"/>
                  <a:pt x="14378" y="861"/>
                </a:cubicBezTo>
                <a:cubicBezTo>
                  <a:pt x="14377" y="851"/>
                  <a:pt x="14376" y="845"/>
                  <a:pt x="14375" y="838"/>
                </a:cubicBezTo>
                <a:cubicBezTo>
                  <a:pt x="14375" y="838"/>
                  <a:pt x="14383" y="836"/>
                  <a:pt x="14383" y="836"/>
                </a:cubicBezTo>
                <a:close/>
                <a:moveTo>
                  <a:pt x="14395" y="725"/>
                </a:moveTo>
                <a:cubicBezTo>
                  <a:pt x="14395" y="727"/>
                  <a:pt x="14395" y="729"/>
                  <a:pt x="14395" y="731"/>
                </a:cubicBezTo>
                <a:lnTo>
                  <a:pt x="14384" y="734"/>
                </a:lnTo>
                <a:cubicBezTo>
                  <a:pt x="14388" y="730"/>
                  <a:pt x="14391" y="728"/>
                  <a:pt x="14395" y="725"/>
                </a:cubicBezTo>
                <a:close/>
                <a:moveTo>
                  <a:pt x="14472" y="19464"/>
                </a:moveTo>
                <a:lnTo>
                  <a:pt x="14480" y="19460"/>
                </a:lnTo>
                <a:cubicBezTo>
                  <a:pt x="14482" y="19462"/>
                  <a:pt x="14484" y="19461"/>
                  <a:pt x="14485" y="19461"/>
                </a:cubicBezTo>
                <a:cubicBezTo>
                  <a:pt x="14479" y="19490"/>
                  <a:pt x="14479" y="19591"/>
                  <a:pt x="14468" y="19476"/>
                </a:cubicBezTo>
                <a:cubicBezTo>
                  <a:pt x="14470" y="19478"/>
                  <a:pt x="14471" y="19473"/>
                  <a:pt x="14472" y="19464"/>
                </a:cubicBezTo>
                <a:close/>
                <a:moveTo>
                  <a:pt x="14479" y="1219"/>
                </a:moveTo>
                <a:lnTo>
                  <a:pt x="14480" y="1219"/>
                </a:lnTo>
                <a:cubicBezTo>
                  <a:pt x="14492" y="1228"/>
                  <a:pt x="14507" y="1220"/>
                  <a:pt x="14506" y="1283"/>
                </a:cubicBezTo>
                <a:cubicBezTo>
                  <a:pt x="14504" y="1285"/>
                  <a:pt x="14502" y="1286"/>
                  <a:pt x="14499" y="1285"/>
                </a:cubicBezTo>
                <a:cubicBezTo>
                  <a:pt x="14496" y="1274"/>
                  <a:pt x="14492" y="1266"/>
                  <a:pt x="14487" y="1268"/>
                </a:cubicBezTo>
                <a:cubicBezTo>
                  <a:pt x="14487" y="1270"/>
                  <a:pt x="14487" y="1272"/>
                  <a:pt x="14487" y="1274"/>
                </a:cubicBezTo>
                <a:cubicBezTo>
                  <a:pt x="14484" y="1271"/>
                  <a:pt x="14481" y="1267"/>
                  <a:pt x="14478" y="1264"/>
                </a:cubicBezTo>
                <a:cubicBezTo>
                  <a:pt x="14479" y="1252"/>
                  <a:pt x="14479" y="1238"/>
                  <a:pt x="14479" y="1219"/>
                </a:cubicBezTo>
                <a:close/>
                <a:moveTo>
                  <a:pt x="14135" y="1359"/>
                </a:moveTo>
                <a:cubicBezTo>
                  <a:pt x="14121" y="1354"/>
                  <a:pt x="14109" y="1354"/>
                  <a:pt x="14096" y="1358"/>
                </a:cubicBezTo>
                <a:cubicBezTo>
                  <a:pt x="14086" y="1307"/>
                  <a:pt x="14087" y="1287"/>
                  <a:pt x="14085" y="1244"/>
                </a:cubicBezTo>
                <a:cubicBezTo>
                  <a:pt x="14088" y="1242"/>
                  <a:pt x="14091" y="1240"/>
                  <a:pt x="14094" y="1239"/>
                </a:cubicBezTo>
                <a:cubicBezTo>
                  <a:pt x="14099" y="1231"/>
                  <a:pt x="14106" y="1240"/>
                  <a:pt x="14112" y="1248"/>
                </a:cubicBezTo>
                <a:cubicBezTo>
                  <a:pt x="14118" y="1292"/>
                  <a:pt x="14124" y="1329"/>
                  <a:pt x="14135" y="1308"/>
                </a:cubicBezTo>
                <a:lnTo>
                  <a:pt x="14136" y="1359"/>
                </a:lnTo>
                <a:cubicBezTo>
                  <a:pt x="14136" y="1359"/>
                  <a:pt x="14135" y="1359"/>
                  <a:pt x="14135" y="1359"/>
                </a:cubicBezTo>
                <a:close/>
                <a:moveTo>
                  <a:pt x="14063" y="1373"/>
                </a:moveTo>
                <a:cubicBezTo>
                  <a:pt x="14054" y="1378"/>
                  <a:pt x="14046" y="1383"/>
                  <a:pt x="14037" y="1387"/>
                </a:cubicBezTo>
                <a:cubicBezTo>
                  <a:pt x="14036" y="1387"/>
                  <a:pt x="14035" y="1384"/>
                  <a:pt x="14035" y="1385"/>
                </a:cubicBezTo>
                <a:cubicBezTo>
                  <a:pt x="13998" y="1411"/>
                  <a:pt x="13972" y="1331"/>
                  <a:pt x="13936" y="1353"/>
                </a:cubicBezTo>
                <a:cubicBezTo>
                  <a:pt x="13934" y="1344"/>
                  <a:pt x="13933" y="1330"/>
                  <a:pt x="13933" y="1309"/>
                </a:cubicBezTo>
                <a:lnTo>
                  <a:pt x="13962" y="1302"/>
                </a:lnTo>
                <a:lnTo>
                  <a:pt x="14038" y="1282"/>
                </a:lnTo>
                <a:cubicBezTo>
                  <a:pt x="14051" y="1257"/>
                  <a:pt x="14056" y="1312"/>
                  <a:pt x="14065" y="1326"/>
                </a:cubicBezTo>
                <a:cubicBezTo>
                  <a:pt x="14064" y="1344"/>
                  <a:pt x="14063" y="1359"/>
                  <a:pt x="14063" y="1373"/>
                </a:cubicBezTo>
                <a:close/>
                <a:moveTo>
                  <a:pt x="13924" y="797"/>
                </a:moveTo>
                <a:cubicBezTo>
                  <a:pt x="13925" y="797"/>
                  <a:pt x="13925" y="798"/>
                  <a:pt x="13926" y="798"/>
                </a:cubicBezTo>
                <a:cubicBezTo>
                  <a:pt x="13948" y="764"/>
                  <a:pt x="13970" y="814"/>
                  <a:pt x="13989" y="849"/>
                </a:cubicBezTo>
                <a:cubicBezTo>
                  <a:pt x="13983" y="848"/>
                  <a:pt x="13977" y="845"/>
                  <a:pt x="13968" y="841"/>
                </a:cubicBezTo>
                <a:cubicBezTo>
                  <a:pt x="13952" y="837"/>
                  <a:pt x="13932" y="882"/>
                  <a:pt x="13924" y="797"/>
                </a:cubicBezTo>
                <a:close/>
                <a:moveTo>
                  <a:pt x="13959" y="741"/>
                </a:moveTo>
                <a:lnTo>
                  <a:pt x="13966" y="740"/>
                </a:lnTo>
                <a:cubicBezTo>
                  <a:pt x="13967" y="743"/>
                  <a:pt x="13969" y="741"/>
                  <a:pt x="13970" y="741"/>
                </a:cubicBezTo>
                <a:cubicBezTo>
                  <a:pt x="13958" y="758"/>
                  <a:pt x="13946" y="778"/>
                  <a:pt x="13929" y="748"/>
                </a:cubicBezTo>
                <a:cubicBezTo>
                  <a:pt x="13927" y="743"/>
                  <a:pt x="13925" y="741"/>
                  <a:pt x="13923" y="738"/>
                </a:cubicBezTo>
                <a:cubicBezTo>
                  <a:pt x="13932" y="653"/>
                  <a:pt x="13941" y="770"/>
                  <a:pt x="13959" y="741"/>
                </a:cubicBezTo>
                <a:close/>
                <a:moveTo>
                  <a:pt x="13858" y="19743"/>
                </a:moveTo>
                <a:lnTo>
                  <a:pt x="13783" y="19795"/>
                </a:lnTo>
                <a:cubicBezTo>
                  <a:pt x="13790" y="19865"/>
                  <a:pt x="13803" y="19799"/>
                  <a:pt x="13809" y="19881"/>
                </a:cubicBezTo>
                <a:cubicBezTo>
                  <a:pt x="13785" y="19932"/>
                  <a:pt x="13734" y="19866"/>
                  <a:pt x="13726" y="19991"/>
                </a:cubicBezTo>
                <a:lnTo>
                  <a:pt x="13751" y="19974"/>
                </a:lnTo>
                <a:cubicBezTo>
                  <a:pt x="13769" y="20136"/>
                  <a:pt x="13737" y="20065"/>
                  <a:pt x="13727" y="20095"/>
                </a:cubicBezTo>
                <a:cubicBezTo>
                  <a:pt x="13710" y="20015"/>
                  <a:pt x="13709" y="20153"/>
                  <a:pt x="13683" y="20125"/>
                </a:cubicBezTo>
                <a:cubicBezTo>
                  <a:pt x="13662" y="19999"/>
                  <a:pt x="13704" y="20010"/>
                  <a:pt x="13678" y="19972"/>
                </a:cubicBezTo>
                <a:cubicBezTo>
                  <a:pt x="13675" y="19924"/>
                  <a:pt x="13683" y="19929"/>
                  <a:pt x="13687" y="19914"/>
                </a:cubicBezTo>
                <a:cubicBezTo>
                  <a:pt x="13680" y="19870"/>
                  <a:pt x="13664" y="19851"/>
                  <a:pt x="13674" y="19819"/>
                </a:cubicBezTo>
                <a:cubicBezTo>
                  <a:pt x="13693" y="19801"/>
                  <a:pt x="13703" y="19963"/>
                  <a:pt x="13725" y="19888"/>
                </a:cubicBezTo>
                <a:cubicBezTo>
                  <a:pt x="13739" y="19845"/>
                  <a:pt x="13779" y="19916"/>
                  <a:pt x="13777" y="19800"/>
                </a:cubicBezTo>
                <a:lnTo>
                  <a:pt x="13758" y="19812"/>
                </a:lnTo>
                <a:cubicBezTo>
                  <a:pt x="13757" y="19750"/>
                  <a:pt x="13759" y="19705"/>
                  <a:pt x="13770" y="19700"/>
                </a:cubicBezTo>
                <a:cubicBezTo>
                  <a:pt x="13780" y="19748"/>
                  <a:pt x="13822" y="19772"/>
                  <a:pt x="13820" y="19665"/>
                </a:cubicBezTo>
                <a:cubicBezTo>
                  <a:pt x="13810" y="19664"/>
                  <a:pt x="13798" y="19699"/>
                  <a:pt x="13791" y="19633"/>
                </a:cubicBezTo>
                <a:lnTo>
                  <a:pt x="13834" y="19604"/>
                </a:lnTo>
                <a:lnTo>
                  <a:pt x="13848" y="19599"/>
                </a:lnTo>
                <a:lnTo>
                  <a:pt x="13851" y="19644"/>
                </a:lnTo>
                <a:cubicBezTo>
                  <a:pt x="13869" y="19606"/>
                  <a:pt x="13879" y="19718"/>
                  <a:pt x="13898" y="19663"/>
                </a:cubicBezTo>
                <a:cubicBezTo>
                  <a:pt x="13902" y="19663"/>
                  <a:pt x="13906" y="19665"/>
                  <a:pt x="13908" y="19708"/>
                </a:cubicBezTo>
                <a:cubicBezTo>
                  <a:pt x="13908" y="19708"/>
                  <a:pt x="13858" y="19743"/>
                  <a:pt x="13858" y="19743"/>
                </a:cubicBezTo>
                <a:close/>
                <a:moveTo>
                  <a:pt x="13669" y="19927"/>
                </a:moveTo>
                <a:cubicBezTo>
                  <a:pt x="13640" y="19888"/>
                  <a:pt x="13609" y="19920"/>
                  <a:pt x="13583" y="19830"/>
                </a:cubicBezTo>
                <a:lnTo>
                  <a:pt x="13579" y="19781"/>
                </a:lnTo>
                <a:lnTo>
                  <a:pt x="13598" y="19767"/>
                </a:lnTo>
                <a:cubicBezTo>
                  <a:pt x="13609" y="19691"/>
                  <a:pt x="13630" y="19988"/>
                  <a:pt x="13626" y="19800"/>
                </a:cubicBezTo>
                <a:cubicBezTo>
                  <a:pt x="13623" y="19731"/>
                  <a:pt x="13639" y="19747"/>
                  <a:pt x="13648" y="19733"/>
                </a:cubicBezTo>
                <a:cubicBezTo>
                  <a:pt x="13669" y="19751"/>
                  <a:pt x="13697" y="19632"/>
                  <a:pt x="13714" y="19739"/>
                </a:cubicBezTo>
                <a:cubicBezTo>
                  <a:pt x="13691" y="19782"/>
                  <a:pt x="13744" y="19795"/>
                  <a:pt x="13721" y="19838"/>
                </a:cubicBezTo>
                <a:lnTo>
                  <a:pt x="13702" y="19851"/>
                </a:lnTo>
                <a:cubicBezTo>
                  <a:pt x="13698" y="19810"/>
                  <a:pt x="13701" y="19803"/>
                  <a:pt x="13705" y="19798"/>
                </a:cubicBezTo>
                <a:cubicBezTo>
                  <a:pt x="13698" y="19689"/>
                  <a:pt x="13681" y="19790"/>
                  <a:pt x="13670" y="19769"/>
                </a:cubicBezTo>
                <a:lnTo>
                  <a:pt x="13651" y="19782"/>
                </a:lnTo>
                <a:cubicBezTo>
                  <a:pt x="13658" y="19820"/>
                  <a:pt x="13664" y="19859"/>
                  <a:pt x="13669" y="19927"/>
                </a:cubicBezTo>
                <a:close/>
                <a:moveTo>
                  <a:pt x="13592" y="836"/>
                </a:moveTo>
                <a:cubicBezTo>
                  <a:pt x="13597" y="838"/>
                  <a:pt x="13603" y="843"/>
                  <a:pt x="13609" y="852"/>
                </a:cubicBezTo>
                <a:cubicBezTo>
                  <a:pt x="13609" y="854"/>
                  <a:pt x="13608" y="854"/>
                  <a:pt x="13608" y="856"/>
                </a:cubicBezTo>
                <a:cubicBezTo>
                  <a:pt x="13601" y="863"/>
                  <a:pt x="13594" y="872"/>
                  <a:pt x="13585" y="889"/>
                </a:cubicBezTo>
                <a:lnTo>
                  <a:pt x="13584" y="838"/>
                </a:lnTo>
                <a:cubicBezTo>
                  <a:pt x="13584" y="838"/>
                  <a:pt x="13592" y="836"/>
                  <a:pt x="13592" y="836"/>
                </a:cubicBezTo>
                <a:close/>
                <a:moveTo>
                  <a:pt x="13630" y="673"/>
                </a:moveTo>
                <a:cubicBezTo>
                  <a:pt x="13637" y="811"/>
                  <a:pt x="13596" y="650"/>
                  <a:pt x="13601" y="777"/>
                </a:cubicBezTo>
                <a:cubicBezTo>
                  <a:pt x="13599" y="778"/>
                  <a:pt x="13597" y="779"/>
                  <a:pt x="13594" y="779"/>
                </a:cubicBezTo>
                <a:cubicBezTo>
                  <a:pt x="13592" y="746"/>
                  <a:pt x="13587" y="730"/>
                  <a:pt x="13586" y="684"/>
                </a:cubicBezTo>
                <a:cubicBezTo>
                  <a:pt x="13586" y="684"/>
                  <a:pt x="13630" y="673"/>
                  <a:pt x="13630" y="673"/>
                </a:cubicBezTo>
                <a:close/>
                <a:moveTo>
                  <a:pt x="13658" y="782"/>
                </a:moveTo>
                <a:cubicBezTo>
                  <a:pt x="13647" y="789"/>
                  <a:pt x="13638" y="797"/>
                  <a:pt x="13629" y="775"/>
                </a:cubicBezTo>
                <a:cubicBezTo>
                  <a:pt x="13642" y="742"/>
                  <a:pt x="13653" y="697"/>
                  <a:pt x="13658" y="782"/>
                </a:cubicBezTo>
                <a:close/>
                <a:moveTo>
                  <a:pt x="13667" y="19663"/>
                </a:moveTo>
                <a:lnTo>
                  <a:pt x="13679" y="19659"/>
                </a:lnTo>
                <a:lnTo>
                  <a:pt x="13656" y="19675"/>
                </a:lnTo>
                <a:lnTo>
                  <a:pt x="13644" y="19683"/>
                </a:lnTo>
                <a:lnTo>
                  <a:pt x="13594" y="19718"/>
                </a:lnTo>
                <a:cubicBezTo>
                  <a:pt x="13592" y="19674"/>
                  <a:pt x="13599" y="19671"/>
                  <a:pt x="13603" y="19657"/>
                </a:cubicBezTo>
                <a:cubicBezTo>
                  <a:pt x="13604" y="19656"/>
                  <a:pt x="13606" y="19656"/>
                  <a:pt x="13607" y="19655"/>
                </a:cubicBezTo>
                <a:lnTo>
                  <a:pt x="13656" y="19638"/>
                </a:lnTo>
                <a:cubicBezTo>
                  <a:pt x="13661" y="19636"/>
                  <a:pt x="13663" y="19659"/>
                  <a:pt x="13667" y="19663"/>
                </a:cubicBezTo>
                <a:close/>
                <a:moveTo>
                  <a:pt x="13792" y="733"/>
                </a:moveTo>
                <a:cubicBezTo>
                  <a:pt x="13798" y="728"/>
                  <a:pt x="13802" y="745"/>
                  <a:pt x="13807" y="760"/>
                </a:cubicBezTo>
                <a:cubicBezTo>
                  <a:pt x="13791" y="770"/>
                  <a:pt x="13776" y="775"/>
                  <a:pt x="13762" y="771"/>
                </a:cubicBezTo>
                <a:lnTo>
                  <a:pt x="13754" y="767"/>
                </a:lnTo>
                <a:cubicBezTo>
                  <a:pt x="13747" y="752"/>
                  <a:pt x="13741" y="751"/>
                  <a:pt x="13735" y="755"/>
                </a:cubicBezTo>
                <a:lnTo>
                  <a:pt x="13735" y="748"/>
                </a:lnTo>
                <a:cubicBezTo>
                  <a:pt x="13735" y="748"/>
                  <a:pt x="13792" y="733"/>
                  <a:pt x="13792" y="733"/>
                </a:cubicBezTo>
                <a:close/>
                <a:moveTo>
                  <a:pt x="13836" y="671"/>
                </a:moveTo>
                <a:lnTo>
                  <a:pt x="13867" y="663"/>
                </a:lnTo>
                <a:cubicBezTo>
                  <a:pt x="13867" y="689"/>
                  <a:pt x="13867" y="706"/>
                  <a:pt x="13867" y="720"/>
                </a:cubicBezTo>
                <a:cubicBezTo>
                  <a:pt x="13860" y="724"/>
                  <a:pt x="13853" y="728"/>
                  <a:pt x="13845" y="734"/>
                </a:cubicBezTo>
                <a:cubicBezTo>
                  <a:pt x="13839" y="718"/>
                  <a:pt x="13833" y="709"/>
                  <a:pt x="13824" y="725"/>
                </a:cubicBezTo>
                <a:cubicBezTo>
                  <a:pt x="13823" y="676"/>
                  <a:pt x="13831" y="684"/>
                  <a:pt x="13836" y="671"/>
                </a:cubicBezTo>
                <a:close/>
                <a:moveTo>
                  <a:pt x="13935" y="544"/>
                </a:moveTo>
                <a:lnTo>
                  <a:pt x="13986" y="530"/>
                </a:lnTo>
                <a:cubicBezTo>
                  <a:pt x="13985" y="600"/>
                  <a:pt x="13971" y="577"/>
                  <a:pt x="13962" y="587"/>
                </a:cubicBezTo>
                <a:lnTo>
                  <a:pt x="13929" y="596"/>
                </a:lnTo>
                <a:lnTo>
                  <a:pt x="13879" y="609"/>
                </a:lnTo>
                <a:cubicBezTo>
                  <a:pt x="13882" y="492"/>
                  <a:pt x="13918" y="580"/>
                  <a:pt x="13935" y="544"/>
                </a:cubicBezTo>
                <a:close/>
                <a:moveTo>
                  <a:pt x="14007" y="627"/>
                </a:moveTo>
                <a:lnTo>
                  <a:pt x="14010" y="711"/>
                </a:lnTo>
                <a:cubicBezTo>
                  <a:pt x="14008" y="717"/>
                  <a:pt x="14006" y="722"/>
                  <a:pt x="14004" y="733"/>
                </a:cubicBezTo>
                <a:cubicBezTo>
                  <a:pt x="13993" y="718"/>
                  <a:pt x="13985" y="723"/>
                  <a:pt x="13977" y="732"/>
                </a:cubicBezTo>
                <a:cubicBezTo>
                  <a:pt x="13991" y="689"/>
                  <a:pt x="13996" y="525"/>
                  <a:pt x="14007" y="627"/>
                </a:cubicBezTo>
                <a:close/>
                <a:moveTo>
                  <a:pt x="14034" y="798"/>
                </a:moveTo>
                <a:cubicBezTo>
                  <a:pt x="14037" y="802"/>
                  <a:pt x="14041" y="805"/>
                  <a:pt x="14045" y="807"/>
                </a:cubicBezTo>
                <a:cubicBezTo>
                  <a:pt x="14045" y="812"/>
                  <a:pt x="14045" y="816"/>
                  <a:pt x="14045" y="821"/>
                </a:cubicBezTo>
                <a:cubicBezTo>
                  <a:pt x="14038" y="828"/>
                  <a:pt x="14033" y="832"/>
                  <a:pt x="14028" y="837"/>
                </a:cubicBezTo>
                <a:cubicBezTo>
                  <a:pt x="14030" y="825"/>
                  <a:pt x="14032" y="816"/>
                  <a:pt x="14034" y="798"/>
                </a:cubicBezTo>
                <a:close/>
                <a:moveTo>
                  <a:pt x="12832" y="842"/>
                </a:moveTo>
                <a:cubicBezTo>
                  <a:pt x="12826" y="848"/>
                  <a:pt x="12820" y="842"/>
                  <a:pt x="12815" y="832"/>
                </a:cubicBezTo>
                <a:lnTo>
                  <a:pt x="12840" y="826"/>
                </a:lnTo>
                <a:lnTo>
                  <a:pt x="12846" y="824"/>
                </a:lnTo>
                <a:cubicBezTo>
                  <a:pt x="12855" y="818"/>
                  <a:pt x="12857" y="836"/>
                  <a:pt x="12857" y="853"/>
                </a:cubicBezTo>
                <a:cubicBezTo>
                  <a:pt x="12849" y="852"/>
                  <a:pt x="12840" y="850"/>
                  <a:pt x="12832" y="842"/>
                </a:cubicBezTo>
                <a:close/>
                <a:moveTo>
                  <a:pt x="12750" y="19722"/>
                </a:moveTo>
                <a:cubicBezTo>
                  <a:pt x="12757" y="19705"/>
                  <a:pt x="12748" y="19687"/>
                  <a:pt x="12737" y="19684"/>
                </a:cubicBezTo>
                <a:cubicBezTo>
                  <a:pt x="12738" y="19663"/>
                  <a:pt x="12739" y="19648"/>
                  <a:pt x="12734" y="19642"/>
                </a:cubicBezTo>
                <a:cubicBezTo>
                  <a:pt x="12735" y="19656"/>
                  <a:pt x="12734" y="19671"/>
                  <a:pt x="12731" y="19683"/>
                </a:cubicBezTo>
                <a:cubicBezTo>
                  <a:pt x="12726" y="19684"/>
                  <a:pt x="12721" y="19689"/>
                  <a:pt x="12717" y="19698"/>
                </a:cubicBezTo>
                <a:cubicBezTo>
                  <a:pt x="12716" y="19695"/>
                  <a:pt x="12715" y="19692"/>
                  <a:pt x="12715" y="19687"/>
                </a:cubicBezTo>
                <a:cubicBezTo>
                  <a:pt x="12715" y="19681"/>
                  <a:pt x="12715" y="19675"/>
                  <a:pt x="12715" y="19670"/>
                </a:cubicBezTo>
                <a:cubicBezTo>
                  <a:pt x="12715" y="19666"/>
                  <a:pt x="12716" y="19664"/>
                  <a:pt x="12716" y="19660"/>
                </a:cubicBezTo>
                <a:cubicBezTo>
                  <a:pt x="12721" y="19611"/>
                  <a:pt x="12746" y="19653"/>
                  <a:pt x="12755" y="19621"/>
                </a:cubicBezTo>
                <a:lnTo>
                  <a:pt x="12761" y="19617"/>
                </a:lnTo>
                <a:lnTo>
                  <a:pt x="12767" y="19702"/>
                </a:lnTo>
                <a:cubicBezTo>
                  <a:pt x="12763" y="19711"/>
                  <a:pt x="12757" y="19717"/>
                  <a:pt x="12750" y="19722"/>
                </a:cubicBezTo>
                <a:close/>
                <a:moveTo>
                  <a:pt x="12631" y="930"/>
                </a:moveTo>
                <a:cubicBezTo>
                  <a:pt x="12598" y="902"/>
                  <a:pt x="12551" y="1007"/>
                  <a:pt x="12536" y="955"/>
                </a:cubicBezTo>
                <a:cubicBezTo>
                  <a:pt x="12520" y="1037"/>
                  <a:pt x="12510" y="963"/>
                  <a:pt x="12489" y="964"/>
                </a:cubicBezTo>
                <a:cubicBezTo>
                  <a:pt x="12487" y="951"/>
                  <a:pt x="12489" y="933"/>
                  <a:pt x="12498" y="890"/>
                </a:cubicBezTo>
                <a:lnTo>
                  <a:pt x="12547" y="913"/>
                </a:lnTo>
                <a:lnTo>
                  <a:pt x="12563" y="921"/>
                </a:lnTo>
                <a:cubicBezTo>
                  <a:pt x="12567" y="904"/>
                  <a:pt x="12572" y="895"/>
                  <a:pt x="12578" y="889"/>
                </a:cubicBezTo>
                <a:cubicBezTo>
                  <a:pt x="12584" y="907"/>
                  <a:pt x="12593" y="894"/>
                  <a:pt x="12602" y="884"/>
                </a:cubicBezTo>
                <a:cubicBezTo>
                  <a:pt x="12619" y="892"/>
                  <a:pt x="12638" y="914"/>
                  <a:pt x="12654" y="913"/>
                </a:cubicBezTo>
                <a:cubicBezTo>
                  <a:pt x="12660" y="910"/>
                  <a:pt x="12665" y="912"/>
                  <a:pt x="12671" y="914"/>
                </a:cubicBezTo>
                <a:cubicBezTo>
                  <a:pt x="12663" y="952"/>
                  <a:pt x="12641" y="904"/>
                  <a:pt x="12631" y="930"/>
                </a:cubicBezTo>
                <a:close/>
                <a:moveTo>
                  <a:pt x="12625" y="19824"/>
                </a:moveTo>
                <a:cubicBezTo>
                  <a:pt x="12625" y="19822"/>
                  <a:pt x="12624" y="19818"/>
                  <a:pt x="12624" y="19816"/>
                </a:cubicBezTo>
                <a:lnTo>
                  <a:pt x="12625" y="19815"/>
                </a:lnTo>
                <a:cubicBezTo>
                  <a:pt x="12625" y="19819"/>
                  <a:pt x="12625" y="19821"/>
                  <a:pt x="12625" y="19824"/>
                </a:cubicBezTo>
                <a:close/>
                <a:moveTo>
                  <a:pt x="12462" y="821"/>
                </a:moveTo>
                <a:lnTo>
                  <a:pt x="12462" y="821"/>
                </a:lnTo>
                <a:lnTo>
                  <a:pt x="12444" y="813"/>
                </a:lnTo>
                <a:lnTo>
                  <a:pt x="12443" y="842"/>
                </a:lnTo>
                <a:cubicBezTo>
                  <a:pt x="12443" y="836"/>
                  <a:pt x="12443" y="833"/>
                  <a:pt x="12443" y="826"/>
                </a:cubicBezTo>
                <a:cubicBezTo>
                  <a:pt x="12421" y="863"/>
                  <a:pt x="12408" y="807"/>
                  <a:pt x="12391" y="795"/>
                </a:cubicBezTo>
                <a:cubicBezTo>
                  <a:pt x="12379" y="773"/>
                  <a:pt x="12368" y="770"/>
                  <a:pt x="12358" y="824"/>
                </a:cubicBezTo>
                <a:cubicBezTo>
                  <a:pt x="12348" y="834"/>
                  <a:pt x="12338" y="840"/>
                  <a:pt x="12328" y="843"/>
                </a:cubicBezTo>
                <a:cubicBezTo>
                  <a:pt x="12312" y="798"/>
                  <a:pt x="12286" y="830"/>
                  <a:pt x="12259" y="835"/>
                </a:cubicBezTo>
                <a:cubicBezTo>
                  <a:pt x="12252" y="833"/>
                  <a:pt x="12245" y="831"/>
                  <a:pt x="12237" y="831"/>
                </a:cubicBezTo>
                <a:cubicBezTo>
                  <a:pt x="12232" y="826"/>
                  <a:pt x="12227" y="820"/>
                  <a:pt x="12221" y="811"/>
                </a:cubicBezTo>
                <a:cubicBezTo>
                  <a:pt x="12220" y="832"/>
                  <a:pt x="12221" y="845"/>
                  <a:pt x="12223" y="855"/>
                </a:cubicBezTo>
                <a:cubicBezTo>
                  <a:pt x="12210" y="877"/>
                  <a:pt x="12187" y="844"/>
                  <a:pt x="12175" y="799"/>
                </a:cubicBezTo>
                <a:cubicBezTo>
                  <a:pt x="12174" y="797"/>
                  <a:pt x="12174" y="795"/>
                  <a:pt x="12174" y="794"/>
                </a:cubicBezTo>
                <a:lnTo>
                  <a:pt x="12255" y="772"/>
                </a:lnTo>
                <a:cubicBezTo>
                  <a:pt x="12278" y="750"/>
                  <a:pt x="12313" y="801"/>
                  <a:pt x="12324" y="704"/>
                </a:cubicBezTo>
                <a:cubicBezTo>
                  <a:pt x="12334" y="817"/>
                  <a:pt x="12365" y="713"/>
                  <a:pt x="12383" y="740"/>
                </a:cubicBezTo>
                <a:cubicBezTo>
                  <a:pt x="12399" y="734"/>
                  <a:pt x="12426" y="757"/>
                  <a:pt x="12405" y="632"/>
                </a:cubicBezTo>
                <a:cubicBezTo>
                  <a:pt x="12438" y="599"/>
                  <a:pt x="12467" y="830"/>
                  <a:pt x="12482" y="612"/>
                </a:cubicBezTo>
                <a:cubicBezTo>
                  <a:pt x="12482" y="656"/>
                  <a:pt x="12485" y="659"/>
                  <a:pt x="12490" y="661"/>
                </a:cubicBezTo>
                <a:cubicBezTo>
                  <a:pt x="12494" y="701"/>
                  <a:pt x="12498" y="742"/>
                  <a:pt x="12500" y="812"/>
                </a:cubicBezTo>
                <a:cubicBezTo>
                  <a:pt x="12500" y="812"/>
                  <a:pt x="12462" y="821"/>
                  <a:pt x="12462" y="821"/>
                </a:cubicBezTo>
                <a:close/>
                <a:moveTo>
                  <a:pt x="12453" y="1012"/>
                </a:moveTo>
                <a:cubicBezTo>
                  <a:pt x="12449" y="975"/>
                  <a:pt x="12441" y="987"/>
                  <a:pt x="12434" y="981"/>
                </a:cubicBezTo>
                <a:cubicBezTo>
                  <a:pt x="12436" y="953"/>
                  <a:pt x="12439" y="938"/>
                  <a:pt x="12442" y="915"/>
                </a:cubicBezTo>
                <a:lnTo>
                  <a:pt x="12464" y="925"/>
                </a:lnTo>
                <a:cubicBezTo>
                  <a:pt x="12461" y="957"/>
                  <a:pt x="12456" y="986"/>
                  <a:pt x="12453" y="1012"/>
                </a:cubicBezTo>
                <a:close/>
                <a:moveTo>
                  <a:pt x="12364" y="10942"/>
                </a:moveTo>
                <a:lnTo>
                  <a:pt x="12364" y="10942"/>
                </a:lnTo>
                <a:cubicBezTo>
                  <a:pt x="12371" y="10946"/>
                  <a:pt x="12377" y="10947"/>
                  <a:pt x="12382" y="10941"/>
                </a:cubicBezTo>
                <a:cubicBezTo>
                  <a:pt x="12377" y="10947"/>
                  <a:pt x="12371" y="10946"/>
                  <a:pt x="12364" y="10942"/>
                </a:cubicBezTo>
                <a:close/>
                <a:moveTo>
                  <a:pt x="12359" y="10939"/>
                </a:moveTo>
                <a:cubicBezTo>
                  <a:pt x="12359" y="10939"/>
                  <a:pt x="12360" y="10940"/>
                  <a:pt x="12360" y="10940"/>
                </a:cubicBezTo>
                <a:cubicBezTo>
                  <a:pt x="12348" y="10932"/>
                  <a:pt x="12337" y="10922"/>
                  <a:pt x="12328" y="10933"/>
                </a:cubicBezTo>
                <a:cubicBezTo>
                  <a:pt x="12337" y="10922"/>
                  <a:pt x="12348" y="10932"/>
                  <a:pt x="12359" y="10939"/>
                </a:cubicBezTo>
                <a:close/>
                <a:moveTo>
                  <a:pt x="12328" y="10919"/>
                </a:moveTo>
                <a:cubicBezTo>
                  <a:pt x="12328" y="10902"/>
                  <a:pt x="12329" y="10886"/>
                  <a:pt x="12330" y="10871"/>
                </a:cubicBezTo>
                <a:cubicBezTo>
                  <a:pt x="12330" y="10872"/>
                  <a:pt x="12330" y="10872"/>
                  <a:pt x="12330" y="10872"/>
                </a:cubicBezTo>
                <a:cubicBezTo>
                  <a:pt x="12329" y="10887"/>
                  <a:pt x="12328" y="10902"/>
                  <a:pt x="12328" y="10919"/>
                </a:cubicBezTo>
                <a:close/>
                <a:moveTo>
                  <a:pt x="12255" y="19862"/>
                </a:moveTo>
                <a:cubicBezTo>
                  <a:pt x="12255" y="19851"/>
                  <a:pt x="12256" y="19842"/>
                  <a:pt x="12256" y="19834"/>
                </a:cubicBezTo>
                <a:cubicBezTo>
                  <a:pt x="12262" y="19841"/>
                  <a:pt x="12267" y="19851"/>
                  <a:pt x="12269" y="19888"/>
                </a:cubicBezTo>
                <a:cubicBezTo>
                  <a:pt x="12269" y="19882"/>
                  <a:pt x="12265" y="19875"/>
                  <a:pt x="12255" y="19862"/>
                </a:cubicBezTo>
                <a:close/>
                <a:moveTo>
                  <a:pt x="12310" y="19980"/>
                </a:moveTo>
                <a:lnTo>
                  <a:pt x="12285" y="19998"/>
                </a:lnTo>
                <a:cubicBezTo>
                  <a:pt x="12272" y="19889"/>
                  <a:pt x="12248" y="20002"/>
                  <a:pt x="12231" y="19982"/>
                </a:cubicBezTo>
                <a:cubicBezTo>
                  <a:pt x="12225" y="19906"/>
                  <a:pt x="12265" y="19907"/>
                  <a:pt x="12269" y="19890"/>
                </a:cubicBezTo>
                <a:cubicBezTo>
                  <a:pt x="12269" y="19893"/>
                  <a:pt x="12269" y="19895"/>
                  <a:pt x="12269" y="19899"/>
                </a:cubicBezTo>
                <a:cubicBezTo>
                  <a:pt x="12276" y="19899"/>
                  <a:pt x="12280" y="19885"/>
                  <a:pt x="12283" y="19869"/>
                </a:cubicBezTo>
                <a:cubicBezTo>
                  <a:pt x="12291" y="19910"/>
                  <a:pt x="12300" y="19948"/>
                  <a:pt x="12306" y="19931"/>
                </a:cubicBezTo>
                <a:lnTo>
                  <a:pt x="12353" y="19898"/>
                </a:lnTo>
                <a:lnTo>
                  <a:pt x="12356" y="19897"/>
                </a:lnTo>
                <a:lnTo>
                  <a:pt x="12368" y="19893"/>
                </a:lnTo>
                <a:cubicBezTo>
                  <a:pt x="12366" y="20003"/>
                  <a:pt x="12326" y="19937"/>
                  <a:pt x="12310" y="19980"/>
                </a:cubicBezTo>
                <a:close/>
                <a:moveTo>
                  <a:pt x="12236" y="20136"/>
                </a:moveTo>
                <a:cubicBezTo>
                  <a:pt x="12234" y="20018"/>
                  <a:pt x="12274" y="20089"/>
                  <a:pt x="12288" y="20047"/>
                </a:cubicBezTo>
                <a:lnTo>
                  <a:pt x="12295" y="20043"/>
                </a:lnTo>
                <a:cubicBezTo>
                  <a:pt x="12294" y="20162"/>
                  <a:pt x="12253" y="20091"/>
                  <a:pt x="12236" y="20136"/>
                </a:cubicBezTo>
                <a:close/>
                <a:moveTo>
                  <a:pt x="12233" y="880"/>
                </a:moveTo>
                <a:cubicBezTo>
                  <a:pt x="12234" y="876"/>
                  <a:pt x="12236" y="876"/>
                  <a:pt x="12237" y="875"/>
                </a:cubicBezTo>
                <a:cubicBezTo>
                  <a:pt x="12238" y="875"/>
                  <a:pt x="12238" y="875"/>
                  <a:pt x="12239" y="875"/>
                </a:cubicBezTo>
                <a:cubicBezTo>
                  <a:pt x="12247" y="883"/>
                  <a:pt x="12249" y="949"/>
                  <a:pt x="12253" y="996"/>
                </a:cubicBezTo>
                <a:cubicBezTo>
                  <a:pt x="12251" y="1013"/>
                  <a:pt x="12249" y="1027"/>
                  <a:pt x="12249" y="1037"/>
                </a:cubicBezTo>
                <a:cubicBezTo>
                  <a:pt x="12246" y="1038"/>
                  <a:pt x="12243" y="1033"/>
                  <a:pt x="12241" y="1024"/>
                </a:cubicBezTo>
                <a:cubicBezTo>
                  <a:pt x="12242" y="1008"/>
                  <a:pt x="12241" y="990"/>
                  <a:pt x="12238" y="972"/>
                </a:cubicBezTo>
                <a:cubicBezTo>
                  <a:pt x="12232" y="975"/>
                  <a:pt x="12227" y="978"/>
                  <a:pt x="12221" y="980"/>
                </a:cubicBezTo>
                <a:cubicBezTo>
                  <a:pt x="12200" y="924"/>
                  <a:pt x="12241" y="970"/>
                  <a:pt x="12233" y="880"/>
                </a:cubicBezTo>
                <a:close/>
                <a:moveTo>
                  <a:pt x="12119" y="20059"/>
                </a:moveTo>
                <a:cubicBezTo>
                  <a:pt x="12110" y="20085"/>
                  <a:pt x="12104" y="20029"/>
                  <a:pt x="12099" y="19969"/>
                </a:cubicBezTo>
                <a:cubicBezTo>
                  <a:pt x="12134" y="20050"/>
                  <a:pt x="12143" y="19898"/>
                  <a:pt x="12178" y="19967"/>
                </a:cubicBezTo>
                <a:lnTo>
                  <a:pt x="12181" y="20017"/>
                </a:lnTo>
                <a:cubicBezTo>
                  <a:pt x="12181" y="20017"/>
                  <a:pt x="12119" y="20059"/>
                  <a:pt x="12119" y="20059"/>
                </a:cubicBezTo>
                <a:close/>
                <a:moveTo>
                  <a:pt x="12085" y="20135"/>
                </a:moveTo>
                <a:lnTo>
                  <a:pt x="12082" y="20086"/>
                </a:lnTo>
                <a:lnTo>
                  <a:pt x="12026" y="20124"/>
                </a:lnTo>
                <a:lnTo>
                  <a:pt x="11951" y="20175"/>
                </a:lnTo>
                <a:cubicBezTo>
                  <a:pt x="11926" y="20073"/>
                  <a:pt x="11889" y="20199"/>
                  <a:pt x="11860" y="20186"/>
                </a:cubicBezTo>
                <a:cubicBezTo>
                  <a:pt x="11832" y="20184"/>
                  <a:pt x="11799" y="20278"/>
                  <a:pt x="11775" y="20192"/>
                </a:cubicBezTo>
                <a:lnTo>
                  <a:pt x="11744" y="20213"/>
                </a:lnTo>
                <a:lnTo>
                  <a:pt x="11725" y="20226"/>
                </a:lnTo>
                <a:cubicBezTo>
                  <a:pt x="11698" y="20284"/>
                  <a:pt x="11679" y="20175"/>
                  <a:pt x="11653" y="20223"/>
                </a:cubicBezTo>
                <a:lnTo>
                  <a:pt x="11646" y="20124"/>
                </a:lnTo>
                <a:cubicBezTo>
                  <a:pt x="11659" y="20094"/>
                  <a:pt x="11666" y="20205"/>
                  <a:pt x="11680" y="20152"/>
                </a:cubicBezTo>
                <a:lnTo>
                  <a:pt x="11687" y="20148"/>
                </a:lnTo>
                <a:cubicBezTo>
                  <a:pt x="11715" y="20142"/>
                  <a:pt x="11741" y="20194"/>
                  <a:pt x="11771" y="20142"/>
                </a:cubicBezTo>
                <a:lnTo>
                  <a:pt x="11853" y="20087"/>
                </a:lnTo>
                <a:lnTo>
                  <a:pt x="11877" y="20070"/>
                </a:lnTo>
                <a:cubicBezTo>
                  <a:pt x="11905" y="20171"/>
                  <a:pt x="11943" y="20043"/>
                  <a:pt x="11975" y="20055"/>
                </a:cubicBezTo>
                <a:cubicBezTo>
                  <a:pt x="11985" y="20016"/>
                  <a:pt x="12024" y="20105"/>
                  <a:pt x="12005" y="19930"/>
                </a:cubicBezTo>
                <a:cubicBezTo>
                  <a:pt x="12011" y="19914"/>
                  <a:pt x="12015" y="19932"/>
                  <a:pt x="12019" y="19961"/>
                </a:cubicBezTo>
                <a:cubicBezTo>
                  <a:pt x="12015" y="19967"/>
                  <a:pt x="12012" y="19975"/>
                  <a:pt x="12011" y="19992"/>
                </a:cubicBezTo>
                <a:lnTo>
                  <a:pt x="12022" y="19988"/>
                </a:lnTo>
                <a:cubicBezTo>
                  <a:pt x="12023" y="19999"/>
                  <a:pt x="12024" y="20009"/>
                  <a:pt x="12025" y="20020"/>
                </a:cubicBezTo>
                <a:lnTo>
                  <a:pt x="12062" y="19995"/>
                </a:lnTo>
                <a:cubicBezTo>
                  <a:pt x="12080" y="20015"/>
                  <a:pt x="12129" y="20239"/>
                  <a:pt x="12085" y="20135"/>
                </a:cubicBezTo>
                <a:close/>
                <a:moveTo>
                  <a:pt x="11840" y="20459"/>
                </a:moveTo>
                <a:lnTo>
                  <a:pt x="11816" y="20476"/>
                </a:lnTo>
                <a:lnTo>
                  <a:pt x="11778" y="20502"/>
                </a:lnTo>
                <a:lnTo>
                  <a:pt x="11771" y="20403"/>
                </a:lnTo>
                <a:cubicBezTo>
                  <a:pt x="11779" y="20395"/>
                  <a:pt x="11775" y="20333"/>
                  <a:pt x="11786" y="20340"/>
                </a:cubicBezTo>
                <a:lnTo>
                  <a:pt x="11817" y="20319"/>
                </a:lnTo>
                <a:cubicBezTo>
                  <a:pt x="11821" y="20387"/>
                  <a:pt x="11856" y="20396"/>
                  <a:pt x="11840" y="20459"/>
                </a:cubicBezTo>
                <a:close/>
                <a:moveTo>
                  <a:pt x="11663" y="859"/>
                </a:moveTo>
                <a:cubicBezTo>
                  <a:pt x="11666" y="864"/>
                  <a:pt x="11670" y="868"/>
                  <a:pt x="11674" y="871"/>
                </a:cubicBezTo>
                <a:lnTo>
                  <a:pt x="11662" y="874"/>
                </a:lnTo>
                <a:cubicBezTo>
                  <a:pt x="11663" y="869"/>
                  <a:pt x="11663" y="864"/>
                  <a:pt x="11663" y="859"/>
                </a:cubicBezTo>
                <a:close/>
                <a:moveTo>
                  <a:pt x="11724" y="833"/>
                </a:moveTo>
                <a:cubicBezTo>
                  <a:pt x="11725" y="833"/>
                  <a:pt x="11726" y="833"/>
                  <a:pt x="11726" y="834"/>
                </a:cubicBezTo>
                <a:cubicBezTo>
                  <a:pt x="11725" y="846"/>
                  <a:pt x="11723" y="857"/>
                  <a:pt x="11720" y="859"/>
                </a:cubicBezTo>
                <a:lnTo>
                  <a:pt x="11715" y="860"/>
                </a:lnTo>
                <a:cubicBezTo>
                  <a:pt x="11719" y="853"/>
                  <a:pt x="11722" y="845"/>
                  <a:pt x="11724" y="833"/>
                </a:cubicBezTo>
                <a:close/>
                <a:moveTo>
                  <a:pt x="12160" y="542"/>
                </a:moveTo>
                <a:cubicBezTo>
                  <a:pt x="12162" y="583"/>
                  <a:pt x="12167" y="591"/>
                  <a:pt x="12169" y="642"/>
                </a:cubicBezTo>
                <a:lnTo>
                  <a:pt x="12149" y="647"/>
                </a:lnTo>
                <a:cubicBezTo>
                  <a:pt x="12135" y="664"/>
                  <a:pt x="12125" y="641"/>
                  <a:pt x="12121" y="552"/>
                </a:cubicBezTo>
                <a:cubicBezTo>
                  <a:pt x="12121" y="552"/>
                  <a:pt x="12160" y="542"/>
                  <a:pt x="12160" y="542"/>
                </a:cubicBezTo>
                <a:close/>
                <a:moveTo>
                  <a:pt x="12557" y="846"/>
                </a:moveTo>
                <a:cubicBezTo>
                  <a:pt x="12554" y="851"/>
                  <a:pt x="12552" y="855"/>
                  <a:pt x="12549" y="863"/>
                </a:cubicBezTo>
                <a:lnTo>
                  <a:pt x="12545" y="861"/>
                </a:lnTo>
                <a:cubicBezTo>
                  <a:pt x="12548" y="853"/>
                  <a:pt x="12552" y="848"/>
                  <a:pt x="12557" y="846"/>
                </a:cubicBezTo>
                <a:close/>
                <a:moveTo>
                  <a:pt x="11600" y="938"/>
                </a:moveTo>
                <a:cubicBezTo>
                  <a:pt x="11586" y="933"/>
                  <a:pt x="11573" y="929"/>
                  <a:pt x="11561" y="928"/>
                </a:cubicBezTo>
                <a:cubicBezTo>
                  <a:pt x="11559" y="920"/>
                  <a:pt x="11556" y="913"/>
                  <a:pt x="11554" y="901"/>
                </a:cubicBezTo>
                <a:lnTo>
                  <a:pt x="11472" y="922"/>
                </a:lnTo>
                <a:lnTo>
                  <a:pt x="11465" y="924"/>
                </a:lnTo>
                <a:lnTo>
                  <a:pt x="11427" y="934"/>
                </a:lnTo>
                <a:lnTo>
                  <a:pt x="11421" y="935"/>
                </a:lnTo>
                <a:lnTo>
                  <a:pt x="11420" y="885"/>
                </a:lnTo>
                <a:cubicBezTo>
                  <a:pt x="11425" y="892"/>
                  <a:pt x="11425" y="868"/>
                  <a:pt x="11424" y="840"/>
                </a:cubicBezTo>
                <a:cubicBezTo>
                  <a:pt x="11426" y="839"/>
                  <a:pt x="11427" y="839"/>
                  <a:pt x="11428" y="838"/>
                </a:cubicBezTo>
                <a:cubicBezTo>
                  <a:pt x="11442" y="857"/>
                  <a:pt x="11452" y="903"/>
                  <a:pt x="11470" y="872"/>
                </a:cubicBezTo>
                <a:lnTo>
                  <a:pt x="11496" y="865"/>
                </a:lnTo>
                <a:lnTo>
                  <a:pt x="11502" y="864"/>
                </a:lnTo>
                <a:lnTo>
                  <a:pt x="11546" y="852"/>
                </a:lnTo>
                <a:cubicBezTo>
                  <a:pt x="11566" y="866"/>
                  <a:pt x="11586" y="876"/>
                  <a:pt x="11600" y="833"/>
                </a:cubicBezTo>
                <a:cubicBezTo>
                  <a:pt x="11608" y="819"/>
                  <a:pt x="11614" y="799"/>
                  <a:pt x="11622" y="782"/>
                </a:cubicBezTo>
                <a:cubicBezTo>
                  <a:pt x="11628" y="803"/>
                  <a:pt x="11634" y="824"/>
                  <a:pt x="11637" y="880"/>
                </a:cubicBezTo>
                <a:cubicBezTo>
                  <a:pt x="11626" y="910"/>
                  <a:pt x="11599" y="833"/>
                  <a:pt x="11600" y="938"/>
                </a:cubicBezTo>
                <a:close/>
                <a:moveTo>
                  <a:pt x="11410" y="784"/>
                </a:moveTo>
                <a:cubicBezTo>
                  <a:pt x="11405" y="785"/>
                  <a:pt x="11399" y="786"/>
                  <a:pt x="11394" y="786"/>
                </a:cubicBezTo>
                <a:cubicBezTo>
                  <a:pt x="11391" y="745"/>
                  <a:pt x="11388" y="698"/>
                  <a:pt x="11387" y="638"/>
                </a:cubicBezTo>
                <a:lnTo>
                  <a:pt x="11425" y="628"/>
                </a:lnTo>
                <a:cubicBezTo>
                  <a:pt x="11430" y="743"/>
                  <a:pt x="11409" y="694"/>
                  <a:pt x="11410" y="784"/>
                </a:cubicBezTo>
                <a:close/>
                <a:moveTo>
                  <a:pt x="11399" y="839"/>
                </a:moveTo>
                <a:cubicBezTo>
                  <a:pt x="11399" y="838"/>
                  <a:pt x="11399" y="836"/>
                  <a:pt x="11399" y="834"/>
                </a:cubicBezTo>
                <a:cubicBezTo>
                  <a:pt x="11401" y="836"/>
                  <a:pt x="11403" y="837"/>
                  <a:pt x="11405" y="838"/>
                </a:cubicBezTo>
                <a:cubicBezTo>
                  <a:pt x="11405" y="838"/>
                  <a:pt x="11399" y="839"/>
                  <a:pt x="11399" y="839"/>
                </a:cubicBezTo>
                <a:close/>
                <a:moveTo>
                  <a:pt x="11503" y="660"/>
                </a:moveTo>
                <a:cubicBezTo>
                  <a:pt x="11499" y="687"/>
                  <a:pt x="11494" y="715"/>
                  <a:pt x="11485" y="715"/>
                </a:cubicBezTo>
                <a:cubicBezTo>
                  <a:pt x="11478" y="725"/>
                  <a:pt x="11474" y="707"/>
                  <a:pt x="11471" y="668"/>
                </a:cubicBezTo>
                <a:lnTo>
                  <a:pt x="11470" y="617"/>
                </a:lnTo>
                <a:cubicBezTo>
                  <a:pt x="11476" y="546"/>
                  <a:pt x="11499" y="531"/>
                  <a:pt x="11503" y="660"/>
                </a:cubicBezTo>
                <a:close/>
                <a:moveTo>
                  <a:pt x="11379" y="20776"/>
                </a:moveTo>
                <a:lnTo>
                  <a:pt x="11360" y="20788"/>
                </a:lnTo>
                <a:cubicBezTo>
                  <a:pt x="11356" y="20707"/>
                  <a:pt x="11348" y="20707"/>
                  <a:pt x="11343" y="20644"/>
                </a:cubicBezTo>
                <a:cubicBezTo>
                  <a:pt x="11379" y="20639"/>
                  <a:pt x="11378" y="20639"/>
                  <a:pt x="11412" y="20597"/>
                </a:cubicBezTo>
                <a:cubicBezTo>
                  <a:pt x="11405" y="20675"/>
                  <a:pt x="11393" y="20731"/>
                  <a:pt x="11379" y="20776"/>
                </a:cubicBezTo>
                <a:close/>
                <a:moveTo>
                  <a:pt x="11313" y="20268"/>
                </a:moveTo>
                <a:cubicBezTo>
                  <a:pt x="11312" y="20262"/>
                  <a:pt x="11311" y="20256"/>
                  <a:pt x="11311" y="20250"/>
                </a:cubicBezTo>
                <a:cubicBezTo>
                  <a:pt x="11312" y="20249"/>
                  <a:pt x="11313" y="20248"/>
                  <a:pt x="11314" y="20247"/>
                </a:cubicBezTo>
                <a:cubicBezTo>
                  <a:pt x="11314" y="20255"/>
                  <a:pt x="11313" y="20261"/>
                  <a:pt x="11313" y="20268"/>
                </a:cubicBezTo>
                <a:close/>
                <a:moveTo>
                  <a:pt x="11285" y="20314"/>
                </a:moveTo>
                <a:cubicBezTo>
                  <a:pt x="11285" y="20304"/>
                  <a:pt x="11283" y="20287"/>
                  <a:pt x="11275" y="20260"/>
                </a:cubicBezTo>
                <a:cubicBezTo>
                  <a:pt x="11277" y="20260"/>
                  <a:pt x="11278" y="20258"/>
                  <a:pt x="11279" y="20256"/>
                </a:cubicBezTo>
                <a:cubicBezTo>
                  <a:pt x="11284" y="20266"/>
                  <a:pt x="11290" y="20267"/>
                  <a:pt x="11296" y="20263"/>
                </a:cubicBezTo>
                <a:cubicBezTo>
                  <a:pt x="11296" y="20289"/>
                  <a:pt x="11294" y="20298"/>
                  <a:pt x="11297" y="20319"/>
                </a:cubicBezTo>
                <a:cubicBezTo>
                  <a:pt x="11293" y="20319"/>
                  <a:pt x="11289" y="20318"/>
                  <a:pt x="11285" y="20314"/>
                </a:cubicBezTo>
                <a:close/>
                <a:moveTo>
                  <a:pt x="11265" y="20293"/>
                </a:moveTo>
                <a:cubicBezTo>
                  <a:pt x="11262" y="20290"/>
                  <a:pt x="11260" y="20287"/>
                  <a:pt x="11258" y="20285"/>
                </a:cubicBezTo>
                <a:cubicBezTo>
                  <a:pt x="11260" y="20246"/>
                  <a:pt x="11256" y="20032"/>
                  <a:pt x="11237" y="20091"/>
                </a:cubicBezTo>
                <a:cubicBezTo>
                  <a:pt x="11223" y="20107"/>
                  <a:pt x="11209" y="20115"/>
                  <a:pt x="11195" y="20120"/>
                </a:cubicBezTo>
                <a:cubicBezTo>
                  <a:pt x="11201" y="20103"/>
                  <a:pt x="11206" y="20082"/>
                  <a:pt x="11212" y="20061"/>
                </a:cubicBezTo>
                <a:cubicBezTo>
                  <a:pt x="11219" y="20061"/>
                  <a:pt x="11226" y="20057"/>
                  <a:pt x="11234" y="20041"/>
                </a:cubicBezTo>
                <a:cubicBezTo>
                  <a:pt x="11244" y="20055"/>
                  <a:pt x="11247" y="20036"/>
                  <a:pt x="11249" y="20015"/>
                </a:cubicBezTo>
                <a:cubicBezTo>
                  <a:pt x="11251" y="20019"/>
                  <a:pt x="11253" y="20022"/>
                  <a:pt x="11256" y="20029"/>
                </a:cubicBezTo>
                <a:lnTo>
                  <a:pt x="11261" y="20027"/>
                </a:lnTo>
                <a:cubicBezTo>
                  <a:pt x="11261" y="20006"/>
                  <a:pt x="11261" y="19988"/>
                  <a:pt x="11261" y="19970"/>
                </a:cubicBezTo>
                <a:cubicBezTo>
                  <a:pt x="11261" y="19970"/>
                  <a:pt x="11261" y="19970"/>
                  <a:pt x="11261" y="19970"/>
                </a:cubicBezTo>
                <a:lnTo>
                  <a:pt x="11269" y="20070"/>
                </a:lnTo>
                <a:lnTo>
                  <a:pt x="11256" y="20078"/>
                </a:lnTo>
                <a:cubicBezTo>
                  <a:pt x="11259" y="20156"/>
                  <a:pt x="11264" y="20201"/>
                  <a:pt x="11270" y="20228"/>
                </a:cubicBezTo>
                <a:cubicBezTo>
                  <a:pt x="11268" y="20230"/>
                  <a:pt x="11266" y="20234"/>
                  <a:pt x="11264" y="20234"/>
                </a:cubicBezTo>
                <a:cubicBezTo>
                  <a:pt x="11260" y="20257"/>
                  <a:pt x="11262" y="20277"/>
                  <a:pt x="11265" y="20293"/>
                </a:cubicBezTo>
                <a:close/>
                <a:moveTo>
                  <a:pt x="11206" y="20433"/>
                </a:moveTo>
                <a:cubicBezTo>
                  <a:pt x="11205" y="20432"/>
                  <a:pt x="11204" y="20429"/>
                  <a:pt x="11203" y="20427"/>
                </a:cubicBezTo>
                <a:cubicBezTo>
                  <a:pt x="11195" y="20246"/>
                  <a:pt x="11218" y="20411"/>
                  <a:pt x="11237" y="20352"/>
                </a:cubicBezTo>
                <a:lnTo>
                  <a:pt x="11237" y="20361"/>
                </a:lnTo>
                <a:cubicBezTo>
                  <a:pt x="11228" y="20381"/>
                  <a:pt x="11212" y="20393"/>
                  <a:pt x="11206" y="20433"/>
                </a:cubicBezTo>
                <a:close/>
                <a:moveTo>
                  <a:pt x="11206" y="20434"/>
                </a:moveTo>
                <a:cubicBezTo>
                  <a:pt x="11212" y="20426"/>
                  <a:pt x="11216" y="20441"/>
                  <a:pt x="11215" y="20452"/>
                </a:cubicBezTo>
                <a:cubicBezTo>
                  <a:pt x="11212" y="20445"/>
                  <a:pt x="11210" y="20439"/>
                  <a:pt x="11206" y="20434"/>
                </a:cubicBezTo>
                <a:close/>
                <a:moveTo>
                  <a:pt x="11187" y="20124"/>
                </a:moveTo>
                <a:cubicBezTo>
                  <a:pt x="11181" y="20125"/>
                  <a:pt x="11176" y="20125"/>
                  <a:pt x="11171" y="20125"/>
                </a:cubicBezTo>
                <a:cubicBezTo>
                  <a:pt x="11166" y="20097"/>
                  <a:pt x="11160" y="20105"/>
                  <a:pt x="11154" y="20124"/>
                </a:cubicBezTo>
                <a:cubicBezTo>
                  <a:pt x="11149" y="20123"/>
                  <a:pt x="11144" y="20121"/>
                  <a:pt x="11140" y="20119"/>
                </a:cubicBezTo>
                <a:cubicBezTo>
                  <a:pt x="11142" y="20112"/>
                  <a:pt x="11143" y="20105"/>
                  <a:pt x="11144" y="20099"/>
                </a:cubicBezTo>
                <a:cubicBezTo>
                  <a:pt x="11134" y="20104"/>
                  <a:pt x="11129" y="20075"/>
                  <a:pt x="11120" y="20075"/>
                </a:cubicBezTo>
                <a:cubicBezTo>
                  <a:pt x="11113" y="20065"/>
                  <a:pt x="11106" y="20079"/>
                  <a:pt x="11099" y="20081"/>
                </a:cubicBezTo>
                <a:cubicBezTo>
                  <a:pt x="11073" y="20075"/>
                  <a:pt x="11091" y="20032"/>
                  <a:pt x="11108" y="20017"/>
                </a:cubicBezTo>
                <a:cubicBezTo>
                  <a:pt x="11112" y="20029"/>
                  <a:pt x="11116" y="20033"/>
                  <a:pt x="11120" y="20019"/>
                </a:cubicBezTo>
                <a:cubicBezTo>
                  <a:pt x="11119" y="20018"/>
                  <a:pt x="11119" y="20016"/>
                  <a:pt x="11118" y="20014"/>
                </a:cubicBezTo>
                <a:cubicBezTo>
                  <a:pt x="11119" y="20014"/>
                  <a:pt x="11120" y="20014"/>
                  <a:pt x="11121" y="20014"/>
                </a:cubicBezTo>
                <a:lnTo>
                  <a:pt x="11125" y="20011"/>
                </a:lnTo>
                <a:lnTo>
                  <a:pt x="11126" y="20047"/>
                </a:lnTo>
                <a:cubicBezTo>
                  <a:pt x="11139" y="20073"/>
                  <a:pt x="11158" y="20035"/>
                  <a:pt x="11175" y="20035"/>
                </a:cubicBezTo>
                <a:cubicBezTo>
                  <a:pt x="11179" y="20037"/>
                  <a:pt x="11182" y="20040"/>
                  <a:pt x="11186" y="20043"/>
                </a:cubicBezTo>
                <a:cubicBezTo>
                  <a:pt x="11188" y="20046"/>
                  <a:pt x="11190" y="20048"/>
                  <a:pt x="11192" y="20053"/>
                </a:cubicBezTo>
                <a:cubicBezTo>
                  <a:pt x="11173" y="20055"/>
                  <a:pt x="11188" y="20085"/>
                  <a:pt x="11187" y="20124"/>
                </a:cubicBezTo>
                <a:close/>
                <a:moveTo>
                  <a:pt x="11149" y="20412"/>
                </a:moveTo>
                <a:lnTo>
                  <a:pt x="11093" y="20450"/>
                </a:lnTo>
                <a:lnTo>
                  <a:pt x="11086" y="20351"/>
                </a:lnTo>
                <a:lnTo>
                  <a:pt x="11092" y="20347"/>
                </a:lnTo>
                <a:cubicBezTo>
                  <a:pt x="11105" y="20410"/>
                  <a:pt x="11123" y="20377"/>
                  <a:pt x="11139" y="20366"/>
                </a:cubicBezTo>
                <a:lnTo>
                  <a:pt x="11152" y="20358"/>
                </a:lnTo>
                <a:cubicBezTo>
                  <a:pt x="11156" y="20399"/>
                  <a:pt x="11153" y="20406"/>
                  <a:pt x="11149" y="20412"/>
                </a:cubicBezTo>
                <a:close/>
                <a:moveTo>
                  <a:pt x="11047" y="725"/>
                </a:moveTo>
                <a:cubicBezTo>
                  <a:pt x="11046" y="725"/>
                  <a:pt x="11045" y="724"/>
                  <a:pt x="11044" y="724"/>
                </a:cubicBezTo>
                <a:cubicBezTo>
                  <a:pt x="11056" y="607"/>
                  <a:pt x="11100" y="693"/>
                  <a:pt x="11125" y="654"/>
                </a:cubicBezTo>
                <a:cubicBezTo>
                  <a:pt x="11125" y="768"/>
                  <a:pt x="11094" y="683"/>
                  <a:pt x="11082" y="716"/>
                </a:cubicBezTo>
                <a:cubicBezTo>
                  <a:pt x="11082" y="716"/>
                  <a:pt x="11047" y="725"/>
                  <a:pt x="11047" y="725"/>
                </a:cubicBezTo>
                <a:close/>
                <a:moveTo>
                  <a:pt x="11030" y="1134"/>
                </a:moveTo>
                <a:cubicBezTo>
                  <a:pt x="11036" y="1131"/>
                  <a:pt x="11042" y="1129"/>
                  <a:pt x="11048" y="1129"/>
                </a:cubicBezTo>
                <a:cubicBezTo>
                  <a:pt x="11048" y="1130"/>
                  <a:pt x="11048" y="1131"/>
                  <a:pt x="11048" y="1133"/>
                </a:cubicBezTo>
                <a:cubicBezTo>
                  <a:pt x="11038" y="1144"/>
                  <a:pt x="11033" y="1143"/>
                  <a:pt x="11030" y="1134"/>
                </a:cubicBezTo>
                <a:close/>
                <a:moveTo>
                  <a:pt x="11019" y="988"/>
                </a:moveTo>
                <a:cubicBezTo>
                  <a:pt x="11017" y="938"/>
                  <a:pt x="11010" y="950"/>
                  <a:pt x="11005" y="940"/>
                </a:cubicBezTo>
                <a:cubicBezTo>
                  <a:pt x="10986" y="982"/>
                  <a:pt x="10980" y="894"/>
                  <a:pt x="10965" y="899"/>
                </a:cubicBezTo>
                <a:cubicBezTo>
                  <a:pt x="10965" y="888"/>
                  <a:pt x="10966" y="881"/>
                  <a:pt x="10967" y="873"/>
                </a:cubicBezTo>
                <a:cubicBezTo>
                  <a:pt x="10971" y="863"/>
                  <a:pt x="10976" y="851"/>
                  <a:pt x="10980" y="837"/>
                </a:cubicBezTo>
                <a:cubicBezTo>
                  <a:pt x="10991" y="835"/>
                  <a:pt x="11006" y="856"/>
                  <a:pt x="11015" y="836"/>
                </a:cubicBezTo>
                <a:cubicBezTo>
                  <a:pt x="11012" y="823"/>
                  <a:pt x="11008" y="813"/>
                  <a:pt x="11005" y="803"/>
                </a:cubicBezTo>
                <a:lnTo>
                  <a:pt x="11023" y="812"/>
                </a:lnTo>
                <a:cubicBezTo>
                  <a:pt x="11029" y="820"/>
                  <a:pt x="11034" y="822"/>
                  <a:pt x="11039" y="824"/>
                </a:cubicBezTo>
                <a:cubicBezTo>
                  <a:pt x="11045" y="908"/>
                  <a:pt x="11047" y="1012"/>
                  <a:pt x="11032" y="984"/>
                </a:cubicBezTo>
                <a:cubicBezTo>
                  <a:pt x="11034" y="1046"/>
                  <a:pt x="11043" y="1034"/>
                  <a:pt x="11047" y="1079"/>
                </a:cubicBezTo>
                <a:cubicBezTo>
                  <a:pt x="11038" y="1070"/>
                  <a:pt x="11031" y="1067"/>
                  <a:pt x="11024" y="1069"/>
                </a:cubicBezTo>
                <a:cubicBezTo>
                  <a:pt x="11023" y="1045"/>
                  <a:pt x="11022" y="1018"/>
                  <a:pt x="11019" y="988"/>
                </a:cubicBezTo>
                <a:close/>
                <a:moveTo>
                  <a:pt x="10986" y="20419"/>
                </a:moveTo>
                <a:cubicBezTo>
                  <a:pt x="10954" y="20400"/>
                  <a:pt x="10952" y="20524"/>
                  <a:pt x="10921" y="20515"/>
                </a:cubicBezTo>
                <a:cubicBezTo>
                  <a:pt x="10914" y="20492"/>
                  <a:pt x="10907" y="20470"/>
                  <a:pt x="10899" y="20478"/>
                </a:cubicBezTo>
                <a:cubicBezTo>
                  <a:pt x="10892" y="20368"/>
                  <a:pt x="10924" y="20439"/>
                  <a:pt x="10933" y="20403"/>
                </a:cubicBezTo>
                <a:cubicBezTo>
                  <a:pt x="10960" y="20418"/>
                  <a:pt x="10994" y="20293"/>
                  <a:pt x="11017" y="20398"/>
                </a:cubicBezTo>
                <a:cubicBezTo>
                  <a:pt x="11023" y="20546"/>
                  <a:pt x="10997" y="20343"/>
                  <a:pt x="10986" y="20419"/>
                </a:cubicBezTo>
                <a:close/>
                <a:moveTo>
                  <a:pt x="10845" y="728"/>
                </a:moveTo>
                <a:cubicBezTo>
                  <a:pt x="10835" y="764"/>
                  <a:pt x="10821" y="766"/>
                  <a:pt x="10807" y="759"/>
                </a:cubicBezTo>
                <a:cubicBezTo>
                  <a:pt x="10809" y="746"/>
                  <a:pt x="10810" y="735"/>
                  <a:pt x="10813" y="734"/>
                </a:cubicBezTo>
                <a:lnTo>
                  <a:pt x="10848" y="725"/>
                </a:lnTo>
                <a:cubicBezTo>
                  <a:pt x="10847" y="726"/>
                  <a:pt x="10846" y="727"/>
                  <a:pt x="10845" y="728"/>
                </a:cubicBezTo>
                <a:close/>
                <a:moveTo>
                  <a:pt x="10713" y="909"/>
                </a:moveTo>
                <a:cubicBezTo>
                  <a:pt x="10702" y="901"/>
                  <a:pt x="10684" y="970"/>
                  <a:pt x="10683" y="869"/>
                </a:cubicBezTo>
                <a:cubicBezTo>
                  <a:pt x="10682" y="863"/>
                  <a:pt x="10683" y="861"/>
                  <a:pt x="10683" y="856"/>
                </a:cubicBezTo>
                <a:cubicBezTo>
                  <a:pt x="10685" y="858"/>
                  <a:pt x="10687" y="858"/>
                  <a:pt x="10690" y="861"/>
                </a:cubicBezTo>
                <a:lnTo>
                  <a:pt x="10722" y="876"/>
                </a:lnTo>
                <a:cubicBezTo>
                  <a:pt x="10720" y="892"/>
                  <a:pt x="10716" y="901"/>
                  <a:pt x="10713" y="909"/>
                </a:cubicBezTo>
                <a:close/>
                <a:moveTo>
                  <a:pt x="10640" y="931"/>
                </a:moveTo>
                <a:cubicBezTo>
                  <a:pt x="10621" y="943"/>
                  <a:pt x="10603" y="940"/>
                  <a:pt x="10594" y="852"/>
                </a:cubicBezTo>
                <a:cubicBezTo>
                  <a:pt x="10611" y="847"/>
                  <a:pt x="10628" y="840"/>
                  <a:pt x="10645" y="840"/>
                </a:cubicBezTo>
                <a:cubicBezTo>
                  <a:pt x="10649" y="861"/>
                  <a:pt x="10651" y="890"/>
                  <a:pt x="10652" y="928"/>
                </a:cubicBezTo>
                <a:cubicBezTo>
                  <a:pt x="10652" y="928"/>
                  <a:pt x="10640" y="931"/>
                  <a:pt x="10640" y="931"/>
                </a:cubicBezTo>
                <a:close/>
                <a:moveTo>
                  <a:pt x="10524" y="909"/>
                </a:moveTo>
                <a:lnTo>
                  <a:pt x="10515" y="912"/>
                </a:lnTo>
                <a:cubicBezTo>
                  <a:pt x="10515" y="890"/>
                  <a:pt x="10516" y="874"/>
                  <a:pt x="10519" y="863"/>
                </a:cubicBezTo>
                <a:cubicBezTo>
                  <a:pt x="10524" y="866"/>
                  <a:pt x="10529" y="866"/>
                  <a:pt x="10535" y="856"/>
                </a:cubicBezTo>
                <a:lnTo>
                  <a:pt x="10562" y="849"/>
                </a:lnTo>
                <a:cubicBezTo>
                  <a:pt x="10564" y="850"/>
                  <a:pt x="10565" y="851"/>
                  <a:pt x="10567" y="852"/>
                </a:cubicBezTo>
                <a:cubicBezTo>
                  <a:pt x="10566" y="1028"/>
                  <a:pt x="10546" y="848"/>
                  <a:pt x="10524" y="909"/>
                </a:cubicBezTo>
                <a:close/>
                <a:moveTo>
                  <a:pt x="10520" y="19556"/>
                </a:moveTo>
                <a:cubicBezTo>
                  <a:pt x="10520" y="19540"/>
                  <a:pt x="10521" y="19533"/>
                  <a:pt x="10523" y="19527"/>
                </a:cubicBezTo>
                <a:lnTo>
                  <a:pt x="10525" y="19558"/>
                </a:lnTo>
                <a:cubicBezTo>
                  <a:pt x="10523" y="19557"/>
                  <a:pt x="10522" y="19558"/>
                  <a:pt x="10520" y="19556"/>
                </a:cubicBezTo>
                <a:close/>
                <a:moveTo>
                  <a:pt x="10474" y="19644"/>
                </a:moveTo>
                <a:cubicBezTo>
                  <a:pt x="10482" y="19600"/>
                  <a:pt x="10496" y="19598"/>
                  <a:pt x="10509" y="19605"/>
                </a:cubicBezTo>
                <a:cubicBezTo>
                  <a:pt x="10497" y="19617"/>
                  <a:pt x="10485" y="19630"/>
                  <a:pt x="10474" y="19644"/>
                </a:cubicBezTo>
                <a:close/>
                <a:moveTo>
                  <a:pt x="10483" y="870"/>
                </a:moveTo>
                <a:lnTo>
                  <a:pt x="10481" y="917"/>
                </a:lnTo>
                <a:cubicBezTo>
                  <a:pt x="10481" y="918"/>
                  <a:pt x="10481" y="919"/>
                  <a:pt x="10481" y="920"/>
                </a:cubicBezTo>
                <a:lnTo>
                  <a:pt x="10473" y="922"/>
                </a:lnTo>
                <a:cubicBezTo>
                  <a:pt x="10473" y="881"/>
                  <a:pt x="10478" y="879"/>
                  <a:pt x="10483" y="870"/>
                </a:cubicBezTo>
                <a:close/>
                <a:moveTo>
                  <a:pt x="10453" y="20204"/>
                </a:moveTo>
                <a:cubicBezTo>
                  <a:pt x="10451" y="20181"/>
                  <a:pt x="10454" y="20177"/>
                  <a:pt x="10457" y="20174"/>
                </a:cubicBezTo>
                <a:cubicBezTo>
                  <a:pt x="10457" y="20165"/>
                  <a:pt x="10459" y="20160"/>
                  <a:pt x="10460" y="20156"/>
                </a:cubicBezTo>
                <a:cubicBezTo>
                  <a:pt x="10465" y="20182"/>
                  <a:pt x="10458" y="20190"/>
                  <a:pt x="10453" y="20204"/>
                </a:cubicBezTo>
                <a:close/>
                <a:moveTo>
                  <a:pt x="10393" y="19761"/>
                </a:moveTo>
                <a:cubicBezTo>
                  <a:pt x="10392" y="19752"/>
                  <a:pt x="10391" y="19739"/>
                  <a:pt x="10391" y="19723"/>
                </a:cubicBezTo>
                <a:cubicBezTo>
                  <a:pt x="10377" y="19723"/>
                  <a:pt x="10369" y="19746"/>
                  <a:pt x="10366" y="19792"/>
                </a:cubicBezTo>
                <a:cubicBezTo>
                  <a:pt x="10370" y="19778"/>
                  <a:pt x="10374" y="19779"/>
                  <a:pt x="10378" y="19784"/>
                </a:cubicBezTo>
                <a:cubicBezTo>
                  <a:pt x="10376" y="19788"/>
                  <a:pt x="10374" y="19791"/>
                  <a:pt x="10372" y="19795"/>
                </a:cubicBezTo>
                <a:cubicBezTo>
                  <a:pt x="10372" y="19817"/>
                  <a:pt x="10369" y="19830"/>
                  <a:pt x="10366" y="19841"/>
                </a:cubicBezTo>
                <a:cubicBezTo>
                  <a:pt x="10367" y="19835"/>
                  <a:pt x="10367" y="19830"/>
                  <a:pt x="10367" y="19821"/>
                </a:cubicBezTo>
                <a:cubicBezTo>
                  <a:pt x="10356" y="19813"/>
                  <a:pt x="10353" y="19836"/>
                  <a:pt x="10350" y="19863"/>
                </a:cubicBezTo>
                <a:cubicBezTo>
                  <a:pt x="10340" y="19867"/>
                  <a:pt x="10329" y="19864"/>
                  <a:pt x="10321" y="19877"/>
                </a:cubicBezTo>
                <a:cubicBezTo>
                  <a:pt x="10317" y="19840"/>
                  <a:pt x="10308" y="19818"/>
                  <a:pt x="10318" y="19809"/>
                </a:cubicBezTo>
                <a:cubicBezTo>
                  <a:pt x="10328" y="19799"/>
                  <a:pt x="10331" y="19838"/>
                  <a:pt x="10340" y="19831"/>
                </a:cubicBezTo>
                <a:lnTo>
                  <a:pt x="10338" y="19772"/>
                </a:lnTo>
                <a:cubicBezTo>
                  <a:pt x="10338" y="19764"/>
                  <a:pt x="10337" y="19760"/>
                  <a:pt x="10336" y="19755"/>
                </a:cubicBezTo>
                <a:cubicBezTo>
                  <a:pt x="10339" y="19758"/>
                  <a:pt x="10341" y="19758"/>
                  <a:pt x="10343" y="19762"/>
                </a:cubicBezTo>
                <a:cubicBezTo>
                  <a:pt x="10351" y="19768"/>
                  <a:pt x="10355" y="19755"/>
                  <a:pt x="10357" y="19739"/>
                </a:cubicBezTo>
                <a:cubicBezTo>
                  <a:pt x="10368" y="19733"/>
                  <a:pt x="10374" y="19707"/>
                  <a:pt x="10384" y="19696"/>
                </a:cubicBezTo>
                <a:cubicBezTo>
                  <a:pt x="10412" y="19716"/>
                  <a:pt x="10437" y="19636"/>
                  <a:pt x="10454" y="19665"/>
                </a:cubicBezTo>
                <a:cubicBezTo>
                  <a:pt x="10433" y="19693"/>
                  <a:pt x="10413" y="19726"/>
                  <a:pt x="10393" y="19761"/>
                </a:cubicBezTo>
                <a:close/>
                <a:moveTo>
                  <a:pt x="10432" y="20118"/>
                </a:moveTo>
                <a:cubicBezTo>
                  <a:pt x="10437" y="20109"/>
                  <a:pt x="10442" y="20101"/>
                  <a:pt x="10447" y="20108"/>
                </a:cubicBezTo>
                <a:cubicBezTo>
                  <a:pt x="10448" y="20111"/>
                  <a:pt x="10448" y="20113"/>
                  <a:pt x="10449" y="20116"/>
                </a:cubicBezTo>
                <a:cubicBezTo>
                  <a:pt x="10444" y="20141"/>
                  <a:pt x="10439" y="20134"/>
                  <a:pt x="10432" y="20118"/>
                </a:cubicBezTo>
                <a:close/>
                <a:moveTo>
                  <a:pt x="10415" y="20071"/>
                </a:moveTo>
                <a:lnTo>
                  <a:pt x="10415" y="20071"/>
                </a:lnTo>
                <a:cubicBezTo>
                  <a:pt x="10415" y="20070"/>
                  <a:pt x="10416" y="20070"/>
                  <a:pt x="10416" y="20070"/>
                </a:cubicBezTo>
                <a:cubicBezTo>
                  <a:pt x="10416" y="20070"/>
                  <a:pt x="10415" y="20070"/>
                  <a:pt x="10415" y="20071"/>
                </a:cubicBezTo>
                <a:close/>
                <a:moveTo>
                  <a:pt x="10402" y="19927"/>
                </a:moveTo>
                <a:lnTo>
                  <a:pt x="10388" y="19932"/>
                </a:lnTo>
                <a:lnTo>
                  <a:pt x="10385" y="19889"/>
                </a:lnTo>
                <a:cubicBezTo>
                  <a:pt x="10395" y="19862"/>
                  <a:pt x="10408" y="19904"/>
                  <a:pt x="10402" y="19927"/>
                </a:cubicBezTo>
                <a:close/>
                <a:moveTo>
                  <a:pt x="10311" y="19940"/>
                </a:moveTo>
                <a:cubicBezTo>
                  <a:pt x="10302" y="19974"/>
                  <a:pt x="10274" y="19916"/>
                  <a:pt x="10276" y="19997"/>
                </a:cubicBezTo>
                <a:cubicBezTo>
                  <a:pt x="10273" y="19993"/>
                  <a:pt x="10270" y="19988"/>
                  <a:pt x="10264" y="19978"/>
                </a:cubicBezTo>
                <a:cubicBezTo>
                  <a:pt x="10244" y="19966"/>
                  <a:pt x="10237" y="20008"/>
                  <a:pt x="10229" y="20051"/>
                </a:cubicBezTo>
                <a:cubicBezTo>
                  <a:pt x="10217" y="20067"/>
                  <a:pt x="10215" y="20001"/>
                  <a:pt x="10201" y="20031"/>
                </a:cubicBezTo>
                <a:cubicBezTo>
                  <a:pt x="10201" y="20007"/>
                  <a:pt x="10205" y="20000"/>
                  <a:pt x="10204" y="19970"/>
                </a:cubicBezTo>
                <a:cubicBezTo>
                  <a:pt x="10195" y="19952"/>
                  <a:pt x="10183" y="20037"/>
                  <a:pt x="10196" y="20033"/>
                </a:cubicBezTo>
                <a:lnTo>
                  <a:pt x="10197" y="20063"/>
                </a:lnTo>
                <a:cubicBezTo>
                  <a:pt x="10183" y="20040"/>
                  <a:pt x="10169" y="20019"/>
                  <a:pt x="10156" y="19989"/>
                </a:cubicBezTo>
                <a:cubicBezTo>
                  <a:pt x="10155" y="19959"/>
                  <a:pt x="10159" y="19952"/>
                  <a:pt x="10159" y="19928"/>
                </a:cubicBezTo>
                <a:cubicBezTo>
                  <a:pt x="10170" y="19867"/>
                  <a:pt x="10185" y="19880"/>
                  <a:pt x="10199" y="19869"/>
                </a:cubicBezTo>
                <a:cubicBezTo>
                  <a:pt x="10208" y="19881"/>
                  <a:pt x="10216" y="19883"/>
                  <a:pt x="10224" y="19879"/>
                </a:cubicBezTo>
                <a:cubicBezTo>
                  <a:pt x="10239" y="19941"/>
                  <a:pt x="10284" y="19885"/>
                  <a:pt x="10264" y="19829"/>
                </a:cubicBezTo>
                <a:cubicBezTo>
                  <a:pt x="10277" y="19885"/>
                  <a:pt x="10308" y="19802"/>
                  <a:pt x="10312" y="19920"/>
                </a:cubicBezTo>
                <a:cubicBezTo>
                  <a:pt x="10311" y="19927"/>
                  <a:pt x="10311" y="19932"/>
                  <a:pt x="10311" y="19940"/>
                </a:cubicBezTo>
                <a:close/>
                <a:moveTo>
                  <a:pt x="10300" y="20156"/>
                </a:moveTo>
                <a:lnTo>
                  <a:pt x="10300" y="20156"/>
                </a:lnTo>
                <a:lnTo>
                  <a:pt x="10310" y="20149"/>
                </a:lnTo>
                <a:cubicBezTo>
                  <a:pt x="10308" y="20155"/>
                  <a:pt x="10304" y="20157"/>
                  <a:pt x="10300" y="20156"/>
                </a:cubicBezTo>
                <a:close/>
                <a:moveTo>
                  <a:pt x="10224" y="20201"/>
                </a:moveTo>
                <a:cubicBezTo>
                  <a:pt x="10215" y="20144"/>
                  <a:pt x="10220" y="20148"/>
                  <a:pt x="10228" y="20153"/>
                </a:cubicBezTo>
                <a:cubicBezTo>
                  <a:pt x="10231" y="20169"/>
                  <a:pt x="10233" y="20184"/>
                  <a:pt x="10235" y="20197"/>
                </a:cubicBezTo>
                <a:cubicBezTo>
                  <a:pt x="10235" y="20197"/>
                  <a:pt x="10224" y="20201"/>
                  <a:pt x="10224" y="20201"/>
                </a:cubicBezTo>
                <a:close/>
                <a:moveTo>
                  <a:pt x="10162" y="20284"/>
                </a:moveTo>
                <a:cubicBezTo>
                  <a:pt x="10133" y="20319"/>
                  <a:pt x="10146" y="20150"/>
                  <a:pt x="10170" y="20192"/>
                </a:cubicBezTo>
                <a:cubicBezTo>
                  <a:pt x="10170" y="20234"/>
                  <a:pt x="10163" y="20245"/>
                  <a:pt x="10162" y="20284"/>
                </a:cubicBezTo>
                <a:close/>
                <a:moveTo>
                  <a:pt x="10076" y="20167"/>
                </a:moveTo>
                <a:cubicBezTo>
                  <a:pt x="10057" y="20185"/>
                  <a:pt x="10052" y="20221"/>
                  <a:pt x="10033" y="20183"/>
                </a:cubicBezTo>
                <a:cubicBezTo>
                  <a:pt x="10023" y="20186"/>
                  <a:pt x="10023" y="20106"/>
                  <a:pt x="10010" y="20132"/>
                </a:cubicBezTo>
                <a:cubicBezTo>
                  <a:pt x="10013" y="20179"/>
                  <a:pt x="10006" y="20185"/>
                  <a:pt x="10008" y="20222"/>
                </a:cubicBezTo>
                <a:lnTo>
                  <a:pt x="9997" y="20226"/>
                </a:lnTo>
                <a:cubicBezTo>
                  <a:pt x="9996" y="20209"/>
                  <a:pt x="9995" y="20192"/>
                  <a:pt x="9990" y="20199"/>
                </a:cubicBezTo>
                <a:cubicBezTo>
                  <a:pt x="9985" y="20150"/>
                  <a:pt x="9965" y="20211"/>
                  <a:pt x="9961" y="20150"/>
                </a:cubicBezTo>
                <a:lnTo>
                  <a:pt x="9958" y="20062"/>
                </a:lnTo>
                <a:cubicBezTo>
                  <a:pt x="9981" y="20075"/>
                  <a:pt x="10001" y="20022"/>
                  <a:pt x="9992" y="20109"/>
                </a:cubicBezTo>
                <a:lnTo>
                  <a:pt x="9998" y="20107"/>
                </a:lnTo>
                <a:lnTo>
                  <a:pt x="10030" y="20095"/>
                </a:lnTo>
                <a:cubicBezTo>
                  <a:pt x="10021" y="20003"/>
                  <a:pt x="10041" y="20029"/>
                  <a:pt x="10041" y="19972"/>
                </a:cubicBezTo>
                <a:lnTo>
                  <a:pt x="10052" y="19968"/>
                </a:lnTo>
                <a:cubicBezTo>
                  <a:pt x="10058" y="20038"/>
                  <a:pt x="10080" y="19984"/>
                  <a:pt x="10079" y="20107"/>
                </a:cubicBezTo>
                <a:cubicBezTo>
                  <a:pt x="10068" y="20066"/>
                  <a:pt x="10058" y="20035"/>
                  <a:pt x="10052" y="20116"/>
                </a:cubicBezTo>
                <a:cubicBezTo>
                  <a:pt x="10072" y="20130"/>
                  <a:pt x="10113" y="20116"/>
                  <a:pt x="10110" y="20065"/>
                </a:cubicBezTo>
                <a:cubicBezTo>
                  <a:pt x="10096" y="20079"/>
                  <a:pt x="10087" y="20063"/>
                  <a:pt x="10085" y="19985"/>
                </a:cubicBezTo>
                <a:cubicBezTo>
                  <a:pt x="10104" y="20004"/>
                  <a:pt x="10089" y="19886"/>
                  <a:pt x="10103" y="19889"/>
                </a:cubicBezTo>
                <a:cubicBezTo>
                  <a:pt x="10107" y="19950"/>
                  <a:pt x="10127" y="19889"/>
                  <a:pt x="10132" y="19938"/>
                </a:cubicBezTo>
                <a:cubicBezTo>
                  <a:pt x="10138" y="19936"/>
                  <a:pt x="10141" y="19987"/>
                  <a:pt x="10135" y="19996"/>
                </a:cubicBezTo>
                <a:cubicBezTo>
                  <a:pt x="10129" y="19936"/>
                  <a:pt x="10095" y="19914"/>
                  <a:pt x="10097" y="20010"/>
                </a:cubicBezTo>
                <a:cubicBezTo>
                  <a:pt x="10110" y="20015"/>
                  <a:pt x="10119" y="20049"/>
                  <a:pt x="10136" y="20026"/>
                </a:cubicBezTo>
                <a:cubicBezTo>
                  <a:pt x="10148" y="20013"/>
                  <a:pt x="10156" y="20026"/>
                  <a:pt x="10159" y="20077"/>
                </a:cubicBezTo>
                <a:cubicBezTo>
                  <a:pt x="10129" y="20038"/>
                  <a:pt x="10120" y="20191"/>
                  <a:pt x="10076" y="20167"/>
                </a:cubicBezTo>
                <a:close/>
                <a:moveTo>
                  <a:pt x="10118" y="20538"/>
                </a:moveTo>
                <a:cubicBezTo>
                  <a:pt x="10114" y="20522"/>
                  <a:pt x="10090" y="20479"/>
                  <a:pt x="10091" y="20548"/>
                </a:cubicBezTo>
                <a:lnTo>
                  <a:pt x="10086" y="20550"/>
                </a:lnTo>
                <a:cubicBezTo>
                  <a:pt x="10077" y="20555"/>
                  <a:pt x="10071" y="20532"/>
                  <a:pt x="10067" y="20498"/>
                </a:cubicBezTo>
                <a:cubicBezTo>
                  <a:pt x="10079" y="20475"/>
                  <a:pt x="10108" y="20520"/>
                  <a:pt x="10109" y="20452"/>
                </a:cubicBezTo>
                <a:cubicBezTo>
                  <a:pt x="10111" y="20427"/>
                  <a:pt x="10113" y="20402"/>
                  <a:pt x="10111" y="20362"/>
                </a:cubicBezTo>
                <a:cubicBezTo>
                  <a:pt x="10123" y="20370"/>
                  <a:pt x="10121" y="20516"/>
                  <a:pt x="10118" y="20538"/>
                </a:cubicBezTo>
                <a:close/>
                <a:moveTo>
                  <a:pt x="10051" y="20355"/>
                </a:moveTo>
                <a:cubicBezTo>
                  <a:pt x="10051" y="20332"/>
                  <a:pt x="10049" y="20297"/>
                  <a:pt x="10054" y="20294"/>
                </a:cubicBezTo>
                <a:cubicBezTo>
                  <a:pt x="10070" y="20252"/>
                  <a:pt x="10062" y="20388"/>
                  <a:pt x="10078" y="20345"/>
                </a:cubicBezTo>
                <a:cubicBezTo>
                  <a:pt x="10088" y="20298"/>
                  <a:pt x="10068" y="20276"/>
                  <a:pt x="10079" y="20255"/>
                </a:cubicBezTo>
                <a:cubicBezTo>
                  <a:pt x="10087" y="20264"/>
                  <a:pt x="10092" y="20288"/>
                  <a:pt x="10094" y="20339"/>
                </a:cubicBezTo>
                <a:cubicBezTo>
                  <a:pt x="10088" y="20385"/>
                  <a:pt x="10060" y="20395"/>
                  <a:pt x="10051" y="20355"/>
                </a:cubicBezTo>
                <a:close/>
                <a:moveTo>
                  <a:pt x="10025" y="20662"/>
                </a:moveTo>
                <a:lnTo>
                  <a:pt x="9993" y="20674"/>
                </a:lnTo>
                <a:cubicBezTo>
                  <a:pt x="10006" y="20640"/>
                  <a:pt x="10010" y="20565"/>
                  <a:pt x="10026" y="20543"/>
                </a:cubicBezTo>
                <a:cubicBezTo>
                  <a:pt x="10008" y="20459"/>
                  <a:pt x="9992" y="20532"/>
                  <a:pt x="9975" y="20502"/>
                </a:cubicBezTo>
                <a:cubicBezTo>
                  <a:pt x="9968" y="20507"/>
                  <a:pt x="9960" y="20512"/>
                  <a:pt x="9958" y="20479"/>
                </a:cubicBezTo>
                <a:lnTo>
                  <a:pt x="9953" y="20361"/>
                </a:lnTo>
                <a:cubicBezTo>
                  <a:pt x="9952" y="20321"/>
                  <a:pt x="9966" y="20325"/>
                  <a:pt x="9965" y="20387"/>
                </a:cubicBezTo>
                <a:cubicBezTo>
                  <a:pt x="9980" y="20420"/>
                  <a:pt x="9984" y="20293"/>
                  <a:pt x="9992" y="20377"/>
                </a:cubicBezTo>
                <a:cubicBezTo>
                  <a:pt x="9983" y="20379"/>
                  <a:pt x="9979" y="20404"/>
                  <a:pt x="9978" y="20441"/>
                </a:cubicBezTo>
                <a:cubicBezTo>
                  <a:pt x="9992" y="20467"/>
                  <a:pt x="10022" y="20486"/>
                  <a:pt x="10028" y="20453"/>
                </a:cubicBezTo>
                <a:cubicBezTo>
                  <a:pt x="10042" y="20491"/>
                  <a:pt x="10021" y="20550"/>
                  <a:pt x="10042" y="20537"/>
                </a:cubicBezTo>
                <a:cubicBezTo>
                  <a:pt x="10030" y="20552"/>
                  <a:pt x="10042" y="20667"/>
                  <a:pt x="10025" y="20662"/>
                </a:cubicBezTo>
                <a:close/>
                <a:moveTo>
                  <a:pt x="9926" y="20223"/>
                </a:moveTo>
                <a:cubicBezTo>
                  <a:pt x="9943" y="20231"/>
                  <a:pt x="9935" y="20129"/>
                  <a:pt x="9956" y="20153"/>
                </a:cubicBezTo>
                <a:cubicBezTo>
                  <a:pt x="9957" y="20211"/>
                  <a:pt x="9965" y="20208"/>
                  <a:pt x="9970" y="20236"/>
                </a:cubicBezTo>
                <a:cubicBezTo>
                  <a:pt x="9959" y="20206"/>
                  <a:pt x="9906" y="20291"/>
                  <a:pt x="9926" y="20223"/>
                </a:cubicBezTo>
                <a:close/>
                <a:moveTo>
                  <a:pt x="9929" y="20430"/>
                </a:moveTo>
                <a:cubicBezTo>
                  <a:pt x="9929" y="20448"/>
                  <a:pt x="9929" y="20465"/>
                  <a:pt x="9925" y="20461"/>
                </a:cubicBezTo>
                <a:cubicBezTo>
                  <a:pt x="9917" y="20459"/>
                  <a:pt x="9905" y="20479"/>
                  <a:pt x="9902" y="20440"/>
                </a:cubicBezTo>
                <a:cubicBezTo>
                  <a:pt x="9912" y="20438"/>
                  <a:pt x="9913" y="20413"/>
                  <a:pt x="9905" y="20380"/>
                </a:cubicBezTo>
                <a:cubicBezTo>
                  <a:pt x="9915" y="20393"/>
                  <a:pt x="9924" y="20285"/>
                  <a:pt x="9932" y="20369"/>
                </a:cubicBezTo>
                <a:cubicBezTo>
                  <a:pt x="9922" y="20372"/>
                  <a:pt x="9921" y="20396"/>
                  <a:pt x="9929" y="20430"/>
                </a:cubicBezTo>
                <a:close/>
                <a:moveTo>
                  <a:pt x="9891" y="20296"/>
                </a:moveTo>
                <a:cubicBezTo>
                  <a:pt x="9891" y="20248"/>
                  <a:pt x="9884" y="20247"/>
                  <a:pt x="9882" y="20210"/>
                </a:cubicBezTo>
                <a:cubicBezTo>
                  <a:pt x="9877" y="20206"/>
                  <a:pt x="9878" y="20223"/>
                  <a:pt x="9878" y="20241"/>
                </a:cubicBezTo>
                <a:lnTo>
                  <a:pt x="9862" y="20247"/>
                </a:lnTo>
                <a:lnTo>
                  <a:pt x="9856" y="20249"/>
                </a:lnTo>
                <a:cubicBezTo>
                  <a:pt x="9848" y="20236"/>
                  <a:pt x="9830" y="20294"/>
                  <a:pt x="9829" y="20230"/>
                </a:cubicBezTo>
                <a:cubicBezTo>
                  <a:pt x="9838" y="20128"/>
                  <a:pt x="9881" y="20308"/>
                  <a:pt x="9873" y="20124"/>
                </a:cubicBezTo>
                <a:cubicBezTo>
                  <a:pt x="9867" y="20122"/>
                  <a:pt x="9858" y="20134"/>
                  <a:pt x="9856" y="20101"/>
                </a:cubicBezTo>
                <a:cubicBezTo>
                  <a:pt x="9870" y="20071"/>
                  <a:pt x="9872" y="20137"/>
                  <a:pt x="9884" y="20120"/>
                </a:cubicBezTo>
                <a:cubicBezTo>
                  <a:pt x="9885" y="20149"/>
                  <a:pt x="9881" y="20156"/>
                  <a:pt x="9881" y="20181"/>
                </a:cubicBezTo>
                <a:cubicBezTo>
                  <a:pt x="9893" y="20184"/>
                  <a:pt x="9937" y="20136"/>
                  <a:pt x="9925" y="20194"/>
                </a:cubicBezTo>
                <a:lnTo>
                  <a:pt x="9893" y="20206"/>
                </a:lnTo>
                <a:cubicBezTo>
                  <a:pt x="9893" y="20241"/>
                  <a:pt x="9897" y="20289"/>
                  <a:pt x="9891" y="20296"/>
                </a:cubicBezTo>
                <a:close/>
                <a:moveTo>
                  <a:pt x="9855" y="20488"/>
                </a:moveTo>
                <a:cubicBezTo>
                  <a:pt x="9825" y="20469"/>
                  <a:pt x="9809" y="20569"/>
                  <a:pt x="9790" y="20483"/>
                </a:cubicBezTo>
                <a:cubicBezTo>
                  <a:pt x="9791" y="20395"/>
                  <a:pt x="9808" y="20493"/>
                  <a:pt x="9817" y="20473"/>
                </a:cubicBezTo>
                <a:lnTo>
                  <a:pt x="9815" y="20443"/>
                </a:lnTo>
                <a:lnTo>
                  <a:pt x="9826" y="20439"/>
                </a:lnTo>
                <a:cubicBezTo>
                  <a:pt x="9840" y="20437"/>
                  <a:pt x="9852" y="20446"/>
                  <a:pt x="9861" y="20486"/>
                </a:cubicBezTo>
                <a:cubicBezTo>
                  <a:pt x="9861" y="20486"/>
                  <a:pt x="9855" y="20488"/>
                  <a:pt x="9855" y="20488"/>
                </a:cubicBezTo>
                <a:close/>
                <a:moveTo>
                  <a:pt x="9772" y="20311"/>
                </a:moveTo>
                <a:cubicBezTo>
                  <a:pt x="9772" y="20220"/>
                  <a:pt x="9759" y="20228"/>
                  <a:pt x="9760" y="20137"/>
                </a:cubicBezTo>
                <a:lnTo>
                  <a:pt x="9765" y="20135"/>
                </a:lnTo>
                <a:cubicBezTo>
                  <a:pt x="9787" y="20128"/>
                  <a:pt x="9785" y="20269"/>
                  <a:pt x="9796" y="20242"/>
                </a:cubicBezTo>
                <a:cubicBezTo>
                  <a:pt x="9794" y="20287"/>
                  <a:pt x="9785" y="20310"/>
                  <a:pt x="9772" y="20311"/>
                </a:cubicBezTo>
                <a:close/>
                <a:moveTo>
                  <a:pt x="9762" y="20611"/>
                </a:moveTo>
                <a:cubicBezTo>
                  <a:pt x="9711" y="20477"/>
                  <a:pt x="9722" y="20652"/>
                  <a:pt x="9671" y="20498"/>
                </a:cubicBezTo>
                <a:cubicBezTo>
                  <a:pt x="9683" y="20492"/>
                  <a:pt x="9689" y="20542"/>
                  <a:pt x="9704" y="20515"/>
                </a:cubicBezTo>
                <a:lnTo>
                  <a:pt x="9720" y="20509"/>
                </a:lnTo>
                <a:cubicBezTo>
                  <a:pt x="9743" y="20530"/>
                  <a:pt x="9770" y="20442"/>
                  <a:pt x="9779" y="20486"/>
                </a:cubicBezTo>
                <a:cubicBezTo>
                  <a:pt x="9783" y="20569"/>
                  <a:pt x="9767" y="20566"/>
                  <a:pt x="9762" y="20611"/>
                </a:cubicBezTo>
                <a:close/>
                <a:moveTo>
                  <a:pt x="9693" y="20638"/>
                </a:moveTo>
                <a:cubicBezTo>
                  <a:pt x="9681" y="20652"/>
                  <a:pt x="9675" y="20692"/>
                  <a:pt x="9657" y="20681"/>
                </a:cubicBezTo>
                <a:cubicBezTo>
                  <a:pt x="9661" y="20634"/>
                  <a:pt x="9691" y="20567"/>
                  <a:pt x="9704" y="20634"/>
                </a:cubicBezTo>
                <a:cubicBezTo>
                  <a:pt x="9704" y="20634"/>
                  <a:pt x="9693" y="20638"/>
                  <a:pt x="9693" y="20638"/>
                </a:cubicBezTo>
                <a:close/>
                <a:moveTo>
                  <a:pt x="9625" y="20574"/>
                </a:moveTo>
                <a:cubicBezTo>
                  <a:pt x="9625" y="20551"/>
                  <a:pt x="9628" y="20538"/>
                  <a:pt x="9635" y="20541"/>
                </a:cubicBezTo>
                <a:lnTo>
                  <a:pt x="9667" y="20529"/>
                </a:lnTo>
                <a:cubicBezTo>
                  <a:pt x="9668" y="20567"/>
                  <a:pt x="9677" y="20552"/>
                  <a:pt x="9680" y="20583"/>
                </a:cubicBezTo>
                <a:cubicBezTo>
                  <a:pt x="9657" y="20566"/>
                  <a:pt x="9641" y="20585"/>
                  <a:pt x="9625" y="20574"/>
                </a:cubicBezTo>
                <a:close/>
                <a:moveTo>
                  <a:pt x="9613" y="20400"/>
                </a:moveTo>
                <a:cubicBezTo>
                  <a:pt x="9629" y="20362"/>
                  <a:pt x="9648" y="20337"/>
                  <a:pt x="9656" y="20265"/>
                </a:cubicBezTo>
                <a:cubicBezTo>
                  <a:pt x="9636" y="20278"/>
                  <a:pt x="9653" y="20242"/>
                  <a:pt x="9647" y="20179"/>
                </a:cubicBezTo>
                <a:lnTo>
                  <a:pt x="9669" y="20171"/>
                </a:lnTo>
                <a:cubicBezTo>
                  <a:pt x="9671" y="20217"/>
                  <a:pt x="9683" y="20189"/>
                  <a:pt x="9683" y="20255"/>
                </a:cubicBezTo>
                <a:cubicBezTo>
                  <a:pt x="9675" y="20248"/>
                  <a:pt x="9671" y="20217"/>
                  <a:pt x="9660" y="20234"/>
                </a:cubicBezTo>
                <a:cubicBezTo>
                  <a:pt x="9662" y="20274"/>
                  <a:pt x="9660" y="20299"/>
                  <a:pt x="9658" y="20324"/>
                </a:cubicBezTo>
                <a:cubicBezTo>
                  <a:pt x="9665" y="20335"/>
                  <a:pt x="9672" y="20350"/>
                  <a:pt x="9677" y="20376"/>
                </a:cubicBezTo>
                <a:cubicBezTo>
                  <a:pt x="9671" y="20377"/>
                  <a:pt x="9664" y="20395"/>
                  <a:pt x="9673" y="20408"/>
                </a:cubicBezTo>
                <a:cubicBezTo>
                  <a:pt x="9682" y="20341"/>
                  <a:pt x="9692" y="20277"/>
                  <a:pt x="9703" y="20217"/>
                </a:cubicBezTo>
                <a:cubicBezTo>
                  <a:pt x="9699" y="20216"/>
                  <a:pt x="9683" y="20127"/>
                  <a:pt x="9694" y="20132"/>
                </a:cubicBezTo>
                <a:cubicBezTo>
                  <a:pt x="9703" y="20131"/>
                  <a:pt x="9701" y="20205"/>
                  <a:pt x="9713" y="20184"/>
                </a:cubicBezTo>
                <a:cubicBezTo>
                  <a:pt x="9719" y="20187"/>
                  <a:pt x="9728" y="20173"/>
                  <a:pt x="9730" y="20207"/>
                </a:cubicBezTo>
                <a:cubicBezTo>
                  <a:pt x="9712" y="20192"/>
                  <a:pt x="9723" y="20292"/>
                  <a:pt x="9705" y="20276"/>
                </a:cubicBezTo>
                <a:cubicBezTo>
                  <a:pt x="9706" y="20321"/>
                  <a:pt x="9712" y="20384"/>
                  <a:pt x="9705" y="20395"/>
                </a:cubicBezTo>
                <a:cubicBezTo>
                  <a:pt x="9702" y="20364"/>
                  <a:pt x="9693" y="20380"/>
                  <a:pt x="9692" y="20341"/>
                </a:cubicBezTo>
                <a:cubicBezTo>
                  <a:pt x="9701" y="20443"/>
                  <a:pt x="9649" y="20432"/>
                  <a:pt x="9636" y="20451"/>
                </a:cubicBezTo>
                <a:lnTo>
                  <a:pt x="9631" y="20453"/>
                </a:lnTo>
                <a:cubicBezTo>
                  <a:pt x="9624" y="20441"/>
                  <a:pt x="9618" y="20426"/>
                  <a:pt x="9613" y="20400"/>
                </a:cubicBezTo>
                <a:close/>
                <a:moveTo>
                  <a:pt x="9578" y="20473"/>
                </a:moveTo>
                <a:lnTo>
                  <a:pt x="9567" y="20477"/>
                </a:lnTo>
                <a:lnTo>
                  <a:pt x="9562" y="20479"/>
                </a:lnTo>
                <a:cubicBezTo>
                  <a:pt x="9558" y="20401"/>
                  <a:pt x="9542" y="20422"/>
                  <a:pt x="9539" y="20339"/>
                </a:cubicBezTo>
                <a:cubicBezTo>
                  <a:pt x="9545" y="20337"/>
                  <a:pt x="9547" y="20360"/>
                  <a:pt x="9551" y="20364"/>
                </a:cubicBezTo>
                <a:cubicBezTo>
                  <a:pt x="9578" y="20404"/>
                  <a:pt x="9597" y="20301"/>
                  <a:pt x="9616" y="20340"/>
                </a:cubicBezTo>
                <a:cubicBezTo>
                  <a:pt x="9608" y="20451"/>
                  <a:pt x="9582" y="20389"/>
                  <a:pt x="9578" y="20473"/>
                </a:cubicBezTo>
                <a:close/>
                <a:moveTo>
                  <a:pt x="9564" y="20686"/>
                </a:moveTo>
                <a:cubicBezTo>
                  <a:pt x="9565" y="20721"/>
                  <a:pt x="9568" y="20738"/>
                  <a:pt x="9572" y="20743"/>
                </a:cubicBezTo>
                <a:cubicBezTo>
                  <a:pt x="9574" y="20767"/>
                  <a:pt x="9571" y="20771"/>
                  <a:pt x="9568" y="20774"/>
                </a:cubicBezTo>
                <a:lnTo>
                  <a:pt x="9557" y="20778"/>
                </a:lnTo>
                <a:cubicBezTo>
                  <a:pt x="9551" y="20687"/>
                  <a:pt x="9569" y="20696"/>
                  <a:pt x="9567" y="20626"/>
                </a:cubicBezTo>
                <a:cubicBezTo>
                  <a:pt x="9575" y="20636"/>
                  <a:pt x="9580" y="20659"/>
                  <a:pt x="9582" y="20710"/>
                </a:cubicBezTo>
                <a:cubicBezTo>
                  <a:pt x="9573" y="20721"/>
                  <a:pt x="9571" y="20685"/>
                  <a:pt x="9564" y="20686"/>
                </a:cubicBezTo>
                <a:close/>
                <a:moveTo>
                  <a:pt x="9531" y="20521"/>
                </a:moveTo>
                <a:cubicBezTo>
                  <a:pt x="9523" y="20526"/>
                  <a:pt x="9516" y="20531"/>
                  <a:pt x="9513" y="20497"/>
                </a:cubicBezTo>
                <a:lnTo>
                  <a:pt x="9510" y="20409"/>
                </a:lnTo>
                <a:cubicBezTo>
                  <a:pt x="9490" y="20437"/>
                  <a:pt x="9465" y="20515"/>
                  <a:pt x="9482" y="20390"/>
                </a:cubicBezTo>
                <a:cubicBezTo>
                  <a:pt x="9468" y="20307"/>
                  <a:pt x="9445" y="20442"/>
                  <a:pt x="9438" y="20377"/>
                </a:cubicBezTo>
                <a:cubicBezTo>
                  <a:pt x="9436" y="20327"/>
                  <a:pt x="9439" y="20301"/>
                  <a:pt x="9445" y="20285"/>
                </a:cubicBezTo>
                <a:lnTo>
                  <a:pt x="9446" y="20314"/>
                </a:lnTo>
                <a:cubicBezTo>
                  <a:pt x="9462" y="20323"/>
                  <a:pt x="9493" y="20421"/>
                  <a:pt x="9502" y="20353"/>
                </a:cubicBezTo>
                <a:cubicBezTo>
                  <a:pt x="9481" y="20366"/>
                  <a:pt x="9502" y="20307"/>
                  <a:pt x="9488" y="20269"/>
                </a:cubicBezTo>
                <a:cubicBezTo>
                  <a:pt x="9495" y="20301"/>
                  <a:pt x="9508" y="20295"/>
                  <a:pt x="9521" y="20286"/>
                </a:cubicBezTo>
                <a:cubicBezTo>
                  <a:pt x="9507" y="20321"/>
                  <a:pt x="9504" y="20449"/>
                  <a:pt x="9532" y="20431"/>
                </a:cubicBezTo>
                <a:cubicBezTo>
                  <a:pt x="9530" y="20455"/>
                  <a:pt x="9529" y="20480"/>
                  <a:pt x="9531" y="20521"/>
                </a:cubicBezTo>
                <a:close/>
                <a:moveTo>
                  <a:pt x="9541" y="20249"/>
                </a:moveTo>
                <a:lnTo>
                  <a:pt x="9542" y="20278"/>
                </a:lnTo>
                <a:cubicBezTo>
                  <a:pt x="9559" y="20238"/>
                  <a:pt x="9579" y="20355"/>
                  <a:pt x="9585" y="20262"/>
                </a:cubicBezTo>
                <a:cubicBezTo>
                  <a:pt x="9580" y="20216"/>
                  <a:pt x="9609" y="20205"/>
                  <a:pt x="9607" y="20254"/>
                </a:cubicBezTo>
                <a:cubicBezTo>
                  <a:pt x="9609" y="20352"/>
                  <a:pt x="9578" y="20312"/>
                  <a:pt x="9561" y="20331"/>
                </a:cubicBezTo>
                <a:cubicBezTo>
                  <a:pt x="9554" y="20235"/>
                  <a:pt x="9528" y="20381"/>
                  <a:pt x="9528" y="20314"/>
                </a:cubicBezTo>
                <a:lnTo>
                  <a:pt x="9526" y="20284"/>
                </a:lnTo>
                <a:cubicBezTo>
                  <a:pt x="9526" y="20250"/>
                  <a:pt x="9534" y="20249"/>
                  <a:pt x="9541" y="20249"/>
                </a:cubicBezTo>
                <a:close/>
                <a:moveTo>
                  <a:pt x="9575" y="18502"/>
                </a:moveTo>
                <a:cubicBezTo>
                  <a:pt x="9575" y="18548"/>
                  <a:pt x="9565" y="18550"/>
                  <a:pt x="9554" y="18548"/>
                </a:cubicBezTo>
                <a:lnTo>
                  <a:pt x="9552" y="18498"/>
                </a:lnTo>
                <a:cubicBezTo>
                  <a:pt x="9557" y="18487"/>
                  <a:pt x="9566" y="18497"/>
                  <a:pt x="9575" y="18502"/>
                </a:cubicBezTo>
                <a:close/>
                <a:moveTo>
                  <a:pt x="9592" y="18447"/>
                </a:moveTo>
                <a:cubicBezTo>
                  <a:pt x="9607" y="18451"/>
                  <a:pt x="9621" y="18452"/>
                  <a:pt x="9631" y="18430"/>
                </a:cubicBezTo>
                <a:cubicBezTo>
                  <a:pt x="9638" y="18508"/>
                  <a:pt x="9605" y="18419"/>
                  <a:pt x="9612" y="18497"/>
                </a:cubicBezTo>
                <a:cubicBezTo>
                  <a:pt x="9617" y="18553"/>
                  <a:pt x="9625" y="18443"/>
                  <a:pt x="9626" y="18581"/>
                </a:cubicBezTo>
                <a:lnTo>
                  <a:pt x="9610" y="18587"/>
                </a:lnTo>
                <a:lnTo>
                  <a:pt x="9599" y="18591"/>
                </a:lnTo>
                <a:lnTo>
                  <a:pt x="9595" y="18474"/>
                </a:lnTo>
                <a:lnTo>
                  <a:pt x="9592" y="18475"/>
                </a:lnTo>
                <a:cubicBezTo>
                  <a:pt x="9592" y="18467"/>
                  <a:pt x="9593" y="18459"/>
                  <a:pt x="9592" y="18447"/>
                </a:cubicBezTo>
                <a:close/>
                <a:moveTo>
                  <a:pt x="9640" y="20271"/>
                </a:moveTo>
                <a:cubicBezTo>
                  <a:pt x="9640" y="20312"/>
                  <a:pt x="9628" y="20300"/>
                  <a:pt x="9620" y="20308"/>
                </a:cubicBezTo>
                <a:cubicBezTo>
                  <a:pt x="9619" y="20274"/>
                  <a:pt x="9617" y="20257"/>
                  <a:pt x="9612" y="20252"/>
                </a:cubicBezTo>
                <a:cubicBezTo>
                  <a:pt x="9612" y="20220"/>
                  <a:pt x="9622" y="20228"/>
                  <a:pt x="9620" y="20189"/>
                </a:cubicBezTo>
                <a:cubicBezTo>
                  <a:pt x="9633" y="20173"/>
                  <a:pt x="9623" y="20324"/>
                  <a:pt x="9640" y="20271"/>
                </a:cubicBezTo>
                <a:close/>
                <a:moveTo>
                  <a:pt x="9636" y="18428"/>
                </a:moveTo>
                <a:cubicBezTo>
                  <a:pt x="9639" y="18410"/>
                  <a:pt x="9643" y="18401"/>
                  <a:pt x="9649" y="18395"/>
                </a:cubicBezTo>
                <a:lnTo>
                  <a:pt x="9666" y="18394"/>
                </a:lnTo>
                <a:cubicBezTo>
                  <a:pt x="9666" y="18397"/>
                  <a:pt x="9667" y="18398"/>
                  <a:pt x="9668" y="18401"/>
                </a:cubicBezTo>
                <a:lnTo>
                  <a:pt x="9669" y="18416"/>
                </a:lnTo>
                <a:cubicBezTo>
                  <a:pt x="9675" y="18551"/>
                  <a:pt x="9642" y="18379"/>
                  <a:pt x="9652" y="18541"/>
                </a:cubicBezTo>
                <a:lnTo>
                  <a:pt x="9641" y="18545"/>
                </a:lnTo>
                <a:lnTo>
                  <a:pt x="9636" y="18547"/>
                </a:lnTo>
                <a:cubicBezTo>
                  <a:pt x="9639" y="18520"/>
                  <a:pt x="9639" y="18479"/>
                  <a:pt x="9636" y="18428"/>
                </a:cubicBezTo>
                <a:close/>
                <a:moveTo>
                  <a:pt x="9759" y="20256"/>
                </a:moveTo>
                <a:cubicBezTo>
                  <a:pt x="9759" y="20299"/>
                  <a:pt x="9754" y="20308"/>
                  <a:pt x="9762" y="20344"/>
                </a:cubicBezTo>
                <a:cubicBezTo>
                  <a:pt x="9755" y="20349"/>
                  <a:pt x="9748" y="20354"/>
                  <a:pt x="9745" y="20321"/>
                </a:cubicBezTo>
                <a:cubicBezTo>
                  <a:pt x="9742" y="20372"/>
                  <a:pt x="9732" y="20413"/>
                  <a:pt x="9720" y="20360"/>
                </a:cubicBezTo>
                <a:cubicBezTo>
                  <a:pt x="9719" y="20325"/>
                  <a:pt x="9715" y="20277"/>
                  <a:pt x="9722" y="20270"/>
                </a:cubicBezTo>
                <a:lnTo>
                  <a:pt x="9732" y="20266"/>
                </a:lnTo>
                <a:cubicBezTo>
                  <a:pt x="9732" y="20266"/>
                  <a:pt x="9759" y="20256"/>
                  <a:pt x="9759" y="20256"/>
                </a:cubicBezTo>
                <a:close/>
                <a:moveTo>
                  <a:pt x="9790" y="17731"/>
                </a:moveTo>
                <a:lnTo>
                  <a:pt x="9784" y="17731"/>
                </a:lnTo>
                <a:cubicBezTo>
                  <a:pt x="9783" y="17726"/>
                  <a:pt x="9783" y="17724"/>
                  <a:pt x="9783" y="17719"/>
                </a:cubicBezTo>
                <a:cubicBezTo>
                  <a:pt x="9782" y="17722"/>
                  <a:pt x="9781" y="17727"/>
                  <a:pt x="9780" y="17731"/>
                </a:cubicBezTo>
                <a:lnTo>
                  <a:pt x="9767" y="17731"/>
                </a:lnTo>
                <a:cubicBezTo>
                  <a:pt x="9775" y="17666"/>
                  <a:pt x="9794" y="17644"/>
                  <a:pt x="9790" y="17731"/>
                </a:cubicBezTo>
                <a:close/>
                <a:moveTo>
                  <a:pt x="9873" y="1255"/>
                </a:moveTo>
                <a:cubicBezTo>
                  <a:pt x="9874" y="1261"/>
                  <a:pt x="9874" y="1268"/>
                  <a:pt x="9874" y="1277"/>
                </a:cubicBezTo>
                <a:lnTo>
                  <a:pt x="9843" y="1286"/>
                </a:lnTo>
                <a:lnTo>
                  <a:pt x="9830" y="1289"/>
                </a:lnTo>
                <a:cubicBezTo>
                  <a:pt x="9800" y="1246"/>
                  <a:pt x="9813" y="1285"/>
                  <a:pt x="9793" y="1349"/>
                </a:cubicBezTo>
                <a:cubicBezTo>
                  <a:pt x="9787" y="1308"/>
                  <a:pt x="9776" y="1324"/>
                  <a:pt x="9772" y="1270"/>
                </a:cubicBezTo>
                <a:cubicBezTo>
                  <a:pt x="9805" y="1260"/>
                  <a:pt x="9839" y="1255"/>
                  <a:pt x="9873" y="1255"/>
                </a:cubicBezTo>
                <a:close/>
                <a:moveTo>
                  <a:pt x="9822" y="985"/>
                </a:moveTo>
                <a:cubicBezTo>
                  <a:pt x="9822" y="999"/>
                  <a:pt x="9821" y="1009"/>
                  <a:pt x="9820" y="1016"/>
                </a:cubicBezTo>
                <a:cubicBezTo>
                  <a:pt x="9813" y="1013"/>
                  <a:pt x="9807" y="1008"/>
                  <a:pt x="9804" y="988"/>
                </a:cubicBezTo>
                <a:cubicBezTo>
                  <a:pt x="9810" y="994"/>
                  <a:pt x="9818" y="993"/>
                  <a:pt x="9822" y="985"/>
                </a:cubicBezTo>
                <a:close/>
                <a:moveTo>
                  <a:pt x="9843" y="924"/>
                </a:moveTo>
                <a:cubicBezTo>
                  <a:pt x="9832" y="934"/>
                  <a:pt x="9821" y="937"/>
                  <a:pt x="9808" y="938"/>
                </a:cubicBezTo>
                <a:cubicBezTo>
                  <a:pt x="9818" y="915"/>
                  <a:pt x="9830" y="915"/>
                  <a:pt x="9843" y="924"/>
                </a:cubicBezTo>
                <a:close/>
                <a:moveTo>
                  <a:pt x="9904" y="951"/>
                </a:moveTo>
                <a:lnTo>
                  <a:pt x="9904" y="964"/>
                </a:lnTo>
                <a:cubicBezTo>
                  <a:pt x="9904" y="981"/>
                  <a:pt x="9903" y="994"/>
                  <a:pt x="9901" y="1005"/>
                </a:cubicBezTo>
                <a:lnTo>
                  <a:pt x="9882" y="996"/>
                </a:lnTo>
                <a:cubicBezTo>
                  <a:pt x="9881" y="1005"/>
                  <a:pt x="9880" y="1009"/>
                  <a:pt x="9879" y="1015"/>
                </a:cubicBezTo>
                <a:cubicBezTo>
                  <a:pt x="9874" y="1002"/>
                  <a:pt x="9871" y="978"/>
                  <a:pt x="9870" y="944"/>
                </a:cubicBezTo>
                <a:cubicBezTo>
                  <a:pt x="9880" y="952"/>
                  <a:pt x="9892" y="950"/>
                  <a:pt x="9904" y="951"/>
                </a:cubicBezTo>
                <a:close/>
                <a:moveTo>
                  <a:pt x="9878" y="17521"/>
                </a:moveTo>
                <a:cubicBezTo>
                  <a:pt x="9880" y="17518"/>
                  <a:pt x="9881" y="17517"/>
                  <a:pt x="9883" y="17517"/>
                </a:cubicBezTo>
                <a:cubicBezTo>
                  <a:pt x="9882" y="17521"/>
                  <a:pt x="9880" y="17524"/>
                  <a:pt x="9878" y="17521"/>
                </a:cubicBezTo>
                <a:close/>
                <a:moveTo>
                  <a:pt x="9807" y="19970"/>
                </a:moveTo>
                <a:cubicBezTo>
                  <a:pt x="9796" y="19966"/>
                  <a:pt x="9798" y="20013"/>
                  <a:pt x="9794" y="20035"/>
                </a:cubicBezTo>
                <a:cubicBezTo>
                  <a:pt x="9787" y="20034"/>
                  <a:pt x="9787" y="20080"/>
                  <a:pt x="9783" y="20039"/>
                </a:cubicBezTo>
                <a:cubicBezTo>
                  <a:pt x="9781" y="20002"/>
                  <a:pt x="9774" y="20001"/>
                  <a:pt x="9774" y="19953"/>
                </a:cubicBezTo>
                <a:lnTo>
                  <a:pt x="9801" y="19943"/>
                </a:lnTo>
                <a:lnTo>
                  <a:pt x="9806" y="19941"/>
                </a:lnTo>
                <a:cubicBezTo>
                  <a:pt x="9806" y="19941"/>
                  <a:pt x="9807" y="19970"/>
                  <a:pt x="9807" y="19970"/>
                </a:cubicBezTo>
                <a:close/>
                <a:moveTo>
                  <a:pt x="9926" y="19807"/>
                </a:moveTo>
                <a:lnTo>
                  <a:pt x="9905" y="19815"/>
                </a:lnTo>
                <a:cubicBezTo>
                  <a:pt x="9898" y="19822"/>
                  <a:pt x="9895" y="19812"/>
                  <a:pt x="9893" y="19789"/>
                </a:cubicBezTo>
                <a:cubicBezTo>
                  <a:pt x="9898" y="19747"/>
                  <a:pt x="9923" y="19726"/>
                  <a:pt x="9926" y="19807"/>
                </a:cubicBezTo>
                <a:close/>
                <a:moveTo>
                  <a:pt x="9925" y="17575"/>
                </a:moveTo>
                <a:cubicBezTo>
                  <a:pt x="9930" y="17571"/>
                  <a:pt x="9937" y="17573"/>
                  <a:pt x="9942" y="17572"/>
                </a:cubicBezTo>
                <a:cubicBezTo>
                  <a:pt x="9947" y="17580"/>
                  <a:pt x="9950" y="17587"/>
                  <a:pt x="9953" y="17595"/>
                </a:cubicBezTo>
                <a:lnTo>
                  <a:pt x="9921" y="17608"/>
                </a:lnTo>
                <a:cubicBezTo>
                  <a:pt x="9921" y="17642"/>
                  <a:pt x="9924" y="17660"/>
                  <a:pt x="9929" y="17664"/>
                </a:cubicBezTo>
                <a:cubicBezTo>
                  <a:pt x="9929" y="17671"/>
                  <a:pt x="9929" y="17674"/>
                  <a:pt x="9929" y="17678"/>
                </a:cubicBezTo>
                <a:cubicBezTo>
                  <a:pt x="9927" y="17678"/>
                  <a:pt x="9926" y="17676"/>
                  <a:pt x="9925" y="17677"/>
                </a:cubicBezTo>
                <a:lnTo>
                  <a:pt x="9925" y="17689"/>
                </a:lnTo>
                <a:cubicBezTo>
                  <a:pt x="9921" y="17679"/>
                  <a:pt x="9914" y="17644"/>
                  <a:pt x="9907" y="17672"/>
                </a:cubicBezTo>
                <a:lnTo>
                  <a:pt x="9885" y="17680"/>
                </a:lnTo>
                <a:cubicBezTo>
                  <a:pt x="9884" y="17626"/>
                  <a:pt x="9903" y="17655"/>
                  <a:pt x="9905" y="17614"/>
                </a:cubicBezTo>
                <a:cubicBezTo>
                  <a:pt x="9896" y="17640"/>
                  <a:pt x="9850" y="17654"/>
                  <a:pt x="9840" y="17708"/>
                </a:cubicBezTo>
                <a:cubicBezTo>
                  <a:pt x="9836" y="17712"/>
                  <a:pt x="9833" y="17717"/>
                  <a:pt x="9827" y="17729"/>
                </a:cubicBezTo>
                <a:lnTo>
                  <a:pt x="9822" y="17730"/>
                </a:lnTo>
                <a:cubicBezTo>
                  <a:pt x="9819" y="17688"/>
                  <a:pt x="9825" y="17680"/>
                  <a:pt x="9824" y="17644"/>
                </a:cubicBezTo>
                <a:cubicBezTo>
                  <a:pt x="9815" y="17631"/>
                  <a:pt x="9798" y="17686"/>
                  <a:pt x="9796" y="17627"/>
                </a:cubicBezTo>
                <a:cubicBezTo>
                  <a:pt x="9807" y="17621"/>
                  <a:pt x="9818" y="17618"/>
                  <a:pt x="9827" y="17628"/>
                </a:cubicBezTo>
                <a:cubicBezTo>
                  <a:pt x="9839" y="17600"/>
                  <a:pt x="9869" y="17686"/>
                  <a:pt x="9868" y="17576"/>
                </a:cubicBezTo>
                <a:cubicBezTo>
                  <a:pt x="9869" y="17566"/>
                  <a:pt x="9870" y="17560"/>
                  <a:pt x="9871" y="17552"/>
                </a:cubicBezTo>
                <a:cubicBezTo>
                  <a:pt x="9877" y="17574"/>
                  <a:pt x="9895" y="17569"/>
                  <a:pt x="9900" y="17533"/>
                </a:cubicBezTo>
                <a:cubicBezTo>
                  <a:pt x="9909" y="17551"/>
                  <a:pt x="9919" y="17575"/>
                  <a:pt x="9925" y="17575"/>
                </a:cubicBezTo>
                <a:close/>
                <a:moveTo>
                  <a:pt x="10024" y="19800"/>
                </a:moveTo>
                <a:lnTo>
                  <a:pt x="10040" y="19794"/>
                </a:lnTo>
                <a:lnTo>
                  <a:pt x="10044" y="19911"/>
                </a:lnTo>
                <a:cubicBezTo>
                  <a:pt x="10035" y="19919"/>
                  <a:pt x="10032" y="19880"/>
                  <a:pt x="10022" y="19890"/>
                </a:cubicBezTo>
                <a:cubicBezTo>
                  <a:pt x="10023" y="19833"/>
                  <a:pt x="10037" y="19864"/>
                  <a:pt x="10024" y="19800"/>
                </a:cubicBezTo>
                <a:close/>
                <a:moveTo>
                  <a:pt x="9988" y="17503"/>
                </a:moveTo>
                <a:cubicBezTo>
                  <a:pt x="10001" y="17532"/>
                  <a:pt x="10018" y="17522"/>
                  <a:pt x="10019" y="17454"/>
                </a:cubicBezTo>
                <a:cubicBezTo>
                  <a:pt x="10033" y="17431"/>
                  <a:pt x="10046" y="17419"/>
                  <a:pt x="10056" y="17471"/>
                </a:cubicBezTo>
                <a:lnTo>
                  <a:pt x="10072" y="17471"/>
                </a:lnTo>
                <a:cubicBezTo>
                  <a:pt x="10072" y="17477"/>
                  <a:pt x="10072" y="17481"/>
                  <a:pt x="10072" y="17486"/>
                </a:cubicBezTo>
                <a:cubicBezTo>
                  <a:pt x="10071" y="17503"/>
                  <a:pt x="10071" y="17519"/>
                  <a:pt x="10076" y="17520"/>
                </a:cubicBezTo>
                <a:lnTo>
                  <a:pt x="10077" y="17549"/>
                </a:lnTo>
                <a:cubicBezTo>
                  <a:pt x="10041" y="17505"/>
                  <a:pt x="10022" y="17557"/>
                  <a:pt x="9989" y="17523"/>
                </a:cubicBezTo>
                <a:cubicBezTo>
                  <a:pt x="9983" y="17531"/>
                  <a:pt x="9987" y="17553"/>
                  <a:pt x="9990" y="17552"/>
                </a:cubicBezTo>
                <a:cubicBezTo>
                  <a:pt x="9991" y="17581"/>
                  <a:pt x="9984" y="17578"/>
                  <a:pt x="9980" y="17586"/>
                </a:cubicBezTo>
                <a:cubicBezTo>
                  <a:pt x="9973" y="17561"/>
                  <a:pt x="9968" y="17530"/>
                  <a:pt x="9966" y="17496"/>
                </a:cubicBezTo>
                <a:cubicBezTo>
                  <a:pt x="9973" y="17511"/>
                  <a:pt x="9980" y="17512"/>
                  <a:pt x="9988" y="17503"/>
                </a:cubicBezTo>
                <a:close/>
                <a:moveTo>
                  <a:pt x="10017" y="17457"/>
                </a:moveTo>
                <a:cubicBezTo>
                  <a:pt x="10013" y="17473"/>
                  <a:pt x="10009" y="17479"/>
                  <a:pt x="10005" y="17478"/>
                </a:cubicBezTo>
                <a:cubicBezTo>
                  <a:pt x="10009" y="17471"/>
                  <a:pt x="10013" y="17464"/>
                  <a:pt x="10017" y="17457"/>
                </a:cubicBezTo>
                <a:close/>
                <a:moveTo>
                  <a:pt x="10030" y="1014"/>
                </a:moveTo>
                <a:cubicBezTo>
                  <a:pt x="10026" y="1020"/>
                  <a:pt x="10021" y="1027"/>
                  <a:pt x="10017" y="1032"/>
                </a:cubicBezTo>
                <a:cubicBezTo>
                  <a:pt x="10013" y="1019"/>
                  <a:pt x="10010" y="1007"/>
                  <a:pt x="10007" y="989"/>
                </a:cubicBezTo>
                <a:cubicBezTo>
                  <a:pt x="10015" y="998"/>
                  <a:pt x="10023" y="1006"/>
                  <a:pt x="10030" y="1014"/>
                </a:cubicBezTo>
                <a:close/>
                <a:moveTo>
                  <a:pt x="10044" y="1072"/>
                </a:moveTo>
                <a:cubicBezTo>
                  <a:pt x="10044" y="1077"/>
                  <a:pt x="10043" y="1080"/>
                  <a:pt x="10043" y="1086"/>
                </a:cubicBezTo>
                <a:cubicBezTo>
                  <a:pt x="10038" y="1082"/>
                  <a:pt x="10033" y="1075"/>
                  <a:pt x="10028" y="1065"/>
                </a:cubicBezTo>
                <a:cubicBezTo>
                  <a:pt x="10032" y="1059"/>
                  <a:pt x="10037" y="1058"/>
                  <a:pt x="10044" y="1072"/>
                </a:cubicBezTo>
                <a:close/>
                <a:moveTo>
                  <a:pt x="10124" y="1109"/>
                </a:moveTo>
                <a:cubicBezTo>
                  <a:pt x="10146" y="1111"/>
                  <a:pt x="10164" y="1141"/>
                  <a:pt x="10185" y="1149"/>
                </a:cubicBezTo>
                <a:cubicBezTo>
                  <a:pt x="10182" y="1157"/>
                  <a:pt x="10180" y="1169"/>
                  <a:pt x="10178" y="1186"/>
                </a:cubicBezTo>
                <a:lnTo>
                  <a:pt x="10130" y="1163"/>
                </a:lnTo>
                <a:lnTo>
                  <a:pt x="10122" y="1159"/>
                </a:lnTo>
                <a:cubicBezTo>
                  <a:pt x="10122" y="1159"/>
                  <a:pt x="10124" y="1109"/>
                  <a:pt x="10124" y="1109"/>
                </a:cubicBezTo>
                <a:close/>
                <a:moveTo>
                  <a:pt x="10131" y="805"/>
                </a:moveTo>
                <a:lnTo>
                  <a:pt x="10156" y="798"/>
                </a:lnTo>
                <a:lnTo>
                  <a:pt x="10155" y="815"/>
                </a:lnTo>
                <a:cubicBezTo>
                  <a:pt x="10155" y="833"/>
                  <a:pt x="10156" y="845"/>
                  <a:pt x="10158" y="855"/>
                </a:cubicBezTo>
                <a:cubicBezTo>
                  <a:pt x="10147" y="856"/>
                  <a:pt x="10134" y="850"/>
                  <a:pt x="10123" y="851"/>
                </a:cubicBezTo>
                <a:cubicBezTo>
                  <a:pt x="10126" y="843"/>
                  <a:pt x="10130" y="833"/>
                  <a:pt x="10131" y="805"/>
                </a:cubicBezTo>
                <a:close/>
                <a:moveTo>
                  <a:pt x="10183" y="945"/>
                </a:moveTo>
                <a:cubicBezTo>
                  <a:pt x="10176" y="1005"/>
                  <a:pt x="10185" y="1030"/>
                  <a:pt x="10199" y="1043"/>
                </a:cubicBezTo>
                <a:lnTo>
                  <a:pt x="10156" y="1054"/>
                </a:lnTo>
                <a:cubicBezTo>
                  <a:pt x="10147" y="1045"/>
                  <a:pt x="10137" y="1047"/>
                  <a:pt x="10127" y="1051"/>
                </a:cubicBezTo>
                <a:lnTo>
                  <a:pt x="10129" y="1009"/>
                </a:lnTo>
                <a:cubicBezTo>
                  <a:pt x="10131" y="992"/>
                  <a:pt x="10131" y="981"/>
                  <a:pt x="10131" y="969"/>
                </a:cubicBezTo>
                <a:cubicBezTo>
                  <a:pt x="10136" y="966"/>
                  <a:pt x="10141" y="962"/>
                  <a:pt x="10147" y="954"/>
                </a:cubicBezTo>
                <a:cubicBezTo>
                  <a:pt x="10147" y="954"/>
                  <a:pt x="10183" y="945"/>
                  <a:pt x="10183" y="945"/>
                </a:cubicBezTo>
                <a:close/>
                <a:moveTo>
                  <a:pt x="10216" y="1140"/>
                </a:moveTo>
                <a:cubicBezTo>
                  <a:pt x="10215" y="1143"/>
                  <a:pt x="10214" y="1147"/>
                  <a:pt x="10213" y="1150"/>
                </a:cubicBezTo>
                <a:cubicBezTo>
                  <a:pt x="10211" y="1148"/>
                  <a:pt x="10210" y="1147"/>
                  <a:pt x="10209" y="1145"/>
                </a:cubicBezTo>
                <a:cubicBezTo>
                  <a:pt x="10211" y="1144"/>
                  <a:pt x="10214" y="1143"/>
                  <a:pt x="10216" y="1140"/>
                </a:cubicBezTo>
                <a:close/>
                <a:moveTo>
                  <a:pt x="10211" y="938"/>
                </a:moveTo>
                <a:lnTo>
                  <a:pt x="10222" y="935"/>
                </a:lnTo>
                <a:cubicBezTo>
                  <a:pt x="10217" y="941"/>
                  <a:pt x="10213" y="946"/>
                  <a:pt x="10209" y="938"/>
                </a:cubicBezTo>
                <a:cubicBezTo>
                  <a:pt x="10209" y="938"/>
                  <a:pt x="10211" y="938"/>
                  <a:pt x="10211" y="938"/>
                </a:cubicBezTo>
                <a:close/>
                <a:moveTo>
                  <a:pt x="10236" y="19711"/>
                </a:moveTo>
                <a:cubicBezTo>
                  <a:pt x="10236" y="19718"/>
                  <a:pt x="10236" y="19724"/>
                  <a:pt x="10236" y="19730"/>
                </a:cubicBezTo>
                <a:cubicBezTo>
                  <a:pt x="10234" y="19741"/>
                  <a:pt x="10232" y="19747"/>
                  <a:pt x="10230" y="19755"/>
                </a:cubicBezTo>
                <a:cubicBezTo>
                  <a:pt x="10230" y="19755"/>
                  <a:pt x="10229" y="19753"/>
                  <a:pt x="10228" y="19753"/>
                </a:cubicBezTo>
                <a:cubicBezTo>
                  <a:pt x="10228" y="19726"/>
                  <a:pt x="10232" y="19719"/>
                  <a:pt x="10236" y="19711"/>
                </a:cubicBezTo>
                <a:close/>
                <a:moveTo>
                  <a:pt x="10300" y="19786"/>
                </a:moveTo>
                <a:cubicBezTo>
                  <a:pt x="10302" y="19811"/>
                  <a:pt x="10299" y="19814"/>
                  <a:pt x="10296" y="19817"/>
                </a:cubicBezTo>
                <a:lnTo>
                  <a:pt x="10286" y="19821"/>
                </a:lnTo>
                <a:cubicBezTo>
                  <a:pt x="10285" y="19805"/>
                  <a:pt x="10284" y="19793"/>
                  <a:pt x="10283" y="19780"/>
                </a:cubicBezTo>
                <a:cubicBezTo>
                  <a:pt x="10286" y="19776"/>
                  <a:pt x="10288" y="19774"/>
                  <a:pt x="10290" y="19770"/>
                </a:cubicBezTo>
                <a:cubicBezTo>
                  <a:pt x="10289" y="19782"/>
                  <a:pt x="10291" y="19788"/>
                  <a:pt x="10300" y="19786"/>
                </a:cubicBezTo>
                <a:close/>
                <a:moveTo>
                  <a:pt x="10274" y="922"/>
                </a:moveTo>
                <a:cubicBezTo>
                  <a:pt x="10274" y="922"/>
                  <a:pt x="10274" y="922"/>
                  <a:pt x="10274" y="922"/>
                </a:cubicBezTo>
                <a:lnTo>
                  <a:pt x="10290" y="930"/>
                </a:lnTo>
                <a:cubicBezTo>
                  <a:pt x="10302" y="923"/>
                  <a:pt x="10307" y="918"/>
                  <a:pt x="10307" y="913"/>
                </a:cubicBezTo>
                <a:lnTo>
                  <a:pt x="10338" y="905"/>
                </a:lnTo>
                <a:cubicBezTo>
                  <a:pt x="10340" y="903"/>
                  <a:pt x="10343" y="902"/>
                  <a:pt x="10345" y="900"/>
                </a:cubicBezTo>
                <a:cubicBezTo>
                  <a:pt x="10350" y="914"/>
                  <a:pt x="10356" y="931"/>
                  <a:pt x="10360" y="952"/>
                </a:cubicBezTo>
                <a:cubicBezTo>
                  <a:pt x="10358" y="952"/>
                  <a:pt x="10357" y="952"/>
                  <a:pt x="10356" y="952"/>
                </a:cubicBezTo>
                <a:cubicBezTo>
                  <a:pt x="10353" y="950"/>
                  <a:pt x="10351" y="950"/>
                  <a:pt x="10349" y="952"/>
                </a:cubicBezTo>
                <a:cubicBezTo>
                  <a:pt x="10336" y="953"/>
                  <a:pt x="10322" y="956"/>
                  <a:pt x="10307" y="964"/>
                </a:cubicBezTo>
                <a:cubicBezTo>
                  <a:pt x="10315" y="980"/>
                  <a:pt x="10322" y="989"/>
                  <a:pt x="10330" y="997"/>
                </a:cubicBezTo>
                <a:cubicBezTo>
                  <a:pt x="10327" y="1001"/>
                  <a:pt x="10324" y="1002"/>
                  <a:pt x="10320" y="995"/>
                </a:cubicBezTo>
                <a:cubicBezTo>
                  <a:pt x="10318" y="1045"/>
                  <a:pt x="10328" y="1039"/>
                  <a:pt x="10333" y="1053"/>
                </a:cubicBezTo>
                <a:cubicBezTo>
                  <a:pt x="10324" y="1103"/>
                  <a:pt x="10311" y="1123"/>
                  <a:pt x="10297" y="1129"/>
                </a:cubicBezTo>
                <a:cubicBezTo>
                  <a:pt x="10296" y="1125"/>
                  <a:pt x="10294" y="1121"/>
                  <a:pt x="10293" y="1121"/>
                </a:cubicBezTo>
                <a:cubicBezTo>
                  <a:pt x="10293" y="1000"/>
                  <a:pt x="10238" y="1143"/>
                  <a:pt x="10258" y="1028"/>
                </a:cubicBezTo>
                <a:cubicBezTo>
                  <a:pt x="10257" y="992"/>
                  <a:pt x="10252" y="979"/>
                  <a:pt x="10247" y="983"/>
                </a:cubicBezTo>
                <a:cubicBezTo>
                  <a:pt x="10247" y="976"/>
                  <a:pt x="10247" y="969"/>
                  <a:pt x="10247" y="961"/>
                </a:cubicBezTo>
                <a:cubicBezTo>
                  <a:pt x="10245" y="944"/>
                  <a:pt x="10242" y="936"/>
                  <a:pt x="10239" y="930"/>
                </a:cubicBezTo>
                <a:cubicBezTo>
                  <a:pt x="10239" y="930"/>
                  <a:pt x="10274" y="922"/>
                  <a:pt x="10274" y="922"/>
                </a:cubicBezTo>
                <a:close/>
                <a:moveTo>
                  <a:pt x="10384" y="1025"/>
                </a:moveTo>
                <a:cubicBezTo>
                  <a:pt x="10390" y="1024"/>
                  <a:pt x="10396" y="1029"/>
                  <a:pt x="10402" y="1024"/>
                </a:cubicBezTo>
                <a:cubicBezTo>
                  <a:pt x="10409" y="1027"/>
                  <a:pt x="10417" y="1029"/>
                  <a:pt x="10425" y="1036"/>
                </a:cubicBezTo>
                <a:cubicBezTo>
                  <a:pt x="10435" y="1061"/>
                  <a:pt x="10427" y="1089"/>
                  <a:pt x="10420" y="1089"/>
                </a:cubicBezTo>
                <a:cubicBezTo>
                  <a:pt x="10406" y="1121"/>
                  <a:pt x="10376" y="1048"/>
                  <a:pt x="10371" y="1137"/>
                </a:cubicBezTo>
                <a:cubicBezTo>
                  <a:pt x="10354" y="1121"/>
                  <a:pt x="10341" y="1084"/>
                  <a:pt x="10344" y="1007"/>
                </a:cubicBezTo>
                <a:cubicBezTo>
                  <a:pt x="10351" y="1011"/>
                  <a:pt x="10358" y="1015"/>
                  <a:pt x="10365" y="1016"/>
                </a:cubicBezTo>
                <a:cubicBezTo>
                  <a:pt x="10365" y="1016"/>
                  <a:pt x="10384" y="1025"/>
                  <a:pt x="10384" y="1025"/>
                </a:cubicBezTo>
                <a:close/>
                <a:moveTo>
                  <a:pt x="10418" y="887"/>
                </a:moveTo>
                <a:lnTo>
                  <a:pt x="10448" y="902"/>
                </a:lnTo>
                <a:lnTo>
                  <a:pt x="10451" y="852"/>
                </a:lnTo>
                <a:lnTo>
                  <a:pt x="10454" y="853"/>
                </a:lnTo>
                <a:cubicBezTo>
                  <a:pt x="10457" y="886"/>
                  <a:pt x="10460" y="921"/>
                  <a:pt x="10462" y="976"/>
                </a:cubicBezTo>
                <a:lnTo>
                  <a:pt x="10423" y="986"/>
                </a:lnTo>
                <a:cubicBezTo>
                  <a:pt x="10416" y="977"/>
                  <a:pt x="10408" y="971"/>
                  <a:pt x="10399" y="965"/>
                </a:cubicBezTo>
                <a:cubicBezTo>
                  <a:pt x="10396" y="950"/>
                  <a:pt x="10393" y="927"/>
                  <a:pt x="10393" y="898"/>
                </a:cubicBezTo>
                <a:cubicBezTo>
                  <a:pt x="10402" y="898"/>
                  <a:pt x="10411" y="896"/>
                  <a:pt x="10418" y="887"/>
                </a:cubicBezTo>
                <a:close/>
                <a:moveTo>
                  <a:pt x="10492" y="19503"/>
                </a:moveTo>
                <a:cubicBezTo>
                  <a:pt x="10502" y="19499"/>
                  <a:pt x="10512" y="19497"/>
                  <a:pt x="10520" y="19486"/>
                </a:cubicBezTo>
                <a:lnTo>
                  <a:pt x="10521" y="19502"/>
                </a:lnTo>
                <a:cubicBezTo>
                  <a:pt x="10504" y="19516"/>
                  <a:pt x="10490" y="19539"/>
                  <a:pt x="10477" y="19572"/>
                </a:cubicBezTo>
                <a:cubicBezTo>
                  <a:pt x="10476" y="19543"/>
                  <a:pt x="10480" y="19535"/>
                  <a:pt x="10480" y="19512"/>
                </a:cubicBezTo>
                <a:cubicBezTo>
                  <a:pt x="10481" y="19512"/>
                  <a:pt x="10481" y="19511"/>
                  <a:pt x="10481" y="19511"/>
                </a:cubicBezTo>
                <a:lnTo>
                  <a:pt x="10491" y="19507"/>
                </a:lnTo>
                <a:cubicBezTo>
                  <a:pt x="10491" y="19505"/>
                  <a:pt x="10492" y="19505"/>
                  <a:pt x="10492" y="19503"/>
                </a:cubicBezTo>
                <a:close/>
                <a:moveTo>
                  <a:pt x="9382" y="20726"/>
                </a:moveTo>
                <a:cubicBezTo>
                  <a:pt x="9382" y="20847"/>
                  <a:pt x="9416" y="20718"/>
                  <a:pt x="9414" y="20862"/>
                </a:cubicBezTo>
                <a:cubicBezTo>
                  <a:pt x="9401" y="20813"/>
                  <a:pt x="9384" y="20847"/>
                  <a:pt x="9380" y="20816"/>
                </a:cubicBezTo>
                <a:cubicBezTo>
                  <a:pt x="9370" y="20726"/>
                  <a:pt x="9377" y="20750"/>
                  <a:pt x="9373" y="20640"/>
                </a:cubicBezTo>
                <a:lnTo>
                  <a:pt x="9378" y="20638"/>
                </a:lnTo>
                <a:lnTo>
                  <a:pt x="9379" y="20667"/>
                </a:lnTo>
                <a:cubicBezTo>
                  <a:pt x="9387" y="20674"/>
                  <a:pt x="9391" y="20705"/>
                  <a:pt x="9402" y="20688"/>
                </a:cubicBezTo>
                <a:lnTo>
                  <a:pt x="9423" y="20680"/>
                </a:lnTo>
                <a:cubicBezTo>
                  <a:pt x="9422" y="20748"/>
                  <a:pt x="9394" y="20703"/>
                  <a:pt x="9382" y="20726"/>
                </a:cubicBezTo>
                <a:close/>
                <a:moveTo>
                  <a:pt x="9340" y="20891"/>
                </a:moveTo>
                <a:cubicBezTo>
                  <a:pt x="9345" y="20890"/>
                  <a:pt x="9345" y="20926"/>
                  <a:pt x="9335" y="20922"/>
                </a:cubicBezTo>
                <a:cubicBezTo>
                  <a:pt x="9326" y="20896"/>
                  <a:pt x="9313" y="20902"/>
                  <a:pt x="9321" y="20838"/>
                </a:cubicBezTo>
                <a:cubicBezTo>
                  <a:pt x="9345" y="20825"/>
                  <a:pt x="9367" y="20824"/>
                  <a:pt x="9382" y="20874"/>
                </a:cubicBezTo>
                <a:cubicBezTo>
                  <a:pt x="9361" y="20923"/>
                  <a:pt x="9348" y="20860"/>
                  <a:pt x="9340" y="20891"/>
                </a:cubicBezTo>
                <a:close/>
                <a:moveTo>
                  <a:pt x="9294" y="20580"/>
                </a:moveTo>
                <a:cubicBezTo>
                  <a:pt x="9293" y="20701"/>
                  <a:pt x="9264" y="20570"/>
                  <a:pt x="9266" y="20681"/>
                </a:cubicBezTo>
                <a:lnTo>
                  <a:pt x="9260" y="20682"/>
                </a:lnTo>
                <a:cubicBezTo>
                  <a:pt x="9258" y="20634"/>
                  <a:pt x="9245" y="20672"/>
                  <a:pt x="9242" y="20630"/>
                </a:cubicBezTo>
                <a:cubicBezTo>
                  <a:pt x="9261" y="20612"/>
                  <a:pt x="9271" y="20558"/>
                  <a:pt x="9286" y="20524"/>
                </a:cubicBezTo>
                <a:cubicBezTo>
                  <a:pt x="9299" y="20579"/>
                  <a:pt x="9311" y="20584"/>
                  <a:pt x="9325" y="20539"/>
                </a:cubicBezTo>
                <a:lnTo>
                  <a:pt x="9326" y="20568"/>
                </a:lnTo>
                <a:cubicBezTo>
                  <a:pt x="9329" y="20616"/>
                  <a:pt x="9295" y="20629"/>
                  <a:pt x="9294" y="20580"/>
                </a:cubicBezTo>
                <a:close/>
                <a:moveTo>
                  <a:pt x="9274" y="20737"/>
                </a:moveTo>
                <a:lnTo>
                  <a:pt x="9272" y="20708"/>
                </a:lnTo>
                <a:cubicBezTo>
                  <a:pt x="9279" y="20707"/>
                  <a:pt x="9281" y="20742"/>
                  <a:pt x="9289" y="20731"/>
                </a:cubicBezTo>
                <a:lnTo>
                  <a:pt x="9295" y="20729"/>
                </a:lnTo>
                <a:lnTo>
                  <a:pt x="9296" y="20758"/>
                </a:lnTo>
                <a:cubicBezTo>
                  <a:pt x="9299" y="20759"/>
                  <a:pt x="9303" y="20760"/>
                  <a:pt x="9303" y="20785"/>
                </a:cubicBezTo>
                <a:cubicBezTo>
                  <a:pt x="9292" y="20777"/>
                  <a:pt x="9272" y="20838"/>
                  <a:pt x="9274" y="20737"/>
                </a:cubicBezTo>
                <a:close/>
                <a:moveTo>
                  <a:pt x="9308" y="20397"/>
                </a:moveTo>
                <a:cubicBezTo>
                  <a:pt x="9306" y="20469"/>
                  <a:pt x="9290" y="20482"/>
                  <a:pt x="9274" y="20499"/>
                </a:cubicBezTo>
                <a:lnTo>
                  <a:pt x="9272" y="20440"/>
                </a:lnTo>
                <a:cubicBezTo>
                  <a:pt x="9289" y="20448"/>
                  <a:pt x="9289" y="20380"/>
                  <a:pt x="9308" y="20397"/>
                </a:cubicBezTo>
                <a:close/>
                <a:moveTo>
                  <a:pt x="9304" y="20041"/>
                </a:moveTo>
                <a:cubicBezTo>
                  <a:pt x="9305" y="20098"/>
                  <a:pt x="9285" y="20072"/>
                  <a:pt x="9293" y="20164"/>
                </a:cubicBezTo>
                <a:cubicBezTo>
                  <a:pt x="9289" y="20189"/>
                  <a:pt x="9282" y="20201"/>
                  <a:pt x="9273" y="20202"/>
                </a:cubicBezTo>
                <a:cubicBezTo>
                  <a:pt x="9275" y="20113"/>
                  <a:pt x="9283" y="20048"/>
                  <a:pt x="9304" y="20041"/>
                </a:cubicBezTo>
                <a:close/>
                <a:moveTo>
                  <a:pt x="9324" y="20391"/>
                </a:moveTo>
                <a:cubicBezTo>
                  <a:pt x="9335" y="20387"/>
                  <a:pt x="9334" y="20468"/>
                  <a:pt x="9348" y="20441"/>
                </a:cubicBezTo>
                <a:cubicBezTo>
                  <a:pt x="9350" y="20506"/>
                  <a:pt x="9326" y="20462"/>
                  <a:pt x="9317" y="20482"/>
                </a:cubicBezTo>
                <a:cubicBezTo>
                  <a:pt x="9318" y="20443"/>
                  <a:pt x="9325" y="20433"/>
                  <a:pt x="9324" y="20391"/>
                </a:cubicBezTo>
                <a:close/>
                <a:moveTo>
                  <a:pt x="9356" y="20230"/>
                </a:moveTo>
                <a:lnTo>
                  <a:pt x="9377" y="20222"/>
                </a:lnTo>
                <a:cubicBezTo>
                  <a:pt x="9403" y="20278"/>
                  <a:pt x="9353" y="20312"/>
                  <a:pt x="9342" y="20295"/>
                </a:cubicBezTo>
                <a:cubicBezTo>
                  <a:pt x="9353" y="20300"/>
                  <a:pt x="9358" y="20282"/>
                  <a:pt x="9356" y="20230"/>
                </a:cubicBezTo>
                <a:close/>
                <a:moveTo>
                  <a:pt x="9404" y="20479"/>
                </a:moveTo>
                <a:cubicBezTo>
                  <a:pt x="9396" y="20487"/>
                  <a:pt x="9384" y="20476"/>
                  <a:pt x="9384" y="20517"/>
                </a:cubicBezTo>
                <a:lnTo>
                  <a:pt x="9373" y="20521"/>
                </a:lnTo>
                <a:cubicBezTo>
                  <a:pt x="9363" y="20521"/>
                  <a:pt x="9362" y="20555"/>
                  <a:pt x="9366" y="20613"/>
                </a:cubicBezTo>
                <a:cubicBezTo>
                  <a:pt x="9360" y="20592"/>
                  <a:pt x="9353" y="20586"/>
                  <a:pt x="9344" y="20591"/>
                </a:cubicBezTo>
                <a:cubicBezTo>
                  <a:pt x="9341" y="20569"/>
                  <a:pt x="9341" y="20534"/>
                  <a:pt x="9336" y="20535"/>
                </a:cubicBezTo>
                <a:cubicBezTo>
                  <a:pt x="9335" y="20469"/>
                  <a:pt x="9362" y="20513"/>
                  <a:pt x="9372" y="20492"/>
                </a:cubicBezTo>
                <a:cubicBezTo>
                  <a:pt x="9377" y="20448"/>
                  <a:pt x="9396" y="20375"/>
                  <a:pt x="9404" y="20479"/>
                </a:cubicBezTo>
                <a:close/>
                <a:moveTo>
                  <a:pt x="9098" y="20953"/>
                </a:moveTo>
                <a:cubicBezTo>
                  <a:pt x="9098" y="20929"/>
                  <a:pt x="9102" y="20922"/>
                  <a:pt x="9101" y="20892"/>
                </a:cubicBezTo>
                <a:cubicBezTo>
                  <a:pt x="9106" y="20862"/>
                  <a:pt x="9133" y="20802"/>
                  <a:pt x="9137" y="20849"/>
                </a:cubicBezTo>
                <a:cubicBezTo>
                  <a:pt x="9131" y="20911"/>
                  <a:pt x="9119" y="20952"/>
                  <a:pt x="9098" y="20953"/>
                </a:cubicBezTo>
                <a:close/>
                <a:moveTo>
                  <a:pt x="9227" y="20398"/>
                </a:moveTo>
                <a:cubicBezTo>
                  <a:pt x="9209" y="20387"/>
                  <a:pt x="9203" y="20427"/>
                  <a:pt x="9191" y="20441"/>
                </a:cubicBezTo>
                <a:cubicBezTo>
                  <a:pt x="9176" y="20472"/>
                  <a:pt x="9175" y="20405"/>
                  <a:pt x="9162" y="20422"/>
                </a:cubicBezTo>
                <a:cubicBezTo>
                  <a:pt x="9161" y="20340"/>
                  <a:pt x="9205" y="20351"/>
                  <a:pt x="9219" y="20341"/>
                </a:cubicBezTo>
                <a:cubicBezTo>
                  <a:pt x="9229" y="20336"/>
                  <a:pt x="9231" y="20359"/>
                  <a:pt x="9227" y="20398"/>
                </a:cubicBezTo>
                <a:close/>
                <a:moveTo>
                  <a:pt x="9169" y="18694"/>
                </a:moveTo>
                <a:cubicBezTo>
                  <a:pt x="9171" y="18768"/>
                  <a:pt x="9177" y="18807"/>
                  <a:pt x="9170" y="18837"/>
                </a:cubicBezTo>
                <a:cubicBezTo>
                  <a:pt x="9167" y="18828"/>
                  <a:pt x="9167" y="18803"/>
                  <a:pt x="9165" y="18785"/>
                </a:cubicBezTo>
                <a:lnTo>
                  <a:pt x="9163" y="18727"/>
                </a:lnTo>
                <a:cubicBezTo>
                  <a:pt x="9162" y="18705"/>
                  <a:pt x="9165" y="18698"/>
                  <a:pt x="9169" y="18694"/>
                </a:cubicBezTo>
                <a:close/>
                <a:moveTo>
                  <a:pt x="9096" y="20507"/>
                </a:moveTo>
                <a:cubicBezTo>
                  <a:pt x="9094" y="20478"/>
                  <a:pt x="9090" y="20474"/>
                  <a:pt x="9088" y="20451"/>
                </a:cubicBezTo>
                <a:cubicBezTo>
                  <a:pt x="9101" y="20458"/>
                  <a:pt x="9097" y="20393"/>
                  <a:pt x="9113" y="20412"/>
                </a:cubicBezTo>
                <a:cubicBezTo>
                  <a:pt x="9125" y="20423"/>
                  <a:pt x="9111" y="20528"/>
                  <a:pt x="9096" y="20507"/>
                </a:cubicBezTo>
                <a:close/>
                <a:moveTo>
                  <a:pt x="8999" y="18343"/>
                </a:moveTo>
                <a:cubicBezTo>
                  <a:pt x="9003" y="18355"/>
                  <a:pt x="9017" y="18317"/>
                  <a:pt x="9014" y="18307"/>
                </a:cubicBezTo>
                <a:cubicBezTo>
                  <a:pt x="8989" y="18230"/>
                  <a:pt x="8978" y="18326"/>
                  <a:pt x="8961" y="18396"/>
                </a:cubicBezTo>
                <a:cubicBezTo>
                  <a:pt x="8960" y="18382"/>
                  <a:pt x="8958" y="18371"/>
                  <a:pt x="8955" y="18365"/>
                </a:cubicBezTo>
                <a:cubicBezTo>
                  <a:pt x="8955" y="18362"/>
                  <a:pt x="8956" y="18362"/>
                  <a:pt x="8956" y="18359"/>
                </a:cubicBezTo>
                <a:cubicBezTo>
                  <a:pt x="8937" y="18325"/>
                  <a:pt x="8977" y="18338"/>
                  <a:pt x="8968" y="18265"/>
                </a:cubicBezTo>
                <a:cubicBezTo>
                  <a:pt x="8964" y="18272"/>
                  <a:pt x="8963" y="18256"/>
                  <a:pt x="8962" y="18238"/>
                </a:cubicBezTo>
                <a:cubicBezTo>
                  <a:pt x="8955" y="18235"/>
                  <a:pt x="8952" y="18248"/>
                  <a:pt x="8952" y="18271"/>
                </a:cubicBezTo>
                <a:cubicBezTo>
                  <a:pt x="8958" y="18275"/>
                  <a:pt x="8956" y="18300"/>
                  <a:pt x="8953" y="18301"/>
                </a:cubicBezTo>
                <a:cubicBezTo>
                  <a:pt x="8953" y="18275"/>
                  <a:pt x="8950" y="18274"/>
                  <a:pt x="8947" y="18274"/>
                </a:cubicBezTo>
                <a:lnTo>
                  <a:pt x="8941" y="18275"/>
                </a:lnTo>
                <a:cubicBezTo>
                  <a:pt x="8946" y="18325"/>
                  <a:pt x="8939" y="18332"/>
                  <a:pt x="8933" y="18338"/>
                </a:cubicBezTo>
                <a:cubicBezTo>
                  <a:pt x="8933" y="18346"/>
                  <a:pt x="8934" y="18353"/>
                  <a:pt x="8935" y="18359"/>
                </a:cubicBezTo>
                <a:cubicBezTo>
                  <a:pt x="8931" y="18362"/>
                  <a:pt x="8926" y="18366"/>
                  <a:pt x="8921" y="18368"/>
                </a:cubicBezTo>
                <a:cubicBezTo>
                  <a:pt x="8921" y="18368"/>
                  <a:pt x="8921" y="18368"/>
                  <a:pt x="8921" y="18368"/>
                </a:cubicBezTo>
                <a:cubicBezTo>
                  <a:pt x="8915" y="18371"/>
                  <a:pt x="8910" y="18372"/>
                  <a:pt x="8905" y="18364"/>
                </a:cubicBezTo>
                <a:lnTo>
                  <a:pt x="8905" y="18415"/>
                </a:lnTo>
                <a:lnTo>
                  <a:pt x="8903" y="18415"/>
                </a:lnTo>
                <a:cubicBezTo>
                  <a:pt x="8905" y="18377"/>
                  <a:pt x="8904" y="18334"/>
                  <a:pt x="8898" y="18292"/>
                </a:cubicBezTo>
                <a:cubicBezTo>
                  <a:pt x="8889" y="18349"/>
                  <a:pt x="8874" y="18348"/>
                  <a:pt x="8868" y="18363"/>
                </a:cubicBezTo>
                <a:cubicBezTo>
                  <a:pt x="8874" y="18365"/>
                  <a:pt x="8873" y="18389"/>
                  <a:pt x="8871" y="18416"/>
                </a:cubicBezTo>
                <a:lnTo>
                  <a:pt x="8851" y="18417"/>
                </a:lnTo>
                <a:cubicBezTo>
                  <a:pt x="8854" y="18410"/>
                  <a:pt x="8856" y="18402"/>
                  <a:pt x="8859" y="18396"/>
                </a:cubicBezTo>
                <a:cubicBezTo>
                  <a:pt x="8839" y="18387"/>
                  <a:pt x="8825" y="18384"/>
                  <a:pt x="8805" y="18298"/>
                </a:cubicBezTo>
                <a:lnTo>
                  <a:pt x="8789" y="18304"/>
                </a:lnTo>
                <a:cubicBezTo>
                  <a:pt x="8785" y="18303"/>
                  <a:pt x="8783" y="18308"/>
                  <a:pt x="8782" y="18317"/>
                </a:cubicBezTo>
                <a:lnTo>
                  <a:pt x="8774" y="18317"/>
                </a:lnTo>
                <a:cubicBezTo>
                  <a:pt x="8749" y="18355"/>
                  <a:pt x="8750" y="18230"/>
                  <a:pt x="8725" y="18268"/>
                </a:cubicBezTo>
                <a:cubicBezTo>
                  <a:pt x="8722" y="18337"/>
                  <a:pt x="8704" y="18310"/>
                  <a:pt x="8692" y="18319"/>
                </a:cubicBezTo>
                <a:lnTo>
                  <a:pt x="8643" y="18321"/>
                </a:lnTo>
                <a:cubicBezTo>
                  <a:pt x="8629" y="18303"/>
                  <a:pt x="8628" y="18361"/>
                  <a:pt x="8627" y="18423"/>
                </a:cubicBezTo>
                <a:lnTo>
                  <a:pt x="8643" y="18423"/>
                </a:lnTo>
                <a:cubicBezTo>
                  <a:pt x="8685" y="18461"/>
                  <a:pt x="8703" y="18350"/>
                  <a:pt x="8741" y="18369"/>
                </a:cubicBezTo>
                <a:cubicBezTo>
                  <a:pt x="8740" y="18404"/>
                  <a:pt x="8734" y="18428"/>
                  <a:pt x="8728" y="18447"/>
                </a:cubicBezTo>
                <a:cubicBezTo>
                  <a:pt x="8722" y="18445"/>
                  <a:pt x="8715" y="18448"/>
                  <a:pt x="8708" y="18454"/>
                </a:cubicBezTo>
                <a:cubicBezTo>
                  <a:pt x="8710" y="18462"/>
                  <a:pt x="8711" y="18469"/>
                  <a:pt x="8711" y="18476"/>
                </a:cubicBezTo>
                <a:cubicBezTo>
                  <a:pt x="8706" y="18482"/>
                  <a:pt x="8700" y="18486"/>
                  <a:pt x="8694" y="18488"/>
                </a:cubicBezTo>
                <a:cubicBezTo>
                  <a:pt x="8695" y="18478"/>
                  <a:pt x="8695" y="18468"/>
                  <a:pt x="8697" y="18459"/>
                </a:cubicBezTo>
                <a:cubicBezTo>
                  <a:pt x="8694" y="18480"/>
                  <a:pt x="8685" y="18510"/>
                  <a:pt x="8681" y="18465"/>
                </a:cubicBezTo>
                <a:lnTo>
                  <a:pt x="8676" y="18467"/>
                </a:lnTo>
                <a:cubicBezTo>
                  <a:pt x="8671" y="18462"/>
                  <a:pt x="8669" y="18473"/>
                  <a:pt x="8668" y="18486"/>
                </a:cubicBezTo>
                <a:cubicBezTo>
                  <a:pt x="8644" y="18476"/>
                  <a:pt x="8621" y="18448"/>
                  <a:pt x="8611" y="18423"/>
                </a:cubicBezTo>
                <a:cubicBezTo>
                  <a:pt x="8612" y="18279"/>
                  <a:pt x="8557" y="18487"/>
                  <a:pt x="8569" y="18272"/>
                </a:cubicBezTo>
                <a:cubicBezTo>
                  <a:pt x="8604" y="18278"/>
                  <a:pt x="8615" y="18179"/>
                  <a:pt x="8643" y="18270"/>
                </a:cubicBezTo>
                <a:cubicBezTo>
                  <a:pt x="8659" y="18118"/>
                  <a:pt x="8686" y="18336"/>
                  <a:pt x="8717" y="18268"/>
                </a:cubicBezTo>
                <a:cubicBezTo>
                  <a:pt x="8720" y="18154"/>
                  <a:pt x="8757" y="18246"/>
                  <a:pt x="8774" y="18216"/>
                </a:cubicBezTo>
                <a:cubicBezTo>
                  <a:pt x="8783" y="18170"/>
                  <a:pt x="8768" y="18074"/>
                  <a:pt x="8806" y="18113"/>
                </a:cubicBezTo>
                <a:cubicBezTo>
                  <a:pt x="8822" y="18097"/>
                  <a:pt x="8823" y="18181"/>
                  <a:pt x="8831" y="18214"/>
                </a:cubicBezTo>
                <a:lnTo>
                  <a:pt x="8847" y="18213"/>
                </a:lnTo>
                <a:lnTo>
                  <a:pt x="8897" y="18212"/>
                </a:lnTo>
                <a:lnTo>
                  <a:pt x="8995" y="18209"/>
                </a:lnTo>
                <a:lnTo>
                  <a:pt x="9034" y="18208"/>
                </a:lnTo>
                <a:cubicBezTo>
                  <a:pt x="9031" y="18210"/>
                  <a:pt x="9029" y="18212"/>
                  <a:pt x="9026" y="18213"/>
                </a:cubicBezTo>
                <a:cubicBezTo>
                  <a:pt x="9025" y="18322"/>
                  <a:pt x="9056" y="18227"/>
                  <a:pt x="9042" y="18326"/>
                </a:cubicBezTo>
                <a:cubicBezTo>
                  <a:pt x="9063" y="18350"/>
                  <a:pt x="9057" y="18258"/>
                  <a:pt x="9065" y="18228"/>
                </a:cubicBezTo>
                <a:cubicBezTo>
                  <a:pt x="9064" y="18218"/>
                  <a:pt x="9064" y="18212"/>
                  <a:pt x="9063" y="18207"/>
                </a:cubicBezTo>
                <a:lnTo>
                  <a:pt x="9078" y="18207"/>
                </a:lnTo>
                <a:cubicBezTo>
                  <a:pt x="9077" y="18251"/>
                  <a:pt x="9069" y="18270"/>
                  <a:pt x="9085" y="18310"/>
                </a:cubicBezTo>
                <a:cubicBezTo>
                  <a:pt x="9056" y="18401"/>
                  <a:pt x="9027" y="18347"/>
                  <a:pt x="8999" y="18343"/>
                </a:cubicBezTo>
                <a:close/>
                <a:moveTo>
                  <a:pt x="9052" y="20494"/>
                </a:moveTo>
                <a:cubicBezTo>
                  <a:pt x="9053" y="20523"/>
                  <a:pt x="9059" y="20515"/>
                  <a:pt x="9063" y="20520"/>
                </a:cubicBezTo>
                <a:cubicBezTo>
                  <a:pt x="9082" y="20554"/>
                  <a:pt x="9046" y="20556"/>
                  <a:pt x="9038" y="20559"/>
                </a:cubicBezTo>
                <a:cubicBezTo>
                  <a:pt x="9030" y="20439"/>
                  <a:pt x="9070" y="20439"/>
                  <a:pt x="9077" y="20455"/>
                </a:cubicBezTo>
                <a:cubicBezTo>
                  <a:pt x="9081" y="20518"/>
                  <a:pt x="9059" y="20476"/>
                  <a:pt x="9052" y="20494"/>
                </a:cubicBezTo>
                <a:close/>
                <a:moveTo>
                  <a:pt x="9000" y="19027"/>
                </a:moveTo>
                <a:lnTo>
                  <a:pt x="8995" y="19029"/>
                </a:lnTo>
                <a:cubicBezTo>
                  <a:pt x="9003" y="19125"/>
                  <a:pt x="8986" y="19080"/>
                  <a:pt x="8980" y="19064"/>
                </a:cubicBezTo>
                <a:lnTo>
                  <a:pt x="8980" y="19060"/>
                </a:lnTo>
                <a:cubicBezTo>
                  <a:pt x="8996" y="19031"/>
                  <a:pt x="9006" y="18964"/>
                  <a:pt x="9026" y="18958"/>
                </a:cubicBezTo>
                <a:cubicBezTo>
                  <a:pt x="9033" y="18957"/>
                  <a:pt x="9038" y="18968"/>
                  <a:pt x="9042" y="18981"/>
                </a:cubicBezTo>
                <a:cubicBezTo>
                  <a:pt x="9043" y="18999"/>
                  <a:pt x="9043" y="19016"/>
                  <a:pt x="9038" y="19012"/>
                </a:cubicBezTo>
                <a:cubicBezTo>
                  <a:pt x="9038" y="19012"/>
                  <a:pt x="9000" y="19027"/>
                  <a:pt x="9000" y="19027"/>
                </a:cubicBezTo>
                <a:close/>
                <a:moveTo>
                  <a:pt x="8973" y="20435"/>
                </a:moveTo>
                <a:cubicBezTo>
                  <a:pt x="8960" y="20476"/>
                  <a:pt x="8928" y="20404"/>
                  <a:pt x="8954" y="20383"/>
                </a:cubicBezTo>
                <a:cubicBezTo>
                  <a:pt x="8965" y="20464"/>
                  <a:pt x="8994" y="20290"/>
                  <a:pt x="9009" y="20392"/>
                </a:cubicBezTo>
                <a:cubicBezTo>
                  <a:pt x="8999" y="20414"/>
                  <a:pt x="8972" y="20369"/>
                  <a:pt x="8973" y="20435"/>
                </a:cubicBezTo>
                <a:close/>
                <a:moveTo>
                  <a:pt x="8899" y="20493"/>
                </a:moveTo>
                <a:lnTo>
                  <a:pt x="8889" y="20497"/>
                </a:lnTo>
                <a:cubicBezTo>
                  <a:pt x="8884" y="20493"/>
                  <a:pt x="8881" y="20475"/>
                  <a:pt x="8881" y="20441"/>
                </a:cubicBezTo>
                <a:cubicBezTo>
                  <a:pt x="8889" y="20433"/>
                  <a:pt x="8901" y="20444"/>
                  <a:pt x="8901" y="20404"/>
                </a:cubicBezTo>
                <a:lnTo>
                  <a:pt x="8917" y="20397"/>
                </a:lnTo>
                <a:cubicBezTo>
                  <a:pt x="8918" y="20458"/>
                  <a:pt x="8894" y="20413"/>
                  <a:pt x="8899" y="20493"/>
                </a:cubicBezTo>
                <a:close/>
                <a:moveTo>
                  <a:pt x="8861" y="18694"/>
                </a:moveTo>
                <a:lnTo>
                  <a:pt x="8855" y="18695"/>
                </a:lnTo>
                <a:cubicBezTo>
                  <a:pt x="8850" y="18651"/>
                  <a:pt x="8850" y="18631"/>
                  <a:pt x="8853" y="18620"/>
                </a:cubicBezTo>
                <a:lnTo>
                  <a:pt x="8865" y="18620"/>
                </a:lnTo>
                <a:cubicBezTo>
                  <a:pt x="8867" y="18622"/>
                  <a:pt x="8867" y="18625"/>
                  <a:pt x="8869" y="18628"/>
                </a:cubicBezTo>
                <a:cubicBezTo>
                  <a:pt x="8865" y="18641"/>
                  <a:pt x="8862" y="18660"/>
                  <a:pt x="8861" y="18694"/>
                </a:cubicBezTo>
                <a:close/>
                <a:moveTo>
                  <a:pt x="8822" y="18678"/>
                </a:moveTo>
                <a:cubicBezTo>
                  <a:pt x="8822" y="18676"/>
                  <a:pt x="8822" y="18674"/>
                  <a:pt x="8822" y="18672"/>
                </a:cubicBezTo>
                <a:lnTo>
                  <a:pt x="8827" y="18672"/>
                </a:lnTo>
                <a:cubicBezTo>
                  <a:pt x="8826" y="18674"/>
                  <a:pt x="8824" y="18679"/>
                  <a:pt x="8822" y="18678"/>
                </a:cubicBezTo>
                <a:close/>
                <a:moveTo>
                  <a:pt x="8800" y="18359"/>
                </a:moveTo>
                <a:cubicBezTo>
                  <a:pt x="8801" y="18359"/>
                  <a:pt x="8802" y="18358"/>
                  <a:pt x="8803" y="18359"/>
                </a:cubicBezTo>
                <a:cubicBezTo>
                  <a:pt x="8802" y="18360"/>
                  <a:pt x="8802" y="18360"/>
                  <a:pt x="8802" y="18362"/>
                </a:cubicBezTo>
                <a:cubicBezTo>
                  <a:pt x="8801" y="18361"/>
                  <a:pt x="8800" y="18360"/>
                  <a:pt x="8800" y="18359"/>
                </a:cubicBezTo>
                <a:close/>
                <a:moveTo>
                  <a:pt x="8831" y="20549"/>
                </a:moveTo>
                <a:cubicBezTo>
                  <a:pt x="8815" y="20525"/>
                  <a:pt x="8808" y="20528"/>
                  <a:pt x="8794" y="20564"/>
                </a:cubicBezTo>
                <a:cubicBezTo>
                  <a:pt x="8784" y="20460"/>
                  <a:pt x="8813" y="20515"/>
                  <a:pt x="8823" y="20493"/>
                </a:cubicBezTo>
                <a:lnTo>
                  <a:pt x="8822" y="20464"/>
                </a:lnTo>
                <a:lnTo>
                  <a:pt x="8827" y="20462"/>
                </a:lnTo>
                <a:cubicBezTo>
                  <a:pt x="8827" y="20513"/>
                  <a:pt x="8838" y="20534"/>
                  <a:pt x="8831" y="20549"/>
                </a:cubicBezTo>
                <a:close/>
                <a:moveTo>
                  <a:pt x="8783" y="20568"/>
                </a:moveTo>
                <a:cubicBezTo>
                  <a:pt x="8774" y="20585"/>
                  <a:pt x="8749" y="20541"/>
                  <a:pt x="8759" y="20637"/>
                </a:cubicBezTo>
                <a:cubicBezTo>
                  <a:pt x="8752" y="20589"/>
                  <a:pt x="8741" y="20567"/>
                  <a:pt x="8724" y="20591"/>
                </a:cubicBezTo>
                <a:lnTo>
                  <a:pt x="8719" y="20592"/>
                </a:lnTo>
                <a:cubicBezTo>
                  <a:pt x="8738" y="20539"/>
                  <a:pt x="8768" y="20496"/>
                  <a:pt x="8788" y="20566"/>
                </a:cubicBezTo>
                <a:cubicBezTo>
                  <a:pt x="8788" y="20566"/>
                  <a:pt x="8783" y="20568"/>
                  <a:pt x="8783" y="20568"/>
                </a:cubicBezTo>
                <a:close/>
                <a:moveTo>
                  <a:pt x="8711" y="20536"/>
                </a:moveTo>
                <a:cubicBezTo>
                  <a:pt x="8701" y="20554"/>
                  <a:pt x="8680" y="20468"/>
                  <a:pt x="8691" y="20455"/>
                </a:cubicBezTo>
                <a:cubicBezTo>
                  <a:pt x="8703" y="20479"/>
                  <a:pt x="8715" y="20503"/>
                  <a:pt x="8727" y="20530"/>
                </a:cubicBezTo>
                <a:cubicBezTo>
                  <a:pt x="8727" y="20530"/>
                  <a:pt x="8711" y="20536"/>
                  <a:pt x="8711" y="20536"/>
                </a:cubicBezTo>
                <a:close/>
                <a:moveTo>
                  <a:pt x="8672" y="18826"/>
                </a:moveTo>
                <a:lnTo>
                  <a:pt x="8664" y="18829"/>
                </a:lnTo>
                <a:lnTo>
                  <a:pt x="8648" y="18835"/>
                </a:lnTo>
                <a:cubicBezTo>
                  <a:pt x="8642" y="18830"/>
                  <a:pt x="8633" y="18792"/>
                  <a:pt x="8640" y="18778"/>
                </a:cubicBezTo>
                <a:cubicBezTo>
                  <a:pt x="8647" y="18791"/>
                  <a:pt x="8664" y="18801"/>
                  <a:pt x="8673" y="18778"/>
                </a:cubicBezTo>
                <a:lnTo>
                  <a:pt x="8685" y="18777"/>
                </a:lnTo>
                <a:cubicBezTo>
                  <a:pt x="8682" y="18803"/>
                  <a:pt x="8677" y="18817"/>
                  <a:pt x="8672" y="18826"/>
                </a:cubicBezTo>
                <a:close/>
                <a:moveTo>
                  <a:pt x="8631" y="18740"/>
                </a:moveTo>
                <a:cubicBezTo>
                  <a:pt x="8629" y="18734"/>
                  <a:pt x="8625" y="18721"/>
                  <a:pt x="8620" y="18697"/>
                </a:cubicBezTo>
                <a:cubicBezTo>
                  <a:pt x="8613" y="18726"/>
                  <a:pt x="8622" y="18805"/>
                  <a:pt x="8625" y="18814"/>
                </a:cubicBezTo>
                <a:cubicBezTo>
                  <a:pt x="8625" y="18819"/>
                  <a:pt x="8625" y="18823"/>
                  <a:pt x="8624" y="18827"/>
                </a:cubicBezTo>
                <a:cubicBezTo>
                  <a:pt x="8614" y="18823"/>
                  <a:pt x="8604" y="18821"/>
                  <a:pt x="8595" y="18831"/>
                </a:cubicBezTo>
                <a:cubicBezTo>
                  <a:pt x="8595" y="18828"/>
                  <a:pt x="8596" y="18827"/>
                  <a:pt x="8596" y="18824"/>
                </a:cubicBezTo>
                <a:cubicBezTo>
                  <a:pt x="8607" y="18820"/>
                  <a:pt x="8609" y="18773"/>
                  <a:pt x="8604" y="18703"/>
                </a:cubicBezTo>
                <a:cubicBezTo>
                  <a:pt x="8603" y="18706"/>
                  <a:pt x="8602" y="18707"/>
                  <a:pt x="8600" y="18710"/>
                </a:cubicBezTo>
                <a:cubicBezTo>
                  <a:pt x="8601" y="18699"/>
                  <a:pt x="8602" y="18688"/>
                  <a:pt x="8603" y="18678"/>
                </a:cubicBezTo>
                <a:lnTo>
                  <a:pt x="8636" y="18677"/>
                </a:lnTo>
                <a:cubicBezTo>
                  <a:pt x="8636" y="18708"/>
                  <a:pt x="8634" y="18724"/>
                  <a:pt x="8631" y="18740"/>
                </a:cubicBezTo>
                <a:close/>
                <a:moveTo>
                  <a:pt x="8573" y="19435"/>
                </a:moveTo>
                <a:cubicBezTo>
                  <a:pt x="8585" y="19427"/>
                  <a:pt x="8596" y="19415"/>
                  <a:pt x="8605" y="19390"/>
                </a:cubicBezTo>
                <a:lnTo>
                  <a:pt x="8611" y="19389"/>
                </a:lnTo>
                <a:cubicBezTo>
                  <a:pt x="8605" y="19436"/>
                  <a:pt x="8586" y="19473"/>
                  <a:pt x="8573" y="19435"/>
                </a:cubicBezTo>
                <a:close/>
                <a:moveTo>
                  <a:pt x="8552" y="20747"/>
                </a:moveTo>
                <a:lnTo>
                  <a:pt x="8536" y="20753"/>
                </a:lnTo>
                <a:cubicBezTo>
                  <a:pt x="8515" y="20755"/>
                  <a:pt x="8496" y="20767"/>
                  <a:pt x="8484" y="20803"/>
                </a:cubicBezTo>
                <a:lnTo>
                  <a:pt x="8478" y="20805"/>
                </a:lnTo>
                <a:cubicBezTo>
                  <a:pt x="8470" y="20803"/>
                  <a:pt x="8459" y="20823"/>
                  <a:pt x="8456" y="20784"/>
                </a:cubicBezTo>
                <a:cubicBezTo>
                  <a:pt x="8478" y="20803"/>
                  <a:pt x="8465" y="20677"/>
                  <a:pt x="8491" y="20711"/>
                </a:cubicBezTo>
                <a:cubicBezTo>
                  <a:pt x="8515" y="20689"/>
                  <a:pt x="8530" y="20749"/>
                  <a:pt x="8556" y="20715"/>
                </a:cubicBezTo>
                <a:cubicBezTo>
                  <a:pt x="8557" y="20631"/>
                  <a:pt x="8545" y="20642"/>
                  <a:pt x="8544" y="20571"/>
                </a:cubicBezTo>
                <a:lnTo>
                  <a:pt x="8549" y="20569"/>
                </a:lnTo>
                <a:cubicBezTo>
                  <a:pt x="8564" y="20602"/>
                  <a:pt x="8572" y="20494"/>
                  <a:pt x="8576" y="20559"/>
                </a:cubicBezTo>
                <a:cubicBezTo>
                  <a:pt x="8582" y="20638"/>
                  <a:pt x="8558" y="20594"/>
                  <a:pt x="8559" y="20654"/>
                </a:cubicBezTo>
                <a:cubicBezTo>
                  <a:pt x="8569" y="20726"/>
                  <a:pt x="8583" y="20617"/>
                  <a:pt x="8587" y="20674"/>
                </a:cubicBezTo>
                <a:cubicBezTo>
                  <a:pt x="8585" y="20738"/>
                  <a:pt x="8570" y="20749"/>
                  <a:pt x="8552" y="20747"/>
                </a:cubicBezTo>
                <a:close/>
                <a:moveTo>
                  <a:pt x="8402" y="20686"/>
                </a:moveTo>
                <a:lnTo>
                  <a:pt x="8424" y="20677"/>
                </a:lnTo>
                <a:cubicBezTo>
                  <a:pt x="8436" y="20647"/>
                  <a:pt x="8437" y="20653"/>
                  <a:pt x="8460" y="20634"/>
                </a:cubicBezTo>
                <a:cubicBezTo>
                  <a:pt x="8459" y="20585"/>
                  <a:pt x="8425" y="20599"/>
                  <a:pt x="8428" y="20646"/>
                </a:cubicBezTo>
                <a:cubicBezTo>
                  <a:pt x="8416" y="20634"/>
                  <a:pt x="8415" y="20605"/>
                  <a:pt x="8419" y="20560"/>
                </a:cubicBezTo>
                <a:lnTo>
                  <a:pt x="8413" y="20562"/>
                </a:lnTo>
                <a:cubicBezTo>
                  <a:pt x="8409" y="20557"/>
                  <a:pt x="8403" y="20566"/>
                  <a:pt x="8401" y="20537"/>
                </a:cubicBezTo>
                <a:lnTo>
                  <a:pt x="8412" y="20533"/>
                </a:lnTo>
                <a:cubicBezTo>
                  <a:pt x="8417" y="20531"/>
                  <a:pt x="8415" y="20496"/>
                  <a:pt x="8415" y="20473"/>
                </a:cubicBezTo>
                <a:cubicBezTo>
                  <a:pt x="8433" y="20568"/>
                  <a:pt x="8461" y="20449"/>
                  <a:pt x="8496" y="20471"/>
                </a:cubicBezTo>
                <a:lnTo>
                  <a:pt x="8507" y="20466"/>
                </a:lnTo>
                <a:cubicBezTo>
                  <a:pt x="8509" y="20531"/>
                  <a:pt x="8485" y="20488"/>
                  <a:pt x="8476" y="20508"/>
                </a:cubicBezTo>
                <a:cubicBezTo>
                  <a:pt x="8444" y="20511"/>
                  <a:pt x="8463" y="20546"/>
                  <a:pt x="8479" y="20567"/>
                </a:cubicBezTo>
                <a:cubicBezTo>
                  <a:pt x="8479" y="20601"/>
                  <a:pt x="8470" y="20595"/>
                  <a:pt x="8464" y="20602"/>
                </a:cubicBezTo>
                <a:cubicBezTo>
                  <a:pt x="8467" y="20641"/>
                  <a:pt x="8478" y="20621"/>
                  <a:pt x="8487" y="20623"/>
                </a:cubicBezTo>
                <a:cubicBezTo>
                  <a:pt x="8500" y="20614"/>
                  <a:pt x="8512" y="20608"/>
                  <a:pt x="8516" y="20671"/>
                </a:cubicBezTo>
                <a:lnTo>
                  <a:pt x="8489" y="20682"/>
                </a:lnTo>
                <a:lnTo>
                  <a:pt x="8457" y="20694"/>
                </a:lnTo>
                <a:cubicBezTo>
                  <a:pt x="8448" y="20711"/>
                  <a:pt x="8418" y="20775"/>
                  <a:pt x="8402" y="20686"/>
                </a:cubicBezTo>
                <a:close/>
                <a:moveTo>
                  <a:pt x="8395" y="20391"/>
                </a:moveTo>
                <a:cubicBezTo>
                  <a:pt x="8399" y="20383"/>
                  <a:pt x="8405" y="20386"/>
                  <a:pt x="8404" y="20358"/>
                </a:cubicBezTo>
                <a:cubicBezTo>
                  <a:pt x="8401" y="20359"/>
                  <a:pt x="8397" y="20336"/>
                  <a:pt x="8403" y="20328"/>
                </a:cubicBezTo>
                <a:lnTo>
                  <a:pt x="8414" y="20324"/>
                </a:lnTo>
                <a:cubicBezTo>
                  <a:pt x="8415" y="20354"/>
                  <a:pt x="8411" y="20361"/>
                  <a:pt x="8411" y="20385"/>
                </a:cubicBezTo>
                <a:cubicBezTo>
                  <a:pt x="8422" y="20409"/>
                  <a:pt x="8425" y="20290"/>
                  <a:pt x="8432" y="20376"/>
                </a:cubicBezTo>
                <a:cubicBezTo>
                  <a:pt x="8425" y="20389"/>
                  <a:pt x="8424" y="20422"/>
                  <a:pt x="8412" y="20414"/>
                </a:cubicBezTo>
                <a:cubicBezTo>
                  <a:pt x="8406" y="20412"/>
                  <a:pt x="8397" y="20425"/>
                  <a:pt x="8395" y="20391"/>
                </a:cubicBezTo>
                <a:close/>
                <a:moveTo>
                  <a:pt x="8385" y="19056"/>
                </a:moveTo>
                <a:cubicBezTo>
                  <a:pt x="8383" y="19050"/>
                  <a:pt x="8382" y="19045"/>
                  <a:pt x="8382" y="19040"/>
                </a:cubicBezTo>
                <a:lnTo>
                  <a:pt x="8391" y="19040"/>
                </a:lnTo>
                <a:cubicBezTo>
                  <a:pt x="8392" y="18981"/>
                  <a:pt x="8404" y="18984"/>
                  <a:pt x="8416" y="18988"/>
                </a:cubicBezTo>
                <a:lnTo>
                  <a:pt x="8416" y="19053"/>
                </a:lnTo>
                <a:cubicBezTo>
                  <a:pt x="8414" y="19059"/>
                  <a:pt x="8413" y="19066"/>
                  <a:pt x="8413" y="19074"/>
                </a:cubicBezTo>
                <a:cubicBezTo>
                  <a:pt x="8411" y="19011"/>
                  <a:pt x="8393" y="19069"/>
                  <a:pt x="8385" y="19056"/>
                </a:cubicBezTo>
                <a:close/>
                <a:moveTo>
                  <a:pt x="8377" y="18885"/>
                </a:moveTo>
                <a:cubicBezTo>
                  <a:pt x="8383" y="18876"/>
                  <a:pt x="8388" y="18862"/>
                  <a:pt x="8390" y="18836"/>
                </a:cubicBezTo>
                <a:lnTo>
                  <a:pt x="8423" y="18836"/>
                </a:lnTo>
                <a:cubicBezTo>
                  <a:pt x="8425" y="18878"/>
                  <a:pt x="8424" y="18904"/>
                  <a:pt x="8422" y="18920"/>
                </a:cubicBezTo>
                <a:cubicBezTo>
                  <a:pt x="8419" y="18921"/>
                  <a:pt x="8415" y="18915"/>
                  <a:pt x="8410" y="18897"/>
                </a:cubicBezTo>
                <a:cubicBezTo>
                  <a:pt x="8411" y="18919"/>
                  <a:pt x="8412" y="18932"/>
                  <a:pt x="8414" y="18941"/>
                </a:cubicBezTo>
                <a:cubicBezTo>
                  <a:pt x="8404" y="18950"/>
                  <a:pt x="8390" y="18929"/>
                  <a:pt x="8379" y="18935"/>
                </a:cubicBezTo>
                <a:cubicBezTo>
                  <a:pt x="8379" y="18914"/>
                  <a:pt x="8378" y="18897"/>
                  <a:pt x="8377" y="18885"/>
                </a:cubicBezTo>
                <a:close/>
                <a:moveTo>
                  <a:pt x="8530" y="18934"/>
                </a:moveTo>
                <a:lnTo>
                  <a:pt x="8530" y="18940"/>
                </a:lnTo>
                <a:lnTo>
                  <a:pt x="8527" y="18941"/>
                </a:lnTo>
                <a:cubicBezTo>
                  <a:pt x="8524" y="18964"/>
                  <a:pt x="8517" y="18972"/>
                  <a:pt x="8510" y="18977"/>
                </a:cubicBezTo>
                <a:cubicBezTo>
                  <a:pt x="8514" y="18949"/>
                  <a:pt x="8520" y="18930"/>
                  <a:pt x="8530" y="18934"/>
                </a:cubicBezTo>
                <a:close/>
                <a:moveTo>
                  <a:pt x="8549" y="18679"/>
                </a:moveTo>
                <a:cubicBezTo>
                  <a:pt x="8549" y="18694"/>
                  <a:pt x="8550" y="18710"/>
                  <a:pt x="8550" y="18724"/>
                </a:cubicBezTo>
                <a:cubicBezTo>
                  <a:pt x="8541" y="18736"/>
                  <a:pt x="8538" y="18702"/>
                  <a:pt x="8530" y="18698"/>
                </a:cubicBezTo>
                <a:cubicBezTo>
                  <a:pt x="8536" y="18686"/>
                  <a:pt x="8542" y="18680"/>
                  <a:pt x="8549" y="18679"/>
                </a:cubicBezTo>
                <a:close/>
                <a:moveTo>
                  <a:pt x="8572" y="19459"/>
                </a:moveTo>
                <a:lnTo>
                  <a:pt x="8561" y="19464"/>
                </a:lnTo>
                <a:cubicBezTo>
                  <a:pt x="8560" y="19455"/>
                  <a:pt x="8560" y="19447"/>
                  <a:pt x="8559" y="19442"/>
                </a:cubicBezTo>
                <a:cubicBezTo>
                  <a:pt x="8563" y="19441"/>
                  <a:pt x="8567" y="19438"/>
                  <a:pt x="8571" y="19436"/>
                </a:cubicBezTo>
                <a:cubicBezTo>
                  <a:pt x="8571" y="19436"/>
                  <a:pt x="8572" y="19459"/>
                  <a:pt x="8572" y="19459"/>
                </a:cubicBezTo>
                <a:close/>
                <a:moveTo>
                  <a:pt x="8555" y="18678"/>
                </a:moveTo>
                <a:cubicBezTo>
                  <a:pt x="8563" y="18678"/>
                  <a:pt x="8571" y="18679"/>
                  <a:pt x="8579" y="18679"/>
                </a:cubicBezTo>
                <a:cubicBezTo>
                  <a:pt x="8581" y="18711"/>
                  <a:pt x="8579" y="18733"/>
                  <a:pt x="8577" y="18751"/>
                </a:cubicBezTo>
                <a:cubicBezTo>
                  <a:pt x="8568" y="18763"/>
                  <a:pt x="8559" y="18772"/>
                  <a:pt x="8542" y="18787"/>
                </a:cubicBezTo>
                <a:cubicBezTo>
                  <a:pt x="8523" y="18742"/>
                  <a:pt x="8568" y="18783"/>
                  <a:pt x="8555" y="18678"/>
                </a:cubicBezTo>
                <a:close/>
                <a:moveTo>
                  <a:pt x="9056" y="18207"/>
                </a:moveTo>
                <a:cubicBezTo>
                  <a:pt x="9052" y="18223"/>
                  <a:pt x="9049" y="18246"/>
                  <a:pt x="9047" y="18208"/>
                </a:cubicBezTo>
                <a:cubicBezTo>
                  <a:pt x="9047" y="18208"/>
                  <a:pt x="9056" y="18207"/>
                  <a:pt x="9056" y="18207"/>
                </a:cubicBezTo>
                <a:close/>
                <a:moveTo>
                  <a:pt x="9098" y="18216"/>
                </a:moveTo>
                <a:cubicBezTo>
                  <a:pt x="9097" y="18211"/>
                  <a:pt x="9097" y="18210"/>
                  <a:pt x="9097" y="18206"/>
                </a:cubicBezTo>
                <a:lnTo>
                  <a:pt x="9101" y="18206"/>
                </a:lnTo>
                <a:cubicBezTo>
                  <a:pt x="9102" y="18218"/>
                  <a:pt x="9101" y="18231"/>
                  <a:pt x="9099" y="18245"/>
                </a:cubicBezTo>
                <a:cubicBezTo>
                  <a:pt x="9097" y="18302"/>
                  <a:pt x="9089" y="18217"/>
                  <a:pt x="9098" y="18216"/>
                </a:cubicBezTo>
                <a:close/>
                <a:moveTo>
                  <a:pt x="8329" y="19643"/>
                </a:moveTo>
                <a:lnTo>
                  <a:pt x="8307" y="19651"/>
                </a:lnTo>
                <a:cubicBezTo>
                  <a:pt x="8307" y="19619"/>
                  <a:pt x="8317" y="19627"/>
                  <a:pt x="8315" y="19589"/>
                </a:cubicBezTo>
                <a:lnTo>
                  <a:pt x="8321" y="19587"/>
                </a:lnTo>
                <a:lnTo>
                  <a:pt x="8331" y="19582"/>
                </a:lnTo>
                <a:lnTo>
                  <a:pt x="8348" y="19576"/>
                </a:lnTo>
                <a:cubicBezTo>
                  <a:pt x="8349" y="19628"/>
                  <a:pt x="8341" y="19646"/>
                  <a:pt x="8329" y="19643"/>
                </a:cubicBezTo>
                <a:close/>
                <a:moveTo>
                  <a:pt x="8278" y="20585"/>
                </a:moveTo>
                <a:cubicBezTo>
                  <a:pt x="8273" y="20525"/>
                  <a:pt x="8279" y="20506"/>
                  <a:pt x="8278" y="20466"/>
                </a:cubicBezTo>
                <a:cubicBezTo>
                  <a:pt x="8253" y="20429"/>
                  <a:pt x="8264" y="20575"/>
                  <a:pt x="8248" y="20508"/>
                </a:cubicBezTo>
                <a:cubicBezTo>
                  <a:pt x="8243" y="20427"/>
                  <a:pt x="8252" y="20405"/>
                  <a:pt x="8261" y="20443"/>
                </a:cubicBezTo>
                <a:cubicBezTo>
                  <a:pt x="8288" y="20392"/>
                  <a:pt x="8310" y="20442"/>
                  <a:pt x="8340" y="20383"/>
                </a:cubicBezTo>
                <a:cubicBezTo>
                  <a:pt x="8348" y="20420"/>
                  <a:pt x="8274" y="20466"/>
                  <a:pt x="8278" y="20585"/>
                </a:cubicBezTo>
                <a:close/>
                <a:moveTo>
                  <a:pt x="8230" y="19741"/>
                </a:moveTo>
                <a:cubicBezTo>
                  <a:pt x="8212" y="19736"/>
                  <a:pt x="8191" y="19641"/>
                  <a:pt x="8193" y="19785"/>
                </a:cubicBezTo>
                <a:lnTo>
                  <a:pt x="8188" y="19787"/>
                </a:lnTo>
                <a:lnTo>
                  <a:pt x="8183" y="19789"/>
                </a:lnTo>
                <a:lnTo>
                  <a:pt x="8181" y="19760"/>
                </a:lnTo>
                <a:cubicBezTo>
                  <a:pt x="8164" y="19745"/>
                  <a:pt x="8168" y="19817"/>
                  <a:pt x="8150" y="19802"/>
                </a:cubicBezTo>
                <a:cubicBezTo>
                  <a:pt x="8135" y="19830"/>
                  <a:pt x="8132" y="19758"/>
                  <a:pt x="8117" y="19785"/>
                </a:cubicBezTo>
                <a:cubicBezTo>
                  <a:pt x="8113" y="19781"/>
                  <a:pt x="8106" y="19789"/>
                  <a:pt x="8105" y="19761"/>
                </a:cubicBezTo>
                <a:cubicBezTo>
                  <a:pt x="8122" y="19775"/>
                  <a:pt x="8123" y="19723"/>
                  <a:pt x="8136" y="19718"/>
                </a:cubicBezTo>
                <a:lnTo>
                  <a:pt x="8179" y="19702"/>
                </a:lnTo>
                <a:cubicBezTo>
                  <a:pt x="8186" y="19701"/>
                  <a:pt x="8194" y="19701"/>
                  <a:pt x="8193" y="19666"/>
                </a:cubicBezTo>
                <a:lnTo>
                  <a:pt x="8220" y="19656"/>
                </a:lnTo>
                <a:lnTo>
                  <a:pt x="8231" y="19651"/>
                </a:lnTo>
                <a:lnTo>
                  <a:pt x="8279" y="19633"/>
                </a:lnTo>
                <a:cubicBezTo>
                  <a:pt x="8285" y="19630"/>
                  <a:pt x="8284" y="19606"/>
                  <a:pt x="8289" y="19599"/>
                </a:cubicBezTo>
                <a:cubicBezTo>
                  <a:pt x="8296" y="19636"/>
                  <a:pt x="8306" y="19651"/>
                  <a:pt x="8310" y="19710"/>
                </a:cubicBezTo>
                <a:lnTo>
                  <a:pt x="8294" y="19716"/>
                </a:lnTo>
                <a:cubicBezTo>
                  <a:pt x="8283" y="19632"/>
                  <a:pt x="8255" y="19679"/>
                  <a:pt x="8232" y="19681"/>
                </a:cubicBezTo>
                <a:cubicBezTo>
                  <a:pt x="8225" y="19697"/>
                  <a:pt x="8234" y="19706"/>
                  <a:pt x="8235" y="19739"/>
                </a:cubicBezTo>
                <a:cubicBezTo>
                  <a:pt x="8235" y="19739"/>
                  <a:pt x="8230" y="19741"/>
                  <a:pt x="8230" y="19741"/>
                </a:cubicBezTo>
                <a:close/>
                <a:moveTo>
                  <a:pt x="8142" y="20936"/>
                </a:moveTo>
                <a:cubicBezTo>
                  <a:pt x="8141" y="20902"/>
                  <a:pt x="8137" y="20854"/>
                  <a:pt x="8144" y="20847"/>
                </a:cubicBezTo>
                <a:cubicBezTo>
                  <a:pt x="8156" y="20900"/>
                  <a:pt x="8163" y="20848"/>
                  <a:pt x="8176" y="20834"/>
                </a:cubicBezTo>
                <a:cubicBezTo>
                  <a:pt x="8194" y="20820"/>
                  <a:pt x="8208" y="20841"/>
                  <a:pt x="8217" y="20907"/>
                </a:cubicBezTo>
                <a:cubicBezTo>
                  <a:pt x="8196" y="20872"/>
                  <a:pt x="8159" y="20887"/>
                  <a:pt x="8142" y="20936"/>
                </a:cubicBezTo>
                <a:close/>
                <a:moveTo>
                  <a:pt x="7998" y="21231"/>
                </a:moveTo>
                <a:cubicBezTo>
                  <a:pt x="8016" y="21118"/>
                  <a:pt x="8083" y="21311"/>
                  <a:pt x="8092" y="21135"/>
                </a:cubicBezTo>
                <a:cubicBezTo>
                  <a:pt x="8076" y="21109"/>
                  <a:pt x="8070" y="21234"/>
                  <a:pt x="8060" y="21148"/>
                </a:cubicBezTo>
                <a:cubicBezTo>
                  <a:pt x="8064" y="21140"/>
                  <a:pt x="8070" y="21143"/>
                  <a:pt x="8069" y="21114"/>
                </a:cubicBezTo>
                <a:lnTo>
                  <a:pt x="8095" y="21104"/>
                </a:lnTo>
                <a:cubicBezTo>
                  <a:pt x="8096" y="21191"/>
                  <a:pt x="8151" y="21170"/>
                  <a:pt x="8127" y="21091"/>
                </a:cubicBezTo>
                <a:lnTo>
                  <a:pt x="8144" y="21085"/>
                </a:lnTo>
                <a:cubicBezTo>
                  <a:pt x="8145" y="21123"/>
                  <a:pt x="8154" y="21108"/>
                  <a:pt x="8157" y="21139"/>
                </a:cubicBezTo>
                <a:cubicBezTo>
                  <a:pt x="8109" y="21224"/>
                  <a:pt x="8050" y="21317"/>
                  <a:pt x="7998" y="21231"/>
                </a:cubicBezTo>
                <a:close/>
                <a:moveTo>
                  <a:pt x="8136" y="21028"/>
                </a:moveTo>
                <a:lnTo>
                  <a:pt x="8114" y="21037"/>
                </a:lnTo>
                <a:lnTo>
                  <a:pt x="8109" y="21039"/>
                </a:lnTo>
                <a:cubicBezTo>
                  <a:pt x="8084" y="20977"/>
                  <a:pt x="8138" y="20919"/>
                  <a:pt x="8136" y="21028"/>
                </a:cubicBezTo>
                <a:close/>
                <a:moveTo>
                  <a:pt x="8134" y="20642"/>
                </a:moveTo>
                <a:lnTo>
                  <a:pt x="8129" y="20644"/>
                </a:lnTo>
                <a:lnTo>
                  <a:pt x="8124" y="20646"/>
                </a:lnTo>
                <a:cubicBezTo>
                  <a:pt x="8118" y="20653"/>
                  <a:pt x="8114" y="20643"/>
                  <a:pt x="8112" y="20621"/>
                </a:cubicBezTo>
                <a:cubicBezTo>
                  <a:pt x="8116" y="20577"/>
                  <a:pt x="8137" y="20598"/>
                  <a:pt x="8134" y="20523"/>
                </a:cubicBezTo>
                <a:lnTo>
                  <a:pt x="8140" y="20521"/>
                </a:lnTo>
                <a:cubicBezTo>
                  <a:pt x="8161" y="20606"/>
                  <a:pt x="8124" y="20538"/>
                  <a:pt x="8134" y="20642"/>
                </a:cubicBezTo>
                <a:close/>
                <a:moveTo>
                  <a:pt x="7956" y="21129"/>
                </a:moveTo>
                <a:lnTo>
                  <a:pt x="7950" y="21131"/>
                </a:lnTo>
                <a:lnTo>
                  <a:pt x="7945" y="21133"/>
                </a:lnTo>
                <a:lnTo>
                  <a:pt x="7918" y="21144"/>
                </a:lnTo>
                <a:lnTo>
                  <a:pt x="7908" y="21148"/>
                </a:lnTo>
                <a:cubicBezTo>
                  <a:pt x="7919" y="21082"/>
                  <a:pt x="7943" y="21071"/>
                  <a:pt x="7969" y="21064"/>
                </a:cubicBezTo>
                <a:cubicBezTo>
                  <a:pt x="7948" y="20958"/>
                  <a:pt x="7896" y="21025"/>
                  <a:pt x="7897" y="21152"/>
                </a:cubicBezTo>
                <a:cubicBezTo>
                  <a:pt x="7891" y="21150"/>
                  <a:pt x="7882" y="21163"/>
                  <a:pt x="7880" y="21129"/>
                </a:cubicBezTo>
                <a:lnTo>
                  <a:pt x="7896" y="21123"/>
                </a:lnTo>
                <a:cubicBezTo>
                  <a:pt x="7889" y="20921"/>
                  <a:pt x="7849" y="21178"/>
                  <a:pt x="7846" y="20993"/>
                </a:cubicBezTo>
                <a:cubicBezTo>
                  <a:pt x="7855" y="21025"/>
                  <a:pt x="7891" y="21036"/>
                  <a:pt x="7894" y="20975"/>
                </a:cubicBezTo>
                <a:cubicBezTo>
                  <a:pt x="7872" y="20942"/>
                  <a:pt x="7910" y="20964"/>
                  <a:pt x="7902" y="20912"/>
                </a:cubicBezTo>
                <a:cubicBezTo>
                  <a:pt x="7901" y="20878"/>
                  <a:pt x="7909" y="20877"/>
                  <a:pt x="7917" y="20877"/>
                </a:cubicBezTo>
                <a:cubicBezTo>
                  <a:pt x="7927" y="20863"/>
                  <a:pt x="7920" y="20961"/>
                  <a:pt x="7916" y="20966"/>
                </a:cubicBezTo>
                <a:cubicBezTo>
                  <a:pt x="7908" y="20967"/>
                  <a:pt x="7895" y="20981"/>
                  <a:pt x="7906" y="21000"/>
                </a:cubicBezTo>
                <a:cubicBezTo>
                  <a:pt x="7913" y="20981"/>
                  <a:pt x="7935" y="21023"/>
                  <a:pt x="7932" y="20960"/>
                </a:cubicBezTo>
                <a:cubicBezTo>
                  <a:pt x="7912" y="20936"/>
                  <a:pt x="7946" y="20945"/>
                  <a:pt x="7933" y="20870"/>
                </a:cubicBezTo>
                <a:cubicBezTo>
                  <a:pt x="7943" y="20895"/>
                  <a:pt x="7949" y="20943"/>
                  <a:pt x="7944" y="20985"/>
                </a:cubicBezTo>
                <a:lnTo>
                  <a:pt x="7981" y="20970"/>
                </a:lnTo>
                <a:cubicBezTo>
                  <a:pt x="8017" y="20978"/>
                  <a:pt x="8045" y="20932"/>
                  <a:pt x="8070" y="20905"/>
                </a:cubicBezTo>
                <a:cubicBezTo>
                  <a:pt x="8096" y="20922"/>
                  <a:pt x="8098" y="20845"/>
                  <a:pt x="8116" y="20828"/>
                </a:cubicBezTo>
                <a:cubicBezTo>
                  <a:pt x="8107" y="20878"/>
                  <a:pt x="8098" y="20932"/>
                  <a:pt x="8084" y="20960"/>
                </a:cubicBezTo>
                <a:cubicBezTo>
                  <a:pt x="8083" y="21025"/>
                  <a:pt x="8103" y="21046"/>
                  <a:pt x="8082" y="21049"/>
                </a:cubicBezTo>
                <a:lnTo>
                  <a:pt x="8072" y="21053"/>
                </a:lnTo>
                <a:cubicBezTo>
                  <a:pt x="8067" y="21005"/>
                  <a:pt x="8073" y="20997"/>
                  <a:pt x="8080" y="20991"/>
                </a:cubicBezTo>
                <a:cubicBezTo>
                  <a:pt x="8047" y="20959"/>
                  <a:pt x="7993" y="20988"/>
                  <a:pt x="7980" y="21060"/>
                </a:cubicBezTo>
                <a:cubicBezTo>
                  <a:pt x="8000" y="21071"/>
                  <a:pt x="8031" y="21001"/>
                  <a:pt x="8045" y="21064"/>
                </a:cubicBezTo>
                <a:cubicBezTo>
                  <a:pt x="8041" y="21072"/>
                  <a:pt x="8034" y="21069"/>
                  <a:pt x="8036" y="21098"/>
                </a:cubicBezTo>
                <a:lnTo>
                  <a:pt x="8030" y="21100"/>
                </a:lnTo>
                <a:cubicBezTo>
                  <a:pt x="8030" y="21100"/>
                  <a:pt x="7956" y="21129"/>
                  <a:pt x="7956" y="21129"/>
                </a:cubicBezTo>
                <a:close/>
                <a:moveTo>
                  <a:pt x="7921" y="21202"/>
                </a:moveTo>
                <a:lnTo>
                  <a:pt x="7937" y="21196"/>
                </a:lnTo>
                <a:lnTo>
                  <a:pt x="7938" y="21225"/>
                </a:lnTo>
                <a:cubicBezTo>
                  <a:pt x="7955" y="21266"/>
                  <a:pt x="7966" y="21146"/>
                  <a:pt x="7993" y="21233"/>
                </a:cubicBezTo>
                <a:cubicBezTo>
                  <a:pt x="7967" y="21320"/>
                  <a:pt x="7933" y="21327"/>
                  <a:pt x="7921" y="21202"/>
                </a:cubicBezTo>
                <a:close/>
                <a:moveTo>
                  <a:pt x="7860" y="21286"/>
                </a:moveTo>
                <a:cubicBezTo>
                  <a:pt x="7874" y="21275"/>
                  <a:pt x="7903" y="21294"/>
                  <a:pt x="7884" y="21217"/>
                </a:cubicBezTo>
                <a:lnTo>
                  <a:pt x="7910" y="21207"/>
                </a:lnTo>
                <a:cubicBezTo>
                  <a:pt x="7911" y="21241"/>
                  <a:pt x="7902" y="21235"/>
                  <a:pt x="7896" y="21242"/>
                </a:cubicBezTo>
                <a:cubicBezTo>
                  <a:pt x="7899" y="21325"/>
                  <a:pt x="7929" y="21193"/>
                  <a:pt x="7927" y="21319"/>
                </a:cubicBezTo>
                <a:cubicBezTo>
                  <a:pt x="7895" y="21260"/>
                  <a:pt x="7874" y="21447"/>
                  <a:pt x="7860" y="21286"/>
                </a:cubicBezTo>
                <a:close/>
                <a:moveTo>
                  <a:pt x="7851" y="21438"/>
                </a:moveTo>
                <a:cubicBezTo>
                  <a:pt x="7857" y="21247"/>
                  <a:pt x="7803" y="21451"/>
                  <a:pt x="7795" y="21282"/>
                </a:cubicBezTo>
                <a:cubicBezTo>
                  <a:pt x="7803" y="21317"/>
                  <a:pt x="7816" y="21312"/>
                  <a:pt x="7821" y="21272"/>
                </a:cubicBezTo>
                <a:cubicBezTo>
                  <a:pt x="7865" y="21263"/>
                  <a:pt x="7837" y="21325"/>
                  <a:pt x="7872" y="21430"/>
                </a:cubicBezTo>
                <a:cubicBezTo>
                  <a:pt x="7872" y="21430"/>
                  <a:pt x="7851" y="21438"/>
                  <a:pt x="7851" y="21438"/>
                </a:cubicBezTo>
                <a:close/>
                <a:moveTo>
                  <a:pt x="7784" y="21167"/>
                </a:moveTo>
                <a:lnTo>
                  <a:pt x="7810" y="21157"/>
                </a:lnTo>
                <a:cubicBezTo>
                  <a:pt x="7812" y="21197"/>
                  <a:pt x="7811" y="21222"/>
                  <a:pt x="7809" y="21247"/>
                </a:cubicBezTo>
                <a:cubicBezTo>
                  <a:pt x="7803" y="21201"/>
                  <a:pt x="7783" y="21264"/>
                  <a:pt x="7784" y="21167"/>
                </a:cubicBezTo>
                <a:close/>
                <a:moveTo>
                  <a:pt x="7772" y="20696"/>
                </a:moveTo>
                <a:cubicBezTo>
                  <a:pt x="7788" y="20656"/>
                  <a:pt x="7788" y="20736"/>
                  <a:pt x="7797" y="20745"/>
                </a:cubicBezTo>
                <a:cubicBezTo>
                  <a:pt x="7802" y="20644"/>
                  <a:pt x="7820" y="20721"/>
                  <a:pt x="7842" y="20668"/>
                </a:cubicBezTo>
                <a:cubicBezTo>
                  <a:pt x="7848" y="20669"/>
                  <a:pt x="7855" y="20672"/>
                  <a:pt x="7855" y="20722"/>
                </a:cubicBezTo>
                <a:cubicBezTo>
                  <a:pt x="7838" y="20757"/>
                  <a:pt x="7832" y="20783"/>
                  <a:pt x="7798" y="20775"/>
                </a:cubicBezTo>
                <a:cubicBezTo>
                  <a:pt x="7782" y="20807"/>
                  <a:pt x="7779" y="20736"/>
                  <a:pt x="7772" y="20696"/>
                </a:cubicBezTo>
                <a:close/>
                <a:moveTo>
                  <a:pt x="7743" y="19963"/>
                </a:moveTo>
                <a:cubicBezTo>
                  <a:pt x="7730" y="19956"/>
                  <a:pt x="7734" y="20021"/>
                  <a:pt x="7718" y="20003"/>
                </a:cubicBezTo>
                <a:cubicBezTo>
                  <a:pt x="7708" y="20000"/>
                  <a:pt x="7693" y="20043"/>
                  <a:pt x="7694" y="19953"/>
                </a:cubicBezTo>
                <a:lnTo>
                  <a:pt x="7790" y="19914"/>
                </a:lnTo>
                <a:cubicBezTo>
                  <a:pt x="7788" y="19983"/>
                  <a:pt x="7757" y="19939"/>
                  <a:pt x="7743" y="19963"/>
                </a:cubicBezTo>
                <a:close/>
                <a:moveTo>
                  <a:pt x="7729" y="20802"/>
                </a:moveTo>
                <a:cubicBezTo>
                  <a:pt x="7736" y="20792"/>
                  <a:pt x="7735" y="20751"/>
                  <a:pt x="7742" y="20737"/>
                </a:cubicBezTo>
                <a:cubicBezTo>
                  <a:pt x="7749" y="20748"/>
                  <a:pt x="7754" y="20771"/>
                  <a:pt x="7757" y="20821"/>
                </a:cubicBezTo>
                <a:cubicBezTo>
                  <a:pt x="7748" y="20808"/>
                  <a:pt x="7731" y="20866"/>
                  <a:pt x="7729" y="20802"/>
                </a:cubicBezTo>
                <a:close/>
                <a:moveTo>
                  <a:pt x="7717" y="20778"/>
                </a:moveTo>
                <a:cubicBezTo>
                  <a:pt x="7693" y="20889"/>
                  <a:pt x="7665" y="20766"/>
                  <a:pt x="7658" y="20920"/>
                </a:cubicBezTo>
                <a:cubicBezTo>
                  <a:pt x="7649" y="20911"/>
                  <a:pt x="7649" y="20830"/>
                  <a:pt x="7634" y="20870"/>
                </a:cubicBezTo>
                <a:cubicBezTo>
                  <a:pt x="7623" y="20879"/>
                  <a:pt x="7627" y="20767"/>
                  <a:pt x="7622" y="20726"/>
                </a:cubicBezTo>
                <a:cubicBezTo>
                  <a:pt x="7594" y="20709"/>
                  <a:pt x="7587" y="20776"/>
                  <a:pt x="7578" y="20833"/>
                </a:cubicBezTo>
                <a:cubicBezTo>
                  <a:pt x="7578" y="20771"/>
                  <a:pt x="7584" y="20734"/>
                  <a:pt x="7587" y="20680"/>
                </a:cubicBezTo>
                <a:cubicBezTo>
                  <a:pt x="7567" y="20691"/>
                  <a:pt x="7549" y="20683"/>
                  <a:pt x="7536" y="20641"/>
                </a:cubicBezTo>
                <a:lnTo>
                  <a:pt x="7552" y="20635"/>
                </a:lnTo>
                <a:cubicBezTo>
                  <a:pt x="7574" y="20677"/>
                  <a:pt x="7560" y="20614"/>
                  <a:pt x="7577" y="20595"/>
                </a:cubicBezTo>
                <a:cubicBezTo>
                  <a:pt x="7576" y="20685"/>
                  <a:pt x="7592" y="20642"/>
                  <a:pt x="7602" y="20645"/>
                </a:cubicBezTo>
                <a:cubicBezTo>
                  <a:pt x="7612" y="20614"/>
                  <a:pt x="7629" y="20606"/>
                  <a:pt x="7639" y="20630"/>
                </a:cubicBezTo>
                <a:cubicBezTo>
                  <a:pt x="7636" y="20707"/>
                  <a:pt x="7611" y="20613"/>
                  <a:pt x="7614" y="20670"/>
                </a:cubicBezTo>
                <a:cubicBezTo>
                  <a:pt x="7634" y="20708"/>
                  <a:pt x="7627" y="20718"/>
                  <a:pt x="7642" y="20807"/>
                </a:cubicBezTo>
                <a:cubicBezTo>
                  <a:pt x="7686" y="20804"/>
                  <a:pt x="7697" y="20672"/>
                  <a:pt x="7728" y="20683"/>
                </a:cubicBezTo>
                <a:cubicBezTo>
                  <a:pt x="7716" y="20698"/>
                  <a:pt x="7703" y="20724"/>
                  <a:pt x="7717" y="20778"/>
                </a:cubicBezTo>
                <a:close/>
                <a:moveTo>
                  <a:pt x="7653" y="21041"/>
                </a:moveTo>
                <a:cubicBezTo>
                  <a:pt x="7675" y="21077"/>
                  <a:pt x="7682" y="20998"/>
                  <a:pt x="7693" y="21085"/>
                </a:cubicBezTo>
                <a:cubicBezTo>
                  <a:pt x="7679" y="21100"/>
                  <a:pt x="7640" y="21107"/>
                  <a:pt x="7653" y="21041"/>
                </a:cubicBezTo>
                <a:close/>
                <a:moveTo>
                  <a:pt x="7599" y="20020"/>
                </a:moveTo>
                <a:lnTo>
                  <a:pt x="7604" y="20018"/>
                </a:lnTo>
                <a:cubicBezTo>
                  <a:pt x="7611" y="20020"/>
                  <a:pt x="7619" y="20007"/>
                  <a:pt x="7622" y="20041"/>
                </a:cubicBezTo>
                <a:lnTo>
                  <a:pt x="7611" y="20046"/>
                </a:lnTo>
                <a:lnTo>
                  <a:pt x="7595" y="20052"/>
                </a:lnTo>
                <a:lnTo>
                  <a:pt x="7568" y="20063"/>
                </a:lnTo>
                <a:lnTo>
                  <a:pt x="7571" y="20121"/>
                </a:lnTo>
                <a:cubicBezTo>
                  <a:pt x="7565" y="20119"/>
                  <a:pt x="7563" y="20077"/>
                  <a:pt x="7562" y="20036"/>
                </a:cubicBezTo>
                <a:cubicBezTo>
                  <a:pt x="7562" y="20036"/>
                  <a:pt x="7599" y="20020"/>
                  <a:pt x="7599" y="20020"/>
                </a:cubicBezTo>
                <a:close/>
                <a:moveTo>
                  <a:pt x="7638" y="20392"/>
                </a:moveTo>
                <a:lnTo>
                  <a:pt x="7649" y="20388"/>
                </a:lnTo>
                <a:cubicBezTo>
                  <a:pt x="7650" y="20421"/>
                  <a:pt x="7659" y="20430"/>
                  <a:pt x="7652" y="20446"/>
                </a:cubicBezTo>
                <a:cubicBezTo>
                  <a:pt x="7642" y="20468"/>
                  <a:pt x="7615" y="20424"/>
                  <a:pt x="7616" y="20490"/>
                </a:cubicBezTo>
                <a:lnTo>
                  <a:pt x="7595" y="20499"/>
                </a:lnTo>
                <a:cubicBezTo>
                  <a:pt x="7596" y="20458"/>
                  <a:pt x="7603" y="20440"/>
                  <a:pt x="7613" y="20432"/>
                </a:cubicBezTo>
                <a:lnTo>
                  <a:pt x="7640" y="20421"/>
                </a:lnTo>
                <a:cubicBezTo>
                  <a:pt x="7640" y="20421"/>
                  <a:pt x="7638" y="20392"/>
                  <a:pt x="7638" y="20392"/>
                </a:cubicBezTo>
                <a:close/>
                <a:moveTo>
                  <a:pt x="7755" y="19630"/>
                </a:moveTo>
                <a:cubicBezTo>
                  <a:pt x="7749" y="19667"/>
                  <a:pt x="7788" y="19736"/>
                  <a:pt x="7766" y="19745"/>
                </a:cubicBezTo>
                <a:cubicBezTo>
                  <a:pt x="7764" y="19711"/>
                  <a:pt x="7755" y="19725"/>
                  <a:pt x="7749" y="19723"/>
                </a:cubicBezTo>
                <a:cubicBezTo>
                  <a:pt x="7742" y="19711"/>
                  <a:pt x="7735" y="19696"/>
                  <a:pt x="7730" y="19671"/>
                </a:cubicBezTo>
                <a:cubicBezTo>
                  <a:pt x="7743" y="19675"/>
                  <a:pt x="7750" y="19658"/>
                  <a:pt x="7755" y="19630"/>
                </a:cubicBezTo>
                <a:close/>
                <a:moveTo>
                  <a:pt x="7833" y="19660"/>
                </a:moveTo>
                <a:lnTo>
                  <a:pt x="7822" y="19664"/>
                </a:lnTo>
                <a:cubicBezTo>
                  <a:pt x="7810" y="19656"/>
                  <a:pt x="7809" y="19689"/>
                  <a:pt x="7802" y="19701"/>
                </a:cubicBezTo>
                <a:lnTo>
                  <a:pt x="7797" y="19704"/>
                </a:lnTo>
                <a:cubicBezTo>
                  <a:pt x="7788" y="19704"/>
                  <a:pt x="7778" y="19715"/>
                  <a:pt x="7778" y="19651"/>
                </a:cubicBezTo>
                <a:cubicBezTo>
                  <a:pt x="7786" y="19704"/>
                  <a:pt x="7818" y="19574"/>
                  <a:pt x="7833" y="19660"/>
                </a:cubicBezTo>
                <a:close/>
                <a:moveTo>
                  <a:pt x="7792" y="20658"/>
                </a:moveTo>
                <a:cubicBezTo>
                  <a:pt x="7779" y="20532"/>
                  <a:pt x="7824" y="20644"/>
                  <a:pt x="7820" y="20557"/>
                </a:cubicBezTo>
                <a:cubicBezTo>
                  <a:pt x="7840" y="20615"/>
                  <a:pt x="7803" y="20643"/>
                  <a:pt x="7792" y="20658"/>
                </a:cubicBezTo>
                <a:close/>
                <a:moveTo>
                  <a:pt x="7867" y="19914"/>
                </a:moveTo>
                <a:cubicBezTo>
                  <a:pt x="7857" y="19988"/>
                  <a:pt x="7840" y="19919"/>
                  <a:pt x="7824" y="19931"/>
                </a:cubicBezTo>
                <a:lnTo>
                  <a:pt x="7813" y="19935"/>
                </a:lnTo>
                <a:lnTo>
                  <a:pt x="7802" y="19939"/>
                </a:lnTo>
                <a:lnTo>
                  <a:pt x="7801" y="19910"/>
                </a:lnTo>
                <a:lnTo>
                  <a:pt x="7806" y="19908"/>
                </a:lnTo>
                <a:cubicBezTo>
                  <a:pt x="7825" y="19919"/>
                  <a:pt x="7854" y="19851"/>
                  <a:pt x="7867" y="19914"/>
                </a:cubicBezTo>
                <a:close/>
                <a:moveTo>
                  <a:pt x="7856" y="19502"/>
                </a:moveTo>
                <a:cubicBezTo>
                  <a:pt x="7853" y="19496"/>
                  <a:pt x="7850" y="19493"/>
                  <a:pt x="7847" y="19489"/>
                </a:cubicBezTo>
                <a:cubicBezTo>
                  <a:pt x="7847" y="19484"/>
                  <a:pt x="7847" y="19481"/>
                  <a:pt x="7846" y="19476"/>
                </a:cubicBezTo>
                <a:cubicBezTo>
                  <a:pt x="7851" y="19487"/>
                  <a:pt x="7853" y="19495"/>
                  <a:pt x="7856" y="19502"/>
                </a:cubicBezTo>
                <a:close/>
                <a:moveTo>
                  <a:pt x="7874" y="19494"/>
                </a:moveTo>
                <a:cubicBezTo>
                  <a:pt x="7874" y="19523"/>
                  <a:pt x="7871" y="19540"/>
                  <a:pt x="7866" y="19550"/>
                </a:cubicBezTo>
                <a:cubicBezTo>
                  <a:pt x="7864" y="19526"/>
                  <a:pt x="7860" y="19512"/>
                  <a:pt x="7856" y="19502"/>
                </a:cubicBezTo>
                <a:cubicBezTo>
                  <a:pt x="7861" y="19519"/>
                  <a:pt x="7864" y="19522"/>
                  <a:pt x="7874" y="19494"/>
                </a:cubicBezTo>
                <a:close/>
                <a:moveTo>
                  <a:pt x="7885" y="19540"/>
                </a:moveTo>
                <a:cubicBezTo>
                  <a:pt x="7887" y="19548"/>
                  <a:pt x="7888" y="19556"/>
                  <a:pt x="7890" y="19563"/>
                </a:cubicBezTo>
                <a:cubicBezTo>
                  <a:pt x="7883" y="19589"/>
                  <a:pt x="7876" y="19610"/>
                  <a:pt x="7868" y="19627"/>
                </a:cubicBezTo>
                <a:cubicBezTo>
                  <a:pt x="7868" y="19613"/>
                  <a:pt x="7868" y="19599"/>
                  <a:pt x="7868" y="19588"/>
                </a:cubicBezTo>
                <a:cubicBezTo>
                  <a:pt x="7877" y="19587"/>
                  <a:pt x="7882" y="19567"/>
                  <a:pt x="7885" y="19540"/>
                </a:cubicBezTo>
                <a:close/>
                <a:moveTo>
                  <a:pt x="7826" y="20912"/>
                </a:moveTo>
                <a:cubicBezTo>
                  <a:pt x="7835" y="20891"/>
                  <a:pt x="7852" y="20989"/>
                  <a:pt x="7853" y="20902"/>
                </a:cubicBezTo>
                <a:lnTo>
                  <a:pt x="7863" y="20898"/>
                </a:lnTo>
                <a:cubicBezTo>
                  <a:pt x="7889" y="20996"/>
                  <a:pt x="7833" y="21008"/>
                  <a:pt x="7826" y="20912"/>
                </a:cubicBezTo>
                <a:close/>
                <a:moveTo>
                  <a:pt x="7862" y="20630"/>
                </a:moveTo>
                <a:cubicBezTo>
                  <a:pt x="7858" y="20599"/>
                  <a:pt x="7901" y="20609"/>
                  <a:pt x="7886" y="20680"/>
                </a:cubicBezTo>
                <a:cubicBezTo>
                  <a:pt x="7911" y="20703"/>
                  <a:pt x="7910" y="20620"/>
                  <a:pt x="7926" y="20605"/>
                </a:cubicBezTo>
                <a:cubicBezTo>
                  <a:pt x="7927" y="20634"/>
                  <a:pt x="7923" y="20641"/>
                  <a:pt x="7923" y="20666"/>
                </a:cubicBezTo>
                <a:cubicBezTo>
                  <a:pt x="7933" y="20626"/>
                  <a:pt x="7946" y="20601"/>
                  <a:pt x="7950" y="20536"/>
                </a:cubicBezTo>
                <a:lnTo>
                  <a:pt x="7955" y="20534"/>
                </a:lnTo>
                <a:cubicBezTo>
                  <a:pt x="7947" y="20598"/>
                  <a:pt x="7960" y="20590"/>
                  <a:pt x="7966" y="20649"/>
                </a:cubicBezTo>
                <a:cubicBezTo>
                  <a:pt x="7952" y="20649"/>
                  <a:pt x="7956" y="20719"/>
                  <a:pt x="7949" y="20745"/>
                </a:cubicBezTo>
                <a:cubicBezTo>
                  <a:pt x="7936" y="20762"/>
                  <a:pt x="7935" y="20696"/>
                  <a:pt x="7921" y="20726"/>
                </a:cubicBezTo>
                <a:cubicBezTo>
                  <a:pt x="7902" y="20757"/>
                  <a:pt x="7893" y="20701"/>
                  <a:pt x="7877" y="20714"/>
                </a:cubicBezTo>
                <a:cubicBezTo>
                  <a:pt x="7860" y="20791"/>
                  <a:pt x="7877" y="20677"/>
                  <a:pt x="7862" y="20630"/>
                </a:cubicBezTo>
                <a:close/>
                <a:moveTo>
                  <a:pt x="7907" y="19839"/>
                </a:moveTo>
                <a:cubicBezTo>
                  <a:pt x="7911" y="19831"/>
                  <a:pt x="7945" y="19893"/>
                  <a:pt x="7943" y="19794"/>
                </a:cubicBezTo>
                <a:cubicBezTo>
                  <a:pt x="7979" y="19847"/>
                  <a:pt x="8014" y="19731"/>
                  <a:pt x="8061" y="19748"/>
                </a:cubicBezTo>
                <a:cubicBezTo>
                  <a:pt x="8069" y="19860"/>
                  <a:pt x="8031" y="19786"/>
                  <a:pt x="8034" y="19878"/>
                </a:cubicBezTo>
                <a:lnTo>
                  <a:pt x="8018" y="19884"/>
                </a:lnTo>
                <a:cubicBezTo>
                  <a:pt x="8006" y="19779"/>
                  <a:pt x="7986" y="19857"/>
                  <a:pt x="7975" y="19901"/>
                </a:cubicBezTo>
                <a:lnTo>
                  <a:pt x="7964" y="19905"/>
                </a:lnTo>
                <a:cubicBezTo>
                  <a:pt x="7950" y="19853"/>
                  <a:pt x="7923" y="19896"/>
                  <a:pt x="7911" y="19926"/>
                </a:cubicBezTo>
                <a:lnTo>
                  <a:pt x="7906" y="19929"/>
                </a:lnTo>
                <a:cubicBezTo>
                  <a:pt x="7894" y="19871"/>
                  <a:pt x="7873" y="19931"/>
                  <a:pt x="7891" y="19845"/>
                </a:cubicBezTo>
                <a:cubicBezTo>
                  <a:pt x="7891" y="19845"/>
                  <a:pt x="7907" y="19839"/>
                  <a:pt x="7907" y="19839"/>
                </a:cubicBezTo>
                <a:close/>
                <a:moveTo>
                  <a:pt x="7905" y="19452"/>
                </a:moveTo>
                <a:cubicBezTo>
                  <a:pt x="7905" y="19463"/>
                  <a:pt x="7903" y="19471"/>
                  <a:pt x="7903" y="19480"/>
                </a:cubicBezTo>
                <a:cubicBezTo>
                  <a:pt x="7900" y="19477"/>
                  <a:pt x="7898" y="19474"/>
                  <a:pt x="7895" y="19471"/>
                </a:cubicBezTo>
                <a:cubicBezTo>
                  <a:pt x="7898" y="19462"/>
                  <a:pt x="7901" y="19454"/>
                  <a:pt x="7905" y="19452"/>
                </a:cubicBezTo>
                <a:close/>
                <a:moveTo>
                  <a:pt x="7956" y="19491"/>
                </a:moveTo>
                <a:cubicBezTo>
                  <a:pt x="7975" y="19480"/>
                  <a:pt x="8012" y="19480"/>
                  <a:pt x="8026" y="19464"/>
                </a:cubicBezTo>
                <a:cubicBezTo>
                  <a:pt x="8028" y="19503"/>
                  <a:pt x="8018" y="19494"/>
                  <a:pt x="8018" y="19527"/>
                </a:cubicBezTo>
                <a:cubicBezTo>
                  <a:pt x="8036" y="19545"/>
                  <a:pt x="8037" y="19493"/>
                  <a:pt x="8042" y="19458"/>
                </a:cubicBezTo>
                <a:cubicBezTo>
                  <a:pt x="8050" y="19446"/>
                  <a:pt x="8053" y="19482"/>
                  <a:pt x="8060" y="19480"/>
                </a:cubicBezTo>
                <a:cubicBezTo>
                  <a:pt x="8040" y="19576"/>
                  <a:pt x="8014" y="19576"/>
                  <a:pt x="7982" y="19571"/>
                </a:cubicBezTo>
                <a:cubicBezTo>
                  <a:pt x="7971" y="19552"/>
                  <a:pt x="7984" y="19538"/>
                  <a:pt x="7991" y="19537"/>
                </a:cubicBezTo>
                <a:cubicBezTo>
                  <a:pt x="7977" y="19439"/>
                  <a:pt x="7957" y="19619"/>
                  <a:pt x="7951" y="19494"/>
                </a:cubicBezTo>
                <a:cubicBezTo>
                  <a:pt x="7951" y="19494"/>
                  <a:pt x="7956" y="19491"/>
                  <a:pt x="7956" y="19491"/>
                </a:cubicBezTo>
                <a:close/>
                <a:moveTo>
                  <a:pt x="8062" y="20849"/>
                </a:moveTo>
                <a:cubicBezTo>
                  <a:pt x="8057" y="20892"/>
                  <a:pt x="8040" y="20887"/>
                  <a:pt x="8026" y="20893"/>
                </a:cubicBezTo>
                <a:cubicBezTo>
                  <a:pt x="8024" y="20845"/>
                  <a:pt x="8040" y="20870"/>
                  <a:pt x="8040" y="20828"/>
                </a:cubicBezTo>
                <a:lnTo>
                  <a:pt x="8045" y="20826"/>
                </a:lnTo>
                <a:cubicBezTo>
                  <a:pt x="8055" y="20805"/>
                  <a:pt x="8088" y="20830"/>
                  <a:pt x="8062" y="20849"/>
                </a:cubicBezTo>
                <a:close/>
                <a:moveTo>
                  <a:pt x="8095" y="20628"/>
                </a:moveTo>
                <a:lnTo>
                  <a:pt x="8097" y="20657"/>
                </a:lnTo>
                <a:lnTo>
                  <a:pt x="8086" y="20661"/>
                </a:lnTo>
                <a:cubicBezTo>
                  <a:pt x="8073" y="20620"/>
                  <a:pt x="8051" y="20596"/>
                  <a:pt x="8049" y="20675"/>
                </a:cubicBezTo>
                <a:cubicBezTo>
                  <a:pt x="8035" y="20680"/>
                  <a:pt x="8040" y="20588"/>
                  <a:pt x="8028" y="20551"/>
                </a:cubicBezTo>
                <a:cubicBezTo>
                  <a:pt x="8041" y="20561"/>
                  <a:pt x="8051" y="20502"/>
                  <a:pt x="8045" y="20588"/>
                </a:cubicBezTo>
                <a:cubicBezTo>
                  <a:pt x="8057" y="20552"/>
                  <a:pt x="8076" y="20540"/>
                  <a:pt x="8097" y="20538"/>
                </a:cubicBezTo>
                <a:lnTo>
                  <a:pt x="8100" y="20596"/>
                </a:lnTo>
                <a:cubicBezTo>
                  <a:pt x="8087" y="20602"/>
                  <a:pt x="8082" y="20552"/>
                  <a:pt x="8066" y="20579"/>
                </a:cubicBezTo>
                <a:cubicBezTo>
                  <a:pt x="8070" y="20640"/>
                  <a:pt x="8090" y="20578"/>
                  <a:pt x="8095" y="20628"/>
                </a:cubicBezTo>
                <a:close/>
                <a:moveTo>
                  <a:pt x="8102" y="19464"/>
                </a:moveTo>
                <a:cubicBezTo>
                  <a:pt x="8113" y="19477"/>
                  <a:pt x="8132" y="19416"/>
                  <a:pt x="8136" y="19480"/>
                </a:cubicBezTo>
                <a:lnTo>
                  <a:pt x="8109" y="19491"/>
                </a:lnTo>
                <a:lnTo>
                  <a:pt x="8093" y="19497"/>
                </a:lnTo>
                <a:cubicBezTo>
                  <a:pt x="8086" y="19513"/>
                  <a:pt x="8097" y="19534"/>
                  <a:pt x="8097" y="19585"/>
                </a:cubicBezTo>
                <a:lnTo>
                  <a:pt x="8086" y="19589"/>
                </a:lnTo>
                <a:cubicBezTo>
                  <a:pt x="8080" y="19587"/>
                  <a:pt x="8071" y="19600"/>
                  <a:pt x="8069" y="19566"/>
                </a:cubicBezTo>
                <a:cubicBezTo>
                  <a:pt x="8083" y="19552"/>
                  <a:pt x="8066" y="19436"/>
                  <a:pt x="8102" y="19464"/>
                </a:cubicBezTo>
                <a:close/>
                <a:moveTo>
                  <a:pt x="8147" y="19151"/>
                </a:moveTo>
                <a:cubicBezTo>
                  <a:pt x="8153" y="19163"/>
                  <a:pt x="8157" y="19189"/>
                  <a:pt x="8163" y="19201"/>
                </a:cubicBezTo>
                <a:cubicBezTo>
                  <a:pt x="8157" y="19202"/>
                  <a:pt x="8152" y="19207"/>
                  <a:pt x="8152" y="19236"/>
                </a:cubicBezTo>
                <a:lnTo>
                  <a:pt x="8147" y="19238"/>
                </a:lnTo>
                <a:cubicBezTo>
                  <a:pt x="8156" y="19194"/>
                  <a:pt x="8139" y="19171"/>
                  <a:pt x="8147" y="19151"/>
                </a:cubicBezTo>
                <a:close/>
                <a:moveTo>
                  <a:pt x="8194" y="19309"/>
                </a:moveTo>
                <a:cubicBezTo>
                  <a:pt x="8212" y="19260"/>
                  <a:pt x="8236" y="19370"/>
                  <a:pt x="8242" y="19290"/>
                </a:cubicBezTo>
                <a:cubicBezTo>
                  <a:pt x="8232" y="19280"/>
                  <a:pt x="8243" y="19258"/>
                  <a:pt x="8245" y="19229"/>
                </a:cubicBezTo>
                <a:cubicBezTo>
                  <a:pt x="8272" y="19248"/>
                  <a:pt x="8233" y="19360"/>
                  <a:pt x="8225" y="19386"/>
                </a:cubicBezTo>
                <a:lnTo>
                  <a:pt x="8219" y="19388"/>
                </a:lnTo>
                <a:cubicBezTo>
                  <a:pt x="8206" y="19306"/>
                  <a:pt x="8165" y="19437"/>
                  <a:pt x="8152" y="19355"/>
                </a:cubicBezTo>
                <a:cubicBezTo>
                  <a:pt x="8157" y="19359"/>
                  <a:pt x="8157" y="19342"/>
                  <a:pt x="8156" y="19323"/>
                </a:cubicBezTo>
                <a:lnTo>
                  <a:pt x="8161" y="19321"/>
                </a:lnTo>
                <a:cubicBezTo>
                  <a:pt x="8161" y="19321"/>
                  <a:pt x="8194" y="19309"/>
                  <a:pt x="8194" y="19309"/>
                </a:cubicBezTo>
                <a:close/>
                <a:moveTo>
                  <a:pt x="8208" y="19197"/>
                </a:moveTo>
                <a:cubicBezTo>
                  <a:pt x="8208" y="19205"/>
                  <a:pt x="8208" y="19212"/>
                  <a:pt x="8206" y="19215"/>
                </a:cubicBezTo>
                <a:cubicBezTo>
                  <a:pt x="8203" y="19206"/>
                  <a:pt x="8200" y="19201"/>
                  <a:pt x="8196" y="19197"/>
                </a:cubicBezTo>
                <a:cubicBezTo>
                  <a:pt x="8196" y="19197"/>
                  <a:pt x="8208" y="19197"/>
                  <a:pt x="8208" y="19197"/>
                </a:cubicBezTo>
                <a:close/>
                <a:moveTo>
                  <a:pt x="7431" y="20504"/>
                </a:moveTo>
                <a:lnTo>
                  <a:pt x="7463" y="20492"/>
                </a:lnTo>
                <a:lnTo>
                  <a:pt x="7474" y="20487"/>
                </a:lnTo>
                <a:cubicBezTo>
                  <a:pt x="7511" y="20621"/>
                  <a:pt x="7440" y="20590"/>
                  <a:pt x="7431" y="20504"/>
                </a:cubicBezTo>
                <a:close/>
                <a:moveTo>
                  <a:pt x="7319" y="20312"/>
                </a:moveTo>
                <a:lnTo>
                  <a:pt x="7297" y="20321"/>
                </a:lnTo>
                <a:cubicBezTo>
                  <a:pt x="7293" y="20328"/>
                  <a:pt x="7291" y="20311"/>
                  <a:pt x="7290" y="20294"/>
                </a:cubicBezTo>
                <a:cubicBezTo>
                  <a:pt x="7299" y="20273"/>
                  <a:pt x="7324" y="20316"/>
                  <a:pt x="7321" y="20251"/>
                </a:cubicBezTo>
                <a:cubicBezTo>
                  <a:pt x="7316" y="20246"/>
                  <a:pt x="7314" y="20229"/>
                  <a:pt x="7313" y="20195"/>
                </a:cubicBezTo>
                <a:lnTo>
                  <a:pt x="7340" y="20184"/>
                </a:lnTo>
                <a:cubicBezTo>
                  <a:pt x="7340" y="20218"/>
                  <a:pt x="7333" y="20219"/>
                  <a:pt x="7325" y="20220"/>
                </a:cubicBezTo>
                <a:cubicBezTo>
                  <a:pt x="7329" y="20376"/>
                  <a:pt x="7348" y="20230"/>
                  <a:pt x="7356" y="20297"/>
                </a:cubicBezTo>
                <a:cubicBezTo>
                  <a:pt x="7344" y="20316"/>
                  <a:pt x="7332" y="20366"/>
                  <a:pt x="7319" y="20312"/>
                </a:cubicBezTo>
                <a:close/>
                <a:moveTo>
                  <a:pt x="7276" y="20329"/>
                </a:moveTo>
                <a:lnTo>
                  <a:pt x="7270" y="20331"/>
                </a:lnTo>
                <a:cubicBezTo>
                  <a:pt x="7265" y="20272"/>
                  <a:pt x="7245" y="20335"/>
                  <a:pt x="7255" y="20248"/>
                </a:cubicBezTo>
                <a:cubicBezTo>
                  <a:pt x="7268" y="20238"/>
                  <a:pt x="7281" y="20232"/>
                  <a:pt x="7285" y="20295"/>
                </a:cubicBezTo>
                <a:cubicBezTo>
                  <a:pt x="7281" y="20304"/>
                  <a:pt x="7275" y="20301"/>
                  <a:pt x="7276" y="20329"/>
                </a:cubicBezTo>
                <a:close/>
                <a:moveTo>
                  <a:pt x="7166" y="20433"/>
                </a:moveTo>
                <a:lnTo>
                  <a:pt x="7161" y="20435"/>
                </a:lnTo>
                <a:lnTo>
                  <a:pt x="7160" y="20406"/>
                </a:lnTo>
                <a:cubicBezTo>
                  <a:pt x="7145" y="20452"/>
                  <a:pt x="7123" y="20349"/>
                  <a:pt x="7134" y="20327"/>
                </a:cubicBezTo>
                <a:cubicBezTo>
                  <a:pt x="7148" y="20333"/>
                  <a:pt x="7154" y="20408"/>
                  <a:pt x="7170" y="20402"/>
                </a:cubicBezTo>
                <a:cubicBezTo>
                  <a:pt x="7170" y="20384"/>
                  <a:pt x="7169" y="20367"/>
                  <a:pt x="7174" y="20370"/>
                </a:cubicBezTo>
                <a:cubicBezTo>
                  <a:pt x="7187" y="20366"/>
                  <a:pt x="7176" y="20451"/>
                  <a:pt x="7166" y="20433"/>
                </a:cubicBezTo>
                <a:close/>
                <a:moveTo>
                  <a:pt x="7090" y="20434"/>
                </a:moveTo>
                <a:cubicBezTo>
                  <a:pt x="7069" y="20450"/>
                  <a:pt x="7057" y="20504"/>
                  <a:pt x="7041" y="20543"/>
                </a:cubicBezTo>
                <a:cubicBezTo>
                  <a:pt x="7033" y="20503"/>
                  <a:pt x="7031" y="20472"/>
                  <a:pt x="7035" y="20426"/>
                </a:cubicBezTo>
                <a:lnTo>
                  <a:pt x="7019" y="20433"/>
                </a:lnTo>
                <a:cubicBezTo>
                  <a:pt x="7015" y="20448"/>
                  <a:pt x="7011" y="20463"/>
                  <a:pt x="7012" y="20496"/>
                </a:cubicBezTo>
                <a:cubicBezTo>
                  <a:pt x="7001" y="20488"/>
                  <a:pt x="6995" y="20439"/>
                  <a:pt x="6982" y="20449"/>
                </a:cubicBezTo>
                <a:cubicBezTo>
                  <a:pt x="6970" y="20471"/>
                  <a:pt x="6999" y="20499"/>
                  <a:pt x="6998" y="20561"/>
                </a:cubicBezTo>
                <a:lnTo>
                  <a:pt x="6982" y="20567"/>
                </a:lnTo>
                <a:cubicBezTo>
                  <a:pt x="6970" y="20499"/>
                  <a:pt x="6945" y="20652"/>
                  <a:pt x="6928" y="20560"/>
                </a:cubicBezTo>
                <a:cubicBezTo>
                  <a:pt x="6935" y="20557"/>
                  <a:pt x="6972" y="20553"/>
                  <a:pt x="6953" y="20520"/>
                </a:cubicBezTo>
                <a:cubicBezTo>
                  <a:pt x="6937" y="20553"/>
                  <a:pt x="6934" y="20482"/>
                  <a:pt x="6927" y="20441"/>
                </a:cubicBezTo>
                <a:cubicBezTo>
                  <a:pt x="6934" y="20385"/>
                  <a:pt x="6961" y="20406"/>
                  <a:pt x="6979" y="20390"/>
                </a:cubicBezTo>
                <a:cubicBezTo>
                  <a:pt x="7001" y="20408"/>
                  <a:pt x="7011" y="20328"/>
                  <a:pt x="7022" y="20373"/>
                </a:cubicBezTo>
                <a:cubicBezTo>
                  <a:pt x="7025" y="20364"/>
                  <a:pt x="7032" y="20367"/>
                  <a:pt x="7031" y="20339"/>
                </a:cubicBezTo>
                <a:lnTo>
                  <a:pt x="7036" y="20337"/>
                </a:lnTo>
                <a:lnTo>
                  <a:pt x="7038" y="20366"/>
                </a:lnTo>
                <a:cubicBezTo>
                  <a:pt x="7051" y="20388"/>
                  <a:pt x="7055" y="20361"/>
                  <a:pt x="7076" y="20380"/>
                </a:cubicBezTo>
                <a:cubicBezTo>
                  <a:pt x="7087" y="20380"/>
                  <a:pt x="7095" y="20392"/>
                  <a:pt x="7101" y="20430"/>
                </a:cubicBezTo>
                <a:cubicBezTo>
                  <a:pt x="7101" y="20430"/>
                  <a:pt x="7090" y="20434"/>
                  <a:pt x="7090" y="20434"/>
                </a:cubicBezTo>
                <a:close/>
                <a:moveTo>
                  <a:pt x="7605" y="19691"/>
                </a:moveTo>
                <a:cubicBezTo>
                  <a:pt x="7604" y="19662"/>
                  <a:pt x="7611" y="19665"/>
                  <a:pt x="7614" y="19657"/>
                </a:cubicBezTo>
                <a:cubicBezTo>
                  <a:pt x="7614" y="19632"/>
                  <a:pt x="7611" y="19630"/>
                  <a:pt x="7608" y="19630"/>
                </a:cubicBezTo>
                <a:cubicBezTo>
                  <a:pt x="7607" y="19590"/>
                  <a:pt x="7620" y="19601"/>
                  <a:pt x="7628" y="19592"/>
                </a:cubicBezTo>
                <a:cubicBezTo>
                  <a:pt x="7635" y="19683"/>
                  <a:pt x="7621" y="19690"/>
                  <a:pt x="7605" y="19691"/>
                </a:cubicBezTo>
                <a:close/>
                <a:moveTo>
                  <a:pt x="8316" y="18584"/>
                </a:moveTo>
                <a:cubicBezTo>
                  <a:pt x="8301" y="18555"/>
                  <a:pt x="8268" y="18647"/>
                  <a:pt x="8267" y="18535"/>
                </a:cubicBezTo>
                <a:lnTo>
                  <a:pt x="8299" y="18534"/>
                </a:lnTo>
                <a:cubicBezTo>
                  <a:pt x="8315" y="18545"/>
                  <a:pt x="8317" y="18476"/>
                  <a:pt x="8332" y="18482"/>
                </a:cubicBezTo>
                <a:cubicBezTo>
                  <a:pt x="8332" y="18533"/>
                  <a:pt x="8339" y="18542"/>
                  <a:pt x="8341" y="18584"/>
                </a:cubicBezTo>
                <a:cubicBezTo>
                  <a:pt x="8341" y="18584"/>
                  <a:pt x="8316" y="18584"/>
                  <a:pt x="8316" y="18584"/>
                </a:cubicBezTo>
                <a:close/>
                <a:moveTo>
                  <a:pt x="9650" y="1028"/>
                </a:moveTo>
                <a:cubicBezTo>
                  <a:pt x="9644" y="1007"/>
                  <a:pt x="9638" y="986"/>
                  <a:pt x="9635" y="931"/>
                </a:cubicBezTo>
                <a:lnTo>
                  <a:pt x="9654" y="940"/>
                </a:lnTo>
                <a:cubicBezTo>
                  <a:pt x="9656" y="987"/>
                  <a:pt x="9654" y="1016"/>
                  <a:pt x="9650" y="1028"/>
                </a:cubicBezTo>
                <a:close/>
                <a:moveTo>
                  <a:pt x="9592" y="991"/>
                </a:moveTo>
                <a:cubicBezTo>
                  <a:pt x="9589" y="987"/>
                  <a:pt x="9586" y="985"/>
                  <a:pt x="9583" y="982"/>
                </a:cubicBezTo>
                <a:cubicBezTo>
                  <a:pt x="9586" y="961"/>
                  <a:pt x="9588" y="939"/>
                  <a:pt x="9589" y="909"/>
                </a:cubicBezTo>
                <a:lnTo>
                  <a:pt x="9629" y="928"/>
                </a:lnTo>
                <a:cubicBezTo>
                  <a:pt x="9614" y="932"/>
                  <a:pt x="9612" y="1023"/>
                  <a:pt x="9592" y="991"/>
                </a:cubicBezTo>
                <a:close/>
                <a:moveTo>
                  <a:pt x="9103" y="1045"/>
                </a:moveTo>
                <a:lnTo>
                  <a:pt x="9104" y="1042"/>
                </a:lnTo>
                <a:lnTo>
                  <a:pt x="9107" y="1043"/>
                </a:lnTo>
                <a:cubicBezTo>
                  <a:pt x="9106" y="1044"/>
                  <a:pt x="9104" y="1044"/>
                  <a:pt x="9103" y="1045"/>
                </a:cubicBezTo>
                <a:close/>
                <a:moveTo>
                  <a:pt x="9056" y="1074"/>
                </a:moveTo>
                <a:lnTo>
                  <a:pt x="9012" y="1085"/>
                </a:lnTo>
                <a:lnTo>
                  <a:pt x="8999" y="1089"/>
                </a:lnTo>
                <a:lnTo>
                  <a:pt x="8929" y="1106"/>
                </a:lnTo>
                <a:lnTo>
                  <a:pt x="8897" y="1114"/>
                </a:lnTo>
                <a:cubicBezTo>
                  <a:pt x="8897" y="1078"/>
                  <a:pt x="8898" y="1038"/>
                  <a:pt x="8899" y="997"/>
                </a:cubicBezTo>
                <a:cubicBezTo>
                  <a:pt x="8923" y="940"/>
                  <a:pt x="8915" y="1207"/>
                  <a:pt x="8929" y="1062"/>
                </a:cubicBezTo>
                <a:lnTo>
                  <a:pt x="8977" y="1085"/>
                </a:lnTo>
                <a:cubicBezTo>
                  <a:pt x="8989" y="1069"/>
                  <a:pt x="8997" y="1028"/>
                  <a:pt x="9001" y="942"/>
                </a:cubicBezTo>
                <a:cubicBezTo>
                  <a:pt x="9016" y="979"/>
                  <a:pt x="9057" y="905"/>
                  <a:pt x="9055" y="1019"/>
                </a:cubicBezTo>
                <a:cubicBezTo>
                  <a:pt x="9048" y="1027"/>
                  <a:pt x="9039" y="1012"/>
                  <a:pt x="9036" y="1061"/>
                </a:cubicBezTo>
                <a:lnTo>
                  <a:pt x="9060" y="1072"/>
                </a:lnTo>
                <a:cubicBezTo>
                  <a:pt x="9059" y="1073"/>
                  <a:pt x="9057" y="1074"/>
                  <a:pt x="9056" y="1074"/>
                </a:cubicBezTo>
                <a:close/>
                <a:moveTo>
                  <a:pt x="8410" y="1285"/>
                </a:moveTo>
                <a:lnTo>
                  <a:pt x="8403" y="1287"/>
                </a:lnTo>
                <a:lnTo>
                  <a:pt x="8372" y="1295"/>
                </a:lnTo>
                <a:lnTo>
                  <a:pt x="8359" y="1298"/>
                </a:lnTo>
                <a:lnTo>
                  <a:pt x="8356" y="1298"/>
                </a:lnTo>
                <a:cubicBezTo>
                  <a:pt x="8356" y="1286"/>
                  <a:pt x="8356" y="1274"/>
                  <a:pt x="8358" y="1256"/>
                </a:cubicBezTo>
                <a:lnTo>
                  <a:pt x="8411" y="1281"/>
                </a:lnTo>
                <a:cubicBezTo>
                  <a:pt x="8410" y="1283"/>
                  <a:pt x="8410" y="1283"/>
                  <a:pt x="8410" y="1285"/>
                </a:cubicBezTo>
                <a:close/>
                <a:moveTo>
                  <a:pt x="8273" y="1319"/>
                </a:moveTo>
                <a:lnTo>
                  <a:pt x="8248" y="1307"/>
                </a:lnTo>
                <a:lnTo>
                  <a:pt x="8232" y="1300"/>
                </a:lnTo>
                <a:cubicBezTo>
                  <a:pt x="8249" y="1133"/>
                  <a:pt x="8262" y="1330"/>
                  <a:pt x="8277" y="1218"/>
                </a:cubicBezTo>
                <a:lnTo>
                  <a:pt x="8293" y="1226"/>
                </a:lnTo>
                <a:cubicBezTo>
                  <a:pt x="8288" y="1339"/>
                  <a:pt x="8326" y="1257"/>
                  <a:pt x="8336" y="1303"/>
                </a:cubicBezTo>
                <a:cubicBezTo>
                  <a:pt x="8336" y="1303"/>
                  <a:pt x="8273" y="1319"/>
                  <a:pt x="8273" y="1319"/>
                </a:cubicBezTo>
                <a:close/>
                <a:moveTo>
                  <a:pt x="8216" y="1292"/>
                </a:moveTo>
                <a:cubicBezTo>
                  <a:pt x="8189" y="1312"/>
                  <a:pt x="8149" y="1195"/>
                  <a:pt x="8132" y="1305"/>
                </a:cubicBezTo>
                <a:cubicBezTo>
                  <a:pt x="8119" y="1294"/>
                  <a:pt x="8107" y="1304"/>
                  <a:pt x="8098" y="1339"/>
                </a:cubicBezTo>
                <a:lnTo>
                  <a:pt x="8017" y="1301"/>
                </a:lnTo>
                <a:cubicBezTo>
                  <a:pt x="8002" y="1287"/>
                  <a:pt x="7992" y="1255"/>
                  <a:pt x="7990" y="1185"/>
                </a:cubicBezTo>
                <a:lnTo>
                  <a:pt x="7998" y="1189"/>
                </a:lnTo>
                <a:cubicBezTo>
                  <a:pt x="8073" y="1246"/>
                  <a:pt x="8133" y="1162"/>
                  <a:pt x="8210" y="1238"/>
                </a:cubicBezTo>
                <a:cubicBezTo>
                  <a:pt x="8215" y="1243"/>
                  <a:pt x="8219" y="1250"/>
                  <a:pt x="8216" y="1292"/>
                </a:cubicBezTo>
                <a:close/>
                <a:moveTo>
                  <a:pt x="7859" y="1584"/>
                </a:moveTo>
                <a:cubicBezTo>
                  <a:pt x="7857" y="1584"/>
                  <a:pt x="7856" y="1584"/>
                  <a:pt x="7854" y="1585"/>
                </a:cubicBezTo>
                <a:cubicBezTo>
                  <a:pt x="7858" y="1543"/>
                  <a:pt x="7853" y="1536"/>
                  <a:pt x="7848" y="1530"/>
                </a:cubicBezTo>
                <a:lnTo>
                  <a:pt x="7832" y="1522"/>
                </a:lnTo>
                <a:cubicBezTo>
                  <a:pt x="7804" y="1523"/>
                  <a:pt x="7769" y="1453"/>
                  <a:pt x="7749" y="1535"/>
                </a:cubicBezTo>
                <a:lnTo>
                  <a:pt x="7741" y="1531"/>
                </a:lnTo>
                <a:cubicBezTo>
                  <a:pt x="7737" y="1444"/>
                  <a:pt x="7673" y="1414"/>
                  <a:pt x="7660" y="1493"/>
                </a:cubicBezTo>
                <a:lnTo>
                  <a:pt x="7596" y="1463"/>
                </a:lnTo>
                <a:cubicBezTo>
                  <a:pt x="7581" y="1642"/>
                  <a:pt x="7534" y="1504"/>
                  <a:pt x="7502" y="1521"/>
                </a:cubicBezTo>
                <a:lnTo>
                  <a:pt x="7486" y="1514"/>
                </a:lnTo>
                <a:cubicBezTo>
                  <a:pt x="7417" y="1477"/>
                  <a:pt x="7488" y="1318"/>
                  <a:pt x="7512" y="1320"/>
                </a:cubicBezTo>
                <a:lnTo>
                  <a:pt x="7528" y="1328"/>
                </a:lnTo>
                <a:lnTo>
                  <a:pt x="7552" y="1339"/>
                </a:lnTo>
                <a:cubicBezTo>
                  <a:pt x="7595" y="1410"/>
                  <a:pt x="7628" y="1420"/>
                  <a:pt x="7684" y="1350"/>
                </a:cubicBezTo>
                <a:cubicBezTo>
                  <a:pt x="7723" y="1412"/>
                  <a:pt x="7729" y="1385"/>
                  <a:pt x="7773" y="1392"/>
                </a:cubicBezTo>
                <a:lnTo>
                  <a:pt x="7805" y="1407"/>
                </a:lnTo>
                <a:cubicBezTo>
                  <a:pt x="7830" y="1448"/>
                  <a:pt x="7844" y="1391"/>
                  <a:pt x="7864" y="1384"/>
                </a:cubicBezTo>
                <a:cubicBezTo>
                  <a:pt x="7865" y="1342"/>
                  <a:pt x="7859" y="1330"/>
                  <a:pt x="7861" y="1279"/>
                </a:cubicBezTo>
                <a:lnTo>
                  <a:pt x="7853" y="1275"/>
                </a:lnTo>
                <a:cubicBezTo>
                  <a:pt x="7857" y="1215"/>
                  <a:pt x="7861" y="1158"/>
                  <a:pt x="7874" y="1183"/>
                </a:cubicBezTo>
                <a:lnTo>
                  <a:pt x="7898" y="1194"/>
                </a:lnTo>
                <a:cubicBezTo>
                  <a:pt x="7911" y="1204"/>
                  <a:pt x="7930" y="1184"/>
                  <a:pt x="7928" y="1260"/>
                </a:cubicBezTo>
                <a:cubicBezTo>
                  <a:pt x="7910" y="1170"/>
                  <a:pt x="7885" y="1373"/>
                  <a:pt x="7904" y="1403"/>
                </a:cubicBezTo>
                <a:cubicBezTo>
                  <a:pt x="7907" y="1521"/>
                  <a:pt x="7954" y="1446"/>
                  <a:pt x="7975" y="1487"/>
                </a:cubicBezTo>
                <a:cubicBezTo>
                  <a:pt x="7987" y="1435"/>
                  <a:pt x="7996" y="1351"/>
                  <a:pt x="8020" y="1405"/>
                </a:cubicBezTo>
                <a:cubicBezTo>
                  <a:pt x="8027" y="1418"/>
                  <a:pt x="8034" y="1428"/>
                  <a:pt x="8040" y="1436"/>
                </a:cubicBezTo>
                <a:cubicBezTo>
                  <a:pt x="7977" y="1483"/>
                  <a:pt x="7917" y="1533"/>
                  <a:pt x="7859" y="1584"/>
                </a:cubicBezTo>
                <a:close/>
                <a:moveTo>
                  <a:pt x="7888" y="18188"/>
                </a:moveTo>
                <a:cubicBezTo>
                  <a:pt x="7882" y="18176"/>
                  <a:pt x="7872" y="18186"/>
                  <a:pt x="7872" y="18137"/>
                </a:cubicBezTo>
                <a:cubicBezTo>
                  <a:pt x="7883" y="18139"/>
                  <a:pt x="7890" y="18113"/>
                  <a:pt x="7896" y="18086"/>
                </a:cubicBezTo>
                <a:lnTo>
                  <a:pt x="7921" y="18085"/>
                </a:lnTo>
                <a:cubicBezTo>
                  <a:pt x="7943" y="18116"/>
                  <a:pt x="7986" y="18019"/>
                  <a:pt x="7995" y="18135"/>
                </a:cubicBezTo>
                <a:cubicBezTo>
                  <a:pt x="7959" y="18148"/>
                  <a:pt x="7932" y="18217"/>
                  <a:pt x="7888" y="18188"/>
                </a:cubicBezTo>
                <a:close/>
                <a:moveTo>
                  <a:pt x="7413" y="1479"/>
                </a:moveTo>
                <a:cubicBezTo>
                  <a:pt x="7422" y="1491"/>
                  <a:pt x="7437" y="1481"/>
                  <a:pt x="7435" y="1540"/>
                </a:cubicBezTo>
                <a:lnTo>
                  <a:pt x="7427" y="1537"/>
                </a:lnTo>
                <a:lnTo>
                  <a:pt x="7306" y="1479"/>
                </a:lnTo>
                <a:lnTo>
                  <a:pt x="7282" y="1468"/>
                </a:lnTo>
                <a:cubicBezTo>
                  <a:pt x="7237" y="1507"/>
                  <a:pt x="7166" y="1288"/>
                  <a:pt x="7139" y="1504"/>
                </a:cubicBezTo>
                <a:lnTo>
                  <a:pt x="7131" y="1500"/>
                </a:lnTo>
                <a:cubicBezTo>
                  <a:pt x="7145" y="1290"/>
                  <a:pt x="7107" y="1451"/>
                  <a:pt x="7094" y="1430"/>
                </a:cubicBezTo>
                <a:cubicBezTo>
                  <a:pt x="7097" y="1335"/>
                  <a:pt x="7108" y="1324"/>
                  <a:pt x="7112" y="1233"/>
                </a:cubicBezTo>
                <a:cubicBezTo>
                  <a:pt x="7114" y="1183"/>
                  <a:pt x="7129" y="1177"/>
                  <a:pt x="7128" y="1241"/>
                </a:cubicBezTo>
                <a:cubicBezTo>
                  <a:pt x="7142" y="1410"/>
                  <a:pt x="7169" y="1293"/>
                  <a:pt x="7206" y="1330"/>
                </a:cubicBezTo>
                <a:lnTo>
                  <a:pt x="7262" y="1356"/>
                </a:lnTo>
                <a:lnTo>
                  <a:pt x="7311" y="1379"/>
                </a:lnTo>
                <a:cubicBezTo>
                  <a:pt x="7327" y="1364"/>
                  <a:pt x="7356" y="1471"/>
                  <a:pt x="7356" y="1297"/>
                </a:cubicBezTo>
                <a:lnTo>
                  <a:pt x="7359" y="1247"/>
                </a:lnTo>
                <a:cubicBezTo>
                  <a:pt x="7361" y="1080"/>
                  <a:pt x="7379" y="1178"/>
                  <a:pt x="7375" y="1255"/>
                </a:cubicBezTo>
                <a:cubicBezTo>
                  <a:pt x="7364" y="1494"/>
                  <a:pt x="7408" y="1252"/>
                  <a:pt x="7429" y="1332"/>
                </a:cubicBezTo>
                <a:cubicBezTo>
                  <a:pt x="7425" y="1415"/>
                  <a:pt x="7450" y="1371"/>
                  <a:pt x="7448" y="1444"/>
                </a:cubicBezTo>
                <a:cubicBezTo>
                  <a:pt x="7438" y="1432"/>
                  <a:pt x="7390" y="1409"/>
                  <a:pt x="7413" y="1479"/>
                </a:cubicBezTo>
                <a:close/>
                <a:moveTo>
                  <a:pt x="7530" y="1123"/>
                </a:moveTo>
                <a:lnTo>
                  <a:pt x="7538" y="1127"/>
                </a:lnTo>
                <a:cubicBezTo>
                  <a:pt x="7575" y="1111"/>
                  <a:pt x="7626" y="1235"/>
                  <a:pt x="7654" y="1130"/>
                </a:cubicBezTo>
                <a:lnTo>
                  <a:pt x="7743" y="1172"/>
                </a:lnTo>
                <a:cubicBezTo>
                  <a:pt x="7773" y="1219"/>
                  <a:pt x="7832" y="1147"/>
                  <a:pt x="7845" y="1272"/>
                </a:cubicBezTo>
                <a:lnTo>
                  <a:pt x="7797" y="1249"/>
                </a:lnTo>
                <a:lnTo>
                  <a:pt x="7772" y="1237"/>
                </a:lnTo>
                <a:cubicBezTo>
                  <a:pt x="7722" y="1348"/>
                  <a:pt x="7640" y="1147"/>
                  <a:pt x="7590" y="1254"/>
                </a:cubicBezTo>
                <a:cubicBezTo>
                  <a:pt x="7557" y="1096"/>
                  <a:pt x="7534" y="1355"/>
                  <a:pt x="7509" y="1216"/>
                </a:cubicBezTo>
                <a:cubicBezTo>
                  <a:pt x="7514" y="1162"/>
                  <a:pt x="7527" y="1189"/>
                  <a:pt x="7530" y="1123"/>
                </a:cubicBezTo>
                <a:close/>
                <a:moveTo>
                  <a:pt x="5576" y="1529"/>
                </a:moveTo>
                <a:cubicBezTo>
                  <a:pt x="5577" y="1353"/>
                  <a:pt x="5643" y="1439"/>
                  <a:pt x="5643" y="1510"/>
                </a:cubicBezTo>
                <a:cubicBezTo>
                  <a:pt x="5615" y="1460"/>
                  <a:pt x="5604" y="1579"/>
                  <a:pt x="5576" y="1529"/>
                </a:cubicBezTo>
                <a:close/>
                <a:moveTo>
                  <a:pt x="5416" y="12816"/>
                </a:moveTo>
                <a:cubicBezTo>
                  <a:pt x="5426" y="12766"/>
                  <a:pt x="5437" y="12730"/>
                  <a:pt x="5450" y="12683"/>
                </a:cubicBezTo>
                <a:cubicBezTo>
                  <a:pt x="5450" y="12683"/>
                  <a:pt x="5450" y="12683"/>
                  <a:pt x="5450" y="12683"/>
                </a:cubicBezTo>
                <a:cubicBezTo>
                  <a:pt x="5437" y="12731"/>
                  <a:pt x="5426" y="12767"/>
                  <a:pt x="5416" y="12816"/>
                </a:cubicBezTo>
                <a:close/>
                <a:moveTo>
                  <a:pt x="5407" y="12865"/>
                </a:moveTo>
                <a:lnTo>
                  <a:pt x="5407" y="12865"/>
                </a:lnTo>
                <a:cubicBezTo>
                  <a:pt x="5409" y="12851"/>
                  <a:pt x="5411" y="12838"/>
                  <a:pt x="5414" y="12826"/>
                </a:cubicBezTo>
                <a:cubicBezTo>
                  <a:pt x="5411" y="12838"/>
                  <a:pt x="5409" y="12851"/>
                  <a:pt x="5407" y="12865"/>
                </a:cubicBezTo>
                <a:close/>
                <a:moveTo>
                  <a:pt x="5131" y="17163"/>
                </a:moveTo>
                <a:lnTo>
                  <a:pt x="5132" y="17113"/>
                </a:lnTo>
                <a:cubicBezTo>
                  <a:pt x="5147" y="17120"/>
                  <a:pt x="5150" y="17052"/>
                  <a:pt x="5165" y="17064"/>
                </a:cubicBezTo>
                <a:cubicBezTo>
                  <a:pt x="5163" y="17123"/>
                  <a:pt x="5166" y="17155"/>
                  <a:pt x="5172" y="17167"/>
                </a:cubicBezTo>
                <a:cubicBezTo>
                  <a:pt x="5169" y="17285"/>
                  <a:pt x="5136" y="17193"/>
                  <a:pt x="5131" y="17163"/>
                </a:cubicBezTo>
                <a:close/>
                <a:moveTo>
                  <a:pt x="3757" y="17646"/>
                </a:moveTo>
                <a:lnTo>
                  <a:pt x="3758" y="17595"/>
                </a:lnTo>
                <a:cubicBezTo>
                  <a:pt x="3777" y="17501"/>
                  <a:pt x="3872" y="17403"/>
                  <a:pt x="3881" y="17617"/>
                </a:cubicBezTo>
                <a:cubicBezTo>
                  <a:pt x="3852" y="17810"/>
                  <a:pt x="3820" y="17558"/>
                  <a:pt x="3757" y="17646"/>
                </a:cubicBezTo>
                <a:close/>
                <a:moveTo>
                  <a:pt x="3614" y="17721"/>
                </a:moveTo>
                <a:cubicBezTo>
                  <a:pt x="3600" y="17737"/>
                  <a:pt x="3599" y="17678"/>
                  <a:pt x="3600" y="17616"/>
                </a:cubicBezTo>
                <a:cubicBezTo>
                  <a:pt x="3627" y="17663"/>
                  <a:pt x="3637" y="17528"/>
                  <a:pt x="3649" y="17626"/>
                </a:cubicBezTo>
                <a:cubicBezTo>
                  <a:pt x="3642" y="17693"/>
                  <a:pt x="3630" y="17716"/>
                  <a:pt x="3614" y="17721"/>
                </a:cubicBezTo>
                <a:close/>
                <a:moveTo>
                  <a:pt x="3120" y="16997"/>
                </a:moveTo>
                <a:cubicBezTo>
                  <a:pt x="3121" y="16991"/>
                  <a:pt x="3122" y="16985"/>
                  <a:pt x="3123" y="16980"/>
                </a:cubicBezTo>
                <a:cubicBezTo>
                  <a:pt x="3034" y="17001"/>
                  <a:pt x="2965" y="17011"/>
                  <a:pt x="2864" y="17010"/>
                </a:cubicBezTo>
                <a:lnTo>
                  <a:pt x="2818" y="16997"/>
                </a:lnTo>
                <a:cubicBezTo>
                  <a:pt x="2784" y="17042"/>
                  <a:pt x="2745" y="16945"/>
                  <a:pt x="2700" y="17016"/>
                </a:cubicBezTo>
                <a:lnTo>
                  <a:pt x="2662" y="17005"/>
                </a:lnTo>
                <a:lnTo>
                  <a:pt x="2660" y="17056"/>
                </a:lnTo>
                <a:cubicBezTo>
                  <a:pt x="2626" y="17014"/>
                  <a:pt x="2624" y="17081"/>
                  <a:pt x="2619" y="17147"/>
                </a:cubicBezTo>
                <a:cubicBezTo>
                  <a:pt x="2605" y="17146"/>
                  <a:pt x="2600" y="17103"/>
                  <a:pt x="2598" y="17040"/>
                </a:cubicBezTo>
                <a:cubicBezTo>
                  <a:pt x="2499" y="17081"/>
                  <a:pt x="2414" y="16853"/>
                  <a:pt x="2328" y="16968"/>
                </a:cubicBezTo>
                <a:cubicBezTo>
                  <a:pt x="2325" y="16852"/>
                  <a:pt x="2285" y="16937"/>
                  <a:pt x="2267" y="16901"/>
                </a:cubicBezTo>
                <a:lnTo>
                  <a:pt x="2266" y="16952"/>
                </a:lnTo>
                <a:cubicBezTo>
                  <a:pt x="2235" y="16857"/>
                  <a:pt x="2196" y="16924"/>
                  <a:pt x="2160" y="16926"/>
                </a:cubicBezTo>
                <a:cubicBezTo>
                  <a:pt x="2170" y="16893"/>
                  <a:pt x="2181" y="16870"/>
                  <a:pt x="2190" y="16834"/>
                </a:cubicBezTo>
                <a:cubicBezTo>
                  <a:pt x="2201" y="16820"/>
                  <a:pt x="2212" y="16814"/>
                  <a:pt x="2222" y="16839"/>
                </a:cubicBezTo>
                <a:lnTo>
                  <a:pt x="2269" y="16850"/>
                </a:lnTo>
                <a:cubicBezTo>
                  <a:pt x="2275" y="16841"/>
                  <a:pt x="2284" y="16853"/>
                  <a:pt x="2285" y="16804"/>
                </a:cubicBezTo>
                <a:cubicBezTo>
                  <a:pt x="2299" y="16731"/>
                  <a:pt x="2347" y="17002"/>
                  <a:pt x="2378" y="16828"/>
                </a:cubicBezTo>
                <a:lnTo>
                  <a:pt x="2386" y="16830"/>
                </a:lnTo>
                <a:lnTo>
                  <a:pt x="2425" y="16840"/>
                </a:lnTo>
                <a:lnTo>
                  <a:pt x="2440" y="16844"/>
                </a:lnTo>
                <a:cubicBezTo>
                  <a:pt x="2464" y="16838"/>
                  <a:pt x="2465" y="16633"/>
                  <a:pt x="2486" y="16601"/>
                </a:cubicBezTo>
                <a:cubicBezTo>
                  <a:pt x="2498" y="16651"/>
                  <a:pt x="2524" y="16629"/>
                  <a:pt x="2530" y="16715"/>
                </a:cubicBezTo>
                <a:cubicBezTo>
                  <a:pt x="2508" y="16699"/>
                  <a:pt x="2487" y="16697"/>
                  <a:pt x="2486" y="16857"/>
                </a:cubicBezTo>
                <a:lnTo>
                  <a:pt x="2517" y="16865"/>
                </a:lnTo>
                <a:cubicBezTo>
                  <a:pt x="2542" y="16836"/>
                  <a:pt x="2533" y="16834"/>
                  <a:pt x="2556" y="16875"/>
                </a:cubicBezTo>
                <a:cubicBezTo>
                  <a:pt x="2581" y="16920"/>
                  <a:pt x="2574" y="16692"/>
                  <a:pt x="2593" y="16681"/>
                </a:cubicBezTo>
                <a:cubicBezTo>
                  <a:pt x="2604" y="16734"/>
                  <a:pt x="2607" y="16821"/>
                  <a:pt x="2595" y="16885"/>
                </a:cubicBezTo>
                <a:lnTo>
                  <a:pt x="2610" y="16890"/>
                </a:lnTo>
                <a:cubicBezTo>
                  <a:pt x="2622" y="16884"/>
                  <a:pt x="2638" y="16915"/>
                  <a:pt x="2643" y="16847"/>
                </a:cubicBezTo>
                <a:cubicBezTo>
                  <a:pt x="2653" y="16852"/>
                  <a:pt x="2660" y="16828"/>
                  <a:pt x="2667" y="16803"/>
                </a:cubicBezTo>
                <a:cubicBezTo>
                  <a:pt x="2670" y="16807"/>
                  <a:pt x="2672" y="16809"/>
                  <a:pt x="2675" y="16813"/>
                </a:cubicBezTo>
                <a:cubicBezTo>
                  <a:pt x="2675" y="16814"/>
                  <a:pt x="2675" y="16814"/>
                  <a:pt x="2675" y="16814"/>
                </a:cubicBezTo>
                <a:cubicBezTo>
                  <a:pt x="2677" y="16825"/>
                  <a:pt x="2678" y="16834"/>
                  <a:pt x="2680" y="16843"/>
                </a:cubicBezTo>
                <a:cubicBezTo>
                  <a:pt x="2681" y="16844"/>
                  <a:pt x="2681" y="16845"/>
                  <a:pt x="2681" y="16846"/>
                </a:cubicBezTo>
                <a:cubicBezTo>
                  <a:pt x="2683" y="16855"/>
                  <a:pt x="2685" y="16861"/>
                  <a:pt x="2687" y="16865"/>
                </a:cubicBezTo>
                <a:cubicBezTo>
                  <a:pt x="2688" y="16866"/>
                  <a:pt x="2688" y="16866"/>
                  <a:pt x="2688" y="16867"/>
                </a:cubicBezTo>
                <a:cubicBezTo>
                  <a:pt x="2693" y="16876"/>
                  <a:pt x="2698" y="16872"/>
                  <a:pt x="2702" y="16847"/>
                </a:cubicBezTo>
                <a:cubicBezTo>
                  <a:pt x="2844" y="16992"/>
                  <a:pt x="3062" y="16744"/>
                  <a:pt x="3179" y="16944"/>
                </a:cubicBezTo>
                <a:cubicBezTo>
                  <a:pt x="3201" y="16688"/>
                  <a:pt x="3290" y="17002"/>
                  <a:pt x="3323" y="16832"/>
                </a:cubicBezTo>
                <a:lnTo>
                  <a:pt x="3400" y="16854"/>
                </a:lnTo>
                <a:cubicBezTo>
                  <a:pt x="3434" y="16867"/>
                  <a:pt x="3465" y="16852"/>
                  <a:pt x="3489" y="16777"/>
                </a:cubicBezTo>
                <a:lnTo>
                  <a:pt x="3496" y="16780"/>
                </a:lnTo>
                <a:cubicBezTo>
                  <a:pt x="3525" y="16868"/>
                  <a:pt x="3571" y="16824"/>
                  <a:pt x="3590" y="16807"/>
                </a:cubicBezTo>
                <a:lnTo>
                  <a:pt x="3613" y="16814"/>
                </a:lnTo>
                <a:cubicBezTo>
                  <a:pt x="3451" y="16893"/>
                  <a:pt x="3285" y="16948"/>
                  <a:pt x="3120" y="16997"/>
                </a:cubicBezTo>
                <a:close/>
                <a:moveTo>
                  <a:pt x="3523" y="19689"/>
                </a:moveTo>
                <a:cubicBezTo>
                  <a:pt x="3510" y="19812"/>
                  <a:pt x="3462" y="19739"/>
                  <a:pt x="3484" y="19529"/>
                </a:cubicBezTo>
                <a:lnTo>
                  <a:pt x="3509" y="19534"/>
                </a:lnTo>
                <a:cubicBezTo>
                  <a:pt x="3533" y="19530"/>
                  <a:pt x="3537" y="19618"/>
                  <a:pt x="3523" y="19689"/>
                </a:cubicBezTo>
                <a:close/>
                <a:moveTo>
                  <a:pt x="2686" y="17128"/>
                </a:moveTo>
                <a:cubicBezTo>
                  <a:pt x="2689" y="17117"/>
                  <a:pt x="2692" y="17111"/>
                  <a:pt x="2697" y="17117"/>
                </a:cubicBezTo>
                <a:cubicBezTo>
                  <a:pt x="2697" y="17120"/>
                  <a:pt x="2697" y="17122"/>
                  <a:pt x="2697" y="17124"/>
                </a:cubicBezTo>
                <a:cubicBezTo>
                  <a:pt x="2693" y="17126"/>
                  <a:pt x="2690" y="17127"/>
                  <a:pt x="2686" y="17128"/>
                </a:cubicBezTo>
                <a:close/>
                <a:moveTo>
                  <a:pt x="2899" y="18018"/>
                </a:moveTo>
                <a:cubicBezTo>
                  <a:pt x="2865" y="18185"/>
                  <a:pt x="2799" y="18112"/>
                  <a:pt x="2753" y="18183"/>
                </a:cubicBezTo>
                <a:lnTo>
                  <a:pt x="2728" y="18176"/>
                </a:lnTo>
                <a:cubicBezTo>
                  <a:pt x="2711" y="18076"/>
                  <a:pt x="2678" y="18227"/>
                  <a:pt x="2654" y="18105"/>
                </a:cubicBezTo>
                <a:lnTo>
                  <a:pt x="2629" y="18098"/>
                </a:lnTo>
                <a:cubicBezTo>
                  <a:pt x="2617" y="18210"/>
                  <a:pt x="2576" y="18101"/>
                  <a:pt x="2553" y="18127"/>
                </a:cubicBezTo>
                <a:cubicBezTo>
                  <a:pt x="2554" y="18075"/>
                  <a:pt x="2561" y="18068"/>
                  <a:pt x="2564" y="18028"/>
                </a:cubicBezTo>
                <a:cubicBezTo>
                  <a:pt x="2558" y="18015"/>
                  <a:pt x="2556" y="17983"/>
                  <a:pt x="2559" y="17924"/>
                </a:cubicBezTo>
                <a:cubicBezTo>
                  <a:pt x="2569" y="17919"/>
                  <a:pt x="2582" y="17939"/>
                  <a:pt x="2586" y="17880"/>
                </a:cubicBezTo>
                <a:cubicBezTo>
                  <a:pt x="2646" y="17914"/>
                  <a:pt x="2690" y="17820"/>
                  <a:pt x="2753" y="17877"/>
                </a:cubicBezTo>
                <a:cubicBezTo>
                  <a:pt x="2761" y="17880"/>
                  <a:pt x="2764" y="17839"/>
                  <a:pt x="2771" y="17831"/>
                </a:cubicBezTo>
                <a:cubicBezTo>
                  <a:pt x="2807" y="17954"/>
                  <a:pt x="2880" y="17813"/>
                  <a:pt x="2953" y="17879"/>
                </a:cubicBezTo>
                <a:cubicBezTo>
                  <a:pt x="2949" y="18030"/>
                  <a:pt x="2913" y="17934"/>
                  <a:pt x="2899" y="18018"/>
                </a:cubicBezTo>
                <a:close/>
                <a:moveTo>
                  <a:pt x="2543" y="18174"/>
                </a:moveTo>
                <a:cubicBezTo>
                  <a:pt x="2530" y="18175"/>
                  <a:pt x="2512" y="18141"/>
                  <a:pt x="2508" y="18215"/>
                </a:cubicBezTo>
                <a:lnTo>
                  <a:pt x="2500" y="18213"/>
                </a:lnTo>
                <a:cubicBezTo>
                  <a:pt x="2501" y="18030"/>
                  <a:pt x="2554" y="17925"/>
                  <a:pt x="2543" y="18174"/>
                </a:cubicBezTo>
                <a:close/>
                <a:moveTo>
                  <a:pt x="2486" y="17205"/>
                </a:moveTo>
                <a:cubicBezTo>
                  <a:pt x="2498" y="17144"/>
                  <a:pt x="2511" y="17085"/>
                  <a:pt x="2526" y="17122"/>
                </a:cubicBezTo>
                <a:lnTo>
                  <a:pt x="2534" y="17124"/>
                </a:lnTo>
                <a:lnTo>
                  <a:pt x="2564" y="17133"/>
                </a:lnTo>
                <a:cubicBezTo>
                  <a:pt x="2564" y="17151"/>
                  <a:pt x="2563" y="17163"/>
                  <a:pt x="2561" y="17174"/>
                </a:cubicBezTo>
                <a:cubicBezTo>
                  <a:pt x="2536" y="17183"/>
                  <a:pt x="2511" y="17194"/>
                  <a:pt x="2486" y="17205"/>
                </a:cubicBezTo>
                <a:close/>
                <a:moveTo>
                  <a:pt x="2456" y="17217"/>
                </a:moveTo>
                <a:cubicBezTo>
                  <a:pt x="2451" y="17220"/>
                  <a:pt x="2445" y="17222"/>
                  <a:pt x="2440" y="17224"/>
                </a:cubicBezTo>
                <a:cubicBezTo>
                  <a:pt x="2436" y="17222"/>
                  <a:pt x="2433" y="17223"/>
                  <a:pt x="2430" y="17222"/>
                </a:cubicBezTo>
                <a:cubicBezTo>
                  <a:pt x="2435" y="17215"/>
                  <a:pt x="2440" y="17208"/>
                  <a:pt x="2446" y="17203"/>
                </a:cubicBezTo>
                <a:cubicBezTo>
                  <a:pt x="2438" y="17158"/>
                  <a:pt x="2427" y="17131"/>
                  <a:pt x="2408" y="17142"/>
                </a:cubicBezTo>
                <a:cubicBezTo>
                  <a:pt x="2404" y="17064"/>
                  <a:pt x="2460" y="17053"/>
                  <a:pt x="2479" y="17110"/>
                </a:cubicBezTo>
                <a:cubicBezTo>
                  <a:pt x="2476" y="17168"/>
                  <a:pt x="2466" y="17162"/>
                  <a:pt x="2455" y="17154"/>
                </a:cubicBezTo>
                <a:cubicBezTo>
                  <a:pt x="2455" y="17179"/>
                  <a:pt x="2455" y="17199"/>
                  <a:pt x="2456" y="17217"/>
                </a:cubicBezTo>
                <a:close/>
                <a:moveTo>
                  <a:pt x="2495" y="18365"/>
                </a:moveTo>
                <a:cubicBezTo>
                  <a:pt x="2467" y="18359"/>
                  <a:pt x="2451" y="18437"/>
                  <a:pt x="2418" y="18392"/>
                </a:cubicBezTo>
                <a:cubicBezTo>
                  <a:pt x="2413" y="18581"/>
                  <a:pt x="2364" y="18429"/>
                  <a:pt x="2353" y="18577"/>
                </a:cubicBezTo>
                <a:lnTo>
                  <a:pt x="2345" y="18574"/>
                </a:lnTo>
                <a:lnTo>
                  <a:pt x="2303" y="18561"/>
                </a:lnTo>
                <a:cubicBezTo>
                  <a:pt x="2297" y="18547"/>
                  <a:pt x="2294" y="18515"/>
                  <a:pt x="2298" y="18457"/>
                </a:cubicBezTo>
                <a:cubicBezTo>
                  <a:pt x="2338" y="18535"/>
                  <a:pt x="2312" y="18312"/>
                  <a:pt x="2328" y="18313"/>
                </a:cubicBezTo>
                <a:cubicBezTo>
                  <a:pt x="2335" y="18392"/>
                  <a:pt x="2333" y="18444"/>
                  <a:pt x="2321" y="18516"/>
                </a:cubicBezTo>
                <a:cubicBezTo>
                  <a:pt x="2364" y="18518"/>
                  <a:pt x="2387" y="18354"/>
                  <a:pt x="2422" y="18291"/>
                </a:cubicBezTo>
                <a:lnTo>
                  <a:pt x="2438" y="18296"/>
                </a:lnTo>
                <a:lnTo>
                  <a:pt x="2440" y="18246"/>
                </a:lnTo>
                <a:cubicBezTo>
                  <a:pt x="2414" y="18094"/>
                  <a:pt x="2346" y="18462"/>
                  <a:pt x="2343" y="18114"/>
                </a:cubicBezTo>
                <a:lnTo>
                  <a:pt x="2347" y="18013"/>
                </a:lnTo>
                <a:cubicBezTo>
                  <a:pt x="2369" y="18019"/>
                  <a:pt x="2393" y="18046"/>
                  <a:pt x="2406" y="17980"/>
                </a:cubicBezTo>
                <a:cubicBezTo>
                  <a:pt x="2412" y="17979"/>
                  <a:pt x="2417" y="17976"/>
                  <a:pt x="2416" y="17932"/>
                </a:cubicBezTo>
                <a:lnTo>
                  <a:pt x="2425" y="17935"/>
                </a:lnTo>
                <a:lnTo>
                  <a:pt x="2441" y="17940"/>
                </a:lnTo>
                <a:cubicBezTo>
                  <a:pt x="2447" y="17953"/>
                  <a:pt x="2450" y="17985"/>
                  <a:pt x="2446" y="18044"/>
                </a:cubicBezTo>
                <a:cubicBezTo>
                  <a:pt x="2450" y="18189"/>
                  <a:pt x="2482" y="18040"/>
                  <a:pt x="2496" y="18059"/>
                </a:cubicBezTo>
                <a:cubicBezTo>
                  <a:pt x="2518" y="18197"/>
                  <a:pt x="2443" y="18101"/>
                  <a:pt x="2446" y="18299"/>
                </a:cubicBezTo>
                <a:cubicBezTo>
                  <a:pt x="2460" y="18332"/>
                  <a:pt x="2497" y="18253"/>
                  <a:pt x="2495" y="18365"/>
                </a:cubicBezTo>
                <a:close/>
                <a:moveTo>
                  <a:pt x="2293" y="17382"/>
                </a:moveTo>
                <a:lnTo>
                  <a:pt x="2284" y="17379"/>
                </a:lnTo>
                <a:lnTo>
                  <a:pt x="2235" y="17363"/>
                </a:lnTo>
                <a:cubicBezTo>
                  <a:pt x="2234" y="17593"/>
                  <a:pt x="2194" y="17504"/>
                  <a:pt x="2169" y="17546"/>
                </a:cubicBezTo>
                <a:cubicBezTo>
                  <a:pt x="2175" y="17737"/>
                  <a:pt x="2184" y="17638"/>
                  <a:pt x="2154" y="17745"/>
                </a:cubicBezTo>
                <a:cubicBezTo>
                  <a:pt x="2132" y="17738"/>
                  <a:pt x="2105" y="17700"/>
                  <a:pt x="2100" y="17829"/>
                </a:cubicBezTo>
                <a:lnTo>
                  <a:pt x="2091" y="17826"/>
                </a:lnTo>
                <a:cubicBezTo>
                  <a:pt x="2082" y="17608"/>
                  <a:pt x="2154" y="17735"/>
                  <a:pt x="2132" y="17635"/>
                </a:cubicBezTo>
                <a:cubicBezTo>
                  <a:pt x="2119" y="17627"/>
                  <a:pt x="2100" y="17648"/>
                  <a:pt x="2101" y="17573"/>
                </a:cubicBezTo>
                <a:cubicBezTo>
                  <a:pt x="2125" y="17572"/>
                  <a:pt x="2130" y="17416"/>
                  <a:pt x="2150" y="17386"/>
                </a:cubicBezTo>
                <a:lnTo>
                  <a:pt x="2154" y="17284"/>
                </a:lnTo>
                <a:cubicBezTo>
                  <a:pt x="2155" y="17266"/>
                  <a:pt x="2157" y="17252"/>
                  <a:pt x="2159" y="17240"/>
                </a:cubicBezTo>
                <a:cubicBezTo>
                  <a:pt x="2176" y="17249"/>
                  <a:pt x="2192" y="17236"/>
                  <a:pt x="2212" y="17193"/>
                </a:cubicBezTo>
                <a:cubicBezTo>
                  <a:pt x="2217" y="17270"/>
                  <a:pt x="2229" y="17307"/>
                  <a:pt x="2248" y="17305"/>
                </a:cubicBezTo>
                <a:cubicBezTo>
                  <a:pt x="2258" y="17217"/>
                  <a:pt x="2258" y="17052"/>
                  <a:pt x="2272" y="17004"/>
                </a:cubicBezTo>
                <a:cubicBezTo>
                  <a:pt x="2289" y="17029"/>
                  <a:pt x="2260" y="17300"/>
                  <a:pt x="2297" y="17215"/>
                </a:cubicBezTo>
                <a:lnTo>
                  <a:pt x="2305" y="17217"/>
                </a:lnTo>
                <a:cubicBezTo>
                  <a:pt x="2320" y="17136"/>
                  <a:pt x="2352" y="17188"/>
                  <a:pt x="2376" y="17184"/>
                </a:cubicBezTo>
                <a:cubicBezTo>
                  <a:pt x="2366" y="17291"/>
                  <a:pt x="2335" y="17218"/>
                  <a:pt x="2326" y="17324"/>
                </a:cubicBezTo>
                <a:cubicBezTo>
                  <a:pt x="2313" y="17331"/>
                  <a:pt x="2301" y="17344"/>
                  <a:pt x="2293" y="17382"/>
                </a:cubicBezTo>
                <a:close/>
                <a:moveTo>
                  <a:pt x="2137" y="16817"/>
                </a:moveTo>
                <a:cubicBezTo>
                  <a:pt x="2138" y="16829"/>
                  <a:pt x="2140" y="16836"/>
                  <a:pt x="2142" y="16844"/>
                </a:cubicBezTo>
                <a:cubicBezTo>
                  <a:pt x="2140" y="16853"/>
                  <a:pt x="2138" y="16861"/>
                  <a:pt x="2136" y="16869"/>
                </a:cubicBezTo>
                <a:cubicBezTo>
                  <a:pt x="2133" y="16882"/>
                  <a:pt x="2130" y="16891"/>
                  <a:pt x="2128" y="16902"/>
                </a:cubicBezTo>
                <a:cubicBezTo>
                  <a:pt x="2122" y="16892"/>
                  <a:pt x="2117" y="16880"/>
                  <a:pt x="2112" y="16861"/>
                </a:cubicBezTo>
                <a:cubicBezTo>
                  <a:pt x="2123" y="16866"/>
                  <a:pt x="2130" y="16842"/>
                  <a:pt x="2137" y="16817"/>
                </a:cubicBezTo>
                <a:close/>
                <a:moveTo>
                  <a:pt x="1905" y="16403"/>
                </a:moveTo>
                <a:cubicBezTo>
                  <a:pt x="1905" y="16403"/>
                  <a:pt x="1905" y="16403"/>
                  <a:pt x="1905" y="16403"/>
                </a:cubicBezTo>
                <a:cubicBezTo>
                  <a:pt x="1905" y="16403"/>
                  <a:pt x="1905" y="16403"/>
                  <a:pt x="1905" y="16403"/>
                </a:cubicBezTo>
                <a:close/>
                <a:moveTo>
                  <a:pt x="1583" y="15376"/>
                </a:moveTo>
                <a:cubicBezTo>
                  <a:pt x="1583" y="15376"/>
                  <a:pt x="1583" y="15376"/>
                  <a:pt x="1583" y="15376"/>
                </a:cubicBezTo>
                <a:cubicBezTo>
                  <a:pt x="1583" y="15378"/>
                  <a:pt x="1584" y="15379"/>
                  <a:pt x="1584" y="15380"/>
                </a:cubicBezTo>
                <a:cubicBezTo>
                  <a:pt x="1584" y="15379"/>
                  <a:pt x="1583" y="15378"/>
                  <a:pt x="1583" y="15376"/>
                </a:cubicBezTo>
                <a:close/>
                <a:moveTo>
                  <a:pt x="1344" y="16827"/>
                </a:moveTo>
                <a:cubicBezTo>
                  <a:pt x="1321" y="16787"/>
                  <a:pt x="1330" y="16789"/>
                  <a:pt x="1305" y="16818"/>
                </a:cubicBezTo>
                <a:cubicBezTo>
                  <a:pt x="1309" y="16748"/>
                  <a:pt x="1324" y="16764"/>
                  <a:pt x="1331" y="16723"/>
                </a:cubicBezTo>
                <a:cubicBezTo>
                  <a:pt x="1292" y="16703"/>
                  <a:pt x="1271" y="16619"/>
                  <a:pt x="1230" y="16751"/>
                </a:cubicBezTo>
                <a:lnTo>
                  <a:pt x="1222" y="16749"/>
                </a:lnTo>
                <a:lnTo>
                  <a:pt x="1215" y="16747"/>
                </a:lnTo>
                <a:cubicBezTo>
                  <a:pt x="1217" y="16708"/>
                  <a:pt x="1217" y="16647"/>
                  <a:pt x="1225" y="16648"/>
                </a:cubicBezTo>
                <a:cubicBezTo>
                  <a:pt x="1218" y="16510"/>
                  <a:pt x="1183" y="16600"/>
                  <a:pt x="1181" y="16536"/>
                </a:cubicBezTo>
                <a:cubicBezTo>
                  <a:pt x="1209" y="16499"/>
                  <a:pt x="1226" y="16375"/>
                  <a:pt x="1262" y="16401"/>
                </a:cubicBezTo>
                <a:cubicBezTo>
                  <a:pt x="1279" y="16320"/>
                  <a:pt x="1271" y="16408"/>
                  <a:pt x="1292" y="16408"/>
                </a:cubicBezTo>
                <a:lnTo>
                  <a:pt x="1291" y="16458"/>
                </a:lnTo>
                <a:cubicBezTo>
                  <a:pt x="1313" y="16453"/>
                  <a:pt x="1333" y="16462"/>
                  <a:pt x="1326" y="16619"/>
                </a:cubicBezTo>
                <a:cubicBezTo>
                  <a:pt x="1348" y="16662"/>
                  <a:pt x="1355" y="16574"/>
                  <a:pt x="1373" y="16579"/>
                </a:cubicBezTo>
                <a:cubicBezTo>
                  <a:pt x="1381" y="16581"/>
                  <a:pt x="1381" y="16623"/>
                  <a:pt x="1388" y="16634"/>
                </a:cubicBezTo>
                <a:cubicBezTo>
                  <a:pt x="1379" y="16744"/>
                  <a:pt x="1340" y="16613"/>
                  <a:pt x="1344" y="16827"/>
                </a:cubicBezTo>
                <a:close/>
                <a:moveTo>
                  <a:pt x="1032" y="17012"/>
                </a:moveTo>
                <a:cubicBezTo>
                  <a:pt x="1006" y="17050"/>
                  <a:pt x="1009" y="16927"/>
                  <a:pt x="995" y="16902"/>
                </a:cubicBezTo>
                <a:cubicBezTo>
                  <a:pt x="976" y="16899"/>
                  <a:pt x="995" y="17041"/>
                  <a:pt x="1008" y="17007"/>
                </a:cubicBezTo>
                <a:cubicBezTo>
                  <a:pt x="1006" y="17066"/>
                  <a:pt x="993" y="17047"/>
                  <a:pt x="984" y="17053"/>
                </a:cubicBezTo>
                <a:cubicBezTo>
                  <a:pt x="987" y="17224"/>
                  <a:pt x="1000" y="17101"/>
                  <a:pt x="1015" y="17059"/>
                </a:cubicBezTo>
                <a:lnTo>
                  <a:pt x="1031" y="17063"/>
                </a:lnTo>
                <a:lnTo>
                  <a:pt x="1069" y="17071"/>
                </a:lnTo>
                <a:cubicBezTo>
                  <a:pt x="1064" y="17134"/>
                  <a:pt x="1057" y="17173"/>
                  <a:pt x="1044" y="17167"/>
                </a:cubicBezTo>
                <a:cubicBezTo>
                  <a:pt x="1011" y="17357"/>
                  <a:pt x="970" y="17340"/>
                  <a:pt x="936" y="17399"/>
                </a:cubicBezTo>
                <a:cubicBezTo>
                  <a:pt x="922" y="17357"/>
                  <a:pt x="966" y="17282"/>
                  <a:pt x="965" y="17151"/>
                </a:cubicBezTo>
                <a:cubicBezTo>
                  <a:pt x="993" y="17102"/>
                  <a:pt x="944" y="17130"/>
                  <a:pt x="961" y="16997"/>
                </a:cubicBezTo>
                <a:cubicBezTo>
                  <a:pt x="969" y="16998"/>
                  <a:pt x="973" y="16910"/>
                  <a:pt x="964" y="16895"/>
                </a:cubicBezTo>
                <a:cubicBezTo>
                  <a:pt x="966" y="16837"/>
                  <a:pt x="977" y="16843"/>
                  <a:pt x="988" y="16850"/>
                </a:cubicBezTo>
                <a:cubicBezTo>
                  <a:pt x="993" y="16763"/>
                  <a:pt x="980" y="16717"/>
                  <a:pt x="992" y="16697"/>
                </a:cubicBezTo>
                <a:cubicBezTo>
                  <a:pt x="1018" y="16651"/>
                  <a:pt x="1011" y="16572"/>
                  <a:pt x="1031" y="16706"/>
                </a:cubicBezTo>
                <a:cubicBezTo>
                  <a:pt x="1035" y="16607"/>
                  <a:pt x="1023" y="16603"/>
                  <a:pt x="1019" y="16551"/>
                </a:cubicBezTo>
                <a:cubicBezTo>
                  <a:pt x="1042" y="16592"/>
                  <a:pt x="1048" y="16505"/>
                  <a:pt x="1066" y="16510"/>
                </a:cubicBezTo>
                <a:cubicBezTo>
                  <a:pt x="1067" y="16551"/>
                  <a:pt x="1073" y="16562"/>
                  <a:pt x="1072" y="16613"/>
                </a:cubicBezTo>
                <a:cubicBezTo>
                  <a:pt x="1064" y="16614"/>
                  <a:pt x="1064" y="16676"/>
                  <a:pt x="1078" y="16666"/>
                </a:cubicBezTo>
                <a:cubicBezTo>
                  <a:pt x="1081" y="16740"/>
                  <a:pt x="1063" y="16926"/>
                  <a:pt x="1080" y="16921"/>
                </a:cubicBezTo>
                <a:cubicBezTo>
                  <a:pt x="1078" y="17065"/>
                  <a:pt x="1034" y="16868"/>
                  <a:pt x="1032" y="17012"/>
                </a:cubicBezTo>
                <a:close/>
                <a:moveTo>
                  <a:pt x="1398" y="14359"/>
                </a:moveTo>
                <a:cubicBezTo>
                  <a:pt x="1386" y="14358"/>
                  <a:pt x="1379" y="14384"/>
                  <a:pt x="1372" y="14411"/>
                </a:cubicBezTo>
                <a:cubicBezTo>
                  <a:pt x="1358" y="14407"/>
                  <a:pt x="1364" y="14282"/>
                  <a:pt x="1345" y="14310"/>
                </a:cubicBezTo>
                <a:cubicBezTo>
                  <a:pt x="1296" y="14499"/>
                  <a:pt x="1282" y="14205"/>
                  <a:pt x="1222" y="14263"/>
                </a:cubicBezTo>
                <a:lnTo>
                  <a:pt x="1187" y="14264"/>
                </a:lnTo>
                <a:cubicBezTo>
                  <a:pt x="1186" y="14207"/>
                  <a:pt x="1199" y="14184"/>
                  <a:pt x="1187" y="14162"/>
                </a:cubicBezTo>
                <a:cubicBezTo>
                  <a:pt x="1187" y="14143"/>
                  <a:pt x="1189" y="14128"/>
                  <a:pt x="1192" y="14120"/>
                </a:cubicBezTo>
                <a:cubicBezTo>
                  <a:pt x="1239" y="14103"/>
                  <a:pt x="1286" y="14100"/>
                  <a:pt x="1315" y="14094"/>
                </a:cubicBezTo>
                <a:cubicBezTo>
                  <a:pt x="1285" y="14051"/>
                  <a:pt x="1240" y="14029"/>
                  <a:pt x="1198" y="14039"/>
                </a:cubicBezTo>
                <a:cubicBezTo>
                  <a:pt x="1196" y="14030"/>
                  <a:pt x="1195" y="14021"/>
                  <a:pt x="1195" y="14009"/>
                </a:cubicBezTo>
                <a:lnTo>
                  <a:pt x="1107" y="14011"/>
                </a:lnTo>
                <a:lnTo>
                  <a:pt x="1089" y="14011"/>
                </a:lnTo>
                <a:lnTo>
                  <a:pt x="1072" y="14012"/>
                </a:lnTo>
                <a:cubicBezTo>
                  <a:pt x="1075" y="13953"/>
                  <a:pt x="1076" y="13917"/>
                  <a:pt x="1077" y="13885"/>
                </a:cubicBezTo>
                <a:cubicBezTo>
                  <a:pt x="1078" y="13886"/>
                  <a:pt x="1078" y="13888"/>
                  <a:pt x="1079" y="13889"/>
                </a:cubicBezTo>
                <a:lnTo>
                  <a:pt x="1123" y="13889"/>
                </a:lnTo>
                <a:cubicBezTo>
                  <a:pt x="1132" y="13884"/>
                  <a:pt x="1141" y="13873"/>
                  <a:pt x="1140" y="13811"/>
                </a:cubicBezTo>
                <a:cubicBezTo>
                  <a:pt x="1152" y="13854"/>
                  <a:pt x="1166" y="13909"/>
                  <a:pt x="1186" y="13857"/>
                </a:cubicBezTo>
                <a:cubicBezTo>
                  <a:pt x="1187" y="13857"/>
                  <a:pt x="1188" y="13859"/>
                  <a:pt x="1190" y="13859"/>
                </a:cubicBezTo>
                <a:cubicBezTo>
                  <a:pt x="1192" y="13881"/>
                  <a:pt x="1195" y="13895"/>
                  <a:pt x="1202" y="13890"/>
                </a:cubicBezTo>
                <a:cubicBezTo>
                  <a:pt x="1202" y="13880"/>
                  <a:pt x="1201" y="13873"/>
                  <a:pt x="1201" y="13865"/>
                </a:cubicBezTo>
                <a:cubicBezTo>
                  <a:pt x="1230" y="13884"/>
                  <a:pt x="1254" y="13936"/>
                  <a:pt x="1291" y="13905"/>
                </a:cubicBezTo>
                <a:cubicBezTo>
                  <a:pt x="1298" y="13894"/>
                  <a:pt x="1309" y="13903"/>
                  <a:pt x="1309" y="13854"/>
                </a:cubicBezTo>
                <a:cubicBezTo>
                  <a:pt x="1286" y="13777"/>
                  <a:pt x="1266" y="13789"/>
                  <a:pt x="1245" y="13791"/>
                </a:cubicBezTo>
                <a:cubicBezTo>
                  <a:pt x="1245" y="13790"/>
                  <a:pt x="1245" y="13790"/>
                  <a:pt x="1246" y="13789"/>
                </a:cubicBezTo>
                <a:cubicBezTo>
                  <a:pt x="1244" y="13745"/>
                  <a:pt x="1241" y="13722"/>
                  <a:pt x="1241" y="13696"/>
                </a:cubicBezTo>
                <a:cubicBezTo>
                  <a:pt x="1265" y="13709"/>
                  <a:pt x="1291" y="13750"/>
                  <a:pt x="1291" y="13702"/>
                </a:cubicBezTo>
                <a:cubicBezTo>
                  <a:pt x="1294" y="13701"/>
                  <a:pt x="1296" y="13706"/>
                  <a:pt x="1298" y="13709"/>
                </a:cubicBezTo>
                <a:lnTo>
                  <a:pt x="1298" y="13739"/>
                </a:lnTo>
                <a:lnTo>
                  <a:pt x="1307" y="13739"/>
                </a:lnTo>
                <a:cubicBezTo>
                  <a:pt x="1306" y="13755"/>
                  <a:pt x="1306" y="13774"/>
                  <a:pt x="1307" y="13804"/>
                </a:cubicBezTo>
                <a:cubicBezTo>
                  <a:pt x="1315" y="13812"/>
                  <a:pt x="1326" y="13799"/>
                  <a:pt x="1329" y="13849"/>
                </a:cubicBezTo>
                <a:cubicBezTo>
                  <a:pt x="1328" y="13851"/>
                  <a:pt x="1327" y="13852"/>
                  <a:pt x="1326" y="13854"/>
                </a:cubicBezTo>
                <a:cubicBezTo>
                  <a:pt x="1327" y="13865"/>
                  <a:pt x="1329" y="13870"/>
                  <a:pt x="1330" y="13879"/>
                </a:cubicBezTo>
                <a:cubicBezTo>
                  <a:pt x="1331" y="13949"/>
                  <a:pt x="1335" y="14001"/>
                  <a:pt x="1341" y="14041"/>
                </a:cubicBezTo>
                <a:cubicBezTo>
                  <a:pt x="1339" y="14059"/>
                  <a:pt x="1336" y="14075"/>
                  <a:pt x="1336" y="14107"/>
                </a:cubicBezTo>
                <a:lnTo>
                  <a:pt x="1354" y="14107"/>
                </a:lnTo>
                <a:cubicBezTo>
                  <a:pt x="1379" y="14193"/>
                  <a:pt x="1414" y="14207"/>
                  <a:pt x="1428" y="14362"/>
                </a:cubicBezTo>
                <a:cubicBezTo>
                  <a:pt x="1432" y="14369"/>
                  <a:pt x="1434" y="14387"/>
                  <a:pt x="1435" y="14411"/>
                </a:cubicBezTo>
                <a:cubicBezTo>
                  <a:pt x="1423" y="14393"/>
                  <a:pt x="1418" y="14332"/>
                  <a:pt x="1398" y="14359"/>
                </a:cubicBezTo>
                <a:close/>
                <a:moveTo>
                  <a:pt x="1078" y="13702"/>
                </a:moveTo>
                <a:cubicBezTo>
                  <a:pt x="1079" y="13724"/>
                  <a:pt x="1083" y="13732"/>
                  <a:pt x="1088" y="13734"/>
                </a:cubicBezTo>
                <a:cubicBezTo>
                  <a:pt x="1091" y="13764"/>
                  <a:pt x="1092" y="13806"/>
                  <a:pt x="1095" y="13833"/>
                </a:cubicBezTo>
                <a:cubicBezTo>
                  <a:pt x="1089" y="13833"/>
                  <a:pt x="1082" y="13836"/>
                  <a:pt x="1077" y="13842"/>
                </a:cubicBezTo>
                <a:cubicBezTo>
                  <a:pt x="1077" y="13808"/>
                  <a:pt x="1075" y="13771"/>
                  <a:pt x="1071" y="13706"/>
                </a:cubicBezTo>
                <a:cubicBezTo>
                  <a:pt x="1074" y="13702"/>
                  <a:pt x="1076" y="13701"/>
                  <a:pt x="1078" y="13702"/>
                </a:cubicBezTo>
                <a:close/>
                <a:moveTo>
                  <a:pt x="1075" y="12231"/>
                </a:moveTo>
                <a:cubicBezTo>
                  <a:pt x="1079" y="12228"/>
                  <a:pt x="1083" y="12225"/>
                  <a:pt x="1087" y="12221"/>
                </a:cubicBezTo>
                <a:cubicBezTo>
                  <a:pt x="1083" y="12230"/>
                  <a:pt x="1079" y="12236"/>
                  <a:pt x="1074" y="12239"/>
                </a:cubicBezTo>
                <a:cubicBezTo>
                  <a:pt x="1074" y="12236"/>
                  <a:pt x="1074" y="12233"/>
                  <a:pt x="1075" y="12231"/>
                </a:cubicBezTo>
                <a:close/>
                <a:moveTo>
                  <a:pt x="1007" y="12284"/>
                </a:moveTo>
                <a:cubicBezTo>
                  <a:pt x="1007" y="12281"/>
                  <a:pt x="1007" y="12278"/>
                  <a:pt x="1007" y="12275"/>
                </a:cubicBezTo>
                <a:cubicBezTo>
                  <a:pt x="1023" y="12263"/>
                  <a:pt x="1039" y="12256"/>
                  <a:pt x="1058" y="12259"/>
                </a:cubicBezTo>
                <a:cubicBezTo>
                  <a:pt x="1051" y="12327"/>
                  <a:pt x="1021" y="12258"/>
                  <a:pt x="1007" y="12284"/>
                </a:cubicBezTo>
                <a:close/>
                <a:moveTo>
                  <a:pt x="1018" y="13504"/>
                </a:moveTo>
                <a:cubicBezTo>
                  <a:pt x="1017" y="13469"/>
                  <a:pt x="1022" y="13448"/>
                  <a:pt x="1023" y="13431"/>
                </a:cubicBezTo>
                <a:cubicBezTo>
                  <a:pt x="1032" y="13433"/>
                  <a:pt x="1039" y="13428"/>
                  <a:pt x="1044" y="13422"/>
                </a:cubicBezTo>
                <a:lnTo>
                  <a:pt x="1044" y="13453"/>
                </a:lnTo>
                <a:cubicBezTo>
                  <a:pt x="1043" y="13512"/>
                  <a:pt x="1030" y="13508"/>
                  <a:pt x="1018" y="13504"/>
                </a:cubicBezTo>
                <a:close/>
                <a:moveTo>
                  <a:pt x="952" y="4668"/>
                </a:moveTo>
                <a:cubicBezTo>
                  <a:pt x="933" y="4683"/>
                  <a:pt x="947" y="4564"/>
                  <a:pt x="934" y="4551"/>
                </a:cubicBezTo>
                <a:cubicBezTo>
                  <a:pt x="926" y="4623"/>
                  <a:pt x="919" y="4635"/>
                  <a:pt x="912" y="4627"/>
                </a:cubicBezTo>
                <a:cubicBezTo>
                  <a:pt x="907" y="4617"/>
                  <a:pt x="903" y="4608"/>
                  <a:pt x="899" y="4600"/>
                </a:cubicBezTo>
                <a:cubicBezTo>
                  <a:pt x="893" y="4587"/>
                  <a:pt x="888" y="4577"/>
                  <a:pt x="883" y="4579"/>
                </a:cubicBezTo>
                <a:cubicBezTo>
                  <a:pt x="876" y="4571"/>
                  <a:pt x="869" y="4573"/>
                  <a:pt x="864" y="4591"/>
                </a:cubicBezTo>
                <a:cubicBezTo>
                  <a:pt x="863" y="4593"/>
                  <a:pt x="863" y="4598"/>
                  <a:pt x="862" y="4601"/>
                </a:cubicBezTo>
                <a:cubicBezTo>
                  <a:pt x="840" y="4590"/>
                  <a:pt x="804" y="4624"/>
                  <a:pt x="816" y="4674"/>
                </a:cubicBezTo>
                <a:cubicBezTo>
                  <a:pt x="820" y="4690"/>
                  <a:pt x="735" y="4624"/>
                  <a:pt x="777" y="4749"/>
                </a:cubicBezTo>
                <a:cubicBezTo>
                  <a:pt x="728" y="4679"/>
                  <a:pt x="648" y="4766"/>
                  <a:pt x="543" y="4779"/>
                </a:cubicBezTo>
                <a:cubicBezTo>
                  <a:pt x="472" y="4676"/>
                  <a:pt x="453" y="4776"/>
                  <a:pt x="420" y="4889"/>
                </a:cubicBezTo>
                <a:lnTo>
                  <a:pt x="432" y="4741"/>
                </a:lnTo>
                <a:cubicBezTo>
                  <a:pt x="459" y="4711"/>
                  <a:pt x="430" y="4599"/>
                  <a:pt x="455" y="4549"/>
                </a:cubicBezTo>
                <a:cubicBezTo>
                  <a:pt x="470" y="4555"/>
                  <a:pt x="468" y="4624"/>
                  <a:pt x="484" y="4626"/>
                </a:cubicBezTo>
                <a:lnTo>
                  <a:pt x="493" y="4632"/>
                </a:lnTo>
                <a:cubicBezTo>
                  <a:pt x="576" y="4550"/>
                  <a:pt x="671" y="4651"/>
                  <a:pt x="763" y="4582"/>
                </a:cubicBezTo>
                <a:cubicBezTo>
                  <a:pt x="764" y="4581"/>
                  <a:pt x="780" y="4456"/>
                  <a:pt x="789" y="4444"/>
                </a:cubicBezTo>
                <a:cubicBezTo>
                  <a:pt x="809" y="4416"/>
                  <a:pt x="877" y="4570"/>
                  <a:pt x="843" y="4380"/>
                </a:cubicBezTo>
                <a:lnTo>
                  <a:pt x="852" y="4386"/>
                </a:lnTo>
                <a:cubicBezTo>
                  <a:pt x="878" y="4449"/>
                  <a:pt x="898" y="4303"/>
                  <a:pt x="908" y="4428"/>
                </a:cubicBezTo>
                <a:cubicBezTo>
                  <a:pt x="935" y="4393"/>
                  <a:pt x="982" y="4391"/>
                  <a:pt x="1019" y="4379"/>
                </a:cubicBezTo>
                <a:cubicBezTo>
                  <a:pt x="1024" y="4436"/>
                  <a:pt x="1031" y="4478"/>
                  <a:pt x="1032" y="4561"/>
                </a:cubicBezTo>
                <a:cubicBezTo>
                  <a:pt x="1008" y="4586"/>
                  <a:pt x="979" y="4646"/>
                  <a:pt x="952" y="4668"/>
                </a:cubicBezTo>
                <a:close/>
                <a:moveTo>
                  <a:pt x="966" y="12343"/>
                </a:moveTo>
                <a:cubicBezTo>
                  <a:pt x="942" y="12352"/>
                  <a:pt x="936" y="12362"/>
                  <a:pt x="902" y="12337"/>
                </a:cubicBezTo>
                <a:cubicBezTo>
                  <a:pt x="895" y="12341"/>
                  <a:pt x="888" y="12347"/>
                  <a:pt x="882" y="12354"/>
                </a:cubicBezTo>
                <a:cubicBezTo>
                  <a:pt x="885" y="12337"/>
                  <a:pt x="887" y="12321"/>
                  <a:pt x="891" y="12308"/>
                </a:cubicBezTo>
                <a:cubicBezTo>
                  <a:pt x="895" y="12309"/>
                  <a:pt x="900" y="12308"/>
                  <a:pt x="905" y="12312"/>
                </a:cubicBezTo>
                <a:cubicBezTo>
                  <a:pt x="929" y="12326"/>
                  <a:pt x="949" y="12318"/>
                  <a:pt x="969" y="12305"/>
                </a:cubicBezTo>
                <a:cubicBezTo>
                  <a:pt x="968" y="12319"/>
                  <a:pt x="967" y="12331"/>
                  <a:pt x="966" y="12343"/>
                </a:cubicBezTo>
                <a:close/>
                <a:moveTo>
                  <a:pt x="834" y="13914"/>
                </a:moveTo>
                <a:cubicBezTo>
                  <a:pt x="844" y="13749"/>
                  <a:pt x="805" y="13876"/>
                  <a:pt x="816" y="13711"/>
                </a:cubicBezTo>
                <a:cubicBezTo>
                  <a:pt x="833" y="13726"/>
                  <a:pt x="833" y="13642"/>
                  <a:pt x="842" y="13609"/>
                </a:cubicBezTo>
                <a:cubicBezTo>
                  <a:pt x="841" y="13720"/>
                  <a:pt x="850" y="13770"/>
                  <a:pt x="869" y="13761"/>
                </a:cubicBezTo>
                <a:cubicBezTo>
                  <a:pt x="888" y="13733"/>
                  <a:pt x="881" y="13858"/>
                  <a:pt x="895" y="13862"/>
                </a:cubicBezTo>
                <a:cubicBezTo>
                  <a:pt x="892" y="13976"/>
                  <a:pt x="852" y="13883"/>
                  <a:pt x="834" y="13914"/>
                </a:cubicBezTo>
                <a:close/>
                <a:moveTo>
                  <a:pt x="857" y="12335"/>
                </a:moveTo>
                <a:cubicBezTo>
                  <a:pt x="859" y="12350"/>
                  <a:pt x="860" y="12366"/>
                  <a:pt x="862" y="12379"/>
                </a:cubicBezTo>
                <a:cubicBezTo>
                  <a:pt x="854" y="12388"/>
                  <a:pt x="845" y="12393"/>
                  <a:pt x="835" y="12395"/>
                </a:cubicBezTo>
                <a:cubicBezTo>
                  <a:pt x="834" y="12372"/>
                  <a:pt x="833" y="12355"/>
                  <a:pt x="832" y="12341"/>
                </a:cubicBezTo>
                <a:cubicBezTo>
                  <a:pt x="841" y="12344"/>
                  <a:pt x="850" y="12342"/>
                  <a:pt x="857" y="12335"/>
                </a:cubicBezTo>
                <a:close/>
                <a:moveTo>
                  <a:pt x="912" y="6307"/>
                </a:moveTo>
                <a:cubicBezTo>
                  <a:pt x="907" y="6254"/>
                  <a:pt x="909" y="6229"/>
                  <a:pt x="914" y="6217"/>
                </a:cubicBezTo>
                <a:cubicBezTo>
                  <a:pt x="916" y="6258"/>
                  <a:pt x="916" y="6276"/>
                  <a:pt x="916" y="6295"/>
                </a:cubicBezTo>
                <a:cubicBezTo>
                  <a:pt x="915" y="6299"/>
                  <a:pt x="913" y="6303"/>
                  <a:pt x="912" y="6307"/>
                </a:cubicBezTo>
                <a:close/>
                <a:moveTo>
                  <a:pt x="792" y="6118"/>
                </a:moveTo>
                <a:cubicBezTo>
                  <a:pt x="803" y="6117"/>
                  <a:pt x="816" y="6144"/>
                  <a:pt x="821" y="6087"/>
                </a:cubicBezTo>
                <a:lnTo>
                  <a:pt x="829" y="6092"/>
                </a:lnTo>
                <a:lnTo>
                  <a:pt x="826" y="6143"/>
                </a:lnTo>
                <a:cubicBezTo>
                  <a:pt x="841" y="6184"/>
                  <a:pt x="885" y="6119"/>
                  <a:pt x="882" y="6234"/>
                </a:cubicBezTo>
                <a:cubicBezTo>
                  <a:pt x="855" y="6182"/>
                  <a:pt x="799" y="6243"/>
                  <a:pt x="792" y="6118"/>
                </a:cubicBezTo>
                <a:close/>
                <a:moveTo>
                  <a:pt x="710" y="5640"/>
                </a:moveTo>
                <a:lnTo>
                  <a:pt x="735" y="5658"/>
                </a:lnTo>
                <a:cubicBezTo>
                  <a:pt x="739" y="5743"/>
                  <a:pt x="784" y="5555"/>
                  <a:pt x="790" y="5751"/>
                </a:cubicBezTo>
                <a:cubicBezTo>
                  <a:pt x="768" y="5772"/>
                  <a:pt x="704" y="5826"/>
                  <a:pt x="710" y="5640"/>
                </a:cubicBezTo>
                <a:close/>
                <a:moveTo>
                  <a:pt x="691" y="5522"/>
                </a:moveTo>
                <a:lnTo>
                  <a:pt x="675" y="5510"/>
                </a:lnTo>
                <a:cubicBezTo>
                  <a:pt x="663" y="5508"/>
                  <a:pt x="614" y="5471"/>
                  <a:pt x="645" y="5434"/>
                </a:cubicBezTo>
                <a:lnTo>
                  <a:pt x="686" y="5466"/>
                </a:lnTo>
                <a:cubicBezTo>
                  <a:pt x="693" y="5441"/>
                  <a:pt x="733" y="5378"/>
                  <a:pt x="728" y="5497"/>
                </a:cubicBezTo>
                <a:cubicBezTo>
                  <a:pt x="715" y="5496"/>
                  <a:pt x="698" y="5456"/>
                  <a:pt x="691" y="5522"/>
                </a:cubicBezTo>
                <a:close/>
                <a:moveTo>
                  <a:pt x="660" y="5865"/>
                </a:moveTo>
                <a:cubicBezTo>
                  <a:pt x="632" y="5882"/>
                  <a:pt x="653" y="5715"/>
                  <a:pt x="625" y="5733"/>
                </a:cubicBezTo>
                <a:lnTo>
                  <a:pt x="621" y="5783"/>
                </a:lnTo>
                <a:cubicBezTo>
                  <a:pt x="594" y="5779"/>
                  <a:pt x="590" y="5637"/>
                  <a:pt x="563" y="5738"/>
                </a:cubicBezTo>
                <a:cubicBezTo>
                  <a:pt x="526" y="5668"/>
                  <a:pt x="515" y="5732"/>
                  <a:pt x="504" y="5587"/>
                </a:cubicBezTo>
                <a:cubicBezTo>
                  <a:pt x="515" y="5540"/>
                  <a:pt x="535" y="5595"/>
                  <a:pt x="539" y="5457"/>
                </a:cubicBezTo>
                <a:cubicBezTo>
                  <a:pt x="514" y="5491"/>
                  <a:pt x="476" y="5500"/>
                  <a:pt x="475" y="5354"/>
                </a:cubicBezTo>
                <a:lnTo>
                  <a:pt x="416" y="5306"/>
                </a:lnTo>
                <a:cubicBezTo>
                  <a:pt x="420" y="5256"/>
                  <a:pt x="427" y="5252"/>
                  <a:pt x="432" y="5214"/>
                </a:cubicBezTo>
                <a:lnTo>
                  <a:pt x="457" y="5234"/>
                </a:lnTo>
                <a:cubicBezTo>
                  <a:pt x="484" y="5353"/>
                  <a:pt x="515" y="5070"/>
                  <a:pt x="520" y="5232"/>
                </a:cubicBezTo>
                <a:cubicBezTo>
                  <a:pt x="512" y="5325"/>
                  <a:pt x="489" y="5244"/>
                  <a:pt x="484" y="5361"/>
                </a:cubicBezTo>
                <a:cubicBezTo>
                  <a:pt x="533" y="5410"/>
                  <a:pt x="570" y="5336"/>
                  <a:pt x="620" y="5415"/>
                </a:cubicBezTo>
                <a:cubicBezTo>
                  <a:pt x="635" y="5648"/>
                  <a:pt x="584" y="5352"/>
                  <a:pt x="572" y="5483"/>
                </a:cubicBezTo>
                <a:lnTo>
                  <a:pt x="562" y="5632"/>
                </a:lnTo>
                <a:cubicBezTo>
                  <a:pt x="599" y="5611"/>
                  <a:pt x="638" y="5617"/>
                  <a:pt x="671" y="5559"/>
                </a:cubicBezTo>
                <a:cubicBezTo>
                  <a:pt x="698" y="5624"/>
                  <a:pt x="664" y="5683"/>
                  <a:pt x="660" y="5865"/>
                </a:cubicBezTo>
                <a:close/>
                <a:moveTo>
                  <a:pt x="737" y="13814"/>
                </a:moveTo>
                <a:cubicBezTo>
                  <a:pt x="753" y="13773"/>
                  <a:pt x="769" y="13728"/>
                  <a:pt x="789" y="13711"/>
                </a:cubicBezTo>
                <a:cubicBezTo>
                  <a:pt x="787" y="13805"/>
                  <a:pt x="739" y="14044"/>
                  <a:pt x="737" y="13814"/>
                </a:cubicBezTo>
                <a:close/>
                <a:moveTo>
                  <a:pt x="264" y="13768"/>
                </a:moveTo>
                <a:cubicBezTo>
                  <a:pt x="285" y="13788"/>
                  <a:pt x="283" y="13674"/>
                  <a:pt x="308" y="13716"/>
                </a:cubicBezTo>
                <a:lnTo>
                  <a:pt x="308" y="13869"/>
                </a:lnTo>
                <a:cubicBezTo>
                  <a:pt x="292" y="13841"/>
                  <a:pt x="271" y="13843"/>
                  <a:pt x="264" y="13768"/>
                </a:cubicBezTo>
                <a:close/>
                <a:moveTo>
                  <a:pt x="629" y="11004"/>
                </a:moveTo>
                <a:cubicBezTo>
                  <a:pt x="610" y="11038"/>
                  <a:pt x="593" y="11090"/>
                  <a:pt x="581" y="10988"/>
                </a:cubicBezTo>
                <a:cubicBezTo>
                  <a:pt x="608" y="11025"/>
                  <a:pt x="607" y="10900"/>
                  <a:pt x="634" y="10937"/>
                </a:cubicBezTo>
                <a:lnTo>
                  <a:pt x="646" y="10938"/>
                </a:lnTo>
                <a:cubicBezTo>
                  <a:pt x="641" y="10960"/>
                  <a:pt x="636" y="10982"/>
                  <a:pt x="629" y="11004"/>
                </a:cubicBezTo>
                <a:close/>
                <a:moveTo>
                  <a:pt x="537" y="11140"/>
                </a:moveTo>
                <a:lnTo>
                  <a:pt x="528" y="11140"/>
                </a:lnTo>
                <a:cubicBezTo>
                  <a:pt x="470" y="11071"/>
                  <a:pt x="330" y="11395"/>
                  <a:pt x="352" y="11140"/>
                </a:cubicBezTo>
                <a:cubicBezTo>
                  <a:pt x="365" y="11112"/>
                  <a:pt x="398" y="11199"/>
                  <a:pt x="396" y="11089"/>
                </a:cubicBezTo>
                <a:lnTo>
                  <a:pt x="502" y="11089"/>
                </a:lnTo>
                <a:cubicBezTo>
                  <a:pt x="502" y="10942"/>
                  <a:pt x="551" y="10970"/>
                  <a:pt x="563" y="11039"/>
                </a:cubicBezTo>
                <a:cubicBezTo>
                  <a:pt x="561" y="11112"/>
                  <a:pt x="537" y="11056"/>
                  <a:pt x="537" y="11140"/>
                </a:cubicBezTo>
                <a:close/>
                <a:moveTo>
                  <a:pt x="6985" y="1122"/>
                </a:moveTo>
                <a:cubicBezTo>
                  <a:pt x="6960" y="1077"/>
                  <a:pt x="6907" y="1151"/>
                  <a:pt x="6899" y="1029"/>
                </a:cubicBezTo>
                <a:lnTo>
                  <a:pt x="6923" y="1041"/>
                </a:lnTo>
                <a:lnTo>
                  <a:pt x="6947" y="1052"/>
                </a:lnTo>
                <a:lnTo>
                  <a:pt x="6988" y="1072"/>
                </a:lnTo>
                <a:cubicBezTo>
                  <a:pt x="6997" y="1084"/>
                  <a:pt x="7011" y="1074"/>
                  <a:pt x="7009" y="1133"/>
                </a:cubicBezTo>
                <a:cubicBezTo>
                  <a:pt x="7009" y="1133"/>
                  <a:pt x="6985" y="1122"/>
                  <a:pt x="6985" y="1122"/>
                </a:cubicBezTo>
                <a:close/>
                <a:moveTo>
                  <a:pt x="6679" y="1131"/>
                </a:moveTo>
                <a:cubicBezTo>
                  <a:pt x="6694" y="1269"/>
                  <a:pt x="6659" y="1243"/>
                  <a:pt x="6653" y="1169"/>
                </a:cubicBezTo>
                <a:cubicBezTo>
                  <a:pt x="6655" y="1120"/>
                  <a:pt x="6645" y="1126"/>
                  <a:pt x="6639" y="1112"/>
                </a:cubicBezTo>
                <a:cubicBezTo>
                  <a:pt x="6642" y="1071"/>
                  <a:pt x="6649" y="1065"/>
                  <a:pt x="6652" y="1015"/>
                </a:cubicBezTo>
                <a:lnTo>
                  <a:pt x="6684" y="1030"/>
                </a:lnTo>
                <a:cubicBezTo>
                  <a:pt x="6682" y="1087"/>
                  <a:pt x="6669" y="1103"/>
                  <a:pt x="6679" y="1131"/>
                </a:cubicBezTo>
                <a:close/>
                <a:moveTo>
                  <a:pt x="6582" y="1085"/>
                </a:moveTo>
                <a:lnTo>
                  <a:pt x="6542" y="1065"/>
                </a:lnTo>
                <a:cubicBezTo>
                  <a:pt x="6532" y="1032"/>
                  <a:pt x="6497" y="1104"/>
                  <a:pt x="6504" y="996"/>
                </a:cubicBezTo>
                <a:lnTo>
                  <a:pt x="6609" y="1046"/>
                </a:lnTo>
                <a:cubicBezTo>
                  <a:pt x="6615" y="1060"/>
                  <a:pt x="6625" y="1055"/>
                  <a:pt x="6623" y="1104"/>
                </a:cubicBezTo>
                <a:cubicBezTo>
                  <a:pt x="6623" y="1104"/>
                  <a:pt x="6582" y="1085"/>
                  <a:pt x="6582" y="1085"/>
                </a:cubicBezTo>
                <a:close/>
                <a:moveTo>
                  <a:pt x="5919" y="973"/>
                </a:moveTo>
                <a:lnTo>
                  <a:pt x="5895" y="962"/>
                </a:lnTo>
                <a:cubicBezTo>
                  <a:pt x="5895" y="829"/>
                  <a:pt x="5833" y="970"/>
                  <a:pt x="5846" y="784"/>
                </a:cubicBezTo>
                <a:lnTo>
                  <a:pt x="5854" y="788"/>
                </a:lnTo>
                <a:cubicBezTo>
                  <a:pt x="5887" y="834"/>
                  <a:pt x="5909" y="777"/>
                  <a:pt x="5937" y="776"/>
                </a:cubicBezTo>
                <a:cubicBezTo>
                  <a:pt x="6005" y="870"/>
                  <a:pt x="5929" y="906"/>
                  <a:pt x="5919" y="973"/>
                </a:cubicBezTo>
                <a:close/>
                <a:moveTo>
                  <a:pt x="5779" y="958"/>
                </a:moveTo>
                <a:lnTo>
                  <a:pt x="5739" y="939"/>
                </a:lnTo>
                <a:cubicBezTo>
                  <a:pt x="5746" y="702"/>
                  <a:pt x="5824" y="777"/>
                  <a:pt x="5835" y="830"/>
                </a:cubicBezTo>
                <a:cubicBezTo>
                  <a:pt x="5820" y="912"/>
                  <a:pt x="5802" y="954"/>
                  <a:pt x="5779" y="958"/>
                </a:cubicBezTo>
                <a:close/>
                <a:moveTo>
                  <a:pt x="5940" y="726"/>
                </a:moveTo>
                <a:cubicBezTo>
                  <a:pt x="5907" y="680"/>
                  <a:pt x="5884" y="737"/>
                  <a:pt x="5856" y="738"/>
                </a:cubicBezTo>
                <a:cubicBezTo>
                  <a:pt x="5861" y="564"/>
                  <a:pt x="5962" y="673"/>
                  <a:pt x="5940" y="726"/>
                </a:cubicBezTo>
                <a:close/>
                <a:moveTo>
                  <a:pt x="6538" y="652"/>
                </a:moveTo>
                <a:lnTo>
                  <a:pt x="6619" y="690"/>
                </a:lnTo>
                <a:cubicBezTo>
                  <a:pt x="6636" y="767"/>
                  <a:pt x="6539" y="750"/>
                  <a:pt x="6538" y="652"/>
                </a:cubicBezTo>
                <a:close/>
                <a:moveTo>
                  <a:pt x="11741" y="701"/>
                </a:moveTo>
                <a:cubicBezTo>
                  <a:pt x="11734" y="570"/>
                  <a:pt x="11739" y="518"/>
                  <a:pt x="11756" y="544"/>
                </a:cubicBezTo>
                <a:cubicBezTo>
                  <a:pt x="11758" y="593"/>
                  <a:pt x="11765" y="581"/>
                  <a:pt x="11770" y="591"/>
                </a:cubicBezTo>
                <a:lnTo>
                  <a:pt x="11796" y="585"/>
                </a:lnTo>
                <a:cubicBezTo>
                  <a:pt x="11788" y="693"/>
                  <a:pt x="11751" y="613"/>
                  <a:pt x="11741" y="701"/>
                </a:cubicBezTo>
                <a:close/>
                <a:moveTo>
                  <a:pt x="19381" y="1108"/>
                </a:moveTo>
                <a:lnTo>
                  <a:pt x="19400" y="1104"/>
                </a:lnTo>
                <a:cubicBezTo>
                  <a:pt x="19401" y="1186"/>
                  <a:pt x="19409" y="1190"/>
                  <a:pt x="19411" y="1254"/>
                </a:cubicBezTo>
                <a:cubicBezTo>
                  <a:pt x="19375" y="1243"/>
                  <a:pt x="19375" y="1243"/>
                  <a:pt x="19341" y="1272"/>
                </a:cubicBezTo>
                <a:cubicBezTo>
                  <a:pt x="19351" y="1196"/>
                  <a:pt x="19365" y="1147"/>
                  <a:pt x="19381" y="1108"/>
                </a:cubicBezTo>
                <a:close/>
                <a:moveTo>
                  <a:pt x="20342" y="3884"/>
                </a:moveTo>
                <a:cubicBezTo>
                  <a:pt x="20341" y="3908"/>
                  <a:pt x="20339" y="3913"/>
                  <a:pt x="20338" y="3943"/>
                </a:cubicBezTo>
                <a:cubicBezTo>
                  <a:pt x="20334" y="3971"/>
                  <a:pt x="20318" y="4018"/>
                  <a:pt x="20318" y="3970"/>
                </a:cubicBezTo>
                <a:cubicBezTo>
                  <a:pt x="20323" y="3911"/>
                  <a:pt x="20331" y="3875"/>
                  <a:pt x="20342" y="3884"/>
                </a:cubicBezTo>
                <a:close/>
                <a:moveTo>
                  <a:pt x="20337" y="3684"/>
                </a:moveTo>
                <a:cubicBezTo>
                  <a:pt x="20342" y="3693"/>
                  <a:pt x="20345" y="3734"/>
                  <a:pt x="20351" y="3732"/>
                </a:cubicBezTo>
                <a:cubicBezTo>
                  <a:pt x="20350" y="3744"/>
                  <a:pt x="20349" y="3752"/>
                  <a:pt x="20348" y="3761"/>
                </a:cubicBezTo>
                <a:cubicBezTo>
                  <a:pt x="20345" y="3759"/>
                  <a:pt x="20343" y="3760"/>
                  <a:pt x="20340" y="3766"/>
                </a:cubicBezTo>
                <a:cubicBezTo>
                  <a:pt x="20354" y="3780"/>
                  <a:pt x="20337" y="3776"/>
                  <a:pt x="20339" y="3854"/>
                </a:cubicBezTo>
                <a:lnTo>
                  <a:pt x="20329" y="3853"/>
                </a:lnTo>
                <a:cubicBezTo>
                  <a:pt x="20326" y="3760"/>
                  <a:pt x="20328" y="3697"/>
                  <a:pt x="20337" y="3684"/>
                </a:cubicBezTo>
                <a:close/>
                <a:moveTo>
                  <a:pt x="20378" y="3776"/>
                </a:moveTo>
                <a:cubicBezTo>
                  <a:pt x="20384" y="3773"/>
                  <a:pt x="20389" y="3766"/>
                  <a:pt x="20394" y="3756"/>
                </a:cubicBezTo>
                <a:cubicBezTo>
                  <a:pt x="20389" y="3911"/>
                  <a:pt x="20376" y="3850"/>
                  <a:pt x="20363" y="3799"/>
                </a:cubicBezTo>
                <a:cubicBezTo>
                  <a:pt x="20368" y="3790"/>
                  <a:pt x="20373" y="3780"/>
                  <a:pt x="20378" y="3776"/>
                </a:cubicBezTo>
                <a:close/>
                <a:moveTo>
                  <a:pt x="20404" y="3728"/>
                </a:moveTo>
                <a:cubicBezTo>
                  <a:pt x="20404" y="3733"/>
                  <a:pt x="20404" y="3738"/>
                  <a:pt x="20403" y="3743"/>
                </a:cubicBezTo>
                <a:cubicBezTo>
                  <a:pt x="20402" y="3746"/>
                  <a:pt x="20401" y="3744"/>
                  <a:pt x="20401" y="3742"/>
                </a:cubicBezTo>
                <a:cubicBezTo>
                  <a:pt x="20402" y="3738"/>
                  <a:pt x="20403" y="3733"/>
                  <a:pt x="20404" y="3728"/>
                </a:cubicBezTo>
                <a:close/>
                <a:moveTo>
                  <a:pt x="21559" y="5385"/>
                </a:moveTo>
                <a:cubicBezTo>
                  <a:pt x="21564" y="5443"/>
                  <a:pt x="21570" y="5395"/>
                  <a:pt x="21577" y="5386"/>
                </a:cubicBezTo>
                <a:cubicBezTo>
                  <a:pt x="21578" y="5335"/>
                  <a:pt x="21575" y="5330"/>
                  <a:pt x="21571" y="5326"/>
                </a:cubicBezTo>
                <a:cubicBezTo>
                  <a:pt x="21572" y="5302"/>
                  <a:pt x="21574" y="5297"/>
                  <a:pt x="21575" y="5268"/>
                </a:cubicBezTo>
                <a:cubicBezTo>
                  <a:pt x="21561" y="5278"/>
                  <a:pt x="21563" y="5389"/>
                  <a:pt x="21549" y="5325"/>
                </a:cubicBezTo>
                <a:lnTo>
                  <a:pt x="21520" y="5323"/>
                </a:lnTo>
                <a:cubicBezTo>
                  <a:pt x="21509" y="5335"/>
                  <a:pt x="21510" y="5355"/>
                  <a:pt x="21503" y="5292"/>
                </a:cubicBezTo>
                <a:cubicBezTo>
                  <a:pt x="21495" y="5270"/>
                  <a:pt x="21497" y="5373"/>
                  <a:pt x="21488" y="5351"/>
                </a:cubicBezTo>
                <a:cubicBezTo>
                  <a:pt x="21489" y="5300"/>
                  <a:pt x="21487" y="5274"/>
                  <a:pt x="21483" y="5262"/>
                </a:cubicBezTo>
                <a:lnTo>
                  <a:pt x="21480" y="5261"/>
                </a:lnTo>
                <a:cubicBezTo>
                  <a:pt x="21482" y="5342"/>
                  <a:pt x="21474" y="5320"/>
                  <a:pt x="21474" y="5379"/>
                </a:cubicBezTo>
                <a:lnTo>
                  <a:pt x="21468" y="5378"/>
                </a:lnTo>
                <a:cubicBezTo>
                  <a:pt x="21468" y="5344"/>
                  <a:pt x="21464" y="5346"/>
                  <a:pt x="21460" y="5348"/>
                </a:cubicBezTo>
                <a:cubicBezTo>
                  <a:pt x="21459" y="5298"/>
                  <a:pt x="21462" y="5293"/>
                  <a:pt x="21466" y="5290"/>
                </a:cubicBezTo>
                <a:cubicBezTo>
                  <a:pt x="21449" y="5237"/>
                  <a:pt x="21473" y="5228"/>
                  <a:pt x="21461" y="5201"/>
                </a:cubicBezTo>
                <a:cubicBezTo>
                  <a:pt x="21462" y="5131"/>
                  <a:pt x="21474" y="5184"/>
                  <a:pt x="21472" y="5231"/>
                </a:cubicBezTo>
                <a:cubicBezTo>
                  <a:pt x="21475" y="5208"/>
                  <a:pt x="21479" y="5200"/>
                  <a:pt x="21484" y="5203"/>
                </a:cubicBezTo>
                <a:cubicBezTo>
                  <a:pt x="21487" y="5202"/>
                  <a:pt x="21486" y="5166"/>
                  <a:pt x="21487" y="5143"/>
                </a:cubicBezTo>
                <a:lnTo>
                  <a:pt x="21490" y="5144"/>
                </a:lnTo>
                <a:cubicBezTo>
                  <a:pt x="21488" y="5194"/>
                  <a:pt x="21492" y="5199"/>
                  <a:pt x="21495" y="5203"/>
                </a:cubicBezTo>
                <a:cubicBezTo>
                  <a:pt x="21499" y="5163"/>
                  <a:pt x="21513" y="5117"/>
                  <a:pt x="21504" y="5204"/>
                </a:cubicBezTo>
                <a:lnTo>
                  <a:pt x="21515" y="5204"/>
                </a:lnTo>
                <a:cubicBezTo>
                  <a:pt x="21517" y="5115"/>
                  <a:pt x="21527" y="5122"/>
                  <a:pt x="21528" y="5028"/>
                </a:cubicBezTo>
                <a:cubicBezTo>
                  <a:pt x="21526" y="5021"/>
                  <a:pt x="21522" y="5027"/>
                  <a:pt x="21523" y="4998"/>
                </a:cubicBezTo>
                <a:lnTo>
                  <a:pt x="21520" y="4998"/>
                </a:lnTo>
                <a:cubicBezTo>
                  <a:pt x="21519" y="5047"/>
                  <a:pt x="21500" y="5045"/>
                  <a:pt x="21500" y="4997"/>
                </a:cubicBezTo>
                <a:lnTo>
                  <a:pt x="21488" y="4996"/>
                </a:lnTo>
                <a:cubicBezTo>
                  <a:pt x="21482" y="5100"/>
                  <a:pt x="21477" y="5015"/>
                  <a:pt x="21468" y="4995"/>
                </a:cubicBezTo>
                <a:cubicBezTo>
                  <a:pt x="21461" y="5034"/>
                  <a:pt x="21466" y="5053"/>
                  <a:pt x="21462" y="5083"/>
                </a:cubicBezTo>
                <a:cubicBezTo>
                  <a:pt x="21456" y="5074"/>
                  <a:pt x="21457" y="5002"/>
                  <a:pt x="21451" y="4993"/>
                </a:cubicBezTo>
                <a:cubicBezTo>
                  <a:pt x="21450" y="5035"/>
                  <a:pt x="21445" y="5027"/>
                  <a:pt x="21442" y="5052"/>
                </a:cubicBezTo>
                <a:cubicBezTo>
                  <a:pt x="21442" y="5017"/>
                  <a:pt x="21443" y="4968"/>
                  <a:pt x="21440" y="4963"/>
                </a:cubicBezTo>
                <a:cubicBezTo>
                  <a:pt x="21439" y="4986"/>
                  <a:pt x="21440" y="5021"/>
                  <a:pt x="21437" y="5022"/>
                </a:cubicBezTo>
                <a:lnTo>
                  <a:pt x="21434" y="5022"/>
                </a:lnTo>
                <a:cubicBezTo>
                  <a:pt x="21430" y="5029"/>
                  <a:pt x="21429" y="5070"/>
                  <a:pt x="21425" y="5080"/>
                </a:cubicBezTo>
                <a:cubicBezTo>
                  <a:pt x="21422" y="5036"/>
                  <a:pt x="21423" y="4948"/>
                  <a:pt x="21414" y="4961"/>
                </a:cubicBezTo>
                <a:cubicBezTo>
                  <a:pt x="21413" y="5012"/>
                  <a:pt x="21418" y="5038"/>
                  <a:pt x="21414" y="5050"/>
                </a:cubicBezTo>
                <a:cubicBezTo>
                  <a:pt x="21413" y="5027"/>
                  <a:pt x="21412" y="5016"/>
                  <a:pt x="21408" y="5020"/>
                </a:cubicBezTo>
                <a:cubicBezTo>
                  <a:pt x="21407" y="5022"/>
                  <a:pt x="21405" y="5024"/>
                  <a:pt x="21405" y="5049"/>
                </a:cubicBezTo>
                <a:lnTo>
                  <a:pt x="21397" y="5049"/>
                </a:lnTo>
                <a:cubicBezTo>
                  <a:pt x="21403" y="4997"/>
                  <a:pt x="21400" y="4958"/>
                  <a:pt x="21403" y="4931"/>
                </a:cubicBezTo>
                <a:cubicBezTo>
                  <a:pt x="21403" y="4966"/>
                  <a:pt x="21407" y="4964"/>
                  <a:pt x="21412" y="4961"/>
                </a:cubicBezTo>
                <a:cubicBezTo>
                  <a:pt x="21412" y="4927"/>
                  <a:pt x="21417" y="4937"/>
                  <a:pt x="21420" y="4932"/>
                </a:cubicBezTo>
                <a:cubicBezTo>
                  <a:pt x="21425" y="4932"/>
                  <a:pt x="21430" y="4853"/>
                  <a:pt x="21421" y="4873"/>
                </a:cubicBezTo>
                <a:lnTo>
                  <a:pt x="21415" y="4873"/>
                </a:lnTo>
                <a:cubicBezTo>
                  <a:pt x="21405" y="4879"/>
                  <a:pt x="21404" y="4913"/>
                  <a:pt x="21395" y="4872"/>
                </a:cubicBezTo>
                <a:cubicBezTo>
                  <a:pt x="21392" y="4876"/>
                  <a:pt x="21388" y="4924"/>
                  <a:pt x="21387" y="4871"/>
                </a:cubicBezTo>
                <a:cubicBezTo>
                  <a:pt x="21382" y="4876"/>
                  <a:pt x="21376" y="4860"/>
                  <a:pt x="21375" y="4900"/>
                </a:cubicBezTo>
                <a:cubicBezTo>
                  <a:pt x="21366" y="4933"/>
                  <a:pt x="21369" y="4853"/>
                  <a:pt x="21364" y="4840"/>
                </a:cubicBezTo>
                <a:cubicBezTo>
                  <a:pt x="21358" y="4830"/>
                  <a:pt x="21353" y="4844"/>
                  <a:pt x="21350" y="4868"/>
                </a:cubicBezTo>
                <a:lnTo>
                  <a:pt x="21349" y="4898"/>
                </a:lnTo>
                <a:cubicBezTo>
                  <a:pt x="21333" y="4916"/>
                  <a:pt x="21336" y="4901"/>
                  <a:pt x="21324" y="4866"/>
                </a:cubicBezTo>
                <a:cubicBezTo>
                  <a:pt x="21322" y="4993"/>
                  <a:pt x="21334" y="4947"/>
                  <a:pt x="21340" y="4926"/>
                </a:cubicBezTo>
                <a:cubicBezTo>
                  <a:pt x="21340" y="4964"/>
                  <a:pt x="21336" y="4987"/>
                  <a:pt x="21343" y="4986"/>
                </a:cubicBezTo>
                <a:cubicBezTo>
                  <a:pt x="21348" y="4995"/>
                  <a:pt x="21348" y="4958"/>
                  <a:pt x="21352" y="4957"/>
                </a:cubicBezTo>
                <a:lnTo>
                  <a:pt x="21354" y="4957"/>
                </a:lnTo>
                <a:cubicBezTo>
                  <a:pt x="21361" y="4888"/>
                  <a:pt x="21370" y="5012"/>
                  <a:pt x="21378" y="4929"/>
                </a:cubicBezTo>
                <a:cubicBezTo>
                  <a:pt x="21381" y="4964"/>
                  <a:pt x="21387" y="4964"/>
                  <a:pt x="21395" y="4960"/>
                </a:cubicBezTo>
                <a:cubicBezTo>
                  <a:pt x="21393" y="5002"/>
                  <a:pt x="21391" y="5010"/>
                  <a:pt x="21394" y="5049"/>
                </a:cubicBezTo>
                <a:lnTo>
                  <a:pt x="21371" y="5047"/>
                </a:lnTo>
                <a:cubicBezTo>
                  <a:pt x="21370" y="5024"/>
                  <a:pt x="21371" y="4989"/>
                  <a:pt x="21369" y="4988"/>
                </a:cubicBezTo>
                <a:cubicBezTo>
                  <a:pt x="21368" y="5021"/>
                  <a:pt x="21365" y="5033"/>
                  <a:pt x="21362" y="5047"/>
                </a:cubicBezTo>
                <a:lnTo>
                  <a:pt x="21357" y="5046"/>
                </a:lnTo>
                <a:cubicBezTo>
                  <a:pt x="21349" y="5021"/>
                  <a:pt x="21349" y="5087"/>
                  <a:pt x="21342" y="5074"/>
                </a:cubicBezTo>
                <a:lnTo>
                  <a:pt x="21343" y="5015"/>
                </a:lnTo>
                <a:cubicBezTo>
                  <a:pt x="21336" y="5080"/>
                  <a:pt x="21335" y="5000"/>
                  <a:pt x="21325" y="5014"/>
                </a:cubicBezTo>
                <a:lnTo>
                  <a:pt x="21325" y="5073"/>
                </a:lnTo>
                <a:cubicBezTo>
                  <a:pt x="21318" y="5082"/>
                  <a:pt x="21314" y="5068"/>
                  <a:pt x="21311" y="5042"/>
                </a:cubicBezTo>
                <a:cubicBezTo>
                  <a:pt x="21302" y="4984"/>
                  <a:pt x="21286" y="5074"/>
                  <a:pt x="21271" y="5040"/>
                </a:cubicBezTo>
                <a:cubicBezTo>
                  <a:pt x="21248" y="5043"/>
                  <a:pt x="21249" y="5033"/>
                  <a:pt x="21225" y="5036"/>
                </a:cubicBezTo>
                <a:lnTo>
                  <a:pt x="21222" y="5036"/>
                </a:lnTo>
                <a:cubicBezTo>
                  <a:pt x="21218" y="5040"/>
                  <a:pt x="21212" y="5024"/>
                  <a:pt x="21211" y="5064"/>
                </a:cubicBezTo>
                <a:lnTo>
                  <a:pt x="21205" y="5064"/>
                </a:lnTo>
                <a:lnTo>
                  <a:pt x="21205" y="5034"/>
                </a:lnTo>
                <a:cubicBezTo>
                  <a:pt x="21200" y="5038"/>
                  <a:pt x="21199" y="5004"/>
                  <a:pt x="21200" y="4945"/>
                </a:cubicBezTo>
                <a:cubicBezTo>
                  <a:pt x="21206" y="4942"/>
                  <a:pt x="21206" y="4982"/>
                  <a:pt x="21212" y="4976"/>
                </a:cubicBezTo>
                <a:lnTo>
                  <a:pt x="21214" y="4976"/>
                </a:lnTo>
                <a:cubicBezTo>
                  <a:pt x="21216" y="4841"/>
                  <a:pt x="21224" y="4975"/>
                  <a:pt x="21232" y="4948"/>
                </a:cubicBezTo>
                <a:cubicBezTo>
                  <a:pt x="21236" y="4985"/>
                  <a:pt x="21242" y="4975"/>
                  <a:pt x="21249" y="4949"/>
                </a:cubicBezTo>
                <a:lnTo>
                  <a:pt x="21260" y="4950"/>
                </a:lnTo>
                <a:cubicBezTo>
                  <a:pt x="21261" y="5039"/>
                  <a:pt x="21267" y="4922"/>
                  <a:pt x="21272" y="4951"/>
                </a:cubicBezTo>
                <a:cubicBezTo>
                  <a:pt x="21282" y="4904"/>
                  <a:pt x="21283" y="4958"/>
                  <a:pt x="21295" y="4953"/>
                </a:cubicBezTo>
                <a:cubicBezTo>
                  <a:pt x="21299" y="4954"/>
                  <a:pt x="21301" y="4939"/>
                  <a:pt x="21304" y="4924"/>
                </a:cubicBezTo>
                <a:lnTo>
                  <a:pt x="21315" y="4925"/>
                </a:lnTo>
                <a:cubicBezTo>
                  <a:pt x="21313" y="4881"/>
                  <a:pt x="21314" y="4810"/>
                  <a:pt x="21304" y="4835"/>
                </a:cubicBezTo>
                <a:cubicBezTo>
                  <a:pt x="21306" y="4737"/>
                  <a:pt x="21293" y="5005"/>
                  <a:pt x="21284" y="4834"/>
                </a:cubicBezTo>
                <a:cubicBezTo>
                  <a:pt x="21277" y="4825"/>
                  <a:pt x="21270" y="4822"/>
                  <a:pt x="21272" y="4921"/>
                </a:cubicBezTo>
                <a:cubicBezTo>
                  <a:pt x="21263" y="4947"/>
                  <a:pt x="21269" y="4824"/>
                  <a:pt x="21262" y="4832"/>
                </a:cubicBezTo>
                <a:cubicBezTo>
                  <a:pt x="21261" y="4962"/>
                  <a:pt x="21254" y="4829"/>
                  <a:pt x="21247" y="4860"/>
                </a:cubicBezTo>
                <a:lnTo>
                  <a:pt x="21241" y="4860"/>
                </a:lnTo>
                <a:cubicBezTo>
                  <a:pt x="21239" y="4875"/>
                  <a:pt x="21236" y="4890"/>
                  <a:pt x="21232" y="4889"/>
                </a:cubicBezTo>
                <a:lnTo>
                  <a:pt x="21230" y="4889"/>
                </a:lnTo>
                <a:cubicBezTo>
                  <a:pt x="21223" y="4845"/>
                  <a:pt x="21236" y="4796"/>
                  <a:pt x="21225" y="4799"/>
                </a:cubicBezTo>
                <a:cubicBezTo>
                  <a:pt x="21219" y="4846"/>
                  <a:pt x="21207" y="4881"/>
                  <a:pt x="21194" y="4892"/>
                </a:cubicBezTo>
                <a:cubicBezTo>
                  <a:pt x="21193" y="4890"/>
                  <a:pt x="21193" y="4889"/>
                  <a:pt x="21192" y="4886"/>
                </a:cubicBezTo>
                <a:cubicBezTo>
                  <a:pt x="21192" y="4888"/>
                  <a:pt x="21191" y="4891"/>
                  <a:pt x="21191" y="4895"/>
                </a:cubicBezTo>
                <a:cubicBezTo>
                  <a:pt x="21174" y="4906"/>
                  <a:pt x="21155" y="4881"/>
                  <a:pt x="21145" y="4793"/>
                </a:cubicBezTo>
                <a:cubicBezTo>
                  <a:pt x="21155" y="4769"/>
                  <a:pt x="21161" y="4880"/>
                  <a:pt x="21165" y="4765"/>
                </a:cubicBezTo>
                <a:cubicBezTo>
                  <a:pt x="21162" y="4761"/>
                  <a:pt x="21158" y="4756"/>
                  <a:pt x="21160" y="4706"/>
                </a:cubicBezTo>
                <a:cubicBezTo>
                  <a:pt x="21149" y="4724"/>
                  <a:pt x="21139" y="4752"/>
                  <a:pt x="21131" y="4792"/>
                </a:cubicBezTo>
                <a:cubicBezTo>
                  <a:pt x="21130" y="4689"/>
                  <a:pt x="21148" y="4726"/>
                  <a:pt x="21141" y="4645"/>
                </a:cubicBezTo>
                <a:cubicBezTo>
                  <a:pt x="21147" y="4655"/>
                  <a:pt x="21151" y="4692"/>
                  <a:pt x="21160" y="4676"/>
                </a:cubicBezTo>
                <a:cubicBezTo>
                  <a:pt x="21160" y="4636"/>
                  <a:pt x="21153" y="4651"/>
                  <a:pt x="21149" y="4646"/>
                </a:cubicBezTo>
                <a:cubicBezTo>
                  <a:pt x="21150" y="4579"/>
                  <a:pt x="21177" y="4549"/>
                  <a:pt x="21166" y="4647"/>
                </a:cubicBezTo>
                <a:cubicBezTo>
                  <a:pt x="21180" y="4607"/>
                  <a:pt x="21199" y="4617"/>
                  <a:pt x="21199" y="4502"/>
                </a:cubicBezTo>
                <a:lnTo>
                  <a:pt x="21202" y="4502"/>
                </a:lnTo>
                <a:cubicBezTo>
                  <a:pt x="21205" y="4542"/>
                  <a:pt x="21202" y="4549"/>
                  <a:pt x="21201" y="4591"/>
                </a:cubicBezTo>
                <a:cubicBezTo>
                  <a:pt x="21204" y="4566"/>
                  <a:pt x="21209" y="4574"/>
                  <a:pt x="21210" y="4533"/>
                </a:cubicBezTo>
                <a:cubicBezTo>
                  <a:pt x="21217" y="4522"/>
                  <a:pt x="21207" y="4667"/>
                  <a:pt x="21218" y="4622"/>
                </a:cubicBezTo>
                <a:lnTo>
                  <a:pt x="21223" y="4622"/>
                </a:lnTo>
                <a:cubicBezTo>
                  <a:pt x="21225" y="4545"/>
                  <a:pt x="21213" y="4598"/>
                  <a:pt x="21216" y="4504"/>
                </a:cubicBezTo>
                <a:cubicBezTo>
                  <a:pt x="21224" y="4496"/>
                  <a:pt x="21226" y="4511"/>
                  <a:pt x="21221" y="4563"/>
                </a:cubicBezTo>
                <a:cubicBezTo>
                  <a:pt x="21228" y="4560"/>
                  <a:pt x="21235" y="4560"/>
                  <a:pt x="21238" y="4594"/>
                </a:cubicBezTo>
                <a:cubicBezTo>
                  <a:pt x="21229" y="4475"/>
                  <a:pt x="21239" y="4512"/>
                  <a:pt x="21253" y="4506"/>
                </a:cubicBezTo>
                <a:cubicBezTo>
                  <a:pt x="21252" y="4559"/>
                  <a:pt x="21256" y="4569"/>
                  <a:pt x="21255" y="4625"/>
                </a:cubicBezTo>
                <a:cubicBezTo>
                  <a:pt x="21259" y="4615"/>
                  <a:pt x="21260" y="4573"/>
                  <a:pt x="21264" y="4566"/>
                </a:cubicBezTo>
                <a:cubicBezTo>
                  <a:pt x="21273" y="4550"/>
                  <a:pt x="21277" y="4587"/>
                  <a:pt x="21284" y="4597"/>
                </a:cubicBezTo>
                <a:cubicBezTo>
                  <a:pt x="21284" y="4574"/>
                  <a:pt x="21287" y="4568"/>
                  <a:pt x="21287" y="4539"/>
                </a:cubicBezTo>
                <a:cubicBezTo>
                  <a:pt x="21292" y="4552"/>
                  <a:pt x="21294" y="4603"/>
                  <a:pt x="21301" y="4599"/>
                </a:cubicBezTo>
                <a:cubicBezTo>
                  <a:pt x="21299" y="4569"/>
                  <a:pt x="21294" y="4567"/>
                  <a:pt x="21296" y="4510"/>
                </a:cubicBezTo>
                <a:lnTo>
                  <a:pt x="21304" y="4510"/>
                </a:lnTo>
                <a:cubicBezTo>
                  <a:pt x="21327" y="4554"/>
                  <a:pt x="21337" y="4538"/>
                  <a:pt x="21356" y="4485"/>
                </a:cubicBezTo>
                <a:cubicBezTo>
                  <a:pt x="21352" y="4620"/>
                  <a:pt x="21372" y="4554"/>
                  <a:pt x="21364" y="4486"/>
                </a:cubicBezTo>
                <a:cubicBezTo>
                  <a:pt x="21378" y="4443"/>
                  <a:pt x="21372" y="4572"/>
                  <a:pt x="21384" y="4546"/>
                </a:cubicBezTo>
                <a:lnTo>
                  <a:pt x="21384" y="4576"/>
                </a:lnTo>
                <a:lnTo>
                  <a:pt x="21386" y="4576"/>
                </a:lnTo>
                <a:cubicBezTo>
                  <a:pt x="21388" y="4550"/>
                  <a:pt x="21390" y="4523"/>
                  <a:pt x="21387" y="4517"/>
                </a:cubicBezTo>
                <a:cubicBezTo>
                  <a:pt x="21391" y="4458"/>
                  <a:pt x="21409" y="4484"/>
                  <a:pt x="21412" y="4518"/>
                </a:cubicBezTo>
                <a:cubicBezTo>
                  <a:pt x="21406" y="4274"/>
                  <a:pt x="21385" y="4506"/>
                  <a:pt x="21365" y="4427"/>
                </a:cubicBezTo>
                <a:lnTo>
                  <a:pt x="21334" y="4424"/>
                </a:lnTo>
                <a:lnTo>
                  <a:pt x="21311" y="4422"/>
                </a:lnTo>
                <a:lnTo>
                  <a:pt x="21302" y="4422"/>
                </a:lnTo>
                <a:cubicBezTo>
                  <a:pt x="21270" y="4405"/>
                  <a:pt x="21320" y="4343"/>
                  <a:pt x="21303" y="4333"/>
                </a:cubicBezTo>
                <a:lnTo>
                  <a:pt x="21300" y="4333"/>
                </a:lnTo>
                <a:cubicBezTo>
                  <a:pt x="21288" y="4332"/>
                  <a:pt x="21284" y="4386"/>
                  <a:pt x="21278" y="4302"/>
                </a:cubicBezTo>
                <a:cubicBezTo>
                  <a:pt x="21277" y="4353"/>
                  <a:pt x="21278" y="4393"/>
                  <a:pt x="21280" y="4420"/>
                </a:cubicBezTo>
                <a:lnTo>
                  <a:pt x="21277" y="4420"/>
                </a:lnTo>
                <a:cubicBezTo>
                  <a:pt x="21269" y="4446"/>
                  <a:pt x="21257" y="4475"/>
                  <a:pt x="21257" y="4359"/>
                </a:cubicBezTo>
                <a:lnTo>
                  <a:pt x="21269" y="4360"/>
                </a:lnTo>
                <a:cubicBezTo>
                  <a:pt x="21268" y="4325"/>
                  <a:pt x="21264" y="4335"/>
                  <a:pt x="21260" y="4330"/>
                </a:cubicBezTo>
                <a:lnTo>
                  <a:pt x="21258" y="4330"/>
                </a:lnTo>
                <a:cubicBezTo>
                  <a:pt x="21256" y="4357"/>
                  <a:pt x="21249" y="4374"/>
                  <a:pt x="21254" y="4388"/>
                </a:cubicBezTo>
                <a:cubicBezTo>
                  <a:pt x="21238" y="4457"/>
                  <a:pt x="21230" y="4419"/>
                  <a:pt x="21211" y="4444"/>
                </a:cubicBezTo>
                <a:cubicBezTo>
                  <a:pt x="21208" y="4444"/>
                  <a:pt x="21207" y="4468"/>
                  <a:pt x="21205" y="4473"/>
                </a:cubicBezTo>
                <a:cubicBezTo>
                  <a:pt x="21196" y="4494"/>
                  <a:pt x="21197" y="4422"/>
                  <a:pt x="21188" y="4442"/>
                </a:cubicBezTo>
                <a:cubicBezTo>
                  <a:pt x="21188" y="4407"/>
                  <a:pt x="21183" y="4417"/>
                  <a:pt x="21180" y="4412"/>
                </a:cubicBezTo>
                <a:cubicBezTo>
                  <a:pt x="21187" y="4385"/>
                  <a:pt x="21192" y="4336"/>
                  <a:pt x="21196" y="4266"/>
                </a:cubicBezTo>
                <a:cubicBezTo>
                  <a:pt x="21196" y="4231"/>
                  <a:pt x="21191" y="4240"/>
                  <a:pt x="21187" y="4236"/>
                </a:cubicBezTo>
                <a:cubicBezTo>
                  <a:pt x="21177" y="4261"/>
                  <a:pt x="21186" y="4302"/>
                  <a:pt x="21180" y="4353"/>
                </a:cubicBezTo>
                <a:cubicBezTo>
                  <a:pt x="21174" y="4306"/>
                  <a:pt x="21167" y="4309"/>
                  <a:pt x="21171" y="4411"/>
                </a:cubicBezTo>
                <a:cubicBezTo>
                  <a:pt x="21163" y="4437"/>
                  <a:pt x="21145" y="4349"/>
                  <a:pt x="21145" y="4468"/>
                </a:cubicBezTo>
                <a:cubicBezTo>
                  <a:pt x="21138" y="4429"/>
                  <a:pt x="21132" y="4554"/>
                  <a:pt x="21131" y="4467"/>
                </a:cubicBezTo>
                <a:cubicBezTo>
                  <a:pt x="21129" y="4285"/>
                  <a:pt x="21104" y="4574"/>
                  <a:pt x="21103" y="4405"/>
                </a:cubicBezTo>
                <a:cubicBezTo>
                  <a:pt x="21107" y="4410"/>
                  <a:pt x="21124" y="4412"/>
                  <a:pt x="21115" y="4377"/>
                </a:cubicBezTo>
                <a:cubicBezTo>
                  <a:pt x="21103" y="4347"/>
                  <a:pt x="21090" y="4339"/>
                  <a:pt x="21075" y="4344"/>
                </a:cubicBezTo>
                <a:cubicBezTo>
                  <a:pt x="21073" y="4349"/>
                  <a:pt x="21072" y="4373"/>
                  <a:pt x="21069" y="4373"/>
                </a:cubicBezTo>
                <a:cubicBezTo>
                  <a:pt x="21069" y="4402"/>
                  <a:pt x="21072" y="4396"/>
                  <a:pt x="21075" y="4403"/>
                </a:cubicBezTo>
                <a:cubicBezTo>
                  <a:pt x="21074" y="4427"/>
                  <a:pt x="21071" y="4432"/>
                  <a:pt x="21071" y="4462"/>
                </a:cubicBezTo>
                <a:lnTo>
                  <a:pt x="21065" y="4461"/>
                </a:lnTo>
                <a:cubicBezTo>
                  <a:pt x="21063" y="4456"/>
                  <a:pt x="21063" y="4431"/>
                  <a:pt x="21060" y="4431"/>
                </a:cubicBezTo>
                <a:cubicBezTo>
                  <a:pt x="21060" y="4403"/>
                  <a:pt x="21064" y="4409"/>
                  <a:pt x="21066" y="4402"/>
                </a:cubicBezTo>
                <a:cubicBezTo>
                  <a:pt x="21066" y="4327"/>
                  <a:pt x="21055" y="4315"/>
                  <a:pt x="21057" y="4431"/>
                </a:cubicBezTo>
                <a:cubicBezTo>
                  <a:pt x="21051" y="4421"/>
                  <a:pt x="21046" y="4435"/>
                  <a:pt x="21043" y="4459"/>
                </a:cubicBezTo>
                <a:lnTo>
                  <a:pt x="21031" y="4459"/>
                </a:lnTo>
                <a:cubicBezTo>
                  <a:pt x="21029" y="4375"/>
                  <a:pt x="21049" y="4425"/>
                  <a:pt x="21035" y="4370"/>
                </a:cubicBezTo>
                <a:cubicBezTo>
                  <a:pt x="21031" y="4231"/>
                  <a:pt x="21041" y="4385"/>
                  <a:pt x="21049" y="4371"/>
                </a:cubicBezTo>
                <a:cubicBezTo>
                  <a:pt x="21052" y="4350"/>
                  <a:pt x="21054" y="4318"/>
                  <a:pt x="21056" y="4283"/>
                </a:cubicBezTo>
                <a:cubicBezTo>
                  <a:pt x="21055" y="4249"/>
                  <a:pt x="21032" y="4220"/>
                  <a:pt x="21048" y="4194"/>
                </a:cubicBezTo>
                <a:cubicBezTo>
                  <a:pt x="21052" y="4271"/>
                  <a:pt x="21063" y="4153"/>
                  <a:pt x="21074" y="4196"/>
                </a:cubicBezTo>
                <a:cubicBezTo>
                  <a:pt x="21079" y="4200"/>
                  <a:pt x="21080" y="4161"/>
                  <a:pt x="21085" y="4168"/>
                </a:cubicBezTo>
                <a:cubicBezTo>
                  <a:pt x="21086" y="4076"/>
                  <a:pt x="21072" y="4116"/>
                  <a:pt x="21063" y="4107"/>
                </a:cubicBezTo>
                <a:cubicBezTo>
                  <a:pt x="21061" y="4017"/>
                  <a:pt x="21053" y="4138"/>
                  <a:pt x="21046" y="4105"/>
                </a:cubicBezTo>
                <a:cubicBezTo>
                  <a:pt x="21044" y="4111"/>
                  <a:pt x="21043" y="4135"/>
                  <a:pt x="21040" y="4134"/>
                </a:cubicBezTo>
                <a:cubicBezTo>
                  <a:pt x="21041" y="4100"/>
                  <a:pt x="21040" y="4082"/>
                  <a:pt x="21038" y="4075"/>
                </a:cubicBezTo>
                <a:cubicBezTo>
                  <a:pt x="21043" y="4057"/>
                  <a:pt x="21067" y="3927"/>
                  <a:pt x="21058" y="4047"/>
                </a:cubicBezTo>
                <a:lnTo>
                  <a:pt x="21072" y="4049"/>
                </a:lnTo>
                <a:cubicBezTo>
                  <a:pt x="21074" y="3955"/>
                  <a:pt x="21066" y="3949"/>
                  <a:pt x="21069" y="3841"/>
                </a:cubicBezTo>
                <a:cubicBezTo>
                  <a:pt x="21063" y="3877"/>
                  <a:pt x="21066" y="4012"/>
                  <a:pt x="21053" y="3958"/>
                </a:cubicBezTo>
                <a:lnTo>
                  <a:pt x="21051" y="3958"/>
                </a:lnTo>
                <a:cubicBezTo>
                  <a:pt x="21050" y="3923"/>
                  <a:pt x="21052" y="3874"/>
                  <a:pt x="21049" y="3869"/>
                </a:cubicBezTo>
                <a:cubicBezTo>
                  <a:pt x="21046" y="3939"/>
                  <a:pt x="21035" y="3886"/>
                  <a:pt x="21043" y="3839"/>
                </a:cubicBezTo>
                <a:cubicBezTo>
                  <a:pt x="21030" y="3849"/>
                  <a:pt x="21039" y="3959"/>
                  <a:pt x="21027" y="4015"/>
                </a:cubicBezTo>
                <a:cubicBezTo>
                  <a:pt x="21027" y="3959"/>
                  <a:pt x="21018" y="3994"/>
                  <a:pt x="21020" y="3926"/>
                </a:cubicBezTo>
                <a:cubicBezTo>
                  <a:pt x="21028" y="3940"/>
                  <a:pt x="21031" y="3852"/>
                  <a:pt x="21026" y="3808"/>
                </a:cubicBezTo>
                <a:lnTo>
                  <a:pt x="21024" y="3808"/>
                </a:lnTo>
                <a:cubicBezTo>
                  <a:pt x="21029" y="3941"/>
                  <a:pt x="21000" y="3944"/>
                  <a:pt x="20994" y="3923"/>
                </a:cubicBezTo>
                <a:cubicBezTo>
                  <a:pt x="20995" y="3877"/>
                  <a:pt x="21002" y="3901"/>
                  <a:pt x="21001" y="3835"/>
                </a:cubicBezTo>
                <a:lnTo>
                  <a:pt x="20998" y="3835"/>
                </a:lnTo>
                <a:cubicBezTo>
                  <a:pt x="20995" y="3897"/>
                  <a:pt x="20988" y="3924"/>
                  <a:pt x="20980" y="3922"/>
                </a:cubicBezTo>
                <a:cubicBezTo>
                  <a:pt x="20979" y="3857"/>
                  <a:pt x="20989" y="3829"/>
                  <a:pt x="20978" y="3833"/>
                </a:cubicBezTo>
                <a:cubicBezTo>
                  <a:pt x="20974" y="3863"/>
                  <a:pt x="20979" y="3882"/>
                  <a:pt x="20971" y="3921"/>
                </a:cubicBezTo>
                <a:cubicBezTo>
                  <a:pt x="20979" y="3925"/>
                  <a:pt x="20985" y="3939"/>
                  <a:pt x="20988" y="3982"/>
                </a:cubicBezTo>
                <a:lnTo>
                  <a:pt x="20965" y="3980"/>
                </a:lnTo>
                <a:cubicBezTo>
                  <a:pt x="20960" y="4002"/>
                  <a:pt x="20942" y="4010"/>
                  <a:pt x="20936" y="3977"/>
                </a:cubicBezTo>
                <a:cubicBezTo>
                  <a:pt x="20943" y="3983"/>
                  <a:pt x="20946" y="3954"/>
                  <a:pt x="20946" y="3889"/>
                </a:cubicBezTo>
                <a:lnTo>
                  <a:pt x="20943" y="3889"/>
                </a:lnTo>
                <a:cubicBezTo>
                  <a:pt x="20934" y="3916"/>
                  <a:pt x="20930" y="3997"/>
                  <a:pt x="20917" y="3975"/>
                </a:cubicBezTo>
                <a:cubicBezTo>
                  <a:pt x="20917" y="3942"/>
                  <a:pt x="20921" y="3930"/>
                  <a:pt x="20917" y="3916"/>
                </a:cubicBezTo>
                <a:cubicBezTo>
                  <a:pt x="20917" y="3932"/>
                  <a:pt x="20915" y="3949"/>
                  <a:pt x="20914" y="3916"/>
                </a:cubicBezTo>
                <a:lnTo>
                  <a:pt x="20909" y="3915"/>
                </a:lnTo>
                <a:cubicBezTo>
                  <a:pt x="20905" y="3915"/>
                  <a:pt x="20906" y="3967"/>
                  <a:pt x="20902" y="3974"/>
                </a:cubicBezTo>
                <a:cubicBezTo>
                  <a:pt x="20902" y="3950"/>
                  <a:pt x="20894" y="3883"/>
                  <a:pt x="20894" y="3943"/>
                </a:cubicBezTo>
                <a:cubicBezTo>
                  <a:pt x="20904" y="3965"/>
                  <a:pt x="20882" y="4058"/>
                  <a:pt x="20882" y="3972"/>
                </a:cubicBezTo>
                <a:lnTo>
                  <a:pt x="20880" y="3972"/>
                </a:lnTo>
                <a:cubicBezTo>
                  <a:pt x="20874" y="3962"/>
                  <a:pt x="20874" y="4011"/>
                  <a:pt x="20871" y="4030"/>
                </a:cubicBezTo>
                <a:cubicBezTo>
                  <a:pt x="20862" y="4014"/>
                  <a:pt x="20844" y="3993"/>
                  <a:pt x="20852" y="3910"/>
                </a:cubicBezTo>
                <a:lnTo>
                  <a:pt x="20843" y="3909"/>
                </a:lnTo>
                <a:cubicBezTo>
                  <a:pt x="20847" y="4094"/>
                  <a:pt x="20840" y="3879"/>
                  <a:pt x="20834" y="3967"/>
                </a:cubicBezTo>
                <a:cubicBezTo>
                  <a:pt x="20839" y="3961"/>
                  <a:pt x="20841" y="4001"/>
                  <a:pt x="20834" y="3997"/>
                </a:cubicBezTo>
                <a:cubicBezTo>
                  <a:pt x="20828" y="3984"/>
                  <a:pt x="20826" y="4016"/>
                  <a:pt x="20822" y="4025"/>
                </a:cubicBezTo>
                <a:cubicBezTo>
                  <a:pt x="20815" y="3980"/>
                  <a:pt x="20812" y="4082"/>
                  <a:pt x="20802" y="3994"/>
                </a:cubicBezTo>
                <a:cubicBezTo>
                  <a:pt x="20802" y="4049"/>
                  <a:pt x="20800" y="4056"/>
                  <a:pt x="20796" y="4022"/>
                </a:cubicBezTo>
                <a:cubicBezTo>
                  <a:pt x="20787" y="4032"/>
                  <a:pt x="20783" y="3953"/>
                  <a:pt x="20777" y="4020"/>
                </a:cubicBezTo>
                <a:cubicBezTo>
                  <a:pt x="20772" y="4015"/>
                  <a:pt x="20766" y="4030"/>
                  <a:pt x="20765" y="3990"/>
                </a:cubicBezTo>
                <a:cubicBezTo>
                  <a:pt x="20772" y="3999"/>
                  <a:pt x="20776" y="3984"/>
                  <a:pt x="20777" y="3932"/>
                </a:cubicBezTo>
                <a:cubicBezTo>
                  <a:pt x="20771" y="3919"/>
                  <a:pt x="20771" y="3985"/>
                  <a:pt x="20763" y="3960"/>
                </a:cubicBezTo>
                <a:cubicBezTo>
                  <a:pt x="20751" y="3937"/>
                  <a:pt x="20765" y="4019"/>
                  <a:pt x="20756" y="4018"/>
                </a:cubicBezTo>
                <a:cubicBezTo>
                  <a:pt x="20753" y="4002"/>
                  <a:pt x="20741" y="4051"/>
                  <a:pt x="20743" y="3987"/>
                </a:cubicBezTo>
                <a:cubicBezTo>
                  <a:pt x="20746" y="3985"/>
                  <a:pt x="20750" y="3979"/>
                  <a:pt x="20749" y="3929"/>
                </a:cubicBezTo>
                <a:lnTo>
                  <a:pt x="20746" y="3929"/>
                </a:lnTo>
                <a:cubicBezTo>
                  <a:pt x="20735" y="3957"/>
                  <a:pt x="20697" y="4112"/>
                  <a:pt x="20683" y="4011"/>
                </a:cubicBezTo>
                <a:cubicBezTo>
                  <a:pt x="20683" y="3976"/>
                  <a:pt x="20688" y="3987"/>
                  <a:pt x="20691" y="3982"/>
                </a:cubicBezTo>
                <a:cubicBezTo>
                  <a:pt x="20681" y="3899"/>
                  <a:pt x="20678" y="4032"/>
                  <a:pt x="20673" y="4069"/>
                </a:cubicBezTo>
                <a:cubicBezTo>
                  <a:pt x="20674" y="4135"/>
                  <a:pt x="20687" y="4082"/>
                  <a:pt x="20693" y="4100"/>
                </a:cubicBezTo>
                <a:cubicBezTo>
                  <a:pt x="20702" y="4081"/>
                  <a:pt x="20699" y="4080"/>
                  <a:pt x="20707" y="4102"/>
                </a:cubicBezTo>
                <a:cubicBezTo>
                  <a:pt x="20712" y="4094"/>
                  <a:pt x="20712" y="4131"/>
                  <a:pt x="20715" y="4132"/>
                </a:cubicBezTo>
                <a:cubicBezTo>
                  <a:pt x="20716" y="4107"/>
                  <a:pt x="20715" y="4104"/>
                  <a:pt x="20713" y="4102"/>
                </a:cubicBezTo>
                <a:cubicBezTo>
                  <a:pt x="20718" y="4099"/>
                  <a:pt x="20729" y="4090"/>
                  <a:pt x="20728" y="4015"/>
                </a:cubicBezTo>
                <a:cubicBezTo>
                  <a:pt x="20735" y="4015"/>
                  <a:pt x="20731" y="4038"/>
                  <a:pt x="20730" y="4075"/>
                </a:cubicBezTo>
                <a:lnTo>
                  <a:pt x="20736" y="4075"/>
                </a:lnTo>
                <a:cubicBezTo>
                  <a:pt x="20749" y="4019"/>
                  <a:pt x="20760" y="4109"/>
                  <a:pt x="20773" y="4079"/>
                </a:cubicBezTo>
                <a:cubicBezTo>
                  <a:pt x="20780" y="4115"/>
                  <a:pt x="20790" y="4024"/>
                  <a:pt x="20790" y="4081"/>
                </a:cubicBezTo>
                <a:lnTo>
                  <a:pt x="20799" y="4082"/>
                </a:lnTo>
                <a:lnTo>
                  <a:pt x="20819" y="4084"/>
                </a:lnTo>
                <a:lnTo>
                  <a:pt x="20821" y="4084"/>
                </a:lnTo>
                <a:cubicBezTo>
                  <a:pt x="20827" y="4080"/>
                  <a:pt x="20831" y="4066"/>
                  <a:pt x="20833" y="4026"/>
                </a:cubicBezTo>
                <a:cubicBezTo>
                  <a:pt x="20846" y="4028"/>
                  <a:pt x="20828" y="4079"/>
                  <a:pt x="20829" y="4144"/>
                </a:cubicBezTo>
                <a:cubicBezTo>
                  <a:pt x="20818" y="4118"/>
                  <a:pt x="20819" y="4139"/>
                  <a:pt x="20806" y="4142"/>
                </a:cubicBezTo>
                <a:cubicBezTo>
                  <a:pt x="20802" y="4163"/>
                  <a:pt x="20786" y="4205"/>
                  <a:pt x="20786" y="4169"/>
                </a:cubicBezTo>
                <a:cubicBezTo>
                  <a:pt x="20786" y="4128"/>
                  <a:pt x="20795" y="4137"/>
                  <a:pt x="20790" y="4110"/>
                </a:cubicBezTo>
                <a:lnTo>
                  <a:pt x="20784" y="4110"/>
                </a:lnTo>
                <a:cubicBezTo>
                  <a:pt x="20780" y="4151"/>
                  <a:pt x="20770" y="4121"/>
                  <a:pt x="20769" y="4197"/>
                </a:cubicBezTo>
                <a:cubicBezTo>
                  <a:pt x="20759" y="4178"/>
                  <a:pt x="20760" y="4109"/>
                  <a:pt x="20749" y="4165"/>
                </a:cubicBezTo>
                <a:cubicBezTo>
                  <a:pt x="20750" y="4227"/>
                  <a:pt x="20754" y="4267"/>
                  <a:pt x="20759" y="4284"/>
                </a:cubicBezTo>
                <a:cubicBezTo>
                  <a:pt x="20765" y="4281"/>
                  <a:pt x="20769" y="4266"/>
                  <a:pt x="20771" y="4227"/>
                </a:cubicBezTo>
                <a:cubicBezTo>
                  <a:pt x="20790" y="4268"/>
                  <a:pt x="20808" y="4252"/>
                  <a:pt x="20823" y="4232"/>
                </a:cubicBezTo>
                <a:cubicBezTo>
                  <a:pt x="20811" y="4424"/>
                  <a:pt x="20759" y="4155"/>
                  <a:pt x="20757" y="4432"/>
                </a:cubicBezTo>
                <a:cubicBezTo>
                  <a:pt x="20753" y="4380"/>
                  <a:pt x="20748" y="4457"/>
                  <a:pt x="20738" y="4430"/>
                </a:cubicBezTo>
                <a:cubicBezTo>
                  <a:pt x="20741" y="4566"/>
                  <a:pt x="20722" y="4483"/>
                  <a:pt x="20730" y="4577"/>
                </a:cubicBezTo>
                <a:lnTo>
                  <a:pt x="20727" y="4577"/>
                </a:lnTo>
                <a:cubicBezTo>
                  <a:pt x="20727" y="4542"/>
                  <a:pt x="20723" y="4544"/>
                  <a:pt x="20719" y="4546"/>
                </a:cubicBezTo>
                <a:cubicBezTo>
                  <a:pt x="20704" y="4423"/>
                  <a:pt x="20733" y="4606"/>
                  <a:pt x="20732" y="4429"/>
                </a:cubicBezTo>
                <a:lnTo>
                  <a:pt x="20729" y="4429"/>
                </a:lnTo>
                <a:cubicBezTo>
                  <a:pt x="20719" y="4412"/>
                  <a:pt x="20714" y="4453"/>
                  <a:pt x="20711" y="4516"/>
                </a:cubicBezTo>
                <a:cubicBezTo>
                  <a:pt x="20708" y="4511"/>
                  <a:pt x="20703" y="4520"/>
                  <a:pt x="20703" y="4486"/>
                </a:cubicBezTo>
                <a:cubicBezTo>
                  <a:pt x="20705" y="4479"/>
                  <a:pt x="20708" y="4485"/>
                  <a:pt x="20709" y="4457"/>
                </a:cubicBezTo>
                <a:cubicBezTo>
                  <a:pt x="20702" y="4464"/>
                  <a:pt x="20698" y="4448"/>
                  <a:pt x="20698" y="4397"/>
                </a:cubicBezTo>
                <a:cubicBezTo>
                  <a:pt x="20695" y="4390"/>
                  <a:pt x="20697" y="4363"/>
                  <a:pt x="20699" y="4337"/>
                </a:cubicBezTo>
                <a:cubicBezTo>
                  <a:pt x="20688" y="4295"/>
                  <a:pt x="20677" y="4413"/>
                  <a:pt x="20673" y="4335"/>
                </a:cubicBezTo>
                <a:cubicBezTo>
                  <a:pt x="20675" y="4211"/>
                  <a:pt x="20683" y="4369"/>
                  <a:pt x="20688" y="4277"/>
                </a:cubicBezTo>
                <a:cubicBezTo>
                  <a:pt x="20696" y="4254"/>
                  <a:pt x="20695" y="4320"/>
                  <a:pt x="20702" y="4308"/>
                </a:cubicBezTo>
                <a:cubicBezTo>
                  <a:pt x="20707" y="4282"/>
                  <a:pt x="20711" y="4200"/>
                  <a:pt x="20703" y="4190"/>
                </a:cubicBezTo>
                <a:cubicBezTo>
                  <a:pt x="20695" y="4167"/>
                  <a:pt x="20699" y="4292"/>
                  <a:pt x="20688" y="4248"/>
                </a:cubicBezTo>
                <a:cubicBezTo>
                  <a:pt x="20682" y="4203"/>
                  <a:pt x="20676" y="4256"/>
                  <a:pt x="20674" y="4217"/>
                </a:cubicBezTo>
                <a:lnTo>
                  <a:pt x="20666" y="4216"/>
                </a:lnTo>
                <a:cubicBezTo>
                  <a:pt x="20665" y="4234"/>
                  <a:pt x="20665" y="4251"/>
                  <a:pt x="20663" y="4245"/>
                </a:cubicBezTo>
                <a:cubicBezTo>
                  <a:pt x="20661" y="4234"/>
                  <a:pt x="20660" y="4101"/>
                  <a:pt x="20658" y="4185"/>
                </a:cubicBezTo>
                <a:cubicBezTo>
                  <a:pt x="20656" y="4122"/>
                  <a:pt x="20660" y="4036"/>
                  <a:pt x="20642" y="4066"/>
                </a:cubicBezTo>
                <a:cubicBezTo>
                  <a:pt x="20637" y="4161"/>
                  <a:pt x="20651" y="4089"/>
                  <a:pt x="20646" y="4184"/>
                </a:cubicBezTo>
                <a:cubicBezTo>
                  <a:pt x="20649" y="4185"/>
                  <a:pt x="20648" y="4221"/>
                  <a:pt x="20648" y="4244"/>
                </a:cubicBezTo>
                <a:cubicBezTo>
                  <a:pt x="20643" y="4260"/>
                  <a:pt x="20632" y="4206"/>
                  <a:pt x="20631" y="4271"/>
                </a:cubicBezTo>
                <a:lnTo>
                  <a:pt x="20628" y="4271"/>
                </a:lnTo>
                <a:lnTo>
                  <a:pt x="20617" y="4270"/>
                </a:lnTo>
                <a:cubicBezTo>
                  <a:pt x="20617" y="4165"/>
                  <a:pt x="20631" y="4213"/>
                  <a:pt x="20630" y="4094"/>
                </a:cubicBezTo>
                <a:cubicBezTo>
                  <a:pt x="20622" y="4094"/>
                  <a:pt x="20605" y="4171"/>
                  <a:pt x="20599" y="4090"/>
                </a:cubicBezTo>
                <a:cubicBezTo>
                  <a:pt x="20607" y="4119"/>
                  <a:pt x="20622" y="3956"/>
                  <a:pt x="20612" y="3974"/>
                </a:cubicBezTo>
                <a:lnTo>
                  <a:pt x="20603" y="3973"/>
                </a:lnTo>
                <a:cubicBezTo>
                  <a:pt x="20603" y="4105"/>
                  <a:pt x="20591" y="4103"/>
                  <a:pt x="20589" y="4208"/>
                </a:cubicBezTo>
                <a:cubicBezTo>
                  <a:pt x="20594" y="4207"/>
                  <a:pt x="20595" y="4231"/>
                  <a:pt x="20591" y="4267"/>
                </a:cubicBezTo>
                <a:cubicBezTo>
                  <a:pt x="20596" y="4274"/>
                  <a:pt x="20598" y="4234"/>
                  <a:pt x="20603" y="4239"/>
                </a:cubicBezTo>
                <a:cubicBezTo>
                  <a:pt x="20602" y="4272"/>
                  <a:pt x="20599" y="4285"/>
                  <a:pt x="20596" y="4297"/>
                </a:cubicBezTo>
                <a:lnTo>
                  <a:pt x="20585" y="4296"/>
                </a:lnTo>
                <a:lnTo>
                  <a:pt x="20585" y="4266"/>
                </a:lnTo>
                <a:cubicBezTo>
                  <a:pt x="20583" y="4260"/>
                  <a:pt x="20580" y="4265"/>
                  <a:pt x="20580" y="4236"/>
                </a:cubicBezTo>
                <a:cubicBezTo>
                  <a:pt x="20571" y="4275"/>
                  <a:pt x="20560" y="4287"/>
                  <a:pt x="20556" y="4293"/>
                </a:cubicBezTo>
                <a:cubicBezTo>
                  <a:pt x="20559" y="4447"/>
                  <a:pt x="20581" y="4345"/>
                  <a:pt x="20596" y="4327"/>
                </a:cubicBezTo>
                <a:cubicBezTo>
                  <a:pt x="20588" y="4442"/>
                  <a:pt x="20566" y="4400"/>
                  <a:pt x="20549" y="4410"/>
                </a:cubicBezTo>
                <a:cubicBezTo>
                  <a:pt x="20550" y="4337"/>
                  <a:pt x="20545" y="4318"/>
                  <a:pt x="20551" y="4263"/>
                </a:cubicBezTo>
                <a:lnTo>
                  <a:pt x="20548" y="4262"/>
                </a:lnTo>
                <a:lnTo>
                  <a:pt x="20534" y="4261"/>
                </a:lnTo>
                <a:cubicBezTo>
                  <a:pt x="20531" y="4325"/>
                  <a:pt x="20541" y="4355"/>
                  <a:pt x="20530" y="4349"/>
                </a:cubicBezTo>
                <a:cubicBezTo>
                  <a:pt x="20527" y="4308"/>
                  <a:pt x="20514" y="4334"/>
                  <a:pt x="20523" y="4259"/>
                </a:cubicBezTo>
                <a:cubicBezTo>
                  <a:pt x="20520" y="4253"/>
                  <a:pt x="20520" y="4234"/>
                  <a:pt x="20521" y="4200"/>
                </a:cubicBezTo>
                <a:lnTo>
                  <a:pt x="20526" y="4201"/>
                </a:lnTo>
                <a:cubicBezTo>
                  <a:pt x="20530" y="4106"/>
                  <a:pt x="20517" y="4158"/>
                  <a:pt x="20516" y="4111"/>
                </a:cubicBezTo>
                <a:cubicBezTo>
                  <a:pt x="20516" y="4238"/>
                  <a:pt x="20504" y="4191"/>
                  <a:pt x="20492" y="4167"/>
                </a:cubicBezTo>
                <a:cubicBezTo>
                  <a:pt x="20491" y="4169"/>
                  <a:pt x="20489" y="4172"/>
                  <a:pt x="20489" y="4197"/>
                </a:cubicBezTo>
                <a:lnTo>
                  <a:pt x="20472" y="4195"/>
                </a:lnTo>
                <a:cubicBezTo>
                  <a:pt x="20468" y="4210"/>
                  <a:pt x="20458" y="4159"/>
                  <a:pt x="20457" y="4223"/>
                </a:cubicBezTo>
                <a:cubicBezTo>
                  <a:pt x="20460" y="4315"/>
                  <a:pt x="20485" y="4213"/>
                  <a:pt x="20492" y="4227"/>
                </a:cubicBezTo>
                <a:cubicBezTo>
                  <a:pt x="20499" y="4162"/>
                  <a:pt x="20503" y="4257"/>
                  <a:pt x="20514" y="4229"/>
                </a:cubicBezTo>
                <a:lnTo>
                  <a:pt x="20514" y="4288"/>
                </a:lnTo>
                <a:cubicBezTo>
                  <a:pt x="20505" y="4273"/>
                  <a:pt x="20506" y="4378"/>
                  <a:pt x="20496" y="4345"/>
                </a:cubicBezTo>
                <a:cubicBezTo>
                  <a:pt x="20495" y="4312"/>
                  <a:pt x="20486" y="4232"/>
                  <a:pt x="20482" y="4314"/>
                </a:cubicBezTo>
                <a:cubicBezTo>
                  <a:pt x="20476" y="4326"/>
                  <a:pt x="20475" y="4293"/>
                  <a:pt x="20471" y="4284"/>
                </a:cubicBezTo>
                <a:cubicBezTo>
                  <a:pt x="20467" y="4312"/>
                  <a:pt x="20471" y="4332"/>
                  <a:pt x="20464" y="4371"/>
                </a:cubicBezTo>
                <a:lnTo>
                  <a:pt x="20458" y="4370"/>
                </a:lnTo>
                <a:cubicBezTo>
                  <a:pt x="20457" y="4258"/>
                  <a:pt x="20447" y="4347"/>
                  <a:pt x="20439" y="4339"/>
                </a:cubicBezTo>
                <a:cubicBezTo>
                  <a:pt x="20435" y="4337"/>
                  <a:pt x="20432" y="4352"/>
                  <a:pt x="20430" y="4367"/>
                </a:cubicBezTo>
                <a:lnTo>
                  <a:pt x="20424" y="4367"/>
                </a:lnTo>
                <a:cubicBezTo>
                  <a:pt x="20421" y="4360"/>
                  <a:pt x="20420" y="4333"/>
                  <a:pt x="20419" y="4307"/>
                </a:cubicBezTo>
                <a:cubicBezTo>
                  <a:pt x="20410" y="4292"/>
                  <a:pt x="20407" y="4342"/>
                  <a:pt x="20404" y="4394"/>
                </a:cubicBezTo>
                <a:cubicBezTo>
                  <a:pt x="20393" y="4390"/>
                  <a:pt x="20395" y="4348"/>
                  <a:pt x="20389" y="4421"/>
                </a:cubicBezTo>
                <a:cubicBezTo>
                  <a:pt x="20384" y="4422"/>
                  <a:pt x="20382" y="4398"/>
                  <a:pt x="20381" y="4361"/>
                </a:cubicBezTo>
                <a:cubicBezTo>
                  <a:pt x="20370" y="4326"/>
                  <a:pt x="20369" y="4422"/>
                  <a:pt x="20361" y="4418"/>
                </a:cubicBezTo>
                <a:cubicBezTo>
                  <a:pt x="20363" y="4392"/>
                  <a:pt x="20365" y="4366"/>
                  <a:pt x="20361" y="4359"/>
                </a:cubicBezTo>
                <a:cubicBezTo>
                  <a:pt x="20365" y="4294"/>
                  <a:pt x="20385" y="4224"/>
                  <a:pt x="20381" y="4361"/>
                </a:cubicBezTo>
                <a:cubicBezTo>
                  <a:pt x="20384" y="4355"/>
                  <a:pt x="20385" y="4337"/>
                  <a:pt x="20385" y="4303"/>
                </a:cubicBezTo>
                <a:cubicBezTo>
                  <a:pt x="20393" y="4308"/>
                  <a:pt x="20400" y="4310"/>
                  <a:pt x="20394" y="4245"/>
                </a:cubicBezTo>
                <a:lnTo>
                  <a:pt x="20391" y="4244"/>
                </a:lnTo>
                <a:cubicBezTo>
                  <a:pt x="20376" y="4235"/>
                  <a:pt x="20365" y="4285"/>
                  <a:pt x="20360" y="4241"/>
                </a:cubicBezTo>
                <a:cubicBezTo>
                  <a:pt x="20366" y="4162"/>
                  <a:pt x="20372" y="4214"/>
                  <a:pt x="20367" y="4124"/>
                </a:cubicBezTo>
                <a:cubicBezTo>
                  <a:pt x="20363" y="4200"/>
                  <a:pt x="20351" y="4183"/>
                  <a:pt x="20348" y="4269"/>
                </a:cubicBezTo>
                <a:cubicBezTo>
                  <a:pt x="20344" y="4216"/>
                  <a:pt x="20338" y="4294"/>
                  <a:pt x="20328" y="4267"/>
                </a:cubicBezTo>
                <a:cubicBezTo>
                  <a:pt x="20323" y="4264"/>
                  <a:pt x="20319" y="4272"/>
                  <a:pt x="20316" y="4295"/>
                </a:cubicBezTo>
                <a:lnTo>
                  <a:pt x="20311" y="4294"/>
                </a:lnTo>
                <a:lnTo>
                  <a:pt x="20311" y="4265"/>
                </a:lnTo>
                <a:cubicBezTo>
                  <a:pt x="20303" y="4145"/>
                  <a:pt x="20292" y="4373"/>
                  <a:pt x="20285" y="4261"/>
                </a:cubicBezTo>
                <a:lnTo>
                  <a:pt x="20286" y="4203"/>
                </a:lnTo>
                <a:cubicBezTo>
                  <a:pt x="20294" y="4264"/>
                  <a:pt x="20290" y="4183"/>
                  <a:pt x="20290" y="4114"/>
                </a:cubicBezTo>
                <a:cubicBezTo>
                  <a:pt x="20286" y="4130"/>
                  <a:pt x="20276" y="4078"/>
                  <a:pt x="20276" y="4142"/>
                </a:cubicBezTo>
                <a:cubicBezTo>
                  <a:pt x="20284" y="4135"/>
                  <a:pt x="20285" y="4151"/>
                  <a:pt x="20281" y="4202"/>
                </a:cubicBezTo>
                <a:cubicBezTo>
                  <a:pt x="20277" y="4200"/>
                  <a:pt x="20274" y="4215"/>
                  <a:pt x="20272" y="4230"/>
                </a:cubicBezTo>
                <a:cubicBezTo>
                  <a:pt x="20266" y="4160"/>
                  <a:pt x="20246" y="4196"/>
                  <a:pt x="20245" y="4286"/>
                </a:cubicBezTo>
                <a:cubicBezTo>
                  <a:pt x="20252" y="4278"/>
                  <a:pt x="20256" y="4241"/>
                  <a:pt x="20266" y="4259"/>
                </a:cubicBezTo>
                <a:cubicBezTo>
                  <a:pt x="20269" y="4263"/>
                  <a:pt x="20272" y="4269"/>
                  <a:pt x="20271" y="4319"/>
                </a:cubicBezTo>
                <a:cubicBezTo>
                  <a:pt x="20267" y="4293"/>
                  <a:pt x="20263" y="4279"/>
                  <a:pt x="20257" y="4288"/>
                </a:cubicBezTo>
                <a:cubicBezTo>
                  <a:pt x="20258" y="4377"/>
                  <a:pt x="20250" y="4339"/>
                  <a:pt x="20244" y="4345"/>
                </a:cubicBezTo>
                <a:cubicBezTo>
                  <a:pt x="20243" y="4292"/>
                  <a:pt x="20238" y="4263"/>
                  <a:pt x="20238" y="4197"/>
                </a:cubicBezTo>
                <a:cubicBezTo>
                  <a:pt x="20249" y="4210"/>
                  <a:pt x="20258" y="4189"/>
                  <a:pt x="20259" y="4081"/>
                </a:cubicBezTo>
                <a:lnTo>
                  <a:pt x="20274" y="4083"/>
                </a:lnTo>
                <a:cubicBezTo>
                  <a:pt x="20281" y="4105"/>
                  <a:pt x="20280" y="4025"/>
                  <a:pt x="20286" y="4025"/>
                </a:cubicBezTo>
                <a:cubicBezTo>
                  <a:pt x="20286" y="4107"/>
                  <a:pt x="20306" y="4146"/>
                  <a:pt x="20294" y="4056"/>
                </a:cubicBezTo>
                <a:cubicBezTo>
                  <a:pt x="20306" y="4052"/>
                  <a:pt x="20319" y="4049"/>
                  <a:pt x="20316" y="4117"/>
                </a:cubicBezTo>
                <a:cubicBezTo>
                  <a:pt x="20317" y="4080"/>
                  <a:pt x="20320" y="4077"/>
                  <a:pt x="20320" y="4029"/>
                </a:cubicBezTo>
                <a:cubicBezTo>
                  <a:pt x="20323" y="4098"/>
                  <a:pt x="20330" y="3973"/>
                  <a:pt x="20328" y="4089"/>
                </a:cubicBezTo>
                <a:cubicBezTo>
                  <a:pt x="20332" y="4022"/>
                  <a:pt x="20339" y="3982"/>
                  <a:pt x="20349" y="3974"/>
                </a:cubicBezTo>
                <a:cubicBezTo>
                  <a:pt x="20357" y="3963"/>
                  <a:pt x="20368" y="4031"/>
                  <a:pt x="20361" y="3945"/>
                </a:cubicBezTo>
                <a:lnTo>
                  <a:pt x="20361" y="3916"/>
                </a:lnTo>
                <a:cubicBezTo>
                  <a:pt x="20372" y="3808"/>
                  <a:pt x="20366" y="3972"/>
                  <a:pt x="20371" y="4035"/>
                </a:cubicBezTo>
                <a:cubicBezTo>
                  <a:pt x="20377" y="4024"/>
                  <a:pt x="20393" y="3965"/>
                  <a:pt x="20397" y="4038"/>
                </a:cubicBezTo>
                <a:cubicBezTo>
                  <a:pt x="20403" y="4027"/>
                  <a:pt x="20401" y="3924"/>
                  <a:pt x="20410" y="3951"/>
                </a:cubicBezTo>
                <a:cubicBezTo>
                  <a:pt x="20407" y="3884"/>
                  <a:pt x="20392" y="3938"/>
                  <a:pt x="20384" y="3919"/>
                </a:cubicBezTo>
                <a:cubicBezTo>
                  <a:pt x="20388" y="3827"/>
                  <a:pt x="20405" y="3892"/>
                  <a:pt x="20411" y="3833"/>
                </a:cubicBezTo>
                <a:cubicBezTo>
                  <a:pt x="20419" y="3858"/>
                  <a:pt x="20423" y="3916"/>
                  <a:pt x="20429" y="3953"/>
                </a:cubicBezTo>
                <a:cubicBezTo>
                  <a:pt x="20430" y="3856"/>
                  <a:pt x="20439" y="3867"/>
                  <a:pt x="20451" y="3838"/>
                </a:cubicBezTo>
                <a:cubicBezTo>
                  <a:pt x="20449" y="3814"/>
                  <a:pt x="20450" y="3757"/>
                  <a:pt x="20446" y="3749"/>
                </a:cubicBezTo>
                <a:cubicBezTo>
                  <a:pt x="20446" y="3845"/>
                  <a:pt x="20437" y="3748"/>
                  <a:pt x="20426" y="3805"/>
                </a:cubicBezTo>
                <a:lnTo>
                  <a:pt x="20427" y="3717"/>
                </a:lnTo>
                <a:lnTo>
                  <a:pt x="20424" y="3716"/>
                </a:lnTo>
                <a:cubicBezTo>
                  <a:pt x="20420" y="3721"/>
                  <a:pt x="20420" y="3763"/>
                  <a:pt x="20420" y="3805"/>
                </a:cubicBezTo>
                <a:cubicBezTo>
                  <a:pt x="20414" y="3786"/>
                  <a:pt x="20401" y="3839"/>
                  <a:pt x="20400" y="3773"/>
                </a:cubicBezTo>
                <a:cubicBezTo>
                  <a:pt x="20401" y="3724"/>
                  <a:pt x="20424" y="3766"/>
                  <a:pt x="20415" y="3716"/>
                </a:cubicBezTo>
                <a:lnTo>
                  <a:pt x="20407" y="3715"/>
                </a:lnTo>
                <a:cubicBezTo>
                  <a:pt x="20410" y="3701"/>
                  <a:pt x="20412" y="3686"/>
                  <a:pt x="20414" y="3666"/>
                </a:cubicBezTo>
                <a:cubicBezTo>
                  <a:pt x="20425" y="3640"/>
                  <a:pt x="20454" y="3726"/>
                  <a:pt x="20443" y="3557"/>
                </a:cubicBezTo>
                <a:cubicBezTo>
                  <a:pt x="20418" y="3215"/>
                  <a:pt x="20381" y="3785"/>
                  <a:pt x="20328" y="3585"/>
                </a:cubicBezTo>
                <a:cubicBezTo>
                  <a:pt x="20323" y="3612"/>
                  <a:pt x="20322" y="3665"/>
                  <a:pt x="20318" y="3704"/>
                </a:cubicBezTo>
                <a:lnTo>
                  <a:pt x="20310" y="3703"/>
                </a:lnTo>
                <a:lnTo>
                  <a:pt x="20307" y="3703"/>
                </a:lnTo>
                <a:cubicBezTo>
                  <a:pt x="20307" y="3729"/>
                  <a:pt x="20309" y="3735"/>
                  <a:pt x="20311" y="3742"/>
                </a:cubicBezTo>
                <a:cubicBezTo>
                  <a:pt x="20308" y="3748"/>
                  <a:pt x="20305" y="3750"/>
                  <a:pt x="20300" y="3744"/>
                </a:cubicBezTo>
                <a:cubicBezTo>
                  <a:pt x="20299" y="3679"/>
                  <a:pt x="20307" y="3672"/>
                  <a:pt x="20303" y="3590"/>
                </a:cubicBezTo>
                <a:lnTo>
                  <a:pt x="20301" y="3540"/>
                </a:lnTo>
                <a:cubicBezTo>
                  <a:pt x="20306" y="3528"/>
                  <a:pt x="20308" y="3495"/>
                  <a:pt x="20305" y="3437"/>
                </a:cubicBezTo>
                <a:cubicBezTo>
                  <a:pt x="20306" y="3396"/>
                  <a:pt x="20310" y="3385"/>
                  <a:pt x="20309" y="3334"/>
                </a:cubicBezTo>
                <a:lnTo>
                  <a:pt x="20316" y="3333"/>
                </a:lnTo>
                <a:cubicBezTo>
                  <a:pt x="20342" y="3251"/>
                  <a:pt x="20339" y="3476"/>
                  <a:pt x="20363" y="3423"/>
                </a:cubicBezTo>
                <a:cubicBezTo>
                  <a:pt x="20358" y="3383"/>
                  <a:pt x="20354" y="3343"/>
                  <a:pt x="20352" y="3273"/>
                </a:cubicBezTo>
                <a:cubicBezTo>
                  <a:pt x="20360" y="3279"/>
                  <a:pt x="20363" y="3259"/>
                  <a:pt x="20364" y="3219"/>
                </a:cubicBezTo>
                <a:cubicBezTo>
                  <a:pt x="20343" y="3212"/>
                  <a:pt x="20339" y="3315"/>
                  <a:pt x="20314" y="3282"/>
                </a:cubicBezTo>
                <a:lnTo>
                  <a:pt x="20295" y="3286"/>
                </a:lnTo>
                <a:cubicBezTo>
                  <a:pt x="20295" y="3245"/>
                  <a:pt x="20300" y="3234"/>
                  <a:pt x="20299" y="3183"/>
                </a:cubicBezTo>
                <a:cubicBezTo>
                  <a:pt x="20333" y="3190"/>
                  <a:pt x="20335" y="3121"/>
                  <a:pt x="20363" y="3169"/>
                </a:cubicBezTo>
                <a:lnTo>
                  <a:pt x="20359" y="3016"/>
                </a:lnTo>
                <a:cubicBezTo>
                  <a:pt x="20387" y="3071"/>
                  <a:pt x="20407" y="3040"/>
                  <a:pt x="20428" y="2949"/>
                </a:cubicBezTo>
                <a:cubicBezTo>
                  <a:pt x="20439" y="2953"/>
                  <a:pt x="20439" y="2884"/>
                  <a:pt x="20452" y="2892"/>
                </a:cubicBezTo>
                <a:cubicBezTo>
                  <a:pt x="20463" y="2878"/>
                  <a:pt x="20485" y="2936"/>
                  <a:pt x="20475" y="2785"/>
                </a:cubicBezTo>
                <a:cubicBezTo>
                  <a:pt x="20454" y="2764"/>
                  <a:pt x="20452" y="2910"/>
                  <a:pt x="20441" y="2742"/>
                </a:cubicBezTo>
                <a:lnTo>
                  <a:pt x="20461" y="2737"/>
                </a:lnTo>
                <a:cubicBezTo>
                  <a:pt x="20467" y="2734"/>
                  <a:pt x="20464" y="2674"/>
                  <a:pt x="20464" y="2635"/>
                </a:cubicBezTo>
                <a:cubicBezTo>
                  <a:pt x="20481" y="2577"/>
                  <a:pt x="20490" y="2575"/>
                  <a:pt x="20509" y="2624"/>
                </a:cubicBezTo>
                <a:cubicBezTo>
                  <a:pt x="20526" y="2580"/>
                  <a:pt x="20468" y="2526"/>
                  <a:pt x="20513" y="2521"/>
                </a:cubicBezTo>
                <a:cubicBezTo>
                  <a:pt x="20462" y="2400"/>
                  <a:pt x="20414" y="2677"/>
                  <a:pt x="20360" y="2557"/>
                </a:cubicBezTo>
                <a:cubicBezTo>
                  <a:pt x="20346" y="2539"/>
                  <a:pt x="20344" y="2596"/>
                  <a:pt x="20336" y="2614"/>
                </a:cubicBezTo>
                <a:cubicBezTo>
                  <a:pt x="20298" y="2614"/>
                  <a:pt x="20277" y="2717"/>
                  <a:pt x="20235" y="2689"/>
                </a:cubicBezTo>
                <a:cubicBezTo>
                  <a:pt x="20225" y="2782"/>
                  <a:pt x="20194" y="2736"/>
                  <a:pt x="20173" y="2754"/>
                </a:cubicBezTo>
                <a:lnTo>
                  <a:pt x="20170" y="2653"/>
                </a:lnTo>
                <a:cubicBezTo>
                  <a:pt x="20228" y="2629"/>
                  <a:pt x="20282" y="2581"/>
                  <a:pt x="20333" y="2512"/>
                </a:cubicBezTo>
                <a:cubicBezTo>
                  <a:pt x="20341" y="2380"/>
                  <a:pt x="20394" y="2532"/>
                  <a:pt x="20401" y="2394"/>
                </a:cubicBezTo>
                <a:cubicBezTo>
                  <a:pt x="20411" y="2362"/>
                  <a:pt x="20440" y="2447"/>
                  <a:pt x="20438" y="2335"/>
                </a:cubicBezTo>
                <a:cubicBezTo>
                  <a:pt x="20444" y="2272"/>
                  <a:pt x="20447" y="2313"/>
                  <a:pt x="20457" y="2330"/>
                </a:cubicBezTo>
                <a:cubicBezTo>
                  <a:pt x="20467" y="2307"/>
                  <a:pt x="20525" y="2248"/>
                  <a:pt x="20492" y="2220"/>
                </a:cubicBezTo>
                <a:cubicBezTo>
                  <a:pt x="20484" y="2159"/>
                  <a:pt x="20484" y="2116"/>
                  <a:pt x="20496" y="2116"/>
                </a:cubicBezTo>
                <a:cubicBezTo>
                  <a:pt x="20476" y="2002"/>
                  <a:pt x="20437" y="2133"/>
                  <a:pt x="20421" y="2186"/>
                </a:cubicBezTo>
                <a:lnTo>
                  <a:pt x="20402" y="2190"/>
                </a:lnTo>
                <a:lnTo>
                  <a:pt x="20383" y="2195"/>
                </a:lnTo>
                <a:cubicBezTo>
                  <a:pt x="20382" y="2235"/>
                  <a:pt x="20379" y="2255"/>
                  <a:pt x="20371" y="2249"/>
                </a:cubicBezTo>
                <a:lnTo>
                  <a:pt x="20359" y="2252"/>
                </a:lnTo>
                <a:lnTo>
                  <a:pt x="20320" y="2260"/>
                </a:lnTo>
                <a:lnTo>
                  <a:pt x="20324" y="2413"/>
                </a:lnTo>
                <a:cubicBezTo>
                  <a:pt x="20313" y="2437"/>
                  <a:pt x="20300" y="2383"/>
                  <a:pt x="20310" y="2365"/>
                </a:cubicBezTo>
                <a:cubicBezTo>
                  <a:pt x="20308" y="2255"/>
                  <a:pt x="20287" y="2347"/>
                  <a:pt x="20277" y="2322"/>
                </a:cubicBezTo>
                <a:cubicBezTo>
                  <a:pt x="20283" y="2247"/>
                  <a:pt x="20297" y="2221"/>
                  <a:pt x="20313" y="2211"/>
                </a:cubicBezTo>
                <a:cubicBezTo>
                  <a:pt x="20309" y="2100"/>
                  <a:pt x="20285" y="2196"/>
                  <a:pt x="20273" y="2170"/>
                </a:cubicBezTo>
                <a:cubicBezTo>
                  <a:pt x="20234" y="2026"/>
                  <a:pt x="20300" y="2130"/>
                  <a:pt x="20274" y="1965"/>
                </a:cubicBezTo>
                <a:cubicBezTo>
                  <a:pt x="20239" y="1878"/>
                  <a:pt x="20208" y="1994"/>
                  <a:pt x="20192" y="1985"/>
                </a:cubicBezTo>
                <a:lnTo>
                  <a:pt x="20147" y="1996"/>
                </a:lnTo>
                <a:cubicBezTo>
                  <a:pt x="20147" y="1922"/>
                  <a:pt x="20166" y="1974"/>
                  <a:pt x="20164" y="1890"/>
                </a:cubicBezTo>
                <a:cubicBezTo>
                  <a:pt x="20241" y="1892"/>
                  <a:pt x="20194" y="1792"/>
                  <a:pt x="20143" y="1844"/>
                </a:cubicBezTo>
                <a:lnTo>
                  <a:pt x="20131" y="1847"/>
                </a:lnTo>
                <a:lnTo>
                  <a:pt x="20118" y="1850"/>
                </a:lnTo>
                <a:lnTo>
                  <a:pt x="20092" y="1856"/>
                </a:lnTo>
                <a:cubicBezTo>
                  <a:pt x="20080" y="1699"/>
                  <a:pt x="20065" y="1974"/>
                  <a:pt x="20058" y="1762"/>
                </a:cubicBezTo>
                <a:lnTo>
                  <a:pt x="20096" y="1753"/>
                </a:lnTo>
                <a:cubicBezTo>
                  <a:pt x="20095" y="1722"/>
                  <a:pt x="20094" y="1693"/>
                  <a:pt x="20088" y="1704"/>
                </a:cubicBezTo>
                <a:lnTo>
                  <a:pt x="20063" y="1710"/>
                </a:lnTo>
                <a:cubicBezTo>
                  <a:pt x="20018" y="1703"/>
                  <a:pt x="19979" y="1636"/>
                  <a:pt x="19933" y="1639"/>
                </a:cubicBezTo>
                <a:cubicBezTo>
                  <a:pt x="19949" y="1517"/>
                  <a:pt x="19998" y="1605"/>
                  <a:pt x="20027" y="1565"/>
                </a:cubicBezTo>
                <a:cubicBezTo>
                  <a:pt x="20007" y="1421"/>
                  <a:pt x="19999" y="1544"/>
                  <a:pt x="19969" y="1529"/>
                </a:cubicBezTo>
                <a:lnTo>
                  <a:pt x="19966" y="1427"/>
                </a:lnTo>
                <a:cubicBezTo>
                  <a:pt x="19984" y="1344"/>
                  <a:pt x="19937" y="1389"/>
                  <a:pt x="19927" y="1385"/>
                </a:cubicBezTo>
                <a:lnTo>
                  <a:pt x="19920" y="1387"/>
                </a:lnTo>
                <a:lnTo>
                  <a:pt x="19888" y="1395"/>
                </a:lnTo>
                <a:cubicBezTo>
                  <a:pt x="19845" y="1388"/>
                  <a:pt x="19877" y="1488"/>
                  <a:pt x="19902" y="1442"/>
                </a:cubicBezTo>
                <a:lnTo>
                  <a:pt x="19904" y="1493"/>
                </a:lnTo>
                <a:lnTo>
                  <a:pt x="19821" y="1513"/>
                </a:lnTo>
                <a:lnTo>
                  <a:pt x="19757" y="1528"/>
                </a:lnTo>
                <a:lnTo>
                  <a:pt x="19738" y="1532"/>
                </a:lnTo>
                <a:cubicBezTo>
                  <a:pt x="19717" y="1578"/>
                  <a:pt x="19712" y="1463"/>
                  <a:pt x="19692" y="1492"/>
                </a:cubicBezTo>
                <a:lnTo>
                  <a:pt x="19673" y="1497"/>
                </a:lnTo>
                <a:lnTo>
                  <a:pt x="19635" y="1506"/>
                </a:lnTo>
                <a:lnTo>
                  <a:pt x="19631" y="1354"/>
                </a:lnTo>
                <a:cubicBezTo>
                  <a:pt x="19608" y="1319"/>
                  <a:pt x="19628" y="1211"/>
                  <a:pt x="19606" y="1360"/>
                </a:cubicBezTo>
                <a:lnTo>
                  <a:pt x="19580" y="1366"/>
                </a:lnTo>
                <a:cubicBezTo>
                  <a:pt x="19552" y="1247"/>
                  <a:pt x="19486" y="1428"/>
                  <a:pt x="19540" y="1529"/>
                </a:cubicBezTo>
                <a:cubicBezTo>
                  <a:pt x="19539" y="1711"/>
                  <a:pt x="19524" y="1539"/>
                  <a:pt x="19503" y="1589"/>
                </a:cubicBezTo>
                <a:lnTo>
                  <a:pt x="19501" y="1538"/>
                </a:lnTo>
                <a:cubicBezTo>
                  <a:pt x="19487" y="1382"/>
                  <a:pt x="19520" y="1325"/>
                  <a:pt x="19501" y="1283"/>
                </a:cubicBezTo>
                <a:cubicBezTo>
                  <a:pt x="19495" y="1343"/>
                  <a:pt x="19480" y="1347"/>
                  <a:pt x="19464" y="1343"/>
                </a:cubicBezTo>
                <a:cubicBezTo>
                  <a:pt x="19445" y="1441"/>
                  <a:pt x="19500" y="1308"/>
                  <a:pt x="19488" y="1542"/>
                </a:cubicBezTo>
                <a:cubicBezTo>
                  <a:pt x="19458" y="1539"/>
                  <a:pt x="19427" y="1532"/>
                  <a:pt x="19403" y="1460"/>
                </a:cubicBezTo>
                <a:cubicBezTo>
                  <a:pt x="19376" y="1502"/>
                  <a:pt x="19365" y="1383"/>
                  <a:pt x="19338" y="1425"/>
                </a:cubicBezTo>
                <a:lnTo>
                  <a:pt x="19325" y="1428"/>
                </a:lnTo>
                <a:cubicBezTo>
                  <a:pt x="19317" y="1432"/>
                  <a:pt x="19311" y="1408"/>
                  <a:pt x="19305" y="1382"/>
                </a:cubicBezTo>
                <a:lnTo>
                  <a:pt x="19273" y="1390"/>
                </a:lnTo>
                <a:lnTo>
                  <a:pt x="19260" y="1393"/>
                </a:lnTo>
                <a:cubicBezTo>
                  <a:pt x="19271" y="1465"/>
                  <a:pt x="19275" y="1587"/>
                  <a:pt x="19251" y="1548"/>
                </a:cubicBezTo>
                <a:cubicBezTo>
                  <a:pt x="19251" y="1344"/>
                  <a:pt x="19229" y="1348"/>
                  <a:pt x="19208" y="1355"/>
                </a:cubicBezTo>
                <a:cubicBezTo>
                  <a:pt x="19198" y="1362"/>
                  <a:pt x="19206" y="1485"/>
                  <a:pt x="19191" y="1461"/>
                </a:cubicBezTo>
                <a:lnTo>
                  <a:pt x="19179" y="1464"/>
                </a:lnTo>
                <a:cubicBezTo>
                  <a:pt x="19184" y="1263"/>
                  <a:pt x="19107" y="1323"/>
                  <a:pt x="19154" y="1266"/>
                </a:cubicBezTo>
                <a:cubicBezTo>
                  <a:pt x="19187" y="1228"/>
                  <a:pt x="19205" y="1343"/>
                  <a:pt x="19239" y="1296"/>
                </a:cubicBezTo>
                <a:cubicBezTo>
                  <a:pt x="19241" y="1355"/>
                  <a:pt x="19251" y="1336"/>
                  <a:pt x="19259" y="1342"/>
                </a:cubicBezTo>
                <a:lnTo>
                  <a:pt x="19329" y="1325"/>
                </a:lnTo>
                <a:lnTo>
                  <a:pt x="19330" y="1376"/>
                </a:lnTo>
                <a:lnTo>
                  <a:pt x="19381" y="1364"/>
                </a:lnTo>
                <a:cubicBezTo>
                  <a:pt x="19389" y="1206"/>
                  <a:pt x="19413" y="1415"/>
                  <a:pt x="19432" y="1351"/>
                </a:cubicBezTo>
                <a:cubicBezTo>
                  <a:pt x="19430" y="1310"/>
                  <a:pt x="19425" y="1302"/>
                  <a:pt x="19423" y="1251"/>
                </a:cubicBezTo>
                <a:lnTo>
                  <a:pt x="19422" y="1201"/>
                </a:lnTo>
                <a:cubicBezTo>
                  <a:pt x="19417" y="1142"/>
                  <a:pt x="19412" y="1087"/>
                  <a:pt x="19406" y="1052"/>
                </a:cubicBezTo>
                <a:cubicBezTo>
                  <a:pt x="19385" y="1068"/>
                  <a:pt x="19376" y="969"/>
                  <a:pt x="19353" y="1013"/>
                </a:cubicBezTo>
                <a:cubicBezTo>
                  <a:pt x="19353" y="953"/>
                  <a:pt x="19364" y="968"/>
                  <a:pt x="19371" y="958"/>
                </a:cubicBezTo>
                <a:cubicBezTo>
                  <a:pt x="19345" y="792"/>
                  <a:pt x="19330" y="912"/>
                  <a:pt x="19293" y="926"/>
                </a:cubicBezTo>
                <a:cubicBezTo>
                  <a:pt x="19281" y="959"/>
                  <a:pt x="19250" y="873"/>
                  <a:pt x="19250" y="987"/>
                </a:cubicBezTo>
                <a:lnTo>
                  <a:pt x="19256" y="986"/>
                </a:lnTo>
                <a:cubicBezTo>
                  <a:pt x="19275" y="990"/>
                  <a:pt x="19299" y="932"/>
                  <a:pt x="19304" y="1076"/>
                </a:cubicBezTo>
                <a:cubicBezTo>
                  <a:pt x="19285" y="1114"/>
                  <a:pt x="19286" y="1276"/>
                  <a:pt x="19256" y="1241"/>
                </a:cubicBezTo>
                <a:lnTo>
                  <a:pt x="19244" y="1244"/>
                </a:lnTo>
                <a:lnTo>
                  <a:pt x="19237" y="1245"/>
                </a:lnTo>
                <a:lnTo>
                  <a:pt x="19224" y="1249"/>
                </a:lnTo>
                <a:cubicBezTo>
                  <a:pt x="19208" y="1210"/>
                  <a:pt x="19189" y="1190"/>
                  <a:pt x="19166" y="1212"/>
                </a:cubicBezTo>
                <a:cubicBezTo>
                  <a:pt x="19163" y="1137"/>
                  <a:pt x="19149" y="1169"/>
                  <a:pt x="19139" y="1167"/>
                </a:cubicBezTo>
                <a:lnTo>
                  <a:pt x="19133" y="1169"/>
                </a:lnTo>
                <a:cubicBezTo>
                  <a:pt x="19110" y="1214"/>
                  <a:pt x="19101" y="1114"/>
                  <a:pt x="19080" y="1130"/>
                </a:cubicBezTo>
                <a:cubicBezTo>
                  <a:pt x="19068" y="1343"/>
                  <a:pt x="19110" y="1263"/>
                  <a:pt x="19128" y="1221"/>
                </a:cubicBezTo>
                <a:cubicBezTo>
                  <a:pt x="19125" y="1263"/>
                  <a:pt x="19123" y="1305"/>
                  <a:pt x="19125" y="1375"/>
                </a:cubicBezTo>
                <a:lnTo>
                  <a:pt x="19157" y="1367"/>
                </a:lnTo>
                <a:cubicBezTo>
                  <a:pt x="19157" y="1427"/>
                  <a:pt x="19147" y="1412"/>
                  <a:pt x="19139" y="1422"/>
                </a:cubicBezTo>
                <a:cubicBezTo>
                  <a:pt x="19143" y="1495"/>
                  <a:pt x="19159" y="1435"/>
                  <a:pt x="19161" y="1519"/>
                </a:cubicBezTo>
                <a:lnTo>
                  <a:pt x="19142" y="1523"/>
                </a:lnTo>
                <a:cubicBezTo>
                  <a:pt x="19128" y="1470"/>
                  <a:pt x="19110" y="1466"/>
                  <a:pt x="19095" y="1433"/>
                </a:cubicBezTo>
                <a:cubicBezTo>
                  <a:pt x="19075" y="1297"/>
                  <a:pt x="19023" y="1486"/>
                  <a:pt x="19003" y="1354"/>
                </a:cubicBezTo>
                <a:cubicBezTo>
                  <a:pt x="19001" y="1241"/>
                  <a:pt x="19029" y="1325"/>
                  <a:pt x="19040" y="1294"/>
                </a:cubicBezTo>
                <a:cubicBezTo>
                  <a:pt x="19041" y="1205"/>
                  <a:pt x="19070" y="1290"/>
                  <a:pt x="19069" y="1184"/>
                </a:cubicBezTo>
                <a:cubicBezTo>
                  <a:pt x="19037" y="1112"/>
                  <a:pt x="18994" y="1089"/>
                  <a:pt x="18976" y="1054"/>
                </a:cubicBezTo>
                <a:cubicBezTo>
                  <a:pt x="18972" y="1058"/>
                  <a:pt x="18968" y="1063"/>
                  <a:pt x="18971" y="1106"/>
                </a:cubicBezTo>
                <a:lnTo>
                  <a:pt x="18945" y="1113"/>
                </a:lnTo>
                <a:lnTo>
                  <a:pt x="18939" y="1114"/>
                </a:lnTo>
                <a:cubicBezTo>
                  <a:pt x="18935" y="1046"/>
                  <a:pt x="18922" y="1076"/>
                  <a:pt x="18912" y="1070"/>
                </a:cubicBezTo>
                <a:cubicBezTo>
                  <a:pt x="18908" y="958"/>
                  <a:pt x="18884" y="1054"/>
                  <a:pt x="18872" y="1028"/>
                </a:cubicBezTo>
                <a:lnTo>
                  <a:pt x="18853" y="1033"/>
                </a:lnTo>
                <a:cubicBezTo>
                  <a:pt x="18850" y="1034"/>
                  <a:pt x="18847" y="1075"/>
                  <a:pt x="18855" y="1084"/>
                </a:cubicBezTo>
                <a:cubicBezTo>
                  <a:pt x="18859" y="1193"/>
                  <a:pt x="18833" y="1112"/>
                  <a:pt x="18824" y="1142"/>
                </a:cubicBezTo>
                <a:cubicBezTo>
                  <a:pt x="18777" y="1066"/>
                  <a:pt x="18784" y="1150"/>
                  <a:pt x="18727" y="1115"/>
                </a:cubicBezTo>
                <a:cubicBezTo>
                  <a:pt x="18695" y="1126"/>
                  <a:pt x="18672" y="1040"/>
                  <a:pt x="18637" y="1086"/>
                </a:cubicBezTo>
                <a:cubicBezTo>
                  <a:pt x="18571" y="1007"/>
                  <a:pt x="18555" y="1142"/>
                  <a:pt x="18482" y="1073"/>
                </a:cubicBezTo>
                <a:lnTo>
                  <a:pt x="18419" y="1089"/>
                </a:lnTo>
                <a:cubicBezTo>
                  <a:pt x="18419" y="1005"/>
                  <a:pt x="18382" y="1015"/>
                  <a:pt x="18387" y="1097"/>
                </a:cubicBezTo>
                <a:lnTo>
                  <a:pt x="18380" y="1098"/>
                </a:lnTo>
                <a:lnTo>
                  <a:pt x="18374" y="1100"/>
                </a:lnTo>
                <a:cubicBezTo>
                  <a:pt x="18382" y="1187"/>
                  <a:pt x="18397" y="1207"/>
                  <a:pt x="18415" y="1192"/>
                </a:cubicBezTo>
                <a:cubicBezTo>
                  <a:pt x="18418" y="1255"/>
                  <a:pt x="18429" y="1240"/>
                  <a:pt x="18428" y="1188"/>
                </a:cubicBezTo>
                <a:lnTo>
                  <a:pt x="18426" y="1138"/>
                </a:lnTo>
                <a:cubicBezTo>
                  <a:pt x="18447" y="1135"/>
                  <a:pt x="18460" y="1216"/>
                  <a:pt x="18485" y="1174"/>
                </a:cubicBezTo>
                <a:lnTo>
                  <a:pt x="18568" y="1154"/>
                </a:lnTo>
                <a:cubicBezTo>
                  <a:pt x="18649" y="1216"/>
                  <a:pt x="18739" y="1183"/>
                  <a:pt x="18825" y="1192"/>
                </a:cubicBezTo>
                <a:cubicBezTo>
                  <a:pt x="18836" y="1175"/>
                  <a:pt x="18840" y="1237"/>
                  <a:pt x="18833" y="1242"/>
                </a:cubicBezTo>
                <a:cubicBezTo>
                  <a:pt x="18835" y="1291"/>
                  <a:pt x="18842" y="1279"/>
                  <a:pt x="18847" y="1289"/>
                </a:cubicBezTo>
                <a:cubicBezTo>
                  <a:pt x="18847" y="1175"/>
                  <a:pt x="18878" y="1261"/>
                  <a:pt x="18890" y="1228"/>
                </a:cubicBezTo>
                <a:cubicBezTo>
                  <a:pt x="18917" y="1349"/>
                  <a:pt x="18869" y="1340"/>
                  <a:pt x="18855" y="1338"/>
                </a:cubicBezTo>
                <a:lnTo>
                  <a:pt x="18848" y="1340"/>
                </a:lnTo>
                <a:lnTo>
                  <a:pt x="18798" y="1352"/>
                </a:lnTo>
                <a:cubicBezTo>
                  <a:pt x="18774" y="1285"/>
                  <a:pt x="18734" y="1295"/>
                  <a:pt x="18715" y="1372"/>
                </a:cubicBezTo>
                <a:lnTo>
                  <a:pt x="18708" y="1374"/>
                </a:lnTo>
                <a:lnTo>
                  <a:pt x="18664" y="1385"/>
                </a:lnTo>
                <a:cubicBezTo>
                  <a:pt x="18674" y="1238"/>
                  <a:pt x="18616" y="1275"/>
                  <a:pt x="18613" y="1398"/>
                </a:cubicBezTo>
                <a:lnTo>
                  <a:pt x="18606" y="1399"/>
                </a:lnTo>
                <a:lnTo>
                  <a:pt x="18600" y="1401"/>
                </a:lnTo>
                <a:cubicBezTo>
                  <a:pt x="18572" y="1272"/>
                  <a:pt x="18565" y="1368"/>
                  <a:pt x="18543" y="1415"/>
                </a:cubicBezTo>
                <a:cubicBezTo>
                  <a:pt x="18537" y="1405"/>
                  <a:pt x="18530" y="1417"/>
                  <a:pt x="18529" y="1368"/>
                </a:cubicBezTo>
                <a:cubicBezTo>
                  <a:pt x="18533" y="1355"/>
                  <a:pt x="18541" y="1363"/>
                  <a:pt x="18540" y="1314"/>
                </a:cubicBezTo>
                <a:lnTo>
                  <a:pt x="18483" y="1328"/>
                </a:lnTo>
                <a:lnTo>
                  <a:pt x="18451" y="1336"/>
                </a:lnTo>
                <a:cubicBezTo>
                  <a:pt x="18444" y="1298"/>
                  <a:pt x="18435" y="1285"/>
                  <a:pt x="18424" y="1291"/>
                </a:cubicBezTo>
                <a:cubicBezTo>
                  <a:pt x="18424" y="1374"/>
                  <a:pt x="18432" y="1377"/>
                  <a:pt x="18434" y="1442"/>
                </a:cubicBezTo>
                <a:cubicBezTo>
                  <a:pt x="18403" y="1484"/>
                  <a:pt x="18384" y="1407"/>
                  <a:pt x="18357" y="1410"/>
                </a:cubicBezTo>
                <a:cubicBezTo>
                  <a:pt x="18380" y="1327"/>
                  <a:pt x="18422" y="1302"/>
                  <a:pt x="18360" y="1307"/>
                </a:cubicBezTo>
                <a:cubicBezTo>
                  <a:pt x="18346" y="1355"/>
                  <a:pt x="18316" y="1305"/>
                  <a:pt x="18320" y="1470"/>
                </a:cubicBezTo>
                <a:cubicBezTo>
                  <a:pt x="18330" y="1477"/>
                  <a:pt x="18343" y="1446"/>
                  <a:pt x="18347" y="1515"/>
                </a:cubicBezTo>
                <a:cubicBezTo>
                  <a:pt x="18343" y="1518"/>
                  <a:pt x="18339" y="1524"/>
                  <a:pt x="18342" y="1567"/>
                </a:cubicBezTo>
                <a:lnTo>
                  <a:pt x="18329" y="1570"/>
                </a:lnTo>
                <a:cubicBezTo>
                  <a:pt x="18309" y="1504"/>
                  <a:pt x="18252" y="1498"/>
                  <a:pt x="18235" y="1587"/>
                </a:cubicBezTo>
                <a:cubicBezTo>
                  <a:pt x="18227" y="1580"/>
                  <a:pt x="18220" y="1572"/>
                  <a:pt x="18213" y="1568"/>
                </a:cubicBezTo>
                <a:cubicBezTo>
                  <a:pt x="18209" y="1515"/>
                  <a:pt x="18208" y="1448"/>
                  <a:pt x="18209" y="1395"/>
                </a:cubicBezTo>
                <a:cubicBezTo>
                  <a:pt x="18205" y="1284"/>
                  <a:pt x="18181" y="1381"/>
                  <a:pt x="18169" y="1354"/>
                </a:cubicBezTo>
                <a:cubicBezTo>
                  <a:pt x="18167" y="1296"/>
                  <a:pt x="18158" y="1302"/>
                  <a:pt x="18149" y="1308"/>
                </a:cubicBezTo>
                <a:cubicBezTo>
                  <a:pt x="18152" y="1397"/>
                  <a:pt x="18151" y="1466"/>
                  <a:pt x="18148" y="1513"/>
                </a:cubicBezTo>
                <a:lnTo>
                  <a:pt x="18103" y="1524"/>
                </a:lnTo>
                <a:cubicBezTo>
                  <a:pt x="18103" y="1408"/>
                  <a:pt x="18141" y="1541"/>
                  <a:pt x="18123" y="1315"/>
                </a:cubicBezTo>
                <a:lnTo>
                  <a:pt x="18110" y="1318"/>
                </a:lnTo>
                <a:cubicBezTo>
                  <a:pt x="18103" y="1266"/>
                  <a:pt x="18062" y="1224"/>
                  <a:pt x="18060" y="1331"/>
                </a:cubicBezTo>
                <a:cubicBezTo>
                  <a:pt x="18040" y="1286"/>
                  <a:pt x="18010" y="1298"/>
                  <a:pt x="17996" y="1346"/>
                </a:cubicBezTo>
                <a:cubicBezTo>
                  <a:pt x="18012" y="1437"/>
                  <a:pt x="18044" y="1369"/>
                  <a:pt x="18067" y="1379"/>
                </a:cubicBezTo>
                <a:lnTo>
                  <a:pt x="18080" y="1376"/>
                </a:lnTo>
                <a:cubicBezTo>
                  <a:pt x="18088" y="1375"/>
                  <a:pt x="18088" y="1464"/>
                  <a:pt x="18096" y="1475"/>
                </a:cubicBezTo>
                <a:lnTo>
                  <a:pt x="18097" y="1525"/>
                </a:lnTo>
                <a:lnTo>
                  <a:pt x="18084" y="1529"/>
                </a:lnTo>
                <a:lnTo>
                  <a:pt x="18051" y="1537"/>
                </a:lnTo>
                <a:cubicBezTo>
                  <a:pt x="18040" y="1530"/>
                  <a:pt x="18029" y="1529"/>
                  <a:pt x="18021" y="1544"/>
                </a:cubicBezTo>
                <a:lnTo>
                  <a:pt x="17988" y="1552"/>
                </a:lnTo>
                <a:cubicBezTo>
                  <a:pt x="17984" y="1553"/>
                  <a:pt x="17981" y="1556"/>
                  <a:pt x="17978" y="1558"/>
                </a:cubicBezTo>
                <a:lnTo>
                  <a:pt x="17920" y="1529"/>
                </a:lnTo>
                <a:lnTo>
                  <a:pt x="17891" y="1514"/>
                </a:lnTo>
                <a:cubicBezTo>
                  <a:pt x="17885" y="1345"/>
                  <a:pt x="17860" y="1372"/>
                  <a:pt x="17837" y="1386"/>
                </a:cubicBezTo>
                <a:lnTo>
                  <a:pt x="17830" y="1387"/>
                </a:lnTo>
                <a:cubicBezTo>
                  <a:pt x="17815" y="1392"/>
                  <a:pt x="17809" y="1305"/>
                  <a:pt x="17791" y="1346"/>
                </a:cubicBezTo>
                <a:cubicBezTo>
                  <a:pt x="17792" y="1395"/>
                  <a:pt x="17800" y="1384"/>
                  <a:pt x="17805" y="1394"/>
                </a:cubicBezTo>
                <a:cubicBezTo>
                  <a:pt x="17804" y="1424"/>
                  <a:pt x="17803" y="1450"/>
                  <a:pt x="17800" y="1468"/>
                </a:cubicBezTo>
                <a:lnTo>
                  <a:pt x="17738" y="1436"/>
                </a:lnTo>
                <a:cubicBezTo>
                  <a:pt x="17735" y="1399"/>
                  <a:pt x="17705" y="1378"/>
                  <a:pt x="17695" y="1370"/>
                </a:cubicBezTo>
                <a:lnTo>
                  <a:pt x="17676" y="1375"/>
                </a:lnTo>
                <a:lnTo>
                  <a:pt x="17651" y="1381"/>
                </a:lnTo>
                <a:lnTo>
                  <a:pt x="17605" y="1393"/>
                </a:lnTo>
                <a:cubicBezTo>
                  <a:pt x="17603" y="1392"/>
                  <a:pt x="17602" y="1392"/>
                  <a:pt x="17600" y="1391"/>
                </a:cubicBezTo>
                <a:cubicBezTo>
                  <a:pt x="17600" y="1336"/>
                  <a:pt x="17610" y="1348"/>
                  <a:pt x="17617" y="1339"/>
                </a:cubicBezTo>
                <a:lnTo>
                  <a:pt x="17745" y="1307"/>
                </a:lnTo>
                <a:lnTo>
                  <a:pt x="17758" y="1304"/>
                </a:lnTo>
                <a:lnTo>
                  <a:pt x="17834" y="1284"/>
                </a:lnTo>
                <a:cubicBezTo>
                  <a:pt x="17867" y="1265"/>
                  <a:pt x="17898" y="1269"/>
                  <a:pt x="17924" y="1313"/>
                </a:cubicBezTo>
                <a:lnTo>
                  <a:pt x="17923" y="1262"/>
                </a:lnTo>
                <a:cubicBezTo>
                  <a:pt x="17950" y="1291"/>
                  <a:pt x="17958" y="1205"/>
                  <a:pt x="17979" y="1197"/>
                </a:cubicBezTo>
                <a:cubicBezTo>
                  <a:pt x="17991" y="1311"/>
                  <a:pt x="18024" y="1205"/>
                  <a:pt x="18044" y="1232"/>
                </a:cubicBezTo>
                <a:lnTo>
                  <a:pt x="18076" y="1224"/>
                </a:lnTo>
                <a:cubicBezTo>
                  <a:pt x="18093" y="1221"/>
                  <a:pt x="18112" y="1196"/>
                  <a:pt x="18122" y="1264"/>
                </a:cubicBezTo>
                <a:cubicBezTo>
                  <a:pt x="18136" y="1245"/>
                  <a:pt x="18146" y="1158"/>
                  <a:pt x="18160" y="1254"/>
                </a:cubicBezTo>
                <a:lnTo>
                  <a:pt x="18167" y="1253"/>
                </a:lnTo>
                <a:cubicBezTo>
                  <a:pt x="18177" y="1265"/>
                  <a:pt x="18176" y="1202"/>
                  <a:pt x="18184" y="1197"/>
                </a:cubicBezTo>
                <a:cubicBezTo>
                  <a:pt x="18202" y="1310"/>
                  <a:pt x="18242" y="1202"/>
                  <a:pt x="18269" y="1228"/>
                </a:cubicBezTo>
                <a:cubicBezTo>
                  <a:pt x="18269" y="1187"/>
                  <a:pt x="18274" y="1175"/>
                  <a:pt x="18272" y="1125"/>
                </a:cubicBezTo>
                <a:cubicBezTo>
                  <a:pt x="18266" y="1104"/>
                  <a:pt x="18260" y="1083"/>
                  <a:pt x="18257" y="1027"/>
                </a:cubicBezTo>
                <a:cubicBezTo>
                  <a:pt x="18236" y="994"/>
                  <a:pt x="18248" y="1169"/>
                  <a:pt x="18228" y="1136"/>
                </a:cubicBezTo>
                <a:cubicBezTo>
                  <a:pt x="18205" y="1181"/>
                  <a:pt x="18195" y="1082"/>
                  <a:pt x="18175" y="1098"/>
                </a:cubicBezTo>
                <a:lnTo>
                  <a:pt x="18163" y="1101"/>
                </a:lnTo>
                <a:lnTo>
                  <a:pt x="18156" y="1103"/>
                </a:lnTo>
                <a:lnTo>
                  <a:pt x="18157" y="1153"/>
                </a:lnTo>
                <a:cubicBezTo>
                  <a:pt x="18123" y="1109"/>
                  <a:pt x="18116" y="1145"/>
                  <a:pt x="18081" y="1173"/>
                </a:cubicBezTo>
                <a:lnTo>
                  <a:pt x="18080" y="1122"/>
                </a:lnTo>
                <a:lnTo>
                  <a:pt x="18035" y="1133"/>
                </a:lnTo>
                <a:lnTo>
                  <a:pt x="18010" y="1139"/>
                </a:lnTo>
                <a:lnTo>
                  <a:pt x="17984" y="1145"/>
                </a:lnTo>
                <a:lnTo>
                  <a:pt x="17952" y="1153"/>
                </a:lnTo>
                <a:cubicBezTo>
                  <a:pt x="17932" y="1133"/>
                  <a:pt x="17932" y="1250"/>
                  <a:pt x="17909" y="1215"/>
                </a:cubicBezTo>
                <a:cubicBezTo>
                  <a:pt x="17876" y="1264"/>
                  <a:pt x="17854" y="1125"/>
                  <a:pt x="17833" y="1234"/>
                </a:cubicBezTo>
                <a:cubicBezTo>
                  <a:pt x="17780" y="1220"/>
                  <a:pt x="17730" y="1184"/>
                  <a:pt x="17672" y="1223"/>
                </a:cubicBezTo>
                <a:lnTo>
                  <a:pt x="17615" y="1237"/>
                </a:lnTo>
                <a:lnTo>
                  <a:pt x="17589" y="1244"/>
                </a:lnTo>
                <a:cubicBezTo>
                  <a:pt x="17587" y="1132"/>
                  <a:pt x="17616" y="1216"/>
                  <a:pt x="17626" y="1183"/>
                </a:cubicBezTo>
                <a:lnTo>
                  <a:pt x="17696" y="1166"/>
                </a:lnTo>
                <a:cubicBezTo>
                  <a:pt x="17684" y="1053"/>
                  <a:pt x="17651" y="1158"/>
                  <a:pt x="17631" y="1131"/>
                </a:cubicBezTo>
                <a:lnTo>
                  <a:pt x="17625" y="1133"/>
                </a:lnTo>
                <a:cubicBezTo>
                  <a:pt x="17592" y="1153"/>
                  <a:pt x="17561" y="1148"/>
                  <a:pt x="17534" y="1104"/>
                </a:cubicBezTo>
                <a:cubicBezTo>
                  <a:pt x="17539" y="1289"/>
                  <a:pt x="17568" y="1159"/>
                  <a:pt x="17546" y="1306"/>
                </a:cubicBezTo>
                <a:cubicBezTo>
                  <a:pt x="17562" y="1302"/>
                  <a:pt x="17581" y="1272"/>
                  <a:pt x="17586" y="1387"/>
                </a:cubicBezTo>
                <a:cubicBezTo>
                  <a:pt x="17578" y="1385"/>
                  <a:pt x="17569" y="1383"/>
                  <a:pt x="17560" y="1382"/>
                </a:cubicBezTo>
                <a:cubicBezTo>
                  <a:pt x="17525" y="1340"/>
                  <a:pt x="17498" y="1231"/>
                  <a:pt x="17455" y="1277"/>
                </a:cubicBezTo>
                <a:lnTo>
                  <a:pt x="17427" y="1284"/>
                </a:lnTo>
                <a:cubicBezTo>
                  <a:pt x="17392" y="1236"/>
                  <a:pt x="17342" y="1221"/>
                  <a:pt x="17312" y="1257"/>
                </a:cubicBezTo>
                <a:cubicBezTo>
                  <a:pt x="17311" y="1257"/>
                  <a:pt x="17310" y="1258"/>
                  <a:pt x="17310" y="1259"/>
                </a:cubicBezTo>
                <a:cubicBezTo>
                  <a:pt x="17307" y="1262"/>
                  <a:pt x="17304" y="1264"/>
                  <a:pt x="17302" y="1268"/>
                </a:cubicBezTo>
                <a:cubicBezTo>
                  <a:pt x="17291" y="1207"/>
                  <a:pt x="17276" y="1183"/>
                  <a:pt x="17261" y="1173"/>
                </a:cubicBezTo>
                <a:lnTo>
                  <a:pt x="17279" y="1168"/>
                </a:lnTo>
                <a:cubicBezTo>
                  <a:pt x="17278" y="1026"/>
                  <a:pt x="17246" y="1217"/>
                  <a:pt x="17245" y="1075"/>
                </a:cubicBezTo>
                <a:cubicBezTo>
                  <a:pt x="17261" y="1079"/>
                  <a:pt x="17276" y="1077"/>
                  <a:pt x="17274" y="966"/>
                </a:cubicBezTo>
                <a:lnTo>
                  <a:pt x="17230" y="977"/>
                </a:lnTo>
                <a:cubicBezTo>
                  <a:pt x="17227" y="918"/>
                  <a:pt x="17218" y="924"/>
                  <a:pt x="17209" y="931"/>
                </a:cubicBezTo>
                <a:cubicBezTo>
                  <a:pt x="17210" y="1011"/>
                  <a:pt x="17214" y="1106"/>
                  <a:pt x="17200" y="1086"/>
                </a:cubicBezTo>
                <a:cubicBezTo>
                  <a:pt x="17185" y="1110"/>
                  <a:pt x="17198" y="855"/>
                  <a:pt x="17177" y="939"/>
                </a:cubicBezTo>
                <a:lnTo>
                  <a:pt x="17176" y="888"/>
                </a:lnTo>
                <a:lnTo>
                  <a:pt x="17297" y="858"/>
                </a:lnTo>
                <a:cubicBezTo>
                  <a:pt x="17301" y="969"/>
                  <a:pt x="17324" y="873"/>
                  <a:pt x="17336" y="899"/>
                </a:cubicBezTo>
                <a:cubicBezTo>
                  <a:pt x="17338" y="715"/>
                  <a:pt x="17309" y="835"/>
                  <a:pt x="17295" y="807"/>
                </a:cubicBezTo>
                <a:lnTo>
                  <a:pt x="17232" y="823"/>
                </a:lnTo>
                <a:lnTo>
                  <a:pt x="17181" y="836"/>
                </a:lnTo>
                <a:cubicBezTo>
                  <a:pt x="17176" y="789"/>
                  <a:pt x="17161" y="764"/>
                  <a:pt x="17172" y="736"/>
                </a:cubicBezTo>
                <a:cubicBezTo>
                  <a:pt x="17202" y="777"/>
                  <a:pt x="17209" y="715"/>
                  <a:pt x="17230" y="773"/>
                </a:cubicBezTo>
                <a:cubicBezTo>
                  <a:pt x="17242" y="789"/>
                  <a:pt x="17241" y="730"/>
                  <a:pt x="17240" y="668"/>
                </a:cubicBezTo>
                <a:lnTo>
                  <a:pt x="17196" y="679"/>
                </a:lnTo>
                <a:lnTo>
                  <a:pt x="17170" y="686"/>
                </a:lnTo>
                <a:lnTo>
                  <a:pt x="17151" y="691"/>
                </a:lnTo>
                <a:cubicBezTo>
                  <a:pt x="17152" y="813"/>
                  <a:pt x="17166" y="798"/>
                  <a:pt x="17164" y="942"/>
                </a:cubicBezTo>
                <a:cubicBezTo>
                  <a:pt x="17166" y="993"/>
                  <a:pt x="17171" y="1001"/>
                  <a:pt x="17173" y="1042"/>
                </a:cubicBezTo>
                <a:lnTo>
                  <a:pt x="17161" y="1045"/>
                </a:lnTo>
                <a:cubicBezTo>
                  <a:pt x="17148" y="1027"/>
                  <a:pt x="17142" y="940"/>
                  <a:pt x="17126" y="952"/>
                </a:cubicBezTo>
                <a:cubicBezTo>
                  <a:pt x="17125" y="877"/>
                  <a:pt x="17140" y="902"/>
                  <a:pt x="17150" y="895"/>
                </a:cubicBezTo>
                <a:cubicBezTo>
                  <a:pt x="17148" y="811"/>
                  <a:pt x="17132" y="871"/>
                  <a:pt x="17128" y="798"/>
                </a:cubicBezTo>
                <a:cubicBezTo>
                  <a:pt x="17129" y="757"/>
                  <a:pt x="17134" y="746"/>
                  <a:pt x="17132" y="695"/>
                </a:cubicBezTo>
                <a:lnTo>
                  <a:pt x="17081" y="708"/>
                </a:lnTo>
                <a:lnTo>
                  <a:pt x="17049" y="716"/>
                </a:lnTo>
                <a:lnTo>
                  <a:pt x="17024" y="722"/>
                </a:lnTo>
                <a:lnTo>
                  <a:pt x="16986" y="732"/>
                </a:lnTo>
                <a:cubicBezTo>
                  <a:pt x="16963" y="675"/>
                  <a:pt x="16985" y="897"/>
                  <a:pt x="16963" y="840"/>
                </a:cubicBezTo>
                <a:cubicBezTo>
                  <a:pt x="16952" y="837"/>
                  <a:pt x="16906" y="882"/>
                  <a:pt x="16923" y="799"/>
                </a:cubicBezTo>
                <a:cubicBezTo>
                  <a:pt x="16980" y="957"/>
                  <a:pt x="16931" y="308"/>
                  <a:pt x="16915" y="495"/>
                </a:cubicBezTo>
                <a:lnTo>
                  <a:pt x="16902" y="498"/>
                </a:lnTo>
                <a:cubicBezTo>
                  <a:pt x="16879" y="373"/>
                  <a:pt x="16865" y="445"/>
                  <a:pt x="16837" y="464"/>
                </a:cubicBezTo>
                <a:cubicBezTo>
                  <a:pt x="16840" y="504"/>
                  <a:pt x="16845" y="512"/>
                  <a:pt x="16846" y="563"/>
                </a:cubicBezTo>
                <a:cubicBezTo>
                  <a:pt x="16862" y="576"/>
                  <a:pt x="16872" y="637"/>
                  <a:pt x="16892" y="603"/>
                </a:cubicBezTo>
                <a:cubicBezTo>
                  <a:pt x="16914" y="570"/>
                  <a:pt x="16926" y="637"/>
                  <a:pt x="16935" y="745"/>
                </a:cubicBezTo>
                <a:lnTo>
                  <a:pt x="16922" y="748"/>
                </a:lnTo>
                <a:cubicBezTo>
                  <a:pt x="16912" y="755"/>
                  <a:pt x="16897" y="730"/>
                  <a:pt x="16898" y="805"/>
                </a:cubicBezTo>
                <a:cubicBezTo>
                  <a:pt x="16908" y="826"/>
                  <a:pt x="16898" y="850"/>
                  <a:pt x="16900" y="906"/>
                </a:cubicBezTo>
                <a:cubicBezTo>
                  <a:pt x="16911" y="888"/>
                  <a:pt x="16918" y="909"/>
                  <a:pt x="16921" y="977"/>
                </a:cubicBezTo>
                <a:cubicBezTo>
                  <a:pt x="16896" y="968"/>
                  <a:pt x="16871" y="956"/>
                  <a:pt x="16846" y="936"/>
                </a:cubicBezTo>
                <a:lnTo>
                  <a:pt x="16825" y="926"/>
                </a:lnTo>
                <a:cubicBezTo>
                  <a:pt x="16844" y="920"/>
                  <a:pt x="16864" y="914"/>
                  <a:pt x="16881" y="912"/>
                </a:cubicBezTo>
                <a:cubicBezTo>
                  <a:pt x="16887" y="919"/>
                  <a:pt x="16887" y="890"/>
                  <a:pt x="16886" y="859"/>
                </a:cubicBezTo>
                <a:cubicBezTo>
                  <a:pt x="16860" y="874"/>
                  <a:pt x="16870" y="837"/>
                  <a:pt x="16877" y="760"/>
                </a:cubicBezTo>
                <a:cubicBezTo>
                  <a:pt x="16865" y="733"/>
                  <a:pt x="16842" y="830"/>
                  <a:pt x="16838" y="718"/>
                </a:cubicBezTo>
                <a:lnTo>
                  <a:pt x="16819" y="723"/>
                </a:lnTo>
                <a:lnTo>
                  <a:pt x="16823" y="875"/>
                </a:lnTo>
                <a:cubicBezTo>
                  <a:pt x="16808" y="900"/>
                  <a:pt x="16806" y="786"/>
                  <a:pt x="16789" y="833"/>
                </a:cubicBezTo>
                <a:cubicBezTo>
                  <a:pt x="16777" y="876"/>
                  <a:pt x="16750" y="914"/>
                  <a:pt x="16732" y="847"/>
                </a:cubicBezTo>
                <a:cubicBezTo>
                  <a:pt x="16739" y="837"/>
                  <a:pt x="16737" y="766"/>
                  <a:pt x="16734" y="694"/>
                </a:cubicBezTo>
                <a:lnTo>
                  <a:pt x="16715" y="698"/>
                </a:lnTo>
                <a:lnTo>
                  <a:pt x="16696" y="703"/>
                </a:lnTo>
                <a:cubicBezTo>
                  <a:pt x="16698" y="754"/>
                  <a:pt x="16703" y="763"/>
                  <a:pt x="16705" y="803"/>
                </a:cubicBezTo>
                <a:cubicBezTo>
                  <a:pt x="16694" y="810"/>
                  <a:pt x="16685" y="797"/>
                  <a:pt x="16678" y="759"/>
                </a:cubicBezTo>
                <a:lnTo>
                  <a:pt x="16672" y="761"/>
                </a:lnTo>
                <a:lnTo>
                  <a:pt x="16673" y="801"/>
                </a:lnTo>
                <a:cubicBezTo>
                  <a:pt x="16668" y="796"/>
                  <a:pt x="16663" y="792"/>
                  <a:pt x="16659" y="788"/>
                </a:cubicBezTo>
                <a:cubicBezTo>
                  <a:pt x="16659" y="780"/>
                  <a:pt x="16659" y="774"/>
                  <a:pt x="16659" y="764"/>
                </a:cubicBezTo>
                <a:cubicBezTo>
                  <a:pt x="16658" y="713"/>
                  <a:pt x="16653" y="705"/>
                  <a:pt x="16650" y="664"/>
                </a:cubicBezTo>
                <a:cubicBezTo>
                  <a:pt x="16666" y="668"/>
                  <a:pt x="16681" y="666"/>
                  <a:pt x="16679" y="555"/>
                </a:cubicBezTo>
                <a:lnTo>
                  <a:pt x="16698" y="550"/>
                </a:lnTo>
                <a:cubicBezTo>
                  <a:pt x="16710" y="663"/>
                  <a:pt x="16743" y="557"/>
                  <a:pt x="16764" y="584"/>
                </a:cubicBezTo>
                <a:cubicBezTo>
                  <a:pt x="16779" y="579"/>
                  <a:pt x="16785" y="667"/>
                  <a:pt x="16803" y="625"/>
                </a:cubicBezTo>
                <a:lnTo>
                  <a:pt x="16822" y="621"/>
                </a:lnTo>
                <a:cubicBezTo>
                  <a:pt x="16801" y="338"/>
                  <a:pt x="16781" y="633"/>
                  <a:pt x="16754" y="485"/>
                </a:cubicBezTo>
                <a:cubicBezTo>
                  <a:pt x="16738" y="531"/>
                  <a:pt x="16736" y="418"/>
                  <a:pt x="16721" y="442"/>
                </a:cubicBezTo>
                <a:cubicBezTo>
                  <a:pt x="16695" y="444"/>
                  <a:pt x="16669" y="445"/>
                  <a:pt x="16653" y="510"/>
                </a:cubicBezTo>
                <a:lnTo>
                  <a:pt x="16608" y="522"/>
                </a:lnTo>
                <a:cubicBezTo>
                  <a:pt x="16609" y="573"/>
                  <a:pt x="16615" y="581"/>
                  <a:pt x="16617" y="622"/>
                </a:cubicBezTo>
                <a:cubicBezTo>
                  <a:pt x="16612" y="634"/>
                  <a:pt x="16604" y="626"/>
                  <a:pt x="16606" y="676"/>
                </a:cubicBezTo>
                <a:lnTo>
                  <a:pt x="16631" y="669"/>
                </a:lnTo>
                <a:cubicBezTo>
                  <a:pt x="16633" y="736"/>
                  <a:pt x="16644" y="712"/>
                  <a:pt x="16647" y="767"/>
                </a:cubicBezTo>
                <a:cubicBezTo>
                  <a:pt x="16645" y="772"/>
                  <a:pt x="16644" y="773"/>
                  <a:pt x="16642" y="774"/>
                </a:cubicBezTo>
                <a:cubicBezTo>
                  <a:pt x="16614" y="754"/>
                  <a:pt x="16585" y="743"/>
                  <a:pt x="16558" y="742"/>
                </a:cubicBezTo>
                <a:cubicBezTo>
                  <a:pt x="16551" y="736"/>
                  <a:pt x="16545" y="734"/>
                  <a:pt x="16537" y="744"/>
                </a:cubicBezTo>
                <a:cubicBezTo>
                  <a:pt x="16537" y="702"/>
                  <a:pt x="16542" y="692"/>
                  <a:pt x="16541" y="641"/>
                </a:cubicBezTo>
                <a:cubicBezTo>
                  <a:pt x="16549" y="611"/>
                  <a:pt x="16575" y="692"/>
                  <a:pt x="16571" y="582"/>
                </a:cubicBezTo>
                <a:cubicBezTo>
                  <a:pt x="16559" y="529"/>
                  <a:pt x="16521" y="420"/>
                  <a:pt x="16512" y="546"/>
                </a:cubicBezTo>
                <a:cubicBezTo>
                  <a:pt x="16513" y="605"/>
                  <a:pt x="16516" y="636"/>
                  <a:pt x="16521" y="646"/>
                </a:cubicBezTo>
                <a:cubicBezTo>
                  <a:pt x="16523" y="695"/>
                  <a:pt x="16515" y="687"/>
                  <a:pt x="16510" y="700"/>
                </a:cubicBezTo>
                <a:cubicBezTo>
                  <a:pt x="16502" y="693"/>
                  <a:pt x="16502" y="609"/>
                  <a:pt x="16500" y="549"/>
                </a:cubicBezTo>
                <a:lnTo>
                  <a:pt x="16468" y="557"/>
                </a:lnTo>
                <a:lnTo>
                  <a:pt x="16469" y="608"/>
                </a:lnTo>
                <a:cubicBezTo>
                  <a:pt x="16436" y="633"/>
                  <a:pt x="16412" y="559"/>
                  <a:pt x="16384" y="527"/>
                </a:cubicBezTo>
                <a:cubicBezTo>
                  <a:pt x="16372" y="537"/>
                  <a:pt x="16369" y="469"/>
                  <a:pt x="16357" y="484"/>
                </a:cubicBezTo>
                <a:cubicBezTo>
                  <a:pt x="16356" y="595"/>
                  <a:pt x="16379" y="640"/>
                  <a:pt x="16354" y="637"/>
                </a:cubicBezTo>
                <a:cubicBezTo>
                  <a:pt x="16348" y="637"/>
                  <a:pt x="16348" y="576"/>
                  <a:pt x="16345" y="537"/>
                </a:cubicBezTo>
                <a:cubicBezTo>
                  <a:pt x="16333" y="541"/>
                  <a:pt x="16341" y="678"/>
                  <a:pt x="16323" y="645"/>
                </a:cubicBezTo>
                <a:cubicBezTo>
                  <a:pt x="16288" y="593"/>
                  <a:pt x="16268" y="630"/>
                  <a:pt x="16226" y="621"/>
                </a:cubicBezTo>
                <a:cubicBezTo>
                  <a:pt x="16218" y="604"/>
                  <a:pt x="16212" y="608"/>
                  <a:pt x="16207" y="623"/>
                </a:cubicBezTo>
                <a:lnTo>
                  <a:pt x="16200" y="625"/>
                </a:lnTo>
                <a:cubicBezTo>
                  <a:pt x="16182" y="588"/>
                  <a:pt x="16177" y="570"/>
                  <a:pt x="16171" y="663"/>
                </a:cubicBezTo>
                <a:cubicBezTo>
                  <a:pt x="16171" y="637"/>
                  <a:pt x="16171" y="608"/>
                  <a:pt x="16167" y="599"/>
                </a:cubicBezTo>
                <a:cubicBezTo>
                  <a:pt x="16166" y="609"/>
                  <a:pt x="16165" y="612"/>
                  <a:pt x="16164" y="618"/>
                </a:cubicBezTo>
                <a:cubicBezTo>
                  <a:pt x="16162" y="598"/>
                  <a:pt x="16160" y="576"/>
                  <a:pt x="16159" y="534"/>
                </a:cubicBezTo>
                <a:cubicBezTo>
                  <a:pt x="16174" y="499"/>
                  <a:pt x="16207" y="586"/>
                  <a:pt x="16209" y="470"/>
                </a:cubicBezTo>
                <a:lnTo>
                  <a:pt x="16126" y="491"/>
                </a:lnTo>
                <a:cubicBezTo>
                  <a:pt x="16128" y="530"/>
                  <a:pt x="16133" y="548"/>
                  <a:pt x="16140" y="539"/>
                </a:cubicBezTo>
                <a:cubicBezTo>
                  <a:pt x="16141" y="564"/>
                  <a:pt x="16141" y="580"/>
                  <a:pt x="16140" y="593"/>
                </a:cubicBezTo>
                <a:cubicBezTo>
                  <a:pt x="16132" y="563"/>
                  <a:pt x="16123" y="546"/>
                  <a:pt x="16115" y="626"/>
                </a:cubicBezTo>
                <a:cubicBezTo>
                  <a:pt x="16099" y="630"/>
                  <a:pt x="16087" y="626"/>
                  <a:pt x="16075" y="619"/>
                </a:cubicBezTo>
                <a:cubicBezTo>
                  <a:pt x="16073" y="603"/>
                  <a:pt x="16071" y="584"/>
                  <a:pt x="16070" y="557"/>
                </a:cubicBezTo>
                <a:lnTo>
                  <a:pt x="16051" y="561"/>
                </a:lnTo>
                <a:lnTo>
                  <a:pt x="16052" y="602"/>
                </a:lnTo>
                <a:cubicBezTo>
                  <a:pt x="16016" y="564"/>
                  <a:pt x="15993" y="502"/>
                  <a:pt x="15937" y="538"/>
                </a:cubicBezTo>
                <a:cubicBezTo>
                  <a:pt x="15925" y="541"/>
                  <a:pt x="15910" y="512"/>
                  <a:pt x="15904" y="565"/>
                </a:cubicBezTo>
                <a:cubicBezTo>
                  <a:pt x="15903" y="567"/>
                  <a:pt x="15902" y="569"/>
                  <a:pt x="15901" y="572"/>
                </a:cubicBezTo>
                <a:lnTo>
                  <a:pt x="15846" y="545"/>
                </a:lnTo>
                <a:lnTo>
                  <a:pt x="15845" y="553"/>
                </a:lnTo>
                <a:cubicBezTo>
                  <a:pt x="15842" y="548"/>
                  <a:pt x="15839" y="539"/>
                  <a:pt x="15838" y="513"/>
                </a:cubicBezTo>
                <a:lnTo>
                  <a:pt x="15857" y="509"/>
                </a:lnTo>
                <a:lnTo>
                  <a:pt x="15985" y="476"/>
                </a:lnTo>
                <a:lnTo>
                  <a:pt x="16010" y="469"/>
                </a:lnTo>
                <a:lnTo>
                  <a:pt x="16074" y="453"/>
                </a:lnTo>
                <a:lnTo>
                  <a:pt x="16093" y="448"/>
                </a:lnTo>
                <a:cubicBezTo>
                  <a:pt x="16147" y="401"/>
                  <a:pt x="16222" y="484"/>
                  <a:pt x="16264" y="354"/>
                </a:cubicBezTo>
                <a:lnTo>
                  <a:pt x="16289" y="348"/>
                </a:lnTo>
                <a:cubicBezTo>
                  <a:pt x="16297" y="461"/>
                  <a:pt x="16325" y="359"/>
                  <a:pt x="16341" y="386"/>
                </a:cubicBezTo>
                <a:cubicBezTo>
                  <a:pt x="16412" y="318"/>
                  <a:pt x="16496" y="332"/>
                  <a:pt x="16562" y="228"/>
                </a:cubicBezTo>
                <a:cubicBezTo>
                  <a:pt x="16547" y="115"/>
                  <a:pt x="16512" y="221"/>
                  <a:pt x="16490" y="195"/>
                </a:cubicBezTo>
                <a:cubicBezTo>
                  <a:pt x="16451" y="242"/>
                  <a:pt x="16420" y="195"/>
                  <a:pt x="16369" y="225"/>
                </a:cubicBezTo>
                <a:cubicBezTo>
                  <a:pt x="16355" y="207"/>
                  <a:pt x="16353" y="264"/>
                  <a:pt x="16345" y="282"/>
                </a:cubicBezTo>
                <a:cubicBezTo>
                  <a:pt x="16323" y="170"/>
                  <a:pt x="16279" y="281"/>
                  <a:pt x="16248" y="256"/>
                </a:cubicBezTo>
                <a:cubicBezTo>
                  <a:pt x="16211" y="234"/>
                  <a:pt x="16180" y="327"/>
                  <a:pt x="16159" y="279"/>
                </a:cubicBezTo>
                <a:lnTo>
                  <a:pt x="16114" y="290"/>
                </a:lnTo>
                <a:cubicBezTo>
                  <a:pt x="16110" y="318"/>
                  <a:pt x="16105" y="346"/>
                  <a:pt x="16096" y="345"/>
                </a:cubicBezTo>
                <a:cubicBezTo>
                  <a:pt x="16068" y="235"/>
                  <a:pt x="16017" y="348"/>
                  <a:pt x="15980" y="324"/>
                </a:cubicBezTo>
                <a:cubicBezTo>
                  <a:pt x="15955" y="291"/>
                  <a:pt x="15952" y="394"/>
                  <a:pt x="15931" y="388"/>
                </a:cubicBezTo>
                <a:cubicBezTo>
                  <a:pt x="15910" y="416"/>
                  <a:pt x="15895" y="377"/>
                  <a:pt x="15879" y="350"/>
                </a:cubicBezTo>
                <a:cubicBezTo>
                  <a:pt x="15889" y="526"/>
                  <a:pt x="15860" y="442"/>
                  <a:pt x="15854" y="408"/>
                </a:cubicBezTo>
                <a:cubicBezTo>
                  <a:pt x="15843" y="335"/>
                  <a:pt x="15811" y="344"/>
                  <a:pt x="15804" y="420"/>
                </a:cubicBezTo>
                <a:lnTo>
                  <a:pt x="15746" y="435"/>
                </a:lnTo>
                <a:cubicBezTo>
                  <a:pt x="15740" y="366"/>
                  <a:pt x="15721" y="434"/>
                  <a:pt x="15718" y="340"/>
                </a:cubicBezTo>
                <a:cubicBezTo>
                  <a:pt x="15714" y="231"/>
                  <a:pt x="15740" y="312"/>
                  <a:pt x="15748" y="281"/>
                </a:cubicBezTo>
                <a:cubicBezTo>
                  <a:pt x="15753" y="192"/>
                  <a:pt x="15697" y="177"/>
                  <a:pt x="15669" y="200"/>
                </a:cubicBezTo>
                <a:cubicBezTo>
                  <a:pt x="15685" y="397"/>
                  <a:pt x="15684" y="352"/>
                  <a:pt x="15679" y="554"/>
                </a:cubicBezTo>
                <a:cubicBezTo>
                  <a:pt x="15668" y="535"/>
                  <a:pt x="15669" y="396"/>
                  <a:pt x="15651" y="460"/>
                </a:cubicBezTo>
                <a:cubicBezTo>
                  <a:pt x="15626" y="508"/>
                  <a:pt x="15629" y="473"/>
                  <a:pt x="15600" y="473"/>
                </a:cubicBezTo>
                <a:lnTo>
                  <a:pt x="15601" y="523"/>
                </a:lnTo>
                <a:cubicBezTo>
                  <a:pt x="15603" y="525"/>
                  <a:pt x="15605" y="529"/>
                  <a:pt x="15606" y="531"/>
                </a:cubicBezTo>
                <a:cubicBezTo>
                  <a:pt x="15603" y="534"/>
                  <a:pt x="15599" y="544"/>
                  <a:pt x="15595" y="576"/>
                </a:cubicBezTo>
                <a:lnTo>
                  <a:pt x="15579" y="568"/>
                </a:lnTo>
                <a:lnTo>
                  <a:pt x="15530" y="545"/>
                </a:lnTo>
                <a:cubicBezTo>
                  <a:pt x="15521" y="530"/>
                  <a:pt x="15516" y="549"/>
                  <a:pt x="15510" y="567"/>
                </a:cubicBezTo>
                <a:cubicBezTo>
                  <a:pt x="15506" y="546"/>
                  <a:pt x="15499" y="556"/>
                  <a:pt x="15493" y="551"/>
                </a:cubicBezTo>
                <a:cubicBezTo>
                  <a:pt x="15488" y="408"/>
                  <a:pt x="15533" y="583"/>
                  <a:pt x="15528" y="440"/>
                </a:cubicBezTo>
                <a:cubicBezTo>
                  <a:pt x="15516" y="327"/>
                  <a:pt x="15483" y="432"/>
                  <a:pt x="15463" y="405"/>
                </a:cubicBezTo>
                <a:cubicBezTo>
                  <a:pt x="15466" y="465"/>
                  <a:pt x="15476" y="445"/>
                  <a:pt x="15484" y="451"/>
                </a:cubicBezTo>
                <a:cubicBezTo>
                  <a:pt x="15484" y="565"/>
                  <a:pt x="15453" y="480"/>
                  <a:pt x="15440" y="513"/>
                </a:cubicBezTo>
                <a:lnTo>
                  <a:pt x="15441" y="552"/>
                </a:lnTo>
                <a:cubicBezTo>
                  <a:pt x="15419" y="541"/>
                  <a:pt x="15397" y="539"/>
                  <a:pt x="15379" y="574"/>
                </a:cubicBezTo>
                <a:lnTo>
                  <a:pt x="15339" y="554"/>
                </a:lnTo>
                <a:cubicBezTo>
                  <a:pt x="15303" y="531"/>
                  <a:pt x="15288" y="710"/>
                  <a:pt x="15250" y="666"/>
                </a:cubicBezTo>
                <a:cubicBezTo>
                  <a:pt x="15253" y="615"/>
                  <a:pt x="15260" y="609"/>
                  <a:pt x="15264" y="569"/>
                </a:cubicBezTo>
                <a:cubicBezTo>
                  <a:pt x="15228" y="556"/>
                  <a:pt x="15197" y="579"/>
                  <a:pt x="15163" y="574"/>
                </a:cubicBezTo>
                <a:cubicBezTo>
                  <a:pt x="15123" y="500"/>
                  <a:pt x="15061" y="435"/>
                  <a:pt x="15022" y="467"/>
                </a:cubicBezTo>
                <a:cubicBezTo>
                  <a:pt x="15007" y="470"/>
                  <a:pt x="15006" y="560"/>
                  <a:pt x="14986" y="528"/>
                </a:cubicBezTo>
                <a:cubicBezTo>
                  <a:pt x="14996" y="559"/>
                  <a:pt x="15001" y="580"/>
                  <a:pt x="15002" y="596"/>
                </a:cubicBezTo>
                <a:lnTo>
                  <a:pt x="14997" y="594"/>
                </a:lnTo>
                <a:cubicBezTo>
                  <a:pt x="14974" y="561"/>
                  <a:pt x="14956" y="588"/>
                  <a:pt x="14938" y="604"/>
                </a:cubicBezTo>
                <a:cubicBezTo>
                  <a:pt x="14932" y="583"/>
                  <a:pt x="14926" y="572"/>
                  <a:pt x="14917" y="597"/>
                </a:cubicBezTo>
                <a:cubicBezTo>
                  <a:pt x="14917" y="603"/>
                  <a:pt x="14917" y="606"/>
                  <a:pt x="14917" y="611"/>
                </a:cubicBezTo>
                <a:cubicBezTo>
                  <a:pt x="14911" y="610"/>
                  <a:pt x="14905" y="607"/>
                  <a:pt x="14897" y="597"/>
                </a:cubicBezTo>
                <a:lnTo>
                  <a:pt x="14849" y="573"/>
                </a:lnTo>
                <a:cubicBezTo>
                  <a:pt x="14836" y="777"/>
                  <a:pt x="14861" y="570"/>
                  <a:pt x="14879" y="639"/>
                </a:cubicBezTo>
                <a:cubicBezTo>
                  <a:pt x="14874" y="714"/>
                  <a:pt x="14858" y="676"/>
                  <a:pt x="14855" y="765"/>
                </a:cubicBezTo>
                <a:lnTo>
                  <a:pt x="14849" y="767"/>
                </a:lnTo>
                <a:cubicBezTo>
                  <a:pt x="14823" y="695"/>
                  <a:pt x="14810" y="756"/>
                  <a:pt x="14784" y="784"/>
                </a:cubicBezTo>
                <a:lnTo>
                  <a:pt x="14770" y="787"/>
                </a:lnTo>
                <a:cubicBezTo>
                  <a:pt x="14767" y="774"/>
                  <a:pt x="14764" y="759"/>
                  <a:pt x="14762" y="739"/>
                </a:cubicBezTo>
                <a:cubicBezTo>
                  <a:pt x="14772" y="739"/>
                  <a:pt x="14782" y="735"/>
                  <a:pt x="14792" y="731"/>
                </a:cubicBezTo>
                <a:cubicBezTo>
                  <a:pt x="14791" y="693"/>
                  <a:pt x="14787" y="691"/>
                  <a:pt x="14782" y="688"/>
                </a:cubicBezTo>
                <a:cubicBezTo>
                  <a:pt x="14790" y="685"/>
                  <a:pt x="14799" y="678"/>
                  <a:pt x="14806" y="670"/>
                </a:cubicBezTo>
                <a:cubicBezTo>
                  <a:pt x="14813" y="701"/>
                  <a:pt x="14828" y="648"/>
                  <a:pt x="14836" y="669"/>
                </a:cubicBezTo>
                <a:cubicBezTo>
                  <a:pt x="14829" y="557"/>
                  <a:pt x="14846" y="593"/>
                  <a:pt x="14844" y="513"/>
                </a:cubicBezTo>
                <a:cubicBezTo>
                  <a:pt x="14826" y="555"/>
                  <a:pt x="14823" y="431"/>
                  <a:pt x="14805" y="472"/>
                </a:cubicBezTo>
                <a:cubicBezTo>
                  <a:pt x="14806" y="523"/>
                  <a:pt x="14811" y="531"/>
                  <a:pt x="14814" y="572"/>
                </a:cubicBezTo>
                <a:cubicBezTo>
                  <a:pt x="14814" y="588"/>
                  <a:pt x="14812" y="598"/>
                  <a:pt x="14811" y="607"/>
                </a:cubicBezTo>
                <a:cubicBezTo>
                  <a:pt x="14807" y="604"/>
                  <a:pt x="14804" y="602"/>
                  <a:pt x="14798" y="600"/>
                </a:cubicBezTo>
                <a:cubicBezTo>
                  <a:pt x="14788" y="618"/>
                  <a:pt x="14776" y="626"/>
                  <a:pt x="14765" y="629"/>
                </a:cubicBezTo>
                <a:cubicBezTo>
                  <a:pt x="14765" y="558"/>
                  <a:pt x="14771" y="564"/>
                  <a:pt x="14760" y="484"/>
                </a:cubicBezTo>
                <a:cubicBezTo>
                  <a:pt x="14748" y="615"/>
                  <a:pt x="14744" y="536"/>
                  <a:pt x="14717" y="546"/>
                </a:cubicBezTo>
                <a:cubicBezTo>
                  <a:pt x="14681" y="571"/>
                  <a:pt x="14658" y="471"/>
                  <a:pt x="14620" y="520"/>
                </a:cubicBezTo>
                <a:cubicBezTo>
                  <a:pt x="14616" y="524"/>
                  <a:pt x="14613" y="530"/>
                  <a:pt x="14615" y="572"/>
                </a:cubicBezTo>
                <a:cubicBezTo>
                  <a:pt x="14650" y="576"/>
                  <a:pt x="14679" y="637"/>
                  <a:pt x="14718" y="596"/>
                </a:cubicBezTo>
                <a:cubicBezTo>
                  <a:pt x="14726" y="591"/>
                  <a:pt x="14733" y="588"/>
                  <a:pt x="14737" y="626"/>
                </a:cubicBezTo>
                <a:cubicBezTo>
                  <a:pt x="14730" y="623"/>
                  <a:pt x="14722" y="618"/>
                  <a:pt x="14714" y="612"/>
                </a:cubicBezTo>
                <a:cubicBezTo>
                  <a:pt x="14689" y="588"/>
                  <a:pt x="14676" y="684"/>
                  <a:pt x="14647" y="630"/>
                </a:cubicBezTo>
                <a:cubicBezTo>
                  <a:pt x="14613" y="707"/>
                  <a:pt x="14624" y="610"/>
                  <a:pt x="14601" y="557"/>
                </a:cubicBezTo>
                <a:cubicBezTo>
                  <a:pt x="14601" y="677"/>
                  <a:pt x="14566" y="651"/>
                  <a:pt x="14531" y="626"/>
                </a:cubicBezTo>
                <a:cubicBezTo>
                  <a:pt x="14519" y="629"/>
                  <a:pt x="14502" y="594"/>
                  <a:pt x="14496" y="661"/>
                </a:cubicBezTo>
                <a:cubicBezTo>
                  <a:pt x="14488" y="660"/>
                  <a:pt x="14480" y="659"/>
                  <a:pt x="14472" y="658"/>
                </a:cubicBezTo>
                <a:cubicBezTo>
                  <a:pt x="14470" y="647"/>
                  <a:pt x="14466" y="648"/>
                  <a:pt x="14463" y="657"/>
                </a:cubicBezTo>
                <a:cubicBezTo>
                  <a:pt x="14457" y="656"/>
                  <a:pt x="14451" y="656"/>
                  <a:pt x="14445" y="655"/>
                </a:cubicBezTo>
                <a:cubicBezTo>
                  <a:pt x="14449" y="624"/>
                  <a:pt x="14446" y="527"/>
                  <a:pt x="14440" y="515"/>
                </a:cubicBezTo>
                <a:cubicBezTo>
                  <a:pt x="14426" y="535"/>
                  <a:pt x="14419" y="601"/>
                  <a:pt x="14397" y="577"/>
                </a:cubicBezTo>
                <a:cubicBezTo>
                  <a:pt x="14404" y="625"/>
                  <a:pt x="14405" y="642"/>
                  <a:pt x="14403" y="654"/>
                </a:cubicBezTo>
                <a:cubicBezTo>
                  <a:pt x="14335" y="655"/>
                  <a:pt x="14279" y="672"/>
                  <a:pt x="14203" y="725"/>
                </a:cubicBezTo>
                <a:cubicBezTo>
                  <a:pt x="14188" y="679"/>
                  <a:pt x="14169" y="639"/>
                  <a:pt x="14153" y="701"/>
                </a:cubicBezTo>
                <a:cubicBezTo>
                  <a:pt x="14147" y="613"/>
                  <a:pt x="14178" y="559"/>
                  <a:pt x="14187" y="631"/>
                </a:cubicBezTo>
                <a:cubicBezTo>
                  <a:pt x="14202" y="607"/>
                  <a:pt x="14203" y="721"/>
                  <a:pt x="14220" y="674"/>
                </a:cubicBezTo>
                <a:cubicBezTo>
                  <a:pt x="14227" y="593"/>
                  <a:pt x="14252" y="621"/>
                  <a:pt x="14270" y="610"/>
                </a:cubicBezTo>
                <a:lnTo>
                  <a:pt x="14302" y="602"/>
                </a:lnTo>
                <a:cubicBezTo>
                  <a:pt x="14297" y="457"/>
                  <a:pt x="14259" y="657"/>
                  <a:pt x="14254" y="512"/>
                </a:cubicBezTo>
                <a:lnTo>
                  <a:pt x="14241" y="515"/>
                </a:lnTo>
                <a:cubicBezTo>
                  <a:pt x="14236" y="490"/>
                  <a:pt x="14230" y="465"/>
                  <a:pt x="14221" y="470"/>
                </a:cubicBezTo>
                <a:cubicBezTo>
                  <a:pt x="14202" y="564"/>
                  <a:pt x="14176" y="508"/>
                  <a:pt x="14156" y="436"/>
                </a:cubicBezTo>
                <a:lnTo>
                  <a:pt x="14143" y="439"/>
                </a:lnTo>
                <a:lnTo>
                  <a:pt x="14099" y="450"/>
                </a:lnTo>
                <a:cubicBezTo>
                  <a:pt x="14080" y="514"/>
                  <a:pt x="14117" y="503"/>
                  <a:pt x="14125" y="494"/>
                </a:cubicBezTo>
                <a:cubicBezTo>
                  <a:pt x="14123" y="547"/>
                  <a:pt x="14112" y="550"/>
                  <a:pt x="14117" y="649"/>
                </a:cubicBezTo>
                <a:cubicBezTo>
                  <a:pt x="14131" y="634"/>
                  <a:pt x="14141" y="657"/>
                  <a:pt x="14145" y="744"/>
                </a:cubicBezTo>
                <a:cubicBezTo>
                  <a:pt x="14144" y="746"/>
                  <a:pt x="14144" y="747"/>
                  <a:pt x="14144" y="748"/>
                </a:cubicBezTo>
                <a:cubicBezTo>
                  <a:pt x="14144" y="748"/>
                  <a:pt x="14145" y="749"/>
                  <a:pt x="14145" y="749"/>
                </a:cubicBezTo>
                <a:cubicBezTo>
                  <a:pt x="14146" y="764"/>
                  <a:pt x="14146" y="776"/>
                  <a:pt x="14147" y="795"/>
                </a:cubicBezTo>
                <a:cubicBezTo>
                  <a:pt x="14147" y="854"/>
                  <a:pt x="14138" y="852"/>
                  <a:pt x="14129" y="850"/>
                </a:cubicBezTo>
                <a:cubicBezTo>
                  <a:pt x="14127" y="853"/>
                  <a:pt x="14124" y="857"/>
                  <a:pt x="14124" y="871"/>
                </a:cubicBezTo>
                <a:cubicBezTo>
                  <a:pt x="14119" y="872"/>
                  <a:pt x="14114" y="875"/>
                  <a:pt x="14109" y="879"/>
                </a:cubicBezTo>
                <a:cubicBezTo>
                  <a:pt x="14100" y="860"/>
                  <a:pt x="14091" y="841"/>
                  <a:pt x="14078" y="864"/>
                </a:cubicBezTo>
                <a:lnTo>
                  <a:pt x="14072" y="865"/>
                </a:lnTo>
                <a:cubicBezTo>
                  <a:pt x="14062" y="882"/>
                  <a:pt x="14059" y="820"/>
                  <a:pt x="14051" y="820"/>
                </a:cubicBezTo>
                <a:cubicBezTo>
                  <a:pt x="14052" y="816"/>
                  <a:pt x="14053" y="814"/>
                  <a:pt x="14053" y="810"/>
                </a:cubicBezTo>
                <a:cubicBezTo>
                  <a:pt x="14082" y="819"/>
                  <a:pt x="14119" y="790"/>
                  <a:pt x="14106" y="679"/>
                </a:cubicBezTo>
                <a:cubicBezTo>
                  <a:pt x="14104" y="693"/>
                  <a:pt x="14101" y="701"/>
                  <a:pt x="14098" y="709"/>
                </a:cubicBezTo>
                <a:cubicBezTo>
                  <a:pt x="14093" y="659"/>
                  <a:pt x="14080" y="687"/>
                  <a:pt x="14077" y="609"/>
                </a:cubicBezTo>
                <a:lnTo>
                  <a:pt x="14052" y="615"/>
                </a:lnTo>
                <a:lnTo>
                  <a:pt x="14046" y="617"/>
                </a:lnTo>
                <a:cubicBezTo>
                  <a:pt x="14034" y="448"/>
                  <a:pt x="14063" y="533"/>
                  <a:pt x="14075" y="507"/>
                </a:cubicBezTo>
                <a:cubicBezTo>
                  <a:pt x="14077" y="433"/>
                  <a:pt x="14026" y="418"/>
                  <a:pt x="14010" y="473"/>
                </a:cubicBezTo>
                <a:lnTo>
                  <a:pt x="13933" y="493"/>
                </a:lnTo>
                <a:lnTo>
                  <a:pt x="13895" y="503"/>
                </a:lnTo>
                <a:cubicBezTo>
                  <a:pt x="13879" y="390"/>
                  <a:pt x="13842" y="498"/>
                  <a:pt x="13817" y="472"/>
                </a:cubicBezTo>
                <a:lnTo>
                  <a:pt x="13811" y="473"/>
                </a:lnTo>
                <a:lnTo>
                  <a:pt x="13779" y="481"/>
                </a:lnTo>
                <a:lnTo>
                  <a:pt x="13715" y="498"/>
                </a:lnTo>
                <a:lnTo>
                  <a:pt x="13718" y="599"/>
                </a:lnTo>
                <a:lnTo>
                  <a:pt x="13699" y="604"/>
                </a:lnTo>
                <a:cubicBezTo>
                  <a:pt x="13645" y="625"/>
                  <a:pt x="13609" y="460"/>
                  <a:pt x="13550" y="541"/>
                </a:cubicBezTo>
                <a:cubicBezTo>
                  <a:pt x="13553" y="464"/>
                  <a:pt x="13563" y="428"/>
                  <a:pt x="13579" y="431"/>
                </a:cubicBezTo>
                <a:cubicBezTo>
                  <a:pt x="13605" y="465"/>
                  <a:pt x="13637" y="489"/>
                  <a:pt x="13654" y="361"/>
                </a:cubicBezTo>
                <a:cubicBezTo>
                  <a:pt x="13679" y="234"/>
                  <a:pt x="13685" y="639"/>
                  <a:pt x="13690" y="505"/>
                </a:cubicBezTo>
                <a:cubicBezTo>
                  <a:pt x="13681" y="306"/>
                  <a:pt x="13723" y="436"/>
                  <a:pt x="13738" y="390"/>
                </a:cubicBezTo>
                <a:lnTo>
                  <a:pt x="13776" y="380"/>
                </a:lnTo>
                <a:lnTo>
                  <a:pt x="13872" y="356"/>
                </a:lnTo>
                <a:cubicBezTo>
                  <a:pt x="13879" y="346"/>
                  <a:pt x="13890" y="359"/>
                  <a:pt x="13889" y="300"/>
                </a:cubicBezTo>
                <a:lnTo>
                  <a:pt x="13877" y="303"/>
                </a:lnTo>
                <a:lnTo>
                  <a:pt x="13800" y="323"/>
                </a:lnTo>
                <a:lnTo>
                  <a:pt x="13799" y="273"/>
                </a:lnTo>
                <a:lnTo>
                  <a:pt x="13856" y="258"/>
                </a:lnTo>
                <a:cubicBezTo>
                  <a:pt x="13842" y="62"/>
                  <a:pt x="13828" y="255"/>
                  <a:pt x="13809" y="168"/>
                </a:cubicBezTo>
                <a:lnTo>
                  <a:pt x="13803" y="169"/>
                </a:lnTo>
                <a:cubicBezTo>
                  <a:pt x="13781" y="285"/>
                  <a:pt x="13787" y="71"/>
                  <a:pt x="13757" y="130"/>
                </a:cubicBezTo>
                <a:cubicBezTo>
                  <a:pt x="13749" y="124"/>
                  <a:pt x="13746" y="144"/>
                  <a:pt x="13745" y="184"/>
                </a:cubicBezTo>
                <a:cubicBezTo>
                  <a:pt x="13759" y="171"/>
                  <a:pt x="13767" y="220"/>
                  <a:pt x="13769" y="331"/>
                </a:cubicBezTo>
                <a:cubicBezTo>
                  <a:pt x="13754" y="356"/>
                  <a:pt x="13752" y="242"/>
                  <a:pt x="13735" y="289"/>
                </a:cubicBezTo>
                <a:lnTo>
                  <a:pt x="13731" y="137"/>
                </a:lnTo>
                <a:cubicBezTo>
                  <a:pt x="13720" y="61"/>
                  <a:pt x="13697" y="101"/>
                  <a:pt x="13679" y="99"/>
                </a:cubicBezTo>
                <a:cubicBezTo>
                  <a:pt x="13658" y="146"/>
                  <a:pt x="13652" y="30"/>
                  <a:pt x="13633" y="60"/>
                </a:cubicBezTo>
                <a:lnTo>
                  <a:pt x="13636" y="162"/>
                </a:lnTo>
                <a:lnTo>
                  <a:pt x="13667" y="153"/>
                </a:lnTo>
                <a:lnTo>
                  <a:pt x="13680" y="150"/>
                </a:lnTo>
                <a:cubicBezTo>
                  <a:pt x="13694" y="177"/>
                  <a:pt x="13722" y="57"/>
                  <a:pt x="13721" y="242"/>
                </a:cubicBezTo>
                <a:cubicBezTo>
                  <a:pt x="13700" y="269"/>
                  <a:pt x="13685" y="231"/>
                  <a:pt x="13669" y="204"/>
                </a:cubicBezTo>
                <a:lnTo>
                  <a:pt x="13637" y="212"/>
                </a:lnTo>
                <a:cubicBezTo>
                  <a:pt x="13634" y="432"/>
                  <a:pt x="13592" y="214"/>
                  <a:pt x="13583" y="328"/>
                </a:cubicBezTo>
                <a:cubicBezTo>
                  <a:pt x="13580" y="269"/>
                  <a:pt x="13580" y="184"/>
                  <a:pt x="13572" y="178"/>
                </a:cubicBezTo>
                <a:cubicBezTo>
                  <a:pt x="13564" y="183"/>
                  <a:pt x="13565" y="245"/>
                  <a:pt x="13554" y="233"/>
                </a:cubicBezTo>
                <a:cubicBezTo>
                  <a:pt x="13544" y="351"/>
                  <a:pt x="13531" y="197"/>
                  <a:pt x="13510" y="245"/>
                </a:cubicBezTo>
                <a:cubicBezTo>
                  <a:pt x="13513" y="308"/>
                  <a:pt x="13522" y="346"/>
                  <a:pt x="13506" y="348"/>
                </a:cubicBezTo>
                <a:cubicBezTo>
                  <a:pt x="13504" y="309"/>
                  <a:pt x="13503" y="248"/>
                  <a:pt x="13497" y="248"/>
                </a:cubicBezTo>
                <a:cubicBezTo>
                  <a:pt x="13494" y="209"/>
                  <a:pt x="13490" y="191"/>
                  <a:pt x="13483" y="201"/>
                </a:cubicBezTo>
                <a:lnTo>
                  <a:pt x="13482" y="150"/>
                </a:lnTo>
                <a:cubicBezTo>
                  <a:pt x="13502" y="91"/>
                  <a:pt x="13463" y="139"/>
                  <a:pt x="13471" y="0"/>
                </a:cubicBezTo>
                <a:lnTo>
                  <a:pt x="13452" y="5"/>
                </a:lnTo>
                <a:lnTo>
                  <a:pt x="13426" y="12"/>
                </a:lnTo>
                <a:cubicBezTo>
                  <a:pt x="13428" y="86"/>
                  <a:pt x="13458" y="165"/>
                  <a:pt x="13431" y="164"/>
                </a:cubicBezTo>
                <a:lnTo>
                  <a:pt x="13405" y="170"/>
                </a:lnTo>
                <a:cubicBezTo>
                  <a:pt x="13404" y="121"/>
                  <a:pt x="13412" y="129"/>
                  <a:pt x="13416" y="116"/>
                </a:cubicBezTo>
                <a:cubicBezTo>
                  <a:pt x="13411" y="5"/>
                  <a:pt x="13377" y="58"/>
                  <a:pt x="13394" y="224"/>
                </a:cubicBezTo>
                <a:cubicBezTo>
                  <a:pt x="13406" y="250"/>
                  <a:pt x="13430" y="153"/>
                  <a:pt x="13433" y="265"/>
                </a:cubicBezTo>
                <a:cubicBezTo>
                  <a:pt x="13424" y="276"/>
                  <a:pt x="13409" y="253"/>
                  <a:pt x="13409" y="322"/>
                </a:cubicBezTo>
                <a:cubicBezTo>
                  <a:pt x="13422" y="341"/>
                  <a:pt x="13446" y="243"/>
                  <a:pt x="13444" y="415"/>
                </a:cubicBezTo>
                <a:lnTo>
                  <a:pt x="13463" y="410"/>
                </a:lnTo>
                <a:cubicBezTo>
                  <a:pt x="13470" y="421"/>
                  <a:pt x="13470" y="510"/>
                  <a:pt x="13478" y="508"/>
                </a:cubicBezTo>
                <a:cubicBezTo>
                  <a:pt x="13499" y="528"/>
                  <a:pt x="13499" y="411"/>
                  <a:pt x="13522" y="446"/>
                </a:cubicBezTo>
                <a:lnTo>
                  <a:pt x="13541" y="441"/>
                </a:lnTo>
                <a:cubicBezTo>
                  <a:pt x="13538" y="493"/>
                  <a:pt x="13528" y="497"/>
                  <a:pt x="13532" y="596"/>
                </a:cubicBezTo>
                <a:lnTo>
                  <a:pt x="13551" y="592"/>
                </a:lnTo>
                <a:cubicBezTo>
                  <a:pt x="13557" y="601"/>
                  <a:pt x="13564" y="589"/>
                  <a:pt x="13565" y="639"/>
                </a:cubicBezTo>
                <a:lnTo>
                  <a:pt x="13567" y="689"/>
                </a:lnTo>
                <a:cubicBezTo>
                  <a:pt x="13552" y="694"/>
                  <a:pt x="13546" y="607"/>
                  <a:pt x="13527" y="648"/>
                </a:cubicBezTo>
                <a:cubicBezTo>
                  <a:pt x="13531" y="708"/>
                  <a:pt x="13535" y="728"/>
                  <a:pt x="13533" y="772"/>
                </a:cubicBezTo>
                <a:cubicBezTo>
                  <a:pt x="13527" y="775"/>
                  <a:pt x="13522" y="783"/>
                  <a:pt x="13517" y="794"/>
                </a:cubicBezTo>
                <a:cubicBezTo>
                  <a:pt x="13512" y="786"/>
                  <a:pt x="13508" y="773"/>
                  <a:pt x="13505" y="757"/>
                </a:cubicBezTo>
                <a:cubicBezTo>
                  <a:pt x="13505" y="651"/>
                  <a:pt x="13534" y="737"/>
                  <a:pt x="13513" y="601"/>
                </a:cubicBezTo>
                <a:cubicBezTo>
                  <a:pt x="13532" y="526"/>
                  <a:pt x="13489" y="557"/>
                  <a:pt x="13480" y="559"/>
                </a:cubicBezTo>
                <a:lnTo>
                  <a:pt x="13461" y="564"/>
                </a:lnTo>
                <a:lnTo>
                  <a:pt x="13448" y="567"/>
                </a:lnTo>
                <a:lnTo>
                  <a:pt x="13410" y="577"/>
                </a:lnTo>
                <a:cubicBezTo>
                  <a:pt x="13411" y="628"/>
                  <a:pt x="13406" y="638"/>
                  <a:pt x="13406" y="680"/>
                </a:cubicBezTo>
                <a:cubicBezTo>
                  <a:pt x="13396" y="784"/>
                  <a:pt x="13390" y="698"/>
                  <a:pt x="13379" y="636"/>
                </a:cubicBezTo>
                <a:lnTo>
                  <a:pt x="13367" y="639"/>
                </a:lnTo>
                <a:cubicBezTo>
                  <a:pt x="13348" y="680"/>
                  <a:pt x="13355" y="678"/>
                  <a:pt x="13335" y="647"/>
                </a:cubicBezTo>
                <a:lnTo>
                  <a:pt x="13334" y="597"/>
                </a:lnTo>
                <a:cubicBezTo>
                  <a:pt x="13308" y="643"/>
                  <a:pt x="13299" y="527"/>
                  <a:pt x="13275" y="561"/>
                </a:cubicBezTo>
                <a:lnTo>
                  <a:pt x="13160" y="590"/>
                </a:lnTo>
                <a:cubicBezTo>
                  <a:pt x="13156" y="603"/>
                  <a:pt x="13148" y="595"/>
                  <a:pt x="13149" y="644"/>
                </a:cubicBezTo>
                <a:cubicBezTo>
                  <a:pt x="13186" y="630"/>
                  <a:pt x="13222" y="614"/>
                  <a:pt x="13252" y="669"/>
                </a:cubicBezTo>
                <a:cubicBezTo>
                  <a:pt x="13243" y="823"/>
                  <a:pt x="13217" y="610"/>
                  <a:pt x="13195" y="683"/>
                </a:cubicBezTo>
                <a:lnTo>
                  <a:pt x="13131" y="700"/>
                </a:lnTo>
                <a:lnTo>
                  <a:pt x="13119" y="703"/>
                </a:lnTo>
                <a:cubicBezTo>
                  <a:pt x="13083" y="693"/>
                  <a:pt x="13074" y="663"/>
                  <a:pt x="13042" y="723"/>
                </a:cubicBezTo>
                <a:lnTo>
                  <a:pt x="13041" y="672"/>
                </a:lnTo>
                <a:lnTo>
                  <a:pt x="13015" y="679"/>
                </a:lnTo>
                <a:cubicBezTo>
                  <a:pt x="13018" y="719"/>
                  <a:pt x="13023" y="728"/>
                  <a:pt x="13025" y="778"/>
                </a:cubicBezTo>
                <a:lnTo>
                  <a:pt x="13012" y="782"/>
                </a:lnTo>
                <a:cubicBezTo>
                  <a:pt x="12997" y="633"/>
                  <a:pt x="12946" y="869"/>
                  <a:pt x="12938" y="648"/>
                </a:cubicBezTo>
                <a:cubicBezTo>
                  <a:pt x="12932" y="640"/>
                  <a:pt x="12932" y="669"/>
                  <a:pt x="12933" y="700"/>
                </a:cubicBezTo>
                <a:cubicBezTo>
                  <a:pt x="12895" y="733"/>
                  <a:pt x="12883" y="623"/>
                  <a:pt x="12855" y="669"/>
                </a:cubicBezTo>
                <a:cubicBezTo>
                  <a:pt x="12824" y="655"/>
                  <a:pt x="12742" y="528"/>
                  <a:pt x="12729" y="752"/>
                </a:cubicBezTo>
                <a:cubicBezTo>
                  <a:pt x="12725" y="756"/>
                  <a:pt x="12722" y="762"/>
                  <a:pt x="12724" y="805"/>
                </a:cubicBezTo>
                <a:lnTo>
                  <a:pt x="12718" y="807"/>
                </a:lnTo>
                <a:lnTo>
                  <a:pt x="12705" y="810"/>
                </a:lnTo>
                <a:cubicBezTo>
                  <a:pt x="12693" y="737"/>
                  <a:pt x="12675" y="735"/>
                  <a:pt x="12658" y="720"/>
                </a:cubicBezTo>
                <a:lnTo>
                  <a:pt x="12632" y="727"/>
                </a:lnTo>
                <a:cubicBezTo>
                  <a:pt x="12634" y="838"/>
                  <a:pt x="12606" y="755"/>
                  <a:pt x="12595" y="787"/>
                </a:cubicBezTo>
                <a:lnTo>
                  <a:pt x="12576" y="792"/>
                </a:lnTo>
                <a:cubicBezTo>
                  <a:pt x="12554" y="813"/>
                  <a:pt x="12535" y="795"/>
                  <a:pt x="12518" y="756"/>
                </a:cubicBezTo>
                <a:cubicBezTo>
                  <a:pt x="12497" y="675"/>
                  <a:pt x="12549" y="707"/>
                  <a:pt x="12561" y="694"/>
                </a:cubicBezTo>
                <a:lnTo>
                  <a:pt x="12559" y="643"/>
                </a:lnTo>
                <a:lnTo>
                  <a:pt x="12591" y="635"/>
                </a:lnTo>
                <a:lnTo>
                  <a:pt x="12604" y="632"/>
                </a:lnTo>
                <a:cubicBezTo>
                  <a:pt x="12620" y="634"/>
                  <a:pt x="12635" y="631"/>
                  <a:pt x="12641" y="571"/>
                </a:cubicBezTo>
                <a:cubicBezTo>
                  <a:pt x="12648" y="561"/>
                  <a:pt x="12652" y="580"/>
                  <a:pt x="12655" y="618"/>
                </a:cubicBezTo>
                <a:cubicBezTo>
                  <a:pt x="12686" y="614"/>
                  <a:pt x="12680" y="530"/>
                  <a:pt x="12681" y="408"/>
                </a:cubicBezTo>
                <a:cubicBezTo>
                  <a:pt x="12664" y="344"/>
                  <a:pt x="12654" y="545"/>
                  <a:pt x="12629" y="370"/>
                </a:cubicBezTo>
                <a:cubicBezTo>
                  <a:pt x="12629" y="452"/>
                  <a:pt x="12637" y="456"/>
                  <a:pt x="12639" y="520"/>
                </a:cubicBezTo>
                <a:cubicBezTo>
                  <a:pt x="12616" y="566"/>
                  <a:pt x="12601" y="342"/>
                  <a:pt x="12587" y="483"/>
                </a:cubicBezTo>
                <a:cubicBezTo>
                  <a:pt x="12590" y="542"/>
                  <a:pt x="12600" y="523"/>
                  <a:pt x="12608" y="529"/>
                </a:cubicBezTo>
                <a:cubicBezTo>
                  <a:pt x="12608" y="588"/>
                  <a:pt x="12597" y="574"/>
                  <a:pt x="12590" y="584"/>
                </a:cubicBezTo>
                <a:lnTo>
                  <a:pt x="12584" y="586"/>
                </a:lnTo>
                <a:lnTo>
                  <a:pt x="12571" y="589"/>
                </a:lnTo>
                <a:lnTo>
                  <a:pt x="12569" y="539"/>
                </a:lnTo>
                <a:cubicBezTo>
                  <a:pt x="12567" y="395"/>
                  <a:pt x="12531" y="591"/>
                  <a:pt x="12528" y="447"/>
                </a:cubicBezTo>
                <a:cubicBezTo>
                  <a:pt x="12527" y="398"/>
                  <a:pt x="12520" y="410"/>
                  <a:pt x="12514" y="400"/>
                </a:cubicBezTo>
                <a:lnTo>
                  <a:pt x="12508" y="401"/>
                </a:lnTo>
                <a:cubicBezTo>
                  <a:pt x="12504" y="489"/>
                  <a:pt x="12494" y="536"/>
                  <a:pt x="12473" y="512"/>
                </a:cubicBezTo>
                <a:cubicBezTo>
                  <a:pt x="12462" y="517"/>
                  <a:pt x="12455" y="479"/>
                  <a:pt x="12451" y="416"/>
                </a:cubicBezTo>
                <a:lnTo>
                  <a:pt x="12425" y="423"/>
                </a:lnTo>
                <a:lnTo>
                  <a:pt x="12429" y="575"/>
                </a:lnTo>
                <a:cubicBezTo>
                  <a:pt x="12411" y="616"/>
                  <a:pt x="12405" y="529"/>
                  <a:pt x="12390" y="534"/>
                </a:cubicBezTo>
                <a:lnTo>
                  <a:pt x="12371" y="539"/>
                </a:lnTo>
                <a:cubicBezTo>
                  <a:pt x="12366" y="452"/>
                  <a:pt x="12377" y="406"/>
                  <a:pt x="12367" y="387"/>
                </a:cubicBezTo>
                <a:cubicBezTo>
                  <a:pt x="12344" y="329"/>
                  <a:pt x="12366" y="552"/>
                  <a:pt x="12344" y="495"/>
                </a:cubicBezTo>
                <a:cubicBezTo>
                  <a:pt x="12332" y="366"/>
                  <a:pt x="12320" y="403"/>
                  <a:pt x="12304" y="454"/>
                </a:cubicBezTo>
                <a:lnTo>
                  <a:pt x="12285" y="459"/>
                </a:lnTo>
                <a:cubicBezTo>
                  <a:pt x="12273" y="591"/>
                  <a:pt x="12269" y="355"/>
                  <a:pt x="12246" y="418"/>
                </a:cubicBezTo>
                <a:cubicBezTo>
                  <a:pt x="12253" y="475"/>
                  <a:pt x="12258" y="552"/>
                  <a:pt x="12259" y="670"/>
                </a:cubicBezTo>
                <a:lnTo>
                  <a:pt x="12253" y="671"/>
                </a:lnTo>
                <a:cubicBezTo>
                  <a:pt x="12246" y="673"/>
                  <a:pt x="12244" y="632"/>
                  <a:pt x="12239" y="624"/>
                </a:cubicBezTo>
                <a:cubicBezTo>
                  <a:pt x="12238" y="429"/>
                  <a:pt x="12207" y="567"/>
                  <a:pt x="12191" y="534"/>
                </a:cubicBezTo>
                <a:cubicBezTo>
                  <a:pt x="12183" y="493"/>
                  <a:pt x="12172" y="472"/>
                  <a:pt x="12158" y="491"/>
                </a:cubicBezTo>
                <a:cubicBezTo>
                  <a:pt x="12143" y="458"/>
                  <a:pt x="12111" y="595"/>
                  <a:pt x="12111" y="401"/>
                </a:cubicBezTo>
                <a:cubicBezTo>
                  <a:pt x="12131" y="428"/>
                  <a:pt x="12164" y="322"/>
                  <a:pt x="12176" y="436"/>
                </a:cubicBezTo>
                <a:cubicBezTo>
                  <a:pt x="12182" y="364"/>
                  <a:pt x="12202" y="378"/>
                  <a:pt x="12219" y="374"/>
                </a:cubicBezTo>
                <a:cubicBezTo>
                  <a:pt x="12184" y="188"/>
                  <a:pt x="12141" y="407"/>
                  <a:pt x="12089" y="305"/>
                </a:cubicBezTo>
                <a:cubicBezTo>
                  <a:pt x="12069" y="322"/>
                  <a:pt x="12060" y="222"/>
                  <a:pt x="12037" y="268"/>
                </a:cubicBezTo>
                <a:cubicBezTo>
                  <a:pt x="12038" y="317"/>
                  <a:pt x="12046" y="305"/>
                  <a:pt x="12051" y="315"/>
                </a:cubicBezTo>
                <a:lnTo>
                  <a:pt x="12057" y="313"/>
                </a:lnTo>
                <a:cubicBezTo>
                  <a:pt x="12053" y="529"/>
                  <a:pt x="12090" y="313"/>
                  <a:pt x="12093" y="457"/>
                </a:cubicBezTo>
                <a:cubicBezTo>
                  <a:pt x="12102" y="549"/>
                  <a:pt x="12057" y="497"/>
                  <a:pt x="12083" y="562"/>
                </a:cubicBezTo>
                <a:lnTo>
                  <a:pt x="12109" y="555"/>
                </a:lnTo>
                <a:cubicBezTo>
                  <a:pt x="12131" y="695"/>
                  <a:pt x="12096" y="651"/>
                  <a:pt x="12080" y="664"/>
                </a:cubicBezTo>
                <a:cubicBezTo>
                  <a:pt x="12061" y="748"/>
                  <a:pt x="12049" y="431"/>
                  <a:pt x="12040" y="624"/>
                </a:cubicBezTo>
                <a:cubicBezTo>
                  <a:pt x="12041" y="675"/>
                  <a:pt x="12031" y="690"/>
                  <a:pt x="12027" y="627"/>
                </a:cubicBezTo>
                <a:cubicBezTo>
                  <a:pt x="12037" y="608"/>
                  <a:pt x="12025" y="555"/>
                  <a:pt x="12013" y="580"/>
                </a:cubicBezTo>
                <a:cubicBezTo>
                  <a:pt x="11977" y="501"/>
                  <a:pt x="11951" y="689"/>
                  <a:pt x="11928" y="500"/>
                </a:cubicBezTo>
                <a:lnTo>
                  <a:pt x="11991" y="483"/>
                </a:lnTo>
                <a:lnTo>
                  <a:pt x="12036" y="472"/>
                </a:lnTo>
                <a:cubicBezTo>
                  <a:pt x="12041" y="448"/>
                  <a:pt x="12046" y="424"/>
                  <a:pt x="12046" y="367"/>
                </a:cubicBezTo>
                <a:cubicBezTo>
                  <a:pt x="12016" y="408"/>
                  <a:pt x="12016" y="384"/>
                  <a:pt x="11982" y="384"/>
                </a:cubicBezTo>
                <a:cubicBezTo>
                  <a:pt x="11954" y="295"/>
                  <a:pt x="11936" y="491"/>
                  <a:pt x="11916" y="299"/>
                </a:cubicBezTo>
                <a:cubicBezTo>
                  <a:pt x="11912" y="189"/>
                  <a:pt x="11938" y="270"/>
                  <a:pt x="11946" y="240"/>
                </a:cubicBezTo>
                <a:cubicBezTo>
                  <a:pt x="11957" y="139"/>
                  <a:pt x="11899" y="220"/>
                  <a:pt x="11881" y="206"/>
                </a:cubicBezTo>
                <a:cubicBezTo>
                  <a:pt x="11897" y="297"/>
                  <a:pt x="11916" y="257"/>
                  <a:pt x="11907" y="454"/>
                </a:cubicBezTo>
                <a:lnTo>
                  <a:pt x="11895" y="457"/>
                </a:lnTo>
                <a:cubicBezTo>
                  <a:pt x="11886" y="487"/>
                  <a:pt x="11860" y="406"/>
                  <a:pt x="11864" y="516"/>
                </a:cubicBezTo>
                <a:cubicBezTo>
                  <a:pt x="11882" y="533"/>
                  <a:pt x="11927" y="433"/>
                  <a:pt x="11911" y="606"/>
                </a:cubicBezTo>
                <a:lnTo>
                  <a:pt x="11905" y="608"/>
                </a:lnTo>
                <a:cubicBezTo>
                  <a:pt x="11906" y="681"/>
                  <a:pt x="11912" y="706"/>
                  <a:pt x="11915" y="762"/>
                </a:cubicBezTo>
                <a:cubicBezTo>
                  <a:pt x="11910" y="760"/>
                  <a:pt x="11906" y="763"/>
                  <a:pt x="11902" y="780"/>
                </a:cubicBezTo>
                <a:cubicBezTo>
                  <a:pt x="11899" y="768"/>
                  <a:pt x="11895" y="758"/>
                  <a:pt x="11890" y="764"/>
                </a:cubicBezTo>
                <a:cubicBezTo>
                  <a:pt x="11886" y="683"/>
                  <a:pt x="11894" y="676"/>
                  <a:pt x="11892" y="611"/>
                </a:cubicBezTo>
                <a:lnTo>
                  <a:pt x="11822" y="629"/>
                </a:lnTo>
                <a:cubicBezTo>
                  <a:pt x="11807" y="432"/>
                  <a:pt x="11849" y="604"/>
                  <a:pt x="11844" y="470"/>
                </a:cubicBezTo>
                <a:lnTo>
                  <a:pt x="11786" y="485"/>
                </a:lnTo>
                <a:cubicBezTo>
                  <a:pt x="11776" y="506"/>
                  <a:pt x="11773" y="448"/>
                  <a:pt x="11771" y="387"/>
                </a:cubicBezTo>
                <a:cubicBezTo>
                  <a:pt x="11773" y="262"/>
                  <a:pt x="11824" y="311"/>
                  <a:pt x="11839" y="318"/>
                </a:cubicBezTo>
                <a:lnTo>
                  <a:pt x="11837" y="217"/>
                </a:lnTo>
                <a:lnTo>
                  <a:pt x="11748" y="240"/>
                </a:lnTo>
                <a:cubicBezTo>
                  <a:pt x="11753" y="287"/>
                  <a:pt x="11783" y="494"/>
                  <a:pt x="11755" y="493"/>
                </a:cubicBezTo>
                <a:cubicBezTo>
                  <a:pt x="11738" y="540"/>
                  <a:pt x="11736" y="426"/>
                  <a:pt x="11721" y="450"/>
                </a:cubicBezTo>
                <a:cubicBezTo>
                  <a:pt x="11719" y="340"/>
                  <a:pt x="11698" y="433"/>
                  <a:pt x="11688" y="408"/>
                </a:cubicBezTo>
                <a:cubicBezTo>
                  <a:pt x="11686" y="454"/>
                  <a:pt x="11683" y="500"/>
                  <a:pt x="11691" y="509"/>
                </a:cubicBezTo>
                <a:lnTo>
                  <a:pt x="11723" y="501"/>
                </a:lnTo>
                <a:cubicBezTo>
                  <a:pt x="11725" y="588"/>
                  <a:pt x="11722" y="634"/>
                  <a:pt x="11714" y="657"/>
                </a:cubicBezTo>
                <a:lnTo>
                  <a:pt x="11717" y="758"/>
                </a:lnTo>
                <a:lnTo>
                  <a:pt x="11819" y="732"/>
                </a:lnTo>
                <a:lnTo>
                  <a:pt x="11820" y="782"/>
                </a:lnTo>
                <a:lnTo>
                  <a:pt x="11803" y="787"/>
                </a:lnTo>
                <a:cubicBezTo>
                  <a:pt x="11756" y="776"/>
                  <a:pt x="11711" y="773"/>
                  <a:pt x="11668" y="788"/>
                </a:cubicBezTo>
                <a:cubicBezTo>
                  <a:pt x="11669" y="779"/>
                  <a:pt x="11670" y="773"/>
                  <a:pt x="11672" y="769"/>
                </a:cubicBezTo>
                <a:cubicBezTo>
                  <a:pt x="11670" y="710"/>
                  <a:pt x="11661" y="717"/>
                  <a:pt x="11652" y="723"/>
                </a:cubicBezTo>
                <a:cubicBezTo>
                  <a:pt x="11650" y="654"/>
                  <a:pt x="11652" y="612"/>
                  <a:pt x="11654" y="570"/>
                </a:cubicBezTo>
                <a:cubicBezTo>
                  <a:pt x="11653" y="519"/>
                  <a:pt x="11647" y="511"/>
                  <a:pt x="11645" y="470"/>
                </a:cubicBezTo>
                <a:cubicBezTo>
                  <a:pt x="11626" y="433"/>
                  <a:pt x="11631" y="546"/>
                  <a:pt x="11615" y="529"/>
                </a:cubicBezTo>
                <a:cubicBezTo>
                  <a:pt x="11608" y="620"/>
                  <a:pt x="11612" y="646"/>
                  <a:pt x="11630" y="627"/>
                </a:cubicBezTo>
                <a:cubicBezTo>
                  <a:pt x="11657" y="800"/>
                  <a:pt x="11611" y="624"/>
                  <a:pt x="11614" y="733"/>
                </a:cubicBezTo>
                <a:lnTo>
                  <a:pt x="11582" y="741"/>
                </a:lnTo>
                <a:cubicBezTo>
                  <a:pt x="11576" y="620"/>
                  <a:pt x="11612" y="762"/>
                  <a:pt x="11597" y="584"/>
                </a:cubicBezTo>
                <a:cubicBezTo>
                  <a:pt x="11572" y="581"/>
                  <a:pt x="11550" y="595"/>
                  <a:pt x="11535" y="651"/>
                </a:cubicBezTo>
                <a:lnTo>
                  <a:pt x="11516" y="656"/>
                </a:lnTo>
                <a:cubicBezTo>
                  <a:pt x="11507" y="527"/>
                  <a:pt x="11491" y="485"/>
                  <a:pt x="11467" y="516"/>
                </a:cubicBezTo>
                <a:lnTo>
                  <a:pt x="11416" y="529"/>
                </a:lnTo>
                <a:lnTo>
                  <a:pt x="11372" y="540"/>
                </a:lnTo>
                <a:lnTo>
                  <a:pt x="11378" y="781"/>
                </a:lnTo>
                <a:cubicBezTo>
                  <a:pt x="11373" y="778"/>
                  <a:pt x="11367" y="773"/>
                  <a:pt x="11361" y="767"/>
                </a:cubicBezTo>
                <a:cubicBezTo>
                  <a:pt x="11358" y="738"/>
                  <a:pt x="11356" y="700"/>
                  <a:pt x="11350" y="699"/>
                </a:cubicBezTo>
                <a:cubicBezTo>
                  <a:pt x="11329" y="702"/>
                  <a:pt x="11316" y="621"/>
                  <a:pt x="11292" y="663"/>
                </a:cubicBezTo>
                <a:lnTo>
                  <a:pt x="11266" y="669"/>
                </a:lnTo>
                <a:cubicBezTo>
                  <a:pt x="11238" y="805"/>
                  <a:pt x="11202" y="657"/>
                  <a:pt x="11169" y="643"/>
                </a:cubicBezTo>
                <a:cubicBezTo>
                  <a:pt x="11167" y="584"/>
                  <a:pt x="11157" y="603"/>
                  <a:pt x="11149" y="597"/>
                </a:cubicBezTo>
                <a:cubicBezTo>
                  <a:pt x="11132" y="582"/>
                  <a:pt x="11127" y="439"/>
                  <a:pt x="11102" y="507"/>
                </a:cubicBezTo>
                <a:cubicBezTo>
                  <a:pt x="11095" y="521"/>
                  <a:pt x="11100" y="609"/>
                  <a:pt x="11092" y="612"/>
                </a:cubicBezTo>
                <a:cubicBezTo>
                  <a:pt x="11095" y="468"/>
                  <a:pt x="11054" y="524"/>
                  <a:pt x="11026" y="527"/>
                </a:cubicBezTo>
                <a:cubicBezTo>
                  <a:pt x="11028" y="585"/>
                  <a:pt x="11027" y="617"/>
                  <a:pt x="11022" y="629"/>
                </a:cubicBezTo>
                <a:cubicBezTo>
                  <a:pt x="11024" y="668"/>
                  <a:pt x="11029" y="679"/>
                  <a:pt x="11031" y="721"/>
                </a:cubicBezTo>
                <a:cubicBezTo>
                  <a:pt x="11021" y="722"/>
                  <a:pt x="11012" y="728"/>
                  <a:pt x="11001" y="750"/>
                </a:cubicBezTo>
                <a:cubicBezTo>
                  <a:pt x="10975" y="746"/>
                  <a:pt x="10946" y="721"/>
                  <a:pt x="10918" y="707"/>
                </a:cubicBezTo>
                <a:lnTo>
                  <a:pt x="10947" y="700"/>
                </a:lnTo>
                <a:lnTo>
                  <a:pt x="10991" y="688"/>
                </a:lnTo>
                <a:cubicBezTo>
                  <a:pt x="10979" y="603"/>
                  <a:pt x="10960" y="586"/>
                  <a:pt x="10938" y="600"/>
                </a:cubicBezTo>
                <a:cubicBezTo>
                  <a:pt x="10895" y="713"/>
                  <a:pt x="10851" y="604"/>
                  <a:pt x="10812" y="683"/>
                </a:cubicBezTo>
                <a:lnTo>
                  <a:pt x="10787" y="689"/>
                </a:lnTo>
                <a:lnTo>
                  <a:pt x="10729" y="704"/>
                </a:lnTo>
                <a:lnTo>
                  <a:pt x="10731" y="755"/>
                </a:lnTo>
                <a:cubicBezTo>
                  <a:pt x="10732" y="765"/>
                  <a:pt x="10734" y="772"/>
                  <a:pt x="10735" y="779"/>
                </a:cubicBezTo>
                <a:lnTo>
                  <a:pt x="10719" y="772"/>
                </a:lnTo>
                <a:cubicBezTo>
                  <a:pt x="10719" y="756"/>
                  <a:pt x="10719" y="735"/>
                  <a:pt x="10717" y="707"/>
                </a:cubicBezTo>
                <a:cubicBezTo>
                  <a:pt x="10705" y="681"/>
                  <a:pt x="10681" y="778"/>
                  <a:pt x="10677" y="666"/>
                </a:cubicBezTo>
                <a:cubicBezTo>
                  <a:pt x="10700" y="513"/>
                  <a:pt x="10625" y="549"/>
                  <a:pt x="10624" y="578"/>
                </a:cubicBezTo>
                <a:cubicBezTo>
                  <a:pt x="10622" y="598"/>
                  <a:pt x="10663" y="658"/>
                  <a:pt x="10658" y="671"/>
                </a:cubicBezTo>
                <a:cubicBezTo>
                  <a:pt x="10678" y="757"/>
                  <a:pt x="10622" y="717"/>
                  <a:pt x="10609" y="735"/>
                </a:cubicBezTo>
                <a:cubicBezTo>
                  <a:pt x="10603" y="747"/>
                  <a:pt x="10598" y="754"/>
                  <a:pt x="10593" y="759"/>
                </a:cubicBezTo>
                <a:cubicBezTo>
                  <a:pt x="10587" y="759"/>
                  <a:pt x="10582" y="760"/>
                  <a:pt x="10576" y="761"/>
                </a:cubicBezTo>
                <a:cubicBezTo>
                  <a:pt x="10560" y="751"/>
                  <a:pt x="10550" y="721"/>
                  <a:pt x="10540" y="766"/>
                </a:cubicBezTo>
                <a:cubicBezTo>
                  <a:pt x="10527" y="769"/>
                  <a:pt x="10514" y="771"/>
                  <a:pt x="10504" y="774"/>
                </a:cubicBezTo>
                <a:cubicBezTo>
                  <a:pt x="10495" y="755"/>
                  <a:pt x="10488" y="757"/>
                  <a:pt x="10482" y="766"/>
                </a:cubicBezTo>
                <a:cubicBezTo>
                  <a:pt x="10472" y="765"/>
                  <a:pt x="10461" y="766"/>
                  <a:pt x="10450" y="775"/>
                </a:cubicBezTo>
                <a:cubicBezTo>
                  <a:pt x="10439" y="768"/>
                  <a:pt x="10428" y="776"/>
                  <a:pt x="10416" y="783"/>
                </a:cubicBezTo>
                <a:lnTo>
                  <a:pt x="10389" y="771"/>
                </a:lnTo>
                <a:cubicBezTo>
                  <a:pt x="10380" y="762"/>
                  <a:pt x="10373" y="764"/>
                  <a:pt x="10366" y="769"/>
                </a:cubicBezTo>
                <a:cubicBezTo>
                  <a:pt x="10360" y="754"/>
                  <a:pt x="10355" y="733"/>
                  <a:pt x="10352" y="698"/>
                </a:cubicBezTo>
                <a:lnTo>
                  <a:pt x="10422" y="680"/>
                </a:lnTo>
                <a:cubicBezTo>
                  <a:pt x="10492" y="698"/>
                  <a:pt x="10489" y="577"/>
                  <a:pt x="10420" y="629"/>
                </a:cubicBezTo>
                <a:lnTo>
                  <a:pt x="10350" y="647"/>
                </a:lnTo>
                <a:cubicBezTo>
                  <a:pt x="10351" y="699"/>
                  <a:pt x="10313" y="706"/>
                  <a:pt x="10334" y="753"/>
                </a:cubicBezTo>
                <a:cubicBezTo>
                  <a:pt x="10334" y="777"/>
                  <a:pt x="10332" y="790"/>
                  <a:pt x="10330" y="800"/>
                </a:cubicBezTo>
                <a:cubicBezTo>
                  <a:pt x="10323" y="802"/>
                  <a:pt x="10315" y="799"/>
                  <a:pt x="10306" y="783"/>
                </a:cubicBezTo>
                <a:cubicBezTo>
                  <a:pt x="10305" y="753"/>
                  <a:pt x="10303" y="737"/>
                  <a:pt x="10299" y="730"/>
                </a:cubicBezTo>
                <a:cubicBezTo>
                  <a:pt x="10302" y="723"/>
                  <a:pt x="10305" y="715"/>
                  <a:pt x="10307" y="709"/>
                </a:cubicBezTo>
                <a:cubicBezTo>
                  <a:pt x="10286" y="563"/>
                  <a:pt x="10261" y="750"/>
                  <a:pt x="10237" y="727"/>
                </a:cubicBezTo>
                <a:cubicBezTo>
                  <a:pt x="10243" y="770"/>
                  <a:pt x="10253" y="783"/>
                  <a:pt x="10263" y="781"/>
                </a:cubicBezTo>
                <a:cubicBezTo>
                  <a:pt x="10259" y="792"/>
                  <a:pt x="10256" y="802"/>
                  <a:pt x="10255" y="811"/>
                </a:cubicBezTo>
                <a:lnTo>
                  <a:pt x="10205" y="787"/>
                </a:lnTo>
                <a:cubicBezTo>
                  <a:pt x="10217" y="785"/>
                  <a:pt x="10227" y="776"/>
                  <a:pt x="10231" y="728"/>
                </a:cubicBezTo>
                <a:cubicBezTo>
                  <a:pt x="10222" y="646"/>
                  <a:pt x="10172" y="659"/>
                  <a:pt x="10167" y="745"/>
                </a:cubicBezTo>
                <a:cubicBezTo>
                  <a:pt x="10143" y="775"/>
                  <a:pt x="10070" y="714"/>
                  <a:pt x="10080" y="818"/>
                </a:cubicBezTo>
                <a:lnTo>
                  <a:pt x="10083" y="817"/>
                </a:lnTo>
                <a:cubicBezTo>
                  <a:pt x="10068" y="827"/>
                  <a:pt x="10056" y="844"/>
                  <a:pt x="10062" y="874"/>
                </a:cubicBezTo>
                <a:cubicBezTo>
                  <a:pt x="10068" y="896"/>
                  <a:pt x="10086" y="872"/>
                  <a:pt x="10095" y="885"/>
                </a:cubicBezTo>
                <a:cubicBezTo>
                  <a:pt x="10092" y="894"/>
                  <a:pt x="10090" y="904"/>
                  <a:pt x="10089" y="917"/>
                </a:cubicBezTo>
                <a:lnTo>
                  <a:pt x="10044" y="929"/>
                </a:lnTo>
                <a:lnTo>
                  <a:pt x="10025" y="934"/>
                </a:lnTo>
                <a:cubicBezTo>
                  <a:pt x="10068" y="857"/>
                  <a:pt x="10020" y="748"/>
                  <a:pt x="10003" y="837"/>
                </a:cubicBezTo>
                <a:cubicBezTo>
                  <a:pt x="9990" y="811"/>
                  <a:pt x="9957" y="758"/>
                  <a:pt x="9941" y="812"/>
                </a:cubicBezTo>
                <a:cubicBezTo>
                  <a:pt x="9921" y="796"/>
                  <a:pt x="9902" y="791"/>
                  <a:pt x="9890" y="845"/>
                </a:cubicBezTo>
                <a:cubicBezTo>
                  <a:pt x="9852" y="852"/>
                  <a:pt x="9830" y="791"/>
                  <a:pt x="9803" y="753"/>
                </a:cubicBezTo>
                <a:lnTo>
                  <a:pt x="9801" y="803"/>
                </a:lnTo>
                <a:cubicBezTo>
                  <a:pt x="9775" y="802"/>
                  <a:pt x="9743" y="741"/>
                  <a:pt x="9726" y="819"/>
                </a:cubicBezTo>
                <a:cubicBezTo>
                  <a:pt x="9706" y="803"/>
                  <a:pt x="9687" y="792"/>
                  <a:pt x="9680" y="901"/>
                </a:cubicBezTo>
                <a:cubicBezTo>
                  <a:pt x="9646" y="918"/>
                  <a:pt x="9598" y="795"/>
                  <a:pt x="9573" y="902"/>
                </a:cubicBezTo>
                <a:lnTo>
                  <a:pt x="9492" y="864"/>
                </a:lnTo>
                <a:cubicBezTo>
                  <a:pt x="9456" y="830"/>
                  <a:pt x="9432" y="862"/>
                  <a:pt x="9409" y="876"/>
                </a:cubicBezTo>
                <a:cubicBezTo>
                  <a:pt x="9337" y="921"/>
                  <a:pt x="9401" y="901"/>
                  <a:pt x="9471" y="957"/>
                </a:cubicBezTo>
                <a:cubicBezTo>
                  <a:pt x="9475" y="919"/>
                  <a:pt x="9481" y="902"/>
                  <a:pt x="9490" y="914"/>
                </a:cubicBezTo>
                <a:lnTo>
                  <a:pt x="9498" y="918"/>
                </a:lnTo>
                <a:cubicBezTo>
                  <a:pt x="9513" y="907"/>
                  <a:pt x="9519" y="925"/>
                  <a:pt x="9519" y="958"/>
                </a:cubicBezTo>
                <a:cubicBezTo>
                  <a:pt x="9486" y="972"/>
                  <a:pt x="9452" y="1009"/>
                  <a:pt x="9412" y="985"/>
                </a:cubicBezTo>
                <a:cubicBezTo>
                  <a:pt x="9412" y="1046"/>
                  <a:pt x="9416" y="1067"/>
                  <a:pt x="9421" y="1076"/>
                </a:cubicBezTo>
                <a:cubicBezTo>
                  <a:pt x="9414" y="1066"/>
                  <a:pt x="9405" y="1059"/>
                  <a:pt x="9397" y="1052"/>
                </a:cubicBezTo>
                <a:cubicBezTo>
                  <a:pt x="9394" y="1023"/>
                  <a:pt x="9386" y="1015"/>
                  <a:pt x="9380" y="1035"/>
                </a:cubicBezTo>
                <a:cubicBezTo>
                  <a:pt x="9312" y="985"/>
                  <a:pt x="9223" y="992"/>
                  <a:pt x="9146" y="1024"/>
                </a:cubicBezTo>
                <a:cubicBezTo>
                  <a:pt x="9131" y="994"/>
                  <a:pt x="9111" y="986"/>
                  <a:pt x="9090" y="984"/>
                </a:cubicBezTo>
                <a:lnTo>
                  <a:pt x="9082" y="980"/>
                </a:lnTo>
                <a:cubicBezTo>
                  <a:pt x="9077" y="978"/>
                  <a:pt x="9075" y="935"/>
                  <a:pt x="9084" y="929"/>
                </a:cubicBezTo>
                <a:cubicBezTo>
                  <a:pt x="9108" y="934"/>
                  <a:pt x="9136" y="982"/>
                  <a:pt x="9151" y="910"/>
                </a:cubicBezTo>
                <a:cubicBezTo>
                  <a:pt x="9206" y="920"/>
                  <a:pt x="9270" y="1020"/>
                  <a:pt x="9310" y="881"/>
                </a:cubicBezTo>
                <a:cubicBezTo>
                  <a:pt x="9253" y="823"/>
                  <a:pt x="9212" y="925"/>
                  <a:pt x="9154" y="859"/>
                </a:cubicBezTo>
                <a:cubicBezTo>
                  <a:pt x="9134" y="789"/>
                  <a:pt x="9108" y="778"/>
                  <a:pt x="9087" y="879"/>
                </a:cubicBezTo>
                <a:cubicBezTo>
                  <a:pt x="9045" y="821"/>
                  <a:pt x="9020" y="929"/>
                  <a:pt x="8980" y="880"/>
                </a:cubicBezTo>
                <a:cubicBezTo>
                  <a:pt x="8932" y="900"/>
                  <a:pt x="8913" y="724"/>
                  <a:pt x="8880" y="885"/>
                </a:cubicBezTo>
                <a:cubicBezTo>
                  <a:pt x="8851" y="899"/>
                  <a:pt x="8807" y="774"/>
                  <a:pt x="8794" y="948"/>
                </a:cubicBezTo>
                <a:cubicBezTo>
                  <a:pt x="8825" y="972"/>
                  <a:pt x="8854" y="977"/>
                  <a:pt x="8878" y="935"/>
                </a:cubicBezTo>
                <a:cubicBezTo>
                  <a:pt x="8871" y="1124"/>
                  <a:pt x="8826" y="933"/>
                  <a:pt x="8814" y="1059"/>
                </a:cubicBezTo>
                <a:cubicBezTo>
                  <a:pt x="8830" y="1045"/>
                  <a:pt x="8837" y="1070"/>
                  <a:pt x="8836" y="1133"/>
                </a:cubicBezTo>
                <a:cubicBezTo>
                  <a:pt x="8827" y="1137"/>
                  <a:pt x="8819" y="1138"/>
                  <a:pt x="8810" y="1137"/>
                </a:cubicBezTo>
                <a:cubicBezTo>
                  <a:pt x="8806" y="1106"/>
                  <a:pt x="8801" y="1082"/>
                  <a:pt x="8787" y="1098"/>
                </a:cubicBezTo>
                <a:cubicBezTo>
                  <a:pt x="8784" y="1115"/>
                  <a:pt x="8782" y="1127"/>
                  <a:pt x="8780" y="1137"/>
                </a:cubicBezTo>
                <a:cubicBezTo>
                  <a:pt x="8768" y="1138"/>
                  <a:pt x="8757" y="1144"/>
                  <a:pt x="8747" y="1158"/>
                </a:cubicBezTo>
                <a:cubicBezTo>
                  <a:pt x="8743" y="1161"/>
                  <a:pt x="8739" y="1165"/>
                  <a:pt x="8733" y="1176"/>
                </a:cubicBezTo>
                <a:lnTo>
                  <a:pt x="8741" y="1025"/>
                </a:lnTo>
                <a:lnTo>
                  <a:pt x="8733" y="1022"/>
                </a:lnTo>
                <a:cubicBezTo>
                  <a:pt x="8717" y="1043"/>
                  <a:pt x="8689" y="939"/>
                  <a:pt x="8682" y="1049"/>
                </a:cubicBezTo>
                <a:cubicBezTo>
                  <a:pt x="8694" y="1049"/>
                  <a:pt x="8697" y="1092"/>
                  <a:pt x="8693" y="1165"/>
                </a:cubicBezTo>
                <a:cubicBezTo>
                  <a:pt x="8674" y="1161"/>
                  <a:pt x="8653" y="1177"/>
                  <a:pt x="8634" y="1180"/>
                </a:cubicBezTo>
                <a:cubicBezTo>
                  <a:pt x="8602" y="1097"/>
                  <a:pt x="8585" y="1189"/>
                  <a:pt x="8556" y="1092"/>
                </a:cubicBezTo>
                <a:lnTo>
                  <a:pt x="8548" y="1089"/>
                </a:lnTo>
                <a:cubicBezTo>
                  <a:pt x="8540" y="1217"/>
                  <a:pt x="8516" y="1176"/>
                  <a:pt x="8494" y="1166"/>
                </a:cubicBezTo>
                <a:cubicBezTo>
                  <a:pt x="8444" y="1192"/>
                  <a:pt x="8420" y="1003"/>
                  <a:pt x="8387" y="1167"/>
                </a:cubicBezTo>
                <a:cubicBezTo>
                  <a:pt x="8361" y="1187"/>
                  <a:pt x="8321" y="1070"/>
                  <a:pt x="8304" y="1180"/>
                </a:cubicBezTo>
                <a:lnTo>
                  <a:pt x="8271" y="1164"/>
                </a:lnTo>
                <a:lnTo>
                  <a:pt x="8247" y="1153"/>
                </a:lnTo>
                <a:lnTo>
                  <a:pt x="8239" y="1149"/>
                </a:lnTo>
                <a:cubicBezTo>
                  <a:pt x="8237" y="1026"/>
                  <a:pt x="8197" y="1239"/>
                  <a:pt x="8193" y="1076"/>
                </a:cubicBezTo>
                <a:cubicBezTo>
                  <a:pt x="8138" y="1261"/>
                  <a:pt x="8039" y="1013"/>
                  <a:pt x="7976" y="1128"/>
                </a:cubicBezTo>
                <a:lnTo>
                  <a:pt x="7936" y="1109"/>
                </a:lnTo>
                <a:cubicBezTo>
                  <a:pt x="7938" y="1058"/>
                  <a:pt x="7932" y="1046"/>
                  <a:pt x="7933" y="1004"/>
                </a:cubicBezTo>
                <a:cubicBezTo>
                  <a:pt x="7949" y="897"/>
                  <a:pt x="8019" y="1063"/>
                  <a:pt x="7999" y="830"/>
                </a:cubicBezTo>
                <a:cubicBezTo>
                  <a:pt x="7963" y="723"/>
                  <a:pt x="7911" y="796"/>
                  <a:pt x="7870" y="769"/>
                </a:cubicBezTo>
                <a:cubicBezTo>
                  <a:pt x="7888" y="888"/>
                  <a:pt x="7956" y="860"/>
                  <a:pt x="7983" y="823"/>
                </a:cubicBezTo>
                <a:cubicBezTo>
                  <a:pt x="7957" y="1040"/>
                  <a:pt x="7883" y="798"/>
                  <a:pt x="7846" y="912"/>
                </a:cubicBezTo>
                <a:lnTo>
                  <a:pt x="7844" y="963"/>
                </a:lnTo>
                <a:cubicBezTo>
                  <a:pt x="7854" y="995"/>
                  <a:pt x="7889" y="923"/>
                  <a:pt x="7882" y="1032"/>
                </a:cubicBezTo>
                <a:cubicBezTo>
                  <a:pt x="7849" y="1138"/>
                  <a:pt x="7817" y="912"/>
                  <a:pt x="7804" y="1098"/>
                </a:cubicBezTo>
                <a:lnTo>
                  <a:pt x="7723" y="1060"/>
                </a:lnTo>
                <a:cubicBezTo>
                  <a:pt x="7728" y="977"/>
                  <a:pt x="7702" y="1021"/>
                  <a:pt x="7704" y="948"/>
                </a:cubicBezTo>
                <a:cubicBezTo>
                  <a:pt x="7724" y="965"/>
                  <a:pt x="7743" y="976"/>
                  <a:pt x="7750" y="867"/>
                </a:cubicBezTo>
                <a:cubicBezTo>
                  <a:pt x="7716" y="863"/>
                  <a:pt x="7674" y="781"/>
                  <a:pt x="7656" y="925"/>
                </a:cubicBezTo>
                <a:cubicBezTo>
                  <a:pt x="7668" y="940"/>
                  <a:pt x="7687" y="921"/>
                  <a:pt x="7686" y="991"/>
                </a:cubicBezTo>
                <a:cubicBezTo>
                  <a:pt x="7648" y="1164"/>
                  <a:pt x="7618" y="960"/>
                  <a:pt x="7576" y="1042"/>
                </a:cubicBezTo>
                <a:cubicBezTo>
                  <a:pt x="7565" y="918"/>
                  <a:pt x="7510" y="992"/>
                  <a:pt x="7481" y="945"/>
                </a:cubicBezTo>
                <a:cubicBezTo>
                  <a:pt x="7463" y="968"/>
                  <a:pt x="7432" y="859"/>
                  <a:pt x="7422" y="969"/>
                </a:cubicBezTo>
                <a:cubicBezTo>
                  <a:pt x="7336" y="992"/>
                  <a:pt x="7241" y="1093"/>
                  <a:pt x="7159" y="947"/>
                </a:cubicBezTo>
                <a:cubicBezTo>
                  <a:pt x="7188" y="1215"/>
                  <a:pt x="7300" y="1037"/>
                  <a:pt x="7358" y="1093"/>
                </a:cubicBezTo>
                <a:cubicBezTo>
                  <a:pt x="7356" y="1143"/>
                  <a:pt x="7349" y="1150"/>
                  <a:pt x="7345" y="1190"/>
                </a:cubicBezTo>
                <a:lnTo>
                  <a:pt x="7321" y="1178"/>
                </a:lnTo>
                <a:cubicBezTo>
                  <a:pt x="7274" y="1189"/>
                  <a:pt x="7212" y="1059"/>
                  <a:pt x="7173" y="1159"/>
                </a:cubicBezTo>
                <a:lnTo>
                  <a:pt x="7060" y="1106"/>
                </a:lnTo>
                <a:cubicBezTo>
                  <a:pt x="7050" y="1073"/>
                  <a:pt x="7016" y="1145"/>
                  <a:pt x="7023" y="1037"/>
                </a:cubicBezTo>
                <a:cubicBezTo>
                  <a:pt x="7135" y="1084"/>
                  <a:pt x="7021" y="951"/>
                  <a:pt x="6969" y="960"/>
                </a:cubicBezTo>
                <a:cubicBezTo>
                  <a:pt x="6950" y="982"/>
                  <a:pt x="6919" y="872"/>
                  <a:pt x="6910" y="983"/>
                </a:cubicBezTo>
                <a:cubicBezTo>
                  <a:pt x="6851" y="890"/>
                  <a:pt x="6776" y="1028"/>
                  <a:pt x="6740" y="903"/>
                </a:cubicBezTo>
                <a:lnTo>
                  <a:pt x="6743" y="852"/>
                </a:lnTo>
                <a:cubicBezTo>
                  <a:pt x="6710" y="739"/>
                  <a:pt x="6676" y="993"/>
                  <a:pt x="6668" y="868"/>
                </a:cubicBezTo>
                <a:cubicBezTo>
                  <a:pt x="6660" y="678"/>
                  <a:pt x="6725" y="843"/>
                  <a:pt x="6700" y="729"/>
                </a:cubicBezTo>
                <a:cubicBezTo>
                  <a:pt x="6687" y="693"/>
                  <a:pt x="6649" y="767"/>
                  <a:pt x="6654" y="656"/>
                </a:cubicBezTo>
                <a:lnTo>
                  <a:pt x="6678" y="667"/>
                </a:lnTo>
                <a:cubicBezTo>
                  <a:pt x="6728" y="685"/>
                  <a:pt x="6771" y="626"/>
                  <a:pt x="6826" y="686"/>
                </a:cubicBezTo>
                <a:cubicBezTo>
                  <a:pt x="6861" y="710"/>
                  <a:pt x="6895" y="713"/>
                  <a:pt x="6919" y="628"/>
                </a:cubicBezTo>
                <a:cubicBezTo>
                  <a:pt x="6887" y="607"/>
                  <a:pt x="6854" y="586"/>
                  <a:pt x="6828" y="635"/>
                </a:cubicBezTo>
                <a:cubicBezTo>
                  <a:pt x="6758" y="577"/>
                  <a:pt x="6704" y="628"/>
                  <a:pt x="6651" y="551"/>
                </a:cubicBezTo>
                <a:cubicBezTo>
                  <a:pt x="6632" y="521"/>
                  <a:pt x="6628" y="634"/>
                  <a:pt x="6608" y="582"/>
                </a:cubicBezTo>
                <a:cubicBezTo>
                  <a:pt x="6550" y="594"/>
                  <a:pt x="6483" y="510"/>
                  <a:pt x="6439" y="656"/>
                </a:cubicBezTo>
                <a:cubicBezTo>
                  <a:pt x="6472" y="678"/>
                  <a:pt x="6494" y="593"/>
                  <a:pt x="6530" y="648"/>
                </a:cubicBezTo>
                <a:cubicBezTo>
                  <a:pt x="6526" y="686"/>
                  <a:pt x="6525" y="747"/>
                  <a:pt x="6517" y="745"/>
                </a:cubicBezTo>
                <a:cubicBezTo>
                  <a:pt x="6489" y="754"/>
                  <a:pt x="6410" y="642"/>
                  <a:pt x="6418" y="749"/>
                </a:cubicBezTo>
                <a:cubicBezTo>
                  <a:pt x="6503" y="829"/>
                  <a:pt x="6571" y="743"/>
                  <a:pt x="6654" y="810"/>
                </a:cubicBezTo>
                <a:lnTo>
                  <a:pt x="6652" y="860"/>
                </a:lnTo>
                <a:cubicBezTo>
                  <a:pt x="6603" y="1007"/>
                  <a:pt x="6546" y="755"/>
                  <a:pt x="6475" y="930"/>
                </a:cubicBezTo>
                <a:cubicBezTo>
                  <a:pt x="6461" y="822"/>
                  <a:pt x="6419" y="883"/>
                  <a:pt x="6399" y="946"/>
                </a:cubicBezTo>
                <a:lnTo>
                  <a:pt x="6351" y="923"/>
                </a:lnTo>
                <a:cubicBezTo>
                  <a:pt x="6339" y="926"/>
                  <a:pt x="6322" y="891"/>
                  <a:pt x="6316" y="958"/>
                </a:cubicBezTo>
                <a:cubicBezTo>
                  <a:pt x="6284" y="949"/>
                  <a:pt x="6265" y="924"/>
                  <a:pt x="6244" y="923"/>
                </a:cubicBezTo>
                <a:cubicBezTo>
                  <a:pt x="6212" y="921"/>
                  <a:pt x="6097" y="916"/>
                  <a:pt x="6126" y="969"/>
                </a:cubicBezTo>
                <a:cubicBezTo>
                  <a:pt x="6121" y="960"/>
                  <a:pt x="6271" y="1063"/>
                  <a:pt x="6289" y="996"/>
                </a:cubicBezTo>
                <a:lnTo>
                  <a:pt x="6346" y="1023"/>
                </a:lnTo>
                <a:lnTo>
                  <a:pt x="6343" y="1073"/>
                </a:lnTo>
                <a:lnTo>
                  <a:pt x="6341" y="1124"/>
                </a:lnTo>
                <a:cubicBezTo>
                  <a:pt x="6317" y="1298"/>
                  <a:pt x="6308" y="880"/>
                  <a:pt x="6276" y="1093"/>
                </a:cubicBezTo>
                <a:cubicBezTo>
                  <a:pt x="6258" y="1115"/>
                  <a:pt x="6226" y="1005"/>
                  <a:pt x="6217" y="1116"/>
                </a:cubicBezTo>
                <a:lnTo>
                  <a:pt x="6153" y="1085"/>
                </a:lnTo>
                <a:cubicBezTo>
                  <a:pt x="6123" y="1043"/>
                  <a:pt x="6109" y="1156"/>
                  <a:pt x="6078" y="1101"/>
                </a:cubicBezTo>
                <a:cubicBezTo>
                  <a:pt x="6080" y="1001"/>
                  <a:pt x="6093" y="1006"/>
                  <a:pt x="6101" y="958"/>
                </a:cubicBezTo>
                <a:cubicBezTo>
                  <a:pt x="6052" y="934"/>
                  <a:pt x="6023" y="809"/>
                  <a:pt x="6002" y="962"/>
                </a:cubicBezTo>
                <a:cubicBezTo>
                  <a:pt x="5986" y="831"/>
                  <a:pt x="6003" y="687"/>
                  <a:pt x="6033" y="668"/>
                </a:cubicBezTo>
                <a:lnTo>
                  <a:pt x="6036" y="618"/>
                </a:lnTo>
                <a:cubicBezTo>
                  <a:pt x="6004" y="527"/>
                  <a:pt x="6004" y="753"/>
                  <a:pt x="5974" y="691"/>
                </a:cubicBezTo>
                <a:cubicBezTo>
                  <a:pt x="5977" y="641"/>
                  <a:pt x="5984" y="635"/>
                  <a:pt x="5988" y="595"/>
                </a:cubicBezTo>
                <a:cubicBezTo>
                  <a:pt x="5897" y="457"/>
                  <a:pt x="5834" y="727"/>
                  <a:pt x="5733" y="575"/>
                </a:cubicBezTo>
                <a:cubicBezTo>
                  <a:pt x="5726" y="633"/>
                  <a:pt x="5718" y="685"/>
                  <a:pt x="5709" y="718"/>
                </a:cubicBezTo>
                <a:cubicBezTo>
                  <a:pt x="5729" y="573"/>
                  <a:pt x="5674" y="566"/>
                  <a:pt x="5671" y="649"/>
                </a:cubicBezTo>
                <a:cubicBezTo>
                  <a:pt x="5647" y="643"/>
                  <a:pt x="5620" y="595"/>
                  <a:pt x="5604" y="667"/>
                </a:cubicBezTo>
                <a:cubicBezTo>
                  <a:pt x="5553" y="683"/>
                  <a:pt x="5519" y="572"/>
                  <a:pt x="5494" y="718"/>
                </a:cubicBezTo>
                <a:cubicBezTo>
                  <a:pt x="5549" y="649"/>
                  <a:pt x="5552" y="991"/>
                  <a:pt x="5591" y="764"/>
                </a:cubicBezTo>
                <a:cubicBezTo>
                  <a:pt x="5582" y="752"/>
                  <a:pt x="5567" y="762"/>
                  <a:pt x="5569" y="702"/>
                </a:cubicBezTo>
                <a:lnTo>
                  <a:pt x="5601" y="718"/>
                </a:lnTo>
                <a:cubicBezTo>
                  <a:pt x="5633" y="750"/>
                  <a:pt x="5651" y="650"/>
                  <a:pt x="5685" y="706"/>
                </a:cubicBezTo>
                <a:cubicBezTo>
                  <a:pt x="5693" y="708"/>
                  <a:pt x="5704" y="740"/>
                  <a:pt x="5690" y="761"/>
                </a:cubicBezTo>
                <a:cubicBezTo>
                  <a:pt x="5713" y="852"/>
                  <a:pt x="5711" y="896"/>
                  <a:pt x="5680" y="961"/>
                </a:cubicBezTo>
                <a:lnTo>
                  <a:pt x="5664" y="954"/>
                </a:lnTo>
                <a:cubicBezTo>
                  <a:pt x="5648" y="975"/>
                  <a:pt x="5629" y="963"/>
                  <a:pt x="5618" y="1035"/>
                </a:cubicBezTo>
                <a:lnTo>
                  <a:pt x="5667" y="1058"/>
                </a:lnTo>
                <a:lnTo>
                  <a:pt x="5664" y="1108"/>
                </a:lnTo>
                <a:cubicBezTo>
                  <a:pt x="5599" y="1172"/>
                  <a:pt x="5638" y="1200"/>
                  <a:pt x="5680" y="1271"/>
                </a:cubicBezTo>
                <a:lnTo>
                  <a:pt x="5689" y="1274"/>
                </a:lnTo>
                <a:cubicBezTo>
                  <a:pt x="5695" y="1217"/>
                  <a:pt x="5703" y="1165"/>
                  <a:pt x="5712" y="1132"/>
                </a:cubicBezTo>
                <a:cubicBezTo>
                  <a:pt x="5711" y="1191"/>
                  <a:pt x="5704" y="1273"/>
                  <a:pt x="5713" y="1286"/>
                </a:cubicBezTo>
                <a:cubicBezTo>
                  <a:pt x="5736" y="1336"/>
                  <a:pt x="5731" y="1118"/>
                  <a:pt x="5758" y="1205"/>
                </a:cubicBezTo>
                <a:cubicBezTo>
                  <a:pt x="5773" y="1344"/>
                  <a:pt x="5806" y="1230"/>
                  <a:pt x="5825" y="1186"/>
                </a:cubicBezTo>
                <a:cubicBezTo>
                  <a:pt x="5842" y="1317"/>
                  <a:pt x="5906" y="1279"/>
                  <a:pt x="5919" y="1128"/>
                </a:cubicBezTo>
                <a:lnTo>
                  <a:pt x="5863" y="1101"/>
                </a:lnTo>
                <a:cubicBezTo>
                  <a:pt x="5847" y="1063"/>
                  <a:pt x="5807" y="1137"/>
                  <a:pt x="5809" y="1024"/>
                </a:cubicBezTo>
                <a:cubicBezTo>
                  <a:pt x="5861" y="1061"/>
                  <a:pt x="5901" y="977"/>
                  <a:pt x="5957" y="1043"/>
                </a:cubicBezTo>
                <a:cubicBezTo>
                  <a:pt x="5979" y="983"/>
                  <a:pt x="6048" y="990"/>
                  <a:pt x="6061" y="1093"/>
                </a:cubicBezTo>
                <a:cubicBezTo>
                  <a:pt x="6046" y="1115"/>
                  <a:pt x="6017" y="1010"/>
                  <a:pt x="6010" y="1120"/>
                </a:cubicBezTo>
                <a:cubicBezTo>
                  <a:pt x="6051" y="1072"/>
                  <a:pt x="6029" y="1300"/>
                  <a:pt x="6070" y="1252"/>
                </a:cubicBezTo>
                <a:cubicBezTo>
                  <a:pt x="6088" y="1229"/>
                  <a:pt x="6122" y="1359"/>
                  <a:pt x="6123" y="1174"/>
                </a:cubicBezTo>
                <a:cubicBezTo>
                  <a:pt x="6136" y="1171"/>
                  <a:pt x="6152" y="1206"/>
                  <a:pt x="6158" y="1139"/>
                </a:cubicBezTo>
                <a:lnTo>
                  <a:pt x="6191" y="1155"/>
                </a:lnTo>
                <a:cubicBezTo>
                  <a:pt x="6218" y="1233"/>
                  <a:pt x="6268" y="1339"/>
                  <a:pt x="6295" y="1205"/>
                </a:cubicBezTo>
                <a:cubicBezTo>
                  <a:pt x="6315" y="1221"/>
                  <a:pt x="6334" y="1231"/>
                  <a:pt x="6346" y="1178"/>
                </a:cubicBezTo>
                <a:lnTo>
                  <a:pt x="6379" y="1193"/>
                </a:lnTo>
                <a:cubicBezTo>
                  <a:pt x="6416" y="1214"/>
                  <a:pt x="6459" y="1209"/>
                  <a:pt x="6481" y="1294"/>
                </a:cubicBezTo>
                <a:cubicBezTo>
                  <a:pt x="6516" y="1187"/>
                  <a:pt x="6581" y="1370"/>
                  <a:pt x="6615" y="1254"/>
                </a:cubicBezTo>
                <a:cubicBezTo>
                  <a:pt x="6648" y="1280"/>
                  <a:pt x="6753" y="1291"/>
                  <a:pt x="6720" y="1150"/>
                </a:cubicBezTo>
                <a:cubicBezTo>
                  <a:pt x="6722" y="1099"/>
                  <a:pt x="6716" y="1087"/>
                  <a:pt x="6716" y="1046"/>
                </a:cubicBezTo>
                <a:cubicBezTo>
                  <a:pt x="6753" y="976"/>
                  <a:pt x="6804" y="1046"/>
                  <a:pt x="6848" y="1056"/>
                </a:cubicBezTo>
                <a:cubicBezTo>
                  <a:pt x="6860" y="1071"/>
                  <a:pt x="6879" y="1053"/>
                  <a:pt x="6878" y="1122"/>
                </a:cubicBezTo>
                <a:lnTo>
                  <a:pt x="6870" y="1118"/>
                </a:lnTo>
                <a:cubicBezTo>
                  <a:pt x="6855" y="1109"/>
                  <a:pt x="6851" y="1149"/>
                  <a:pt x="6857" y="1215"/>
                </a:cubicBezTo>
                <a:cubicBezTo>
                  <a:pt x="6844" y="1218"/>
                  <a:pt x="6828" y="1183"/>
                  <a:pt x="6822" y="1250"/>
                </a:cubicBezTo>
                <a:cubicBezTo>
                  <a:pt x="6829" y="1297"/>
                  <a:pt x="6840" y="1327"/>
                  <a:pt x="6860" y="1319"/>
                </a:cubicBezTo>
                <a:lnTo>
                  <a:pt x="6865" y="1219"/>
                </a:lnTo>
                <a:lnTo>
                  <a:pt x="6937" y="1254"/>
                </a:lnTo>
                <a:cubicBezTo>
                  <a:pt x="6966" y="1280"/>
                  <a:pt x="6967" y="1224"/>
                  <a:pt x="7004" y="1234"/>
                </a:cubicBezTo>
                <a:lnTo>
                  <a:pt x="7045" y="1253"/>
                </a:lnTo>
                <a:cubicBezTo>
                  <a:pt x="7075" y="1340"/>
                  <a:pt x="7108" y="1380"/>
                  <a:pt x="7051" y="1462"/>
                </a:cubicBezTo>
                <a:cubicBezTo>
                  <a:pt x="7034" y="1641"/>
                  <a:pt x="7010" y="1335"/>
                  <a:pt x="7000" y="1489"/>
                </a:cubicBezTo>
                <a:lnTo>
                  <a:pt x="6992" y="1485"/>
                </a:lnTo>
                <a:lnTo>
                  <a:pt x="6919" y="1451"/>
                </a:lnTo>
                <a:cubicBezTo>
                  <a:pt x="6884" y="1358"/>
                  <a:pt x="6845" y="1473"/>
                  <a:pt x="6795" y="1443"/>
                </a:cubicBezTo>
                <a:cubicBezTo>
                  <a:pt x="6813" y="1209"/>
                  <a:pt x="6771" y="984"/>
                  <a:pt x="6747" y="1266"/>
                </a:cubicBezTo>
                <a:cubicBezTo>
                  <a:pt x="6771" y="1275"/>
                  <a:pt x="6785" y="1331"/>
                  <a:pt x="6787" y="1439"/>
                </a:cubicBezTo>
                <a:cubicBezTo>
                  <a:pt x="6775" y="1442"/>
                  <a:pt x="6759" y="1407"/>
                  <a:pt x="6753" y="1474"/>
                </a:cubicBezTo>
                <a:lnTo>
                  <a:pt x="6664" y="1432"/>
                </a:lnTo>
                <a:lnTo>
                  <a:pt x="6624" y="1413"/>
                </a:lnTo>
                <a:cubicBezTo>
                  <a:pt x="6607" y="1376"/>
                  <a:pt x="6564" y="1261"/>
                  <a:pt x="6543" y="1374"/>
                </a:cubicBezTo>
                <a:cubicBezTo>
                  <a:pt x="6443" y="1269"/>
                  <a:pt x="6377" y="1502"/>
                  <a:pt x="6277" y="1402"/>
                </a:cubicBezTo>
                <a:cubicBezTo>
                  <a:pt x="6259" y="1424"/>
                  <a:pt x="6227" y="1314"/>
                  <a:pt x="6218" y="1425"/>
                </a:cubicBezTo>
                <a:cubicBezTo>
                  <a:pt x="6183" y="1321"/>
                  <a:pt x="6154" y="1425"/>
                  <a:pt x="6105" y="1371"/>
                </a:cubicBezTo>
                <a:cubicBezTo>
                  <a:pt x="6085" y="1458"/>
                  <a:pt x="6085" y="1367"/>
                  <a:pt x="6065" y="1352"/>
                </a:cubicBezTo>
                <a:cubicBezTo>
                  <a:pt x="6047" y="1374"/>
                  <a:pt x="6013" y="1244"/>
                  <a:pt x="6011" y="1429"/>
                </a:cubicBezTo>
                <a:cubicBezTo>
                  <a:pt x="5997" y="1426"/>
                  <a:pt x="5987" y="1406"/>
                  <a:pt x="5981" y="1363"/>
                </a:cubicBezTo>
                <a:cubicBezTo>
                  <a:pt x="5936" y="1548"/>
                  <a:pt x="5896" y="1342"/>
                  <a:pt x="5823" y="1391"/>
                </a:cubicBezTo>
                <a:cubicBezTo>
                  <a:pt x="5792" y="1335"/>
                  <a:pt x="5778" y="1448"/>
                  <a:pt x="5748" y="1406"/>
                </a:cubicBezTo>
                <a:lnTo>
                  <a:pt x="5745" y="1456"/>
                </a:lnTo>
                <a:cubicBezTo>
                  <a:pt x="5736" y="1567"/>
                  <a:pt x="5705" y="1457"/>
                  <a:pt x="5686" y="1479"/>
                </a:cubicBezTo>
                <a:cubicBezTo>
                  <a:pt x="5670" y="1483"/>
                  <a:pt x="5671" y="1414"/>
                  <a:pt x="5657" y="1414"/>
                </a:cubicBezTo>
                <a:cubicBezTo>
                  <a:pt x="5612" y="1355"/>
                  <a:pt x="5582" y="1432"/>
                  <a:pt x="5541" y="1409"/>
                </a:cubicBezTo>
                <a:cubicBezTo>
                  <a:pt x="5537" y="1492"/>
                  <a:pt x="5562" y="1448"/>
                  <a:pt x="5560" y="1521"/>
                </a:cubicBezTo>
                <a:cubicBezTo>
                  <a:pt x="5529" y="1489"/>
                  <a:pt x="5511" y="1589"/>
                  <a:pt x="5477" y="1533"/>
                </a:cubicBezTo>
                <a:lnTo>
                  <a:pt x="5445" y="1517"/>
                </a:lnTo>
                <a:cubicBezTo>
                  <a:pt x="5430" y="1507"/>
                  <a:pt x="5426" y="1548"/>
                  <a:pt x="5431" y="1614"/>
                </a:cubicBezTo>
                <a:lnTo>
                  <a:pt x="5415" y="1606"/>
                </a:lnTo>
                <a:cubicBezTo>
                  <a:pt x="5422" y="1462"/>
                  <a:pt x="5358" y="1623"/>
                  <a:pt x="5364" y="1478"/>
                </a:cubicBezTo>
                <a:cubicBezTo>
                  <a:pt x="5376" y="1476"/>
                  <a:pt x="5393" y="1511"/>
                  <a:pt x="5399" y="1443"/>
                </a:cubicBezTo>
                <a:lnTo>
                  <a:pt x="5350" y="1420"/>
                </a:lnTo>
                <a:cubicBezTo>
                  <a:pt x="5346" y="1489"/>
                  <a:pt x="5349" y="1532"/>
                  <a:pt x="5351" y="1575"/>
                </a:cubicBezTo>
                <a:lnTo>
                  <a:pt x="5335" y="1567"/>
                </a:lnTo>
                <a:cubicBezTo>
                  <a:pt x="5346" y="1386"/>
                  <a:pt x="5262" y="1417"/>
                  <a:pt x="5248" y="1474"/>
                </a:cubicBezTo>
                <a:cubicBezTo>
                  <a:pt x="5254" y="1489"/>
                  <a:pt x="5264" y="1483"/>
                  <a:pt x="5262" y="1532"/>
                </a:cubicBezTo>
                <a:lnTo>
                  <a:pt x="5246" y="1524"/>
                </a:lnTo>
                <a:cubicBezTo>
                  <a:pt x="5243" y="1575"/>
                  <a:pt x="5236" y="1581"/>
                  <a:pt x="5233" y="1621"/>
                </a:cubicBezTo>
                <a:cubicBezTo>
                  <a:pt x="5218" y="1608"/>
                  <a:pt x="5212" y="1674"/>
                  <a:pt x="5198" y="1656"/>
                </a:cubicBezTo>
                <a:lnTo>
                  <a:pt x="5173" y="1644"/>
                </a:lnTo>
                <a:cubicBezTo>
                  <a:pt x="5147" y="1732"/>
                  <a:pt x="5101" y="1640"/>
                  <a:pt x="5066" y="1643"/>
                </a:cubicBezTo>
                <a:lnTo>
                  <a:pt x="5050" y="1635"/>
                </a:lnTo>
                <a:cubicBezTo>
                  <a:pt x="5063" y="1463"/>
                  <a:pt x="5106" y="1587"/>
                  <a:pt x="5136" y="1574"/>
                </a:cubicBezTo>
                <a:cubicBezTo>
                  <a:pt x="5138" y="1525"/>
                  <a:pt x="5128" y="1531"/>
                  <a:pt x="5122" y="1516"/>
                </a:cubicBezTo>
                <a:cubicBezTo>
                  <a:pt x="5079" y="1498"/>
                  <a:pt x="5039" y="1499"/>
                  <a:pt x="5004" y="1562"/>
                </a:cubicBezTo>
                <a:cubicBezTo>
                  <a:pt x="5016" y="1576"/>
                  <a:pt x="5035" y="1558"/>
                  <a:pt x="5034" y="1628"/>
                </a:cubicBezTo>
                <a:lnTo>
                  <a:pt x="5026" y="1624"/>
                </a:lnTo>
                <a:cubicBezTo>
                  <a:pt x="4993" y="1568"/>
                  <a:pt x="4970" y="1554"/>
                  <a:pt x="4969" y="1442"/>
                </a:cubicBezTo>
                <a:cubicBezTo>
                  <a:pt x="4946" y="1422"/>
                  <a:pt x="4944" y="1604"/>
                  <a:pt x="4915" y="1519"/>
                </a:cubicBezTo>
                <a:cubicBezTo>
                  <a:pt x="4914" y="1576"/>
                  <a:pt x="4920" y="1601"/>
                  <a:pt x="4926" y="1627"/>
                </a:cubicBezTo>
                <a:lnTo>
                  <a:pt x="4924" y="1677"/>
                </a:lnTo>
                <a:lnTo>
                  <a:pt x="4859" y="1646"/>
                </a:lnTo>
                <a:lnTo>
                  <a:pt x="4862" y="1596"/>
                </a:lnTo>
                <a:cubicBezTo>
                  <a:pt x="4889" y="1523"/>
                  <a:pt x="4822" y="1536"/>
                  <a:pt x="4808" y="1518"/>
                </a:cubicBezTo>
                <a:cubicBezTo>
                  <a:pt x="4728" y="1515"/>
                  <a:pt x="4654" y="1570"/>
                  <a:pt x="4574" y="1559"/>
                </a:cubicBezTo>
                <a:cubicBezTo>
                  <a:pt x="4561" y="1580"/>
                  <a:pt x="4535" y="1480"/>
                  <a:pt x="4531" y="1589"/>
                </a:cubicBezTo>
                <a:cubicBezTo>
                  <a:pt x="4512" y="1573"/>
                  <a:pt x="4493" y="1563"/>
                  <a:pt x="4480" y="1616"/>
                </a:cubicBezTo>
                <a:cubicBezTo>
                  <a:pt x="4475" y="1616"/>
                  <a:pt x="4470" y="1619"/>
                  <a:pt x="4469" y="1662"/>
                </a:cubicBezTo>
                <a:lnTo>
                  <a:pt x="4429" y="1643"/>
                </a:lnTo>
                <a:lnTo>
                  <a:pt x="4426" y="1693"/>
                </a:lnTo>
                <a:cubicBezTo>
                  <a:pt x="4402" y="1651"/>
                  <a:pt x="4387" y="1709"/>
                  <a:pt x="4367" y="1716"/>
                </a:cubicBezTo>
                <a:cubicBezTo>
                  <a:pt x="4341" y="1704"/>
                  <a:pt x="4323" y="1781"/>
                  <a:pt x="4292" y="1730"/>
                </a:cubicBezTo>
                <a:cubicBezTo>
                  <a:pt x="4213" y="1660"/>
                  <a:pt x="4161" y="1849"/>
                  <a:pt x="4088" y="1836"/>
                </a:cubicBezTo>
                <a:cubicBezTo>
                  <a:pt x="4076" y="1947"/>
                  <a:pt x="4042" y="1834"/>
                  <a:pt x="4021" y="1855"/>
                </a:cubicBezTo>
                <a:lnTo>
                  <a:pt x="3964" y="1827"/>
                </a:lnTo>
                <a:cubicBezTo>
                  <a:pt x="3974" y="1716"/>
                  <a:pt x="3928" y="1651"/>
                  <a:pt x="3918" y="1753"/>
                </a:cubicBezTo>
                <a:cubicBezTo>
                  <a:pt x="3886" y="1706"/>
                  <a:pt x="3863" y="1763"/>
                  <a:pt x="3835" y="1763"/>
                </a:cubicBezTo>
                <a:cubicBezTo>
                  <a:pt x="3814" y="1885"/>
                  <a:pt x="3784" y="1921"/>
                  <a:pt x="3746" y="1874"/>
                </a:cubicBezTo>
                <a:lnTo>
                  <a:pt x="3722" y="1862"/>
                </a:lnTo>
                <a:cubicBezTo>
                  <a:pt x="3726" y="1721"/>
                  <a:pt x="3764" y="1923"/>
                  <a:pt x="3768" y="1782"/>
                </a:cubicBezTo>
                <a:cubicBezTo>
                  <a:pt x="3732" y="1757"/>
                  <a:pt x="3698" y="1753"/>
                  <a:pt x="3674" y="1838"/>
                </a:cubicBezTo>
                <a:lnTo>
                  <a:pt x="3658" y="1831"/>
                </a:lnTo>
                <a:cubicBezTo>
                  <a:pt x="3614" y="1808"/>
                  <a:pt x="3569" y="1767"/>
                  <a:pt x="3539" y="1875"/>
                </a:cubicBezTo>
                <a:lnTo>
                  <a:pt x="3507" y="1859"/>
                </a:lnTo>
                <a:cubicBezTo>
                  <a:pt x="3483" y="1880"/>
                  <a:pt x="3446" y="1764"/>
                  <a:pt x="3432" y="1874"/>
                </a:cubicBezTo>
                <a:cubicBezTo>
                  <a:pt x="3425" y="1882"/>
                  <a:pt x="3416" y="1867"/>
                  <a:pt x="3413" y="1916"/>
                </a:cubicBezTo>
                <a:lnTo>
                  <a:pt x="3364" y="1892"/>
                </a:lnTo>
                <a:cubicBezTo>
                  <a:pt x="3345" y="1875"/>
                  <a:pt x="3326" y="1865"/>
                  <a:pt x="3313" y="1918"/>
                </a:cubicBezTo>
                <a:lnTo>
                  <a:pt x="3281" y="1902"/>
                </a:lnTo>
                <a:cubicBezTo>
                  <a:pt x="3255" y="1976"/>
                  <a:pt x="3212" y="1872"/>
                  <a:pt x="3187" y="1958"/>
                </a:cubicBezTo>
                <a:lnTo>
                  <a:pt x="3171" y="1950"/>
                </a:lnTo>
                <a:cubicBezTo>
                  <a:pt x="3150" y="1971"/>
                  <a:pt x="3130" y="2004"/>
                  <a:pt x="3104" y="1968"/>
                </a:cubicBezTo>
                <a:cubicBezTo>
                  <a:pt x="3091" y="1971"/>
                  <a:pt x="3075" y="1935"/>
                  <a:pt x="3069" y="2002"/>
                </a:cubicBezTo>
                <a:cubicBezTo>
                  <a:pt x="3044" y="1960"/>
                  <a:pt x="3029" y="2018"/>
                  <a:pt x="3009" y="2024"/>
                </a:cubicBezTo>
                <a:cubicBezTo>
                  <a:pt x="2940" y="2026"/>
                  <a:pt x="2868" y="1995"/>
                  <a:pt x="2808" y="2078"/>
                </a:cubicBezTo>
                <a:cubicBezTo>
                  <a:pt x="2783" y="2036"/>
                  <a:pt x="2768" y="2093"/>
                  <a:pt x="2748" y="2100"/>
                </a:cubicBezTo>
                <a:cubicBezTo>
                  <a:pt x="2709" y="2118"/>
                  <a:pt x="2664" y="2076"/>
                  <a:pt x="2630" y="2144"/>
                </a:cubicBezTo>
                <a:cubicBezTo>
                  <a:pt x="2589" y="2119"/>
                  <a:pt x="2558" y="2196"/>
                  <a:pt x="2514" y="2137"/>
                </a:cubicBezTo>
                <a:cubicBezTo>
                  <a:pt x="2479" y="2116"/>
                  <a:pt x="2446" y="2124"/>
                  <a:pt x="2420" y="2193"/>
                </a:cubicBezTo>
                <a:cubicBezTo>
                  <a:pt x="2361" y="2162"/>
                  <a:pt x="2326" y="2383"/>
                  <a:pt x="2264" y="2320"/>
                </a:cubicBezTo>
                <a:cubicBezTo>
                  <a:pt x="2230" y="2315"/>
                  <a:pt x="2196" y="2311"/>
                  <a:pt x="2169" y="2375"/>
                </a:cubicBezTo>
                <a:cubicBezTo>
                  <a:pt x="2158" y="2492"/>
                  <a:pt x="2120" y="2342"/>
                  <a:pt x="2107" y="2447"/>
                </a:cubicBezTo>
                <a:cubicBezTo>
                  <a:pt x="2097" y="2450"/>
                  <a:pt x="2085" y="2427"/>
                  <a:pt x="2081" y="2485"/>
                </a:cubicBezTo>
                <a:cubicBezTo>
                  <a:pt x="2056" y="2442"/>
                  <a:pt x="2041" y="2500"/>
                  <a:pt x="2021" y="2506"/>
                </a:cubicBezTo>
                <a:lnTo>
                  <a:pt x="2005" y="2498"/>
                </a:lnTo>
                <a:cubicBezTo>
                  <a:pt x="1988" y="2586"/>
                  <a:pt x="1952" y="2477"/>
                  <a:pt x="1935" y="2566"/>
                </a:cubicBezTo>
                <a:lnTo>
                  <a:pt x="1911" y="2553"/>
                </a:lnTo>
                <a:cubicBezTo>
                  <a:pt x="1900" y="2551"/>
                  <a:pt x="1896" y="2612"/>
                  <a:pt x="1884" y="2591"/>
                </a:cubicBezTo>
                <a:cubicBezTo>
                  <a:pt x="1868" y="2613"/>
                  <a:pt x="1840" y="2506"/>
                  <a:pt x="1833" y="2617"/>
                </a:cubicBezTo>
                <a:cubicBezTo>
                  <a:pt x="1747" y="2631"/>
                  <a:pt x="1671" y="2742"/>
                  <a:pt x="1584" y="2748"/>
                </a:cubicBezTo>
                <a:cubicBezTo>
                  <a:pt x="1573" y="2747"/>
                  <a:pt x="1561" y="2744"/>
                  <a:pt x="1563" y="2686"/>
                </a:cubicBezTo>
                <a:cubicBezTo>
                  <a:pt x="1582" y="2703"/>
                  <a:pt x="1602" y="2715"/>
                  <a:pt x="1609" y="2606"/>
                </a:cubicBezTo>
                <a:cubicBezTo>
                  <a:pt x="1581" y="2555"/>
                  <a:pt x="1569" y="2674"/>
                  <a:pt x="1541" y="2623"/>
                </a:cubicBezTo>
                <a:cubicBezTo>
                  <a:pt x="1503" y="2681"/>
                  <a:pt x="1460" y="2689"/>
                  <a:pt x="1419" y="2715"/>
                </a:cubicBezTo>
                <a:cubicBezTo>
                  <a:pt x="1429" y="2911"/>
                  <a:pt x="1497" y="2625"/>
                  <a:pt x="1506" y="2811"/>
                </a:cubicBezTo>
                <a:cubicBezTo>
                  <a:pt x="1492" y="2797"/>
                  <a:pt x="1485" y="2863"/>
                  <a:pt x="1471" y="2844"/>
                </a:cubicBezTo>
                <a:cubicBezTo>
                  <a:pt x="1405" y="2876"/>
                  <a:pt x="1341" y="2936"/>
                  <a:pt x="1268" y="2895"/>
                </a:cubicBezTo>
                <a:cubicBezTo>
                  <a:pt x="1274" y="2824"/>
                  <a:pt x="1293" y="2890"/>
                  <a:pt x="1298" y="2807"/>
                </a:cubicBezTo>
                <a:cubicBezTo>
                  <a:pt x="1259" y="2751"/>
                  <a:pt x="1237" y="2863"/>
                  <a:pt x="1198" y="2807"/>
                </a:cubicBezTo>
                <a:cubicBezTo>
                  <a:pt x="1171" y="2755"/>
                  <a:pt x="1128" y="2928"/>
                  <a:pt x="1117" y="2766"/>
                </a:cubicBezTo>
                <a:cubicBezTo>
                  <a:pt x="1130" y="2744"/>
                  <a:pt x="1155" y="2846"/>
                  <a:pt x="1160" y="2736"/>
                </a:cubicBezTo>
                <a:cubicBezTo>
                  <a:pt x="1113" y="2736"/>
                  <a:pt x="1091" y="2731"/>
                  <a:pt x="1070" y="2845"/>
                </a:cubicBezTo>
                <a:lnTo>
                  <a:pt x="1030" y="2824"/>
                </a:lnTo>
                <a:cubicBezTo>
                  <a:pt x="1025" y="2810"/>
                  <a:pt x="1014" y="2815"/>
                  <a:pt x="1017" y="2766"/>
                </a:cubicBezTo>
                <a:cubicBezTo>
                  <a:pt x="1027" y="2778"/>
                  <a:pt x="1075" y="2804"/>
                  <a:pt x="1052" y="2732"/>
                </a:cubicBezTo>
                <a:cubicBezTo>
                  <a:pt x="1021" y="2676"/>
                  <a:pt x="1006" y="2788"/>
                  <a:pt x="977" y="2745"/>
                </a:cubicBezTo>
                <a:cubicBezTo>
                  <a:pt x="963" y="2878"/>
                  <a:pt x="1017" y="2729"/>
                  <a:pt x="1003" y="2862"/>
                </a:cubicBezTo>
                <a:cubicBezTo>
                  <a:pt x="974" y="2950"/>
                  <a:pt x="926" y="2851"/>
                  <a:pt x="888" y="2853"/>
                </a:cubicBezTo>
                <a:cubicBezTo>
                  <a:pt x="865" y="2881"/>
                  <a:pt x="862" y="2638"/>
                  <a:pt x="842" y="2778"/>
                </a:cubicBezTo>
                <a:lnTo>
                  <a:pt x="840" y="2828"/>
                </a:lnTo>
                <a:cubicBezTo>
                  <a:pt x="849" y="2841"/>
                  <a:pt x="863" y="2832"/>
                  <a:pt x="861" y="2891"/>
                </a:cubicBezTo>
                <a:lnTo>
                  <a:pt x="789" y="2853"/>
                </a:lnTo>
                <a:cubicBezTo>
                  <a:pt x="783" y="2854"/>
                  <a:pt x="779" y="2856"/>
                  <a:pt x="778" y="2899"/>
                </a:cubicBezTo>
                <a:cubicBezTo>
                  <a:pt x="760" y="2874"/>
                  <a:pt x="752" y="2804"/>
                  <a:pt x="724" y="2820"/>
                </a:cubicBezTo>
                <a:lnTo>
                  <a:pt x="700" y="2807"/>
                </a:lnTo>
                <a:cubicBezTo>
                  <a:pt x="703" y="2732"/>
                  <a:pt x="683" y="2751"/>
                  <a:pt x="671" y="2740"/>
                </a:cubicBezTo>
                <a:cubicBezTo>
                  <a:pt x="632" y="2710"/>
                  <a:pt x="607" y="2628"/>
                  <a:pt x="571" y="2586"/>
                </a:cubicBezTo>
                <a:cubicBezTo>
                  <a:pt x="535" y="2548"/>
                  <a:pt x="510" y="2638"/>
                  <a:pt x="488" y="2749"/>
                </a:cubicBezTo>
                <a:cubicBezTo>
                  <a:pt x="509" y="2760"/>
                  <a:pt x="501" y="2899"/>
                  <a:pt x="509" y="2966"/>
                </a:cubicBezTo>
                <a:cubicBezTo>
                  <a:pt x="504" y="3192"/>
                  <a:pt x="551" y="3199"/>
                  <a:pt x="595" y="3217"/>
                </a:cubicBezTo>
                <a:cubicBezTo>
                  <a:pt x="591" y="3286"/>
                  <a:pt x="585" y="3325"/>
                  <a:pt x="578" y="3363"/>
                </a:cubicBezTo>
                <a:cubicBezTo>
                  <a:pt x="649" y="3358"/>
                  <a:pt x="682" y="3511"/>
                  <a:pt x="742" y="3551"/>
                </a:cubicBezTo>
                <a:cubicBezTo>
                  <a:pt x="773" y="3410"/>
                  <a:pt x="803" y="3719"/>
                  <a:pt x="823" y="3438"/>
                </a:cubicBezTo>
                <a:cubicBezTo>
                  <a:pt x="821" y="3683"/>
                  <a:pt x="869" y="3502"/>
                  <a:pt x="876" y="3672"/>
                </a:cubicBezTo>
                <a:cubicBezTo>
                  <a:pt x="869" y="3680"/>
                  <a:pt x="860" y="3665"/>
                  <a:pt x="857" y="3714"/>
                </a:cubicBezTo>
                <a:lnTo>
                  <a:pt x="889" y="3730"/>
                </a:lnTo>
                <a:cubicBezTo>
                  <a:pt x="896" y="3725"/>
                  <a:pt x="896" y="3754"/>
                  <a:pt x="894" y="3785"/>
                </a:cubicBezTo>
                <a:lnTo>
                  <a:pt x="927" y="3801"/>
                </a:lnTo>
                <a:cubicBezTo>
                  <a:pt x="957" y="3837"/>
                  <a:pt x="988" y="3868"/>
                  <a:pt x="1020" y="3897"/>
                </a:cubicBezTo>
                <a:cubicBezTo>
                  <a:pt x="1015" y="3948"/>
                  <a:pt x="1022" y="4078"/>
                  <a:pt x="1023" y="4190"/>
                </a:cubicBezTo>
                <a:cubicBezTo>
                  <a:pt x="1010" y="4216"/>
                  <a:pt x="1000" y="4238"/>
                  <a:pt x="999" y="4180"/>
                </a:cubicBezTo>
                <a:cubicBezTo>
                  <a:pt x="965" y="4045"/>
                  <a:pt x="950" y="4056"/>
                  <a:pt x="913" y="4223"/>
                </a:cubicBezTo>
                <a:cubicBezTo>
                  <a:pt x="888" y="4284"/>
                  <a:pt x="858" y="4283"/>
                  <a:pt x="826" y="4263"/>
                </a:cubicBezTo>
                <a:cubicBezTo>
                  <a:pt x="808" y="4233"/>
                  <a:pt x="794" y="4248"/>
                  <a:pt x="782" y="4283"/>
                </a:cubicBezTo>
                <a:cubicBezTo>
                  <a:pt x="765" y="4219"/>
                  <a:pt x="703" y="4260"/>
                  <a:pt x="676" y="4358"/>
                </a:cubicBezTo>
                <a:cubicBezTo>
                  <a:pt x="625" y="4331"/>
                  <a:pt x="623" y="4320"/>
                  <a:pt x="580" y="4389"/>
                </a:cubicBezTo>
                <a:cubicBezTo>
                  <a:pt x="567" y="4382"/>
                  <a:pt x="550" y="4339"/>
                  <a:pt x="544" y="4411"/>
                </a:cubicBezTo>
                <a:cubicBezTo>
                  <a:pt x="521" y="4355"/>
                  <a:pt x="510" y="4438"/>
                  <a:pt x="491" y="4421"/>
                </a:cubicBezTo>
                <a:cubicBezTo>
                  <a:pt x="470" y="4481"/>
                  <a:pt x="436" y="4379"/>
                  <a:pt x="418" y="4466"/>
                </a:cubicBezTo>
                <a:lnTo>
                  <a:pt x="386" y="4439"/>
                </a:lnTo>
                <a:cubicBezTo>
                  <a:pt x="339" y="4466"/>
                  <a:pt x="294" y="4517"/>
                  <a:pt x="246" y="4530"/>
                </a:cubicBezTo>
                <a:cubicBezTo>
                  <a:pt x="221" y="4631"/>
                  <a:pt x="243" y="4586"/>
                  <a:pt x="242" y="4685"/>
                </a:cubicBezTo>
                <a:lnTo>
                  <a:pt x="234" y="4784"/>
                </a:lnTo>
                <a:lnTo>
                  <a:pt x="227" y="4777"/>
                </a:lnTo>
                <a:cubicBezTo>
                  <a:pt x="223" y="4859"/>
                  <a:pt x="213" y="4856"/>
                  <a:pt x="207" y="4919"/>
                </a:cubicBezTo>
                <a:cubicBezTo>
                  <a:pt x="196" y="5094"/>
                  <a:pt x="249" y="4859"/>
                  <a:pt x="235" y="4995"/>
                </a:cubicBezTo>
                <a:cubicBezTo>
                  <a:pt x="263" y="4845"/>
                  <a:pt x="248" y="4995"/>
                  <a:pt x="274" y="5029"/>
                </a:cubicBezTo>
                <a:cubicBezTo>
                  <a:pt x="281" y="4866"/>
                  <a:pt x="307" y="4985"/>
                  <a:pt x="297" y="4837"/>
                </a:cubicBezTo>
                <a:lnTo>
                  <a:pt x="320" y="4858"/>
                </a:lnTo>
                <a:lnTo>
                  <a:pt x="316" y="4907"/>
                </a:lnTo>
                <a:cubicBezTo>
                  <a:pt x="310" y="5023"/>
                  <a:pt x="290" y="4943"/>
                  <a:pt x="281" y="5035"/>
                </a:cubicBezTo>
                <a:lnTo>
                  <a:pt x="305" y="5055"/>
                </a:lnTo>
                <a:cubicBezTo>
                  <a:pt x="323" y="5040"/>
                  <a:pt x="351" y="5161"/>
                  <a:pt x="363" y="5053"/>
                </a:cubicBezTo>
                <a:lnTo>
                  <a:pt x="380" y="5067"/>
                </a:lnTo>
                <a:cubicBezTo>
                  <a:pt x="393" y="5082"/>
                  <a:pt x="414" y="5069"/>
                  <a:pt x="410" y="5144"/>
                </a:cubicBezTo>
                <a:cubicBezTo>
                  <a:pt x="387" y="5087"/>
                  <a:pt x="376" y="5169"/>
                  <a:pt x="356" y="5152"/>
                </a:cubicBezTo>
                <a:cubicBezTo>
                  <a:pt x="353" y="5211"/>
                  <a:pt x="368" y="5206"/>
                  <a:pt x="377" y="5222"/>
                </a:cubicBezTo>
                <a:cubicBezTo>
                  <a:pt x="368" y="5268"/>
                  <a:pt x="354" y="5258"/>
                  <a:pt x="349" y="5357"/>
                </a:cubicBezTo>
                <a:cubicBezTo>
                  <a:pt x="329" y="5391"/>
                  <a:pt x="334" y="5186"/>
                  <a:pt x="317" y="5330"/>
                </a:cubicBezTo>
                <a:lnTo>
                  <a:pt x="294" y="5310"/>
                </a:lnTo>
                <a:cubicBezTo>
                  <a:pt x="288" y="5362"/>
                  <a:pt x="276" y="5330"/>
                  <a:pt x="270" y="5395"/>
                </a:cubicBezTo>
                <a:cubicBezTo>
                  <a:pt x="261" y="5501"/>
                  <a:pt x="296" y="5441"/>
                  <a:pt x="306" y="5478"/>
                </a:cubicBezTo>
                <a:lnTo>
                  <a:pt x="313" y="5485"/>
                </a:lnTo>
                <a:cubicBezTo>
                  <a:pt x="331" y="5502"/>
                  <a:pt x="344" y="5420"/>
                  <a:pt x="367" y="5477"/>
                </a:cubicBezTo>
                <a:cubicBezTo>
                  <a:pt x="364" y="5549"/>
                  <a:pt x="375" y="5571"/>
                  <a:pt x="373" y="5639"/>
                </a:cubicBezTo>
                <a:cubicBezTo>
                  <a:pt x="365" y="5645"/>
                  <a:pt x="356" y="5627"/>
                  <a:pt x="352" y="5674"/>
                </a:cubicBezTo>
                <a:cubicBezTo>
                  <a:pt x="381" y="5729"/>
                  <a:pt x="403" y="5803"/>
                  <a:pt x="433" y="5687"/>
                </a:cubicBezTo>
                <a:cubicBezTo>
                  <a:pt x="436" y="5637"/>
                  <a:pt x="444" y="5634"/>
                  <a:pt x="449" y="5595"/>
                </a:cubicBezTo>
                <a:cubicBezTo>
                  <a:pt x="443" y="5579"/>
                  <a:pt x="432" y="5580"/>
                  <a:pt x="435" y="5532"/>
                </a:cubicBezTo>
                <a:cubicBezTo>
                  <a:pt x="446" y="5478"/>
                  <a:pt x="500" y="5504"/>
                  <a:pt x="496" y="5686"/>
                </a:cubicBezTo>
                <a:cubicBezTo>
                  <a:pt x="473" y="5652"/>
                  <a:pt x="466" y="5674"/>
                  <a:pt x="472" y="5772"/>
                </a:cubicBezTo>
                <a:cubicBezTo>
                  <a:pt x="446" y="5865"/>
                  <a:pt x="467" y="5880"/>
                  <a:pt x="491" y="5891"/>
                </a:cubicBezTo>
                <a:cubicBezTo>
                  <a:pt x="507" y="5874"/>
                  <a:pt x="536" y="5989"/>
                  <a:pt x="544" y="5880"/>
                </a:cubicBezTo>
                <a:cubicBezTo>
                  <a:pt x="564" y="5863"/>
                  <a:pt x="593" y="5649"/>
                  <a:pt x="590" y="5863"/>
                </a:cubicBezTo>
                <a:cubicBezTo>
                  <a:pt x="574" y="5833"/>
                  <a:pt x="563" y="5853"/>
                  <a:pt x="558" y="5943"/>
                </a:cubicBezTo>
                <a:cubicBezTo>
                  <a:pt x="553" y="5984"/>
                  <a:pt x="558" y="5992"/>
                  <a:pt x="563" y="5999"/>
                </a:cubicBezTo>
                <a:cubicBezTo>
                  <a:pt x="564" y="6119"/>
                  <a:pt x="614" y="6058"/>
                  <a:pt x="635" y="6107"/>
                </a:cubicBezTo>
                <a:cubicBezTo>
                  <a:pt x="664" y="6169"/>
                  <a:pt x="679" y="6076"/>
                  <a:pt x="705" y="6107"/>
                </a:cubicBezTo>
                <a:cubicBezTo>
                  <a:pt x="636" y="6207"/>
                  <a:pt x="731" y="6220"/>
                  <a:pt x="766" y="6255"/>
                </a:cubicBezTo>
                <a:lnTo>
                  <a:pt x="892" y="6345"/>
                </a:lnTo>
                <a:lnTo>
                  <a:pt x="915" y="6361"/>
                </a:lnTo>
                <a:cubicBezTo>
                  <a:pt x="914" y="6376"/>
                  <a:pt x="913" y="6394"/>
                  <a:pt x="913" y="6419"/>
                </a:cubicBezTo>
                <a:cubicBezTo>
                  <a:pt x="901" y="6432"/>
                  <a:pt x="899" y="6503"/>
                  <a:pt x="888" y="6522"/>
                </a:cubicBezTo>
                <a:cubicBezTo>
                  <a:pt x="858" y="6672"/>
                  <a:pt x="899" y="6827"/>
                  <a:pt x="898" y="6979"/>
                </a:cubicBezTo>
                <a:lnTo>
                  <a:pt x="898" y="7030"/>
                </a:lnTo>
                <a:lnTo>
                  <a:pt x="889" y="7030"/>
                </a:lnTo>
                <a:cubicBezTo>
                  <a:pt x="888" y="7228"/>
                  <a:pt x="908" y="7293"/>
                  <a:pt x="916" y="7436"/>
                </a:cubicBezTo>
                <a:cubicBezTo>
                  <a:pt x="921" y="7698"/>
                  <a:pt x="910" y="7862"/>
                  <a:pt x="893" y="7996"/>
                </a:cubicBezTo>
                <a:cubicBezTo>
                  <a:pt x="869" y="8097"/>
                  <a:pt x="897" y="8313"/>
                  <a:pt x="894" y="8453"/>
                </a:cubicBezTo>
                <a:lnTo>
                  <a:pt x="895" y="8555"/>
                </a:lnTo>
                <a:cubicBezTo>
                  <a:pt x="890" y="8558"/>
                  <a:pt x="885" y="8563"/>
                  <a:pt x="887" y="8606"/>
                </a:cubicBezTo>
                <a:cubicBezTo>
                  <a:pt x="883" y="8637"/>
                  <a:pt x="881" y="8674"/>
                  <a:pt x="878" y="8713"/>
                </a:cubicBezTo>
                <a:cubicBezTo>
                  <a:pt x="861" y="8736"/>
                  <a:pt x="841" y="8741"/>
                  <a:pt x="828" y="8790"/>
                </a:cubicBezTo>
                <a:cubicBezTo>
                  <a:pt x="838" y="8806"/>
                  <a:pt x="842" y="8863"/>
                  <a:pt x="858" y="8842"/>
                </a:cubicBezTo>
                <a:cubicBezTo>
                  <a:pt x="861" y="8854"/>
                  <a:pt x="865" y="8868"/>
                  <a:pt x="869" y="8884"/>
                </a:cubicBezTo>
                <a:cubicBezTo>
                  <a:pt x="867" y="8937"/>
                  <a:pt x="866" y="8990"/>
                  <a:pt x="866" y="9043"/>
                </a:cubicBezTo>
                <a:cubicBezTo>
                  <a:pt x="866" y="9044"/>
                  <a:pt x="866" y="9044"/>
                  <a:pt x="865" y="9045"/>
                </a:cubicBezTo>
                <a:cubicBezTo>
                  <a:pt x="852" y="9059"/>
                  <a:pt x="828" y="8901"/>
                  <a:pt x="819" y="9044"/>
                </a:cubicBezTo>
                <a:cubicBezTo>
                  <a:pt x="848" y="9055"/>
                  <a:pt x="854" y="9140"/>
                  <a:pt x="842" y="9299"/>
                </a:cubicBezTo>
                <a:cubicBezTo>
                  <a:pt x="853" y="9308"/>
                  <a:pt x="870" y="9281"/>
                  <a:pt x="872" y="9351"/>
                </a:cubicBezTo>
                <a:cubicBezTo>
                  <a:pt x="865" y="9350"/>
                  <a:pt x="863" y="9391"/>
                  <a:pt x="857" y="9401"/>
                </a:cubicBezTo>
                <a:lnTo>
                  <a:pt x="757" y="9399"/>
                </a:lnTo>
                <a:cubicBezTo>
                  <a:pt x="767" y="9569"/>
                  <a:pt x="844" y="9304"/>
                  <a:pt x="841" y="9553"/>
                </a:cubicBezTo>
                <a:cubicBezTo>
                  <a:pt x="825" y="9583"/>
                  <a:pt x="791" y="9489"/>
                  <a:pt x="787" y="9603"/>
                </a:cubicBezTo>
                <a:cubicBezTo>
                  <a:pt x="792" y="9741"/>
                  <a:pt x="751" y="9566"/>
                  <a:pt x="756" y="9704"/>
                </a:cubicBezTo>
                <a:cubicBezTo>
                  <a:pt x="782" y="9802"/>
                  <a:pt x="844" y="9666"/>
                  <a:pt x="856" y="9859"/>
                </a:cubicBezTo>
                <a:cubicBezTo>
                  <a:pt x="850" y="9870"/>
                  <a:pt x="841" y="9860"/>
                  <a:pt x="841" y="9909"/>
                </a:cubicBezTo>
                <a:cubicBezTo>
                  <a:pt x="833" y="9993"/>
                  <a:pt x="808" y="9964"/>
                  <a:pt x="794" y="10010"/>
                </a:cubicBezTo>
                <a:cubicBezTo>
                  <a:pt x="765" y="10042"/>
                  <a:pt x="717" y="9942"/>
                  <a:pt x="701" y="10058"/>
                </a:cubicBezTo>
                <a:cubicBezTo>
                  <a:pt x="703" y="10278"/>
                  <a:pt x="747" y="10228"/>
                  <a:pt x="770" y="10314"/>
                </a:cubicBezTo>
                <a:lnTo>
                  <a:pt x="770" y="10365"/>
                </a:lnTo>
                <a:cubicBezTo>
                  <a:pt x="769" y="10372"/>
                  <a:pt x="768" y="10375"/>
                  <a:pt x="767" y="10381"/>
                </a:cubicBezTo>
                <a:cubicBezTo>
                  <a:pt x="766" y="10380"/>
                  <a:pt x="766" y="10380"/>
                  <a:pt x="766" y="10379"/>
                </a:cubicBezTo>
                <a:cubicBezTo>
                  <a:pt x="758" y="10392"/>
                  <a:pt x="739" y="10403"/>
                  <a:pt x="724" y="10416"/>
                </a:cubicBezTo>
                <a:cubicBezTo>
                  <a:pt x="707" y="10408"/>
                  <a:pt x="690" y="10403"/>
                  <a:pt x="684" y="10465"/>
                </a:cubicBezTo>
                <a:cubicBezTo>
                  <a:pt x="672" y="10473"/>
                  <a:pt x="656" y="10446"/>
                  <a:pt x="653" y="10515"/>
                </a:cubicBezTo>
                <a:cubicBezTo>
                  <a:pt x="669" y="10556"/>
                  <a:pt x="685" y="10598"/>
                  <a:pt x="707" y="10612"/>
                </a:cubicBezTo>
                <a:cubicBezTo>
                  <a:pt x="706" y="10618"/>
                  <a:pt x="704" y="10623"/>
                  <a:pt x="704" y="10633"/>
                </a:cubicBezTo>
                <a:cubicBezTo>
                  <a:pt x="711" y="10636"/>
                  <a:pt x="717" y="10632"/>
                  <a:pt x="722" y="10624"/>
                </a:cubicBezTo>
                <a:cubicBezTo>
                  <a:pt x="723" y="10669"/>
                  <a:pt x="728" y="10681"/>
                  <a:pt x="729" y="10720"/>
                </a:cubicBezTo>
                <a:cubicBezTo>
                  <a:pt x="724" y="10726"/>
                  <a:pt x="718" y="10726"/>
                  <a:pt x="712" y="10726"/>
                </a:cubicBezTo>
                <a:cubicBezTo>
                  <a:pt x="708" y="10668"/>
                  <a:pt x="687" y="10712"/>
                  <a:pt x="686" y="10633"/>
                </a:cubicBezTo>
                <a:cubicBezTo>
                  <a:pt x="683" y="10519"/>
                  <a:pt x="643" y="10612"/>
                  <a:pt x="625" y="10582"/>
                </a:cubicBezTo>
                <a:lnTo>
                  <a:pt x="616" y="10582"/>
                </a:lnTo>
                <a:cubicBezTo>
                  <a:pt x="570" y="10471"/>
                  <a:pt x="562" y="10694"/>
                  <a:pt x="502" y="10632"/>
                </a:cubicBezTo>
                <a:cubicBezTo>
                  <a:pt x="469" y="10686"/>
                  <a:pt x="415" y="10543"/>
                  <a:pt x="370" y="10733"/>
                </a:cubicBezTo>
                <a:cubicBezTo>
                  <a:pt x="337" y="10659"/>
                  <a:pt x="353" y="10873"/>
                  <a:pt x="326" y="10835"/>
                </a:cubicBezTo>
                <a:cubicBezTo>
                  <a:pt x="332" y="10650"/>
                  <a:pt x="269" y="10804"/>
                  <a:pt x="256" y="10834"/>
                </a:cubicBezTo>
                <a:cubicBezTo>
                  <a:pt x="292" y="10810"/>
                  <a:pt x="260" y="10990"/>
                  <a:pt x="238" y="10936"/>
                </a:cubicBezTo>
                <a:cubicBezTo>
                  <a:pt x="211" y="10899"/>
                  <a:pt x="212" y="11024"/>
                  <a:pt x="185" y="10987"/>
                </a:cubicBezTo>
                <a:cubicBezTo>
                  <a:pt x="165" y="11162"/>
                  <a:pt x="147" y="10782"/>
                  <a:pt x="124" y="10987"/>
                </a:cubicBezTo>
                <a:cubicBezTo>
                  <a:pt x="131" y="10998"/>
                  <a:pt x="141" y="10988"/>
                  <a:pt x="141" y="11038"/>
                </a:cubicBezTo>
                <a:cubicBezTo>
                  <a:pt x="128" y="11046"/>
                  <a:pt x="109" y="11020"/>
                  <a:pt x="106" y="11088"/>
                </a:cubicBezTo>
                <a:cubicBezTo>
                  <a:pt x="79" y="11051"/>
                  <a:pt x="80" y="11176"/>
                  <a:pt x="53" y="11139"/>
                </a:cubicBezTo>
                <a:cubicBezTo>
                  <a:pt x="47" y="11255"/>
                  <a:pt x="-8" y="11092"/>
                  <a:pt x="0" y="11292"/>
                </a:cubicBezTo>
                <a:lnTo>
                  <a:pt x="53" y="11292"/>
                </a:lnTo>
                <a:cubicBezTo>
                  <a:pt x="69" y="11295"/>
                  <a:pt x="81" y="11280"/>
                  <a:pt x="88" y="11241"/>
                </a:cubicBezTo>
                <a:cubicBezTo>
                  <a:pt x="131" y="11182"/>
                  <a:pt x="183" y="11337"/>
                  <a:pt x="203" y="11241"/>
                </a:cubicBezTo>
                <a:cubicBezTo>
                  <a:pt x="192" y="11230"/>
                  <a:pt x="198" y="11185"/>
                  <a:pt x="203" y="11139"/>
                </a:cubicBezTo>
                <a:lnTo>
                  <a:pt x="212" y="11139"/>
                </a:lnTo>
                <a:lnTo>
                  <a:pt x="212" y="11190"/>
                </a:lnTo>
                <a:cubicBezTo>
                  <a:pt x="239" y="11227"/>
                  <a:pt x="238" y="11103"/>
                  <a:pt x="265" y="11139"/>
                </a:cubicBezTo>
                <a:cubicBezTo>
                  <a:pt x="265" y="11191"/>
                  <a:pt x="257" y="11200"/>
                  <a:pt x="256" y="11241"/>
                </a:cubicBezTo>
                <a:cubicBezTo>
                  <a:pt x="277" y="11272"/>
                  <a:pt x="320" y="11178"/>
                  <a:pt x="326" y="11292"/>
                </a:cubicBezTo>
                <a:cubicBezTo>
                  <a:pt x="297" y="11307"/>
                  <a:pt x="266" y="11317"/>
                  <a:pt x="247" y="11394"/>
                </a:cubicBezTo>
                <a:cubicBezTo>
                  <a:pt x="284" y="11373"/>
                  <a:pt x="338" y="11443"/>
                  <a:pt x="361" y="11343"/>
                </a:cubicBezTo>
                <a:cubicBezTo>
                  <a:pt x="436" y="11270"/>
                  <a:pt x="510" y="11220"/>
                  <a:pt x="583" y="11180"/>
                </a:cubicBezTo>
                <a:cubicBezTo>
                  <a:pt x="585" y="11313"/>
                  <a:pt x="623" y="11204"/>
                  <a:pt x="619" y="11377"/>
                </a:cubicBezTo>
                <a:cubicBezTo>
                  <a:pt x="593" y="11399"/>
                  <a:pt x="577" y="11356"/>
                  <a:pt x="559" y="11324"/>
                </a:cubicBezTo>
                <a:cubicBezTo>
                  <a:pt x="557" y="11460"/>
                  <a:pt x="540" y="11605"/>
                  <a:pt x="520" y="11577"/>
                </a:cubicBezTo>
                <a:cubicBezTo>
                  <a:pt x="526" y="11567"/>
                  <a:pt x="532" y="11559"/>
                  <a:pt x="537" y="11547"/>
                </a:cubicBezTo>
                <a:cubicBezTo>
                  <a:pt x="505" y="11461"/>
                  <a:pt x="458" y="11509"/>
                  <a:pt x="431" y="11598"/>
                </a:cubicBezTo>
                <a:cubicBezTo>
                  <a:pt x="449" y="11632"/>
                  <a:pt x="480" y="11628"/>
                  <a:pt x="506" y="11598"/>
                </a:cubicBezTo>
                <a:cubicBezTo>
                  <a:pt x="504" y="11738"/>
                  <a:pt x="480" y="11715"/>
                  <a:pt x="481" y="11880"/>
                </a:cubicBezTo>
                <a:cubicBezTo>
                  <a:pt x="481" y="11950"/>
                  <a:pt x="477" y="11992"/>
                  <a:pt x="473" y="12032"/>
                </a:cubicBezTo>
                <a:cubicBezTo>
                  <a:pt x="473" y="12042"/>
                  <a:pt x="473" y="12049"/>
                  <a:pt x="472" y="12056"/>
                </a:cubicBezTo>
                <a:cubicBezTo>
                  <a:pt x="460" y="12061"/>
                  <a:pt x="449" y="12079"/>
                  <a:pt x="449" y="12157"/>
                </a:cubicBezTo>
                <a:cubicBezTo>
                  <a:pt x="456" y="12143"/>
                  <a:pt x="461" y="12136"/>
                  <a:pt x="465" y="12131"/>
                </a:cubicBezTo>
                <a:cubicBezTo>
                  <a:pt x="465" y="12132"/>
                  <a:pt x="465" y="12133"/>
                  <a:pt x="465" y="12134"/>
                </a:cubicBezTo>
                <a:cubicBezTo>
                  <a:pt x="501" y="12159"/>
                  <a:pt x="523" y="12383"/>
                  <a:pt x="563" y="12239"/>
                </a:cubicBezTo>
                <a:cubicBezTo>
                  <a:pt x="564" y="12245"/>
                  <a:pt x="566" y="12248"/>
                  <a:pt x="568" y="12254"/>
                </a:cubicBezTo>
                <a:cubicBezTo>
                  <a:pt x="561" y="12258"/>
                  <a:pt x="555" y="12269"/>
                  <a:pt x="554" y="12310"/>
                </a:cubicBezTo>
                <a:cubicBezTo>
                  <a:pt x="567" y="12314"/>
                  <a:pt x="579" y="12313"/>
                  <a:pt x="591" y="12311"/>
                </a:cubicBezTo>
                <a:cubicBezTo>
                  <a:pt x="618" y="12359"/>
                  <a:pt x="650" y="12375"/>
                  <a:pt x="684" y="12396"/>
                </a:cubicBezTo>
                <a:cubicBezTo>
                  <a:pt x="684" y="12399"/>
                  <a:pt x="685" y="12401"/>
                  <a:pt x="686" y="12404"/>
                </a:cubicBezTo>
                <a:cubicBezTo>
                  <a:pt x="681" y="12412"/>
                  <a:pt x="677" y="12423"/>
                  <a:pt x="674" y="12443"/>
                </a:cubicBezTo>
                <a:cubicBezTo>
                  <a:pt x="683" y="12554"/>
                  <a:pt x="707" y="12483"/>
                  <a:pt x="725" y="12454"/>
                </a:cubicBezTo>
                <a:cubicBezTo>
                  <a:pt x="730" y="12455"/>
                  <a:pt x="735" y="12456"/>
                  <a:pt x="740" y="12456"/>
                </a:cubicBezTo>
                <a:cubicBezTo>
                  <a:pt x="746" y="12476"/>
                  <a:pt x="752" y="12494"/>
                  <a:pt x="762" y="12492"/>
                </a:cubicBezTo>
                <a:cubicBezTo>
                  <a:pt x="762" y="12475"/>
                  <a:pt x="762" y="12465"/>
                  <a:pt x="761" y="12453"/>
                </a:cubicBezTo>
                <a:cubicBezTo>
                  <a:pt x="774" y="12450"/>
                  <a:pt x="787" y="12446"/>
                  <a:pt x="800" y="12444"/>
                </a:cubicBezTo>
                <a:cubicBezTo>
                  <a:pt x="783" y="12505"/>
                  <a:pt x="765" y="12554"/>
                  <a:pt x="735" y="12543"/>
                </a:cubicBezTo>
                <a:cubicBezTo>
                  <a:pt x="723" y="12539"/>
                  <a:pt x="711" y="12535"/>
                  <a:pt x="709" y="12594"/>
                </a:cubicBezTo>
                <a:lnTo>
                  <a:pt x="665" y="12595"/>
                </a:lnTo>
                <a:cubicBezTo>
                  <a:pt x="652" y="12604"/>
                  <a:pt x="633" y="12578"/>
                  <a:pt x="630" y="12647"/>
                </a:cubicBezTo>
                <a:lnTo>
                  <a:pt x="604" y="12647"/>
                </a:lnTo>
                <a:cubicBezTo>
                  <a:pt x="560" y="12629"/>
                  <a:pt x="528" y="12679"/>
                  <a:pt x="499" y="12749"/>
                </a:cubicBezTo>
                <a:cubicBezTo>
                  <a:pt x="459" y="12718"/>
                  <a:pt x="436" y="12790"/>
                  <a:pt x="421" y="12902"/>
                </a:cubicBezTo>
                <a:lnTo>
                  <a:pt x="456" y="12902"/>
                </a:lnTo>
                <a:cubicBezTo>
                  <a:pt x="482" y="12865"/>
                  <a:pt x="488" y="12954"/>
                  <a:pt x="508" y="12953"/>
                </a:cubicBezTo>
                <a:cubicBezTo>
                  <a:pt x="538" y="12858"/>
                  <a:pt x="594" y="12913"/>
                  <a:pt x="630" y="12850"/>
                </a:cubicBezTo>
                <a:lnTo>
                  <a:pt x="657" y="12850"/>
                </a:lnTo>
                <a:cubicBezTo>
                  <a:pt x="684" y="12839"/>
                  <a:pt x="721" y="12883"/>
                  <a:pt x="736" y="12797"/>
                </a:cubicBezTo>
                <a:cubicBezTo>
                  <a:pt x="742" y="12801"/>
                  <a:pt x="748" y="12808"/>
                  <a:pt x="751" y="12831"/>
                </a:cubicBezTo>
                <a:cubicBezTo>
                  <a:pt x="747" y="12842"/>
                  <a:pt x="742" y="12854"/>
                  <a:pt x="738" y="12870"/>
                </a:cubicBezTo>
                <a:cubicBezTo>
                  <a:pt x="743" y="12874"/>
                  <a:pt x="748" y="12876"/>
                  <a:pt x="753" y="12876"/>
                </a:cubicBezTo>
                <a:cubicBezTo>
                  <a:pt x="753" y="12884"/>
                  <a:pt x="754" y="12889"/>
                  <a:pt x="753" y="12899"/>
                </a:cubicBezTo>
                <a:lnTo>
                  <a:pt x="657" y="12900"/>
                </a:lnTo>
                <a:cubicBezTo>
                  <a:pt x="647" y="12892"/>
                  <a:pt x="641" y="12912"/>
                  <a:pt x="639" y="12952"/>
                </a:cubicBezTo>
                <a:cubicBezTo>
                  <a:pt x="632" y="12991"/>
                  <a:pt x="620" y="13007"/>
                  <a:pt x="604" y="13003"/>
                </a:cubicBezTo>
                <a:cubicBezTo>
                  <a:pt x="583" y="13034"/>
                  <a:pt x="564" y="13076"/>
                  <a:pt x="534" y="13054"/>
                </a:cubicBezTo>
                <a:cubicBezTo>
                  <a:pt x="511" y="13055"/>
                  <a:pt x="485" y="13035"/>
                  <a:pt x="473" y="13105"/>
                </a:cubicBezTo>
                <a:cubicBezTo>
                  <a:pt x="460" y="13097"/>
                  <a:pt x="441" y="13124"/>
                  <a:pt x="438" y="13055"/>
                </a:cubicBezTo>
                <a:cubicBezTo>
                  <a:pt x="449" y="13071"/>
                  <a:pt x="492" y="13046"/>
                  <a:pt x="464" y="13004"/>
                </a:cubicBezTo>
                <a:cubicBezTo>
                  <a:pt x="441" y="13005"/>
                  <a:pt x="413" y="12976"/>
                  <a:pt x="412" y="13106"/>
                </a:cubicBezTo>
                <a:cubicBezTo>
                  <a:pt x="419" y="13117"/>
                  <a:pt x="429" y="13107"/>
                  <a:pt x="430" y="13156"/>
                </a:cubicBezTo>
                <a:cubicBezTo>
                  <a:pt x="389" y="13140"/>
                  <a:pt x="325" y="13211"/>
                  <a:pt x="377" y="13309"/>
                </a:cubicBezTo>
                <a:cubicBezTo>
                  <a:pt x="339" y="13252"/>
                  <a:pt x="283" y="13228"/>
                  <a:pt x="264" y="13412"/>
                </a:cubicBezTo>
                <a:cubicBezTo>
                  <a:pt x="326" y="13522"/>
                  <a:pt x="373" y="13330"/>
                  <a:pt x="412" y="13512"/>
                </a:cubicBezTo>
                <a:lnTo>
                  <a:pt x="395" y="13512"/>
                </a:lnTo>
                <a:lnTo>
                  <a:pt x="377" y="13513"/>
                </a:lnTo>
                <a:lnTo>
                  <a:pt x="351" y="13513"/>
                </a:lnTo>
                <a:cubicBezTo>
                  <a:pt x="343" y="13607"/>
                  <a:pt x="378" y="13683"/>
                  <a:pt x="351" y="13716"/>
                </a:cubicBezTo>
                <a:cubicBezTo>
                  <a:pt x="341" y="13659"/>
                  <a:pt x="335" y="13571"/>
                  <a:pt x="308" y="13615"/>
                </a:cubicBezTo>
                <a:cubicBezTo>
                  <a:pt x="283" y="13573"/>
                  <a:pt x="285" y="13686"/>
                  <a:pt x="264" y="13666"/>
                </a:cubicBezTo>
                <a:cubicBezTo>
                  <a:pt x="239" y="13624"/>
                  <a:pt x="241" y="13737"/>
                  <a:pt x="220" y="13717"/>
                </a:cubicBezTo>
                <a:cubicBezTo>
                  <a:pt x="179" y="13731"/>
                  <a:pt x="153" y="13834"/>
                  <a:pt x="107" y="13819"/>
                </a:cubicBezTo>
                <a:cubicBezTo>
                  <a:pt x="100" y="13914"/>
                  <a:pt x="96" y="14025"/>
                  <a:pt x="81" y="14074"/>
                </a:cubicBezTo>
                <a:cubicBezTo>
                  <a:pt x="102" y="14043"/>
                  <a:pt x="144" y="14137"/>
                  <a:pt x="151" y="14022"/>
                </a:cubicBezTo>
                <a:cubicBezTo>
                  <a:pt x="157" y="14034"/>
                  <a:pt x="168" y="14024"/>
                  <a:pt x="168" y="14073"/>
                </a:cubicBezTo>
                <a:cubicBezTo>
                  <a:pt x="155" y="14099"/>
                  <a:pt x="146" y="14148"/>
                  <a:pt x="133" y="14175"/>
                </a:cubicBezTo>
                <a:cubicBezTo>
                  <a:pt x="84" y="14176"/>
                  <a:pt x="8" y="14291"/>
                  <a:pt x="11" y="14430"/>
                </a:cubicBezTo>
                <a:lnTo>
                  <a:pt x="11" y="14532"/>
                </a:lnTo>
                <a:cubicBezTo>
                  <a:pt x="-22" y="14620"/>
                  <a:pt x="45" y="14527"/>
                  <a:pt x="37" y="14633"/>
                </a:cubicBezTo>
                <a:cubicBezTo>
                  <a:pt x="19" y="14646"/>
                  <a:pt x="35" y="14857"/>
                  <a:pt x="20" y="14887"/>
                </a:cubicBezTo>
                <a:lnTo>
                  <a:pt x="46" y="14887"/>
                </a:lnTo>
                <a:lnTo>
                  <a:pt x="64" y="14887"/>
                </a:lnTo>
                <a:cubicBezTo>
                  <a:pt x="35" y="14684"/>
                  <a:pt x="110" y="14739"/>
                  <a:pt x="142" y="14734"/>
                </a:cubicBezTo>
                <a:lnTo>
                  <a:pt x="142" y="14836"/>
                </a:lnTo>
                <a:lnTo>
                  <a:pt x="169" y="14836"/>
                </a:lnTo>
                <a:cubicBezTo>
                  <a:pt x="175" y="14824"/>
                  <a:pt x="186" y="14834"/>
                  <a:pt x="186" y="14785"/>
                </a:cubicBezTo>
                <a:cubicBezTo>
                  <a:pt x="125" y="14726"/>
                  <a:pt x="244" y="14535"/>
                  <a:pt x="256" y="14835"/>
                </a:cubicBezTo>
                <a:lnTo>
                  <a:pt x="326" y="14835"/>
                </a:lnTo>
                <a:lnTo>
                  <a:pt x="326" y="14885"/>
                </a:lnTo>
                <a:cubicBezTo>
                  <a:pt x="348" y="14912"/>
                  <a:pt x="357" y="14953"/>
                  <a:pt x="370" y="14834"/>
                </a:cubicBezTo>
                <a:lnTo>
                  <a:pt x="396" y="14834"/>
                </a:lnTo>
                <a:cubicBezTo>
                  <a:pt x="463" y="14962"/>
                  <a:pt x="523" y="14889"/>
                  <a:pt x="571" y="14833"/>
                </a:cubicBezTo>
                <a:cubicBezTo>
                  <a:pt x="591" y="14817"/>
                  <a:pt x="604" y="14841"/>
                  <a:pt x="614" y="14884"/>
                </a:cubicBezTo>
                <a:cubicBezTo>
                  <a:pt x="635" y="14893"/>
                  <a:pt x="698" y="15104"/>
                  <a:pt x="694" y="14933"/>
                </a:cubicBezTo>
                <a:cubicBezTo>
                  <a:pt x="691" y="14864"/>
                  <a:pt x="681" y="14836"/>
                  <a:pt x="685" y="14730"/>
                </a:cubicBezTo>
                <a:cubicBezTo>
                  <a:pt x="710" y="14687"/>
                  <a:pt x="708" y="14801"/>
                  <a:pt x="729" y="14780"/>
                </a:cubicBezTo>
                <a:cubicBezTo>
                  <a:pt x="742" y="14808"/>
                  <a:pt x="774" y="14720"/>
                  <a:pt x="773" y="14830"/>
                </a:cubicBezTo>
                <a:cubicBezTo>
                  <a:pt x="771" y="14871"/>
                  <a:pt x="764" y="14881"/>
                  <a:pt x="764" y="14932"/>
                </a:cubicBezTo>
                <a:cubicBezTo>
                  <a:pt x="781" y="14977"/>
                  <a:pt x="830" y="15094"/>
                  <a:pt x="844" y="14981"/>
                </a:cubicBezTo>
                <a:cubicBezTo>
                  <a:pt x="868" y="15031"/>
                  <a:pt x="891" y="15085"/>
                  <a:pt x="924" y="15082"/>
                </a:cubicBezTo>
                <a:cubicBezTo>
                  <a:pt x="940" y="15084"/>
                  <a:pt x="942" y="15042"/>
                  <a:pt x="932" y="14980"/>
                </a:cubicBezTo>
                <a:cubicBezTo>
                  <a:pt x="967" y="14914"/>
                  <a:pt x="951" y="15147"/>
                  <a:pt x="985" y="15080"/>
                </a:cubicBezTo>
                <a:lnTo>
                  <a:pt x="985" y="15131"/>
                </a:lnTo>
                <a:cubicBezTo>
                  <a:pt x="997" y="15115"/>
                  <a:pt x="1002" y="15059"/>
                  <a:pt x="1021" y="15080"/>
                </a:cubicBezTo>
                <a:lnTo>
                  <a:pt x="1083" y="15079"/>
                </a:lnTo>
                <a:cubicBezTo>
                  <a:pt x="1115" y="14969"/>
                  <a:pt x="1057" y="14961"/>
                  <a:pt x="1038" y="14978"/>
                </a:cubicBezTo>
                <a:cubicBezTo>
                  <a:pt x="1044" y="14841"/>
                  <a:pt x="1020" y="14880"/>
                  <a:pt x="1011" y="14826"/>
                </a:cubicBezTo>
                <a:cubicBezTo>
                  <a:pt x="994" y="14811"/>
                  <a:pt x="994" y="14895"/>
                  <a:pt x="985" y="14928"/>
                </a:cubicBezTo>
                <a:cubicBezTo>
                  <a:pt x="971" y="14855"/>
                  <a:pt x="944" y="14861"/>
                  <a:pt x="932" y="14776"/>
                </a:cubicBezTo>
                <a:lnTo>
                  <a:pt x="905" y="14777"/>
                </a:lnTo>
                <a:cubicBezTo>
                  <a:pt x="889" y="14788"/>
                  <a:pt x="886" y="14720"/>
                  <a:pt x="870" y="14727"/>
                </a:cubicBezTo>
                <a:cubicBezTo>
                  <a:pt x="841" y="14757"/>
                  <a:pt x="829" y="14693"/>
                  <a:pt x="808" y="14677"/>
                </a:cubicBezTo>
                <a:cubicBezTo>
                  <a:pt x="769" y="14664"/>
                  <a:pt x="740" y="14597"/>
                  <a:pt x="694" y="14628"/>
                </a:cubicBezTo>
                <a:cubicBezTo>
                  <a:pt x="666" y="14665"/>
                  <a:pt x="667" y="14541"/>
                  <a:pt x="641" y="14578"/>
                </a:cubicBezTo>
                <a:cubicBezTo>
                  <a:pt x="647" y="14482"/>
                  <a:pt x="667" y="14543"/>
                  <a:pt x="649" y="14426"/>
                </a:cubicBezTo>
                <a:lnTo>
                  <a:pt x="667" y="14425"/>
                </a:lnTo>
                <a:cubicBezTo>
                  <a:pt x="619" y="14411"/>
                  <a:pt x="652" y="14239"/>
                  <a:pt x="658" y="14324"/>
                </a:cubicBezTo>
                <a:cubicBezTo>
                  <a:pt x="646" y="14150"/>
                  <a:pt x="596" y="14339"/>
                  <a:pt x="526" y="14274"/>
                </a:cubicBezTo>
                <a:cubicBezTo>
                  <a:pt x="524" y="14279"/>
                  <a:pt x="522" y="14284"/>
                  <a:pt x="519" y="14290"/>
                </a:cubicBezTo>
                <a:cubicBezTo>
                  <a:pt x="519" y="14289"/>
                  <a:pt x="519" y="14289"/>
                  <a:pt x="519" y="14289"/>
                </a:cubicBezTo>
                <a:cubicBezTo>
                  <a:pt x="516" y="14294"/>
                  <a:pt x="513" y="14299"/>
                  <a:pt x="510" y="14303"/>
                </a:cubicBezTo>
                <a:cubicBezTo>
                  <a:pt x="495" y="14324"/>
                  <a:pt x="473" y="14339"/>
                  <a:pt x="450" y="14338"/>
                </a:cubicBezTo>
                <a:cubicBezTo>
                  <a:pt x="473" y="14338"/>
                  <a:pt x="495" y="14324"/>
                  <a:pt x="510" y="14303"/>
                </a:cubicBezTo>
                <a:cubicBezTo>
                  <a:pt x="506" y="14283"/>
                  <a:pt x="503" y="14254"/>
                  <a:pt x="500" y="14224"/>
                </a:cubicBezTo>
                <a:cubicBezTo>
                  <a:pt x="520" y="14123"/>
                  <a:pt x="549" y="14277"/>
                  <a:pt x="588" y="14223"/>
                </a:cubicBezTo>
                <a:cubicBezTo>
                  <a:pt x="601" y="14023"/>
                  <a:pt x="550" y="14206"/>
                  <a:pt x="553" y="14071"/>
                </a:cubicBezTo>
                <a:cubicBezTo>
                  <a:pt x="596" y="14136"/>
                  <a:pt x="595" y="13948"/>
                  <a:pt x="631" y="13968"/>
                </a:cubicBezTo>
                <a:cubicBezTo>
                  <a:pt x="629" y="14086"/>
                  <a:pt x="633" y="14164"/>
                  <a:pt x="640" y="14222"/>
                </a:cubicBezTo>
                <a:cubicBezTo>
                  <a:pt x="769" y="14128"/>
                  <a:pt x="652" y="14278"/>
                  <a:pt x="640" y="13968"/>
                </a:cubicBezTo>
                <a:cubicBezTo>
                  <a:pt x="664" y="14005"/>
                  <a:pt x="658" y="13867"/>
                  <a:pt x="675" y="13866"/>
                </a:cubicBezTo>
                <a:cubicBezTo>
                  <a:pt x="686" y="13939"/>
                  <a:pt x="706" y="13962"/>
                  <a:pt x="728" y="13967"/>
                </a:cubicBezTo>
                <a:cubicBezTo>
                  <a:pt x="730" y="14006"/>
                  <a:pt x="728" y="14067"/>
                  <a:pt x="737" y="14068"/>
                </a:cubicBezTo>
                <a:cubicBezTo>
                  <a:pt x="750" y="14056"/>
                  <a:pt x="795" y="14017"/>
                  <a:pt x="808" y="14067"/>
                </a:cubicBezTo>
                <a:cubicBezTo>
                  <a:pt x="807" y="14134"/>
                  <a:pt x="792" y="14114"/>
                  <a:pt x="790" y="14169"/>
                </a:cubicBezTo>
                <a:lnTo>
                  <a:pt x="808" y="14169"/>
                </a:lnTo>
                <a:cubicBezTo>
                  <a:pt x="812" y="14001"/>
                  <a:pt x="841" y="14095"/>
                  <a:pt x="860" y="14117"/>
                </a:cubicBezTo>
                <a:cubicBezTo>
                  <a:pt x="862" y="14077"/>
                  <a:pt x="861" y="14017"/>
                  <a:pt x="869" y="14015"/>
                </a:cubicBezTo>
                <a:cubicBezTo>
                  <a:pt x="874" y="13953"/>
                  <a:pt x="902" y="14048"/>
                  <a:pt x="922" y="13963"/>
                </a:cubicBezTo>
                <a:cubicBezTo>
                  <a:pt x="914" y="13800"/>
                  <a:pt x="914" y="13858"/>
                  <a:pt x="930" y="13760"/>
                </a:cubicBezTo>
                <a:cubicBezTo>
                  <a:pt x="931" y="13760"/>
                  <a:pt x="931" y="13757"/>
                  <a:pt x="932" y="13757"/>
                </a:cubicBezTo>
                <a:cubicBezTo>
                  <a:pt x="937" y="13773"/>
                  <a:pt x="943" y="13784"/>
                  <a:pt x="950" y="13787"/>
                </a:cubicBezTo>
                <a:cubicBezTo>
                  <a:pt x="949" y="13794"/>
                  <a:pt x="948" y="13801"/>
                  <a:pt x="948" y="13810"/>
                </a:cubicBezTo>
                <a:cubicBezTo>
                  <a:pt x="971" y="13810"/>
                  <a:pt x="998" y="13790"/>
                  <a:pt x="1010" y="13860"/>
                </a:cubicBezTo>
                <a:cubicBezTo>
                  <a:pt x="1008" y="13935"/>
                  <a:pt x="989" y="13907"/>
                  <a:pt x="975" y="13912"/>
                </a:cubicBezTo>
                <a:lnTo>
                  <a:pt x="939" y="13912"/>
                </a:lnTo>
                <a:cubicBezTo>
                  <a:pt x="950" y="14092"/>
                  <a:pt x="1015" y="13946"/>
                  <a:pt x="1036" y="14063"/>
                </a:cubicBezTo>
                <a:lnTo>
                  <a:pt x="1037" y="14165"/>
                </a:lnTo>
                <a:cubicBezTo>
                  <a:pt x="1065" y="14134"/>
                  <a:pt x="1064" y="14259"/>
                  <a:pt x="1081" y="14164"/>
                </a:cubicBezTo>
                <a:cubicBezTo>
                  <a:pt x="1088" y="14023"/>
                  <a:pt x="1104" y="14067"/>
                  <a:pt x="1125" y="14099"/>
                </a:cubicBezTo>
                <a:cubicBezTo>
                  <a:pt x="1110" y="14123"/>
                  <a:pt x="1097" y="14154"/>
                  <a:pt x="1088" y="14194"/>
                </a:cubicBezTo>
                <a:cubicBezTo>
                  <a:pt x="1107" y="14167"/>
                  <a:pt x="1131" y="14149"/>
                  <a:pt x="1156" y="14136"/>
                </a:cubicBezTo>
                <a:cubicBezTo>
                  <a:pt x="1122" y="14333"/>
                  <a:pt x="1205" y="14274"/>
                  <a:pt x="1231" y="14364"/>
                </a:cubicBezTo>
                <a:cubicBezTo>
                  <a:pt x="1216" y="14463"/>
                  <a:pt x="1170" y="14385"/>
                  <a:pt x="1170" y="14569"/>
                </a:cubicBezTo>
                <a:cubicBezTo>
                  <a:pt x="1181" y="14572"/>
                  <a:pt x="1182" y="14634"/>
                  <a:pt x="1196" y="14619"/>
                </a:cubicBezTo>
                <a:lnTo>
                  <a:pt x="1205" y="14619"/>
                </a:lnTo>
                <a:cubicBezTo>
                  <a:pt x="1231" y="14552"/>
                  <a:pt x="1251" y="14650"/>
                  <a:pt x="1293" y="14617"/>
                </a:cubicBezTo>
                <a:cubicBezTo>
                  <a:pt x="1306" y="14644"/>
                  <a:pt x="1338" y="14556"/>
                  <a:pt x="1337" y="14667"/>
                </a:cubicBezTo>
                <a:cubicBezTo>
                  <a:pt x="1327" y="14673"/>
                  <a:pt x="1316" y="14682"/>
                  <a:pt x="1320" y="14769"/>
                </a:cubicBezTo>
                <a:cubicBezTo>
                  <a:pt x="1363" y="14774"/>
                  <a:pt x="1380" y="14933"/>
                  <a:pt x="1426" y="14918"/>
                </a:cubicBezTo>
                <a:lnTo>
                  <a:pt x="1425" y="14715"/>
                </a:lnTo>
                <a:lnTo>
                  <a:pt x="1355" y="14717"/>
                </a:lnTo>
                <a:lnTo>
                  <a:pt x="1355" y="14615"/>
                </a:lnTo>
                <a:lnTo>
                  <a:pt x="1372" y="14615"/>
                </a:lnTo>
                <a:cubicBezTo>
                  <a:pt x="1381" y="14715"/>
                  <a:pt x="1441" y="14514"/>
                  <a:pt x="1460" y="14663"/>
                </a:cubicBezTo>
                <a:lnTo>
                  <a:pt x="1469" y="14663"/>
                </a:lnTo>
                <a:cubicBezTo>
                  <a:pt x="1471" y="14627"/>
                  <a:pt x="1476" y="14610"/>
                  <a:pt x="1484" y="14613"/>
                </a:cubicBezTo>
                <a:cubicBezTo>
                  <a:pt x="1486" y="14613"/>
                  <a:pt x="1487" y="14618"/>
                  <a:pt x="1489" y="14616"/>
                </a:cubicBezTo>
                <a:cubicBezTo>
                  <a:pt x="1499" y="14632"/>
                  <a:pt x="1503" y="14688"/>
                  <a:pt x="1519" y="14667"/>
                </a:cubicBezTo>
                <a:cubicBezTo>
                  <a:pt x="1522" y="14686"/>
                  <a:pt x="1525" y="14700"/>
                  <a:pt x="1528" y="14712"/>
                </a:cubicBezTo>
                <a:lnTo>
                  <a:pt x="1487" y="14713"/>
                </a:lnTo>
                <a:cubicBezTo>
                  <a:pt x="1466" y="14672"/>
                  <a:pt x="1447" y="14786"/>
                  <a:pt x="1478" y="14764"/>
                </a:cubicBezTo>
                <a:cubicBezTo>
                  <a:pt x="1499" y="14743"/>
                  <a:pt x="1498" y="14856"/>
                  <a:pt x="1522" y="14814"/>
                </a:cubicBezTo>
                <a:lnTo>
                  <a:pt x="1549" y="14813"/>
                </a:lnTo>
                <a:lnTo>
                  <a:pt x="1575" y="14812"/>
                </a:lnTo>
                <a:cubicBezTo>
                  <a:pt x="1577" y="14804"/>
                  <a:pt x="1578" y="14796"/>
                  <a:pt x="1580" y="14789"/>
                </a:cubicBezTo>
                <a:cubicBezTo>
                  <a:pt x="1585" y="14796"/>
                  <a:pt x="1591" y="14805"/>
                  <a:pt x="1595" y="14818"/>
                </a:cubicBezTo>
                <a:lnTo>
                  <a:pt x="1626" y="14818"/>
                </a:lnTo>
                <a:cubicBezTo>
                  <a:pt x="1627" y="14893"/>
                  <a:pt x="1644" y="14865"/>
                  <a:pt x="1656" y="14869"/>
                </a:cubicBezTo>
                <a:cubicBezTo>
                  <a:pt x="1679" y="14879"/>
                  <a:pt x="1701" y="14892"/>
                  <a:pt x="1723" y="14907"/>
                </a:cubicBezTo>
                <a:cubicBezTo>
                  <a:pt x="1722" y="14933"/>
                  <a:pt x="1720" y="14953"/>
                  <a:pt x="1716" y="14961"/>
                </a:cubicBezTo>
                <a:cubicBezTo>
                  <a:pt x="1727" y="14970"/>
                  <a:pt x="1733" y="14956"/>
                  <a:pt x="1738" y="14934"/>
                </a:cubicBezTo>
                <a:cubicBezTo>
                  <a:pt x="1746" y="14939"/>
                  <a:pt x="1757" y="14935"/>
                  <a:pt x="1756" y="14988"/>
                </a:cubicBezTo>
                <a:cubicBezTo>
                  <a:pt x="1739" y="14967"/>
                  <a:pt x="1726" y="14989"/>
                  <a:pt x="1716" y="15029"/>
                </a:cubicBezTo>
                <a:cubicBezTo>
                  <a:pt x="1694" y="14941"/>
                  <a:pt x="1684" y="14876"/>
                  <a:pt x="1677" y="15020"/>
                </a:cubicBezTo>
                <a:cubicBezTo>
                  <a:pt x="1672" y="15007"/>
                  <a:pt x="1669" y="14975"/>
                  <a:pt x="1672" y="14916"/>
                </a:cubicBezTo>
                <a:cubicBezTo>
                  <a:pt x="1653" y="14892"/>
                  <a:pt x="1648" y="14989"/>
                  <a:pt x="1641" y="15065"/>
                </a:cubicBezTo>
                <a:lnTo>
                  <a:pt x="1593" y="15066"/>
                </a:lnTo>
                <a:lnTo>
                  <a:pt x="1576" y="15066"/>
                </a:lnTo>
                <a:cubicBezTo>
                  <a:pt x="1569" y="15118"/>
                  <a:pt x="1559" y="15149"/>
                  <a:pt x="1554" y="15206"/>
                </a:cubicBezTo>
                <a:cubicBezTo>
                  <a:pt x="1548" y="15209"/>
                  <a:pt x="1542" y="15213"/>
                  <a:pt x="1537" y="15217"/>
                </a:cubicBezTo>
                <a:cubicBezTo>
                  <a:pt x="1533" y="15168"/>
                  <a:pt x="1533" y="15123"/>
                  <a:pt x="1541" y="15068"/>
                </a:cubicBezTo>
                <a:cubicBezTo>
                  <a:pt x="1427" y="15077"/>
                  <a:pt x="1392" y="14967"/>
                  <a:pt x="1294" y="15074"/>
                </a:cubicBezTo>
                <a:cubicBezTo>
                  <a:pt x="1293" y="14999"/>
                  <a:pt x="1273" y="15028"/>
                  <a:pt x="1259" y="15025"/>
                </a:cubicBezTo>
                <a:cubicBezTo>
                  <a:pt x="1223" y="14873"/>
                  <a:pt x="1177" y="15094"/>
                  <a:pt x="1127" y="15027"/>
                </a:cubicBezTo>
                <a:cubicBezTo>
                  <a:pt x="1141" y="14885"/>
                  <a:pt x="1088" y="14887"/>
                  <a:pt x="1091" y="14977"/>
                </a:cubicBezTo>
                <a:cubicBezTo>
                  <a:pt x="1118" y="14975"/>
                  <a:pt x="1100" y="15233"/>
                  <a:pt x="1127" y="15231"/>
                </a:cubicBezTo>
                <a:cubicBezTo>
                  <a:pt x="1138" y="15222"/>
                  <a:pt x="1152" y="15239"/>
                  <a:pt x="1154" y="15179"/>
                </a:cubicBezTo>
                <a:cubicBezTo>
                  <a:pt x="1154" y="15148"/>
                  <a:pt x="1155" y="15119"/>
                  <a:pt x="1162" y="15128"/>
                </a:cubicBezTo>
                <a:cubicBezTo>
                  <a:pt x="1174" y="15266"/>
                  <a:pt x="1241" y="15353"/>
                  <a:pt x="1268" y="15228"/>
                </a:cubicBezTo>
                <a:cubicBezTo>
                  <a:pt x="1261" y="15217"/>
                  <a:pt x="1258" y="15185"/>
                  <a:pt x="1259" y="15126"/>
                </a:cubicBezTo>
                <a:lnTo>
                  <a:pt x="1277" y="15126"/>
                </a:lnTo>
                <a:lnTo>
                  <a:pt x="1277" y="15176"/>
                </a:lnTo>
                <a:cubicBezTo>
                  <a:pt x="1285" y="15275"/>
                  <a:pt x="1368" y="15394"/>
                  <a:pt x="1365" y="15225"/>
                </a:cubicBezTo>
                <a:cubicBezTo>
                  <a:pt x="1417" y="15264"/>
                  <a:pt x="1451" y="15311"/>
                  <a:pt x="1491" y="15304"/>
                </a:cubicBezTo>
                <a:cubicBezTo>
                  <a:pt x="1485" y="15325"/>
                  <a:pt x="1479" y="15350"/>
                  <a:pt x="1473" y="15379"/>
                </a:cubicBezTo>
                <a:cubicBezTo>
                  <a:pt x="1458" y="15547"/>
                  <a:pt x="1323" y="15566"/>
                  <a:pt x="1373" y="15662"/>
                </a:cubicBezTo>
                <a:cubicBezTo>
                  <a:pt x="1377" y="15666"/>
                  <a:pt x="1382" y="15671"/>
                  <a:pt x="1379" y="15714"/>
                </a:cubicBezTo>
                <a:cubicBezTo>
                  <a:pt x="1350" y="15762"/>
                  <a:pt x="1315" y="15761"/>
                  <a:pt x="1290" y="15847"/>
                </a:cubicBezTo>
                <a:lnTo>
                  <a:pt x="1260" y="15840"/>
                </a:lnTo>
                <a:cubicBezTo>
                  <a:pt x="1249" y="15916"/>
                  <a:pt x="1235" y="15960"/>
                  <a:pt x="1224" y="16035"/>
                </a:cubicBezTo>
                <a:cubicBezTo>
                  <a:pt x="1205" y="16024"/>
                  <a:pt x="1192" y="16055"/>
                  <a:pt x="1183" y="16128"/>
                </a:cubicBezTo>
                <a:cubicBezTo>
                  <a:pt x="1172" y="16142"/>
                  <a:pt x="1167" y="16197"/>
                  <a:pt x="1151" y="16172"/>
                </a:cubicBezTo>
                <a:cubicBezTo>
                  <a:pt x="1142" y="16181"/>
                  <a:pt x="1138" y="16226"/>
                  <a:pt x="1134" y="16270"/>
                </a:cubicBezTo>
                <a:lnTo>
                  <a:pt x="1118" y="16267"/>
                </a:lnTo>
                <a:cubicBezTo>
                  <a:pt x="1067" y="16315"/>
                  <a:pt x="1035" y="16521"/>
                  <a:pt x="986" y="16594"/>
                </a:cubicBezTo>
                <a:cubicBezTo>
                  <a:pt x="951" y="16579"/>
                  <a:pt x="932" y="16690"/>
                  <a:pt x="918" y="16834"/>
                </a:cubicBezTo>
                <a:cubicBezTo>
                  <a:pt x="899" y="16829"/>
                  <a:pt x="893" y="16917"/>
                  <a:pt x="870" y="16875"/>
                </a:cubicBezTo>
                <a:cubicBezTo>
                  <a:pt x="867" y="16935"/>
                  <a:pt x="868" y="17020"/>
                  <a:pt x="858" y="17026"/>
                </a:cubicBezTo>
                <a:cubicBezTo>
                  <a:pt x="846" y="16926"/>
                  <a:pt x="818" y="17011"/>
                  <a:pt x="809" y="17117"/>
                </a:cubicBezTo>
                <a:cubicBezTo>
                  <a:pt x="785" y="17087"/>
                  <a:pt x="777" y="17182"/>
                  <a:pt x="760" y="17208"/>
                </a:cubicBezTo>
                <a:cubicBezTo>
                  <a:pt x="776" y="17376"/>
                  <a:pt x="723" y="17467"/>
                  <a:pt x="768" y="17516"/>
                </a:cubicBezTo>
                <a:lnTo>
                  <a:pt x="792" y="17521"/>
                </a:lnTo>
                <a:cubicBezTo>
                  <a:pt x="788" y="17349"/>
                  <a:pt x="818" y="17447"/>
                  <a:pt x="833" y="17428"/>
                </a:cubicBezTo>
                <a:cubicBezTo>
                  <a:pt x="884" y="17578"/>
                  <a:pt x="871" y="17282"/>
                  <a:pt x="901" y="17544"/>
                </a:cubicBezTo>
                <a:cubicBezTo>
                  <a:pt x="930" y="17652"/>
                  <a:pt x="960" y="17511"/>
                  <a:pt x="1003" y="17566"/>
                </a:cubicBezTo>
                <a:cubicBezTo>
                  <a:pt x="1033" y="17540"/>
                  <a:pt x="1078" y="17649"/>
                  <a:pt x="1096" y="17536"/>
                </a:cubicBezTo>
                <a:cubicBezTo>
                  <a:pt x="1104" y="17538"/>
                  <a:pt x="1106" y="17497"/>
                  <a:pt x="1113" y="17489"/>
                </a:cubicBezTo>
                <a:cubicBezTo>
                  <a:pt x="1249" y="17612"/>
                  <a:pt x="1453" y="17099"/>
                  <a:pt x="1541" y="17332"/>
                </a:cubicBezTo>
                <a:cubicBezTo>
                  <a:pt x="1543" y="17271"/>
                  <a:pt x="1546" y="17213"/>
                  <a:pt x="1559" y="17235"/>
                </a:cubicBezTo>
                <a:lnTo>
                  <a:pt x="1555" y="17387"/>
                </a:lnTo>
                <a:cubicBezTo>
                  <a:pt x="1586" y="17461"/>
                  <a:pt x="1571" y="17148"/>
                  <a:pt x="1599" y="17193"/>
                </a:cubicBezTo>
                <a:cubicBezTo>
                  <a:pt x="1604" y="17206"/>
                  <a:pt x="1606" y="17238"/>
                  <a:pt x="1604" y="17296"/>
                </a:cubicBezTo>
                <a:cubicBezTo>
                  <a:pt x="1624" y="17338"/>
                  <a:pt x="1622" y="17199"/>
                  <a:pt x="1637" y="17203"/>
                </a:cubicBezTo>
                <a:cubicBezTo>
                  <a:pt x="1656" y="17117"/>
                  <a:pt x="1663" y="17094"/>
                  <a:pt x="1685" y="17163"/>
                </a:cubicBezTo>
                <a:cubicBezTo>
                  <a:pt x="1693" y="17235"/>
                  <a:pt x="1717" y="17221"/>
                  <a:pt x="1737" y="17227"/>
                </a:cubicBezTo>
                <a:cubicBezTo>
                  <a:pt x="1740" y="17165"/>
                  <a:pt x="1743" y="17107"/>
                  <a:pt x="1756" y="17129"/>
                </a:cubicBezTo>
                <a:cubicBezTo>
                  <a:pt x="1771" y="17164"/>
                  <a:pt x="1811" y="17060"/>
                  <a:pt x="1799" y="17242"/>
                </a:cubicBezTo>
                <a:cubicBezTo>
                  <a:pt x="1814" y="17239"/>
                  <a:pt x="1826" y="17215"/>
                  <a:pt x="1833" y="17148"/>
                </a:cubicBezTo>
                <a:cubicBezTo>
                  <a:pt x="1852" y="17122"/>
                  <a:pt x="1870" y="17084"/>
                  <a:pt x="1896" y="17113"/>
                </a:cubicBezTo>
                <a:lnTo>
                  <a:pt x="1934" y="17122"/>
                </a:lnTo>
                <a:cubicBezTo>
                  <a:pt x="1935" y="17162"/>
                  <a:pt x="1932" y="17222"/>
                  <a:pt x="1939" y="17226"/>
                </a:cubicBezTo>
                <a:cubicBezTo>
                  <a:pt x="1950" y="17079"/>
                  <a:pt x="1963" y="17262"/>
                  <a:pt x="1978" y="17235"/>
                </a:cubicBezTo>
                <a:cubicBezTo>
                  <a:pt x="1981" y="17196"/>
                  <a:pt x="1981" y="17136"/>
                  <a:pt x="1988" y="17136"/>
                </a:cubicBezTo>
                <a:cubicBezTo>
                  <a:pt x="1989" y="17156"/>
                  <a:pt x="1992" y="17174"/>
                  <a:pt x="1995" y="17190"/>
                </a:cubicBezTo>
                <a:cubicBezTo>
                  <a:pt x="1992" y="17211"/>
                  <a:pt x="1989" y="17239"/>
                  <a:pt x="1988" y="17278"/>
                </a:cubicBezTo>
                <a:cubicBezTo>
                  <a:pt x="1961" y="17275"/>
                  <a:pt x="1947" y="17376"/>
                  <a:pt x="1925" y="17409"/>
                </a:cubicBezTo>
                <a:cubicBezTo>
                  <a:pt x="1960" y="17513"/>
                  <a:pt x="1975" y="17390"/>
                  <a:pt x="2010" y="17337"/>
                </a:cubicBezTo>
                <a:cubicBezTo>
                  <a:pt x="2021" y="17338"/>
                  <a:pt x="2024" y="17276"/>
                  <a:pt x="2036" y="17295"/>
                </a:cubicBezTo>
                <a:cubicBezTo>
                  <a:pt x="2039" y="17288"/>
                  <a:pt x="2042" y="17280"/>
                  <a:pt x="2044" y="17271"/>
                </a:cubicBezTo>
                <a:cubicBezTo>
                  <a:pt x="2058" y="17276"/>
                  <a:pt x="2073" y="17271"/>
                  <a:pt x="2085" y="17254"/>
                </a:cubicBezTo>
                <a:cubicBezTo>
                  <a:pt x="2082" y="17272"/>
                  <a:pt x="2079" y="17284"/>
                  <a:pt x="2077" y="17309"/>
                </a:cubicBezTo>
                <a:cubicBezTo>
                  <a:pt x="2058" y="17419"/>
                  <a:pt x="2030" y="17443"/>
                  <a:pt x="2017" y="17595"/>
                </a:cubicBezTo>
                <a:cubicBezTo>
                  <a:pt x="2015" y="17713"/>
                  <a:pt x="1991" y="17643"/>
                  <a:pt x="1987" y="17738"/>
                </a:cubicBezTo>
                <a:cubicBezTo>
                  <a:pt x="1973" y="17778"/>
                  <a:pt x="1958" y="17804"/>
                  <a:pt x="1954" y="17931"/>
                </a:cubicBezTo>
                <a:cubicBezTo>
                  <a:pt x="1965" y="17963"/>
                  <a:pt x="1999" y="17887"/>
                  <a:pt x="1993" y="17996"/>
                </a:cubicBezTo>
                <a:cubicBezTo>
                  <a:pt x="1980" y="18035"/>
                  <a:pt x="1965" y="18063"/>
                  <a:pt x="1961" y="18189"/>
                </a:cubicBezTo>
                <a:cubicBezTo>
                  <a:pt x="2005" y="18095"/>
                  <a:pt x="2045" y="18257"/>
                  <a:pt x="2029" y="18572"/>
                </a:cubicBezTo>
                <a:lnTo>
                  <a:pt x="2027" y="18622"/>
                </a:lnTo>
                <a:cubicBezTo>
                  <a:pt x="2018" y="18610"/>
                  <a:pt x="2012" y="18628"/>
                  <a:pt x="2009" y="18667"/>
                </a:cubicBezTo>
                <a:cubicBezTo>
                  <a:pt x="2020" y="18694"/>
                  <a:pt x="2006" y="18711"/>
                  <a:pt x="2005" y="18768"/>
                </a:cubicBezTo>
                <a:lnTo>
                  <a:pt x="1997" y="18765"/>
                </a:lnTo>
                <a:cubicBezTo>
                  <a:pt x="1940" y="18715"/>
                  <a:pt x="1986" y="18932"/>
                  <a:pt x="1963" y="19009"/>
                </a:cubicBezTo>
                <a:lnTo>
                  <a:pt x="1961" y="19059"/>
                </a:lnTo>
                <a:cubicBezTo>
                  <a:pt x="1965" y="19163"/>
                  <a:pt x="1967" y="19280"/>
                  <a:pt x="1984" y="19323"/>
                </a:cubicBezTo>
                <a:lnTo>
                  <a:pt x="1982" y="19374"/>
                </a:lnTo>
                <a:cubicBezTo>
                  <a:pt x="2000" y="19436"/>
                  <a:pt x="2020" y="19167"/>
                  <a:pt x="2026" y="19338"/>
                </a:cubicBezTo>
                <a:cubicBezTo>
                  <a:pt x="2044" y="19329"/>
                  <a:pt x="2041" y="19412"/>
                  <a:pt x="2048" y="19448"/>
                </a:cubicBezTo>
                <a:cubicBezTo>
                  <a:pt x="2063" y="19449"/>
                  <a:pt x="2075" y="19468"/>
                  <a:pt x="2081" y="19510"/>
                </a:cubicBezTo>
                <a:cubicBezTo>
                  <a:pt x="2100" y="19507"/>
                  <a:pt x="2107" y="19561"/>
                  <a:pt x="2101" y="19671"/>
                </a:cubicBezTo>
                <a:lnTo>
                  <a:pt x="2093" y="19668"/>
                </a:lnTo>
                <a:cubicBezTo>
                  <a:pt x="2085" y="19741"/>
                  <a:pt x="2075" y="19791"/>
                  <a:pt x="2068" y="19864"/>
                </a:cubicBezTo>
                <a:lnTo>
                  <a:pt x="2137" y="19887"/>
                </a:lnTo>
                <a:cubicBezTo>
                  <a:pt x="2134" y="19975"/>
                  <a:pt x="2134" y="20045"/>
                  <a:pt x="2139" y="20093"/>
                </a:cubicBezTo>
                <a:cubicBezTo>
                  <a:pt x="2136" y="20131"/>
                  <a:pt x="2135" y="20192"/>
                  <a:pt x="2127" y="20191"/>
                </a:cubicBezTo>
                <a:cubicBezTo>
                  <a:pt x="2132" y="20352"/>
                  <a:pt x="2171" y="20094"/>
                  <a:pt x="2166" y="20306"/>
                </a:cubicBezTo>
                <a:cubicBezTo>
                  <a:pt x="2175" y="20452"/>
                  <a:pt x="2190" y="20112"/>
                  <a:pt x="2207" y="20115"/>
                </a:cubicBezTo>
                <a:lnTo>
                  <a:pt x="2224" y="20120"/>
                </a:lnTo>
                <a:cubicBezTo>
                  <a:pt x="2230" y="20133"/>
                  <a:pt x="2241" y="20126"/>
                  <a:pt x="2239" y="20176"/>
                </a:cubicBezTo>
                <a:cubicBezTo>
                  <a:pt x="2238" y="20227"/>
                  <a:pt x="2244" y="20239"/>
                  <a:pt x="2244" y="20280"/>
                </a:cubicBezTo>
                <a:lnTo>
                  <a:pt x="2270" y="20288"/>
                </a:lnTo>
                <a:cubicBezTo>
                  <a:pt x="2271" y="20328"/>
                  <a:pt x="2275" y="20349"/>
                  <a:pt x="2285" y="20344"/>
                </a:cubicBezTo>
                <a:cubicBezTo>
                  <a:pt x="2296" y="20194"/>
                  <a:pt x="2302" y="20398"/>
                  <a:pt x="2320" y="20355"/>
                </a:cubicBezTo>
                <a:lnTo>
                  <a:pt x="2328" y="20357"/>
                </a:lnTo>
                <a:cubicBezTo>
                  <a:pt x="2332" y="20142"/>
                  <a:pt x="2367" y="20324"/>
                  <a:pt x="2381" y="20322"/>
                </a:cubicBezTo>
                <a:lnTo>
                  <a:pt x="2407" y="20330"/>
                </a:lnTo>
                <a:cubicBezTo>
                  <a:pt x="2409" y="20246"/>
                  <a:pt x="2384" y="20295"/>
                  <a:pt x="2384" y="20221"/>
                </a:cubicBezTo>
                <a:cubicBezTo>
                  <a:pt x="2370" y="20187"/>
                  <a:pt x="2332" y="20267"/>
                  <a:pt x="2335" y="20155"/>
                </a:cubicBezTo>
                <a:cubicBezTo>
                  <a:pt x="2446" y="20051"/>
                  <a:pt x="2512" y="19881"/>
                  <a:pt x="2625" y="19934"/>
                </a:cubicBezTo>
                <a:cubicBezTo>
                  <a:pt x="2667" y="19844"/>
                  <a:pt x="2688" y="19933"/>
                  <a:pt x="2731" y="19810"/>
                </a:cubicBezTo>
                <a:lnTo>
                  <a:pt x="2756" y="19817"/>
                </a:lnTo>
                <a:cubicBezTo>
                  <a:pt x="2849" y="19856"/>
                  <a:pt x="2926" y="19784"/>
                  <a:pt x="3012" y="19781"/>
                </a:cubicBezTo>
                <a:lnTo>
                  <a:pt x="3011" y="19831"/>
                </a:lnTo>
                <a:cubicBezTo>
                  <a:pt x="3010" y="19911"/>
                  <a:pt x="3032" y="19876"/>
                  <a:pt x="3024" y="19987"/>
                </a:cubicBezTo>
                <a:cubicBezTo>
                  <a:pt x="3056" y="20003"/>
                  <a:pt x="3086" y="19999"/>
                  <a:pt x="3103" y="19904"/>
                </a:cubicBezTo>
                <a:cubicBezTo>
                  <a:pt x="3076" y="19876"/>
                  <a:pt x="3028" y="19954"/>
                  <a:pt x="3029" y="19785"/>
                </a:cubicBezTo>
                <a:cubicBezTo>
                  <a:pt x="3032" y="19746"/>
                  <a:pt x="3038" y="19728"/>
                  <a:pt x="3048" y="19738"/>
                </a:cubicBezTo>
                <a:lnTo>
                  <a:pt x="3107" y="19752"/>
                </a:lnTo>
                <a:lnTo>
                  <a:pt x="3108" y="19701"/>
                </a:lnTo>
                <a:cubicBezTo>
                  <a:pt x="3138" y="19669"/>
                  <a:pt x="3148" y="19739"/>
                  <a:pt x="3137" y="19912"/>
                </a:cubicBezTo>
                <a:lnTo>
                  <a:pt x="3170" y="19920"/>
                </a:lnTo>
                <a:cubicBezTo>
                  <a:pt x="3171" y="19960"/>
                  <a:pt x="3168" y="20020"/>
                  <a:pt x="3176" y="20023"/>
                </a:cubicBezTo>
                <a:cubicBezTo>
                  <a:pt x="3179" y="19984"/>
                  <a:pt x="3185" y="19966"/>
                  <a:pt x="3195" y="19976"/>
                </a:cubicBezTo>
                <a:lnTo>
                  <a:pt x="3196" y="19926"/>
                </a:lnTo>
                <a:lnTo>
                  <a:pt x="3221" y="19932"/>
                </a:lnTo>
                <a:cubicBezTo>
                  <a:pt x="3221" y="19901"/>
                  <a:pt x="3221" y="19871"/>
                  <a:pt x="3214" y="19879"/>
                </a:cubicBezTo>
                <a:cubicBezTo>
                  <a:pt x="3209" y="19725"/>
                  <a:pt x="3235" y="19793"/>
                  <a:pt x="3250" y="19785"/>
                </a:cubicBezTo>
                <a:cubicBezTo>
                  <a:pt x="3262" y="19714"/>
                  <a:pt x="3284" y="19715"/>
                  <a:pt x="3296" y="19642"/>
                </a:cubicBezTo>
                <a:lnTo>
                  <a:pt x="3321" y="19647"/>
                </a:lnTo>
                <a:lnTo>
                  <a:pt x="3329" y="19649"/>
                </a:lnTo>
                <a:cubicBezTo>
                  <a:pt x="3341" y="19680"/>
                  <a:pt x="3374" y="19600"/>
                  <a:pt x="3370" y="19709"/>
                </a:cubicBezTo>
                <a:cubicBezTo>
                  <a:pt x="3366" y="19798"/>
                  <a:pt x="3353" y="19822"/>
                  <a:pt x="3334" y="19803"/>
                </a:cubicBezTo>
                <a:lnTo>
                  <a:pt x="3309" y="19798"/>
                </a:lnTo>
                <a:lnTo>
                  <a:pt x="3292" y="19794"/>
                </a:lnTo>
                <a:cubicBezTo>
                  <a:pt x="3295" y="19933"/>
                  <a:pt x="3253" y="19749"/>
                  <a:pt x="3256" y="19888"/>
                </a:cubicBezTo>
                <a:cubicBezTo>
                  <a:pt x="3287" y="19924"/>
                  <a:pt x="3342" y="19871"/>
                  <a:pt x="3372" y="20015"/>
                </a:cubicBezTo>
                <a:lnTo>
                  <a:pt x="3375" y="19863"/>
                </a:lnTo>
                <a:cubicBezTo>
                  <a:pt x="3418" y="19855"/>
                  <a:pt x="3462" y="19857"/>
                  <a:pt x="3496" y="19786"/>
                </a:cubicBezTo>
                <a:lnTo>
                  <a:pt x="3546" y="19796"/>
                </a:lnTo>
                <a:cubicBezTo>
                  <a:pt x="3573" y="19831"/>
                  <a:pt x="3586" y="19769"/>
                  <a:pt x="3606" y="19756"/>
                </a:cubicBezTo>
                <a:cubicBezTo>
                  <a:pt x="3616" y="19750"/>
                  <a:pt x="3630" y="19770"/>
                  <a:pt x="3632" y="19711"/>
                </a:cubicBezTo>
                <a:lnTo>
                  <a:pt x="3666" y="19717"/>
                </a:lnTo>
                <a:lnTo>
                  <a:pt x="3725" y="19727"/>
                </a:lnTo>
                <a:cubicBezTo>
                  <a:pt x="3727" y="19689"/>
                  <a:pt x="3733" y="19670"/>
                  <a:pt x="3742" y="19680"/>
                </a:cubicBezTo>
                <a:lnTo>
                  <a:pt x="3759" y="19683"/>
                </a:lnTo>
                <a:lnTo>
                  <a:pt x="3760" y="19632"/>
                </a:lnTo>
                <a:lnTo>
                  <a:pt x="3819" y="19643"/>
                </a:lnTo>
                <a:lnTo>
                  <a:pt x="3844" y="19647"/>
                </a:lnTo>
                <a:cubicBezTo>
                  <a:pt x="3825" y="19846"/>
                  <a:pt x="3863" y="19861"/>
                  <a:pt x="3822" y="19949"/>
                </a:cubicBezTo>
                <a:lnTo>
                  <a:pt x="3797" y="19944"/>
                </a:lnTo>
                <a:cubicBezTo>
                  <a:pt x="3785" y="20058"/>
                  <a:pt x="3743" y="19954"/>
                  <a:pt x="3720" y="19981"/>
                </a:cubicBezTo>
                <a:lnTo>
                  <a:pt x="3703" y="19978"/>
                </a:lnTo>
                <a:cubicBezTo>
                  <a:pt x="3702" y="20029"/>
                  <a:pt x="3695" y="20037"/>
                  <a:pt x="3693" y="20078"/>
                </a:cubicBezTo>
                <a:cubicBezTo>
                  <a:pt x="3744" y="20053"/>
                  <a:pt x="3779" y="20177"/>
                  <a:pt x="3803" y="20047"/>
                </a:cubicBezTo>
                <a:lnTo>
                  <a:pt x="3820" y="20050"/>
                </a:lnTo>
                <a:cubicBezTo>
                  <a:pt x="3880" y="19973"/>
                  <a:pt x="3958" y="20080"/>
                  <a:pt x="4017" y="19879"/>
                </a:cubicBezTo>
                <a:cubicBezTo>
                  <a:pt x="3975" y="19869"/>
                  <a:pt x="3946" y="19955"/>
                  <a:pt x="3898" y="19911"/>
                </a:cubicBezTo>
                <a:lnTo>
                  <a:pt x="3865" y="19905"/>
                </a:lnTo>
                <a:cubicBezTo>
                  <a:pt x="3870" y="19844"/>
                  <a:pt x="3925" y="19724"/>
                  <a:pt x="3885" y="19705"/>
                </a:cubicBezTo>
                <a:lnTo>
                  <a:pt x="3887" y="19603"/>
                </a:lnTo>
                <a:cubicBezTo>
                  <a:pt x="3950" y="19583"/>
                  <a:pt x="4004" y="19509"/>
                  <a:pt x="4073" y="19532"/>
                </a:cubicBezTo>
                <a:lnTo>
                  <a:pt x="4098" y="19535"/>
                </a:lnTo>
                <a:cubicBezTo>
                  <a:pt x="4187" y="19411"/>
                  <a:pt x="4250" y="19458"/>
                  <a:pt x="4351" y="19419"/>
                </a:cubicBezTo>
                <a:cubicBezTo>
                  <a:pt x="4398" y="19443"/>
                  <a:pt x="4438" y="19299"/>
                  <a:pt x="4469" y="19383"/>
                </a:cubicBezTo>
                <a:cubicBezTo>
                  <a:pt x="4503" y="19394"/>
                  <a:pt x="4523" y="19301"/>
                  <a:pt x="4562" y="19344"/>
                </a:cubicBezTo>
                <a:lnTo>
                  <a:pt x="4578" y="19346"/>
                </a:lnTo>
                <a:lnTo>
                  <a:pt x="4603" y="19349"/>
                </a:lnTo>
                <a:lnTo>
                  <a:pt x="4662" y="19355"/>
                </a:lnTo>
                <a:lnTo>
                  <a:pt x="4703" y="19360"/>
                </a:lnTo>
                <a:lnTo>
                  <a:pt x="4728" y="19363"/>
                </a:lnTo>
                <a:cubicBezTo>
                  <a:pt x="4728" y="19430"/>
                  <a:pt x="4713" y="19407"/>
                  <a:pt x="4710" y="19462"/>
                </a:cubicBezTo>
                <a:lnTo>
                  <a:pt x="4710" y="19513"/>
                </a:lnTo>
                <a:cubicBezTo>
                  <a:pt x="4686" y="19553"/>
                  <a:pt x="4689" y="19439"/>
                  <a:pt x="4669" y="19457"/>
                </a:cubicBezTo>
                <a:cubicBezTo>
                  <a:pt x="4656" y="19479"/>
                  <a:pt x="4669" y="19502"/>
                  <a:pt x="4668" y="19559"/>
                </a:cubicBezTo>
                <a:lnTo>
                  <a:pt x="4801" y="19574"/>
                </a:lnTo>
                <a:cubicBezTo>
                  <a:pt x="4816" y="19582"/>
                  <a:pt x="4819" y="19513"/>
                  <a:pt x="4835" y="19526"/>
                </a:cubicBezTo>
                <a:cubicBezTo>
                  <a:pt x="4826" y="19369"/>
                  <a:pt x="4797" y="19617"/>
                  <a:pt x="4786" y="19470"/>
                </a:cubicBezTo>
                <a:cubicBezTo>
                  <a:pt x="4783" y="19398"/>
                  <a:pt x="4777" y="19383"/>
                  <a:pt x="4787" y="19318"/>
                </a:cubicBezTo>
                <a:cubicBezTo>
                  <a:pt x="4799" y="19303"/>
                  <a:pt x="4804" y="19247"/>
                  <a:pt x="4821" y="19270"/>
                </a:cubicBezTo>
                <a:cubicBezTo>
                  <a:pt x="4831" y="19490"/>
                  <a:pt x="4883" y="19165"/>
                  <a:pt x="4912" y="19331"/>
                </a:cubicBezTo>
                <a:cubicBezTo>
                  <a:pt x="4920" y="19200"/>
                  <a:pt x="4941" y="19157"/>
                  <a:pt x="4972" y="19183"/>
                </a:cubicBezTo>
                <a:lnTo>
                  <a:pt x="4980" y="19184"/>
                </a:lnTo>
                <a:cubicBezTo>
                  <a:pt x="4997" y="19217"/>
                  <a:pt x="5039" y="19107"/>
                  <a:pt x="5029" y="19290"/>
                </a:cubicBezTo>
                <a:cubicBezTo>
                  <a:pt x="5053" y="19301"/>
                  <a:pt x="5047" y="19120"/>
                  <a:pt x="5080" y="19193"/>
                </a:cubicBezTo>
                <a:lnTo>
                  <a:pt x="5105" y="19195"/>
                </a:lnTo>
                <a:cubicBezTo>
                  <a:pt x="5138" y="19248"/>
                  <a:pt x="5177" y="19264"/>
                  <a:pt x="5221" y="19255"/>
                </a:cubicBezTo>
                <a:cubicBezTo>
                  <a:pt x="5223" y="19196"/>
                  <a:pt x="5235" y="19201"/>
                  <a:pt x="5246" y="19206"/>
                </a:cubicBezTo>
                <a:lnTo>
                  <a:pt x="5255" y="19207"/>
                </a:lnTo>
                <a:cubicBezTo>
                  <a:pt x="5266" y="19206"/>
                  <a:pt x="5273" y="19232"/>
                  <a:pt x="5279" y="19260"/>
                </a:cubicBezTo>
                <a:cubicBezTo>
                  <a:pt x="5287" y="19260"/>
                  <a:pt x="5289" y="19219"/>
                  <a:pt x="5296" y="19210"/>
                </a:cubicBezTo>
                <a:lnTo>
                  <a:pt x="5321" y="19212"/>
                </a:lnTo>
                <a:cubicBezTo>
                  <a:pt x="5347" y="19224"/>
                  <a:pt x="5382" y="19182"/>
                  <a:pt x="5395" y="19268"/>
                </a:cubicBezTo>
                <a:lnTo>
                  <a:pt x="5404" y="19269"/>
                </a:lnTo>
                <a:cubicBezTo>
                  <a:pt x="5430" y="19333"/>
                  <a:pt x="5411" y="19104"/>
                  <a:pt x="5438" y="19169"/>
                </a:cubicBezTo>
                <a:cubicBezTo>
                  <a:pt x="5444" y="19181"/>
                  <a:pt x="5447" y="19212"/>
                  <a:pt x="5445" y="19271"/>
                </a:cubicBezTo>
                <a:cubicBezTo>
                  <a:pt x="5465" y="19274"/>
                  <a:pt x="5470" y="19185"/>
                  <a:pt x="5495" y="19224"/>
                </a:cubicBezTo>
                <a:lnTo>
                  <a:pt x="5496" y="19173"/>
                </a:lnTo>
                <a:cubicBezTo>
                  <a:pt x="5543" y="19180"/>
                  <a:pt x="5592" y="19190"/>
                  <a:pt x="5629" y="19130"/>
                </a:cubicBezTo>
                <a:lnTo>
                  <a:pt x="5637" y="19130"/>
                </a:lnTo>
                <a:cubicBezTo>
                  <a:pt x="5656" y="19268"/>
                  <a:pt x="5703" y="19136"/>
                  <a:pt x="5728" y="19135"/>
                </a:cubicBezTo>
                <a:lnTo>
                  <a:pt x="5737" y="19135"/>
                </a:lnTo>
                <a:cubicBezTo>
                  <a:pt x="5769" y="19134"/>
                  <a:pt x="5799" y="19114"/>
                  <a:pt x="5820" y="19038"/>
                </a:cubicBezTo>
                <a:cubicBezTo>
                  <a:pt x="5840" y="19069"/>
                  <a:pt x="5857" y="19112"/>
                  <a:pt x="5886" y="19091"/>
                </a:cubicBezTo>
                <a:cubicBezTo>
                  <a:pt x="5920" y="19003"/>
                  <a:pt x="5970" y="18990"/>
                  <a:pt x="6010" y="19046"/>
                </a:cubicBezTo>
                <a:cubicBezTo>
                  <a:pt x="6023" y="18967"/>
                  <a:pt x="6053" y="19002"/>
                  <a:pt x="6077" y="18997"/>
                </a:cubicBezTo>
                <a:lnTo>
                  <a:pt x="6118" y="18999"/>
                </a:lnTo>
                <a:cubicBezTo>
                  <a:pt x="6135" y="18883"/>
                  <a:pt x="6189" y="18999"/>
                  <a:pt x="6209" y="18899"/>
                </a:cubicBezTo>
                <a:cubicBezTo>
                  <a:pt x="6209" y="18830"/>
                  <a:pt x="6213" y="18788"/>
                  <a:pt x="6218" y="18747"/>
                </a:cubicBezTo>
                <a:lnTo>
                  <a:pt x="6268" y="18748"/>
                </a:lnTo>
                <a:cubicBezTo>
                  <a:pt x="6262" y="18794"/>
                  <a:pt x="6257" y="18839"/>
                  <a:pt x="6267" y="18850"/>
                </a:cubicBezTo>
                <a:lnTo>
                  <a:pt x="6333" y="18852"/>
                </a:lnTo>
                <a:lnTo>
                  <a:pt x="6333" y="18801"/>
                </a:lnTo>
                <a:lnTo>
                  <a:pt x="6375" y="18802"/>
                </a:lnTo>
                <a:lnTo>
                  <a:pt x="6424" y="18803"/>
                </a:lnTo>
                <a:cubicBezTo>
                  <a:pt x="6423" y="18844"/>
                  <a:pt x="6416" y="18854"/>
                  <a:pt x="6416" y="18904"/>
                </a:cubicBezTo>
                <a:lnTo>
                  <a:pt x="6424" y="18905"/>
                </a:lnTo>
                <a:cubicBezTo>
                  <a:pt x="6431" y="18893"/>
                  <a:pt x="6440" y="18903"/>
                  <a:pt x="6441" y="18854"/>
                </a:cubicBezTo>
                <a:lnTo>
                  <a:pt x="6449" y="18854"/>
                </a:lnTo>
                <a:lnTo>
                  <a:pt x="6449" y="18752"/>
                </a:lnTo>
                <a:lnTo>
                  <a:pt x="6474" y="18753"/>
                </a:lnTo>
                <a:cubicBezTo>
                  <a:pt x="6483" y="18742"/>
                  <a:pt x="6487" y="18697"/>
                  <a:pt x="6491" y="18651"/>
                </a:cubicBezTo>
                <a:cubicBezTo>
                  <a:pt x="6491" y="18600"/>
                  <a:pt x="6497" y="18591"/>
                  <a:pt x="6499" y="18550"/>
                </a:cubicBezTo>
                <a:lnTo>
                  <a:pt x="6540" y="18551"/>
                </a:lnTo>
                <a:lnTo>
                  <a:pt x="6557" y="18551"/>
                </a:lnTo>
                <a:cubicBezTo>
                  <a:pt x="6563" y="18562"/>
                  <a:pt x="6566" y="18594"/>
                  <a:pt x="6565" y="18653"/>
                </a:cubicBezTo>
                <a:lnTo>
                  <a:pt x="6606" y="18653"/>
                </a:lnTo>
                <a:cubicBezTo>
                  <a:pt x="6605" y="18543"/>
                  <a:pt x="6635" y="18630"/>
                  <a:pt x="6647" y="18603"/>
                </a:cubicBezTo>
                <a:lnTo>
                  <a:pt x="6738" y="18604"/>
                </a:lnTo>
                <a:lnTo>
                  <a:pt x="6738" y="18655"/>
                </a:lnTo>
                <a:cubicBezTo>
                  <a:pt x="6764" y="18644"/>
                  <a:pt x="6798" y="18689"/>
                  <a:pt x="6812" y="18605"/>
                </a:cubicBezTo>
                <a:lnTo>
                  <a:pt x="6878" y="18605"/>
                </a:lnTo>
                <a:cubicBezTo>
                  <a:pt x="6879" y="18529"/>
                  <a:pt x="6898" y="18558"/>
                  <a:pt x="6911" y="18554"/>
                </a:cubicBezTo>
                <a:cubicBezTo>
                  <a:pt x="6943" y="18499"/>
                  <a:pt x="7012" y="18672"/>
                  <a:pt x="7018" y="18452"/>
                </a:cubicBezTo>
                <a:cubicBezTo>
                  <a:pt x="7044" y="18424"/>
                  <a:pt x="7072" y="18411"/>
                  <a:pt x="7092" y="18350"/>
                </a:cubicBezTo>
                <a:cubicBezTo>
                  <a:pt x="7105" y="18365"/>
                  <a:pt x="7106" y="18302"/>
                  <a:pt x="7117" y="18299"/>
                </a:cubicBezTo>
                <a:lnTo>
                  <a:pt x="7125" y="18299"/>
                </a:lnTo>
                <a:cubicBezTo>
                  <a:pt x="7135" y="18358"/>
                  <a:pt x="7154" y="18357"/>
                  <a:pt x="7174" y="18350"/>
                </a:cubicBezTo>
                <a:cubicBezTo>
                  <a:pt x="7206" y="18414"/>
                  <a:pt x="7200" y="18389"/>
                  <a:pt x="7207" y="18299"/>
                </a:cubicBezTo>
                <a:cubicBezTo>
                  <a:pt x="7229" y="18298"/>
                  <a:pt x="7254" y="18318"/>
                  <a:pt x="7264" y="18248"/>
                </a:cubicBezTo>
                <a:lnTo>
                  <a:pt x="7273" y="18248"/>
                </a:lnTo>
                <a:lnTo>
                  <a:pt x="7322" y="18247"/>
                </a:lnTo>
                <a:lnTo>
                  <a:pt x="7338" y="18247"/>
                </a:lnTo>
                <a:lnTo>
                  <a:pt x="7347" y="18247"/>
                </a:lnTo>
                <a:lnTo>
                  <a:pt x="7371" y="18247"/>
                </a:lnTo>
                <a:cubicBezTo>
                  <a:pt x="7381" y="18239"/>
                  <a:pt x="7395" y="18255"/>
                  <a:pt x="7396" y="18196"/>
                </a:cubicBezTo>
                <a:lnTo>
                  <a:pt x="7445" y="18195"/>
                </a:lnTo>
                <a:cubicBezTo>
                  <a:pt x="7452" y="18184"/>
                  <a:pt x="7461" y="18194"/>
                  <a:pt x="7462" y="18144"/>
                </a:cubicBezTo>
                <a:lnTo>
                  <a:pt x="7486" y="18144"/>
                </a:lnTo>
                <a:lnTo>
                  <a:pt x="7494" y="18144"/>
                </a:lnTo>
                <a:cubicBezTo>
                  <a:pt x="7495" y="18017"/>
                  <a:pt x="7522" y="18129"/>
                  <a:pt x="7527" y="18143"/>
                </a:cubicBezTo>
                <a:cubicBezTo>
                  <a:pt x="7528" y="18205"/>
                  <a:pt x="7530" y="18264"/>
                  <a:pt x="7544" y="18245"/>
                </a:cubicBezTo>
                <a:lnTo>
                  <a:pt x="7577" y="18244"/>
                </a:lnTo>
                <a:lnTo>
                  <a:pt x="7593" y="18244"/>
                </a:lnTo>
                <a:lnTo>
                  <a:pt x="7675" y="18243"/>
                </a:lnTo>
                <a:cubicBezTo>
                  <a:pt x="7685" y="18184"/>
                  <a:pt x="7704" y="18185"/>
                  <a:pt x="7724" y="18191"/>
                </a:cubicBezTo>
                <a:cubicBezTo>
                  <a:pt x="7742" y="18212"/>
                  <a:pt x="7746" y="18156"/>
                  <a:pt x="7757" y="18140"/>
                </a:cubicBezTo>
                <a:lnTo>
                  <a:pt x="7798" y="18139"/>
                </a:lnTo>
                <a:lnTo>
                  <a:pt x="7856" y="18138"/>
                </a:lnTo>
                <a:cubicBezTo>
                  <a:pt x="7848" y="18290"/>
                  <a:pt x="7874" y="18227"/>
                  <a:pt x="7889" y="18239"/>
                </a:cubicBezTo>
                <a:cubicBezTo>
                  <a:pt x="7929" y="18253"/>
                  <a:pt x="7964" y="18229"/>
                  <a:pt x="7995" y="18185"/>
                </a:cubicBezTo>
                <a:lnTo>
                  <a:pt x="8044" y="18184"/>
                </a:lnTo>
                <a:lnTo>
                  <a:pt x="8077" y="18184"/>
                </a:lnTo>
                <a:cubicBezTo>
                  <a:pt x="8075" y="17971"/>
                  <a:pt x="8095" y="18089"/>
                  <a:pt x="8118" y="18030"/>
                </a:cubicBezTo>
                <a:lnTo>
                  <a:pt x="8118" y="17979"/>
                </a:lnTo>
                <a:lnTo>
                  <a:pt x="8126" y="17979"/>
                </a:lnTo>
                <a:lnTo>
                  <a:pt x="8232" y="17976"/>
                </a:lnTo>
                <a:lnTo>
                  <a:pt x="8273" y="17975"/>
                </a:lnTo>
                <a:cubicBezTo>
                  <a:pt x="8276" y="18047"/>
                  <a:pt x="8291" y="18033"/>
                  <a:pt x="8298" y="18076"/>
                </a:cubicBezTo>
                <a:lnTo>
                  <a:pt x="8323" y="18075"/>
                </a:lnTo>
                <a:lnTo>
                  <a:pt x="8372" y="18074"/>
                </a:lnTo>
                <a:cubicBezTo>
                  <a:pt x="8402" y="18089"/>
                  <a:pt x="8425" y="18065"/>
                  <a:pt x="8446" y="18021"/>
                </a:cubicBezTo>
                <a:lnTo>
                  <a:pt x="8454" y="18021"/>
                </a:lnTo>
                <a:cubicBezTo>
                  <a:pt x="8484" y="18004"/>
                  <a:pt x="8526" y="18063"/>
                  <a:pt x="8544" y="17968"/>
                </a:cubicBezTo>
                <a:cubicBezTo>
                  <a:pt x="8570" y="17937"/>
                  <a:pt x="8569" y="18063"/>
                  <a:pt x="8585" y="17967"/>
                </a:cubicBezTo>
                <a:lnTo>
                  <a:pt x="8609" y="17966"/>
                </a:lnTo>
                <a:lnTo>
                  <a:pt x="8650" y="17965"/>
                </a:lnTo>
                <a:cubicBezTo>
                  <a:pt x="8704" y="17996"/>
                  <a:pt x="8679" y="17818"/>
                  <a:pt x="8732" y="17810"/>
                </a:cubicBezTo>
                <a:lnTo>
                  <a:pt x="8756" y="17809"/>
                </a:lnTo>
                <a:cubicBezTo>
                  <a:pt x="8762" y="17798"/>
                  <a:pt x="8772" y="17808"/>
                  <a:pt x="8772" y="17758"/>
                </a:cubicBezTo>
                <a:lnTo>
                  <a:pt x="8821" y="17757"/>
                </a:lnTo>
                <a:lnTo>
                  <a:pt x="8830" y="17756"/>
                </a:lnTo>
                <a:lnTo>
                  <a:pt x="8838" y="17756"/>
                </a:lnTo>
                <a:lnTo>
                  <a:pt x="8846" y="17756"/>
                </a:lnTo>
                <a:lnTo>
                  <a:pt x="8895" y="17755"/>
                </a:lnTo>
                <a:lnTo>
                  <a:pt x="8912" y="17754"/>
                </a:lnTo>
                <a:lnTo>
                  <a:pt x="8928" y="17753"/>
                </a:lnTo>
                <a:lnTo>
                  <a:pt x="8936" y="17753"/>
                </a:lnTo>
                <a:lnTo>
                  <a:pt x="8969" y="17752"/>
                </a:lnTo>
                <a:cubicBezTo>
                  <a:pt x="9020" y="17656"/>
                  <a:pt x="9063" y="17770"/>
                  <a:pt x="9108" y="17698"/>
                </a:cubicBezTo>
                <a:lnTo>
                  <a:pt x="9157" y="17696"/>
                </a:lnTo>
                <a:lnTo>
                  <a:pt x="9173" y="17696"/>
                </a:lnTo>
                <a:cubicBezTo>
                  <a:pt x="9213" y="17601"/>
                  <a:pt x="9287" y="17635"/>
                  <a:pt x="9320" y="17641"/>
                </a:cubicBezTo>
                <a:lnTo>
                  <a:pt x="9418" y="17638"/>
                </a:lnTo>
                <a:cubicBezTo>
                  <a:pt x="9438" y="17668"/>
                  <a:pt x="9456" y="17710"/>
                  <a:pt x="9484" y="17687"/>
                </a:cubicBezTo>
                <a:cubicBezTo>
                  <a:pt x="9508" y="17701"/>
                  <a:pt x="9512" y="17674"/>
                  <a:pt x="9500" y="17585"/>
                </a:cubicBezTo>
                <a:lnTo>
                  <a:pt x="9525" y="17585"/>
                </a:lnTo>
                <a:lnTo>
                  <a:pt x="9531" y="17584"/>
                </a:lnTo>
                <a:cubicBezTo>
                  <a:pt x="9533" y="17627"/>
                  <a:pt x="9538" y="17653"/>
                  <a:pt x="9549" y="17628"/>
                </a:cubicBezTo>
                <a:cubicBezTo>
                  <a:pt x="9545" y="17609"/>
                  <a:pt x="9544" y="17595"/>
                  <a:pt x="9545" y="17584"/>
                </a:cubicBezTo>
                <a:lnTo>
                  <a:pt x="9568" y="17584"/>
                </a:lnTo>
                <a:cubicBezTo>
                  <a:pt x="9562" y="17608"/>
                  <a:pt x="9560" y="17649"/>
                  <a:pt x="9564" y="17712"/>
                </a:cubicBezTo>
                <a:lnTo>
                  <a:pt x="9580" y="17706"/>
                </a:lnTo>
                <a:cubicBezTo>
                  <a:pt x="9573" y="17638"/>
                  <a:pt x="9581" y="17626"/>
                  <a:pt x="9580" y="17583"/>
                </a:cubicBezTo>
                <a:lnTo>
                  <a:pt x="9614" y="17582"/>
                </a:lnTo>
                <a:lnTo>
                  <a:pt x="9664" y="17581"/>
                </a:lnTo>
                <a:cubicBezTo>
                  <a:pt x="9666" y="17565"/>
                  <a:pt x="9673" y="17547"/>
                  <a:pt x="9681" y="17535"/>
                </a:cubicBezTo>
                <a:cubicBezTo>
                  <a:pt x="9679" y="17545"/>
                  <a:pt x="9676" y="17549"/>
                  <a:pt x="9672" y="17552"/>
                </a:cubicBezTo>
                <a:cubicBezTo>
                  <a:pt x="9683" y="17664"/>
                  <a:pt x="9708" y="17438"/>
                  <a:pt x="9712" y="17597"/>
                </a:cubicBezTo>
                <a:cubicBezTo>
                  <a:pt x="9719" y="17574"/>
                  <a:pt x="9717" y="17548"/>
                  <a:pt x="9711" y="17529"/>
                </a:cubicBezTo>
                <a:cubicBezTo>
                  <a:pt x="9716" y="17538"/>
                  <a:pt x="9720" y="17554"/>
                  <a:pt x="9721" y="17580"/>
                </a:cubicBezTo>
                <a:lnTo>
                  <a:pt x="9737" y="17579"/>
                </a:lnTo>
                <a:cubicBezTo>
                  <a:pt x="9742" y="17621"/>
                  <a:pt x="9752" y="17634"/>
                  <a:pt x="9763" y="17636"/>
                </a:cubicBezTo>
                <a:cubicBezTo>
                  <a:pt x="9763" y="17637"/>
                  <a:pt x="9763" y="17637"/>
                  <a:pt x="9763" y="17637"/>
                </a:cubicBezTo>
                <a:cubicBezTo>
                  <a:pt x="9763" y="17675"/>
                  <a:pt x="9761" y="17708"/>
                  <a:pt x="9757" y="17731"/>
                </a:cubicBezTo>
                <a:lnTo>
                  <a:pt x="9754" y="17731"/>
                </a:lnTo>
                <a:cubicBezTo>
                  <a:pt x="9753" y="17743"/>
                  <a:pt x="9752" y="17748"/>
                  <a:pt x="9751" y="17755"/>
                </a:cubicBezTo>
                <a:cubicBezTo>
                  <a:pt x="9748" y="17760"/>
                  <a:pt x="9745" y="17764"/>
                  <a:pt x="9741" y="17764"/>
                </a:cubicBezTo>
                <a:cubicBezTo>
                  <a:pt x="9738" y="17718"/>
                  <a:pt x="9744" y="17712"/>
                  <a:pt x="9743" y="17675"/>
                </a:cubicBezTo>
                <a:lnTo>
                  <a:pt x="9732" y="17678"/>
                </a:lnTo>
                <a:cubicBezTo>
                  <a:pt x="9727" y="17696"/>
                  <a:pt x="9731" y="17756"/>
                  <a:pt x="9728" y="17782"/>
                </a:cubicBezTo>
                <a:cubicBezTo>
                  <a:pt x="9726" y="17782"/>
                  <a:pt x="9723" y="17781"/>
                  <a:pt x="9721" y="17783"/>
                </a:cubicBezTo>
                <a:cubicBezTo>
                  <a:pt x="9721" y="17786"/>
                  <a:pt x="9722" y="17788"/>
                  <a:pt x="9722" y="17791"/>
                </a:cubicBezTo>
                <a:cubicBezTo>
                  <a:pt x="9720" y="17789"/>
                  <a:pt x="9718" y="17784"/>
                  <a:pt x="9714" y="17775"/>
                </a:cubicBezTo>
                <a:lnTo>
                  <a:pt x="9705" y="17778"/>
                </a:lnTo>
                <a:cubicBezTo>
                  <a:pt x="9706" y="17764"/>
                  <a:pt x="9706" y="17749"/>
                  <a:pt x="9705" y="17732"/>
                </a:cubicBezTo>
                <a:cubicBezTo>
                  <a:pt x="9703" y="17733"/>
                  <a:pt x="9702" y="17735"/>
                  <a:pt x="9701" y="17736"/>
                </a:cubicBezTo>
                <a:cubicBezTo>
                  <a:pt x="9701" y="17731"/>
                  <a:pt x="9701" y="17726"/>
                  <a:pt x="9701" y="17720"/>
                </a:cubicBezTo>
                <a:lnTo>
                  <a:pt x="9669" y="17732"/>
                </a:lnTo>
                <a:cubicBezTo>
                  <a:pt x="9668" y="17743"/>
                  <a:pt x="9668" y="17749"/>
                  <a:pt x="9669" y="17756"/>
                </a:cubicBezTo>
                <a:cubicBezTo>
                  <a:pt x="9667" y="17750"/>
                  <a:pt x="9666" y="17743"/>
                  <a:pt x="9664" y="17733"/>
                </a:cubicBezTo>
                <a:lnTo>
                  <a:pt x="9648" y="17734"/>
                </a:lnTo>
                <a:cubicBezTo>
                  <a:pt x="9646" y="17744"/>
                  <a:pt x="9643" y="17750"/>
                  <a:pt x="9640" y="17758"/>
                </a:cubicBezTo>
                <a:cubicBezTo>
                  <a:pt x="9637" y="17755"/>
                  <a:pt x="9634" y="17752"/>
                  <a:pt x="9631" y="17746"/>
                </a:cubicBezTo>
                <a:cubicBezTo>
                  <a:pt x="9635" y="17756"/>
                  <a:pt x="9636" y="17761"/>
                  <a:pt x="9637" y="17768"/>
                </a:cubicBezTo>
                <a:cubicBezTo>
                  <a:pt x="9632" y="17778"/>
                  <a:pt x="9627" y="17784"/>
                  <a:pt x="9621" y="17788"/>
                </a:cubicBezTo>
                <a:cubicBezTo>
                  <a:pt x="9621" y="17785"/>
                  <a:pt x="9622" y="17783"/>
                  <a:pt x="9621" y="17779"/>
                </a:cubicBezTo>
                <a:cubicBezTo>
                  <a:pt x="9605" y="17811"/>
                  <a:pt x="9600" y="17762"/>
                  <a:pt x="9592" y="17731"/>
                </a:cubicBezTo>
                <a:cubicBezTo>
                  <a:pt x="9596" y="17762"/>
                  <a:pt x="9596" y="17780"/>
                  <a:pt x="9594" y="17793"/>
                </a:cubicBezTo>
                <a:cubicBezTo>
                  <a:pt x="9571" y="17788"/>
                  <a:pt x="9545" y="17770"/>
                  <a:pt x="9525" y="17788"/>
                </a:cubicBezTo>
                <a:lnTo>
                  <a:pt x="9522" y="17788"/>
                </a:lnTo>
                <a:cubicBezTo>
                  <a:pt x="9520" y="17786"/>
                  <a:pt x="9517" y="17787"/>
                  <a:pt x="9514" y="17788"/>
                </a:cubicBezTo>
                <a:lnTo>
                  <a:pt x="9486" y="17789"/>
                </a:lnTo>
                <a:cubicBezTo>
                  <a:pt x="9491" y="17706"/>
                  <a:pt x="9482" y="17719"/>
                  <a:pt x="9473" y="17775"/>
                </a:cubicBezTo>
                <a:lnTo>
                  <a:pt x="9457" y="17782"/>
                </a:lnTo>
                <a:lnTo>
                  <a:pt x="9457" y="17786"/>
                </a:lnTo>
                <a:cubicBezTo>
                  <a:pt x="9445" y="17785"/>
                  <a:pt x="9436" y="17805"/>
                  <a:pt x="9428" y="17836"/>
                </a:cubicBezTo>
                <a:cubicBezTo>
                  <a:pt x="9426" y="17825"/>
                  <a:pt x="9423" y="17812"/>
                  <a:pt x="9419" y="17796"/>
                </a:cubicBezTo>
                <a:lnTo>
                  <a:pt x="9421" y="17841"/>
                </a:lnTo>
                <a:lnTo>
                  <a:pt x="9411" y="17842"/>
                </a:lnTo>
                <a:cubicBezTo>
                  <a:pt x="9395" y="17813"/>
                  <a:pt x="9386" y="17812"/>
                  <a:pt x="9376" y="17818"/>
                </a:cubicBezTo>
                <a:cubicBezTo>
                  <a:pt x="9364" y="17786"/>
                  <a:pt x="9350" y="17793"/>
                  <a:pt x="9339" y="17827"/>
                </a:cubicBezTo>
                <a:cubicBezTo>
                  <a:pt x="9341" y="17829"/>
                  <a:pt x="9343" y="17834"/>
                  <a:pt x="9345" y="17841"/>
                </a:cubicBezTo>
                <a:cubicBezTo>
                  <a:pt x="9340" y="17843"/>
                  <a:pt x="9335" y="17844"/>
                  <a:pt x="9329" y="17844"/>
                </a:cubicBezTo>
                <a:lnTo>
                  <a:pt x="9321" y="17844"/>
                </a:lnTo>
                <a:cubicBezTo>
                  <a:pt x="9296" y="17808"/>
                  <a:pt x="9297" y="17932"/>
                  <a:pt x="9272" y="17896"/>
                </a:cubicBezTo>
                <a:cubicBezTo>
                  <a:pt x="9262" y="17854"/>
                  <a:pt x="9250" y="17830"/>
                  <a:pt x="9231" y="17846"/>
                </a:cubicBezTo>
                <a:cubicBezTo>
                  <a:pt x="9224" y="17873"/>
                  <a:pt x="9218" y="17900"/>
                  <a:pt x="9206" y="17898"/>
                </a:cubicBezTo>
                <a:lnTo>
                  <a:pt x="9149" y="17900"/>
                </a:lnTo>
                <a:cubicBezTo>
                  <a:pt x="9149" y="17931"/>
                  <a:pt x="9148" y="17960"/>
                  <a:pt x="9141" y="17951"/>
                </a:cubicBezTo>
                <a:lnTo>
                  <a:pt x="9100" y="17952"/>
                </a:lnTo>
                <a:cubicBezTo>
                  <a:pt x="9059" y="17986"/>
                  <a:pt x="8997" y="17888"/>
                  <a:pt x="8970" y="18007"/>
                </a:cubicBezTo>
                <a:lnTo>
                  <a:pt x="8920" y="18008"/>
                </a:lnTo>
                <a:lnTo>
                  <a:pt x="8888" y="18009"/>
                </a:lnTo>
                <a:lnTo>
                  <a:pt x="8871" y="18009"/>
                </a:lnTo>
                <a:lnTo>
                  <a:pt x="8847" y="18010"/>
                </a:lnTo>
                <a:lnTo>
                  <a:pt x="8822" y="18011"/>
                </a:lnTo>
                <a:cubicBezTo>
                  <a:pt x="8820" y="18080"/>
                  <a:pt x="8802" y="18054"/>
                  <a:pt x="8790" y="18062"/>
                </a:cubicBezTo>
                <a:lnTo>
                  <a:pt x="8757" y="18063"/>
                </a:lnTo>
                <a:lnTo>
                  <a:pt x="8740" y="18064"/>
                </a:lnTo>
                <a:cubicBezTo>
                  <a:pt x="8716" y="18097"/>
                  <a:pt x="8670" y="18001"/>
                  <a:pt x="8659" y="18117"/>
                </a:cubicBezTo>
                <a:lnTo>
                  <a:pt x="8585" y="18119"/>
                </a:lnTo>
                <a:cubicBezTo>
                  <a:pt x="8547" y="17978"/>
                  <a:pt x="8499" y="18148"/>
                  <a:pt x="8454" y="18123"/>
                </a:cubicBezTo>
                <a:cubicBezTo>
                  <a:pt x="8421" y="18174"/>
                  <a:pt x="8348" y="18242"/>
                  <a:pt x="8323" y="18177"/>
                </a:cubicBezTo>
                <a:cubicBezTo>
                  <a:pt x="8268" y="18324"/>
                  <a:pt x="8180" y="18275"/>
                  <a:pt x="8102" y="18284"/>
                </a:cubicBezTo>
                <a:lnTo>
                  <a:pt x="7995" y="18287"/>
                </a:lnTo>
                <a:cubicBezTo>
                  <a:pt x="7969" y="18381"/>
                  <a:pt x="7943" y="18260"/>
                  <a:pt x="7914" y="18390"/>
                </a:cubicBezTo>
                <a:cubicBezTo>
                  <a:pt x="7867" y="18375"/>
                  <a:pt x="7830" y="18434"/>
                  <a:pt x="7758" y="18394"/>
                </a:cubicBezTo>
                <a:cubicBezTo>
                  <a:pt x="7705" y="18356"/>
                  <a:pt x="7674" y="18454"/>
                  <a:pt x="7626" y="18447"/>
                </a:cubicBezTo>
                <a:cubicBezTo>
                  <a:pt x="7660" y="18566"/>
                  <a:pt x="7641" y="18492"/>
                  <a:pt x="7618" y="18600"/>
                </a:cubicBezTo>
                <a:cubicBezTo>
                  <a:pt x="7624" y="18664"/>
                  <a:pt x="7721" y="18595"/>
                  <a:pt x="7709" y="18547"/>
                </a:cubicBezTo>
                <a:cubicBezTo>
                  <a:pt x="7697" y="18519"/>
                  <a:pt x="7666" y="18607"/>
                  <a:pt x="7667" y="18497"/>
                </a:cubicBezTo>
                <a:cubicBezTo>
                  <a:pt x="7691" y="18504"/>
                  <a:pt x="7731" y="18354"/>
                  <a:pt x="7750" y="18495"/>
                </a:cubicBezTo>
                <a:lnTo>
                  <a:pt x="7750" y="18546"/>
                </a:lnTo>
                <a:lnTo>
                  <a:pt x="7791" y="18546"/>
                </a:lnTo>
                <a:cubicBezTo>
                  <a:pt x="7816" y="18510"/>
                  <a:pt x="7806" y="18510"/>
                  <a:pt x="7832" y="18545"/>
                </a:cubicBezTo>
                <a:cubicBezTo>
                  <a:pt x="7866" y="18584"/>
                  <a:pt x="7874" y="18466"/>
                  <a:pt x="7906" y="18492"/>
                </a:cubicBezTo>
                <a:lnTo>
                  <a:pt x="7930" y="18492"/>
                </a:lnTo>
                <a:cubicBezTo>
                  <a:pt x="7946" y="18581"/>
                  <a:pt x="7973" y="18598"/>
                  <a:pt x="7996" y="18643"/>
                </a:cubicBezTo>
                <a:cubicBezTo>
                  <a:pt x="8009" y="18462"/>
                  <a:pt x="7968" y="18613"/>
                  <a:pt x="7971" y="18491"/>
                </a:cubicBezTo>
                <a:lnTo>
                  <a:pt x="7996" y="18490"/>
                </a:lnTo>
                <a:cubicBezTo>
                  <a:pt x="8004" y="18490"/>
                  <a:pt x="8005" y="18449"/>
                  <a:pt x="8012" y="18439"/>
                </a:cubicBezTo>
                <a:lnTo>
                  <a:pt x="8086" y="18437"/>
                </a:lnTo>
                <a:cubicBezTo>
                  <a:pt x="8168" y="18389"/>
                  <a:pt x="8268" y="18356"/>
                  <a:pt x="8348" y="18380"/>
                </a:cubicBezTo>
                <a:cubicBezTo>
                  <a:pt x="8378" y="18261"/>
                  <a:pt x="8444" y="18360"/>
                  <a:pt x="8487" y="18325"/>
                </a:cubicBezTo>
                <a:cubicBezTo>
                  <a:pt x="8502" y="18336"/>
                  <a:pt x="8528" y="18273"/>
                  <a:pt x="8520" y="18426"/>
                </a:cubicBezTo>
                <a:lnTo>
                  <a:pt x="8594" y="18424"/>
                </a:lnTo>
                <a:cubicBezTo>
                  <a:pt x="8594" y="18508"/>
                  <a:pt x="8572" y="18453"/>
                  <a:pt x="8570" y="18526"/>
                </a:cubicBezTo>
                <a:lnTo>
                  <a:pt x="8504" y="18528"/>
                </a:lnTo>
                <a:lnTo>
                  <a:pt x="8373" y="18532"/>
                </a:lnTo>
                <a:lnTo>
                  <a:pt x="8349" y="18533"/>
                </a:lnTo>
                <a:cubicBezTo>
                  <a:pt x="8350" y="18473"/>
                  <a:pt x="8364" y="18489"/>
                  <a:pt x="8373" y="18481"/>
                </a:cubicBezTo>
                <a:cubicBezTo>
                  <a:pt x="8372" y="18421"/>
                  <a:pt x="8358" y="18438"/>
                  <a:pt x="8348" y="18431"/>
                </a:cubicBezTo>
                <a:lnTo>
                  <a:pt x="8332" y="18431"/>
                </a:lnTo>
                <a:cubicBezTo>
                  <a:pt x="8310" y="18463"/>
                  <a:pt x="8267" y="18368"/>
                  <a:pt x="8258" y="18484"/>
                </a:cubicBezTo>
                <a:cubicBezTo>
                  <a:pt x="8233" y="18516"/>
                  <a:pt x="8187" y="18421"/>
                  <a:pt x="8176" y="18537"/>
                </a:cubicBezTo>
                <a:lnTo>
                  <a:pt x="8234" y="18536"/>
                </a:lnTo>
                <a:cubicBezTo>
                  <a:pt x="8236" y="18576"/>
                  <a:pt x="8242" y="18586"/>
                  <a:pt x="8242" y="18637"/>
                </a:cubicBezTo>
                <a:cubicBezTo>
                  <a:pt x="8233" y="18696"/>
                  <a:pt x="8213" y="18695"/>
                  <a:pt x="8193" y="18689"/>
                </a:cubicBezTo>
                <a:cubicBezTo>
                  <a:pt x="8162" y="18680"/>
                  <a:pt x="8190" y="18731"/>
                  <a:pt x="8185" y="18842"/>
                </a:cubicBezTo>
                <a:lnTo>
                  <a:pt x="8194" y="18842"/>
                </a:lnTo>
                <a:cubicBezTo>
                  <a:pt x="8204" y="18978"/>
                  <a:pt x="8236" y="18840"/>
                  <a:pt x="8251" y="18840"/>
                </a:cubicBezTo>
                <a:lnTo>
                  <a:pt x="8259" y="18840"/>
                </a:lnTo>
                <a:cubicBezTo>
                  <a:pt x="8258" y="18950"/>
                  <a:pt x="8288" y="18862"/>
                  <a:pt x="8300" y="18890"/>
                </a:cubicBezTo>
                <a:cubicBezTo>
                  <a:pt x="8320" y="18866"/>
                  <a:pt x="8350" y="18906"/>
                  <a:pt x="8371" y="18892"/>
                </a:cubicBezTo>
                <a:cubicBezTo>
                  <a:pt x="8368" y="18919"/>
                  <a:pt x="8358" y="18913"/>
                  <a:pt x="8351" y="18920"/>
                </a:cubicBezTo>
                <a:cubicBezTo>
                  <a:pt x="8353" y="18974"/>
                  <a:pt x="8365" y="18943"/>
                  <a:pt x="8374" y="18939"/>
                </a:cubicBezTo>
                <a:cubicBezTo>
                  <a:pt x="8374" y="18998"/>
                  <a:pt x="8363" y="18988"/>
                  <a:pt x="8356" y="19004"/>
                </a:cubicBezTo>
                <a:cubicBezTo>
                  <a:pt x="8345" y="18948"/>
                  <a:pt x="8339" y="18896"/>
                  <a:pt x="8330" y="18929"/>
                </a:cubicBezTo>
                <a:cubicBezTo>
                  <a:pt x="8338" y="18931"/>
                  <a:pt x="8338" y="18997"/>
                  <a:pt x="8340" y="19043"/>
                </a:cubicBezTo>
                <a:lnTo>
                  <a:pt x="8350" y="19040"/>
                </a:lnTo>
                <a:cubicBezTo>
                  <a:pt x="8350" y="19040"/>
                  <a:pt x="8350" y="19040"/>
                  <a:pt x="8350" y="19041"/>
                </a:cubicBezTo>
                <a:lnTo>
                  <a:pt x="8358" y="19041"/>
                </a:lnTo>
                <a:lnTo>
                  <a:pt x="8370" y="19040"/>
                </a:lnTo>
                <a:cubicBezTo>
                  <a:pt x="8369" y="19054"/>
                  <a:pt x="8367" y="19065"/>
                  <a:pt x="8363" y="19064"/>
                </a:cubicBezTo>
                <a:cubicBezTo>
                  <a:pt x="8359" y="19072"/>
                  <a:pt x="8359" y="19096"/>
                  <a:pt x="8354" y="19098"/>
                </a:cubicBezTo>
                <a:lnTo>
                  <a:pt x="8327" y="19108"/>
                </a:lnTo>
                <a:cubicBezTo>
                  <a:pt x="8324" y="19090"/>
                  <a:pt x="8322" y="19083"/>
                  <a:pt x="8319" y="19081"/>
                </a:cubicBezTo>
                <a:cubicBezTo>
                  <a:pt x="8321" y="19050"/>
                  <a:pt x="8325" y="19030"/>
                  <a:pt x="8334" y="19041"/>
                </a:cubicBezTo>
                <a:cubicBezTo>
                  <a:pt x="8332" y="18966"/>
                  <a:pt x="8314" y="18995"/>
                  <a:pt x="8301" y="18991"/>
                </a:cubicBezTo>
                <a:cubicBezTo>
                  <a:pt x="8287" y="19086"/>
                  <a:pt x="8232" y="18885"/>
                  <a:pt x="8252" y="19094"/>
                </a:cubicBezTo>
                <a:cubicBezTo>
                  <a:pt x="8279" y="19127"/>
                  <a:pt x="8291" y="19088"/>
                  <a:pt x="8302" y="19119"/>
                </a:cubicBezTo>
                <a:cubicBezTo>
                  <a:pt x="8299" y="19127"/>
                  <a:pt x="8294" y="19132"/>
                  <a:pt x="8289" y="19123"/>
                </a:cubicBezTo>
                <a:cubicBezTo>
                  <a:pt x="8272" y="19190"/>
                  <a:pt x="8262" y="19072"/>
                  <a:pt x="8234" y="19115"/>
                </a:cubicBezTo>
                <a:cubicBezTo>
                  <a:pt x="8236" y="19158"/>
                  <a:pt x="8268" y="19145"/>
                  <a:pt x="8242" y="19171"/>
                </a:cubicBezTo>
                <a:lnTo>
                  <a:pt x="8237" y="19173"/>
                </a:lnTo>
                <a:cubicBezTo>
                  <a:pt x="8233" y="19160"/>
                  <a:pt x="8227" y="19155"/>
                  <a:pt x="8223" y="19146"/>
                </a:cubicBezTo>
                <a:cubicBezTo>
                  <a:pt x="8217" y="19087"/>
                  <a:pt x="8208" y="19043"/>
                  <a:pt x="8192" y="19045"/>
                </a:cubicBezTo>
                <a:cubicBezTo>
                  <a:pt x="8192" y="19044"/>
                  <a:pt x="8193" y="19043"/>
                  <a:pt x="8193" y="19041"/>
                </a:cubicBezTo>
                <a:cubicBezTo>
                  <a:pt x="8192" y="19044"/>
                  <a:pt x="8191" y="19044"/>
                  <a:pt x="8191" y="19045"/>
                </a:cubicBezTo>
                <a:cubicBezTo>
                  <a:pt x="8189" y="19046"/>
                  <a:pt x="8188" y="19043"/>
                  <a:pt x="8186" y="19045"/>
                </a:cubicBezTo>
                <a:cubicBezTo>
                  <a:pt x="8184" y="19045"/>
                  <a:pt x="8183" y="19045"/>
                  <a:pt x="8181" y="19045"/>
                </a:cubicBezTo>
                <a:cubicBezTo>
                  <a:pt x="8174" y="19030"/>
                  <a:pt x="8167" y="18999"/>
                  <a:pt x="8166" y="19044"/>
                </a:cubicBezTo>
                <a:cubicBezTo>
                  <a:pt x="8151" y="19043"/>
                  <a:pt x="8136" y="19048"/>
                  <a:pt x="8129" y="19097"/>
                </a:cubicBezTo>
                <a:cubicBezTo>
                  <a:pt x="8129" y="19098"/>
                  <a:pt x="8129" y="19098"/>
                  <a:pt x="8129" y="19098"/>
                </a:cubicBezTo>
                <a:cubicBezTo>
                  <a:pt x="8127" y="19098"/>
                  <a:pt x="8126" y="19097"/>
                  <a:pt x="8124" y="19098"/>
                </a:cubicBezTo>
                <a:cubicBezTo>
                  <a:pt x="8119" y="19175"/>
                  <a:pt x="8112" y="19213"/>
                  <a:pt x="8101" y="19316"/>
                </a:cubicBezTo>
                <a:cubicBezTo>
                  <a:pt x="8068" y="19243"/>
                  <a:pt x="8064" y="19335"/>
                  <a:pt x="8035" y="19312"/>
                </a:cubicBezTo>
                <a:lnTo>
                  <a:pt x="8025" y="19316"/>
                </a:lnTo>
                <a:cubicBezTo>
                  <a:pt x="8036" y="19243"/>
                  <a:pt x="8030" y="19219"/>
                  <a:pt x="8019" y="19199"/>
                </a:cubicBezTo>
                <a:cubicBezTo>
                  <a:pt x="8027" y="19276"/>
                  <a:pt x="8011" y="19260"/>
                  <a:pt x="8007" y="19293"/>
                </a:cubicBezTo>
                <a:cubicBezTo>
                  <a:pt x="8000" y="19294"/>
                  <a:pt x="7992" y="19294"/>
                  <a:pt x="7992" y="19329"/>
                </a:cubicBezTo>
                <a:cubicBezTo>
                  <a:pt x="7984" y="19319"/>
                  <a:pt x="7992" y="19303"/>
                  <a:pt x="7990" y="19270"/>
                </a:cubicBezTo>
                <a:cubicBezTo>
                  <a:pt x="7976" y="19303"/>
                  <a:pt x="7963" y="19388"/>
                  <a:pt x="7947" y="19287"/>
                </a:cubicBezTo>
                <a:cubicBezTo>
                  <a:pt x="7933" y="19345"/>
                  <a:pt x="7970" y="19340"/>
                  <a:pt x="7970" y="19427"/>
                </a:cubicBezTo>
                <a:cubicBezTo>
                  <a:pt x="7964" y="19411"/>
                  <a:pt x="7958" y="19395"/>
                  <a:pt x="7959" y="19431"/>
                </a:cubicBezTo>
                <a:cubicBezTo>
                  <a:pt x="7955" y="19438"/>
                  <a:pt x="7953" y="19422"/>
                  <a:pt x="7952" y="19404"/>
                </a:cubicBezTo>
                <a:lnTo>
                  <a:pt x="7958" y="19402"/>
                </a:lnTo>
                <a:cubicBezTo>
                  <a:pt x="7946" y="19351"/>
                  <a:pt x="7933" y="19345"/>
                  <a:pt x="7931" y="19412"/>
                </a:cubicBezTo>
                <a:lnTo>
                  <a:pt x="7904" y="19423"/>
                </a:lnTo>
                <a:cubicBezTo>
                  <a:pt x="7886" y="19405"/>
                  <a:pt x="7912" y="19381"/>
                  <a:pt x="7919" y="19387"/>
                </a:cubicBezTo>
                <a:cubicBezTo>
                  <a:pt x="7915" y="19334"/>
                  <a:pt x="7900" y="19376"/>
                  <a:pt x="7895" y="19338"/>
                </a:cubicBezTo>
                <a:cubicBezTo>
                  <a:pt x="7892" y="19389"/>
                  <a:pt x="7882" y="19430"/>
                  <a:pt x="7869" y="19377"/>
                </a:cubicBezTo>
                <a:cubicBezTo>
                  <a:pt x="7869" y="19376"/>
                  <a:pt x="7868" y="19377"/>
                  <a:pt x="7868" y="19376"/>
                </a:cubicBezTo>
                <a:cubicBezTo>
                  <a:pt x="7867" y="19369"/>
                  <a:pt x="7867" y="19365"/>
                  <a:pt x="7866" y="19357"/>
                </a:cubicBezTo>
                <a:lnTo>
                  <a:pt x="7858" y="19357"/>
                </a:lnTo>
                <a:cubicBezTo>
                  <a:pt x="7859" y="19363"/>
                  <a:pt x="7860" y="19368"/>
                  <a:pt x="7860" y="19373"/>
                </a:cubicBezTo>
                <a:cubicBezTo>
                  <a:pt x="7852" y="19385"/>
                  <a:pt x="7859" y="19459"/>
                  <a:pt x="7845" y="19446"/>
                </a:cubicBezTo>
                <a:cubicBezTo>
                  <a:pt x="7846" y="19366"/>
                  <a:pt x="7828" y="19411"/>
                  <a:pt x="7818" y="19338"/>
                </a:cubicBezTo>
                <a:cubicBezTo>
                  <a:pt x="7836" y="19492"/>
                  <a:pt x="7790" y="19414"/>
                  <a:pt x="7759" y="19480"/>
                </a:cubicBezTo>
                <a:cubicBezTo>
                  <a:pt x="7759" y="19456"/>
                  <a:pt x="7763" y="19449"/>
                  <a:pt x="7762" y="19419"/>
                </a:cubicBezTo>
                <a:cubicBezTo>
                  <a:pt x="7758" y="19355"/>
                  <a:pt x="7738" y="19416"/>
                  <a:pt x="7728" y="19403"/>
                </a:cubicBezTo>
                <a:cubicBezTo>
                  <a:pt x="7763" y="19455"/>
                  <a:pt x="7722" y="19447"/>
                  <a:pt x="7732" y="19491"/>
                </a:cubicBezTo>
                <a:cubicBezTo>
                  <a:pt x="7733" y="19519"/>
                  <a:pt x="7727" y="19516"/>
                  <a:pt x="7723" y="19524"/>
                </a:cubicBezTo>
                <a:cubicBezTo>
                  <a:pt x="7719" y="19502"/>
                  <a:pt x="7715" y="19479"/>
                  <a:pt x="7713" y="19439"/>
                </a:cubicBezTo>
                <a:cubicBezTo>
                  <a:pt x="7695" y="19406"/>
                  <a:pt x="7682" y="19563"/>
                  <a:pt x="7675" y="19425"/>
                </a:cubicBezTo>
                <a:cubicBezTo>
                  <a:pt x="7668" y="19432"/>
                  <a:pt x="7672" y="19480"/>
                  <a:pt x="7673" y="19514"/>
                </a:cubicBezTo>
                <a:cubicBezTo>
                  <a:pt x="7668" y="19493"/>
                  <a:pt x="7638" y="19451"/>
                  <a:pt x="7648" y="19555"/>
                </a:cubicBezTo>
                <a:cubicBezTo>
                  <a:pt x="7611" y="19559"/>
                  <a:pt x="7555" y="19541"/>
                  <a:pt x="7542" y="19746"/>
                </a:cubicBezTo>
                <a:cubicBezTo>
                  <a:pt x="7546" y="19791"/>
                  <a:pt x="7550" y="19716"/>
                  <a:pt x="7554" y="19770"/>
                </a:cubicBezTo>
                <a:cubicBezTo>
                  <a:pt x="7550" y="19683"/>
                  <a:pt x="7588" y="19583"/>
                  <a:pt x="7590" y="19726"/>
                </a:cubicBezTo>
                <a:cubicBezTo>
                  <a:pt x="7628" y="19757"/>
                  <a:pt x="7642" y="19678"/>
                  <a:pt x="7665" y="19696"/>
                </a:cubicBezTo>
                <a:cubicBezTo>
                  <a:pt x="7673" y="19683"/>
                  <a:pt x="7658" y="19646"/>
                  <a:pt x="7668" y="19636"/>
                </a:cubicBezTo>
                <a:lnTo>
                  <a:pt x="7700" y="19623"/>
                </a:lnTo>
                <a:cubicBezTo>
                  <a:pt x="7704" y="19549"/>
                  <a:pt x="7710" y="19600"/>
                  <a:pt x="7714" y="19558"/>
                </a:cubicBezTo>
                <a:lnTo>
                  <a:pt x="7730" y="19551"/>
                </a:lnTo>
                <a:cubicBezTo>
                  <a:pt x="7732" y="19607"/>
                  <a:pt x="7713" y="19579"/>
                  <a:pt x="7718" y="19646"/>
                </a:cubicBezTo>
                <a:cubicBezTo>
                  <a:pt x="7687" y="19633"/>
                  <a:pt x="7675" y="19695"/>
                  <a:pt x="7670" y="19784"/>
                </a:cubicBezTo>
                <a:cubicBezTo>
                  <a:pt x="7646" y="19807"/>
                  <a:pt x="7641" y="19755"/>
                  <a:pt x="7627" y="19801"/>
                </a:cubicBezTo>
                <a:lnTo>
                  <a:pt x="7611" y="19807"/>
                </a:lnTo>
                <a:cubicBezTo>
                  <a:pt x="7605" y="19787"/>
                  <a:pt x="7597" y="19781"/>
                  <a:pt x="7588" y="19787"/>
                </a:cubicBezTo>
                <a:cubicBezTo>
                  <a:pt x="7583" y="19815"/>
                  <a:pt x="7595" y="19867"/>
                  <a:pt x="7569" y="19854"/>
                </a:cubicBezTo>
                <a:cubicBezTo>
                  <a:pt x="7560" y="19795"/>
                  <a:pt x="7571" y="19810"/>
                  <a:pt x="7546" y="19833"/>
                </a:cubicBezTo>
                <a:lnTo>
                  <a:pt x="7544" y="19775"/>
                </a:lnTo>
                <a:lnTo>
                  <a:pt x="7533" y="19779"/>
                </a:lnTo>
                <a:cubicBezTo>
                  <a:pt x="7503" y="19816"/>
                  <a:pt x="7459" y="19924"/>
                  <a:pt x="7439" y="19876"/>
                </a:cubicBezTo>
                <a:lnTo>
                  <a:pt x="7418" y="19885"/>
                </a:lnTo>
                <a:cubicBezTo>
                  <a:pt x="7432" y="20055"/>
                  <a:pt x="7418" y="19905"/>
                  <a:pt x="7402" y="19891"/>
                </a:cubicBezTo>
                <a:cubicBezTo>
                  <a:pt x="7390" y="19912"/>
                  <a:pt x="7410" y="19934"/>
                  <a:pt x="7401" y="19981"/>
                </a:cubicBezTo>
                <a:lnTo>
                  <a:pt x="7390" y="19985"/>
                </a:lnTo>
                <a:cubicBezTo>
                  <a:pt x="7387" y="19951"/>
                  <a:pt x="7379" y="19965"/>
                  <a:pt x="7372" y="19962"/>
                </a:cubicBezTo>
                <a:cubicBezTo>
                  <a:pt x="7369" y="19980"/>
                  <a:pt x="7365" y="19996"/>
                  <a:pt x="7358" y="19998"/>
                </a:cubicBezTo>
                <a:cubicBezTo>
                  <a:pt x="7356" y="19970"/>
                  <a:pt x="7363" y="19973"/>
                  <a:pt x="7367" y="19964"/>
                </a:cubicBezTo>
                <a:cubicBezTo>
                  <a:pt x="7365" y="19941"/>
                  <a:pt x="7360" y="19938"/>
                  <a:pt x="7359" y="19908"/>
                </a:cubicBezTo>
                <a:cubicBezTo>
                  <a:pt x="7349" y="19954"/>
                  <a:pt x="7333" y="19978"/>
                  <a:pt x="7327" y="20041"/>
                </a:cubicBezTo>
                <a:lnTo>
                  <a:pt x="7322" y="20042"/>
                </a:lnTo>
                <a:cubicBezTo>
                  <a:pt x="7308" y="19961"/>
                  <a:pt x="7298" y="19854"/>
                  <a:pt x="7270" y="19885"/>
                </a:cubicBezTo>
                <a:cubicBezTo>
                  <a:pt x="7261" y="19901"/>
                  <a:pt x="7283" y="19965"/>
                  <a:pt x="7257" y="19949"/>
                </a:cubicBezTo>
                <a:cubicBezTo>
                  <a:pt x="7276" y="20033"/>
                  <a:pt x="7280" y="19860"/>
                  <a:pt x="7300" y="19932"/>
                </a:cubicBezTo>
                <a:cubicBezTo>
                  <a:pt x="7299" y="19977"/>
                  <a:pt x="7296" y="20009"/>
                  <a:pt x="7295" y="20053"/>
                </a:cubicBezTo>
                <a:lnTo>
                  <a:pt x="7274" y="20062"/>
                </a:lnTo>
                <a:cubicBezTo>
                  <a:pt x="7273" y="20022"/>
                  <a:pt x="7286" y="20032"/>
                  <a:pt x="7293" y="20024"/>
                </a:cubicBezTo>
                <a:cubicBezTo>
                  <a:pt x="7287" y="19965"/>
                  <a:pt x="7257" y="20002"/>
                  <a:pt x="7263" y="20066"/>
                </a:cubicBezTo>
                <a:lnTo>
                  <a:pt x="7236" y="20077"/>
                </a:lnTo>
                <a:cubicBezTo>
                  <a:pt x="7236" y="20037"/>
                  <a:pt x="7248" y="20047"/>
                  <a:pt x="7256" y="20040"/>
                </a:cubicBezTo>
                <a:cubicBezTo>
                  <a:pt x="7247" y="19956"/>
                  <a:pt x="7246" y="20010"/>
                  <a:pt x="7233" y="20019"/>
                </a:cubicBezTo>
                <a:cubicBezTo>
                  <a:pt x="7236" y="19966"/>
                  <a:pt x="7238" y="19913"/>
                  <a:pt x="7256" y="19920"/>
                </a:cubicBezTo>
                <a:cubicBezTo>
                  <a:pt x="7252" y="19879"/>
                  <a:pt x="7239" y="19916"/>
                  <a:pt x="7237" y="19868"/>
                </a:cubicBezTo>
                <a:cubicBezTo>
                  <a:pt x="7233" y="19877"/>
                  <a:pt x="7226" y="19874"/>
                  <a:pt x="7227" y="19902"/>
                </a:cubicBezTo>
                <a:cubicBezTo>
                  <a:pt x="7232" y="19907"/>
                  <a:pt x="7235" y="19924"/>
                  <a:pt x="7236" y="19958"/>
                </a:cubicBezTo>
                <a:lnTo>
                  <a:pt x="7220" y="19965"/>
                </a:lnTo>
                <a:cubicBezTo>
                  <a:pt x="7210" y="19960"/>
                  <a:pt x="7210" y="19997"/>
                  <a:pt x="7216" y="19996"/>
                </a:cubicBezTo>
                <a:cubicBezTo>
                  <a:pt x="7213" y="20047"/>
                  <a:pt x="7194" y="20037"/>
                  <a:pt x="7186" y="20067"/>
                </a:cubicBezTo>
                <a:cubicBezTo>
                  <a:pt x="7185" y="20015"/>
                  <a:pt x="7177" y="20008"/>
                  <a:pt x="7175" y="19953"/>
                </a:cubicBezTo>
                <a:cubicBezTo>
                  <a:pt x="7169" y="19992"/>
                  <a:pt x="7173" y="20067"/>
                  <a:pt x="7167" y="20105"/>
                </a:cubicBezTo>
                <a:lnTo>
                  <a:pt x="7145" y="20114"/>
                </a:lnTo>
                <a:cubicBezTo>
                  <a:pt x="7136" y="20046"/>
                  <a:pt x="7114" y="20050"/>
                  <a:pt x="7113" y="20127"/>
                </a:cubicBezTo>
                <a:cubicBezTo>
                  <a:pt x="7111" y="20077"/>
                  <a:pt x="7105" y="20053"/>
                  <a:pt x="7098" y="20044"/>
                </a:cubicBezTo>
                <a:cubicBezTo>
                  <a:pt x="7095" y="20047"/>
                  <a:pt x="7092" y="20051"/>
                  <a:pt x="7094" y="20075"/>
                </a:cubicBezTo>
                <a:lnTo>
                  <a:pt x="7097" y="20133"/>
                </a:lnTo>
                <a:lnTo>
                  <a:pt x="7081" y="20140"/>
                </a:lnTo>
                <a:lnTo>
                  <a:pt x="7070" y="20144"/>
                </a:lnTo>
                <a:cubicBezTo>
                  <a:pt x="7059" y="20165"/>
                  <a:pt x="7060" y="20092"/>
                  <a:pt x="7051" y="20092"/>
                </a:cubicBezTo>
                <a:lnTo>
                  <a:pt x="7050" y="20063"/>
                </a:lnTo>
                <a:cubicBezTo>
                  <a:pt x="7050" y="20132"/>
                  <a:pt x="7028" y="20116"/>
                  <a:pt x="7029" y="20191"/>
                </a:cubicBezTo>
                <a:cubicBezTo>
                  <a:pt x="7023" y="20177"/>
                  <a:pt x="7017" y="20113"/>
                  <a:pt x="7017" y="20166"/>
                </a:cubicBezTo>
                <a:cubicBezTo>
                  <a:pt x="6998" y="20171"/>
                  <a:pt x="6978" y="20167"/>
                  <a:pt x="6977" y="20242"/>
                </a:cubicBezTo>
                <a:cubicBezTo>
                  <a:pt x="6971" y="20249"/>
                  <a:pt x="6967" y="20240"/>
                  <a:pt x="6965" y="20217"/>
                </a:cubicBezTo>
                <a:lnTo>
                  <a:pt x="6954" y="20222"/>
                </a:lnTo>
                <a:lnTo>
                  <a:pt x="6955" y="20251"/>
                </a:lnTo>
                <a:cubicBezTo>
                  <a:pt x="6944" y="20265"/>
                  <a:pt x="6935" y="20255"/>
                  <a:pt x="6927" y="20233"/>
                </a:cubicBezTo>
                <a:lnTo>
                  <a:pt x="6858" y="20261"/>
                </a:lnTo>
                <a:cubicBezTo>
                  <a:pt x="6860" y="20325"/>
                  <a:pt x="6877" y="20266"/>
                  <a:pt x="6886" y="20279"/>
                </a:cubicBezTo>
                <a:lnTo>
                  <a:pt x="6887" y="20308"/>
                </a:lnTo>
                <a:cubicBezTo>
                  <a:pt x="6878" y="20310"/>
                  <a:pt x="6875" y="20337"/>
                  <a:pt x="6874" y="20373"/>
                </a:cubicBezTo>
                <a:cubicBezTo>
                  <a:pt x="6866" y="20333"/>
                  <a:pt x="6850" y="20348"/>
                  <a:pt x="6847" y="20266"/>
                </a:cubicBezTo>
                <a:cubicBezTo>
                  <a:pt x="6813" y="20248"/>
                  <a:pt x="6819" y="20323"/>
                  <a:pt x="6779" y="20323"/>
                </a:cubicBezTo>
                <a:cubicBezTo>
                  <a:pt x="6768" y="20357"/>
                  <a:pt x="6755" y="20385"/>
                  <a:pt x="6739" y="20399"/>
                </a:cubicBezTo>
                <a:cubicBezTo>
                  <a:pt x="6762" y="20449"/>
                  <a:pt x="6741" y="20464"/>
                  <a:pt x="6728" y="20493"/>
                </a:cubicBezTo>
                <a:cubicBezTo>
                  <a:pt x="6715" y="20440"/>
                  <a:pt x="6708" y="20492"/>
                  <a:pt x="6696" y="20506"/>
                </a:cubicBezTo>
                <a:cubicBezTo>
                  <a:pt x="6696" y="20557"/>
                  <a:pt x="6703" y="20560"/>
                  <a:pt x="6709" y="20560"/>
                </a:cubicBezTo>
                <a:cubicBezTo>
                  <a:pt x="6710" y="20584"/>
                  <a:pt x="6706" y="20591"/>
                  <a:pt x="6707" y="20621"/>
                </a:cubicBezTo>
                <a:cubicBezTo>
                  <a:pt x="6732" y="20599"/>
                  <a:pt x="6721" y="20491"/>
                  <a:pt x="6752" y="20543"/>
                </a:cubicBezTo>
                <a:lnTo>
                  <a:pt x="6806" y="20521"/>
                </a:lnTo>
                <a:cubicBezTo>
                  <a:pt x="6826" y="20500"/>
                  <a:pt x="6823" y="20481"/>
                  <a:pt x="6839" y="20537"/>
                </a:cubicBezTo>
                <a:cubicBezTo>
                  <a:pt x="6857" y="20552"/>
                  <a:pt x="6845" y="20452"/>
                  <a:pt x="6863" y="20467"/>
                </a:cubicBezTo>
                <a:cubicBezTo>
                  <a:pt x="6865" y="20518"/>
                  <a:pt x="6871" y="20541"/>
                  <a:pt x="6878" y="20550"/>
                </a:cubicBezTo>
                <a:lnTo>
                  <a:pt x="6883" y="20549"/>
                </a:lnTo>
                <a:cubicBezTo>
                  <a:pt x="6875" y="20471"/>
                  <a:pt x="6891" y="20485"/>
                  <a:pt x="6888" y="20427"/>
                </a:cubicBezTo>
                <a:lnTo>
                  <a:pt x="6899" y="20423"/>
                </a:lnTo>
                <a:cubicBezTo>
                  <a:pt x="6901" y="20457"/>
                  <a:pt x="6909" y="20451"/>
                  <a:pt x="6916" y="20446"/>
                </a:cubicBezTo>
                <a:cubicBezTo>
                  <a:pt x="6921" y="20495"/>
                  <a:pt x="6915" y="20503"/>
                  <a:pt x="6908" y="20508"/>
                </a:cubicBezTo>
                <a:cubicBezTo>
                  <a:pt x="6944" y="20546"/>
                  <a:pt x="6899" y="20575"/>
                  <a:pt x="6924" y="20592"/>
                </a:cubicBezTo>
                <a:cubicBezTo>
                  <a:pt x="6926" y="20661"/>
                  <a:pt x="6901" y="20619"/>
                  <a:pt x="6901" y="20571"/>
                </a:cubicBezTo>
                <a:cubicBezTo>
                  <a:pt x="6897" y="20596"/>
                  <a:pt x="6890" y="20607"/>
                  <a:pt x="6881" y="20609"/>
                </a:cubicBezTo>
                <a:cubicBezTo>
                  <a:pt x="6876" y="20612"/>
                  <a:pt x="6879" y="20647"/>
                  <a:pt x="6879" y="20670"/>
                </a:cubicBezTo>
                <a:lnTo>
                  <a:pt x="6873" y="20672"/>
                </a:lnTo>
                <a:cubicBezTo>
                  <a:pt x="6873" y="20621"/>
                  <a:pt x="6866" y="20619"/>
                  <a:pt x="6860" y="20618"/>
                </a:cubicBezTo>
                <a:cubicBezTo>
                  <a:pt x="6856" y="20660"/>
                  <a:pt x="6833" y="20717"/>
                  <a:pt x="6844" y="20624"/>
                </a:cubicBezTo>
                <a:lnTo>
                  <a:pt x="6822" y="20633"/>
                </a:lnTo>
                <a:cubicBezTo>
                  <a:pt x="6825" y="20722"/>
                  <a:pt x="6806" y="20724"/>
                  <a:pt x="6810" y="20817"/>
                </a:cubicBezTo>
                <a:cubicBezTo>
                  <a:pt x="6814" y="20822"/>
                  <a:pt x="6821" y="20814"/>
                  <a:pt x="6822" y="20842"/>
                </a:cubicBezTo>
                <a:lnTo>
                  <a:pt x="6827" y="20839"/>
                </a:lnTo>
                <a:cubicBezTo>
                  <a:pt x="6826" y="20791"/>
                  <a:pt x="6861" y="20776"/>
                  <a:pt x="6865" y="20824"/>
                </a:cubicBezTo>
                <a:lnTo>
                  <a:pt x="6886" y="20815"/>
                </a:lnTo>
                <a:cubicBezTo>
                  <a:pt x="6892" y="20708"/>
                  <a:pt x="6907" y="20787"/>
                  <a:pt x="6923" y="20800"/>
                </a:cubicBezTo>
                <a:cubicBezTo>
                  <a:pt x="6934" y="20755"/>
                  <a:pt x="6924" y="20741"/>
                  <a:pt x="6929" y="20708"/>
                </a:cubicBezTo>
                <a:cubicBezTo>
                  <a:pt x="6941" y="20712"/>
                  <a:pt x="6944" y="20783"/>
                  <a:pt x="6955" y="20787"/>
                </a:cubicBezTo>
                <a:cubicBezTo>
                  <a:pt x="6955" y="20745"/>
                  <a:pt x="6965" y="20749"/>
                  <a:pt x="6968" y="20722"/>
                </a:cubicBezTo>
                <a:cubicBezTo>
                  <a:pt x="6971" y="20756"/>
                  <a:pt x="6972" y="20805"/>
                  <a:pt x="6978" y="20808"/>
                </a:cubicBezTo>
                <a:cubicBezTo>
                  <a:pt x="6978" y="20784"/>
                  <a:pt x="6975" y="20750"/>
                  <a:pt x="6981" y="20747"/>
                </a:cubicBezTo>
                <a:lnTo>
                  <a:pt x="6986" y="20745"/>
                </a:lnTo>
                <a:cubicBezTo>
                  <a:pt x="6993" y="20735"/>
                  <a:pt x="6992" y="20693"/>
                  <a:pt x="6999" y="20680"/>
                </a:cubicBezTo>
                <a:cubicBezTo>
                  <a:pt x="7007" y="20721"/>
                  <a:pt x="7010" y="20808"/>
                  <a:pt x="7026" y="20788"/>
                </a:cubicBezTo>
                <a:cubicBezTo>
                  <a:pt x="7026" y="20737"/>
                  <a:pt x="7015" y="20716"/>
                  <a:pt x="7022" y="20700"/>
                </a:cubicBezTo>
                <a:cubicBezTo>
                  <a:pt x="7024" y="20723"/>
                  <a:pt x="7028" y="20732"/>
                  <a:pt x="7034" y="20725"/>
                </a:cubicBezTo>
                <a:cubicBezTo>
                  <a:pt x="7037" y="20722"/>
                  <a:pt x="7040" y="20718"/>
                  <a:pt x="7038" y="20694"/>
                </a:cubicBezTo>
                <a:lnTo>
                  <a:pt x="7054" y="20687"/>
                </a:lnTo>
                <a:cubicBezTo>
                  <a:pt x="7045" y="20743"/>
                  <a:pt x="7054" y="20779"/>
                  <a:pt x="7049" y="20808"/>
                </a:cubicBezTo>
                <a:cubicBezTo>
                  <a:pt x="7046" y="20775"/>
                  <a:pt x="7039" y="20780"/>
                  <a:pt x="7031" y="20785"/>
                </a:cubicBezTo>
                <a:cubicBezTo>
                  <a:pt x="7032" y="20820"/>
                  <a:pt x="7023" y="20814"/>
                  <a:pt x="7017" y="20821"/>
                </a:cubicBezTo>
                <a:cubicBezTo>
                  <a:pt x="7009" y="20825"/>
                  <a:pt x="7003" y="20908"/>
                  <a:pt x="7020" y="20880"/>
                </a:cubicBezTo>
                <a:lnTo>
                  <a:pt x="7031" y="20876"/>
                </a:lnTo>
                <a:cubicBezTo>
                  <a:pt x="7050" y="20861"/>
                  <a:pt x="7049" y="20827"/>
                  <a:pt x="7068" y="20860"/>
                </a:cubicBezTo>
                <a:cubicBezTo>
                  <a:pt x="7074" y="20853"/>
                  <a:pt x="7077" y="20803"/>
                  <a:pt x="7084" y="20854"/>
                </a:cubicBezTo>
                <a:cubicBezTo>
                  <a:pt x="7092" y="20845"/>
                  <a:pt x="7104" y="20856"/>
                  <a:pt x="7104" y="20816"/>
                </a:cubicBezTo>
                <a:cubicBezTo>
                  <a:pt x="7119" y="20775"/>
                  <a:pt x="7119" y="20856"/>
                  <a:pt x="7128" y="20865"/>
                </a:cubicBezTo>
                <a:cubicBezTo>
                  <a:pt x="7141" y="20870"/>
                  <a:pt x="7148" y="20852"/>
                  <a:pt x="7153" y="20825"/>
                </a:cubicBezTo>
                <a:lnTo>
                  <a:pt x="7152" y="20796"/>
                </a:lnTo>
                <a:cubicBezTo>
                  <a:pt x="7182" y="20764"/>
                  <a:pt x="7176" y="20782"/>
                  <a:pt x="7201" y="20806"/>
                </a:cubicBezTo>
                <a:cubicBezTo>
                  <a:pt x="7197" y="20680"/>
                  <a:pt x="7178" y="20735"/>
                  <a:pt x="7166" y="20761"/>
                </a:cubicBezTo>
                <a:cubicBezTo>
                  <a:pt x="7166" y="20723"/>
                  <a:pt x="7172" y="20697"/>
                  <a:pt x="7158" y="20704"/>
                </a:cubicBezTo>
                <a:cubicBezTo>
                  <a:pt x="7149" y="20700"/>
                  <a:pt x="7150" y="20736"/>
                  <a:pt x="7143" y="20740"/>
                </a:cubicBezTo>
                <a:lnTo>
                  <a:pt x="7138" y="20742"/>
                </a:lnTo>
                <a:cubicBezTo>
                  <a:pt x="7131" y="20816"/>
                  <a:pt x="7106" y="20701"/>
                  <a:pt x="7097" y="20789"/>
                </a:cubicBezTo>
                <a:cubicBezTo>
                  <a:pt x="7089" y="20757"/>
                  <a:pt x="7076" y="20763"/>
                  <a:pt x="7063" y="20772"/>
                </a:cubicBezTo>
                <a:cubicBezTo>
                  <a:pt x="7063" y="20730"/>
                  <a:pt x="7067" y="20721"/>
                  <a:pt x="7059" y="20685"/>
                </a:cubicBezTo>
                <a:lnTo>
                  <a:pt x="7102" y="20668"/>
                </a:lnTo>
                <a:cubicBezTo>
                  <a:pt x="7104" y="20690"/>
                  <a:pt x="7105" y="20725"/>
                  <a:pt x="7110" y="20724"/>
                </a:cubicBezTo>
                <a:cubicBezTo>
                  <a:pt x="7110" y="20690"/>
                  <a:pt x="7114" y="20676"/>
                  <a:pt x="7118" y="20661"/>
                </a:cubicBezTo>
                <a:lnTo>
                  <a:pt x="7128" y="20657"/>
                </a:lnTo>
                <a:cubicBezTo>
                  <a:pt x="7145" y="20675"/>
                  <a:pt x="7140" y="20610"/>
                  <a:pt x="7154" y="20617"/>
                </a:cubicBezTo>
                <a:lnTo>
                  <a:pt x="7157" y="20675"/>
                </a:lnTo>
                <a:cubicBezTo>
                  <a:pt x="7165" y="20607"/>
                  <a:pt x="7173" y="20683"/>
                  <a:pt x="7189" y="20662"/>
                </a:cubicBezTo>
                <a:lnTo>
                  <a:pt x="7186" y="20604"/>
                </a:lnTo>
                <a:cubicBezTo>
                  <a:pt x="7198" y="20589"/>
                  <a:pt x="7206" y="20600"/>
                  <a:pt x="7214" y="20622"/>
                </a:cubicBezTo>
                <a:cubicBezTo>
                  <a:pt x="7234" y="20673"/>
                  <a:pt x="7258" y="20571"/>
                  <a:pt x="7289" y="20592"/>
                </a:cubicBezTo>
                <a:cubicBezTo>
                  <a:pt x="7331" y="20570"/>
                  <a:pt x="7330" y="20580"/>
                  <a:pt x="7374" y="20557"/>
                </a:cubicBezTo>
                <a:lnTo>
                  <a:pt x="7379" y="20555"/>
                </a:lnTo>
                <a:cubicBezTo>
                  <a:pt x="7387" y="20547"/>
                  <a:pt x="7400" y="20558"/>
                  <a:pt x="7399" y="20517"/>
                </a:cubicBezTo>
                <a:lnTo>
                  <a:pt x="7410" y="20513"/>
                </a:lnTo>
                <a:lnTo>
                  <a:pt x="7411" y="20542"/>
                </a:lnTo>
                <a:cubicBezTo>
                  <a:pt x="7421" y="20535"/>
                  <a:pt x="7425" y="20566"/>
                  <a:pt x="7426" y="20626"/>
                </a:cubicBezTo>
                <a:cubicBezTo>
                  <a:pt x="7417" y="20633"/>
                  <a:pt x="7413" y="20594"/>
                  <a:pt x="7404" y="20605"/>
                </a:cubicBezTo>
                <a:lnTo>
                  <a:pt x="7398" y="20607"/>
                </a:lnTo>
                <a:cubicBezTo>
                  <a:pt x="7405" y="20741"/>
                  <a:pt x="7380" y="20616"/>
                  <a:pt x="7368" y="20649"/>
                </a:cubicBezTo>
                <a:cubicBezTo>
                  <a:pt x="7357" y="20617"/>
                  <a:pt x="7346" y="20631"/>
                  <a:pt x="7336" y="20662"/>
                </a:cubicBezTo>
                <a:lnTo>
                  <a:pt x="7314" y="20671"/>
                </a:lnTo>
                <a:cubicBezTo>
                  <a:pt x="7306" y="20585"/>
                  <a:pt x="7304" y="20703"/>
                  <a:pt x="7293" y="20680"/>
                </a:cubicBezTo>
                <a:cubicBezTo>
                  <a:pt x="7278" y="20734"/>
                  <a:pt x="7272" y="20681"/>
                  <a:pt x="7250" y="20697"/>
                </a:cubicBezTo>
                <a:cubicBezTo>
                  <a:pt x="7243" y="20699"/>
                  <a:pt x="7239" y="20715"/>
                  <a:pt x="7236" y="20733"/>
                </a:cubicBezTo>
                <a:lnTo>
                  <a:pt x="7214" y="20741"/>
                </a:lnTo>
                <a:cubicBezTo>
                  <a:pt x="7221" y="20782"/>
                  <a:pt x="7224" y="20852"/>
                  <a:pt x="7240" y="20820"/>
                </a:cubicBezTo>
                <a:cubicBezTo>
                  <a:pt x="7244" y="20918"/>
                  <a:pt x="7249" y="20645"/>
                  <a:pt x="7277" y="20805"/>
                </a:cubicBezTo>
                <a:cubicBezTo>
                  <a:pt x="7292" y="20808"/>
                  <a:pt x="7304" y="20804"/>
                  <a:pt x="7294" y="20709"/>
                </a:cubicBezTo>
                <a:cubicBezTo>
                  <a:pt x="7310" y="20676"/>
                  <a:pt x="7306" y="20802"/>
                  <a:pt x="7320" y="20788"/>
                </a:cubicBezTo>
                <a:cubicBezTo>
                  <a:pt x="7313" y="20659"/>
                  <a:pt x="7333" y="20785"/>
                  <a:pt x="7345" y="20748"/>
                </a:cubicBezTo>
                <a:lnTo>
                  <a:pt x="7356" y="20743"/>
                </a:lnTo>
                <a:cubicBezTo>
                  <a:pt x="7359" y="20726"/>
                  <a:pt x="7363" y="20709"/>
                  <a:pt x="7371" y="20708"/>
                </a:cubicBezTo>
                <a:lnTo>
                  <a:pt x="7376" y="20706"/>
                </a:lnTo>
                <a:cubicBezTo>
                  <a:pt x="7390" y="20743"/>
                  <a:pt x="7370" y="20802"/>
                  <a:pt x="7391" y="20789"/>
                </a:cubicBezTo>
                <a:cubicBezTo>
                  <a:pt x="7399" y="20738"/>
                  <a:pt x="7419" y="20694"/>
                  <a:pt x="7443" y="20672"/>
                </a:cubicBezTo>
                <a:cubicBezTo>
                  <a:pt x="7444" y="20674"/>
                  <a:pt x="7445" y="20675"/>
                  <a:pt x="7445" y="20677"/>
                </a:cubicBezTo>
                <a:cubicBezTo>
                  <a:pt x="7447" y="20675"/>
                  <a:pt x="7447" y="20671"/>
                  <a:pt x="7448" y="20667"/>
                </a:cubicBezTo>
                <a:cubicBezTo>
                  <a:pt x="7478" y="20642"/>
                  <a:pt x="7514" y="20651"/>
                  <a:pt x="7540" y="20729"/>
                </a:cubicBezTo>
                <a:cubicBezTo>
                  <a:pt x="7522" y="20761"/>
                  <a:pt x="7504" y="20657"/>
                  <a:pt x="7504" y="20773"/>
                </a:cubicBezTo>
                <a:cubicBezTo>
                  <a:pt x="7511" y="20774"/>
                  <a:pt x="7517" y="20777"/>
                  <a:pt x="7518" y="20827"/>
                </a:cubicBezTo>
                <a:cubicBezTo>
                  <a:pt x="7537" y="20801"/>
                  <a:pt x="7553" y="20765"/>
                  <a:pt x="7567" y="20718"/>
                </a:cubicBezTo>
                <a:cubicBezTo>
                  <a:pt x="7575" y="20818"/>
                  <a:pt x="7539" y="20797"/>
                  <a:pt x="7558" y="20871"/>
                </a:cubicBezTo>
                <a:cubicBezTo>
                  <a:pt x="7545" y="20866"/>
                  <a:pt x="7536" y="20833"/>
                  <a:pt x="7519" y="20856"/>
                </a:cubicBezTo>
                <a:cubicBezTo>
                  <a:pt x="7523" y="20895"/>
                  <a:pt x="7534" y="20875"/>
                  <a:pt x="7542" y="20877"/>
                </a:cubicBezTo>
                <a:cubicBezTo>
                  <a:pt x="7545" y="20943"/>
                  <a:pt x="7497" y="20995"/>
                  <a:pt x="7510" y="20890"/>
                </a:cubicBezTo>
                <a:cubicBezTo>
                  <a:pt x="7487" y="20941"/>
                  <a:pt x="7450" y="20947"/>
                  <a:pt x="7458" y="21059"/>
                </a:cubicBezTo>
                <a:lnTo>
                  <a:pt x="7453" y="21062"/>
                </a:lnTo>
                <a:cubicBezTo>
                  <a:pt x="7445" y="21026"/>
                  <a:pt x="7449" y="21016"/>
                  <a:pt x="7449" y="20974"/>
                </a:cubicBezTo>
                <a:cubicBezTo>
                  <a:pt x="7446" y="21001"/>
                  <a:pt x="7435" y="20997"/>
                  <a:pt x="7435" y="21039"/>
                </a:cubicBezTo>
                <a:cubicBezTo>
                  <a:pt x="7423" y="21055"/>
                  <a:pt x="7432" y="20905"/>
                  <a:pt x="7415" y="20958"/>
                </a:cubicBezTo>
                <a:lnTo>
                  <a:pt x="7405" y="20962"/>
                </a:lnTo>
                <a:cubicBezTo>
                  <a:pt x="7407" y="21039"/>
                  <a:pt x="7426" y="20977"/>
                  <a:pt x="7426" y="21072"/>
                </a:cubicBezTo>
                <a:cubicBezTo>
                  <a:pt x="7411" y="21087"/>
                  <a:pt x="7408" y="21073"/>
                  <a:pt x="7413" y="21018"/>
                </a:cubicBezTo>
                <a:cubicBezTo>
                  <a:pt x="7400" y="21027"/>
                  <a:pt x="7387" y="21033"/>
                  <a:pt x="7379" y="21002"/>
                </a:cubicBezTo>
                <a:cubicBezTo>
                  <a:pt x="7403" y="21112"/>
                  <a:pt x="7383" y="21083"/>
                  <a:pt x="7357" y="21100"/>
                </a:cubicBezTo>
                <a:cubicBezTo>
                  <a:pt x="7355" y="21048"/>
                  <a:pt x="7348" y="21041"/>
                  <a:pt x="7346" y="20986"/>
                </a:cubicBezTo>
                <a:cubicBezTo>
                  <a:pt x="7340" y="20999"/>
                  <a:pt x="7340" y="21040"/>
                  <a:pt x="7333" y="21051"/>
                </a:cubicBezTo>
                <a:cubicBezTo>
                  <a:pt x="7316" y="21075"/>
                  <a:pt x="7307" y="21041"/>
                  <a:pt x="7294" y="21036"/>
                </a:cubicBezTo>
                <a:cubicBezTo>
                  <a:pt x="7294" y="21060"/>
                  <a:pt x="7290" y="21068"/>
                  <a:pt x="7292" y="21097"/>
                </a:cubicBezTo>
                <a:cubicBezTo>
                  <a:pt x="7281" y="21089"/>
                  <a:pt x="7275" y="21039"/>
                  <a:pt x="7262" y="21049"/>
                </a:cubicBezTo>
                <a:cubicBezTo>
                  <a:pt x="7267" y="21077"/>
                  <a:pt x="7276" y="21075"/>
                  <a:pt x="7277" y="21132"/>
                </a:cubicBezTo>
                <a:lnTo>
                  <a:pt x="7261" y="21139"/>
                </a:lnTo>
                <a:cubicBezTo>
                  <a:pt x="7216" y="21115"/>
                  <a:pt x="7199" y="21139"/>
                  <a:pt x="7167" y="21207"/>
                </a:cubicBezTo>
                <a:cubicBezTo>
                  <a:pt x="7165" y="21071"/>
                  <a:pt x="7133" y="21152"/>
                  <a:pt x="7151" y="21213"/>
                </a:cubicBezTo>
                <a:cubicBezTo>
                  <a:pt x="7129" y="21266"/>
                  <a:pt x="7130" y="21135"/>
                  <a:pt x="7111" y="21170"/>
                </a:cubicBezTo>
                <a:lnTo>
                  <a:pt x="7109" y="21141"/>
                </a:lnTo>
                <a:lnTo>
                  <a:pt x="7104" y="21143"/>
                </a:lnTo>
                <a:cubicBezTo>
                  <a:pt x="7102" y="21171"/>
                  <a:pt x="7100" y="21198"/>
                  <a:pt x="7107" y="21202"/>
                </a:cubicBezTo>
                <a:cubicBezTo>
                  <a:pt x="7104" y="21263"/>
                  <a:pt x="7067" y="21252"/>
                  <a:pt x="7059" y="21221"/>
                </a:cubicBezTo>
                <a:cubicBezTo>
                  <a:pt x="7088" y="21456"/>
                  <a:pt x="7112" y="21210"/>
                  <a:pt x="7154" y="21272"/>
                </a:cubicBezTo>
                <a:lnTo>
                  <a:pt x="7212" y="21248"/>
                </a:lnTo>
                <a:lnTo>
                  <a:pt x="7255" y="21231"/>
                </a:lnTo>
                <a:lnTo>
                  <a:pt x="7271" y="21225"/>
                </a:lnTo>
                <a:cubicBezTo>
                  <a:pt x="7332" y="21214"/>
                  <a:pt x="7243" y="21316"/>
                  <a:pt x="7275" y="21312"/>
                </a:cubicBezTo>
                <a:lnTo>
                  <a:pt x="7281" y="21310"/>
                </a:lnTo>
                <a:cubicBezTo>
                  <a:pt x="7303" y="21301"/>
                  <a:pt x="7308" y="21244"/>
                  <a:pt x="7324" y="21322"/>
                </a:cubicBezTo>
                <a:cubicBezTo>
                  <a:pt x="7322" y="21271"/>
                  <a:pt x="7319" y="21232"/>
                  <a:pt x="7313" y="21207"/>
                </a:cubicBezTo>
                <a:lnTo>
                  <a:pt x="7319" y="21205"/>
                </a:lnTo>
                <a:cubicBezTo>
                  <a:pt x="7331" y="21173"/>
                  <a:pt x="7353" y="21134"/>
                  <a:pt x="7359" y="21248"/>
                </a:cubicBezTo>
                <a:lnTo>
                  <a:pt x="7338" y="21257"/>
                </a:lnTo>
                <a:cubicBezTo>
                  <a:pt x="7340" y="21291"/>
                  <a:pt x="7348" y="21278"/>
                  <a:pt x="7355" y="21280"/>
                </a:cubicBezTo>
                <a:lnTo>
                  <a:pt x="7360" y="21278"/>
                </a:lnTo>
                <a:cubicBezTo>
                  <a:pt x="7362" y="21249"/>
                  <a:pt x="7373" y="21227"/>
                  <a:pt x="7363" y="21217"/>
                </a:cubicBezTo>
                <a:cubicBezTo>
                  <a:pt x="7389" y="21136"/>
                  <a:pt x="7407" y="21167"/>
                  <a:pt x="7440" y="21126"/>
                </a:cubicBezTo>
                <a:cubicBezTo>
                  <a:pt x="7445" y="21124"/>
                  <a:pt x="7445" y="21100"/>
                  <a:pt x="7449" y="21093"/>
                </a:cubicBezTo>
                <a:cubicBezTo>
                  <a:pt x="7464" y="21065"/>
                  <a:pt x="7467" y="21137"/>
                  <a:pt x="7482" y="21109"/>
                </a:cubicBezTo>
                <a:cubicBezTo>
                  <a:pt x="7485" y="21143"/>
                  <a:pt x="7493" y="21130"/>
                  <a:pt x="7500" y="21132"/>
                </a:cubicBezTo>
                <a:cubicBezTo>
                  <a:pt x="7488" y="21165"/>
                  <a:pt x="7482" y="21217"/>
                  <a:pt x="7480" y="21289"/>
                </a:cubicBezTo>
                <a:cubicBezTo>
                  <a:pt x="7483" y="21323"/>
                  <a:pt x="7491" y="21310"/>
                  <a:pt x="7498" y="21311"/>
                </a:cubicBezTo>
                <a:cubicBezTo>
                  <a:pt x="7514" y="21278"/>
                  <a:pt x="7495" y="21246"/>
                  <a:pt x="7503" y="21190"/>
                </a:cubicBezTo>
                <a:cubicBezTo>
                  <a:pt x="7518" y="21232"/>
                  <a:pt x="7531" y="21223"/>
                  <a:pt x="7516" y="21126"/>
                </a:cubicBezTo>
                <a:cubicBezTo>
                  <a:pt x="7529" y="21094"/>
                  <a:pt x="7569" y="21166"/>
                  <a:pt x="7561" y="21048"/>
                </a:cubicBezTo>
                <a:cubicBezTo>
                  <a:pt x="7576" y="21081"/>
                  <a:pt x="7579" y="20954"/>
                  <a:pt x="7588" y="21037"/>
                </a:cubicBezTo>
                <a:cubicBezTo>
                  <a:pt x="7602" y="21215"/>
                  <a:pt x="7631" y="20910"/>
                  <a:pt x="7644" y="21075"/>
                </a:cubicBezTo>
                <a:cubicBezTo>
                  <a:pt x="7636" y="21074"/>
                  <a:pt x="7605" y="21086"/>
                  <a:pt x="7624" y="21112"/>
                </a:cubicBezTo>
                <a:cubicBezTo>
                  <a:pt x="7647" y="21132"/>
                  <a:pt x="7672" y="21129"/>
                  <a:pt x="7700" y="21112"/>
                </a:cubicBezTo>
                <a:cubicBezTo>
                  <a:pt x="7704" y="21105"/>
                  <a:pt x="7704" y="21080"/>
                  <a:pt x="7709" y="21078"/>
                </a:cubicBezTo>
                <a:cubicBezTo>
                  <a:pt x="7707" y="21050"/>
                  <a:pt x="7701" y="21058"/>
                  <a:pt x="7697" y="21053"/>
                </a:cubicBezTo>
                <a:cubicBezTo>
                  <a:pt x="7697" y="21029"/>
                  <a:pt x="7701" y="21022"/>
                  <a:pt x="7700" y="20993"/>
                </a:cubicBezTo>
                <a:lnTo>
                  <a:pt x="7710" y="20988"/>
                </a:lnTo>
                <a:cubicBezTo>
                  <a:pt x="7715" y="20992"/>
                  <a:pt x="7717" y="21016"/>
                  <a:pt x="7722" y="21013"/>
                </a:cubicBezTo>
                <a:cubicBezTo>
                  <a:pt x="7723" y="21042"/>
                  <a:pt x="7717" y="21039"/>
                  <a:pt x="7713" y="21047"/>
                </a:cubicBezTo>
                <a:cubicBezTo>
                  <a:pt x="7717" y="21121"/>
                  <a:pt x="7740" y="21123"/>
                  <a:pt x="7728" y="21011"/>
                </a:cubicBezTo>
                <a:cubicBezTo>
                  <a:pt x="7740" y="21016"/>
                  <a:pt x="7748" y="20998"/>
                  <a:pt x="7753" y="20971"/>
                </a:cubicBezTo>
                <a:lnTo>
                  <a:pt x="7774" y="20963"/>
                </a:lnTo>
                <a:cubicBezTo>
                  <a:pt x="7784" y="21042"/>
                  <a:pt x="7744" y="21010"/>
                  <a:pt x="7773" y="21053"/>
                </a:cubicBezTo>
                <a:cubicBezTo>
                  <a:pt x="7789" y="21186"/>
                  <a:pt x="7760" y="21043"/>
                  <a:pt x="7746" y="21063"/>
                </a:cubicBezTo>
                <a:cubicBezTo>
                  <a:pt x="7742" y="21087"/>
                  <a:pt x="7741" y="21120"/>
                  <a:pt x="7740" y="21155"/>
                </a:cubicBezTo>
                <a:cubicBezTo>
                  <a:pt x="7744" y="21188"/>
                  <a:pt x="7788" y="21198"/>
                  <a:pt x="7760" y="21237"/>
                </a:cubicBezTo>
                <a:cubicBezTo>
                  <a:pt x="7747" y="21164"/>
                  <a:pt x="7734" y="21289"/>
                  <a:pt x="7712" y="21256"/>
                </a:cubicBezTo>
                <a:cubicBezTo>
                  <a:pt x="7702" y="21256"/>
                  <a:pt x="7702" y="21296"/>
                  <a:pt x="7692" y="21293"/>
                </a:cubicBezTo>
                <a:cubicBezTo>
                  <a:pt x="7698" y="21384"/>
                  <a:pt x="7721" y="21332"/>
                  <a:pt x="7738" y="21335"/>
                </a:cubicBezTo>
                <a:cubicBezTo>
                  <a:pt x="7748" y="21421"/>
                  <a:pt x="7754" y="21296"/>
                  <a:pt x="7769" y="21322"/>
                </a:cubicBezTo>
                <a:cubicBezTo>
                  <a:pt x="7773" y="21315"/>
                  <a:pt x="7773" y="21291"/>
                  <a:pt x="7779" y="21289"/>
                </a:cubicBezTo>
                <a:cubicBezTo>
                  <a:pt x="7779" y="21323"/>
                  <a:pt x="7782" y="21340"/>
                  <a:pt x="7787" y="21345"/>
                </a:cubicBezTo>
                <a:cubicBezTo>
                  <a:pt x="7778" y="21367"/>
                  <a:pt x="7742" y="21514"/>
                  <a:pt x="7751" y="21389"/>
                </a:cubicBezTo>
                <a:lnTo>
                  <a:pt x="7724" y="21400"/>
                </a:lnTo>
                <a:cubicBezTo>
                  <a:pt x="7728" y="21492"/>
                  <a:pt x="7743" y="21492"/>
                  <a:pt x="7745" y="21600"/>
                </a:cubicBezTo>
                <a:cubicBezTo>
                  <a:pt x="7752" y="21560"/>
                  <a:pt x="7738" y="21430"/>
                  <a:pt x="7766" y="21473"/>
                </a:cubicBezTo>
                <a:lnTo>
                  <a:pt x="7771" y="21471"/>
                </a:lnTo>
                <a:cubicBezTo>
                  <a:pt x="7773" y="21504"/>
                  <a:pt x="7774" y="21553"/>
                  <a:pt x="7780" y="21556"/>
                </a:cubicBezTo>
                <a:cubicBezTo>
                  <a:pt x="7780" y="21486"/>
                  <a:pt x="7805" y="21528"/>
                  <a:pt x="7792" y="21581"/>
                </a:cubicBezTo>
                <a:cubicBezTo>
                  <a:pt x="7817" y="21559"/>
                  <a:pt x="7792" y="21460"/>
                  <a:pt x="7811" y="21395"/>
                </a:cubicBezTo>
                <a:cubicBezTo>
                  <a:pt x="7814" y="21450"/>
                  <a:pt x="7829" y="21408"/>
                  <a:pt x="7831" y="21476"/>
                </a:cubicBezTo>
                <a:cubicBezTo>
                  <a:pt x="7814" y="21469"/>
                  <a:pt x="7815" y="21557"/>
                  <a:pt x="7826" y="21597"/>
                </a:cubicBezTo>
                <a:lnTo>
                  <a:pt x="7831" y="21595"/>
                </a:lnTo>
                <a:cubicBezTo>
                  <a:pt x="7812" y="21469"/>
                  <a:pt x="7867" y="21442"/>
                  <a:pt x="7879" y="21457"/>
                </a:cubicBezTo>
                <a:cubicBezTo>
                  <a:pt x="7880" y="21503"/>
                  <a:pt x="7866" y="21485"/>
                  <a:pt x="7872" y="21549"/>
                </a:cubicBezTo>
                <a:lnTo>
                  <a:pt x="7878" y="21547"/>
                </a:lnTo>
                <a:cubicBezTo>
                  <a:pt x="7879" y="21484"/>
                  <a:pt x="7889" y="21452"/>
                  <a:pt x="7905" y="21447"/>
                </a:cubicBezTo>
                <a:cubicBezTo>
                  <a:pt x="7912" y="21509"/>
                  <a:pt x="7895" y="21546"/>
                  <a:pt x="7915" y="21533"/>
                </a:cubicBezTo>
                <a:cubicBezTo>
                  <a:pt x="7921" y="21500"/>
                  <a:pt x="7910" y="21485"/>
                  <a:pt x="7921" y="21440"/>
                </a:cubicBezTo>
                <a:cubicBezTo>
                  <a:pt x="7908" y="21443"/>
                  <a:pt x="7895" y="21434"/>
                  <a:pt x="7887" y="21395"/>
                </a:cubicBezTo>
                <a:lnTo>
                  <a:pt x="7929" y="21378"/>
                </a:lnTo>
                <a:cubicBezTo>
                  <a:pt x="7937" y="21352"/>
                  <a:pt x="7970" y="21329"/>
                  <a:pt x="7983" y="21357"/>
                </a:cubicBezTo>
                <a:cubicBezTo>
                  <a:pt x="7971" y="21356"/>
                  <a:pt x="7967" y="21387"/>
                  <a:pt x="7971" y="21451"/>
                </a:cubicBezTo>
                <a:lnTo>
                  <a:pt x="7976" y="21448"/>
                </a:lnTo>
                <a:cubicBezTo>
                  <a:pt x="7991" y="21414"/>
                  <a:pt x="7994" y="21331"/>
                  <a:pt x="8020" y="21342"/>
                </a:cubicBezTo>
                <a:cubicBezTo>
                  <a:pt x="8022" y="21374"/>
                  <a:pt x="8014" y="21391"/>
                  <a:pt x="8022" y="21400"/>
                </a:cubicBezTo>
                <a:cubicBezTo>
                  <a:pt x="8022" y="21384"/>
                  <a:pt x="8025" y="21366"/>
                  <a:pt x="8028" y="21398"/>
                </a:cubicBezTo>
                <a:lnTo>
                  <a:pt x="8038" y="21394"/>
                </a:lnTo>
                <a:cubicBezTo>
                  <a:pt x="8045" y="21391"/>
                  <a:pt x="8041" y="21341"/>
                  <a:pt x="8046" y="21331"/>
                </a:cubicBezTo>
                <a:cubicBezTo>
                  <a:pt x="8048" y="21354"/>
                  <a:pt x="8068" y="21413"/>
                  <a:pt x="8064" y="21354"/>
                </a:cubicBezTo>
                <a:cubicBezTo>
                  <a:pt x="8044" y="21341"/>
                  <a:pt x="8079" y="21232"/>
                  <a:pt x="8084" y="21317"/>
                </a:cubicBezTo>
                <a:lnTo>
                  <a:pt x="8089" y="21314"/>
                </a:lnTo>
                <a:cubicBezTo>
                  <a:pt x="8100" y="21319"/>
                  <a:pt x="8098" y="21271"/>
                  <a:pt x="8102" y="21250"/>
                </a:cubicBezTo>
                <a:cubicBezTo>
                  <a:pt x="8119" y="21258"/>
                  <a:pt x="8153" y="21264"/>
                  <a:pt x="8145" y="21352"/>
                </a:cubicBezTo>
                <a:lnTo>
                  <a:pt x="8161" y="21346"/>
                </a:lnTo>
                <a:cubicBezTo>
                  <a:pt x="8141" y="21167"/>
                  <a:pt x="8168" y="21373"/>
                  <a:pt x="8174" y="21281"/>
                </a:cubicBezTo>
                <a:cubicBezTo>
                  <a:pt x="8165" y="21291"/>
                  <a:pt x="8159" y="21253"/>
                  <a:pt x="8173" y="21251"/>
                </a:cubicBezTo>
                <a:cubicBezTo>
                  <a:pt x="8185" y="21260"/>
                  <a:pt x="8186" y="21226"/>
                  <a:pt x="8193" y="21214"/>
                </a:cubicBezTo>
                <a:cubicBezTo>
                  <a:pt x="8209" y="21253"/>
                  <a:pt x="8209" y="21149"/>
                  <a:pt x="8231" y="21229"/>
                </a:cubicBezTo>
                <a:cubicBezTo>
                  <a:pt x="8229" y="21174"/>
                  <a:pt x="8233" y="21165"/>
                  <a:pt x="8241" y="21195"/>
                </a:cubicBezTo>
                <a:cubicBezTo>
                  <a:pt x="8257" y="21179"/>
                  <a:pt x="8269" y="21253"/>
                  <a:pt x="8278" y="21181"/>
                </a:cubicBezTo>
                <a:cubicBezTo>
                  <a:pt x="8286" y="21183"/>
                  <a:pt x="8297" y="21163"/>
                  <a:pt x="8301" y="21202"/>
                </a:cubicBezTo>
                <a:cubicBezTo>
                  <a:pt x="8288" y="21198"/>
                  <a:pt x="8281" y="21216"/>
                  <a:pt x="8282" y="21269"/>
                </a:cubicBezTo>
                <a:cubicBezTo>
                  <a:pt x="8296" y="21276"/>
                  <a:pt x="8291" y="21210"/>
                  <a:pt x="8307" y="21229"/>
                </a:cubicBezTo>
                <a:cubicBezTo>
                  <a:pt x="8332" y="21241"/>
                  <a:pt x="8300" y="21173"/>
                  <a:pt x="8315" y="21166"/>
                </a:cubicBezTo>
                <a:cubicBezTo>
                  <a:pt x="8324" y="21179"/>
                  <a:pt x="8341" y="21121"/>
                  <a:pt x="8343" y="21185"/>
                </a:cubicBezTo>
                <a:cubicBezTo>
                  <a:pt x="8337" y="21191"/>
                  <a:pt x="8331" y="21199"/>
                  <a:pt x="8335" y="21248"/>
                </a:cubicBezTo>
                <a:lnTo>
                  <a:pt x="8341" y="21246"/>
                </a:lnTo>
                <a:cubicBezTo>
                  <a:pt x="8360" y="21209"/>
                  <a:pt x="8421" y="21024"/>
                  <a:pt x="8454" y="21112"/>
                </a:cubicBezTo>
                <a:cubicBezTo>
                  <a:pt x="8455" y="21147"/>
                  <a:pt x="8445" y="21140"/>
                  <a:pt x="8439" y="21148"/>
                </a:cubicBezTo>
                <a:cubicBezTo>
                  <a:pt x="8464" y="21220"/>
                  <a:pt x="8460" y="21088"/>
                  <a:pt x="8467" y="21047"/>
                </a:cubicBezTo>
                <a:cubicBezTo>
                  <a:pt x="8462" y="20983"/>
                  <a:pt x="8441" y="21046"/>
                  <a:pt x="8429" y="21033"/>
                </a:cubicBezTo>
                <a:cubicBezTo>
                  <a:pt x="8413" y="21059"/>
                  <a:pt x="8419" y="21057"/>
                  <a:pt x="8402" y="21043"/>
                </a:cubicBezTo>
                <a:cubicBezTo>
                  <a:pt x="8394" y="21055"/>
                  <a:pt x="8392" y="21019"/>
                  <a:pt x="8385" y="21020"/>
                </a:cubicBezTo>
                <a:cubicBezTo>
                  <a:pt x="8385" y="21045"/>
                  <a:pt x="8388" y="21047"/>
                  <a:pt x="8391" y="21047"/>
                </a:cubicBezTo>
                <a:cubicBezTo>
                  <a:pt x="8383" y="21055"/>
                  <a:pt x="8362" y="21073"/>
                  <a:pt x="8369" y="21146"/>
                </a:cubicBezTo>
                <a:cubicBezTo>
                  <a:pt x="8355" y="21152"/>
                  <a:pt x="8361" y="21126"/>
                  <a:pt x="8361" y="21089"/>
                </a:cubicBezTo>
                <a:lnTo>
                  <a:pt x="8350" y="21093"/>
                </a:lnTo>
                <a:cubicBezTo>
                  <a:pt x="8329" y="21160"/>
                  <a:pt x="8302" y="21080"/>
                  <a:pt x="8281" y="21120"/>
                </a:cubicBezTo>
                <a:cubicBezTo>
                  <a:pt x="8265" y="21091"/>
                  <a:pt x="8252" y="21189"/>
                  <a:pt x="8249" y="21133"/>
                </a:cubicBezTo>
                <a:lnTo>
                  <a:pt x="8233" y="21139"/>
                </a:lnTo>
                <a:lnTo>
                  <a:pt x="8195" y="21153"/>
                </a:lnTo>
                <a:lnTo>
                  <a:pt x="8190" y="21156"/>
                </a:lnTo>
                <a:cubicBezTo>
                  <a:pt x="8180" y="21164"/>
                  <a:pt x="8173" y="21182"/>
                  <a:pt x="8172" y="21223"/>
                </a:cubicBezTo>
                <a:cubicBezTo>
                  <a:pt x="8147" y="21232"/>
                  <a:pt x="8178" y="21166"/>
                  <a:pt x="8172" y="21104"/>
                </a:cubicBezTo>
                <a:cubicBezTo>
                  <a:pt x="8194" y="21119"/>
                  <a:pt x="8190" y="21101"/>
                  <a:pt x="8214" y="21087"/>
                </a:cubicBezTo>
                <a:cubicBezTo>
                  <a:pt x="8220" y="21062"/>
                  <a:pt x="8248" y="21007"/>
                  <a:pt x="8250" y="21043"/>
                </a:cubicBezTo>
                <a:cubicBezTo>
                  <a:pt x="8252" y="21084"/>
                  <a:pt x="8236" y="21082"/>
                  <a:pt x="8247" y="21104"/>
                </a:cubicBezTo>
                <a:lnTo>
                  <a:pt x="8258" y="21099"/>
                </a:lnTo>
                <a:cubicBezTo>
                  <a:pt x="8263" y="21056"/>
                  <a:pt x="8284" y="21076"/>
                  <a:pt x="8281" y="21001"/>
                </a:cubicBezTo>
                <a:cubicBezTo>
                  <a:pt x="8299" y="21012"/>
                  <a:pt x="8303" y="21080"/>
                  <a:pt x="8320" y="21016"/>
                </a:cubicBezTo>
                <a:cubicBezTo>
                  <a:pt x="8314" y="20956"/>
                  <a:pt x="8305" y="20920"/>
                  <a:pt x="8293" y="20907"/>
                </a:cubicBezTo>
                <a:cubicBezTo>
                  <a:pt x="8283" y="20915"/>
                  <a:pt x="8276" y="20933"/>
                  <a:pt x="8274" y="20974"/>
                </a:cubicBezTo>
                <a:cubicBezTo>
                  <a:pt x="8236" y="20949"/>
                  <a:pt x="8204" y="20980"/>
                  <a:pt x="8178" y="21012"/>
                </a:cubicBezTo>
                <a:cubicBezTo>
                  <a:pt x="8188" y="20812"/>
                  <a:pt x="8302" y="21034"/>
                  <a:pt x="8286" y="20761"/>
                </a:cubicBezTo>
                <a:cubicBezTo>
                  <a:pt x="8298" y="20809"/>
                  <a:pt x="8303" y="20728"/>
                  <a:pt x="8324" y="20746"/>
                </a:cubicBezTo>
                <a:cubicBezTo>
                  <a:pt x="8308" y="20616"/>
                  <a:pt x="8349" y="20681"/>
                  <a:pt x="8328" y="20596"/>
                </a:cubicBezTo>
                <a:lnTo>
                  <a:pt x="8333" y="20594"/>
                </a:lnTo>
                <a:cubicBezTo>
                  <a:pt x="8336" y="20627"/>
                  <a:pt x="8343" y="20622"/>
                  <a:pt x="8351" y="20617"/>
                </a:cubicBezTo>
                <a:cubicBezTo>
                  <a:pt x="8387" y="20725"/>
                  <a:pt x="8320" y="20570"/>
                  <a:pt x="8334" y="20742"/>
                </a:cubicBezTo>
                <a:lnTo>
                  <a:pt x="8340" y="20740"/>
                </a:lnTo>
                <a:cubicBezTo>
                  <a:pt x="8359" y="20748"/>
                  <a:pt x="8366" y="20704"/>
                  <a:pt x="8368" y="20640"/>
                </a:cubicBezTo>
                <a:cubicBezTo>
                  <a:pt x="8374" y="20642"/>
                  <a:pt x="8383" y="20629"/>
                  <a:pt x="8385" y="20663"/>
                </a:cubicBezTo>
                <a:cubicBezTo>
                  <a:pt x="8381" y="20671"/>
                  <a:pt x="8375" y="20668"/>
                  <a:pt x="8376" y="20696"/>
                </a:cubicBezTo>
                <a:cubicBezTo>
                  <a:pt x="8388" y="20683"/>
                  <a:pt x="8396" y="20695"/>
                  <a:pt x="8400" y="20746"/>
                </a:cubicBezTo>
                <a:cubicBezTo>
                  <a:pt x="8407" y="20750"/>
                  <a:pt x="8404" y="20778"/>
                  <a:pt x="8402" y="20805"/>
                </a:cubicBezTo>
                <a:cubicBezTo>
                  <a:pt x="8425" y="20838"/>
                  <a:pt x="8438" y="20713"/>
                  <a:pt x="8450" y="20786"/>
                </a:cubicBezTo>
                <a:cubicBezTo>
                  <a:pt x="8455" y="20909"/>
                  <a:pt x="8429" y="20761"/>
                  <a:pt x="8426" y="20855"/>
                </a:cubicBezTo>
                <a:cubicBezTo>
                  <a:pt x="8412" y="20885"/>
                  <a:pt x="8411" y="20819"/>
                  <a:pt x="8398" y="20836"/>
                </a:cubicBezTo>
                <a:cubicBezTo>
                  <a:pt x="8390" y="20866"/>
                  <a:pt x="8388" y="20950"/>
                  <a:pt x="8404" y="20953"/>
                </a:cubicBezTo>
                <a:cubicBezTo>
                  <a:pt x="8421" y="20969"/>
                  <a:pt x="8406" y="20850"/>
                  <a:pt x="8428" y="20884"/>
                </a:cubicBezTo>
                <a:cubicBezTo>
                  <a:pt x="8442" y="20923"/>
                  <a:pt x="8450" y="20866"/>
                  <a:pt x="8456" y="20903"/>
                </a:cubicBezTo>
                <a:lnTo>
                  <a:pt x="8472" y="20897"/>
                </a:lnTo>
                <a:cubicBezTo>
                  <a:pt x="8471" y="20879"/>
                  <a:pt x="8471" y="20862"/>
                  <a:pt x="8476" y="20865"/>
                </a:cubicBezTo>
                <a:cubicBezTo>
                  <a:pt x="8479" y="20876"/>
                  <a:pt x="8490" y="21005"/>
                  <a:pt x="8489" y="20920"/>
                </a:cubicBezTo>
                <a:cubicBezTo>
                  <a:pt x="8496" y="20981"/>
                  <a:pt x="8495" y="21068"/>
                  <a:pt x="8526" y="21024"/>
                </a:cubicBezTo>
                <a:cubicBezTo>
                  <a:pt x="8528" y="20927"/>
                  <a:pt x="8508" y="21009"/>
                  <a:pt x="8510" y="20911"/>
                </a:cubicBezTo>
                <a:cubicBezTo>
                  <a:pt x="8505" y="20913"/>
                  <a:pt x="8505" y="20877"/>
                  <a:pt x="8502" y="20855"/>
                </a:cubicBezTo>
                <a:cubicBezTo>
                  <a:pt x="8511" y="20835"/>
                  <a:pt x="8535" y="20878"/>
                  <a:pt x="8533" y="20813"/>
                </a:cubicBezTo>
                <a:lnTo>
                  <a:pt x="8538" y="20812"/>
                </a:lnTo>
                <a:lnTo>
                  <a:pt x="8560" y="20803"/>
                </a:lnTo>
                <a:cubicBezTo>
                  <a:pt x="8565" y="20906"/>
                  <a:pt x="8537" y="20870"/>
                  <a:pt x="8546" y="20987"/>
                </a:cubicBezTo>
                <a:cubicBezTo>
                  <a:pt x="8562" y="20979"/>
                  <a:pt x="8588" y="20890"/>
                  <a:pt x="8605" y="20964"/>
                </a:cubicBezTo>
                <a:cubicBezTo>
                  <a:pt x="8587" y="20943"/>
                  <a:pt x="8570" y="21115"/>
                  <a:pt x="8589" y="21089"/>
                </a:cubicBezTo>
                <a:lnTo>
                  <a:pt x="8605" y="21083"/>
                </a:lnTo>
                <a:cubicBezTo>
                  <a:pt x="8596" y="20953"/>
                  <a:pt x="8618" y="20946"/>
                  <a:pt x="8616" y="20841"/>
                </a:cubicBezTo>
                <a:cubicBezTo>
                  <a:pt x="8606" y="20846"/>
                  <a:pt x="8603" y="20823"/>
                  <a:pt x="8608" y="20785"/>
                </a:cubicBezTo>
                <a:cubicBezTo>
                  <a:pt x="8597" y="20782"/>
                  <a:pt x="8597" y="20822"/>
                  <a:pt x="8588" y="20822"/>
                </a:cubicBezTo>
                <a:cubicBezTo>
                  <a:pt x="8587" y="20789"/>
                  <a:pt x="8592" y="20774"/>
                  <a:pt x="8596" y="20759"/>
                </a:cubicBezTo>
                <a:lnTo>
                  <a:pt x="8617" y="20751"/>
                </a:lnTo>
                <a:lnTo>
                  <a:pt x="8618" y="20780"/>
                </a:lnTo>
                <a:cubicBezTo>
                  <a:pt x="8623" y="20785"/>
                  <a:pt x="8629" y="20777"/>
                  <a:pt x="8630" y="20805"/>
                </a:cubicBezTo>
                <a:cubicBezTo>
                  <a:pt x="8644" y="20760"/>
                  <a:pt x="8663" y="20740"/>
                  <a:pt x="8671" y="20730"/>
                </a:cubicBezTo>
                <a:cubicBezTo>
                  <a:pt x="8656" y="20582"/>
                  <a:pt x="8621" y="20700"/>
                  <a:pt x="8595" y="20730"/>
                </a:cubicBezTo>
                <a:cubicBezTo>
                  <a:pt x="8602" y="20610"/>
                  <a:pt x="8645" y="20633"/>
                  <a:pt x="8676" y="20609"/>
                </a:cubicBezTo>
                <a:cubicBezTo>
                  <a:pt x="8680" y="20682"/>
                  <a:pt x="8690" y="20696"/>
                  <a:pt x="8682" y="20755"/>
                </a:cubicBezTo>
                <a:lnTo>
                  <a:pt x="8688" y="20754"/>
                </a:lnTo>
                <a:lnTo>
                  <a:pt x="8715" y="20743"/>
                </a:lnTo>
                <a:cubicBezTo>
                  <a:pt x="8715" y="20678"/>
                  <a:pt x="8695" y="20656"/>
                  <a:pt x="8716" y="20653"/>
                </a:cubicBezTo>
                <a:cubicBezTo>
                  <a:pt x="8725" y="20691"/>
                  <a:pt x="8747" y="20654"/>
                  <a:pt x="8736" y="20735"/>
                </a:cubicBezTo>
                <a:cubicBezTo>
                  <a:pt x="8740" y="20740"/>
                  <a:pt x="8743" y="20757"/>
                  <a:pt x="8744" y="20791"/>
                </a:cubicBezTo>
                <a:lnTo>
                  <a:pt x="8733" y="20796"/>
                </a:lnTo>
                <a:cubicBezTo>
                  <a:pt x="8732" y="20892"/>
                  <a:pt x="8752" y="20830"/>
                  <a:pt x="8758" y="20875"/>
                </a:cubicBezTo>
                <a:cubicBezTo>
                  <a:pt x="8749" y="20750"/>
                  <a:pt x="8774" y="20787"/>
                  <a:pt x="8799" y="20800"/>
                </a:cubicBezTo>
                <a:cubicBezTo>
                  <a:pt x="8802" y="20797"/>
                  <a:pt x="8805" y="20793"/>
                  <a:pt x="8802" y="20769"/>
                </a:cubicBezTo>
                <a:lnTo>
                  <a:pt x="8835" y="20756"/>
                </a:lnTo>
                <a:cubicBezTo>
                  <a:pt x="8842" y="20737"/>
                  <a:pt x="8864" y="20780"/>
                  <a:pt x="8860" y="20717"/>
                </a:cubicBezTo>
                <a:cubicBezTo>
                  <a:pt x="8848" y="20629"/>
                  <a:pt x="8809" y="20749"/>
                  <a:pt x="8796" y="20741"/>
                </a:cubicBezTo>
                <a:cubicBezTo>
                  <a:pt x="8787" y="20810"/>
                  <a:pt x="8773" y="20721"/>
                  <a:pt x="8753" y="20758"/>
                </a:cubicBezTo>
                <a:lnTo>
                  <a:pt x="8751" y="20699"/>
                </a:lnTo>
                <a:cubicBezTo>
                  <a:pt x="8768" y="20707"/>
                  <a:pt x="8759" y="20605"/>
                  <a:pt x="8780" y="20629"/>
                </a:cubicBezTo>
                <a:cubicBezTo>
                  <a:pt x="8784" y="20660"/>
                  <a:pt x="8806" y="20732"/>
                  <a:pt x="8808" y="20647"/>
                </a:cubicBezTo>
                <a:cubicBezTo>
                  <a:pt x="8819" y="20631"/>
                  <a:pt x="8823" y="20662"/>
                  <a:pt x="8831" y="20668"/>
                </a:cubicBezTo>
                <a:cubicBezTo>
                  <a:pt x="8837" y="20637"/>
                  <a:pt x="8826" y="20621"/>
                  <a:pt x="8838" y="20577"/>
                </a:cubicBezTo>
                <a:lnTo>
                  <a:pt x="8848" y="20573"/>
                </a:lnTo>
                <a:cubicBezTo>
                  <a:pt x="8858" y="20682"/>
                  <a:pt x="8871" y="20586"/>
                  <a:pt x="8887" y="20587"/>
                </a:cubicBezTo>
                <a:cubicBezTo>
                  <a:pt x="8894" y="20586"/>
                  <a:pt x="8898" y="20569"/>
                  <a:pt x="8902" y="20552"/>
                </a:cubicBezTo>
                <a:lnTo>
                  <a:pt x="8913" y="20548"/>
                </a:lnTo>
                <a:cubicBezTo>
                  <a:pt x="8919" y="20552"/>
                  <a:pt x="8922" y="20577"/>
                  <a:pt x="8926" y="20602"/>
                </a:cubicBezTo>
                <a:cubicBezTo>
                  <a:pt x="8943" y="20610"/>
                  <a:pt x="8946" y="20557"/>
                  <a:pt x="8949" y="20504"/>
                </a:cubicBezTo>
                <a:cubicBezTo>
                  <a:pt x="8969" y="20499"/>
                  <a:pt x="8968" y="20542"/>
                  <a:pt x="8974" y="20465"/>
                </a:cubicBezTo>
                <a:cubicBezTo>
                  <a:pt x="8983" y="20460"/>
                  <a:pt x="8989" y="20482"/>
                  <a:pt x="8993" y="20517"/>
                </a:cubicBezTo>
                <a:cubicBezTo>
                  <a:pt x="9016" y="20542"/>
                  <a:pt x="9011" y="20448"/>
                  <a:pt x="9028" y="20444"/>
                </a:cubicBezTo>
                <a:cubicBezTo>
                  <a:pt x="9026" y="20472"/>
                  <a:pt x="9023" y="20499"/>
                  <a:pt x="9030" y="20503"/>
                </a:cubicBezTo>
                <a:cubicBezTo>
                  <a:pt x="9028" y="20570"/>
                  <a:pt x="8994" y="20656"/>
                  <a:pt x="8993" y="20517"/>
                </a:cubicBezTo>
                <a:cubicBezTo>
                  <a:pt x="8989" y="20525"/>
                  <a:pt x="8988" y="20544"/>
                  <a:pt x="8990" y="20578"/>
                </a:cubicBezTo>
                <a:cubicBezTo>
                  <a:pt x="8975" y="20579"/>
                  <a:pt x="8962" y="20583"/>
                  <a:pt x="8976" y="20642"/>
                </a:cubicBezTo>
                <a:lnTo>
                  <a:pt x="8982" y="20640"/>
                </a:lnTo>
                <a:cubicBezTo>
                  <a:pt x="9011" y="20637"/>
                  <a:pt x="9028" y="20579"/>
                  <a:pt x="9040" y="20618"/>
                </a:cubicBezTo>
                <a:cubicBezTo>
                  <a:pt x="9034" y="20700"/>
                  <a:pt x="9021" y="20654"/>
                  <a:pt x="9035" y="20739"/>
                </a:cubicBezTo>
                <a:cubicBezTo>
                  <a:pt x="9037" y="20661"/>
                  <a:pt x="9060" y="20667"/>
                  <a:pt x="9061" y="20580"/>
                </a:cubicBezTo>
                <a:cubicBezTo>
                  <a:pt x="9072" y="20629"/>
                  <a:pt x="9077" y="20548"/>
                  <a:pt x="9098" y="20566"/>
                </a:cubicBezTo>
                <a:cubicBezTo>
                  <a:pt x="9107" y="20565"/>
                  <a:pt x="9114" y="20553"/>
                  <a:pt x="9118" y="20529"/>
                </a:cubicBezTo>
                <a:lnTo>
                  <a:pt x="9129" y="20524"/>
                </a:lnTo>
                <a:lnTo>
                  <a:pt x="9130" y="20554"/>
                </a:lnTo>
                <a:cubicBezTo>
                  <a:pt x="9153" y="20665"/>
                  <a:pt x="9159" y="20431"/>
                  <a:pt x="9178" y="20536"/>
                </a:cubicBezTo>
                <a:lnTo>
                  <a:pt x="9181" y="20594"/>
                </a:lnTo>
                <a:cubicBezTo>
                  <a:pt x="9161" y="20540"/>
                  <a:pt x="9175" y="20617"/>
                  <a:pt x="9179" y="20684"/>
                </a:cubicBezTo>
                <a:cubicBezTo>
                  <a:pt x="9186" y="20665"/>
                  <a:pt x="9208" y="20708"/>
                  <a:pt x="9204" y="20644"/>
                </a:cubicBezTo>
                <a:cubicBezTo>
                  <a:pt x="9189" y="20658"/>
                  <a:pt x="9186" y="20644"/>
                  <a:pt x="9191" y="20590"/>
                </a:cubicBezTo>
                <a:cubicBezTo>
                  <a:pt x="9199" y="20588"/>
                  <a:pt x="9202" y="20571"/>
                  <a:pt x="9206" y="20554"/>
                </a:cubicBezTo>
                <a:cubicBezTo>
                  <a:pt x="9220" y="20619"/>
                  <a:pt x="9256" y="20567"/>
                  <a:pt x="9252" y="20478"/>
                </a:cubicBezTo>
                <a:cubicBezTo>
                  <a:pt x="9240" y="20492"/>
                  <a:pt x="9234" y="20531"/>
                  <a:pt x="9216" y="20521"/>
                </a:cubicBezTo>
                <a:cubicBezTo>
                  <a:pt x="9209" y="20520"/>
                  <a:pt x="9203" y="20517"/>
                  <a:pt x="9203" y="20466"/>
                </a:cubicBezTo>
                <a:cubicBezTo>
                  <a:pt x="9210" y="20489"/>
                  <a:pt x="9218" y="20500"/>
                  <a:pt x="9230" y="20486"/>
                </a:cubicBezTo>
                <a:cubicBezTo>
                  <a:pt x="9221" y="20400"/>
                  <a:pt x="9240" y="20429"/>
                  <a:pt x="9249" y="20419"/>
                </a:cubicBezTo>
                <a:cubicBezTo>
                  <a:pt x="9256" y="20470"/>
                  <a:pt x="9267" y="20494"/>
                  <a:pt x="9271" y="20559"/>
                </a:cubicBezTo>
                <a:cubicBezTo>
                  <a:pt x="9249" y="20556"/>
                  <a:pt x="9235" y="20584"/>
                  <a:pt x="9239" y="20690"/>
                </a:cubicBezTo>
                <a:lnTo>
                  <a:pt x="9212" y="20701"/>
                </a:lnTo>
                <a:cubicBezTo>
                  <a:pt x="9197" y="20685"/>
                  <a:pt x="9204" y="20763"/>
                  <a:pt x="9193" y="20768"/>
                </a:cubicBezTo>
                <a:cubicBezTo>
                  <a:pt x="9187" y="20687"/>
                  <a:pt x="9148" y="20666"/>
                  <a:pt x="9176" y="20744"/>
                </a:cubicBezTo>
                <a:cubicBezTo>
                  <a:pt x="9153" y="20758"/>
                  <a:pt x="9130" y="20772"/>
                  <a:pt x="9131" y="20702"/>
                </a:cubicBezTo>
                <a:cubicBezTo>
                  <a:pt x="9132" y="20740"/>
                  <a:pt x="9126" y="20745"/>
                  <a:pt x="9129" y="20792"/>
                </a:cubicBezTo>
                <a:cubicBezTo>
                  <a:pt x="9119" y="20727"/>
                  <a:pt x="9115" y="20856"/>
                  <a:pt x="9111" y="20740"/>
                </a:cubicBezTo>
                <a:cubicBezTo>
                  <a:pt x="9106" y="20809"/>
                  <a:pt x="9096" y="20855"/>
                  <a:pt x="9078" y="20871"/>
                </a:cubicBezTo>
                <a:cubicBezTo>
                  <a:pt x="9064" y="20888"/>
                  <a:pt x="9039" y="20831"/>
                  <a:pt x="9058" y="20909"/>
                </a:cubicBezTo>
                <a:lnTo>
                  <a:pt x="9059" y="20938"/>
                </a:lnTo>
                <a:cubicBezTo>
                  <a:pt x="9048" y="21053"/>
                  <a:pt x="9047" y="20887"/>
                  <a:pt x="9033" y="20829"/>
                </a:cubicBezTo>
                <a:cubicBezTo>
                  <a:pt x="9023" y="20845"/>
                  <a:pt x="8997" y="20917"/>
                  <a:pt x="8985" y="20847"/>
                </a:cubicBezTo>
                <a:cubicBezTo>
                  <a:pt x="8975" y="20863"/>
                  <a:pt x="8986" y="20962"/>
                  <a:pt x="8967" y="20943"/>
                </a:cubicBezTo>
                <a:cubicBezTo>
                  <a:pt x="8976" y="21008"/>
                  <a:pt x="9001" y="20942"/>
                  <a:pt x="9017" y="20954"/>
                </a:cubicBezTo>
                <a:cubicBezTo>
                  <a:pt x="9016" y="21047"/>
                  <a:pt x="8981" y="20998"/>
                  <a:pt x="8972" y="21060"/>
                </a:cubicBezTo>
                <a:cubicBezTo>
                  <a:pt x="8956" y="21043"/>
                  <a:pt x="8944" y="20989"/>
                  <a:pt x="8930" y="20958"/>
                </a:cubicBezTo>
                <a:cubicBezTo>
                  <a:pt x="8936" y="21054"/>
                  <a:pt x="8918" y="21051"/>
                  <a:pt x="8898" y="21089"/>
                </a:cubicBezTo>
                <a:cubicBezTo>
                  <a:pt x="8903" y="21111"/>
                  <a:pt x="8904" y="21168"/>
                  <a:pt x="8912" y="21173"/>
                </a:cubicBezTo>
                <a:cubicBezTo>
                  <a:pt x="8907" y="21077"/>
                  <a:pt x="8929" y="21166"/>
                  <a:pt x="8947" y="21100"/>
                </a:cubicBezTo>
                <a:lnTo>
                  <a:pt x="8951" y="21188"/>
                </a:lnTo>
                <a:lnTo>
                  <a:pt x="8956" y="21186"/>
                </a:lnTo>
                <a:cubicBezTo>
                  <a:pt x="8962" y="21178"/>
                  <a:pt x="8960" y="21137"/>
                  <a:pt x="8958" y="21096"/>
                </a:cubicBezTo>
                <a:cubicBezTo>
                  <a:pt x="8969" y="21109"/>
                  <a:pt x="8991" y="21046"/>
                  <a:pt x="8996" y="21111"/>
                </a:cubicBezTo>
                <a:cubicBezTo>
                  <a:pt x="8998" y="21160"/>
                  <a:pt x="8953" y="21137"/>
                  <a:pt x="8972" y="21180"/>
                </a:cubicBezTo>
                <a:lnTo>
                  <a:pt x="8988" y="21173"/>
                </a:lnTo>
                <a:cubicBezTo>
                  <a:pt x="8993" y="21177"/>
                  <a:pt x="8993" y="21160"/>
                  <a:pt x="8992" y="21142"/>
                </a:cubicBezTo>
                <a:cubicBezTo>
                  <a:pt x="9000" y="21131"/>
                  <a:pt x="9003" y="21166"/>
                  <a:pt x="9009" y="21165"/>
                </a:cubicBezTo>
                <a:cubicBezTo>
                  <a:pt x="9000" y="20850"/>
                  <a:pt x="9074" y="21137"/>
                  <a:pt x="9108" y="21068"/>
                </a:cubicBezTo>
                <a:cubicBezTo>
                  <a:pt x="9082" y="21065"/>
                  <a:pt x="9114" y="21055"/>
                  <a:pt x="9105" y="20980"/>
                </a:cubicBezTo>
                <a:lnTo>
                  <a:pt x="9131" y="20970"/>
                </a:lnTo>
                <a:cubicBezTo>
                  <a:pt x="9168" y="21035"/>
                  <a:pt x="9107" y="21028"/>
                  <a:pt x="9152" y="21081"/>
                </a:cubicBezTo>
                <a:cubicBezTo>
                  <a:pt x="9148" y="21089"/>
                  <a:pt x="9142" y="21086"/>
                  <a:pt x="9143" y="21114"/>
                </a:cubicBezTo>
                <a:lnTo>
                  <a:pt x="9153" y="21110"/>
                </a:lnTo>
                <a:lnTo>
                  <a:pt x="9169" y="21104"/>
                </a:lnTo>
                <a:lnTo>
                  <a:pt x="9175" y="21102"/>
                </a:lnTo>
                <a:cubicBezTo>
                  <a:pt x="9172" y="21047"/>
                  <a:pt x="9156" y="21089"/>
                  <a:pt x="9155" y="21020"/>
                </a:cubicBezTo>
                <a:cubicBezTo>
                  <a:pt x="9155" y="20978"/>
                  <a:pt x="9159" y="20969"/>
                  <a:pt x="9151" y="20932"/>
                </a:cubicBezTo>
                <a:lnTo>
                  <a:pt x="9167" y="20926"/>
                </a:lnTo>
                <a:cubicBezTo>
                  <a:pt x="9181" y="20925"/>
                  <a:pt x="9173" y="21025"/>
                  <a:pt x="9172" y="21043"/>
                </a:cubicBezTo>
                <a:cubicBezTo>
                  <a:pt x="9181" y="21023"/>
                  <a:pt x="9194" y="21020"/>
                  <a:pt x="9197" y="20975"/>
                </a:cubicBezTo>
                <a:cubicBezTo>
                  <a:pt x="9192" y="20970"/>
                  <a:pt x="9189" y="20953"/>
                  <a:pt x="9189" y="20918"/>
                </a:cubicBezTo>
                <a:lnTo>
                  <a:pt x="9205" y="20912"/>
                </a:lnTo>
                <a:cubicBezTo>
                  <a:pt x="9206" y="21029"/>
                  <a:pt x="9235" y="20935"/>
                  <a:pt x="9250" y="20954"/>
                </a:cubicBezTo>
                <a:cubicBezTo>
                  <a:pt x="9247" y="21069"/>
                  <a:pt x="9274" y="20951"/>
                  <a:pt x="9271" y="21065"/>
                </a:cubicBezTo>
                <a:cubicBezTo>
                  <a:pt x="9281" y="21079"/>
                  <a:pt x="9289" y="20971"/>
                  <a:pt x="9298" y="21055"/>
                </a:cubicBezTo>
                <a:lnTo>
                  <a:pt x="9303" y="21053"/>
                </a:lnTo>
                <a:cubicBezTo>
                  <a:pt x="9294" y="20968"/>
                  <a:pt x="9267" y="21021"/>
                  <a:pt x="9259" y="20921"/>
                </a:cubicBezTo>
                <a:cubicBezTo>
                  <a:pt x="9261" y="20964"/>
                  <a:pt x="9232" y="20926"/>
                  <a:pt x="9230" y="20872"/>
                </a:cubicBezTo>
                <a:lnTo>
                  <a:pt x="9236" y="20870"/>
                </a:lnTo>
                <a:cubicBezTo>
                  <a:pt x="9243" y="20893"/>
                  <a:pt x="9251" y="20904"/>
                  <a:pt x="9264" y="20889"/>
                </a:cubicBezTo>
                <a:cubicBezTo>
                  <a:pt x="9272" y="20889"/>
                  <a:pt x="9271" y="20963"/>
                  <a:pt x="9282" y="20942"/>
                </a:cubicBezTo>
                <a:cubicBezTo>
                  <a:pt x="9300" y="20926"/>
                  <a:pt x="9260" y="20870"/>
                  <a:pt x="9278" y="20854"/>
                </a:cubicBezTo>
                <a:cubicBezTo>
                  <a:pt x="9295" y="20874"/>
                  <a:pt x="9296" y="20874"/>
                  <a:pt x="9310" y="20842"/>
                </a:cubicBezTo>
                <a:cubicBezTo>
                  <a:pt x="9314" y="20891"/>
                  <a:pt x="9309" y="20899"/>
                  <a:pt x="9302" y="20905"/>
                </a:cubicBezTo>
                <a:cubicBezTo>
                  <a:pt x="9307" y="20933"/>
                  <a:pt x="9316" y="20930"/>
                  <a:pt x="9316" y="20988"/>
                </a:cubicBezTo>
                <a:cubicBezTo>
                  <a:pt x="9328" y="20996"/>
                  <a:pt x="9330" y="20963"/>
                  <a:pt x="9337" y="20951"/>
                </a:cubicBezTo>
                <a:cubicBezTo>
                  <a:pt x="9352" y="20961"/>
                  <a:pt x="9365" y="20993"/>
                  <a:pt x="9378" y="21015"/>
                </a:cubicBezTo>
                <a:cubicBezTo>
                  <a:pt x="9396" y="20866"/>
                  <a:pt x="9423" y="20821"/>
                  <a:pt x="9470" y="20900"/>
                </a:cubicBezTo>
                <a:cubicBezTo>
                  <a:pt x="9473" y="20806"/>
                  <a:pt x="9465" y="20824"/>
                  <a:pt x="9470" y="20752"/>
                </a:cubicBezTo>
                <a:lnTo>
                  <a:pt x="9491" y="20744"/>
                </a:lnTo>
                <a:cubicBezTo>
                  <a:pt x="9492" y="20773"/>
                  <a:pt x="9488" y="20781"/>
                  <a:pt x="9488" y="20804"/>
                </a:cubicBezTo>
                <a:cubicBezTo>
                  <a:pt x="9511" y="20848"/>
                  <a:pt x="9521" y="20756"/>
                  <a:pt x="9543" y="20814"/>
                </a:cubicBezTo>
                <a:lnTo>
                  <a:pt x="9559" y="20808"/>
                </a:lnTo>
                <a:cubicBezTo>
                  <a:pt x="9585" y="20765"/>
                  <a:pt x="9622" y="20834"/>
                  <a:pt x="9633" y="20779"/>
                </a:cubicBezTo>
                <a:cubicBezTo>
                  <a:pt x="9631" y="20773"/>
                  <a:pt x="9619" y="20674"/>
                  <a:pt x="9628" y="20633"/>
                </a:cubicBezTo>
                <a:cubicBezTo>
                  <a:pt x="9645" y="20656"/>
                  <a:pt x="9636" y="20678"/>
                  <a:pt x="9631" y="20721"/>
                </a:cubicBezTo>
                <a:cubicBezTo>
                  <a:pt x="9639" y="20727"/>
                  <a:pt x="9643" y="20759"/>
                  <a:pt x="9654" y="20742"/>
                </a:cubicBezTo>
                <a:lnTo>
                  <a:pt x="9686" y="20730"/>
                </a:lnTo>
                <a:cubicBezTo>
                  <a:pt x="9701" y="20617"/>
                  <a:pt x="9748" y="20761"/>
                  <a:pt x="9720" y="20628"/>
                </a:cubicBezTo>
                <a:cubicBezTo>
                  <a:pt x="9735" y="20551"/>
                  <a:pt x="9763" y="20643"/>
                  <a:pt x="9777" y="20696"/>
                </a:cubicBezTo>
                <a:cubicBezTo>
                  <a:pt x="9770" y="20727"/>
                  <a:pt x="9769" y="20778"/>
                  <a:pt x="9765" y="20819"/>
                </a:cubicBezTo>
                <a:lnTo>
                  <a:pt x="9776" y="20815"/>
                </a:lnTo>
                <a:cubicBezTo>
                  <a:pt x="9782" y="20807"/>
                  <a:pt x="9778" y="20784"/>
                  <a:pt x="9775" y="20785"/>
                </a:cubicBezTo>
                <a:cubicBezTo>
                  <a:pt x="9780" y="20714"/>
                  <a:pt x="9786" y="20736"/>
                  <a:pt x="9800" y="20746"/>
                </a:cubicBezTo>
                <a:cubicBezTo>
                  <a:pt x="9804" y="20653"/>
                  <a:pt x="9792" y="20634"/>
                  <a:pt x="9804" y="20566"/>
                </a:cubicBezTo>
                <a:cubicBezTo>
                  <a:pt x="9807" y="20618"/>
                  <a:pt x="9805" y="20715"/>
                  <a:pt x="9819" y="20680"/>
                </a:cubicBezTo>
                <a:cubicBezTo>
                  <a:pt x="9827" y="20658"/>
                  <a:pt x="9814" y="20432"/>
                  <a:pt x="9836" y="20554"/>
                </a:cubicBezTo>
                <a:cubicBezTo>
                  <a:pt x="9815" y="20573"/>
                  <a:pt x="9849" y="20601"/>
                  <a:pt x="9830" y="20675"/>
                </a:cubicBezTo>
                <a:cubicBezTo>
                  <a:pt x="9840" y="20689"/>
                  <a:pt x="9860" y="20628"/>
                  <a:pt x="9863" y="20693"/>
                </a:cubicBezTo>
                <a:cubicBezTo>
                  <a:pt x="9842" y="20675"/>
                  <a:pt x="9847" y="20772"/>
                  <a:pt x="9835" y="20793"/>
                </a:cubicBezTo>
                <a:cubicBezTo>
                  <a:pt x="9830" y="20807"/>
                  <a:pt x="9821" y="20913"/>
                  <a:pt x="9838" y="20880"/>
                </a:cubicBezTo>
                <a:cubicBezTo>
                  <a:pt x="9851" y="20885"/>
                  <a:pt x="9841" y="20794"/>
                  <a:pt x="9851" y="20787"/>
                </a:cubicBezTo>
                <a:lnTo>
                  <a:pt x="9872" y="20779"/>
                </a:lnTo>
                <a:cubicBezTo>
                  <a:pt x="9871" y="20732"/>
                  <a:pt x="9865" y="20668"/>
                  <a:pt x="9873" y="20659"/>
                </a:cubicBezTo>
                <a:cubicBezTo>
                  <a:pt x="9883" y="20677"/>
                  <a:pt x="9876" y="20712"/>
                  <a:pt x="9876" y="20747"/>
                </a:cubicBezTo>
                <a:lnTo>
                  <a:pt x="9882" y="20745"/>
                </a:lnTo>
                <a:lnTo>
                  <a:pt x="9898" y="20739"/>
                </a:lnTo>
                <a:lnTo>
                  <a:pt x="9897" y="20710"/>
                </a:lnTo>
                <a:cubicBezTo>
                  <a:pt x="9890" y="20709"/>
                  <a:pt x="9884" y="20706"/>
                  <a:pt x="9884" y="20655"/>
                </a:cubicBezTo>
                <a:lnTo>
                  <a:pt x="9894" y="20651"/>
                </a:lnTo>
                <a:lnTo>
                  <a:pt x="9910" y="20645"/>
                </a:lnTo>
                <a:lnTo>
                  <a:pt x="9916" y="20643"/>
                </a:lnTo>
                <a:lnTo>
                  <a:pt x="9918" y="20702"/>
                </a:lnTo>
                <a:cubicBezTo>
                  <a:pt x="9911" y="20701"/>
                  <a:pt x="9886" y="20658"/>
                  <a:pt x="9902" y="20708"/>
                </a:cubicBezTo>
                <a:cubicBezTo>
                  <a:pt x="9905" y="20708"/>
                  <a:pt x="9908" y="20710"/>
                  <a:pt x="9908" y="20735"/>
                </a:cubicBezTo>
                <a:cubicBezTo>
                  <a:pt x="9925" y="20807"/>
                  <a:pt x="9930" y="20722"/>
                  <a:pt x="9933" y="20667"/>
                </a:cubicBezTo>
                <a:cubicBezTo>
                  <a:pt x="9936" y="20730"/>
                  <a:pt x="9949" y="20724"/>
                  <a:pt x="9962" y="20715"/>
                </a:cubicBezTo>
                <a:cubicBezTo>
                  <a:pt x="9948" y="20773"/>
                  <a:pt x="9977" y="20893"/>
                  <a:pt x="9981" y="20797"/>
                </a:cubicBezTo>
                <a:cubicBezTo>
                  <a:pt x="9959" y="20774"/>
                  <a:pt x="9966" y="20735"/>
                  <a:pt x="9977" y="20680"/>
                </a:cubicBezTo>
                <a:cubicBezTo>
                  <a:pt x="9961" y="20687"/>
                  <a:pt x="9948" y="20663"/>
                  <a:pt x="9941" y="20604"/>
                </a:cubicBezTo>
                <a:cubicBezTo>
                  <a:pt x="9958" y="20661"/>
                  <a:pt x="9970" y="20608"/>
                  <a:pt x="9967" y="20565"/>
                </a:cubicBezTo>
                <a:cubicBezTo>
                  <a:pt x="9972" y="20578"/>
                  <a:pt x="9977" y="20592"/>
                  <a:pt x="9984" y="20588"/>
                </a:cubicBezTo>
                <a:cubicBezTo>
                  <a:pt x="10001" y="20560"/>
                  <a:pt x="9994" y="20643"/>
                  <a:pt x="9986" y="20646"/>
                </a:cubicBezTo>
                <a:cubicBezTo>
                  <a:pt x="9982" y="20643"/>
                  <a:pt x="9982" y="20660"/>
                  <a:pt x="9982" y="20678"/>
                </a:cubicBezTo>
                <a:cubicBezTo>
                  <a:pt x="10004" y="20699"/>
                  <a:pt x="9980" y="20827"/>
                  <a:pt x="10004" y="20818"/>
                </a:cubicBezTo>
                <a:cubicBezTo>
                  <a:pt x="10006" y="20786"/>
                  <a:pt x="10007" y="20710"/>
                  <a:pt x="10026" y="20691"/>
                </a:cubicBezTo>
                <a:cubicBezTo>
                  <a:pt x="10052" y="20670"/>
                  <a:pt x="10012" y="20823"/>
                  <a:pt x="10043" y="20834"/>
                </a:cubicBezTo>
                <a:cubicBezTo>
                  <a:pt x="10042" y="20653"/>
                  <a:pt x="10075" y="20863"/>
                  <a:pt x="10093" y="20726"/>
                </a:cubicBezTo>
                <a:cubicBezTo>
                  <a:pt x="10073" y="20645"/>
                  <a:pt x="10127" y="20665"/>
                  <a:pt x="10088" y="20609"/>
                </a:cubicBezTo>
                <a:cubicBezTo>
                  <a:pt x="10094" y="20561"/>
                  <a:pt x="10114" y="20573"/>
                  <a:pt x="10130" y="20563"/>
                </a:cubicBezTo>
                <a:cubicBezTo>
                  <a:pt x="10117" y="20462"/>
                  <a:pt x="10147" y="20539"/>
                  <a:pt x="10142" y="20469"/>
                </a:cubicBezTo>
                <a:cubicBezTo>
                  <a:pt x="10129" y="20495"/>
                  <a:pt x="10129" y="20412"/>
                  <a:pt x="10123" y="20388"/>
                </a:cubicBezTo>
                <a:cubicBezTo>
                  <a:pt x="10139" y="20355"/>
                  <a:pt x="10134" y="20481"/>
                  <a:pt x="10148" y="20468"/>
                </a:cubicBezTo>
                <a:cubicBezTo>
                  <a:pt x="10159" y="20601"/>
                  <a:pt x="10182" y="20435"/>
                  <a:pt x="10156" y="20405"/>
                </a:cubicBezTo>
                <a:lnTo>
                  <a:pt x="10151" y="20407"/>
                </a:lnTo>
                <a:cubicBezTo>
                  <a:pt x="10149" y="20382"/>
                  <a:pt x="10152" y="20378"/>
                  <a:pt x="10155" y="20376"/>
                </a:cubicBezTo>
                <a:cubicBezTo>
                  <a:pt x="10158" y="20415"/>
                  <a:pt x="10169" y="20395"/>
                  <a:pt x="10177" y="20397"/>
                </a:cubicBezTo>
                <a:cubicBezTo>
                  <a:pt x="10181" y="20422"/>
                  <a:pt x="10184" y="20448"/>
                  <a:pt x="10191" y="20452"/>
                </a:cubicBezTo>
                <a:cubicBezTo>
                  <a:pt x="10189" y="20427"/>
                  <a:pt x="10191" y="20423"/>
                  <a:pt x="10195" y="20420"/>
                </a:cubicBezTo>
                <a:cubicBezTo>
                  <a:pt x="10203" y="20453"/>
                  <a:pt x="10204" y="20429"/>
                  <a:pt x="10211" y="20414"/>
                </a:cubicBezTo>
                <a:lnTo>
                  <a:pt x="10216" y="20412"/>
                </a:lnTo>
                <a:cubicBezTo>
                  <a:pt x="10221" y="20431"/>
                  <a:pt x="10233" y="20452"/>
                  <a:pt x="10232" y="20406"/>
                </a:cubicBezTo>
                <a:cubicBezTo>
                  <a:pt x="10218" y="20379"/>
                  <a:pt x="10226" y="20300"/>
                  <a:pt x="10233" y="20270"/>
                </a:cubicBezTo>
                <a:cubicBezTo>
                  <a:pt x="10236" y="20277"/>
                  <a:pt x="10238" y="20283"/>
                  <a:pt x="10241" y="20287"/>
                </a:cubicBezTo>
                <a:cubicBezTo>
                  <a:pt x="10238" y="20306"/>
                  <a:pt x="10230" y="20333"/>
                  <a:pt x="10236" y="20375"/>
                </a:cubicBezTo>
                <a:cubicBezTo>
                  <a:pt x="10252" y="20386"/>
                  <a:pt x="10247" y="20393"/>
                  <a:pt x="10265" y="20423"/>
                </a:cubicBezTo>
                <a:cubicBezTo>
                  <a:pt x="10261" y="20363"/>
                  <a:pt x="10266" y="20345"/>
                  <a:pt x="10266" y="20304"/>
                </a:cubicBezTo>
                <a:cubicBezTo>
                  <a:pt x="10260" y="20314"/>
                  <a:pt x="10257" y="20304"/>
                  <a:pt x="10255" y="20289"/>
                </a:cubicBezTo>
                <a:cubicBezTo>
                  <a:pt x="10263" y="20283"/>
                  <a:pt x="10270" y="20266"/>
                  <a:pt x="10277" y="20244"/>
                </a:cubicBezTo>
                <a:cubicBezTo>
                  <a:pt x="10279" y="20249"/>
                  <a:pt x="10281" y="20255"/>
                  <a:pt x="10281" y="20269"/>
                </a:cubicBezTo>
                <a:cubicBezTo>
                  <a:pt x="10271" y="20341"/>
                  <a:pt x="10279" y="20375"/>
                  <a:pt x="10284" y="20476"/>
                </a:cubicBezTo>
                <a:cubicBezTo>
                  <a:pt x="10302" y="20394"/>
                  <a:pt x="10342" y="20389"/>
                  <a:pt x="10290" y="20355"/>
                </a:cubicBezTo>
                <a:cubicBezTo>
                  <a:pt x="10299" y="20345"/>
                  <a:pt x="10318" y="20375"/>
                  <a:pt x="10309" y="20288"/>
                </a:cubicBezTo>
                <a:lnTo>
                  <a:pt x="10325" y="20282"/>
                </a:lnTo>
                <a:cubicBezTo>
                  <a:pt x="10323" y="20373"/>
                  <a:pt x="10339" y="20330"/>
                  <a:pt x="10349" y="20333"/>
                </a:cubicBezTo>
                <a:cubicBezTo>
                  <a:pt x="10348" y="20285"/>
                  <a:pt x="10342" y="20285"/>
                  <a:pt x="10340" y="20247"/>
                </a:cubicBezTo>
                <a:cubicBezTo>
                  <a:pt x="10350" y="20265"/>
                  <a:pt x="10361" y="20180"/>
                  <a:pt x="10348" y="20185"/>
                </a:cubicBezTo>
                <a:lnTo>
                  <a:pt x="10343" y="20186"/>
                </a:lnTo>
                <a:cubicBezTo>
                  <a:pt x="10340" y="20139"/>
                  <a:pt x="10346" y="20134"/>
                  <a:pt x="10345" y="20096"/>
                </a:cubicBezTo>
                <a:cubicBezTo>
                  <a:pt x="10344" y="20088"/>
                  <a:pt x="10342" y="20084"/>
                  <a:pt x="10340" y="20082"/>
                </a:cubicBezTo>
                <a:cubicBezTo>
                  <a:pt x="10342" y="20076"/>
                  <a:pt x="10343" y="20071"/>
                  <a:pt x="10346" y="20072"/>
                </a:cubicBezTo>
                <a:lnTo>
                  <a:pt x="10359" y="20064"/>
                </a:lnTo>
                <a:lnTo>
                  <a:pt x="10396" y="20038"/>
                </a:lnTo>
                <a:lnTo>
                  <a:pt x="10395" y="20016"/>
                </a:lnTo>
                <a:cubicBezTo>
                  <a:pt x="10397" y="20017"/>
                  <a:pt x="10399" y="20015"/>
                  <a:pt x="10402" y="20016"/>
                </a:cubicBezTo>
                <a:cubicBezTo>
                  <a:pt x="10401" y="19997"/>
                  <a:pt x="10404" y="19983"/>
                  <a:pt x="10407" y="19972"/>
                </a:cubicBezTo>
                <a:cubicBezTo>
                  <a:pt x="10415" y="20001"/>
                  <a:pt x="10427" y="19943"/>
                  <a:pt x="10436" y="19959"/>
                </a:cubicBezTo>
                <a:cubicBezTo>
                  <a:pt x="10436" y="19976"/>
                  <a:pt x="10434" y="19990"/>
                  <a:pt x="10433" y="20003"/>
                </a:cubicBezTo>
                <a:cubicBezTo>
                  <a:pt x="10420" y="20005"/>
                  <a:pt x="10409" y="20013"/>
                  <a:pt x="10403" y="20045"/>
                </a:cubicBezTo>
                <a:cubicBezTo>
                  <a:pt x="10407" y="20112"/>
                  <a:pt x="10389" y="20084"/>
                  <a:pt x="10390" y="20139"/>
                </a:cubicBezTo>
                <a:cubicBezTo>
                  <a:pt x="10420" y="20095"/>
                  <a:pt x="10431" y="20184"/>
                  <a:pt x="10452" y="20205"/>
                </a:cubicBezTo>
                <a:cubicBezTo>
                  <a:pt x="10446" y="20221"/>
                  <a:pt x="10441" y="20244"/>
                  <a:pt x="10455" y="20311"/>
                </a:cubicBezTo>
                <a:cubicBezTo>
                  <a:pt x="10494" y="20383"/>
                  <a:pt x="10520" y="20254"/>
                  <a:pt x="10536" y="20256"/>
                </a:cubicBezTo>
                <a:lnTo>
                  <a:pt x="10580" y="20226"/>
                </a:lnTo>
                <a:cubicBezTo>
                  <a:pt x="10584" y="20298"/>
                  <a:pt x="10562" y="20256"/>
                  <a:pt x="10568" y="20338"/>
                </a:cubicBezTo>
                <a:cubicBezTo>
                  <a:pt x="10491" y="20369"/>
                  <a:pt x="10542" y="20448"/>
                  <a:pt x="10591" y="20375"/>
                </a:cubicBezTo>
                <a:lnTo>
                  <a:pt x="10603" y="20366"/>
                </a:lnTo>
                <a:lnTo>
                  <a:pt x="10609" y="20362"/>
                </a:lnTo>
                <a:cubicBezTo>
                  <a:pt x="10607" y="20373"/>
                  <a:pt x="10606" y="20390"/>
                  <a:pt x="10607" y="20416"/>
                </a:cubicBezTo>
                <a:lnTo>
                  <a:pt x="10602" y="20418"/>
                </a:lnTo>
                <a:cubicBezTo>
                  <a:pt x="10600" y="20467"/>
                  <a:pt x="10629" y="20456"/>
                  <a:pt x="10623" y="20410"/>
                </a:cubicBezTo>
                <a:cubicBezTo>
                  <a:pt x="10620" y="20409"/>
                  <a:pt x="10617" y="20408"/>
                  <a:pt x="10617" y="20383"/>
                </a:cubicBezTo>
                <a:cubicBezTo>
                  <a:pt x="10622" y="20381"/>
                  <a:pt x="10629" y="20366"/>
                  <a:pt x="10622" y="20354"/>
                </a:cubicBezTo>
                <a:lnTo>
                  <a:pt x="10640" y="20341"/>
                </a:lnTo>
                <a:cubicBezTo>
                  <a:pt x="10660" y="20491"/>
                  <a:pt x="10662" y="20213"/>
                  <a:pt x="10679" y="20419"/>
                </a:cubicBezTo>
                <a:lnTo>
                  <a:pt x="10641" y="20445"/>
                </a:lnTo>
                <a:cubicBezTo>
                  <a:pt x="10644" y="20475"/>
                  <a:pt x="10647" y="20503"/>
                  <a:pt x="10651" y="20490"/>
                </a:cubicBezTo>
                <a:lnTo>
                  <a:pt x="10676" y="20473"/>
                </a:lnTo>
                <a:cubicBezTo>
                  <a:pt x="10721" y="20460"/>
                  <a:pt x="10763" y="20510"/>
                  <a:pt x="10808" y="20488"/>
                </a:cubicBezTo>
                <a:cubicBezTo>
                  <a:pt x="10798" y="20606"/>
                  <a:pt x="10752" y="20558"/>
                  <a:pt x="10724" y="20593"/>
                </a:cubicBezTo>
                <a:cubicBezTo>
                  <a:pt x="10723" y="20570"/>
                  <a:pt x="10723" y="20553"/>
                  <a:pt x="10732" y="20548"/>
                </a:cubicBezTo>
                <a:cubicBezTo>
                  <a:pt x="10720" y="20454"/>
                  <a:pt x="10719" y="20604"/>
                  <a:pt x="10713" y="20615"/>
                </a:cubicBezTo>
                <a:lnTo>
                  <a:pt x="10707" y="20617"/>
                </a:lnTo>
                <a:cubicBezTo>
                  <a:pt x="10706" y="20668"/>
                  <a:pt x="10696" y="20640"/>
                  <a:pt x="10695" y="20591"/>
                </a:cubicBezTo>
                <a:cubicBezTo>
                  <a:pt x="10689" y="20599"/>
                  <a:pt x="10693" y="20646"/>
                  <a:pt x="10693" y="20681"/>
                </a:cubicBezTo>
                <a:lnTo>
                  <a:pt x="10720" y="20671"/>
                </a:lnTo>
                <a:cubicBezTo>
                  <a:pt x="10723" y="20658"/>
                  <a:pt x="10725" y="20644"/>
                  <a:pt x="10725" y="20631"/>
                </a:cubicBezTo>
                <a:cubicBezTo>
                  <a:pt x="10745" y="20710"/>
                  <a:pt x="10750" y="20610"/>
                  <a:pt x="10778" y="20612"/>
                </a:cubicBezTo>
                <a:lnTo>
                  <a:pt x="10785" y="20711"/>
                </a:lnTo>
                <a:cubicBezTo>
                  <a:pt x="10771" y="20801"/>
                  <a:pt x="10815" y="20737"/>
                  <a:pt x="10826" y="20736"/>
                </a:cubicBezTo>
                <a:lnTo>
                  <a:pt x="10832" y="20732"/>
                </a:lnTo>
                <a:lnTo>
                  <a:pt x="10863" y="20710"/>
                </a:lnTo>
                <a:cubicBezTo>
                  <a:pt x="10907" y="20698"/>
                  <a:pt x="10871" y="20612"/>
                  <a:pt x="10847" y="20669"/>
                </a:cubicBezTo>
                <a:lnTo>
                  <a:pt x="10844" y="20619"/>
                </a:lnTo>
                <a:lnTo>
                  <a:pt x="10875" y="20598"/>
                </a:lnTo>
                <a:lnTo>
                  <a:pt x="10876" y="20614"/>
                </a:lnTo>
                <a:cubicBezTo>
                  <a:pt x="10882" y="20621"/>
                  <a:pt x="10885" y="20600"/>
                  <a:pt x="10888" y="20590"/>
                </a:cubicBezTo>
                <a:lnTo>
                  <a:pt x="10890" y="20588"/>
                </a:lnTo>
                <a:cubicBezTo>
                  <a:pt x="10891" y="20593"/>
                  <a:pt x="10892" y="20607"/>
                  <a:pt x="10893" y="20637"/>
                </a:cubicBezTo>
                <a:cubicBezTo>
                  <a:pt x="10897" y="20630"/>
                  <a:pt x="10896" y="20596"/>
                  <a:pt x="10899" y="20582"/>
                </a:cubicBezTo>
                <a:lnTo>
                  <a:pt x="10925" y="20564"/>
                </a:lnTo>
                <a:lnTo>
                  <a:pt x="10987" y="20522"/>
                </a:lnTo>
                <a:lnTo>
                  <a:pt x="11006" y="20509"/>
                </a:lnTo>
                <a:cubicBezTo>
                  <a:pt x="11025" y="20455"/>
                  <a:pt x="11035" y="20567"/>
                  <a:pt x="11053" y="20529"/>
                </a:cubicBezTo>
                <a:lnTo>
                  <a:pt x="11072" y="20516"/>
                </a:lnTo>
                <a:lnTo>
                  <a:pt x="11109" y="20491"/>
                </a:lnTo>
                <a:lnTo>
                  <a:pt x="11120" y="20640"/>
                </a:lnTo>
                <a:cubicBezTo>
                  <a:pt x="11144" y="20665"/>
                  <a:pt x="11129" y="20780"/>
                  <a:pt x="11145" y="20623"/>
                </a:cubicBezTo>
                <a:lnTo>
                  <a:pt x="11170" y="20606"/>
                </a:lnTo>
                <a:cubicBezTo>
                  <a:pt x="11197" y="20690"/>
                  <a:pt x="11238" y="20574"/>
                  <a:pt x="11224" y="20485"/>
                </a:cubicBezTo>
                <a:cubicBezTo>
                  <a:pt x="11224" y="20444"/>
                  <a:pt x="11222" y="20374"/>
                  <a:pt x="11237" y="20392"/>
                </a:cubicBezTo>
                <a:lnTo>
                  <a:pt x="11240" y="20481"/>
                </a:lnTo>
                <a:cubicBezTo>
                  <a:pt x="11243" y="20482"/>
                  <a:pt x="11245" y="20480"/>
                  <a:pt x="11247" y="20475"/>
                </a:cubicBezTo>
                <a:cubicBezTo>
                  <a:pt x="11252" y="20574"/>
                  <a:pt x="11235" y="20626"/>
                  <a:pt x="11252" y="20654"/>
                </a:cubicBezTo>
                <a:cubicBezTo>
                  <a:pt x="11255" y="20592"/>
                  <a:pt x="11270" y="20582"/>
                  <a:pt x="11286" y="20579"/>
                </a:cubicBezTo>
                <a:cubicBezTo>
                  <a:pt x="11299" y="20484"/>
                  <a:pt x="11261" y="20598"/>
                  <a:pt x="11254" y="20450"/>
                </a:cubicBezTo>
                <a:cubicBezTo>
                  <a:pt x="11256" y="20441"/>
                  <a:pt x="11260" y="20434"/>
                  <a:pt x="11266" y="20441"/>
                </a:cubicBezTo>
                <a:cubicBezTo>
                  <a:pt x="11262" y="20429"/>
                  <a:pt x="11261" y="20410"/>
                  <a:pt x="11261" y="20390"/>
                </a:cubicBezTo>
                <a:cubicBezTo>
                  <a:pt x="11289" y="20382"/>
                  <a:pt x="11316" y="20382"/>
                  <a:pt x="11341" y="20437"/>
                </a:cubicBezTo>
                <a:cubicBezTo>
                  <a:pt x="11344" y="20430"/>
                  <a:pt x="11347" y="20426"/>
                  <a:pt x="11350" y="20424"/>
                </a:cubicBezTo>
                <a:cubicBezTo>
                  <a:pt x="11351" y="20429"/>
                  <a:pt x="11351" y="20433"/>
                  <a:pt x="11353" y="20440"/>
                </a:cubicBezTo>
                <a:lnTo>
                  <a:pt x="11369" y="20434"/>
                </a:lnTo>
                <a:cubicBezTo>
                  <a:pt x="11381" y="20450"/>
                  <a:pt x="11393" y="20475"/>
                  <a:pt x="11407" y="20443"/>
                </a:cubicBezTo>
                <a:lnTo>
                  <a:pt x="11419" y="20435"/>
                </a:lnTo>
                <a:cubicBezTo>
                  <a:pt x="11428" y="20427"/>
                  <a:pt x="11435" y="20449"/>
                  <a:pt x="11442" y="20472"/>
                </a:cubicBezTo>
                <a:lnTo>
                  <a:pt x="11473" y="20450"/>
                </a:lnTo>
                <a:lnTo>
                  <a:pt x="11485" y="20442"/>
                </a:lnTo>
                <a:cubicBezTo>
                  <a:pt x="11471" y="20375"/>
                  <a:pt x="11462" y="20256"/>
                  <a:pt x="11487" y="20284"/>
                </a:cubicBezTo>
                <a:cubicBezTo>
                  <a:pt x="11487" y="20285"/>
                  <a:pt x="11487" y="20285"/>
                  <a:pt x="11487" y="20286"/>
                </a:cubicBezTo>
                <a:cubicBezTo>
                  <a:pt x="11486" y="20293"/>
                  <a:pt x="11485" y="20306"/>
                  <a:pt x="11485" y="20332"/>
                </a:cubicBezTo>
                <a:lnTo>
                  <a:pt x="11490" y="20330"/>
                </a:lnTo>
                <a:cubicBezTo>
                  <a:pt x="11501" y="20482"/>
                  <a:pt x="11520" y="20472"/>
                  <a:pt x="11539" y="20457"/>
                </a:cubicBezTo>
                <a:cubicBezTo>
                  <a:pt x="11549" y="20446"/>
                  <a:pt x="11535" y="20328"/>
                  <a:pt x="11551" y="20345"/>
                </a:cubicBezTo>
                <a:lnTo>
                  <a:pt x="11563" y="20337"/>
                </a:lnTo>
                <a:cubicBezTo>
                  <a:pt x="11567" y="20537"/>
                  <a:pt x="11641" y="20445"/>
                  <a:pt x="11596" y="20523"/>
                </a:cubicBezTo>
                <a:cubicBezTo>
                  <a:pt x="11565" y="20574"/>
                  <a:pt x="11542" y="20467"/>
                  <a:pt x="11511" y="20528"/>
                </a:cubicBezTo>
                <a:cubicBezTo>
                  <a:pt x="11506" y="20471"/>
                  <a:pt x="11497" y="20494"/>
                  <a:pt x="11489" y="20492"/>
                </a:cubicBezTo>
                <a:lnTo>
                  <a:pt x="11420" y="20539"/>
                </a:lnTo>
                <a:lnTo>
                  <a:pt x="11417" y="20489"/>
                </a:lnTo>
                <a:lnTo>
                  <a:pt x="11367" y="20523"/>
                </a:lnTo>
                <a:cubicBezTo>
                  <a:pt x="11366" y="20682"/>
                  <a:pt x="11333" y="20486"/>
                  <a:pt x="11317" y="20557"/>
                </a:cubicBezTo>
                <a:cubicBezTo>
                  <a:pt x="11321" y="20596"/>
                  <a:pt x="11327" y="20603"/>
                  <a:pt x="11330" y="20652"/>
                </a:cubicBezTo>
                <a:lnTo>
                  <a:pt x="11334" y="20702"/>
                </a:lnTo>
                <a:cubicBezTo>
                  <a:pt x="11341" y="20758"/>
                  <a:pt x="11349" y="20810"/>
                  <a:pt x="11357" y="20842"/>
                </a:cubicBezTo>
                <a:cubicBezTo>
                  <a:pt x="11377" y="20817"/>
                  <a:pt x="11390" y="20912"/>
                  <a:pt x="11411" y="20858"/>
                </a:cubicBezTo>
                <a:cubicBezTo>
                  <a:pt x="11414" y="20917"/>
                  <a:pt x="11402" y="20907"/>
                  <a:pt x="11396" y="20920"/>
                </a:cubicBezTo>
                <a:cubicBezTo>
                  <a:pt x="11429" y="21073"/>
                  <a:pt x="11438" y="20948"/>
                  <a:pt x="11474" y="20918"/>
                </a:cubicBezTo>
                <a:cubicBezTo>
                  <a:pt x="11485" y="20880"/>
                  <a:pt x="11520" y="20952"/>
                  <a:pt x="11514" y="20839"/>
                </a:cubicBezTo>
                <a:lnTo>
                  <a:pt x="11508" y="20843"/>
                </a:lnTo>
                <a:cubicBezTo>
                  <a:pt x="11490" y="20847"/>
                  <a:pt x="11468" y="20915"/>
                  <a:pt x="11457" y="20774"/>
                </a:cubicBezTo>
                <a:cubicBezTo>
                  <a:pt x="11473" y="20728"/>
                  <a:pt x="11465" y="20568"/>
                  <a:pt x="11496" y="20591"/>
                </a:cubicBezTo>
                <a:lnTo>
                  <a:pt x="11509" y="20582"/>
                </a:lnTo>
                <a:lnTo>
                  <a:pt x="11515" y="20578"/>
                </a:lnTo>
                <a:lnTo>
                  <a:pt x="11527" y="20569"/>
                </a:lnTo>
                <a:cubicBezTo>
                  <a:pt x="11546" y="20601"/>
                  <a:pt x="11565" y="20611"/>
                  <a:pt x="11587" y="20580"/>
                </a:cubicBezTo>
                <a:cubicBezTo>
                  <a:pt x="11594" y="20653"/>
                  <a:pt x="11606" y="20616"/>
                  <a:pt x="11616" y="20613"/>
                </a:cubicBezTo>
                <a:lnTo>
                  <a:pt x="11622" y="20609"/>
                </a:lnTo>
                <a:cubicBezTo>
                  <a:pt x="11643" y="20555"/>
                  <a:pt x="11656" y="20649"/>
                  <a:pt x="11675" y="20624"/>
                </a:cubicBezTo>
                <a:cubicBezTo>
                  <a:pt x="11678" y="20409"/>
                  <a:pt x="11641" y="20506"/>
                  <a:pt x="11625" y="20555"/>
                </a:cubicBezTo>
                <a:cubicBezTo>
                  <a:pt x="11625" y="20513"/>
                  <a:pt x="11625" y="20470"/>
                  <a:pt x="11620" y="20402"/>
                </a:cubicBezTo>
                <a:lnTo>
                  <a:pt x="11589" y="20423"/>
                </a:lnTo>
                <a:cubicBezTo>
                  <a:pt x="11586" y="20364"/>
                  <a:pt x="11597" y="20374"/>
                  <a:pt x="11604" y="20361"/>
                </a:cubicBezTo>
                <a:cubicBezTo>
                  <a:pt x="11597" y="20290"/>
                  <a:pt x="11584" y="20356"/>
                  <a:pt x="11578" y="20275"/>
                </a:cubicBezTo>
                <a:lnTo>
                  <a:pt x="11597" y="20262"/>
                </a:lnTo>
                <a:cubicBezTo>
                  <a:pt x="11613" y="20309"/>
                  <a:pt x="11631" y="20304"/>
                  <a:pt x="11648" y="20331"/>
                </a:cubicBezTo>
                <a:cubicBezTo>
                  <a:pt x="11674" y="20457"/>
                  <a:pt x="11716" y="20248"/>
                  <a:pt x="11742" y="20370"/>
                </a:cubicBezTo>
                <a:cubicBezTo>
                  <a:pt x="11749" y="20480"/>
                  <a:pt x="11717" y="20409"/>
                  <a:pt x="11708" y="20445"/>
                </a:cubicBezTo>
                <a:cubicBezTo>
                  <a:pt x="11711" y="20534"/>
                  <a:pt x="11679" y="20462"/>
                  <a:pt x="11684" y="20566"/>
                </a:cubicBezTo>
                <a:cubicBezTo>
                  <a:pt x="11719" y="20624"/>
                  <a:pt x="11763" y="20629"/>
                  <a:pt x="11783" y="20655"/>
                </a:cubicBezTo>
                <a:cubicBezTo>
                  <a:pt x="11786" y="20650"/>
                  <a:pt x="11789" y="20643"/>
                  <a:pt x="11785" y="20601"/>
                </a:cubicBezTo>
                <a:lnTo>
                  <a:pt x="11810" y="20584"/>
                </a:lnTo>
                <a:lnTo>
                  <a:pt x="11817" y="20580"/>
                </a:lnTo>
                <a:cubicBezTo>
                  <a:pt x="11823" y="20646"/>
                  <a:pt x="11835" y="20610"/>
                  <a:pt x="11845" y="20612"/>
                </a:cubicBezTo>
                <a:cubicBezTo>
                  <a:pt x="11854" y="20722"/>
                  <a:pt x="11873" y="20615"/>
                  <a:pt x="11886" y="20637"/>
                </a:cubicBezTo>
                <a:lnTo>
                  <a:pt x="11905" y="20623"/>
                </a:lnTo>
                <a:cubicBezTo>
                  <a:pt x="11908" y="20621"/>
                  <a:pt x="11909" y="20579"/>
                  <a:pt x="11901" y="20574"/>
                </a:cubicBezTo>
                <a:cubicBezTo>
                  <a:pt x="11892" y="20467"/>
                  <a:pt x="11922" y="20536"/>
                  <a:pt x="11929" y="20503"/>
                </a:cubicBezTo>
                <a:cubicBezTo>
                  <a:pt x="11979" y="20557"/>
                  <a:pt x="11968" y="20478"/>
                  <a:pt x="12026" y="20488"/>
                </a:cubicBezTo>
                <a:cubicBezTo>
                  <a:pt x="12057" y="20463"/>
                  <a:pt x="12084" y="20538"/>
                  <a:pt x="12117" y="20478"/>
                </a:cubicBezTo>
                <a:cubicBezTo>
                  <a:pt x="12185" y="20528"/>
                  <a:pt x="12195" y="20387"/>
                  <a:pt x="12270" y="20424"/>
                </a:cubicBezTo>
                <a:lnTo>
                  <a:pt x="12333" y="20381"/>
                </a:lnTo>
                <a:cubicBezTo>
                  <a:pt x="12336" y="20464"/>
                  <a:pt x="12373" y="20439"/>
                  <a:pt x="12364" y="20359"/>
                </a:cubicBezTo>
                <a:lnTo>
                  <a:pt x="12370" y="20356"/>
                </a:lnTo>
                <a:lnTo>
                  <a:pt x="12376" y="20351"/>
                </a:lnTo>
                <a:cubicBezTo>
                  <a:pt x="12364" y="20269"/>
                  <a:pt x="12349" y="20255"/>
                  <a:pt x="12332" y="20278"/>
                </a:cubicBezTo>
                <a:cubicBezTo>
                  <a:pt x="12325" y="20216"/>
                  <a:pt x="12316" y="20236"/>
                  <a:pt x="12319" y="20287"/>
                </a:cubicBezTo>
                <a:lnTo>
                  <a:pt x="12323" y="20336"/>
                </a:lnTo>
                <a:cubicBezTo>
                  <a:pt x="12302" y="20348"/>
                  <a:pt x="12286" y="20274"/>
                  <a:pt x="12263" y="20325"/>
                </a:cubicBezTo>
                <a:lnTo>
                  <a:pt x="12182" y="20381"/>
                </a:lnTo>
                <a:cubicBezTo>
                  <a:pt x="12099" y="20354"/>
                  <a:pt x="12011" y="20425"/>
                  <a:pt x="11925" y="20453"/>
                </a:cubicBezTo>
                <a:cubicBezTo>
                  <a:pt x="11915" y="20475"/>
                  <a:pt x="11909" y="20415"/>
                  <a:pt x="11915" y="20408"/>
                </a:cubicBezTo>
                <a:cubicBezTo>
                  <a:pt x="11912" y="20359"/>
                  <a:pt x="11905" y="20375"/>
                  <a:pt x="11899" y="20367"/>
                </a:cubicBezTo>
                <a:cubicBezTo>
                  <a:pt x="11905" y="20480"/>
                  <a:pt x="11870" y="20408"/>
                  <a:pt x="11859" y="20446"/>
                </a:cubicBezTo>
                <a:cubicBezTo>
                  <a:pt x="11827" y="20338"/>
                  <a:pt x="11875" y="20326"/>
                  <a:pt x="11889" y="20321"/>
                </a:cubicBezTo>
                <a:lnTo>
                  <a:pt x="11896" y="20317"/>
                </a:lnTo>
                <a:lnTo>
                  <a:pt x="11945" y="20283"/>
                </a:lnTo>
                <a:cubicBezTo>
                  <a:pt x="11972" y="20340"/>
                  <a:pt x="12011" y="20312"/>
                  <a:pt x="12027" y="20227"/>
                </a:cubicBezTo>
                <a:lnTo>
                  <a:pt x="12033" y="20223"/>
                </a:lnTo>
                <a:lnTo>
                  <a:pt x="12076" y="20193"/>
                </a:lnTo>
                <a:cubicBezTo>
                  <a:pt x="12073" y="20343"/>
                  <a:pt x="12129" y="20281"/>
                  <a:pt x="12126" y="20159"/>
                </a:cubicBezTo>
                <a:lnTo>
                  <a:pt x="12133" y="20154"/>
                </a:lnTo>
                <a:lnTo>
                  <a:pt x="12139" y="20150"/>
                </a:lnTo>
                <a:cubicBezTo>
                  <a:pt x="12172" y="20266"/>
                  <a:pt x="12175" y="20167"/>
                  <a:pt x="12195" y="20111"/>
                </a:cubicBezTo>
                <a:cubicBezTo>
                  <a:pt x="12201" y="20119"/>
                  <a:pt x="12207" y="20104"/>
                  <a:pt x="12211" y="20153"/>
                </a:cubicBezTo>
                <a:cubicBezTo>
                  <a:pt x="12207" y="20167"/>
                  <a:pt x="12199" y="20162"/>
                  <a:pt x="12202" y="20211"/>
                </a:cubicBezTo>
                <a:lnTo>
                  <a:pt x="12258" y="20172"/>
                </a:lnTo>
                <a:lnTo>
                  <a:pt x="12290" y="20151"/>
                </a:lnTo>
                <a:cubicBezTo>
                  <a:pt x="12298" y="20185"/>
                  <a:pt x="12307" y="20194"/>
                  <a:pt x="12318" y="20183"/>
                </a:cubicBezTo>
                <a:cubicBezTo>
                  <a:pt x="12314" y="20102"/>
                  <a:pt x="12306" y="20101"/>
                  <a:pt x="12301" y="20038"/>
                </a:cubicBezTo>
                <a:cubicBezTo>
                  <a:pt x="12330" y="19984"/>
                  <a:pt x="12353" y="20051"/>
                  <a:pt x="12379" y="20036"/>
                </a:cubicBezTo>
                <a:cubicBezTo>
                  <a:pt x="12360" y="20129"/>
                  <a:pt x="12320" y="20172"/>
                  <a:pt x="12380" y="20140"/>
                </a:cubicBezTo>
                <a:cubicBezTo>
                  <a:pt x="12393" y="20086"/>
                  <a:pt x="12424" y="20123"/>
                  <a:pt x="12413" y="19961"/>
                </a:cubicBezTo>
                <a:cubicBezTo>
                  <a:pt x="12403" y="19959"/>
                  <a:pt x="12392" y="19995"/>
                  <a:pt x="12385" y="19929"/>
                </a:cubicBezTo>
                <a:cubicBezTo>
                  <a:pt x="12388" y="19923"/>
                  <a:pt x="12392" y="19916"/>
                  <a:pt x="12387" y="19875"/>
                </a:cubicBezTo>
                <a:lnTo>
                  <a:pt x="12400" y="19866"/>
                </a:lnTo>
                <a:cubicBezTo>
                  <a:pt x="12410" y="19891"/>
                  <a:pt x="12427" y="19901"/>
                  <a:pt x="12443" y="19897"/>
                </a:cubicBezTo>
                <a:cubicBezTo>
                  <a:pt x="12463" y="19903"/>
                  <a:pt x="12488" y="19865"/>
                  <a:pt x="12508" y="19872"/>
                </a:cubicBezTo>
                <a:lnTo>
                  <a:pt x="12505" y="19784"/>
                </a:lnTo>
                <a:cubicBezTo>
                  <a:pt x="12496" y="19788"/>
                  <a:pt x="12488" y="19796"/>
                  <a:pt x="12480" y="19803"/>
                </a:cubicBezTo>
                <a:cubicBezTo>
                  <a:pt x="12475" y="19798"/>
                  <a:pt x="12472" y="19786"/>
                  <a:pt x="12477" y="19761"/>
                </a:cubicBezTo>
                <a:cubicBezTo>
                  <a:pt x="12482" y="19747"/>
                  <a:pt x="12487" y="19743"/>
                  <a:pt x="12492" y="19744"/>
                </a:cubicBezTo>
                <a:cubicBezTo>
                  <a:pt x="12492" y="19749"/>
                  <a:pt x="12492" y="19754"/>
                  <a:pt x="12493" y="19759"/>
                </a:cubicBezTo>
                <a:lnTo>
                  <a:pt x="12501" y="19756"/>
                </a:lnTo>
                <a:cubicBezTo>
                  <a:pt x="12516" y="19793"/>
                  <a:pt x="12524" y="19906"/>
                  <a:pt x="12526" y="19987"/>
                </a:cubicBezTo>
                <a:cubicBezTo>
                  <a:pt x="12535" y="20096"/>
                  <a:pt x="12555" y="19990"/>
                  <a:pt x="12568" y="20011"/>
                </a:cubicBezTo>
                <a:cubicBezTo>
                  <a:pt x="12573" y="20068"/>
                  <a:pt x="12581" y="20058"/>
                  <a:pt x="12590" y="20048"/>
                </a:cubicBezTo>
                <a:cubicBezTo>
                  <a:pt x="12583" y="19962"/>
                  <a:pt x="12580" y="19893"/>
                  <a:pt x="12582" y="19846"/>
                </a:cubicBezTo>
                <a:lnTo>
                  <a:pt x="12625" y="19830"/>
                </a:lnTo>
                <a:cubicBezTo>
                  <a:pt x="12626" y="19915"/>
                  <a:pt x="12588" y="19826"/>
                  <a:pt x="12615" y="20031"/>
                </a:cubicBezTo>
                <a:lnTo>
                  <a:pt x="12627" y="20022"/>
                </a:lnTo>
                <a:cubicBezTo>
                  <a:pt x="12637" y="20070"/>
                  <a:pt x="12679" y="20094"/>
                  <a:pt x="12677" y="19988"/>
                </a:cubicBezTo>
                <a:cubicBezTo>
                  <a:pt x="12699" y="20023"/>
                  <a:pt x="12727" y="19999"/>
                  <a:pt x="12739" y="19945"/>
                </a:cubicBezTo>
                <a:cubicBezTo>
                  <a:pt x="12719" y="19862"/>
                  <a:pt x="12691" y="19943"/>
                  <a:pt x="12667" y="19942"/>
                </a:cubicBezTo>
                <a:lnTo>
                  <a:pt x="12655" y="19951"/>
                </a:lnTo>
                <a:cubicBezTo>
                  <a:pt x="12646" y="19956"/>
                  <a:pt x="12643" y="19868"/>
                  <a:pt x="12635" y="19860"/>
                </a:cubicBezTo>
                <a:lnTo>
                  <a:pt x="12633" y="19827"/>
                </a:lnTo>
                <a:lnTo>
                  <a:pt x="12658" y="19818"/>
                </a:lnTo>
                <a:cubicBezTo>
                  <a:pt x="12675" y="19828"/>
                  <a:pt x="12699" y="19780"/>
                  <a:pt x="12713" y="19807"/>
                </a:cubicBezTo>
                <a:lnTo>
                  <a:pt x="12685" y="19826"/>
                </a:lnTo>
                <a:cubicBezTo>
                  <a:pt x="12717" y="19893"/>
                  <a:pt x="12752" y="19897"/>
                  <a:pt x="12776" y="19815"/>
                </a:cubicBezTo>
                <a:lnTo>
                  <a:pt x="12775" y="19806"/>
                </a:lnTo>
                <a:lnTo>
                  <a:pt x="12799" y="19797"/>
                </a:lnTo>
                <a:lnTo>
                  <a:pt x="12840" y="19782"/>
                </a:lnTo>
                <a:cubicBezTo>
                  <a:pt x="12854" y="19890"/>
                  <a:pt x="12875" y="19858"/>
                  <a:pt x="12895" y="19837"/>
                </a:cubicBezTo>
                <a:lnTo>
                  <a:pt x="12901" y="19833"/>
                </a:lnTo>
                <a:cubicBezTo>
                  <a:pt x="12916" y="19822"/>
                  <a:pt x="12926" y="19905"/>
                  <a:pt x="12943" y="19856"/>
                </a:cubicBezTo>
                <a:cubicBezTo>
                  <a:pt x="12939" y="19809"/>
                  <a:pt x="12932" y="19823"/>
                  <a:pt x="12927" y="19816"/>
                </a:cubicBezTo>
                <a:cubicBezTo>
                  <a:pt x="12926" y="19802"/>
                  <a:pt x="12926" y="19791"/>
                  <a:pt x="12926" y="19780"/>
                </a:cubicBezTo>
                <a:cubicBezTo>
                  <a:pt x="12929" y="19779"/>
                  <a:pt x="12932" y="19780"/>
                  <a:pt x="12935" y="19778"/>
                </a:cubicBezTo>
                <a:lnTo>
                  <a:pt x="12940" y="19776"/>
                </a:lnTo>
                <a:lnTo>
                  <a:pt x="12993" y="19756"/>
                </a:lnTo>
                <a:cubicBezTo>
                  <a:pt x="13003" y="19782"/>
                  <a:pt x="13027" y="19789"/>
                  <a:pt x="13036" y="19792"/>
                </a:cubicBezTo>
                <a:lnTo>
                  <a:pt x="13055" y="19779"/>
                </a:lnTo>
                <a:lnTo>
                  <a:pt x="13080" y="19762"/>
                </a:lnTo>
                <a:lnTo>
                  <a:pt x="13108" y="19742"/>
                </a:lnTo>
                <a:cubicBezTo>
                  <a:pt x="13112" y="19740"/>
                  <a:pt x="13116" y="19739"/>
                  <a:pt x="13119" y="19741"/>
                </a:cubicBezTo>
                <a:lnTo>
                  <a:pt x="13130" y="19738"/>
                </a:lnTo>
                <a:cubicBezTo>
                  <a:pt x="13130" y="19782"/>
                  <a:pt x="13121" y="19778"/>
                  <a:pt x="13115" y="19789"/>
                </a:cubicBezTo>
                <a:lnTo>
                  <a:pt x="12990" y="19876"/>
                </a:lnTo>
                <a:lnTo>
                  <a:pt x="12977" y="19884"/>
                </a:lnTo>
                <a:lnTo>
                  <a:pt x="12903" y="19936"/>
                </a:lnTo>
                <a:cubicBezTo>
                  <a:pt x="12871" y="19970"/>
                  <a:pt x="12840" y="19979"/>
                  <a:pt x="12812" y="19947"/>
                </a:cubicBezTo>
                <a:lnTo>
                  <a:pt x="12815" y="19997"/>
                </a:lnTo>
                <a:cubicBezTo>
                  <a:pt x="12788" y="19980"/>
                  <a:pt x="12783" y="20069"/>
                  <a:pt x="12763" y="20085"/>
                </a:cubicBezTo>
                <a:cubicBezTo>
                  <a:pt x="12746" y="19978"/>
                  <a:pt x="12718" y="20097"/>
                  <a:pt x="12697" y="20078"/>
                </a:cubicBezTo>
                <a:lnTo>
                  <a:pt x="12666" y="20100"/>
                </a:lnTo>
                <a:cubicBezTo>
                  <a:pt x="12649" y="20110"/>
                  <a:pt x="12631" y="20143"/>
                  <a:pt x="12618" y="20080"/>
                </a:cubicBezTo>
                <a:cubicBezTo>
                  <a:pt x="12605" y="20106"/>
                  <a:pt x="12600" y="20195"/>
                  <a:pt x="12581" y="20106"/>
                </a:cubicBezTo>
                <a:lnTo>
                  <a:pt x="12575" y="20110"/>
                </a:lnTo>
                <a:cubicBezTo>
                  <a:pt x="12564" y="20103"/>
                  <a:pt x="12568" y="20165"/>
                  <a:pt x="12560" y="20173"/>
                </a:cubicBezTo>
                <a:cubicBezTo>
                  <a:pt x="12537" y="20069"/>
                  <a:pt x="12502" y="20194"/>
                  <a:pt x="12475" y="20179"/>
                </a:cubicBezTo>
                <a:cubicBezTo>
                  <a:pt x="12477" y="20220"/>
                  <a:pt x="12472" y="20233"/>
                  <a:pt x="12476" y="20283"/>
                </a:cubicBezTo>
                <a:cubicBezTo>
                  <a:pt x="12483" y="20301"/>
                  <a:pt x="12490" y="20318"/>
                  <a:pt x="12496" y="20373"/>
                </a:cubicBezTo>
                <a:cubicBezTo>
                  <a:pt x="12518" y="20397"/>
                  <a:pt x="12498" y="20229"/>
                  <a:pt x="12520" y="20252"/>
                </a:cubicBezTo>
                <a:cubicBezTo>
                  <a:pt x="12540" y="20198"/>
                  <a:pt x="12554" y="20292"/>
                  <a:pt x="12573" y="20268"/>
                </a:cubicBezTo>
                <a:lnTo>
                  <a:pt x="12586" y="20259"/>
                </a:lnTo>
                <a:lnTo>
                  <a:pt x="12592" y="20255"/>
                </a:lnTo>
                <a:lnTo>
                  <a:pt x="12588" y="20205"/>
                </a:lnTo>
                <a:cubicBezTo>
                  <a:pt x="12624" y="20234"/>
                  <a:pt x="12630" y="20195"/>
                  <a:pt x="12663" y="20153"/>
                </a:cubicBezTo>
                <a:lnTo>
                  <a:pt x="12667" y="20203"/>
                </a:lnTo>
                <a:lnTo>
                  <a:pt x="12710" y="20173"/>
                </a:lnTo>
                <a:lnTo>
                  <a:pt x="12735" y="20156"/>
                </a:lnTo>
                <a:lnTo>
                  <a:pt x="12760" y="20139"/>
                </a:lnTo>
                <a:lnTo>
                  <a:pt x="12791" y="20117"/>
                </a:lnTo>
                <a:cubicBezTo>
                  <a:pt x="12813" y="20128"/>
                  <a:pt x="12807" y="20013"/>
                  <a:pt x="12831" y="20038"/>
                </a:cubicBezTo>
                <a:cubicBezTo>
                  <a:pt x="12862" y="19974"/>
                  <a:pt x="12890" y="20103"/>
                  <a:pt x="12906" y="19986"/>
                </a:cubicBezTo>
                <a:cubicBezTo>
                  <a:pt x="12959" y="19977"/>
                  <a:pt x="13011" y="19990"/>
                  <a:pt x="13066" y="19927"/>
                </a:cubicBezTo>
                <a:lnTo>
                  <a:pt x="13122" y="19889"/>
                </a:lnTo>
                <a:lnTo>
                  <a:pt x="13147" y="19871"/>
                </a:lnTo>
                <a:cubicBezTo>
                  <a:pt x="13154" y="19981"/>
                  <a:pt x="13122" y="19910"/>
                  <a:pt x="13113" y="19947"/>
                </a:cubicBezTo>
                <a:lnTo>
                  <a:pt x="13044" y="19995"/>
                </a:lnTo>
                <a:cubicBezTo>
                  <a:pt x="13061" y="20101"/>
                  <a:pt x="13089" y="19983"/>
                  <a:pt x="13110" y="20001"/>
                </a:cubicBezTo>
                <a:lnTo>
                  <a:pt x="13117" y="19997"/>
                </a:lnTo>
                <a:cubicBezTo>
                  <a:pt x="13148" y="19963"/>
                  <a:pt x="13179" y="19954"/>
                  <a:pt x="13208" y="19986"/>
                </a:cubicBezTo>
                <a:cubicBezTo>
                  <a:pt x="13194" y="19805"/>
                  <a:pt x="13171" y="19946"/>
                  <a:pt x="13187" y="19791"/>
                </a:cubicBezTo>
                <a:cubicBezTo>
                  <a:pt x="13171" y="19802"/>
                  <a:pt x="13154" y="19839"/>
                  <a:pt x="13144" y="19732"/>
                </a:cubicBezTo>
                <a:lnTo>
                  <a:pt x="13171" y="19722"/>
                </a:lnTo>
                <a:cubicBezTo>
                  <a:pt x="13206" y="19750"/>
                  <a:pt x="13238" y="19844"/>
                  <a:pt x="13278" y="19780"/>
                </a:cubicBezTo>
                <a:lnTo>
                  <a:pt x="13334" y="19742"/>
                </a:lnTo>
                <a:lnTo>
                  <a:pt x="13359" y="19725"/>
                </a:lnTo>
                <a:cubicBezTo>
                  <a:pt x="13382" y="19648"/>
                  <a:pt x="13421" y="19818"/>
                  <a:pt x="13432" y="19689"/>
                </a:cubicBezTo>
                <a:lnTo>
                  <a:pt x="13438" y="19687"/>
                </a:lnTo>
                <a:cubicBezTo>
                  <a:pt x="13456" y="19740"/>
                  <a:pt x="13479" y="19680"/>
                  <a:pt x="13500" y="19679"/>
                </a:cubicBezTo>
                <a:lnTo>
                  <a:pt x="13543" y="19649"/>
                </a:lnTo>
                <a:cubicBezTo>
                  <a:pt x="13561" y="19855"/>
                  <a:pt x="13525" y="19698"/>
                  <a:pt x="13516" y="19720"/>
                </a:cubicBezTo>
                <a:cubicBezTo>
                  <a:pt x="13505" y="19713"/>
                  <a:pt x="13508" y="19774"/>
                  <a:pt x="13501" y="19783"/>
                </a:cubicBezTo>
                <a:lnTo>
                  <a:pt x="13457" y="19813"/>
                </a:lnTo>
                <a:cubicBezTo>
                  <a:pt x="13464" y="19953"/>
                  <a:pt x="13488" y="19750"/>
                  <a:pt x="13495" y="19890"/>
                </a:cubicBezTo>
                <a:cubicBezTo>
                  <a:pt x="13480" y="19894"/>
                  <a:pt x="13465" y="19902"/>
                  <a:pt x="13472" y="20011"/>
                </a:cubicBezTo>
                <a:lnTo>
                  <a:pt x="13515" y="19981"/>
                </a:lnTo>
                <a:cubicBezTo>
                  <a:pt x="13521" y="20038"/>
                  <a:pt x="13529" y="20028"/>
                  <a:pt x="13538" y="20017"/>
                </a:cubicBezTo>
                <a:cubicBezTo>
                  <a:pt x="13532" y="19939"/>
                  <a:pt x="13524" y="19846"/>
                  <a:pt x="13539" y="19860"/>
                </a:cubicBezTo>
                <a:cubicBezTo>
                  <a:pt x="13553" y="19830"/>
                  <a:pt x="13552" y="20088"/>
                  <a:pt x="13569" y="19996"/>
                </a:cubicBezTo>
                <a:lnTo>
                  <a:pt x="13572" y="20046"/>
                </a:lnTo>
                <a:lnTo>
                  <a:pt x="13454" y="20127"/>
                </a:lnTo>
                <a:cubicBezTo>
                  <a:pt x="13445" y="20019"/>
                  <a:pt x="13426" y="20125"/>
                  <a:pt x="13413" y="20104"/>
                </a:cubicBezTo>
                <a:cubicBezTo>
                  <a:pt x="13420" y="20287"/>
                  <a:pt x="13443" y="20156"/>
                  <a:pt x="13458" y="20177"/>
                </a:cubicBezTo>
                <a:lnTo>
                  <a:pt x="13520" y="20134"/>
                </a:lnTo>
                <a:lnTo>
                  <a:pt x="13570" y="20099"/>
                </a:lnTo>
                <a:cubicBezTo>
                  <a:pt x="13577" y="20143"/>
                  <a:pt x="13593" y="20163"/>
                  <a:pt x="13583" y="20194"/>
                </a:cubicBezTo>
                <a:cubicBezTo>
                  <a:pt x="13552" y="20167"/>
                  <a:pt x="13547" y="20232"/>
                  <a:pt x="13524" y="20184"/>
                </a:cubicBezTo>
                <a:cubicBezTo>
                  <a:pt x="13512" y="20173"/>
                  <a:pt x="13515" y="20230"/>
                  <a:pt x="13519" y="20292"/>
                </a:cubicBezTo>
                <a:lnTo>
                  <a:pt x="13562" y="20261"/>
                </a:lnTo>
                <a:lnTo>
                  <a:pt x="13587" y="20244"/>
                </a:lnTo>
                <a:lnTo>
                  <a:pt x="13606" y="20231"/>
                </a:lnTo>
                <a:cubicBezTo>
                  <a:pt x="13600" y="20110"/>
                  <a:pt x="13587" y="20131"/>
                  <a:pt x="13581" y="19987"/>
                </a:cubicBezTo>
                <a:cubicBezTo>
                  <a:pt x="13578" y="19938"/>
                  <a:pt x="13572" y="19932"/>
                  <a:pt x="13568" y="19893"/>
                </a:cubicBezTo>
                <a:lnTo>
                  <a:pt x="13580" y="19884"/>
                </a:lnTo>
                <a:cubicBezTo>
                  <a:pt x="13594" y="19897"/>
                  <a:pt x="13604" y="19979"/>
                  <a:pt x="13619" y="19961"/>
                </a:cubicBezTo>
                <a:cubicBezTo>
                  <a:pt x="13623" y="20035"/>
                  <a:pt x="13607" y="20017"/>
                  <a:pt x="13597" y="20028"/>
                </a:cubicBezTo>
                <a:cubicBezTo>
                  <a:pt x="13604" y="20110"/>
                  <a:pt x="13617" y="20044"/>
                  <a:pt x="13623" y="20114"/>
                </a:cubicBezTo>
                <a:cubicBezTo>
                  <a:pt x="13625" y="20155"/>
                  <a:pt x="13621" y="20168"/>
                  <a:pt x="13625" y="20218"/>
                </a:cubicBezTo>
                <a:lnTo>
                  <a:pt x="13675" y="20183"/>
                </a:lnTo>
                <a:lnTo>
                  <a:pt x="13706" y="20162"/>
                </a:lnTo>
                <a:lnTo>
                  <a:pt x="13731" y="20144"/>
                </a:lnTo>
                <a:lnTo>
                  <a:pt x="13768" y="20119"/>
                </a:lnTo>
                <a:cubicBezTo>
                  <a:pt x="13793" y="20166"/>
                  <a:pt x="13761" y="19955"/>
                  <a:pt x="13786" y="20002"/>
                </a:cubicBezTo>
                <a:cubicBezTo>
                  <a:pt x="13796" y="20001"/>
                  <a:pt x="13840" y="19936"/>
                  <a:pt x="13827" y="20026"/>
                </a:cubicBezTo>
                <a:cubicBezTo>
                  <a:pt x="13763" y="19893"/>
                  <a:pt x="13842" y="20515"/>
                  <a:pt x="13849" y="20323"/>
                </a:cubicBezTo>
                <a:lnTo>
                  <a:pt x="13861" y="20314"/>
                </a:lnTo>
                <a:cubicBezTo>
                  <a:pt x="13890" y="20428"/>
                  <a:pt x="13900" y="20351"/>
                  <a:pt x="13927" y="20321"/>
                </a:cubicBezTo>
                <a:cubicBezTo>
                  <a:pt x="13923" y="20281"/>
                  <a:pt x="13917" y="20276"/>
                  <a:pt x="13913" y="20226"/>
                </a:cubicBezTo>
                <a:cubicBezTo>
                  <a:pt x="13898" y="20220"/>
                  <a:pt x="13884" y="20163"/>
                  <a:pt x="13866" y="20206"/>
                </a:cubicBezTo>
                <a:cubicBezTo>
                  <a:pt x="13846" y="20248"/>
                  <a:pt x="13831" y="20187"/>
                  <a:pt x="13818" y="20084"/>
                </a:cubicBezTo>
                <a:lnTo>
                  <a:pt x="13830" y="20075"/>
                </a:lnTo>
                <a:cubicBezTo>
                  <a:pt x="13840" y="20064"/>
                  <a:pt x="13856" y="20083"/>
                  <a:pt x="13852" y="20008"/>
                </a:cubicBezTo>
                <a:cubicBezTo>
                  <a:pt x="13841" y="19992"/>
                  <a:pt x="13849" y="19965"/>
                  <a:pt x="13844" y="19909"/>
                </a:cubicBezTo>
                <a:cubicBezTo>
                  <a:pt x="13833" y="19935"/>
                  <a:pt x="13824" y="19913"/>
                  <a:pt x="13818" y="19823"/>
                </a:cubicBezTo>
                <a:lnTo>
                  <a:pt x="13862" y="19792"/>
                </a:lnTo>
                <a:cubicBezTo>
                  <a:pt x="13889" y="19838"/>
                  <a:pt x="13998" y="19747"/>
                  <a:pt x="13969" y="19822"/>
                </a:cubicBezTo>
                <a:cubicBezTo>
                  <a:pt x="13972" y="19814"/>
                  <a:pt x="13906" y="19871"/>
                  <a:pt x="13863" y="19896"/>
                </a:cubicBezTo>
                <a:cubicBezTo>
                  <a:pt x="13857" y="19891"/>
                  <a:pt x="13858" y="19920"/>
                  <a:pt x="13860" y="19950"/>
                </a:cubicBezTo>
                <a:cubicBezTo>
                  <a:pt x="13886" y="19924"/>
                  <a:pt x="13877" y="19965"/>
                  <a:pt x="13874" y="20045"/>
                </a:cubicBezTo>
                <a:cubicBezTo>
                  <a:pt x="13887" y="20066"/>
                  <a:pt x="13906" y="19960"/>
                  <a:pt x="13915" y="20068"/>
                </a:cubicBezTo>
                <a:lnTo>
                  <a:pt x="13934" y="20055"/>
                </a:lnTo>
                <a:lnTo>
                  <a:pt x="13923" y="19907"/>
                </a:lnTo>
                <a:cubicBezTo>
                  <a:pt x="13936" y="19876"/>
                  <a:pt x="13943" y="19988"/>
                  <a:pt x="13957" y="19935"/>
                </a:cubicBezTo>
                <a:cubicBezTo>
                  <a:pt x="13968" y="19886"/>
                  <a:pt x="13993" y="19837"/>
                  <a:pt x="14014" y="19896"/>
                </a:cubicBezTo>
                <a:cubicBezTo>
                  <a:pt x="14007" y="19909"/>
                  <a:pt x="14013" y="19978"/>
                  <a:pt x="14018" y="20048"/>
                </a:cubicBezTo>
                <a:lnTo>
                  <a:pt x="14037" y="20036"/>
                </a:lnTo>
                <a:lnTo>
                  <a:pt x="14056" y="20023"/>
                </a:lnTo>
                <a:cubicBezTo>
                  <a:pt x="14052" y="19973"/>
                  <a:pt x="14046" y="19967"/>
                  <a:pt x="14042" y="19927"/>
                </a:cubicBezTo>
                <a:cubicBezTo>
                  <a:pt x="14053" y="19916"/>
                  <a:pt x="14062" y="19926"/>
                  <a:pt x="14071" y="19960"/>
                </a:cubicBezTo>
                <a:lnTo>
                  <a:pt x="14077" y="19956"/>
                </a:lnTo>
                <a:lnTo>
                  <a:pt x="14066" y="19807"/>
                </a:lnTo>
                <a:cubicBezTo>
                  <a:pt x="14077" y="19769"/>
                  <a:pt x="14111" y="19840"/>
                  <a:pt x="14106" y="19727"/>
                </a:cubicBezTo>
                <a:lnTo>
                  <a:pt x="14056" y="19761"/>
                </a:lnTo>
                <a:cubicBezTo>
                  <a:pt x="14052" y="19774"/>
                  <a:pt x="14054" y="19815"/>
                  <a:pt x="14047" y="19820"/>
                </a:cubicBezTo>
                <a:cubicBezTo>
                  <a:pt x="14040" y="19711"/>
                  <a:pt x="14023" y="19812"/>
                  <a:pt x="14012" y="19792"/>
                </a:cubicBezTo>
                <a:lnTo>
                  <a:pt x="13983" y="19656"/>
                </a:lnTo>
                <a:cubicBezTo>
                  <a:pt x="13980" y="19620"/>
                  <a:pt x="13982" y="19603"/>
                  <a:pt x="13982" y="19580"/>
                </a:cubicBezTo>
                <a:cubicBezTo>
                  <a:pt x="13993" y="19575"/>
                  <a:pt x="14004" y="19571"/>
                  <a:pt x="14015" y="19567"/>
                </a:cubicBezTo>
                <a:cubicBezTo>
                  <a:pt x="14025" y="19579"/>
                  <a:pt x="14036" y="19586"/>
                  <a:pt x="14048" y="19559"/>
                </a:cubicBezTo>
                <a:lnTo>
                  <a:pt x="14051" y="19609"/>
                </a:lnTo>
                <a:lnTo>
                  <a:pt x="14001" y="19643"/>
                </a:lnTo>
                <a:cubicBezTo>
                  <a:pt x="14007" y="19696"/>
                  <a:pt x="14016" y="19668"/>
                  <a:pt x="14021" y="19734"/>
                </a:cubicBezTo>
                <a:cubicBezTo>
                  <a:pt x="14044" y="19644"/>
                  <a:pt x="14072" y="19731"/>
                  <a:pt x="14108" y="19673"/>
                </a:cubicBezTo>
                <a:lnTo>
                  <a:pt x="14115" y="19669"/>
                </a:lnTo>
                <a:lnTo>
                  <a:pt x="14118" y="19718"/>
                </a:lnTo>
                <a:lnTo>
                  <a:pt x="14112" y="19723"/>
                </a:lnTo>
                <a:cubicBezTo>
                  <a:pt x="14131" y="19836"/>
                  <a:pt x="14163" y="19665"/>
                  <a:pt x="14179" y="19832"/>
                </a:cubicBezTo>
                <a:cubicBezTo>
                  <a:pt x="14169" y="19871"/>
                  <a:pt x="14134" y="19800"/>
                  <a:pt x="14139" y="19912"/>
                </a:cubicBezTo>
                <a:cubicBezTo>
                  <a:pt x="14166" y="19853"/>
                  <a:pt x="14185" y="19962"/>
                  <a:pt x="14212" y="19914"/>
                </a:cubicBezTo>
                <a:cubicBezTo>
                  <a:pt x="14213" y="19955"/>
                  <a:pt x="14209" y="19968"/>
                  <a:pt x="14213" y="20018"/>
                </a:cubicBezTo>
                <a:cubicBezTo>
                  <a:pt x="14206" y="20051"/>
                  <a:pt x="14176" y="19982"/>
                  <a:pt x="14185" y="20089"/>
                </a:cubicBezTo>
                <a:cubicBezTo>
                  <a:pt x="14199" y="20136"/>
                  <a:pt x="14242" y="20228"/>
                  <a:pt x="14245" y="20099"/>
                </a:cubicBezTo>
                <a:cubicBezTo>
                  <a:pt x="14242" y="20041"/>
                  <a:pt x="14237" y="20012"/>
                  <a:pt x="14231" y="20005"/>
                </a:cubicBezTo>
                <a:cubicBezTo>
                  <a:pt x="14228" y="19956"/>
                  <a:pt x="14236" y="19961"/>
                  <a:pt x="14240" y="19946"/>
                </a:cubicBezTo>
                <a:cubicBezTo>
                  <a:pt x="14248" y="19949"/>
                  <a:pt x="14252" y="20033"/>
                  <a:pt x="14258" y="20091"/>
                </a:cubicBezTo>
                <a:lnTo>
                  <a:pt x="14289" y="20069"/>
                </a:lnTo>
                <a:lnTo>
                  <a:pt x="14285" y="20020"/>
                </a:lnTo>
                <a:cubicBezTo>
                  <a:pt x="14317" y="19980"/>
                  <a:pt x="14344" y="20043"/>
                  <a:pt x="14373" y="20063"/>
                </a:cubicBezTo>
                <a:cubicBezTo>
                  <a:pt x="14384" y="20048"/>
                  <a:pt x="14391" y="20114"/>
                  <a:pt x="14402" y="20094"/>
                </a:cubicBezTo>
                <a:cubicBezTo>
                  <a:pt x="14398" y="19984"/>
                  <a:pt x="14372" y="19949"/>
                  <a:pt x="14397" y="19941"/>
                </a:cubicBezTo>
                <a:cubicBezTo>
                  <a:pt x="14403" y="19938"/>
                  <a:pt x="14406" y="19999"/>
                  <a:pt x="14411" y="20036"/>
                </a:cubicBezTo>
                <a:cubicBezTo>
                  <a:pt x="14423" y="20027"/>
                  <a:pt x="14409" y="19895"/>
                  <a:pt x="14428" y="19920"/>
                </a:cubicBezTo>
                <a:cubicBezTo>
                  <a:pt x="14468" y="19959"/>
                  <a:pt x="14484" y="19905"/>
                  <a:pt x="14532" y="19900"/>
                </a:cubicBezTo>
                <a:lnTo>
                  <a:pt x="14550" y="19887"/>
                </a:lnTo>
                <a:cubicBezTo>
                  <a:pt x="14572" y="19918"/>
                  <a:pt x="14577" y="19935"/>
                  <a:pt x="14578" y="19815"/>
                </a:cubicBezTo>
                <a:cubicBezTo>
                  <a:pt x="14583" y="19879"/>
                  <a:pt x="14591" y="19879"/>
                  <a:pt x="14595" y="19960"/>
                </a:cubicBezTo>
                <a:cubicBezTo>
                  <a:pt x="14583" y="20001"/>
                  <a:pt x="14545" y="19929"/>
                  <a:pt x="14549" y="20044"/>
                </a:cubicBezTo>
                <a:lnTo>
                  <a:pt x="14630" y="19988"/>
                </a:lnTo>
                <a:cubicBezTo>
                  <a:pt x="14626" y="19950"/>
                  <a:pt x="14620" y="19934"/>
                  <a:pt x="14614" y="19947"/>
                </a:cubicBezTo>
                <a:cubicBezTo>
                  <a:pt x="14604" y="19834"/>
                  <a:pt x="14628" y="19879"/>
                  <a:pt x="14621" y="19785"/>
                </a:cubicBezTo>
                <a:cubicBezTo>
                  <a:pt x="14641" y="19833"/>
                  <a:pt x="14668" y="19728"/>
                  <a:pt x="14682" y="19899"/>
                </a:cubicBezTo>
                <a:lnTo>
                  <a:pt x="14701" y="19886"/>
                </a:lnTo>
                <a:lnTo>
                  <a:pt x="14690" y="19738"/>
                </a:lnTo>
                <a:lnTo>
                  <a:pt x="14702" y="19728"/>
                </a:lnTo>
                <a:cubicBezTo>
                  <a:pt x="14709" y="19801"/>
                  <a:pt x="14721" y="19764"/>
                  <a:pt x="14731" y="19761"/>
                </a:cubicBezTo>
                <a:lnTo>
                  <a:pt x="14735" y="19811"/>
                </a:lnTo>
                <a:cubicBezTo>
                  <a:pt x="14776" y="19810"/>
                  <a:pt x="14780" y="19890"/>
                  <a:pt x="14819" y="19803"/>
                </a:cubicBezTo>
                <a:cubicBezTo>
                  <a:pt x="14845" y="19927"/>
                  <a:pt x="14855" y="19705"/>
                  <a:pt x="14888" y="19755"/>
                </a:cubicBezTo>
                <a:cubicBezTo>
                  <a:pt x="14894" y="19837"/>
                  <a:pt x="14907" y="19771"/>
                  <a:pt x="14914" y="19842"/>
                </a:cubicBezTo>
                <a:lnTo>
                  <a:pt x="14895" y="19855"/>
                </a:lnTo>
                <a:lnTo>
                  <a:pt x="14771" y="19942"/>
                </a:lnTo>
                <a:lnTo>
                  <a:pt x="14746" y="19959"/>
                </a:lnTo>
                <a:lnTo>
                  <a:pt x="14684" y="20003"/>
                </a:lnTo>
                <a:lnTo>
                  <a:pt x="14665" y="20016"/>
                </a:lnTo>
                <a:cubicBezTo>
                  <a:pt x="14613" y="20086"/>
                  <a:pt x="14535" y="20036"/>
                  <a:pt x="14500" y="20182"/>
                </a:cubicBezTo>
                <a:lnTo>
                  <a:pt x="14475" y="20200"/>
                </a:lnTo>
                <a:cubicBezTo>
                  <a:pt x="14462" y="20091"/>
                  <a:pt x="14439" y="20205"/>
                  <a:pt x="14422" y="20185"/>
                </a:cubicBezTo>
                <a:cubicBezTo>
                  <a:pt x="14355" y="20282"/>
                  <a:pt x="14271" y="20304"/>
                  <a:pt x="14211" y="20436"/>
                </a:cubicBezTo>
                <a:cubicBezTo>
                  <a:pt x="14230" y="20542"/>
                  <a:pt x="14260" y="20421"/>
                  <a:pt x="14283" y="20438"/>
                </a:cubicBezTo>
                <a:cubicBezTo>
                  <a:pt x="14319" y="20374"/>
                  <a:pt x="14353" y="20407"/>
                  <a:pt x="14402" y="20355"/>
                </a:cubicBezTo>
                <a:cubicBezTo>
                  <a:pt x="14416" y="20367"/>
                  <a:pt x="14416" y="20310"/>
                  <a:pt x="14423" y="20288"/>
                </a:cubicBezTo>
                <a:cubicBezTo>
                  <a:pt x="14450" y="20390"/>
                  <a:pt x="14488" y="20261"/>
                  <a:pt x="14520" y="20273"/>
                </a:cubicBezTo>
                <a:cubicBezTo>
                  <a:pt x="14557" y="20279"/>
                  <a:pt x="14584" y="20174"/>
                  <a:pt x="14607" y="20212"/>
                </a:cubicBezTo>
                <a:lnTo>
                  <a:pt x="14651" y="20181"/>
                </a:lnTo>
                <a:cubicBezTo>
                  <a:pt x="14654" y="20152"/>
                  <a:pt x="14657" y="20123"/>
                  <a:pt x="14666" y="20119"/>
                </a:cubicBezTo>
                <a:cubicBezTo>
                  <a:pt x="14699" y="20216"/>
                  <a:pt x="14744" y="20083"/>
                  <a:pt x="14782" y="20090"/>
                </a:cubicBezTo>
                <a:cubicBezTo>
                  <a:pt x="14808" y="20112"/>
                  <a:pt x="14807" y="20009"/>
                  <a:pt x="14828" y="20006"/>
                </a:cubicBezTo>
                <a:cubicBezTo>
                  <a:pt x="14848" y="19969"/>
                  <a:pt x="14864" y="20001"/>
                  <a:pt x="14881" y="20021"/>
                </a:cubicBezTo>
                <a:cubicBezTo>
                  <a:pt x="14863" y="19852"/>
                  <a:pt x="14895" y="19922"/>
                  <a:pt x="14903" y="19953"/>
                </a:cubicBezTo>
                <a:cubicBezTo>
                  <a:pt x="14917" y="20020"/>
                  <a:pt x="14949" y="19998"/>
                  <a:pt x="14953" y="19919"/>
                </a:cubicBezTo>
                <a:lnTo>
                  <a:pt x="15009" y="19880"/>
                </a:lnTo>
                <a:cubicBezTo>
                  <a:pt x="15018" y="19946"/>
                  <a:pt x="15033" y="19871"/>
                  <a:pt x="15041" y="19962"/>
                </a:cubicBezTo>
                <a:cubicBezTo>
                  <a:pt x="15050" y="20068"/>
                  <a:pt x="15021" y="20000"/>
                  <a:pt x="15013" y="20033"/>
                </a:cubicBezTo>
                <a:cubicBezTo>
                  <a:pt x="15013" y="20123"/>
                  <a:pt x="15070" y="20114"/>
                  <a:pt x="15096" y="20080"/>
                </a:cubicBezTo>
                <a:cubicBezTo>
                  <a:pt x="15071" y="19892"/>
                  <a:pt x="15074" y="19936"/>
                  <a:pt x="15070" y="19733"/>
                </a:cubicBezTo>
                <a:cubicBezTo>
                  <a:pt x="15081" y="19747"/>
                  <a:pt x="15087" y="19885"/>
                  <a:pt x="15102" y="19814"/>
                </a:cubicBezTo>
                <a:cubicBezTo>
                  <a:pt x="15124" y="19756"/>
                  <a:pt x="15123" y="19792"/>
                  <a:pt x="15152" y="19780"/>
                </a:cubicBezTo>
                <a:lnTo>
                  <a:pt x="15148" y="19730"/>
                </a:lnTo>
                <a:cubicBezTo>
                  <a:pt x="15132" y="19725"/>
                  <a:pt x="15119" y="19668"/>
                  <a:pt x="15101" y="19711"/>
                </a:cubicBezTo>
                <a:cubicBezTo>
                  <a:pt x="15092" y="19602"/>
                  <a:pt x="15073" y="19708"/>
                  <a:pt x="15060" y="19687"/>
                </a:cubicBezTo>
                <a:cubicBezTo>
                  <a:pt x="15055" y="19700"/>
                  <a:pt x="15053" y="19673"/>
                  <a:pt x="15050" y="19642"/>
                </a:cubicBezTo>
                <a:cubicBezTo>
                  <a:pt x="15047" y="19583"/>
                  <a:pt x="15043" y="19564"/>
                  <a:pt x="15037" y="19557"/>
                </a:cubicBezTo>
                <a:lnTo>
                  <a:pt x="15069" y="19545"/>
                </a:lnTo>
                <a:cubicBezTo>
                  <a:pt x="15071" y="19572"/>
                  <a:pt x="15076" y="19574"/>
                  <a:pt x="15081" y="19572"/>
                </a:cubicBezTo>
                <a:cubicBezTo>
                  <a:pt x="15082" y="19585"/>
                  <a:pt x="15082" y="19600"/>
                  <a:pt x="15081" y="19621"/>
                </a:cubicBezTo>
                <a:lnTo>
                  <a:pt x="15131" y="19586"/>
                </a:lnTo>
                <a:lnTo>
                  <a:pt x="15128" y="19552"/>
                </a:lnTo>
                <a:cubicBezTo>
                  <a:pt x="15140" y="19547"/>
                  <a:pt x="15150" y="19548"/>
                  <a:pt x="15158" y="19573"/>
                </a:cubicBezTo>
                <a:lnTo>
                  <a:pt x="15196" y="19559"/>
                </a:lnTo>
                <a:cubicBezTo>
                  <a:pt x="15213" y="19546"/>
                  <a:pt x="15220" y="19603"/>
                  <a:pt x="15240" y="19573"/>
                </a:cubicBezTo>
                <a:lnTo>
                  <a:pt x="15272" y="19561"/>
                </a:lnTo>
                <a:cubicBezTo>
                  <a:pt x="15307" y="19555"/>
                  <a:pt x="15338" y="19585"/>
                  <a:pt x="15376" y="19553"/>
                </a:cubicBezTo>
                <a:cubicBezTo>
                  <a:pt x="15404" y="19562"/>
                  <a:pt x="15428" y="19563"/>
                  <a:pt x="15452" y="19563"/>
                </a:cubicBezTo>
                <a:cubicBezTo>
                  <a:pt x="15452" y="19566"/>
                  <a:pt x="15451" y="19567"/>
                  <a:pt x="15451" y="19571"/>
                </a:cubicBezTo>
                <a:lnTo>
                  <a:pt x="15439" y="19580"/>
                </a:lnTo>
                <a:cubicBezTo>
                  <a:pt x="15420" y="19626"/>
                  <a:pt x="15376" y="19556"/>
                  <a:pt x="15374" y="19677"/>
                </a:cubicBezTo>
                <a:lnTo>
                  <a:pt x="15386" y="19669"/>
                </a:lnTo>
                <a:cubicBezTo>
                  <a:pt x="15419" y="19605"/>
                  <a:pt x="15445" y="19703"/>
                  <a:pt x="15477" y="19658"/>
                </a:cubicBezTo>
                <a:cubicBezTo>
                  <a:pt x="15486" y="19621"/>
                  <a:pt x="15518" y="19691"/>
                  <a:pt x="15511" y="19582"/>
                </a:cubicBezTo>
                <a:cubicBezTo>
                  <a:pt x="15499" y="19632"/>
                  <a:pt x="15486" y="19595"/>
                  <a:pt x="15476" y="19561"/>
                </a:cubicBezTo>
                <a:cubicBezTo>
                  <a:pt x="15504" y="19558"/>
                  <a:pt x="15531" y="19551"/>
                  <a:pt x="15563" y="19545"/>
                </a:cubicBezTo>
                <a:cubicBezTo>
                  <a:pt x="15583" y="19584"/>
                  <a:pt x="15611" y="19563"/>
                  <a:pt x="15639" y="19546"/>
                </a:cubicBezTo>
                <a:cubicBezTo>
                  <a:pt x="15670" y="19564"/>
                  <a:pt x="15702" y="19566"/>
                  <a:pt x="15724" y="19537"/>
                </a:cubicBezTo>
                <a:cubicBezTo>
                  <a:pt x="15728" y="19534"/>
                  <a:pt x="15731" y="19524"/>
                  <a:pt x="15733" y="19513"/>
                </a:cubicBezTo>
                <a:lnTo>
                  <a:pt x="15737" y="19511"/>
                </a:lnTo>
                <a:lnTo>
                  <a:pt x="15808" y="19486"/>
                </a:lnTo>
                <a:lnTo>
                  <a:pt x="15835" y="19476"/>
                </a:lnTo>
                <a:lnTo>
                  <a:pt x="15856" y="19468"/>
                </a:lnTo>
                <a:lnTo>
                  <a:pt x="15905" y="19450"/>
                </a:lnTo>
                <a:cubicBezTo>
                  <a:pt x="15911" y="19444"/>
                  <a:pt x="15918" y="19443"/>
                  <a:pt x="15924" y="19441"/>
                </a:cubicBezTo>
                <a:cubicBezTo>
                  <a:pt x="15929" y="19451"/>
                  <a:pt x="15933" y="19456"/>
                  <a:pt x="15939" y="19438"/>
                </a:cubicBezTo>
                <a:cubicBezTo>
                  <a:pt x="15939" y="19438"/>
                  <a:pt x="15939" y="19437"/>
                  <a:pt x="15939" y="19436"/>
                </a:cubicBezTo>
                <a:cubicBezTo>
                  <a:pt x="15965" y="19433"/>
                  <a:pt x="15993" y="19436"/>
                  <a:pt x="16007" y="19383"/>
                </a:cubicBezTo>
                <a:lnTo>
                  <a:pt x="16159" y="19328"/>
                </a:lnTo>
                <a:lnTo>
                  <a:pt x="16197" y="19314"/>
                </a:lnTo>
                <a:lnTo>
                  <a:pt x="16208" y="19310"/>
                </a:lnTo>
                <a:cubicBezTo>
                  <a:pt x="16207" y="19353"/>
                  <a:pt x="16201" y="19370"/>
                  <a:pt x="16190" y="19368"/>
                </a:cubicBezTo>
                <a:cubicBezTo>
                  <a:pt x="16210" y="19478"/>
                  <a:pt x="16240" y="19361"/>
                  <a:pt x="16252" y="19324"/>
                </a:cubicBezTo>
                <a:cubicBezTo>
                  <a:pt x="16251" y="19311"/>
                  <a:pt x="16251" y="19302"/>
                  <a:pt x="16252" y="19294"/>
                </a:cubicBezTo>
                <a:lnTo>
                  <a:pt x="16257" y="19292"/>
                </a:lnTo>
                <a:lnTo>
                  <a:pt x="16273" y="19286"/>
                </a:lnTo>
                <a:lnTo>
                  <a:pt x="16320" y="19269"/>
                </a:lnTo>
                <a:cubicBezTo>
                  <a:pt x="16303" y="19279"/>
                  <a:pt x="16288" y="19299"/>
                  <a:pt x="16281" y="19356"/>
                </a:cubicBezTo>
                <a:lnTo>
                  <a:pt x="16392" y="19278"/>
                </a:lnTo>
                <a:lnTo>
                  <a:pt x="16392" y="19273"/>
                </a:lnTo>
                <a:cubicBezTo>
                  <a:pt x="16399" y="19267"/>
                  <a:pt x="16405" y="19260"/>
                  <a:pt x="16410" y="19265"/>
                </a:cubicBezTo>
                <a:lnTo>
                  <a:pt x="16448" y="19251"/>
                </a:lnTo>
                <a:lnTo>
                  <a:pt x="16513" y="19227"/>
                </a:lnTo>
                <a:lnTo>
                  <a:pt x="16518" y="19225"/>
                </a:lnTo>
                <a:cubicBezTo>
                  <a:pt x="16545" y="19285"/>
                  <a:pt x="16589" y="19210"/>
                  <a:pt x="16623" y="19217"/>
                </a:cubicBezTo>
                <a:lnTo>
                  <a:pt x="16639" y="19211"/>
                </a:lnTo>
                <a:lnTo>
                  <a:pt x="16683" y="19195"/>
                </a:lnTo>
                <a:lnTo>
                  <a:pt x="16715" y="19183"/>
                </a:lnTo>
                <a:lnTo>
                  <a:pt x="16780" y="19159"/>
                </a:lnTo>
                <a:lnTo>
                  <a:pt x="16797" y="19153"/>
                </a:lnTo>
                <a:lnTo>
                  <a:pt x="16889" y="19118"/>
                </a:lnTo>
                <a:lnTo>
                  <a:pt x="16950" y="19096"/>
                </a:lnTo>
                <a:lnTo>
                  <a:pt x="16868" y="19153"/>
                </a:lnTo>
                <a:cubicBezTo>
                  <a:pt x="16861" y="19166"/>
                  <a:pt x="16850" y="19157"/>
                  <a:pt x="16853" y="19216"/>
                </a:cubicBezTo>
                <a:lnTo>
                  <a:pt x="16866" y="19207"/>
                </a:lnTo>
                <a:lnTo>
                  <a:pt x="16940" y="19154"/>
                </a:lnTo>
                <a:lnTo>
                  <a:pt x="16944" y="19204"/>
                </a:lnTo>
                <a:lnTo>
                  <a:pt x="16888" y="19243"/>
                </a:lnTo>
                <a:cubicBezTo>
                  <a:pt x="16911" y="19431"/>
                  <a:pt x="16917" y="19234"/>
                  <a:pt x="16939" y="19312"/>
                </a:cubicBezTo>
                <a:lnTo>
                  <a:pt x="16945" y="19308"/>
                </a:lnTo>
                <a:cubicBezTo>
                  <a:pt x="16961" y="19184"/>
                  <a:pt x="16965" y="19398"/>
                  <a:pt x="16993" y="19327"/>
                </a:cubicBezTo>
                <a:cubicBezTo>
                  <a:pt x="17000" y="19329"/>
                  <a:pt x="17003" y="19308"/>
                  <a:pt x="17001" y="19268"/>
                </a:cubicBezTo>
                <a:cubicBezTo>
                  <a:pt x="16988" y="19287"/>
                  <a:pt x="16978" y="19242"/>
                  <a:pt x="16972" y="19133"/>
                </a:cubicBezTo>
                <a:cubicBezTo>
                  <a:pt x="16985" y="19102"/>
                  <a:pt x="16992" y="19214"/>
                  <a:pt x="17006" y="19160"/>
                </a:cubicBezTo>
                <a:lnTo>
                  <a:pt x="17017" y="19309"/>
                </a:lnTo>
                <a:cubicBezTo>
                  <a:pt x="17032" y="19379"/>
                  <a:pt x="17052" y="19331"/>
                  <a:pt x="17071" y="19324"/>
                </a:cubicBezTo>
                <a:cubicBezTo>
                  <a:pt x="17090" y="19269"/>
                  <a:pt x="17100" y="19381"/>
                  <a:pt x="17118" y="19343"/>
                </a:cubicBezTo>
                <a:lnTo>
                  <a:pt x="17111" y="19244"/>
                </a:lnTo>
                <a:lnTo>
                  <a:pt x="17080" y="19265"/>
                </a:lnTo>
                <a:lnTo>
                  <a:pt x="17067" y="19274"/>
                </a:lnTo>
                <a:cubicBezTo>
                  <a:pt x="17052" y="19253"/>
                  <a:pt x="17030" y="19385"/>
                  <a:pt x="17023" y="19201"/>
                </a:cubicBezTo>
                <a:cubicBezTo>
                  <a:pt x="17042" y="19165"/>
                  <a:pt x="17059" y="19196"/>
                  <a:pt x="17076" y="19216"/>
                </a:cubicBezTo>
                <a:lnTo>
                  <a:pt x="17107" y="19194"/>
                </a:lnTo>
                <a:cubicBezTo>
                  <a:pt x="17100" y="18975"/>
                  <a:pt x="17151" y="19173"/>
                  <a:pt x="17156" y="19056"/>
                </a:cubicBezTo>
                <a:cubicBezTo>
                  <a:pt x="17161" y="19113"/>
                  <a:pt x="17165" y="19197"/>
                  <a:pt x="17173" y="19200"/>
                </a:cubicBezTo>
                <a:cubicBezTo>
                  <a:pt x="17181" y="19192"/>
                  <a:pt x="17177" y="19131"/>
                  <a:pt x="17188" y="19138"/>
                </a:cubicBezTo>
                <a:cubicBezTo>
                  <a:pt x="17193" y="19016"/>
                  <a:pt x="17212" y="19164"/>
                  <a:pt x="17232" y="19107"/>
                </a:cubicBezTo>
                <a:cubicBezTo>
                  <a:pt x="17226" y="19046"/>
                  <a:pt x="17214" y="19013"/>
                  <a:pt x="17230" y="19003"/>
                </a:cubicBezTo>
                <a:cubicBezTo>
                  <a:pt x="17235" y="19041"/>
                  <a:pt x="17238" y="19101"/>
                  <a:pt x="17244" y="19098"/>
                </a:cubicBezTo>
                <a:cubicBezTo>
                  <a:pt x="17248" y="19136"/>
                  <a:pt x="17254" y="19152"/>
                  <a:pt x="17260" y="19139"/>
                </a:cubicBezTo>
                <a:lnTo>
                  <a:pt x="17264" y="19189"/>
                </a:lnTo>
                <a:cubicBezTo>
                  <a:pt x="17247" y="19256"/>
                  <a:pt x="17282" y="19192"/>
                  <a:pt x="17281" y="19333"/>
                </a:cubicBezTo>
                <a:lnTo>
                  <a:pt x="17300" y="19320"/>
                </a:lnTo>
                <a:lnTo>
                  <a:pt x="17325" y="19302"/>
                </a:lnTo>
                <a:cubicBezTo>
                  <a:pt x="17320" y="19230"/>
                  <a:pt x="17287" y="19164"/>
                  <a:pt x="17314" y="19154"/>
                </a:cubicBezTo>
                <a:lnTo>
                  <a:pt x="17339" y="19136"/>
                </a:lnTo>
                <a:cubicBezTo>
                  <a:pt x="17342" y="19184"/>
                  <a:pt x="17334" y="19180"/>
                  <a:pt x="17330" y="19195"/>
                </a:cubicBezTo>
                <a:cubicBezTo>
                  <a:pt x="17341" y="19302"/>
                  <a:pt x="17371" y="19235"/>
                  <a:pt x="17347" y="19078"/>
                </a:cubicBezTo>
                <a:cubicBezTo>
                  <a:pt x="17334" y="19057"/>
                  <a:pt x="17315" y="19164"/>
                  <a:pt x="17306" y="19055"/>
                </a:cubicBezTo>
                <a:cubicBezTo>
                  <a:pt x="17315" y="19039"/>
                  <a:pt x="17331" y="19056"/>
                  <a:pt x="17328" y="18988"/>
                </a:cubicBezTo>
                <a:cubicBezTo>
                  <a:pt x="17314" y="18974"/>
                  <a:pt x="17295" y="19081"/>
                  <a:pt x="17289" y="18910"/>
                </a:cubicBezTo>
                <a:lnTo>
                  <a:pt x="17270" y="18923"/>
                </a:lnTo>
                <a:cubicBezTo>
                  <a:pt x="17263" y="18916"/>
                  <a:pt x="17259" y="18828"/>
                  <a:pt x="17251" y="18833"/>
                </a:cubicBezTo>
                <a:cubicBezTo>
                  <a:pt x="17229" y="18823"/>
                  <a:pt x="17235" y="18938"/>
                  <a:pt x="17211" y="18913"/>
                </a:cubicBezTo>
                <a:lnTo>
                  <a:pt x="17192" y="18926"/>
                </a:lnTo>
                <a:cubicBezTo>
                  <a:pt x="17192" y="18873"/>
                  <a:pt x="17202" y="18865"/>
                  <a:pt x="17193" y="18768"/>
                </a:cubicBezTo>
                <a:lnTo>
                  <a:pt x="17189" y="18772"/>
                </a:lnTo>
                <a:cubicBezTo>
                  <a:pt x="17190" y="18756"/>
                  <a:pt x="17191" y="18739"/>
                  <a:pt x="17192" y="18723"/>
                </a:cubicBezTo>
                <a:cubicBezTo>
                  <a:pt x="17194" y="18720"/>
                  <a:pt x="17195" y="18719"/>
                  <a:pt x="17196" y="18715"/>
                </a:cubicBezTo>
                <a:cubicBezTo>
                  <a:pt x="17195" y="18709"/>
                  <a:pt x="17195" y="18705"/>
                  <a:pt x="17194" y="18700"/>
                </a:cubicBezTo>
                <a:cubicBezTo>
                  <a:pt x="17197" y="18656"/>
                  <a:pt x="17200" y="18614"/>
                  <a:pt x="17203" y="18570"/>
                </a:cubicBezTo>
                <a:cubicBezTo>
                  <a:pt x="17207" y="18577"/>
                  <a:pt x="17210" y="18587"/>
                  <a:pt x="17214" y="18598"/>
                </a:cubicBezTo>
                <a:cubicBezTo>
                  <a:pt x="17218" y="18703"/>
                  <a:pt x="17185" y="18631"/>
                  <a:pt x="17212" y="18756"/>
                </a:cubicBezTo>
                <a:cubicBezTo>
                  <a:pt x="17197" y="18838"/>
                  <a:pt x="17238" y="18789"/>
                  <a:pt x="17247" y="18783"/>
                </a:cubicBezTo>
                <a:lnTo>
                  <a:pt x="17266" y="18770"/>
                </a:lnTo>
                <a:lnTo>
                  <a:pt x="17278" y="18761"/>
                </a:lnTo>
                <a:lnTo>
                  <a:pt x="17315" y="18736"/>
                </a:lnTo>
                <a:cubicBezTo>
                  <a:pt x="17312" y="18686"/>
                  <a:pt x="17316" y="18673"/>
                  <a:pt x="17314" y="18632"/>
                </a:cubicBezTo>
                <a:cubicBezTo>
                  <a:pt x="17319" y="18524"/>
                  <a:pt x="17330" y="18607"/>
                  <a:pt x="17343" y="18664"/>
                </a:cubicBezTo>
                <a:lnTo>
                  <a:pt x="17355" y="18655"/>
                </a:lnTo>
                <a:cubicBezTo>
                  <a:pt x="17372" y="18607"/>
                  <a:pt x="17365" y="18612"/>
                  <a:pt x="17386" y="18634"/>
                </a:cubicBezTo>
                <a:lnTo>
                  <a:pt x="17390" y="18683"/>
                </a:lnTo>
                <a:cubicBezTo>
                  <a:pt x="17413" y="18627"/>
                  <a:pt x="17428" y="18737"/>
                  <a:pt x="17450" y="18694"/>
                </a:cubicBezTo>
                <a:lnTo>
                  <a:pt x="17562" y="18615"/>
                </a:lnTo>
                <a:cubicBezTo>
                  <a:pt x="17566" y="18601"/>
                  <a:pt x="17574" y="18605"/>
                  <a:pt x="17571" y="18557"/>
                </a:cubicBezTo>
                <a:cubicBezTo>
                  <a:pt x="17535" y="18586"/>
                  <a:pt x="17499" y="18617"/>
                  <a:pt x="17467" y="18577"/>
                </a:cubicBezTo>
                <a:cubicBezTo>
                  <a:pt x="17469" y="18420"/>
                  <a:pt x="17505" y="18620"/>
                  <a:pt x="17523" y="18538"/>
                </a:cubicBezTo>
                <a:lnTo>
                  <a:pt x="17585" y="18494"/>
                </a:lnTo>
                <a:lnTo>
                  <a:pt x="17598" y="18486"/>
                </a:lnTo>
                <a:cubicBezTo>
                  <a:pt x="17634" y="18480"/>
                  <a:pt x="17644" y="18506"/>
                  <a:pt x="17673" y="18433"/>
                </a:cubicBezTo>
                <a:lnTo>
                  <a:pt x="17676" y="18483"/>
                </a:lnTo>
                <a:lnTo>
                  <a:pt x="17701" y="18465"/>
                </a:lnTo>
                <a:cubicBezTo>
                  <a:pt x="17699" y="18442"/>
                  <a:pt x="17696" y="18429"/>
                  <a:pt x="17693" y="18413"/>
                </a:cubicBezTo>
                <a:cubicBezTo>
                  <a:pt x="17718" y="18412"/>
                  <a:pt x="17741" y="18399"/>
                  <a:pt x="17764" y="18382"/>
                </a:cubicBezTo>
                <a:cubicBezTo>
                  <a:pt x="17765" y="18384"/>
                  <a:pt x="17766" y="18384"/>
                  <a:pt x="17766" y="18385"/>
                </a:cubicBezTo>
                <a:lnTo>
                  <a:pt x="17766" y="18381"/>
                </a:lnTo>
                <a:cubicBezTo>
                  <a:pt x="17792" y="18362"/>
                  <a:pt x="17818" y="18342"/>
                  <a:pt x="17846" y="18338"/>
                </a:cubicBezTo>
                <a:cubicBezTo>
                  <a:pt x="17847" y="18398"/>
                  <a:pt x="17858" y="18396"/>
                  <a:pt x="17870" y="18394"/>
                </a:cubicBezTo>
                <a:cubicBezTo>
                  <a:pt x="17925" y="18432"/>
                  <a:pt x="17961" y="18323"/>
                  <a:pt x="18018" y="18375"/>
                </a:cubicBezTo>
                <a:cubicBezTo>
                  <a:pt x="18073" y="18433"/>
                  <a:pt x="18102" y="18295"/>
                  <a:pt x="18151" y="18301"/>
                </a:cubicBezTo>
                <a:cubicBezTo>
                  <a:pt x="18166" y="18275"/>
                  <a:pt x="18197" y="18372"/>
                  <a:pt x="18201" y="18261"/>
                </a:cubicBezTo>
                <a:lnTo>
                  <a:pt x="18274" y="18276"/>
                </a:lnTo>
                <a:cubicBezTo>
                  <a:pt x="18294" y="18250"/>
                  <a:pt x="18313" y="18211"/>
                  <a:pt x="18341" y="18240"/>
                </a:cubicBezTo>
                <a:cubicBezTo>
                  <a:pt x="18350" y="18233"/>
                  <a:pt x="18364" y="18253"/>
                  <a:pt x="18366" y="18194"/>
                </a:cubicBezTo>
                <a:cubicBezTo>
                  <a:pt x="18415" y="18244"/>
                  <a:pt x="18444" y="18144"/>
                  <a:pt x="18490" y="18169"/>
                </a:cubicBezTo>
                <a:cubicBezTo>
                  <a:pt x="18523" y="18064"/>
                  <a:pt x="18589" y="18201"/>
                  <a:pt x="18616" y="18044"/>
                </a:cubicBezTo>
                <a:lnTo>
                  <a:pt x="18640" y="18049"/>
                </a:lnTo>
                <a:cubicBezTo>
                  <a:pt x="18652" y="17976"/>
                  <a:pt x="18673" y="17977"/>
                  <a:pt x="18684" y="17906"/>
                </a:cubicBezTo>
                <a:cubicBezTo>
                  <a:pt x="18720" y="17860"/>
                  <a:pt x="18737" y="18025"/>
                  <a:pt x="18758" y="17922"/>
                </a:cubicBezTo>
                <a:cubicBezTo>
                  <a:pt x="18782" y="17964"/>
                  <a:pt x="18784" y="17840"/>
                  <a:pt x="18808" y="17882"/>
                </a:cubicBezTo>
                <a:cubicBezTo>
                  <a:pt x="18833" y="17904"/>
                  <a:pt x="18850" y="17773"/>
                  <a:pt x="18865" y="17894"/>
                </a:cubicBezTo>
                <a:cubicBezTo>
                  <a:pt x="18902" y="17949"/>
                  <a:pt x="18908" y="17776"/>
                  <a:pt x="18941" y="17809"/>
                </a:cubicBezTo>
                <a:cubicBezTo>
                  <a:pt x="18937" y="17918"/>
                  <a:pt x="18970" y="17838"/>
                  <a:pt x="18981" y="17868"/>
                </a:cubicBezTo>
                <a:cubicBezTo>
                  <a:pt x="19013" y="17750"/>
                  <a:pt x="19083" y="17924"/>
                  <a:pt x="19107" y="17743"/>
                </a:cubicBezTo>
                <a:cubicBezTo>
                  <a:pt x="19091" y="17709"/>
                  <a:pt x="19052" y="17794"/>
                  <a:pt x="19051" y="17679"/>
                </a:cubicBezTo>
                <a:cubicBezTo>
                  <a:pt x="19061" y="17676"/>
                  <a:pt x="19071" y="17669"/>
                  <a:pt x="19069" y="17582"/>
                </a:cubicBezTo>
                <a:cubicBezTo>
                  <a:pt x="19073" y="17507"/>
                  <a:pt x="19090" y="17540"/>
                  <a:pt x="19103" y="17538"/>
                </a:cubicBezTo>
                <a:lnTo>
                  <a:pt x="19120" y="17542"/>
                </a:lnTo>
                <a:cubicBezTo>
                  <a:pt x="19131" y="17528"/>
                  <a:pt x="19137" y="17473"/>
                  <a:pt x="19153" y="17498"/>
                </a:cubicBezTo>
                <a:cubicBezTo>
                  <a:pt x="19156" y="17655"/>
                  <a:pt x="19136" y="17644"/>
                  <a:pt x="19138" y="17801"/>
                </a:cubicBezTo>
                <a:cubicBezTo>
                  <a:pt x="19157" y="17806"/>
                  <a:pt x="19164" y="17719"/>
                  <a:pt x="19189" y="17761"/>
                </a:cubicBezTo>
                <a:cubicBezTo>
                  <a:pt x="19208" y="17712"/>
                  <a:pt x="19238" y="17739"/>
                  <a:pt x="19256" y="17674"/>
                </a:cubicBezTo>
                <a:lnTo>
                  <a:pt x="19272" y="17677"/>
                </a:lnTo>
                <a:lnTo>
                  <a:pt x="19289" y="17681"/>
                </a:lnTo>
                <a:lnTo>
                  <a:pt x="19288" y="17731"/>
                </a:lnTo>
                <a:cubicBezTo>
                  <a:pt x="19305" y="17742"/>
                  <a:pt x="19302" y="17863"/>
                  <a:pt x="19298" y="17988"/>
                </a:cubicBezTo>
                <a:cubicBezTo>
                  <a:pt x="19341" y="17912"/>
                  <a:pt x="19382" y="17828"/>
                  <a:pt x="19385" y="17447"/>
                </a:cubicBezTo>
                <a:cubicBezTo>
                  <a:pt x="19410" y="17281"/>
                  <a:pt x="19459" y="17294"/>
                  <a:pt x="19469" y="17006"/>
                </a:cubicBezTo>
                <a:cubicBezTo>
                  <a:pt x="19440" y="17051"/>
                  <a:pt x="19443" y="16930"/>
                  <a:pt x="19449" y="16798"/>
                </a:cubicBezTo>
                <a:cubicBezTo>
                  <a:pt x="19441" y="16796"/>
                  <a:pt x="19440" y="16755"/>
                  <a:pt x="19434" y="16744"/>
                </a:cubicBezTo>
                <a:cubicBezTo>
                  <a:pt x="19396" y="16807"/>
                  <a:pt x="19415" y="16572"/>
                  <a:pt x="19416" y="16434"/>
                </a:cubicBezTo>
                <a:cubicBezTo>
                  <a:pt x="19408" y="16356"/>
                  <a:pt x="19396" y="16305"/>
                  <a:pt x="19398" y="16175"/>
                </a:cubicBezTo>
                <a:cubicBezTo>
                  <a:pt x="19374" y="16165"/>
                  <a:pt x="19346" y="16379"/>
                  <a:pt x="19340" y="16163"/>
                </a:cubicBezTo>
                <a:cubicBezTo>
                  <a:pt x="19354" y="15975"/>
                  <a:pt x="19323" y="16014"/>
                  <a:pt x="19331" y="15855"/>
                </a:cubicBezTo>
                <a:cubicBezTo>
                  <a:pt x="19351" y="15790"/>
                  <a:pt x="19359" y="15992"/>
                  <a:pt x="19364" y="15862"/>
                </a:cubicBezTo>
                <a:cubicBezTo>
                  <a:pt x="19362" y="15727"/>
                  <a:pt x="19377" y="15384"/>
                  <a:pt x="19353" y="15248"/>
                </a:cubicBezTo>
                <a:cubicBezTo>
                  <a:pt x="19363" y="15065"/>
                  <a:pt x="19354" y="14977"/>
                  <a:pt x="19345" y="14890"/>
                </a:cubicBezTo>
                <a:lnTo>
                  <a:pt x="19346" y="14839"/>
                </a:lnTo>
                <a:cubicBezTo>
                  <a:pt x="19337" y="14786"/>
                  <a:pt x="19324" y="14750"/>
                  <a:pt x="19317" y="14680"/>
                </a:cubicBezTo>
                <a:cubicBezTo>
                  <a:pt x="19319" y="14516"/>
                  <a:pt x="19337" y="14468"/>
                  <a:pt x="19335" y="14276"/>
                </a:cubicBezTo>
                <a:cubicBezTo>
                  <a:pt x="19324" y="14276"/>
                  <a:pt x="19318" y="14248"/>
                  <a:pt x="19312" y="14220"/>
                </a:cubicBezTo>
                <a:cubicBezTo>
                  <a:pt x="19292" y="14099"/>
                  <a:pt x="19277" y="13957"/>
                  <a:pt x="19236" y="13949"/>
                </a:cubicBezTo>
                <a:cubicBezTo>
                  <a:pt x="19231" y="13841"/>
                  <a:pt x="19228" y="13721"/>
                  <a:pt x="19218" y="13639"/>
                </a:cubicBezTo>
                <a:lnTo>
                  <a:pt x="19210" y="13638"/>
                </a:lnTo>
                <a:cubicBezTo>
                  <a:pt x="19207" y="13596"/>
                  <a:pt x="19203" y="13553"/>
                  <a:pt x="19206" y="13483"/>
                </a:cubicBezTo>
                <a:lnTo>
                  <a:pt x="19165" y="13474"/>
                </a:lnTo>
                <a:cubicBezTo>
                  <a:pt x="19154" y="13515"/>
                  <a:pt x="19141" y="13537"/>
                  <a:pt x="19123" y="13516"/>
                </a:cubicBezTo>
                <a:cubicBezTo>
                  <a:pt x="19102" y="13492"/>
                  <a:pt x="19101" y="13370"/>
                  <a:pt x="19079" y="13356"/>
                </a:cubicBezTo>
                <a:cubicBezTo>
                  <a:pt x="19075" y="13366"/>
                  <a:pt x="19071" y="13385"/>
                  <a:pt x="19068" y="13414"/>
                </a:cubicBezTo>
                <a:lnTo>
                  <a:pt x="19053" y="13412"/>
                </a:lnTo>
                <a:cubicBezTo>
                  <a:pt x="19056" y="13421"/>
                  <a:pt x="19058" y="13430"/>
                  <a:pt x="19058" y="13451"/>
                </a:cubicBezTo>
                <a:cubicBezTo>
                  <a:pt x="19060" y="13842"/>
                  <a:pt x="18988" y="13562"/>
                  <a:pt x="18957" y="13582"/>
                </a:cubicBezTo>
                <a:cubicBezTo>
                  <a:pt x="18940" y="13548"/>
                  <a:pt x="18923" y="13514"/>
                  <a:pt x="18906" y="13481"/>
                </a:cubicBezTo>
                <a:cubicBezTo>
                  <a:pt x="18901" y="13506"/>
                  <a:pt x="18898" y="13545"/>
                  <a:pt x="18897" y="13609"/>
                </a:cubicBezTo>
                <a:cubicBezTo>
                  <a:pt x="18881" y="13637"/>
                  <a:pt x="18863" y="13654"/>
                  <a:pt x="18848" y="13699"/>
                </a:cubicBezTo>
                <a:cubicBezTo>
                  <a:pt x="18870" y="13737"/>
                  <a:pt x="18890" y="13780"/>
                  <a:pt x="18901" y="13876"/>
                </a:cubicBezTo>
                <a:cubicBezTo>
                  <a:pt x="18911" y="13894"/>
                  <a:pt x="18915" y="13951"/>
                  <a:pt x="18932" y="13934"/>
                </a:cubicBezTo>
                <a:cubicBezTo>
                  <a:pt x="18864" y="14128"/>
                  <a:pt x="18781" y="13987"/>
                  <a:pt x="18693" y="13864"/>
                </a:cubicBezTo>
                <a:cubicBezTo>
                  <a:pt x="18693" y="13868"/>
                  <a:pt x="18693" y="13870"/>
                  <a:pt x="18692" y="13873"/>
                </a:cubicBezTo>
                <a:lnTo>
                  <a:pt x="18686" y="13873"/>
                </a:lnTo>
                <a:lnTo>
                  <a:pt x="18645" y="13867"/>
                </a:lnTo>
                <a:lnTo>
                  <a:pt x="18631" y="13866"/>
                </a:lnTo>
                <a:lnTo>
                  <a:pt x="18625" y="13865"/>
                </a:lnTo>
                <a:lnTo>
                  <a:pt x="18604" y="13862"/>
                </a:lnTo>
                <a:cubicBezTo>
                  <a:pt x="18598" y="13871"/>
                  <a:pt x="18589" y="13857"/>
                  <a:pt x="18585" y="13896"/>
                </a:cubicBezTo>
                <a:cubicBezTo>
                  <a:pt x="18716" y="14041"/>
                  <a:pt x="18864" y="14150"/>
                  <a:pt x="18937" y="14444"/>
                </a:cubicBezTo>
                <a:cubicBezTo>
                  <a:pt x="18853" y="14595"/>
                  <a:pt x="18734" y="14214"/>
                  <a:pt x="18645" y="14279"/>
                </a:cubicBezTo>
                <a:cubicBezTo>
                  <a:pt x="18661" y="14344"/>
                  <a:pt x="18688" y="14351"/>
                  <a:pt x="18689" y="14493"/>
                </a:cubicBezTo>
                <a:lnTo>
                  <a:pt x="18616" y="14477"/>
                </a:lnTo>
                <a:cubicBezTo>
                  <a:pt x="18613" y="14205"/>
                  <a:pt x="18545" y="14279"/>
                  <a:pt x="18497" y="14247"/>
                </a:cubicBezTo>
                <a:lnTo>
                  <a:pt x="18489" y="14246"/>
                </a:lnTo>
                <a:cubicBezTo>
                  <a:pt x="18473" y="14259"/>
                  <a:pt x="18452" y="14237"/>
                  <a:pt x="18433" y="14227"/>
                </a:cubicBezTo>
                <a:cubicBezTo>
                  <a:pt x="18440" y="14145"/>
                  <a:pt x="18445" y="14054"/>
                  <a:pt x="18452" y="13976"/>
                </a:cubicBezTo>
                <a:cubicBezTo>
                  <a:pt x="18456" y="13941"/>
                  <a:pt x="18457" y="13893"/>
                  <a:pt x="18459" y="13845"/>
                </a:cubicBezTo>
                <a:lnTo>
                  <a:pt x="18434" y="13842"/>
                </a:lnTo>
                <a:lnTo>
                  <a:pt x="18421" y="13841"/>
                </a:lnTo>
                <a:lnTo>
                  <a:pt x="18353" y="13833"/>
                </a:lnTo>
                <a:cubicBezTo>
                  <a:pt x="18345" y="13916"/>
                  <a:pt x="18329" y="13913"/>
                  <a:pt x="18312" y="13902"/>
                </a:cubicBezTo>
                <a:cubicBezTo>
                  <a:pt x="18298" y="13869"/>
                  <a:pt x="18294" y="13950"/>
                  <a:pt x="18285" y="13971"/>
                </a:cubicBezTo>
                <a:lnTo>
                  <a:pt x="18251" y="13968"/>
                </a:lnTo>
                <a:lnTo>
                  <a:pt x="18204" y="13963"/>
                </a:lnTo>
                <a:cubicBezTo>
                  <a:pt x="18211" y="13745"/>
                  <a:pt x="18189" y="13832"/>
                  <a:pt x="18177" y="13814"/>
                </a:cubicBezTo>
                <a:cubicBezTo>
                  <a:pt x="18143" y="13788"/>
                  <a:pt x="18115" y="13819"/>
                  <a:pt x="18089" y="13878"/>
                </a:cubicBezTo>
                <a:lnTo>
                  <a:pt x="18048" y="13874"/>
                </a:lnTo>
                <a:lnTo>
                  <a:pt x="18021" y="13871"/>
                </a:lnTo>
                <a:cubicBezTo>
                  <a:pt x="18021" y="14176"/>
                  <a:pt x="18006" y="14004"/>
                  <a:pt x="17987" y="14087"/>
                </a:cubicBezTo>
                <a:lnTo>
                  <a:pt x="17986" y="14160"/>
                </a:lnTo>
                <a:lnTo>
                  <a:pt x="17980" y="14159"/>
                </a:lnTo>
                <a:lnTo>
                  <a:pt x="17892" y="14150"/>
                </a:lnTo>
                <a:lnTo>
                  <a:pt x="17858" y="14147"/>
                </a:lnTo>
                <a:cubicBezTo>
                  <a:pt x="17856" y="14045"/>
                  <a:pt x="17843" y="14063"/>
                  <a:pt x="17838" y="14000"/>
                </a:cubicBezTo>
                <a:lnTo>
                  <a:pt x="17817" y="13998"/>
                </a:lnTo>
                <a:lnTo>
                  <a:pt x="17777" y="13994"/>
                </a:lnTo>
                <a:cubicBezTo>
                  <a:pt x="17752" y="13969"/>
                  <a:pt x="17733" y="14001"/>
                  <a:pt x="17716" y="14061"/>
                </a:cubicBezTo>
                <a:lnTo>
                  <a:pt x="17709" y="14060"/>
                </a:lnTo>
                <a:cubicBezTo>
                  <a:pt x="17684" y="14082"/>
                  <a:pt x="17649" y="13993"/>
                  <a:pt x="17635" y="14126"/>
                </a:cubicBezTo>
                <a:cubicBezTo>
                  <a:pt x="17613" y="14167"/>
                  <a:pt x="17614" y="13987"/>
                  <a:pt x="17601" y="14123"/>
                </a:cubicBezTo>
                <a:lnTo>
                  <a:pt x="17580" y="14122"/>
                </a:lnTo>
                <a:lnTo>
                  <a:pt x="17547" y="14118"/>
                </a:lnTo>
                <a:cubicBezTo>
                  <a:pt x="17502" y="14067"/>
                  <a:pt x="17522" y="14325"/>
                  <a:pt x="17479" y="14331"/>
                </a:cubicBezTo>
                <a:lnTo>
                  <a:pt x="17458" y="14329"/>
                </a:lnTo>
                <a:cubicBezTo>
                  <a:pt x="17453" y="14345"/>
                  <a:pt x="17445" y="14330"/>
                  <a:pt x="17445" y="14401"/>
                </a:cubicBezTo>
                <a:lnTo>
                  <a:pt x="17404" y="14397"/>
                </a:lnTo>
                <a:lnTo>
                  <a:pt x="17397" y="14396"/>
                </a:lnTo>
                <a:lnTo>
                  <a:pt x="17390" y="14396"/>
                </a:lnTo>
                <a:lnTo>
                  <a:pt x="17384" y="14395"/>
                </a:lnTo>
                <a:lnTo>
                  <a:pt x="17343" y="14391"/>
                </a:lnTo>
                <a:lnTo>
                  <a:pt x="17330" y="14390"/>
                </a:lnTo>
                <a:lnTo>
                  <a:pt x="17316" y="14389"/>
                </a:lnTo>
                <a:lnTo>
                  <a:pt x="17309" y="14388"/>
                </a:lnTo>
                <a:lnTo>
                  <a:pt x="17282" y="14386"/>
                </a:lnTo>
                <a:cubicBezTo>
                  <a:pt x="17240" y="14518"/>
                  <a:pt x="17205" y="14349"/>
                  <a:pt x="17167" y="14448"/>
                </a:cubicBezTo>
                <a:lnTo>
                  <a:pt x="17127" y="14445"/>
                </a:lnTo>
                <a:lnTo>
                  <a:pt x="17113" y="14443"/>
                </a:lnTo>
                <a:cubicBezTo>
                  <a:pt x="17080" y="14575"/>
                  <a:pt x="17019" y="14518"/>
                  <a:pt x="16992" y="14505"/>
                </a:cubicBezTo>
                <a:lnTo>
                  <a:pt x="16910" y="14498"/>
                </a:lnTo>
                <a:cubicBezTo>
                  <a:pt x="16894" y="14452"/>
                  <a:pt x="16880" y="14390"/>
                  <a:pt x="16857" y="14420"/>
                </a:cubicBezTo>
                <a:cubicBezTo>
                  <a:pt x="16837" y="14398"/>
                  <a:pt x="16833" y="14435"/>
                  <a:pt x="16843" y="14564"/>
                </a:cubicBezTo>
                <a:lnTo>
                  <a:pt x="16822" y="14562"/>
                </a:lnTo>
                <a:lnTo>
                  <a:pt x="16748" y="14555"/>
                </a:lnTo>
                <a:lnTo>
                  <a:pt x="16708" y="14551"/>
                </a:lnTo>
                <a:cubicBezTo>
                  <a:pt x="16702" y="14619"/>
                  <a:pt x="16664" y="14703"/>
                  <a:pt x="16660" y="14547"/>
                </a:cubicBezTo>
                <a:lnTo>
                  <a:pt x="16647" y="14545"/>
                </a:lnTo>
                <a:cubicBezTo>
                  <a:pt x="16636" y="14377"/>
                  <a:pt x="16595" y="14514"/>
                  <a:pt x="16573" y="14465"/>
                </a:cubicBezTo>
                <a:cubicBezTo>
                  <a:pt x="16563" y="14503"/>
                  <a:pt x="16538" y="14376"/>
                  <a:pt x="16539" y="14534"/>
                </a:cubicBezTo>
                <a:cubicBezTo>
                  <a:pt x="16530" y="14730"/>
                  <a:pt x="16504" y="14530"/>
                  <a:pt x="16492" y="14529"/>
                </a:cubicBezTo>
                <a:cubicBezTo>
                  <a:pt x="16482" y="14541"/>
                  <a:pt x="16467" y="14501"/>
                  <a:pt x="16464" y="14599"/>
                </a:cubicBezTo>
                <a:lnTo>
                  <a:pt x="16464" y="14672"/>
                </a:lnTo>
                <a:cubicBezTo>
                  <a:pt x="16442" y="14479"/>
                  <a:pt x="16403" y="14853"/>
                  <a:pt x="16383" y="14664"/>
                </a:cubicBezTo>
                <a:lnTo>
                  <a:pt x="16370" y="14662"/>
                </a:lnTo>
                <a:cubicBezTo>
                  <a:pt x="16371" y="14504"/>
                  <a:pt x="16346" y="14627"/>
                  <a:pt x="16336" y="14586"/>
                </a:cubicBezTo>
                <a:lnTo>
                  <a:pt x="16303" y="14582"/>
                </a:lnTo>
                <a:lnTo>
                  <a:pt x="16303" y="14436"/>
                </a:lnTo>
                <a:lnTo>
                  <a:pt x="16323" y="14438"/>
                </a:lnTo>
                <a:cubicBezTo>
                  <a:pt x="16334" y="14672"/>
                  <a:pt x="16338" y="14215"/>
                  <a:pt x="16364" y="14370"/>
                </a:cubicBezTo>
                <a:lnTo>
                  <a:pt x="16371" y="14370"/>
                </a:lnTo>
                <a:cubicBezTo>
                  <a:pt x="16407" y="14250"/>
                  <a:pt x="16439" y="14324"/>
                  <a:pt x="16465" y="14308"/>
                </a:cubicBezTo>
                <a:cubicBezTo>
                  <a:pt x="16471" y="14365"/>
                  <a:pt x="16480" y="14388"/>
                  <a:pt x="16492" y="14384"/>
                </a:cubicBezTo>
                <a:lnTo>
                  <a:pt x="16492" y="14311"/>
                </a:lnTo>
                <a:lnTo>
                  <a:pt x="16533" y="14315"/>
                </a:lnTo>
                <a:cubicBezTo>
                  <a:pt x="16558" y="14324"/>
                  <a:pt x="16552" y="14398"/>
                  <a:pt x="16573" y="14319"/>
                </a:cubicBezTo>
                <a:lnTo>
                  <a:pt x="16634" y="14325"/>
                </a:lnTo>
                <a:cubicBezTo>
                  <a:pt x="16636" y="14227"/>
                  <a:pt x="16651" y="14266"/>
                  <a:pt x="16661" y="14255"/>
                </a:cubicBezTo>
                <a:cubicBezTo>
                  <a:pt x="16658" y="14077"/>
                  <a:pt x="16617" y="14285"/>
                  <a:pt x="16621" y="14032"/>
                </a:cubicBezTo>
                <a:cubicBezTo>
                  <a:pt x="16630" y="14032"/>
                  <a:pt x="16628" y="13905"/>
                  <a:pt x="16635" y="13888"/>
                </a:cubicBezTo>
                <a:lnTo>
                  <a:pt x="16655" y="13890"/>
                </a:lnTo>
                <a:cubicBezTo>
                  <a:pt x="16653" y="14036"/>
                  <a:pt x="16656" y="14119"/>
                  <a:pt x="16668" y="14110"/>
                </a:cubicBezTo>
                <a:cubicBezTo>
                  <a:pt x="16694" y="14100"/>
                  <a:pt x="16670" y="14170"/>
                  <a:pt x="16674" y="14329"/>
                </a:cubicBezTo>
                <a:cubicBezTo>
                  <a:pt x="16691" y="14323"/>
                  <a:pt x="16696" y="14195"/>
                  <a:pt x="16708" y="14333"/>
                </a:cubicBezTo>
                <a:lnTo>
                  <a:pt x="16722" y="14334"/>
                </a:lnTo>
                <a:cubicBezTo>
                  <a:pt x="16742" y="14168"/>
                  <a:pt x="16791" y="14315"/>
                  <a:pt x="16823" y="14271"/>
                </a:cubicBezTo>
                <a:lnTo>
                  <a:pt x="16870" y="14275"/>
                </a:lnTo>
                <a:cubicBezTo>
                  <a:pt x="16886" y="14300"/>
                  <a:pt x="16896" y="14266"/>
                  <a:pt x="16904" y="14206"/>
                </a:cubicBezTo>
                <a:lnTo>
                  <a:pt x="16918" y="14207"/>
                </a:lnTo>
                <a:cubicBezTo>
                  <a:pt x="16947" y="14302"/>
                  <a:pt x="16951" y="14205"/>
                  <a:pt x="16985" y="14213"/>
                </a:cubicBezTo>
                <a:lnTo>
                  <a:pt x="16992" y="14214"/>
                </a:lnTo>
                <a:cubicBezTo>
                  <a:pt x="17013" y="14269"/>
                  <a:pt x="17012" y="14090"/>
                  <a:pt x="17033" y="14145"/>
                </a:cubicBezTo>
                <a:cubicBezTo>
                  <a:pt x="17041" y="14207"/>
                  <a:pt x="17051" y="14242"/>
                  <a:pt x="17066" y="14221"/>
                </a:cubicBezTo>
                <a:cubicBezTo>
                  <a:pt x="17072" y="14183"/>
                  <a:pt x="17078" y="14145"/>
                  <a:pt x="17087" y="14149"/>
                </a:cubicBezTo>
                <a:lnTo>
                  <a:pt x="17134" y="14154"/>
                </a:lnTo>
                <a:cubicBezTo>
                  <a:pt x="17135" y="14110"/>
                  <a:pt x="17135" y="14067"/>
                  <a:pt x="17141" y="14082"/>
                </a:cubicBezTo>
                <a:lnTo>
                  <a:pt x="17175" y="14085"/>
                </a:lnTo>
                <a:cubicBezTo>
                  <a:pt x="17209" y="14040"/>
                  <a:pt x="17260" y="14188"/>
                  <a:pt x="17283" y="14022"/>
                </a:cubicBezTo>
                <a:lnTo>
                  <a:pt x="17324" y="14025"/>
                </a:lnTo>
                <a:lnTo>
                  <a:pt x="17351" y="14027"/>
                </a:lnTo>
                <a:lnTo>
                  <a:pt x="17364" y="14029"/>
                </a:lnTo>
                <a:lnTo>
                  <a:pt x="17384" y="14030"/>
                </a:lnTo>
                <a:lnTo>
                  <a:pt x="17405" y="14032"/>
                </a:lnTo>
                <a:cubicBezTo>
                  <a:pt x="17407" y="13933"/>
                  <a:pt x="17422" y="13973"/>
                  <a:pt x="17432" y="13963"/>
                </a:cubicBezTo>
                <a:lnTo>
                  <a:pt x="17459" y="13965"/>
                </a:lnTo>
                <a:lnTo>
                  <a:pt x="17472" y="13966"/>
                </a:lnTo>
                <a:cubicBezTo>
                  <a:pt x="17493" y="13922"/>
                  <a:pt x="17530" y="14064"/>
                  <a:pt x="17540" y="13898"/>
                </a:cubicBezTo>
                <a:lnTo>
                  <a:pt x="17601" y="13904"/>
                </a:lnTo>
                <a:cubicBezTo>
                  <a:pt x="17632" y="14112"/>
                  <a:pt x="17672" y="13873"/>
                  <a:pt x="17709" y="13914"/>
                </a:cubicBezTo>
                <a:cubicBezTo>
                  <a:pt x="17737" y="13844"/>
                  <a:pt x="17798" y="13756"/>
                  <a:pt x="17818" y="13852"/>
                </a:cubicBezTo>
                <a:cubicBezTo>
                  <a:pt x="17864" y="13648"/>
                  <a:pt x="17936" y="13728"/>
                  <a:pt x="18001" y="13724"/>
                </a:cubicBezTo>
                <a:lnTo>
                  <a:pt x="18089" y="13732"/>
                </a:lnTo>
                <a:cubicBezTo>
                  <a:pt x="18112" y="13600"/>
                  <a:pt x="18132" y="13777"/>
                  <a:pt x="18157" y="13593"/>
                </a:cubicBezTo>
                <a:cubicBezTo>
                  <a:pt x="18195" y="13622"/>
                  <a:pt x="18226" y="13541"/>
                  <a:pt x="18286" y="13607"/>
                </a:cubicBezTo>
                <a:cubicBezTo>
                  <a:pt x="18329" y="13666"/>
                  <a:pt x="18355" y="13530"/>
                  <a:pt x="18395" y="13546"/>
                </a:cubicBezTo>
                <a:cubicBezTo>
                  <a:pt x="18367" y="13372"/>
                  <a:pt x="18382" y="13479"/>
                  <a:pt x="18402" y="13328"/>
                </a:cubicBezTo>
                <a:cubicBezTo>
                  <a:pt x="18398" y="13235"/>
                  <a:pt x="18317" y="13322"/>
                  <a:pt x="18327" y="13393"/>
                </a:cubicBezTo>
                <a:cubicBezTo>
                  <a:pt x="18337" y="13434"/>
                  <a:pt x="18362" y="13312"/>
                  <a:pt x="18361" y="13469"/>
                </a:cubicBezTo>
                <a:cubicBezTo>
                  <a:pt x="18341" y="13457"/>
                  <a:pt x="18308" y="13667"/>
                  <a:pt x="18293" y="13462"/>
                </a:cubicBezTo>
                <a:lnTo>
                  <a:pt x="18293" y="13389"/>
                </a:lnTo>
                <a:lnTo>
                  <a:pt x="18259" y="13385"/>
                </a:lnTo>
                <a:cubicBezTo>
                  <a:pt x="18238" y="13434"/>
                  <a:pt x="18246" y="13435"/>
                  <a:pt x="18225" y="13382"/>
                </a:cubicBezTo>
                <a:cubicBezTo>
                  <a:pt x="18198" y="13322"/>
                  <a:pt x="18190" y="13490"/>
                  <a:pt x="18164" y="13449"/>
                </a:cubicBezTo>
                <a:lnTo>
                  <a:pt x="18144" y="13446"/>
                </a:lnTo>
                <a:cubicBezTo>
                  <a:pt x="18131" y="13317"/>
                  <a:pt x="18109" y="13288"/>
                  <a:pt x="18090" y="13222"/>
                </a:cubicBezTo>
                <a:cubicBezTo>
                  <a:pt x="18079" y="13480"/>
                  <a:pt x="18113" y="13268"/>
                  <a:pt x="18110" y="13443"/>
                </a:cubicBezTo>
                <a:lnTo>
                  <a:pt x="18090" y="13441"/>
                </a:lnTo>
                <a:cubicBezTo>
                  <a:pt x="18083" y="13440"/>
                  <a:pt x="18081" y="13499"/>
                  <a:pt x="18076" y="13512"/>
                </a:cubicBezTo>
                <a:lnTo>
                  <a:pt x="18015" y="13506"/>
                </a:lnTo>
                <a:cubicBezTo>
                  <a:pt x="17947" y="13566"/>
                  <a:pt x="17864" y="13601"/>
                  <a:pt x="17798" y="13558"/>
                </a:cubicBezTo>
                <a:cubicBezTo>
                  <a:pt x="17773" y="13725"/>
                  <a:pt x="17719" y="13576"/>
                  <a:pt x="17683" y="13620"/>
                </a:cubicBezTo>
                <a:cubicBezTo>
                  <a:pt x="17671" y="13603"/>
                  <a:pt x="17649" y="13690"/>
                  <a:pt x="17656" y="13472"/>
                </a:cubicBezTo>
                <a:lnTo>
                  <a:pt x="17595" y="13466"/>
                </a:lnTo>
                <a:cubicBezTo>
                  <a:pt x="17595" y="13349"/>
                  <a:pt x="17613" y="13422"/>
                  <a:pt x="17615" y="13329"/>
                </a:cubicBezTo>
                <a:lnTo>
                  <a:pt x="17618" y="13330"/>
                </a:lnTo>
                <a:cubicBezTo>
                  <a:pt x="17618" y="13327"/>
                  <a:pt x="17619" y="13325"/>
                  <a:pt x="17619" y="13323"/>
                </a:cubicBezTo>
                <a:lnTo>
                  <a:pt x="17670" y="13327"/>
                </a:lnTo>
                <a:lnTo>
                  <a:pt x="17778" y="13337"/>
                </a:lnTo>
                <a:lnTo>
                  <a:pt x="17798" y="13339"/>
                </a:lnTo>
                <a:cubicBezTo>
                  <a:pt x="17797" y="13425"/>
                  <a:pt x="17786" y="13400"/>
                  <a:pt x="17778" y="13410"/>
                </a:cubicBezTo>
                <a:cubicBezTo>
                  <a:pt x="17779" y="13496"/>
                  <a:pt x="17790" y="13473"/>
                  <a:pt x="17798" y="13485"/>
                </a:cubicBezTo>
                <a:lnTo>
                  <a:pt x="17812" y="13487"/>
                </a:lnTo>
                <a:cubicBezTo>
                  <a:pt x="17830" y="13443"/>
                  <a:pt x="17865" y="13584"/>
                  <a:pt x="17873" y="13419"/>
                </a:cubicBezTo>
                <a:cubicBezTo>
                  <a:pt x="17894" y="13376"/>
                  <a:pt x="17931" y="13519"/>
                  <a:pt x="17941" y="13353"/>
                </a:cubicBezTo>
                <a:lnTo>
                  <a:pt x="17893" y="13348"/>
                </a:lnTo>
                <a:cubicBezTo>
                  <a:pt x="17892" y="13290"/>
                  <a:pt x="17887" y="13276"/>
                  <a:pt x="17887" y="13202"/>
                </a:cubicBezTo>
                <a:cubicBezTo>
                  <a:pt x="17895" y="13119"/>
                  <a:pt x="17911" y="13121"/>
                  <a:pt x="17928" y="13133"/>
                </a:cubicBezTo>
                <a:cubicBezTo>
                  <a:pt x="17948" y="13146"/>
                  <a:pt x="17938" y="13100"/>
                  <a:pt x="17935" y="13002"/>
                </a:cubicBezTo>
                <a:lnTo>
                  <a:pt x="17938" y="13002"/>
                </a:lnTo>
                <a:cubicBezTo>
                  <a:pt x="17943" y="13093"/>
                  <a:pt x="17961" y="13021"/>
                  <a:pt x="17972" y="13047"/>
                </a:cubicBezTo>
                <a:lnTo>
                  <a:pt x="17972" y="13008"/>
                </a:lnTo>
                <a:lnTo>
                  <a:pt x="17974" y="13009"/>
                </a:lnTo>
                <a:lnTo>
                  <a:pt x="17982" y="13010"/>
                </a:lnTo>
                <a:cubicBezTo>
                  <a:pt x="17982" y="13029"/>
                  <a:pt x="17982" y="13044"/>
                  <a:pt x="17982" y="13066"/>
                </a:cubicBezTo>
                <a:cubicBezTo>
                  <a:pt x="17985" y="13229"/>
                  <a:pt x="18015" y="13098"/>
                  <a:pt x="18029" y="13143"/>
                </a:cubicBezTo>
                <a:cubicBezTo>
                  <a:pt x="18035" y="13157"/>
                  <a:pt x="18036" y="13115"/>
                  <a:pt x="18036" y="13071"/>
                </a:cubicBezTo>
                <a:lnTo>
                  <a:pt x="18036" y="12999"/>
                </a:lnTo>
                <a:cubicBezTo>
                  <a:pt x="18045" y="12991"/>
                  <a:pt x="18054" y="12980"/>
                  <a:pt x="18062" y="12970"/>
                </a:cubicBezTo>
                <a:cubicBezTo>
                  <a:pt x="18078" y="13054"/>
                  <a:pt x="18094" y="13191"/>
                  <a:pt x="18097" y="12939"/>
                </a:cubicBezTo>
                <a:cubicBezTo>
                  <a:pt x="18104" y="12932"/>
                  <a:pt x="18112" y="12924"/>
                  <a:pt x="18119" y="12915"/>
                </a:cubicBezTo>
                <a:cubicBezTo>
                  <a:pt x="18117" y="12954"/>
                  <a:pt x="18116" y="13005"/>
                  <a:pt x="18118" y="13079"/>
                </a:cubicBezTo>
                <a:cubicBezTo>
                  <a:pt x="18144" y="13004"/>
                  <a:pt x="18184" y="13070"/>
                  <a:pt x="18206" y="12942"/>
                </a:cubicBezTo>
                <a:cubicBezTo>
                  <a:pt x="18250" y="12908"/>
                  <a:pt x="18309" y="13037"/>
                  <a:pt x="18342" y="12884"/>
                </a:cubicBezTo>
                <a:lnTo>
                  <a:pt x="18389" y="12889"/>
                </a:lnTo>
                <a:lnTo>
                  <a:pt x="18396" y="12890"/>
                </a:lnTo>
                <a:lnTo>
                  <a:pt x="18410" y="12891"/>
                </a:lnTo>
                <a:cubicBezTo>
                  <a:pt x="18421" y="12740"/>
                  <a:pt x="18455" y="12847"/>
                  <a:pt x="18479" y="12833"/>
                </a:cubicBezTo>
                <a:cubicBezTo>
                  <a:pt x="18478" y="12767"/>
                  <a:pt x="18477" y="12710"/>
                  <a:pt x="18472" y="12675"/>
                </a:cubicBezTo>
                <a:cubicBezTo>
                  <a:pt x="18474" y="12669"/>
                  <a:pt x="18474" y="12663"/>
                  <a:pt x="18475" y="12652"/>
                </a:cubicBezTo>
                <a:cubicBezTo>
                  <a:pt x="18561" y="12687"/>
                  <a:pt x="18640" y="12661"/>
                  <a:pt x="18712" y="12565"/>
                </a:cubicBezTo>
                <a:lnTo>
                  <a:pt x="18717" y="12465"/>
                </a:lnTo>
                <a:cubicBezTo>
                  <a:pt x="18753" y="12303"/>
                  <a:pt x="18750" y="12229"/>
                  <a:pt x="18764" y="11922"/>
                </a:cubicBezTo>
                <a:cubicBezTo>
                  <a:pt x="18767" y="11913"/>
                  <a:pt x="18768" y="11902"/>
                  <a:pt x="18770" y="11891"/>
                </a:cubicBezTo>
                <a:cubicBezTo>
                  <a:pt x="18758" y="11858"/>
                  <a:pt x="18745" y="11841"/>
                  <a:pt x="18737" y="11883"/>
                </a:cubicBezTo>
                <a:cubicBezTo>
                  <a:pt x="18708" y="11954"/>
                  <a:pt x="18698" y="11771"/>
                  <a:pt x="18684" y="11879"/>
                </a:cubicBezTo>
                <a:cubicBezTo>
                  <a:pt x="18688" y="12066"/>
                  <a:pt x="18720" y="11872"/>
                  <a:pt x="18729" y="12000"/>
                </a:cubicBezTo>
                <a:cubicBezTo>
                  <a:pt x="18725" y="12012"/>
                  <a:pt x="18723" y="12056"/>
                  <a:pt x="18717" y="12038"/>
                </a:cubicBezTo>
                <a:cubicBezTo>
                  <a:pt x="18715" y="12059"/>
                  <a:pt x="18713" y="12069"/>
                  <a:pt x="18710" y="12075"/>
                </a:cubicBezTo>
                <a:cubicBezTo>
                  <a:pt x="18697" y="12046"/>
                  <a:pt x="18684" y="12047"/>
                  <a:pt x="18671" y="12074"/>
                </a:cubicBezTo>
                <a:lnTo>
                  <a:pt x="18657" y="12073"/>
                </a:lnTo>
                <a:lnTo>
                  <a:pt x="18657" y="12046"/>
                </a:lnTo>
                <a:cubicBezTo>
                  <a:pt x="18633" y="12119"/>
                  <a:pt x="18622" y="11708"/>
                  <a:pt x="18603" y="11967"/>
                </a:cubicBezTo>
                <a:cubicBezTo>
                  <a:pt x="18609" y="11980"/>
                  <a:pt x="18612" y="12029"/>
                  <a:pt x="18615" y="12082"/>
                </a:cubicBezTo>
                <a:cubicBezTo>
                  <a:pt x="18611" y="12094"/>
                  <a:pt x="18608" y="12111"/>
                  <a:pt x="18604" y="12108"/>
                </a:cubicBezTo>
                <a:lnTo>
                  <a:pt x="18584" y="12105"/>
                </a:lnTo>
                <a:lnTo>
                  <a:pt x="18505" y="12098"/>
                </a:lnTo>
                <a:lnTo>
                  <a:pt x="18485" y="12096"/>
                </a:lnTo>
                <a:lnTo>
                  <a:pt x="18466" y="12093"/>
                </a:lnTo>
                <a:lnTo>
                  <a:pt x="18454" y="12092"/>
                </a:lnTo>
                <a:lnTo>
                  <a:pt x="18409" y="12088"/>
                </a:lnTo>
                <a:lnTo>
                  <a:pt x="18395" y="12086"/>
                </a:lnTo>
                <a:cubicBezTo>
                  <a:pt x="18391" y="12147"/>
                  <a:pt x="18380" y="12119"/>
                  <a:pt x="18372" y="12123"/>
                </a:cubicBezTo>
                <a:lnTo>
                  <a:pt x="18350" y="12121"/>
                </a:lnTo>
                <a:cubicBezTo>
                  <a:pt x="18333" y="12144"/>
                  <a:pt x="18310" y="12064"/>
                  <a:pt x="18299" y="12153"/>
                </a:cubicBezTo>
                <a:lnTo>
                  <a:pt x="18242" y="12146"/>
                </a:lnTo>
                <a:lnTo>
                  <a:pt x="18239" y="12146"/>
                </a:lnTo>
                <a:lnTo>
                  <a:pt x="18225" y="12144"/>
                </a:lnTo>
                <a:lnTo>
                  <a:pt x="18217" y="12143"/>
                </a:lnTo>
                <a:lnTo>
                  <a:pt x="18203" y="12141"/>
                </a:lnTo>
                <a:cubicBezTo>
                  <a:pt x="18200" y="12090"/>
                  <a:pt x="18197" y="12042"/>
                  <a:pt x="18193" y="11998"/>
                </a:cubicBezTo>
                <a:cubicBezTo>
                  <a:pt x="18198" y="11992"/>
                  <a:pt x="18202" y="11988"/>
                  <a:pt x="18207" y="11987"/>
                </a:cubicBezTo>
                <a:cubicBezTo>
                  <a:pt x="18215" y="12034"/>
                  <a:pt x="18227" y="12031"/>
                  <a:pt x="18235" y="12070"/>
                </a:cubicBezTo>
                <a:cubicBezTo>
                  <a:pt x="18235" y="12049"/>
                  <a:pt x="18234" y="12034"/>
                  <a:pt x="18233" y="12019"/>
                </a:cubicBezTo>
                <a:cubicBezTo>
                  <a:pt x="18240" y="12041"/>
                  <a:pt x="18247" y="12070"/>
                  <a:pt x="18253" y="12120"/>
                </a:cubicBezTo>
                <a:cubicBezTo>
                  <a:pt x="18248" y="11707"/>
                  <a:pt x="18294" y="12324"/>
                  <a:pt x="18290" y="11896"/>
                </a:cubicBezTo>
                <a:lnTo>
                  <a:pt x="18285" y="11897"/>
                </a:lnTo>
                <a:cubicBezTo>
                  <a:pt x="18283" y="11891"/>
                  <a:pt x="18282" y="11885"/>
                  <a:pt x="18282" y="11879"/>
                </a:cubicBezTo>
                <a:cubicBezTo>
                  <a:pt x="18284" y="11880"/>
                  <a:pt x="18286" y="11879"/>
                  <a:pt x="18288" y="11876"/>
                </a:cubicBezTo>
                <a:lnTo>
                  <a:pt x="18311" y="11879"/>
                </a:lnTo>
                <a:cubicBezTo>
                  <a:pt x="18311" y="11905"/>
                  <a:pt x="18312" y="11933"/>
                  <a:pt x="18312" y="11967"/>
                </a:cubicBezTo>
                <a:cubicBezTo>
                  <a:pt x="18326" y="11964"/>
                  <a:pt x="18343" y="11881"/>
                  <a:pt x="18357" y="11889"/>
                </a:cubicBezTo>
                <a:cubicBezTo>
                  <a:pt x="18359" y="11958"/>
                  <a:pt x="18364" y="11985"/>
                  <a:pt x="18373" y="11966"/>
                </a:cubicBezTo>
                <a:cubicBezTo>
                  <a:pt x="18374" y="11984"/>
                  <a:pt x="18376" y="12004"/>
                  <a:pt x="18377" y="12031"/>
                </a:cubicBezTo>
                <a:lnTo>
                  <a:pt x="18388" y="12030"/>
                </a:lnTo>
                <a:cubicBezTo>
                  <a:pt x="18386" y="11863"/>
                  <a:pt x="18403" y="11946"/>
                  <a:pt x="18403" y="11811"/>
                </a:cubicBezTo>
                <a:cubicBezTo>
                  <a:pt x="18404" y="11812"/>
                  <a:pt x="18404" y="11811"/>
                  <a:pt x="18404" y="11813"/>
                </a:cubicBezTo>
                <a:cubicBezTo>
                  <a:pt x="18405" y="11899"/>
                  <a:pt x="18399" y="11868"/>
                  <a:pt x="18398" y="11929"/>
                </a:cubicBezTo>
                <a:lnTo>
                  <a:pt x="18415" y="11932"/>
                </a:lnTo>
                <a:cubicBezTo>
                  <a:pt x="18423" y="11912"/>
                  <a:pt x="18439" y="12004"/>
                  <a:pt x="18435" y="11815"/>
                </a:cubicBezTo>
                <a:cubicBezTo>
                  <a:pt x="18438" y="11823"/>
                  <a:pt x="18438" y="11801"/>
                  <a:pt x="18438" y="11777"/>
                </a:cubicBezTo>
                <a:lnTo>
                  <a:pt x="18444" y="11778"/>
                </a:lnTo>
                <a:cubicBezTo>
                  <a:pt x="18443" y="11802"/>
                  <a:pt x="18443" y="11824"/>
                  <a:pt x="18443" y="11843"/>
                </a:cubicBezTo>
                <a:cubicBezTo>
                  <a:pt x="18439" y="11887"/>
                  <a:pt x="18435" y="11925"/>
                  <a:pt x="18431" y="11952"/>
                </a:cubicBezTo>
                <a:lnTo>
                  <a:pt x="18447" y="11950"/>
                </a:lnTo>
                <a:cubicBezTo>
                  <a:pt x="18447" y="11929"/>
                  <a:pt x="18447" y="11911"/>
                  <a:pt x="18448" y="11894"/>
                </a:cubicBezTo>
                <a:cubicBezTo>
                  <a:pt x="18449" y="11889"/>
                  <a:pt x="18450" y="11870"/>
                  <a:pt x="18449" y="11835"/>
                </a:cubicBezTo>
                <a:cubicBezTo>
                  <a:pt x="18450" y="11827"/>
                  <a:pt x="18450" y="11821"/>
                  <a:pt x="18451" y="11814"/>
                </a:cubicBezTo>
                <a:cubicBezTo>
                  <a:pt x="18456" y="11809"/>
                  <a:pt x="18464" y="11856"/>
                  <a:pt x="18464" y="11780"/>
                </a:cubicBezTo>
                <a:cubicBezTo>
                  <a:pt x="18467" y="11792"/>
                  <a:pt x="18470" y="11800"/>
                  <a:pt x="18473" y="11808"/>
                </a:cubicBezTo>
                <a:cubicBezTo>
                  <a:pt x="18470" y="11856"/>
                  <a:pt x="18466" y="11895"/>
                  <a:pt x="18464" y="11948"/>
                </a:cubicBezTo>
                <a:lnTo>
                  <a:pt x="18480" y="11946"/>
                </a:lnTo>
                <a:cubicBezTo>
                  <a:pt x="18482" y="11897"/>
                  <a:pt x="18488" y="11872"/>
                  <a:pt x="18492" y="11841"/>
                </a:cubicBezTo>
                <a:cubicBezTo>
                  <a:pt x="18511" y="11858"/>
                  <a:pt x="18533" y="11832"/>
                  <a:pt x="18558" y="11798"/>
                </a:cubicBezTo>
                <a:cubicBezTo>
                  <a:pt x="18564" y="11818"/>
                  <a:pt x="18570" y="11849"/>
                  <a:pt x="18577" y="11861"/>
                </a:cubicBezTo>
                <a:lnTo>
                  <a:pt x="18588" y="11859"/>
                </a:lnTo>
                <a:cubicBezTo>
                  <a:pt x="18588" y="11814"/>
                  <a:pt x="18585" y="11785"/>
                  <a:pt x="18584" y="11762"/>
                </a:cubicBezTo>
                <a:cubicBezTo>
                  <a:pt x="18586" y="11759"/>
                  <a:pt x="18589" y="11756"/>
                  <a:pt x="18591" y="11753"/>
                </a:cubicBezTo>
                <a:lnTo>
                  <a:pt x="18596" y="11754"/>
                </a:lnTo>
                <a:cubicBezTo>
                  <a:pt x="18595" y="11816"/>
                  <a:pt x="18607" y="11886"/>
                  <a:pt x="18608" y="11794"/>
                </a:cubicBezTo>
                <a:cubicBezTo>
                  <a:pt x="18611" y="11801"/>
                  <a:pt x="18612" y="11785"/>
                  <a:pt x="18613" y="11755"/>
                </a:cubicBezTo>
                <a:cubicBezTo>
                  <a:pt x="18632" y="11803"/>
                  <a:pt x="18668" y="11838"/>
                  <a:pt x="18686" y="11761"/>
                </a:cubicBezTo>
                <a:cubicBezTo>
                  <a:pt x="18698" y="11729"/>
                  <a:pt x="18711" y="11779"/>
                  <a:pt x="18721" y="11788"/>
                </a:cubicBezTo>
                <a:cubicBezTo>
                  <a:pt x="18732" y="11807"/>
                  <a:pt x="18742" y="11809"/>
                  <a:pt x="18753" y="11762"/>
                </a:cubicBezTo>
                <a:cubicBezTo>
                  <a:pt x="18762" y="11768"/>
                  <a:pt x="18773" y="11799"/>
                  <a:pt x="18777" y="11729"/>
                </a:cubicBezTo>
                <a:lnTo>
                  <a:pt x="18783" y="11730"/>
                </a:lnTo>
                <a:cubicBezTo>
                  <a:pt x="18785" y="11609"/>
                  <a:pt x="18781" y="11465"/>
                  <a:pt x="18797" y="11320"/>
                </a:cubicBezTo>
                <a:cubicBezTo>
                  <a:pt x="18802" y="11290"/>
                  <a:pt x="18806" y="11253"/>
                  <a:pt x="18810" y="11212"/>
                </a:cubicBezTo>
                <a:cubicBezTo>
                  <a:pt x="18819" y="11204"/>
                  <a:pt x="18829" y="11197"/>
                  <a:pt x="18839" y="11189"/>
                </a:cubicBezTo>
                <a:cubicBezTo>
                  <a:pt x="18869" y="11166"/>
                  <a:pt x="18898" y="11163"/>
                  <a:pt x="18927" y="11162"/>
                </a:cubicBezTo>
                <a:cubicBezTo>
                  <a:pt x="19121" y="11709"/>
                  <a:pt x="19361" y="10934"/>
                  <a:pt x="19441" y="10167"/>
                </a:cubicBezTo>
                <a:cubicBezTo>
                  <a:pt x="19459" y="9833"/>
                  <a:pt x="19496" y="9613"/>
                  <a:pt x="19516" y="9291"/>
                </a:cubicBezTo>
                <a:cubicBezTo>
                  <a:pt x="19519" y="9275"/>
                  <a:pt x="19522" y="9263"/>
                  <a:pt x="19524" y="9274"/>
                </a:cubicBezTo>
                <a:cubicBezTo>
                  <a:pt x="19524" y="9303"/>
                  <a:pt x="19521" y="9296"/>
                  <a:pt x="19518" y="9302"/>
                </a:cubicBezTo>
                <a:cubicBezTo>
                  <a:pt x="19520" y="9352"/>
                  <a:pt x="19530" y="9336"/>
                  <a:pt x="19535" y="9364"/>
                </a:cubicBezTo>
                <a:cubicBezTo>
                  <a:pt x="19534" y="9388"/>
                  <a:pt x="19531" y="9393"/>
                  <a:pt x="19531" y="9423"/>
                </a:cubicBezTo>
                <a:lnTo>
                  <a:pt x="19534" y="9423"/>
                </a:lnTo>
                <a:cubicBezTo>
                  <a:pt x="19536" y="9403"/>
                  <a:pt x="19542" y="9378"/>
                  <a:pt x="19542" y="9424"/>
                </a:cubicBezTo>
                <a:lnTo>
                  <a:pt x="19545" y="9424"/>
                </a:lnTo>
                <a:lnTo>
                  <a:pt x="19560" y="9427"/>
                </a:lnTo>
                <a:cubicBezTo>
                  <a:pt x="19557" y="9364"/>
                  <a:pt x="19543" y="9405"/>
                  <a:pt x="19541" y="9336"/>
                </a:cubicBezTo>
                <a:lnTo>
                  <a:pt x="19549" y="9337"/>
                </a:lnTo>
                <a:cubicBezTo>
                  <a:pt x="19551" y="9241"/>
                  <a:pt x="19546" y="9177"/>
                  <a:pt x="19558" y="9160"/>
                </a:cubicBezTo>
                <a:cubicBezTo>
                  <a:pt x="19560" y="9155"/>
                  <a:pt x="19561" y="9131"/>
                  <a:pt x="19564" y="9132"/>
                </a:cubicBezTo>
                <a:cubicBezTo>
                  <a:pt x="19561" y="9088"/>
                  <a:pt x="19563" y="9038"/>
                  <a:pt x="19571" y="9044"/>
                </a:cubicBezTo>
                <a:cubicBezTo>
                  <a:pt x="19565" y="9011"/>
                  <a:pt x="19568" y="8902"/>
                  <a:pt x="19556" y="8924"/>
                </a:cubicBezTo>
                <a:cubicBezTo>
                  <a:pt x="19557" y="8952"/>
                  <a:pt x="19560" y="8969"/>
                  <a:pt x="19563" y="8984"/>
                </a:cubicBezTo>
                <a:cubicBezTo>
                  <a:pt x="19551" y="9052"/>
                  <a:pt x="19552" y="8925"/>
                  <a:pt x="19535" y="8980"/>
                </a:cubicBezTo>
                <a:cubicBezTo>
                  <a:pt x="19539" y="9030"/>
                  <a:pt x="19550" y="9019"/>
                  <a:pt x="19553" y="9071"/>
                </a:cubicBezTo>
                <a:cubicBezTo>
                  <a:pt x="19552" y="9107"/>
                  <a:pt x="19549" y="9131"/>
                  <a:pt x="19544" y="9129"/>
                </a:cubicBezTo>
                <a:cubicBezTo>
                  <a:pt x="19545" y="9073"/>
                  <a:pt x="19539" y="9072"/>
                  <a:pt x="19534" y="9066"/>
                </a:cubicBezTo>
                <a:lnTo>
                  <a:pt x="19534" y="8684"/>
                </a:lnTo>
                <a:cubicBezTo>
                  <a:pt x="19546" y="8719"/>
                  <a:pt x="19560" y="8734"/>
                  <a:pt x="19569" y="8630"/>
                </a:cubicBezTo>
                <a:cubicBezTo>
                  <a:pt x="19555" y="8670"/>
                  <a:pt x="19562" y="8529"/>
                  <a:pt x="19553" y="8539"/>
                </a:cubicBezTo>
                <a:cubicBezTo>
                  <a:pt x="19550" y="8582"/>
                  <a:pt x="19554" y="8692"/>
                  <a:pt x="19548" y="8686"/>
                </a:cubicBezTo>
                <a:cubicBezTo>
                  <a:pt x="19545" y="8673"/>
                  <a:pt x="19540" y="8629"/>
                  <a:pt x="19534" y="8619"/>
                </a:cubicBezTo>
                <a:lnTo>
                  <a:pt x="19534" y="8591"/>
                </a:lnTo>
                <a:lnTo>
                  <a:pt x="19534" y="8570"/>
                </a:lnTo>
                <a:cubicBezTo>
                  <a:pt x="19534" y="8568"/>
                  <a:pt x="19535" y="8568"/>
                  <a:pt x="19535" y="8566"/>
                </a:cubicBezTo>
                <a:cubicBezTo>
                  <a:pt x="19535" y="8565"/>
                  <a:pt x="19535" y="8563"/>
                  <a:pt x="19534" y="8562"/>
                </a:cubicBezTo>
                <a:lnTo>
                  <a:pt x="19534" y="8527"/>
                </a:lnTo>
                <a:cubicBezTo>
                  <a:pt x="19535" y="8516"/>
                  <a:pt x="19536" y="8503"/>
                  <a:pt x="19536" y="8486"/>
                </a:cubicBezTo>
                <a:cubicBezTo>
                  <a:pt x="19560" y="8464"/>
                  <a:pt x="19549" y="8233"/>
                  <a:pt x="19551" y="8082"/>
                </a:cubicBezTo>
                <a:cubicBezTo>
                  <a:pt x="19551" y="8053"/>
                  <a:pt x="19551" y="8027"/>
                  <a:pt x="19551" y="7999"/>
                </a:cubicBezTo>
                <a:cubicBezTo>
                  <a:pt x="19558" y="8045"/>
                  <a:pt x="19559" y="8140"/>
                  <a:pt x="19573" y="8128"/>
                </a:cubicBezTo>
                <a:cubicBezTo>
                  <a:pt x="19574" y="8018"/>
                  <a:pt x="19571" y="8044"/>
                  <a:pt x="19576" y="7951"/>
                </a:cubicBezTo>
                <a:cubicBezTo>
                  <a:pt x="19572" y="7934"/>
                  <a:pt x="19560" y="7983"/>
                  <a:pt x="19562" y="7920"/>
                </a:cubicBezTo>
                <a:lnTo>
                  <a:pt x="19576" y="7922"/>
                </a:lnTo>
                <a:cubicBezTo>
                  <a:pt x="19577" y="7887"/>
                  <a:pt x="19577" y="7838"/>
                  <a:pt x="19580" y="7834"/>
                </a:cubicBezTo>
                <a:cubicBezTo>
                  <a:pt x="19584" y="7830"/>
                  <a:pt x="19588" y="7840"/>
                  <a:pt x="19589" y="7806"/>
                </a:cubicBezTo>
                <a:cubicBezTo>
                  <a:pt x="19582" y="7772"/>
                  <a:pt x="19573" y="7780"/>
                  <a:pt x="19566" y="7832"/>
                </a:cubicBezTo>
                <a:cubicBezTo>
                  <a:pt x="19569" y="7837"/>
                  <a:pt x="19574" y="7828"/>
                  <a:pt x="19574" y="7863"/>
                </a:cubicBezTo>
                <a:cubicBezTo>
                  <a:pt x="19568" y="7865"/>
                  <a:pt x="19558" y="7869"/>
                  <a:pt x="19549" y="7874"/>
                </a:cubicBezTo>
                <a:cubicBezTo>
                  <a:pt x="19548" y="7835"/>
                  <a:pt x="19547" y="7798"/>
                  <a:pt x="19545" y="7764"/>
                </a:cubicBezTo>
                <a:cubicBezTo>
                  <a:pt x="19546" y="7758"/>
                  <a:pt x="19546" y="7751"/>
                  <a:pt x="19547" y="7740"/>
                </a:cubicBezTo>
                <a:lnTo>
                  <a:pt x="19544" y="7740"/>
                </a:lnTo>
                <a:cubicBezTo>
                  <a:pt x="19543" y="7732"/>
                  <a:pt x="19543" y="7723"/>
                  <a:pt x="19543" y="7715"/>
                </a:cubicBezTo>
                <a:cubicBezTo>
                  <a:pt x="19544" y="7705"/>
                  <a:pt x="19545" y="7696"/>
                  <a:pt x="19545" y="7681"/>
                </a:cubicBezTo>
                <a:cubicBezTo>
                  <a:pt x="19543" y="7679"/>
                  <a:pt x="19541" y="7679"/>
                  <a:pt x="19539" y="7680"/>
                </a:cubicBezTo>
                <a:cubicBezTo>
                  <a:pt x="19538" y="7661"/>
                  <a:pt x="19536" y="7641"/>
                  <a:pt x="19534" y="7625"/>
                </a:cubicBezTo>
                <a:lnTo>
                  <a:pt x="19534" y="7607"/>
                </a:lnTo>
                <a:cubicBezTo>
                  <a:pt x="19540" y="7567"/>
                  <a:pt x="19539" y="7443"/>
                  <a:pt x="19546" y="7415"/>
                </a:cubicBezTo>
                <a:cubicBezTo>
                  <a:pt x="19541" y="7449"/>
                  <a:pt x="19538" y="7448"/>
                  <a:pt x="19535" y="7414"/>
                </a:cubicBezTo>
                <a:cubicBezTo>
                  <a:pt x="19534" y="7454"/>
                  <a:pt x="19535" y="7479"/>
                  <a:pt x="19536" y="7503"/>
                </a:cubicBezTo>
                <a:cubicBezTo>
                  <a:pt x="19535" y="7501"/>
                  <a:pt x="19534" y="7501"/>
                  <a:pt x="19533" y="7501"/>
                </a:cubicBezTo>
                <a:cubicBezTo>
                  <a:pt x="19531" y="7410"/>
                  <a:pt x="19527" y="7329"/>
                  <a:pt x="19522" y="7255"/>
                </a:cubicBezTo>
                <a:cubicBezTo>
                  <a:pt x="19524" y="7259"/>
                  <a:pt x="19526" y="7264"/>
                  <a:pt x="19528" y="7265"/>
                </a:cubicBezTo>
                <a:cubicBezTo>
                  <a:pt x="19528" y="7236"/>
                  <a:pt x="19525" y="7241"/>
                  <a:pt x="19523" y="7235"/>
                </a:cubicBezTo>
                <a:cubicBezTo>
                  <a:pt x="19526" y="7135"/>
                  <a:pt x="19543" y="7200"/>
                  <a:pt x="19550" y="7150"/>
                </a:cubicBezTo>
                <a:cubicBezTo>
                  <a:pt x="19548" y="7098"/>
                  <a:pt x="19542" y="7084"/>
                  <a:pt x="19534" y="7088"/>
                </a:cubicBezTo>
                <a:cubicBezTo>
                  <a:pt x="19535" y="7054"/>
                  <a:pt x="19534" y="7036"/>
                  <a:pt x="19532" y="7029"/>
                </a:cubicBezTo>
                <a:cubicBezTo>
                  <a:pt x="19533" y="6994"/>
                  <a:pt x="19537" y="7005"/>
                  <a:pt x="19541" y="7001"/>
                </a:cubicBezTo>
                <a:lnTo>
                  <a:pt x="19547" y="7001"/>
                </a:lnTo>
                <a:cubicBezTo>
                  <a:pt x="19549" y="6979"/>
                  <a:pt x="19553" y="6971"/>
                  <a:pt x="19558" y="6974"/>
                </a:cubicBezTo>
                <a:cubicBezTo>
                  <a:pt x="19553" y="7014"/>
                  <a:pt x="19551" y="7056"/>
                  <a:pt x="19554" y="7091"/>
                </a:cubicBezTo>
                <a:cubicBezTo>
                  <a:pt x="19557" y="7105"/>
                  <a:pt x="19559" y="7130"/>
                  <a:pt x="19558" y="7180"/>
                </a:cubicBezTo>
                <a:lnTo>
                  <a:pt x="19570" y="7182"/>
                </a:lnTo>
                <a:cubicBezTo>
                  <a:pt x="19573" y="7178"/>
                  <a:pt x="19573" y="7129"/>
                  <a:pt x="19574" y="7094"/>
                </a:cubicBezTo>
                <a:lnTo>
                  <a:pt x="19588" y="7096"/>
                </a:lnTo>
                <a:cubicBezTo>
                  <a:pt x="19580" y="7054"/>
                  <a:pt x="19590" y="7013"/>
                  <a:pt x="19581" y="6977"/>
                </a:cubicBezTo>
                <a:cubicBezTo>
                  <a:pt x="19592" y="6945"/>
                  <a:pt x="19601" y="7058"/>
                  <a:pt x="19621" y="7071"/>
                </a:cubicBezTo>
                <a:cubicBezTo>
                  <a:pt x="19628" y="7050"/>
                  <a:pt x="19615" y="6930"/>
                  <a:pt x="19631" y="6954"/>
                </a:cubicBezTo>
                <a:cubicBezTo>
                  <a:pt x="19631" y="6911"/>
                  <a:pt x="19622" y="6943"/>
                  <a:pt x="19623" y="6894"/>
                </a:cubicBezTo>
                <a:cubicBezTo>
                  <a:pt x="19625" y="6889"/>
                  <a:pt x="19626" y="6865"/>
                  <a:pt x="19629" y="6865"/>
                </a:cubicBezTo>
                <a:cubicBezTo>
                  <a:pt x="19639" y="6902"/>
                  <a:pt x="19636" y="6968"/>
                  <a:pt x="19630" y="7043"/>
                </a:cubicBezTo>
                <a:cubicBezTo>
                  <a:pt x="19635" y="7057"/>
                  <a:pt x="19636" y="7001"/>
                  <a:pt x="19637" y="6955"/>
                </a:cubicBezTo>
                <a:cubicBezTo>
                  <a:pt x="19641" y="6992"/>
                  <a:pt x="19650" y="7043"/>
                  <a:pt x="19643" y="7104"/>
                </a:cubicBezTo>
                <a:cubicBezTo>
                  <a:pt x="19644" y="7202"/>
                  <a:pt x="19636" y="7150"/>
                  <a:pt x="19634" y="7132"/>
                </a:cubicBezTo>
                <a:cubicBezTo>
                  <a:pt x="19638" y="7242"/>
                  <a:pt x="19659" y="7243"/>
                  <a:pt x="19665" y="7166"/>
                </a:cubicBezTo>
                <a:cubicBezTo>
                  <a:pt x="19666" y="7137"/>
                  <a:pt x="19662" y="7143"/>
                  <a:pt x="19660" y="7136"/>
                </a:cubicBezTo>
                <a:cubicBezTo>
                  <a:pt x="19661" y="7070"/>
                  <a:pt x="19672" y="7125"/>
                  <a:pt x="19678" y="7108"/>
                </a:cubicBezTo>
                <a:cubicBezTo>
                  <a:pt x="19671" y="7073"/>
                  <a:pt x="19668" y="7004"/>
                  <a:pt x="19656" y="7017"/>
                </a:cubicBezTo>
                <a:cubicBezTo>
                  <a:pt x="19653" y="6939"/>
                  <a:pt x="19671" y="6942"/>
                  <a:pt x="19657" y="6929"/>
                </a:cubicBezTo>
                <a:lnTo>
                  <a:pt x="19654" y="6928"/>
                </a:lnTo>
                <a:cubicBezTo>
                  <a:pt x="19656" y="6863"/>
                  <a:pt x="19662" y="6865"/>
                  <a:pt x="19669" y="6871"/>
                </a:cubicBezTo>
                <a:cubicBezTo>
                  <a:pt x="19664" y="6930"/>
                  <a:pt x="19671" y="6929"/>
                  <a:pt x="19665" y="6988"/>
                </a:cubicBezTo>
                <a:cubicBezTo>
                  <a:pt x="19678" y="6899"/>
                  <a:pt x="19675" y="7006"/>
                  <a:pt x="19699" y="6993"/>
                </a:cubicBezTo>
                <a:cubicBezTo>
                  <a:pt x="19700" y="6906"/>
                  <a:pt x="19687" y="6934"/>
                  <a:pt x="19684" y="6873"/>
                </a:cubicBezTo>
                <a:cubicBezTo>
                  <a:pt x="19693" y="6891"/>
                  <a:pt x="19698" y="6855"/>
                  <a:pt x="19705" y="6846"/>
                </a:cubicBezTo>
                <a:cubicBezTo>
                  <a:pt x="19706" y="6870"/>
                  <a:pt x="19707" y="6894"/>
                  <a:pt x="19706" y="6935"/>
                </a:cubicBezTo>
                <a:cubicBezTo>
                  <a:pt x="19709" y="6927"/>
                  <a:pt x="19720" y="6857"/>
                  <a:pt x="19713" y="6847"/>
                </a:cubicBezTo>
                <a:lnTo>
                  <a:pt x="19714" y="6818"/>
                </a:lnTo>
                <a:cubicBezTo>
                  <a:pt x="19731" y="6878"/>
                  <a:pt x="19742" y="6834"/>
                  <a:pt x="19759" y="6883"/>
                </a:cubicBezTo>
                <a:cubicBezTo>
                  <a:pt x="19762" y="6878"/>
                  <a:pt x="19761" y="6854"/>
                  <a:pt x="19759" y="6854"/>
                </a:cubicBezTo>
                <a:cubicBezTo>
                  <a:pt x="19760" y="6825"/>
                  <a:pt x="19763" y="6831"/>
                  <a:pt x="19765" y="6825"/>
                </a:cubicBezTo>
                <a:cubicBezTo>
                  <a:pt x="19770" y="6872"/>
                  <a:pt x="19771" y="6931"/>
                  <a:pt x="19768" y="7002"/>
                </a:cubicBezTo>
                <a:cubicBezTo>
                  <a:pt x="19775" y="6991"/>
                  <a:pt x="19776" y="7024"/>
                  <a:pt x="19780" y="7034"/>
                </a:cubicBezTo>
                <a:cubicBezTo>
                  <a:pt x="19781" y="6924"/>
                  <a:pt x="19793" y="7006"/>
                  <a:pt x="19803" y="7036"/>
                </a:cubicBezTo>
                <a:cubicBezTo>
                  <a:pt x="19798" y="6899"/>
                  <a:pt x="19785" y="6866"/>
                  <a:pt x="19780" y="6827"/>
                </a:cubicBezTo>
                <a:lnTo>
                  <a:pt x="19797" y="6829"/>
                </a:lnTo>
                <a:cubicBezTo>
                  <a:pt x="19798" y="6795"/>
                  <a:pt x="19797" y="6776"/>
                  <a:pt x="19795" y="6770"/>
                </a:cubicBezTo>
                <a:cubicBezTo>
                  <a:pt x="19797" y="6694"/>
                  <a:pt x="19799" y="6811"/>
                  <a:pt x="19806" y="6771"/>
                </a:cubicBezTo>
                <a:lnTo>
                  <a:pt x="19818" y="6773"/>
                </a:lnTo>
                <a:cubicBezTo>
                  <a:pt x="19817" y="6827"/>
                  <a:pt x="19808" y="6790"/>
                  <a:pt x="19806" y="6830"/>
                </a:cubicBezTo>
                <a:cubicBezTo>
                  <a:pt x="19812" y="6803"/>
                  <a:pt x="19850" y="6821"/>
                  <a:pt x="19845" y="6718"/>
                </a:cubicBezTo>
                <a:cubicBezTo>
                  <a:pt x="19847" y="6733"/>
                  <a:pt x="19849" y="6749"/>
                  <a:pt x="19853" y="6748"/>
                </a:cubicBezTo>
                <a:cubicBezTo>
                  <a:pt x="19853" y="6796"/>
                  <a:pt x="19849" y="6798"/>
                  <a:pt x="19849" y="6836"/>
                </a:cubicBezTo>
                <a:cubicBezTo>
                  <a:pt x="19853" y="6853"/>
                  <a:pt x="19864" y="6804"/>
                  <a:pt x="19863" y="6867"/>
                </a:cubicBezTo>
                <a:cubicBezTo>
                  <a:pt x="19874" y="6863"/>
                  <a:pt x="19875" y="6877"/>
                  <a:pt x="19868" y="6927"/>
                </a:cubicBezTo>
                <a:cubicBezTo>
                  <a:pt x="19874" y="6915"/>
                  <a:pt x="19875" y="6948"/>
                  <a:pt x="19879" y="6958"/>
                </a:cubicBezTo>
                <a:cubicBezTo>
                  <a:pt x="19881" y="6953"/>
                  <a:pt x="19882" y="6929"/>
                  <a:pt x="19885" y="6929"/>
                </a:cubicBezTo>
                <a:cubicBezTo>
                  <a:pt x="19885" y="6897"/>
                  <a:pt x="19879" y="6908"/>
                  <a:pt x="19880" y="6870"/>
                </a:cubicBezTo>
                <a:cubicBezTo>
                  <a:pt x="19883" y="6801"/>
                  <a:pt x="19887" y="6746"/>
                  <a:pt x="19896" y="6754"/>
                </a:cubicBezTo>
                <a:cubicBezTo>
                  <a:pt x="19896" y="6801"/>
                  <a:pt x="19892" y="6804"/>
                  <a:pt x="19892" y="6842"/>
                </a:cubicBezTo>
                <a:lnTo>
                  <a:pt x="19898" y="6842"/>
                </a:lnTo>
                <a:cubicBezTo>
                  <a:pt x="19903" y="6818"/>
                  <a:pt x="19900" y="6678"/>
                  <a:pt x="19910" y="6755"/>
                </a:cubicBezTo>
                <a:lnTo>
                  <a:pt x="19916" y="6756"/>
                </a:lnTo>
                <a:cubicBezTo>
                  <a:pt x="19920" y="6770"/>
                  <a:pt x="19916" y="6782"/>
                  <a:pt x="19915" y="6815"/>
                </a:cubicBezTo>
                <a:lnTo>
                  <a:pt x="19933" y="6817"/>
                </a:lnTo>
                <a:cubicBezTo>
                  <a:pt x="19939" y="6702"/>
                  <a:pt x="19920" y="6806"/>
                  <a:pt x="19922" y="6728"/>
                </a:cubicBezTo>
                <a:cubicBezTo>
                  <a:pt x="19927" y="6737"/>
                  <a:pt x="19928" y="6700"/>
                  <a:pt x="19931" y="6699"/>
                </a:cubicBezTo>
                <a:lnTo>
                  <a:pt x="19934" y="6699"/>
                </a:lnTo>
                <a:cubicBezTo>
                  <a:pt x="19933" y="6804"/>
                  <a:pt x="19946" y="6785"/>
                  <a:pt x="19953" y="6820"/>
                </a:cubicBezTo>
                <a:cubicBezTo>
                  <a:pt x="19944" y="6755"/>
                  <a:pt x="19953" y="6772"/>
                  <a:pt x="19960" y="6732"/>
                </a:cubicBezTo>
                <a:cubicBezTo>
                  <a:pt x="19964" y="6746"/>
                  <a:pt x="19959" y="6758"/>
                  <a:pt x="19959" y="6792"/>
                </a:cubicBezTo>
                <a:cubicBezTo>
                  <a:pt x="19968" y="6767"/>
                  <a:pt x="19969" y="6819"/>
                  <a:pt x="19972" y="6852"/>
                </a:cubicBezTo>
                <a:cubicBezTo>
                  <a:pt x="19969" y="6735"/>
                  <a:pt x="19984" y="6801"/>
                  <a:pt x="19986" y="6677"/>
                </a:cubicBezTo>
                <a:cubicBezTo>
                  <a:pt x="19993" y="6655"/>
                  <a:pt x="19998" y="6798"/>
                  <a:pt x="19988" y="6766"/>
                </a:cubicBezTo>
                <a:cubicBezTo>
                  <a:pt x="19993" y="6823"/>
                  <a:pt x="20033" y="6615"/>
                  <a:pt x="20031" y="6801"/>
                </a:cubicBezTo>
                <a:cubicBezTo>
                  <a:pt x="20019" y="6819"/>
                  <a:pt x="20015" y="6771"/>
                  <a:pt x="20005" y="6768"/>
                </a:cubicBezTo>
                <a:cubicBezTo>
                  <a:pt x="20005" y="6866"/>
                  <a:pt x="20021" y="6816"/>
                  <a:pt x="20030" y="6830"/>
                </a:cubicBezTo>
                <a:cubicBezTo>
                  <a:pt x="20023" y="6926"/>
                  <a:pt x="20029" y="6916"/>
                  <a:pt x="20036" y="6861"/>
                </a:cubicBezTo>
                <a:lnTo>
                  <a:pt x="20044" y="6861"/>
                </a:lnTo>
                <a:lnTo>
                  <a:pt x="20045" y="6832"/>
                </a:lnTo>
                <a:cubicBezTo>
                  <a:pt x="20032" y="6848"/>
                  <a:pt x="20049" y="6730"/>
                  <a:pt x="20055" y="6685"/>
                </a:cubicBezTo>
                <a:cubicBezTo>
                  <a:pt x="20055" y="6770"/>
                  <a:pt x="20059" y="6783"/>
                  <a:pt x="20064" y="6864"/>
                </a:cubicBezTo>
                <a:lnTo>
                  <a:pt x="20066" y="6776"/>
                </a:lnTo>
                <a:cubicBezTo>
                  <a:pt x="20077" y="6712"/>
                  <a:pt x="20081" y="6733"/>
                  <a:pt x="20095" y="6749"/>
                </a:cubicBezTo>
                <a:cubicBezTo>
                  <a:pt x="20093" y="6792"/>
                  <a:pt x="20089" y="6821"/>
                  <a:pt x="20085" y="6837"/>
                </a:cubicBezTo>
                <a:cubicBezTo>
                  <a:pt x="20090" y="6901"/>
                  <a:pt x="20099" y="6903"/>
                  <a:pt x="20108" y="6869"/>
                </a:cubicBezTo>
                <a:cubicBezTo>
                  <a:pt x="20099" y="6848"/>
                  <a:pt x="20097" y="6672"/>
                  <a:pt x="20110" y="6663"/>
                </a:cubicBezTo>
                <a:cubicBezTo>
                  <a:pt x="20103" y="6764"/>
                  <a:pt x="20111" y="6769"/>
                  <a:pt x="20118" y="6723"/>
                </a:cubicBezTo>
                <a:lnTo>
                  <a:pt x="20124" y="6723"/>
                </a:lnTo>
                <a:cubicBezTo>
                  <a:pt x="20127" y="6613"/>
                  <a:pt x="20109" y="6679"/>
                  <a:pt x="20108" y="6604"/>
                </a:cubicBezTo>
                <a:cubicBezTo>
                  <a:pt x="20116" y="6566"/>
                  <a:pt x="20121" y="6671"/>
                  <a:pt x="20123" y="6605"/>
                </a:cubicBezTo>
                <a:cubicBezTo>
                  <a:pt x="20121" y="6605"/>
                  <a:pt x="20120" y="6581"/>
                  <a:pt x="20123" y="6576"/>
                </a:cubicBezTo>
                <a:lnTo>
                  <a:pt x="20126" y="6576"/>
                </a:lnTo>
                <a:cubicBezTo>
                  <a:pt x="20130" y="6605"/>
                  <a:pt x="20133" y="6670"/>
                  <a:pt x="20127" y="6724"/>
                </a:cubicBezTo>
                <a:cubicBezTo>
                  <a:pt x="20129" y="6731"/>
                  <a:pt x="20130" y="6749"/>
                  <a:pt x="20129" y="6784"/>
                </a:cubicBezTo>
                <a:cubicBezTo>
                  <a:pt x="20137" y="6789"/>
                  <a:pt x="20136" y="6684"/>
                  <a:pt x="20147" y="6727"/>
                </a:cubicBezTo>
                <a:cubicBezTo>
                  <a:pt x="20141" y="6699"/>
                  <a:pt x="20144" y="6600"/>
                  <a:pt x="20134" y="6607"/>
                </a:cubicBezTo>
                <a:cubicBezTo>
                  <a:pt x="20141" y="6565"/>
                  <a:pt x="20131" y="6534"/>
                  <a:pt x="20138" y="6519"/>
                </a:cubicBezTo>
                <a:cubicBezTo>
                  <a:pt x="20138" y="6547"/>
                  <a:pt x="20141" y="6542"/>
                  <a:pt x="20143" y="6549"/>
                </a:cubicBezTo>
                <a:cubicBezTo>
                  <a:pt x="20151" y="6648"/>
                  <a:pt x="20143" y="6488"/>
                  <a:pt x="20153" y="6521"/>
                </a:cubicBezTo>
                <a:cubicBezTo>
                  <a:pt x="20149" y="6611"/>
                  <a:pt x="20150" y="6577"/>
                  <a:pt x="20151" y="6668"/>
                </a:cubicBezTo>
                <a:lnTo>
                  <a:pt x="20168" y="6670"/>
                </a:lnTo>
                <a:cubicBezTo>
                  <a:pt x="20163" y="6697"/>
                  <a:pt x="20158" y="6767"/>
                  <a:pt x="20166" y="6788"/>
                </a:cubicBezTo>
                <a:cubicBezTo>
                  <a:pt x="20177" y="6786"/>
                  <a:pt x="20161" y="6690"/>
                  <a:pt x="20170" y="6700"/>
                </a:cubicBezTo>
                <a:cubicBezTo>
                  <a:pt x="20177" y="6687"/>
                  <a:pt x="20175" y="6742"/>
                  <a:pt x="20175" y="6789"/>
                </a:cubicBezTo>
                <a:cubicBezTo>
                  <a:pt x="20178" y="6766"/>
                  <a:pt x="20182" y="6758"/>
                  <a:pt x="20187" y="6761"/>
                </a:cubicBezTo>
                <a:cubicBezTo>
                  <a:pt x="20187" y="6732"/>
                  <a:pt x="20184" y="6738"/>
                  <a:pt x="20182" y="6731"/>
                </a:cubicBezTo>
                <a:cubicBezTo>
                  <a:pt x="20183" y="6699"/>
                  <a:pt x="20187" y="6711"/>
                  <a:pt x="20188" y="6672"/>
                </a:cubicBezTo>
                <a:cubicBezTo>
                  <a:pt x="20186" y="6649"/>
                  <a:pt x="20177" y="6661"/>
                  <a:pt x="20175" y="6582"/>
                </a:cubicBezTo>
                <a:lnTo>
                  <a:pt x="20175" y="6553"/>
                </a:lnTo>
                <a:lnTo>
                  <a:pt x="20181" y="6553"/>
                </a:lnTo>
                <a:cubicBezTo>
                  <a:pt x="20180" y="6601"/>
                  <a:pt x="20183" y="6605"/>
                  <a:pt x="20183" y="6642"/>
                </a:cubicBezTo>
                <a:cubicBezTo>
                  <a:pt x="20188" y="6640"/>
                  <a:pt x="20186" y="6545"/>
                  <a:pt x="20192" y="6555"/>
                </a:cubicBezTo>
                <a:cubicBezTo>
                  <a:pt x="20196" y="6475"/>
                  <a:pt x="20178" y="6574"/>
                  <a:pt x="20182" y="6494"/>
                </a:cubicBezTo>
                <a:lnTo>
                  <a:pt x="20185" y="6495"/>
                </a:lnTo>
                <a:cubicBezTo>
                  <a:pt x="20191" y="6508"/>
                  <a:pt x="20191" y="6442"/>
                  <a:pt x="20199" y="6467"/>
                </a:cubicBezTo>
                <a:cubicBezTo>
                  <a:pt x="20200" y="6515"/>
                  <a:pt x="20196" y="6517"/>
                  <a:pt x="20195" y="6555"/>
                </a:cubicBezTo>
                <a:lnTo>
                  <a:pt x="20204" y="6556"/>
                </a:lnTo>
                <a:lnTo>
                  <a:pt x="20210" y="6557"/>
                </a:lnTo>
                <a:cubicBezTo>
                  <a:pt x="20212" y="6584"/>
                  <a:pt x="20212" y="6624"/>
                  <a:pt x="20211" y="6675"/>
                </a:cubicBezTo>
                <a:cubicBezTo>
                  <a:pt x="20217" y="6676"/>
                  <a:pt x="20216" y="6595"/>
                  <a:pt x="20223" y="6618"/>
                </a:cubicBezTo>
                <a:cubicBezTo>
                  <a:pt x="20224" y="6643"/>
                  <a:pt x="20222" y="6646"/>
                  <a:pt x="20220" y="6647"/>
                </a:cubicBezTo>
                <a:cubicBezTo>
                  <a:pt x="20223" y="6729"/>
                  <a:pt x="20238" y="6676"/>
                  <a:pt x="20239" y="6708"/>
                </a:cubicBezTo>
                <a:lnTo>
                  <a:pt x="20242" y="6709"/>
                </a:lnTo>
                <a:cubicBezTo>
                  <a:pt x="20256" y="6674"/>
                  <a:pt x="20238" y="6622"/>
                  <a:pt x="20247" y="6561"/>
                </a:cubicBezTo>
                <a:cubicBezTo>
                  <a:pt x="20250" y="6506"/>
                  <a:pt x="20251" y="6594"/>
                  <a:pt x="20247" y="6591"/>
                </a:cubicBezTo>
                <a:cubicBezTo>
                  <a:pt x="20245" y="6659"/>
                  <a:pt x="20254" y="6624"/>
                  <a:pt x="20254" y="6680"/>
                </a:cubicBezTo>
                <a:lnTo>
                  <a:pt x="20257" y="6681"/>
                </a:lnTo>
                <a:cubicBezTo>
                  <a:pt x="20252" y="6572"/>
                  <a:pt x="20266" y="6569"/>
                  <a:pt x="20256" y="6504"/>
                </a:cubicBezTo>
                <a:cubicBezTo>
                  <a:pt x="20275" y="6426"/>
                  <a:pt x="20288" y="6492"/>
                  <a:pt x="20302" y="6509"/>
                </a:cubicBezTo>
                <a:cubicBezTo>
                  <a:pt x="20300" y="6494"/>
                  <a:pt x="20292" y="6527"/>
                  <a:pt x="20293" y="6538"/>
                </a:cubicBezTo>
                <a:cubicBezTo>
                  <a:pt x="20308" y="6666"/>
                  <a:pt x="20322" y="6407"/>
                  <a:pt x="20341" y="6425"/>
                </a:cubicBezTo>
                <a:cubicBezTo>
                  <a:pt x="20338" y="6501"/>
                  <a:pt x="20341" y="6531"/>
                  <a:pt x="20348" y="6514"/>
                </a:cubicBezTo>
                <a:cubicBezTo>
                  <a:pt x="20346" y="6421"/>
                  <a:pt x="20349" y="6413"/>
                  <a:pt x="20358" y="6397"/>
                </a:cubicBezTo>
                <a:cubicBezTo>
                  <a:pt x="20363" y="6330"/>
                  <a:pt x="20352" y="6285"/>
                  <a:pt x="20360" y="6279"/>
                </a:cubicBezTo>
                <a:cubicBezTo>
                  <a:pt x="20370" y="6285"/>
                  <a:pt x="20371" y="6401"/>
                  <a:pt x="20369" y="6251"/>
                </a:cubicBezTo>
                <a:cubicBezTo>
                  <a:pt x="20373" y="6320"/>
                  <a:pt x="20382" y="6309"/>
                  <a:pt x="20387" y="6223"/>
                </a:cubicBezTo>
                <a:lnTo>
                  <a:pt x="20389" y="6224"/>
                </a:lnTo>
                <a:cubicBezTo>
                  <a:pt x="20393" y="6358"/>
                  <a:pt x="20378" y="6274"/>
                  <a:pt x="20376" y="6341"/>
                </a:cubicBezTo>
                <a:cubicBezTo>
                  <a:pt x="20379" y="6390"/>
                  <a:pt x="20388" y="6374"/>
                  <a:pt x="20393" y="6402"/>
                </a:cubicBezTo>
                <a:cubicBezTo>
                  <a:pt x="20391" y="6371"/>
                  <a:pt x="20387" y="6370"/>
                  <a:pt x="20388" y="6312"/>
                </a:cubicBezTo>
                <a:cubicBezTo>
                  <a:pt x="20399" y="6345"/>
                  <a:pt x="20397" y="6240"/>
                  <a:pt x="20406" y="6256"/>
                </a:cubicBezTo>
                <a:cubicBezTo>
                  <a:pt x="20403" y="6418"/>
                  <a:pt x="20391" y="6477"/>
                  <a:pt x="20377" y="6517"/>
                </a:cubicBezTo>
                <a:cubicBezTo>
                  <a:pt x="20387" y="6536"/>
                  <a:pt x="20394" y="6545"/>
                  <a:pt x="20402" y="6639"/>
                </a:cubicBezTo>
                <a:lnTo>
                  <a:pt x="20410" y="6640"/>
                </a:lnTo>
                <a:cubicBezTo>
                  <a:pt x="20413" y="6645"/>
                  <a:pt x="20415" y="6634"/>
                  <a:pt x="20416" y="6611"/>
                </a:cubicBezTo>
                <a:cubicBezTo>
                  <a:pt x="20416" y="6571"/>
                  <a:pt x="20409" y="6586"/>
                  <a:pt x="20405" y="6580"/>
                </a:cubicBezTo>
                <a:cubicBezTo>
                  <a:pt x="20414" y="6504"/>
                  <a:pt x="20401" y="6556"/>
                  <a:pt x="20404" y="6462"/>
                </a:cubicBezTo>
                <a:cubicBezTo>
                  <a:pt x="20416" y="6457"/>
                  <a:pt x="20424" y="6360"/>
                  <a:pt x="20436" y="6436"/>
                </a:cubicBezTo>
                <a:cubicBezTo>
                  <a:pt x="20434" y="6509"/>
                  <a:pt x="20426" y="6443"/>
                  <a:pt x="20424" y="6434"/>
                </a:cubicBezTo>
                <a:cubicBezTo>
                  <a:pt x="20419" y="6422"/>
                  <a:pt x="20418" y="6569"/>
                  <a:pt x="20426" y="6524"/>
                </a:cubicBezTo>
                <a:cubicBezTo>
                  <a:pt x="20430" y="6491"/>
                  <a:pt x="20432" y="6498"/>
                  <a:pt x="20431" y="6553"/>
                </a:cubicBezTo>
                <a:cubicBezTo>
                  <a:pt x="20434" y="6532"/>
                  <a:pt x="20436" y="6500"/>
                  <a:pt x="20438" y="6465"/>
                </a:cubicBezTo>
                <a:cubicBezTo>
                  <a:pt x="20440" y="6529"/>
                  <a:pt x="20448" y="6536"/>
                  <a:pt x="20458" y="6527"/>
                </a:cubicBezTo>
                <a:cubicBezTo>
                  <a:pt x="20453" y="6474"/>
                  <a:pt x="20461" y="6452"/>
                  <a:pt x="20460" y="6350"/>
                </a:cubicBezTo>
                <a:lnTo>
                  <a:pt x="20454" y="6349"/>
                </a:lnTo>
                <a:cubicBezTo>
                  <a:pt x="20450" y="6555"/>
                  <a:pt x="20429" y="6340"/>
                  <a:pt x="20423" y="6316"/>
                </a:cubicBezTo>
                <a:cubicBezTo>
                  <a:pt x="20423" y="6248"/>
                  <a:pt x="20431" y="6284"/>
                  <a:pt x="20433" y="6228"/>
                </a:cubicBezTo>
                <a:cubicBezTo>
                  <a:pt x="20439" y="6242"/>
                  <a:pt x="20430" y="6390"/>
                  <a:pt x="20439" y="6377"/>
                </a:cubicBezTo>
                <a:cubicBezTo>
                  <a:pt x="20452" y="6222"/>
                  <a:pt x="20481" y="6314"/>
                  <a:pt x="20497" y="6354"/>
                </a:cubicBezTo>
                <a:cubicBezTo>
                  <a:pt x="20504" y="6309"/>
                  <a:pt x="20504" y="6208"/>
                  <a:pt x="20512" y="6326"/>
                </a:cubicBezTo>
                <a:cubicBezTo>
                  <a:pt x="20517" y="6300"/>
                  <a:pt x="20515" y="6218"/>
                  <a:pt x="20513" y="6208"/>
                </a:cubicBezTo>
                <a:cubicBezTo>
                  <a:pt x="20516" y="6137"/>
                  <a:pt x="20532" y="6224"/>
                  <a:pt x="20532" y="6122"/>
                </a:cubicBezTo>
                <a:cubicBezTo>
                  <a:pt x="20534" y="6123"/>
                  <a:pt x="20533" y="6158"/>
                  <a:pt x="20534" y="6181"/>
                </a:cubicBezTo>
                <a:cubicBezTo>
                  <a:pt x="20543" y="6174"/>
                  <a:pt x="20556" y="6109"/>
                  <a:pt x="20556" y="6242"/>
                </a:cubicBezTo>
                <a:cubicBezTo>
                  <a:pt x="20542" y="6200"/>
                  <a:pt x="20530" y="6281"/>
                  <a:pt x="20530" y="6210"/>
                </a:cubicBezTo>
                <a:cubicBezTo>
                  <a:pt x="20523" y="6200"/>
                  <a:pt x="20521" y="6250"/>
                  <a:pt x="20520" y="6327"/>
                </a:cubicBezTo>
                <a:cubicBezTo>
                  <a:pt x="20536" y="6289"/>
                  <a:pt x="20537" y="6285"/>
                  <a:pt x="20556" y="6272"/>
                </a:cubicBezTo>
                <a:cubicBezTo>
                  <a:pt x="20565" y="6327"/>
                  <a:pt x="20539" y="6255"/>
                  <a:pt x="20546" y="6389"/>
                </a:cubicBezTo>
                <a:cubicBezTo>
                  <a:pt x="20547" y="6443"/>
                  <a:pt x="20549" y="6371"/>
                  <a:pt x="20549" y="6330"/>
                </a:cubicBezTo>
                <a:cubicBezTo>
                  <a:pt x="20556" y="6319"/>
                  <a:pt x="20555" y="6385"/>
                  <a:pt x="20563" y="6361"/>
                </a:cubicBezTo>
                <a:lnTo>
                  <a:pt x="20588" y="6423"/>
                </a:lnTo>
                <a:cubicBezTo>
                  <a:pt x="20584" y="6355"/>
                  <a:pt x="20568" y="6395"/>
                  <a:pt x="20573" y="6244"/>
                </a:cubicBezTo>
                <a:cubicBezTo>
                  <a:pt x="20575" y="6295"/>
                  <a:pt x="20582" y="6305"/>
                  <a:pt x="20583" y="6363"/>
                </a:cubicBezTo>
                <a:cubicBezTo>
                  <a:pt x="20588" y="6376"/>
                  <a:pt x="20584" y="6254"/>
                  <a:pt x="20582" y="6245"/>
                </a:cubicBezTo>
                <a:cubicBezTo>
                  <a:pt x="20585" y="6201"/>
                  <a:pt x="20592" y="6204"/>
                  <a:pt x="20597" y="6188"/>
                </a:cubicBezTo>
                <a:cubicBezTo>
                  <a:pt x="20596" y="6217"/>
                  <a:pt x="20593" y="6210"/>
                  <a:pt x="20591" y="6217"/>
                </a:cubicBezTo>
                <a:cubicBezTo>
                  <a:pt x="20590" y="6300"/>
                  <a:pt x="20602" y="6299"/>
                  <a:pt x="20595" y="6365"/>
                </a:cubicBezTo>
                <a:cubicBezTo>
                  <a:pt x="20601" y="6378"/>
                  <a:pt x="20603" y="6345"/>
                  <a:pt x="20607" y="6337"/>
                </a:cubicBezTo>
                <a:cubicBezTo>
                  <a:pt x="20602" y="6279"/>
                  <a:pt x="20602" y="6313"/>
                  <a:pt x="20605" y="6218"/>
                </a:cubicBezTo>
                <a:cubicBezTo>
                  <a:pt x="20615" y="6241"/>
                  <a:pt x="20622" y="6147"/>
                  <a:pt x="20628" y="6221"/>
                </a:cubicBezTo>
                <a:cubicBezTo>
                  <a:pt x="20631" y="6104"/>
                  <a:pt x="20613" y="6184"/>
                  <a:pt x="20606" y="6159"/>
                </a:cubicBezTo>
                <a:cubicBezTo>
                  <a:pt x="20618" y="6051"/>
                  <a:pt x="20628" y="6108"/>
                  <a:pt x="20633" y="6044"/>
                </a:cubicBezTo>
                <a:cubicBezTo>
                  <a:pt x="20632" y="6108"/>
                  <a:pt x="20643" y="6058"/>
                  <a:pt x="20647" y="6075"/>
                </a:cubicBezTo>
                <a:cubicBezTo>
                  <a:pt x="20650" y="6114"/>
                  <a:pt x="20648" y="6122"/>
                  <a:pt x="20646" y="6164"/>
                </a:cubicBezTo>
                <a:cubicBezTo>
                  <a:pt x="20655" y="6190"/>
                  <a:pt x="20651" y="6067"/>
                  <a:pt x="20659" y="6076"/>
                </a:cubicBezTo>
                <a:cubicBezTo>
                  <a:pt x="20661" y="6071"/>
                  <a:pt x="20662" y="6047"/>
                  <a:pt x="20665" y="6047"/>
                </a:cubicBezTo>
                <a:lnTo>
                  <a:pt x="20679" y="6049"/>
                </a:lnTo>
                <a:cubicBezTo>
                  <a:pt x="20682" y="6137"/>
                  <a:pt x="20691" y="6011"/>
                  <a:pt x="20699" y="6051"/>
                </a:cubicBezTo>
                <a:cubicBezTo>
                  <a:pt x="20710" y="5992"/>
                  <a:pt x="20711" y="6113"/>
                  <a:pt x="20727" y="6083"/>
                </a:cubicBezTo>
                <a:cubicBezTo>
                  <a:pt x="20728" y="6039"/>
                  <a:pt x="20711" y="6039"/>
                  <a:pt x="20725" y="6024"/>
                </a:cubicBezTo>
                <a:lnTo>
                  <a:pt x="20728" y="6024"/>
                </a:lnTo>
                <a:cubicBezTo>
                  <a:pt x="20732" y="6054"/>
                  <a:pt x="20738" y="6053"/>
                  <a:pt x="20738" y="6114"/>
                </a:cubicBezTo>
                <a:cubicBezTo>
                  <a:pt x="20747" y="6088"/>
                  <a:pt x="20741" y="6005"/>
                  <a:pt x="20746" y="5997"/>
                </a:cubicBezTo>
                <a:cubicBezTo>
                  <a:pt x="20749" y="6022"/>
                  <a:pt x="20753" y="6036"/>
                  <a:pt x="20760" y="6027"/>
                </a:cubicBezTo>
                <a:lnTo>
                  <a:pt x="20765" y="6028"/>
                </a:lnTo>
                <a:cubicBezTo>
                  <a:pt x="20769" y="6031"/>
                  <a:pt x="20773" y="6034"/>
                  <a:pt x="20774" y="5999"/>
                </a:cubicBezTo>
                <a:lnTo>
                  <a:pt x="20777" y="6000"/>
                </a:lnTo>
                <a:cubicBezTo>
                  <a:pt x="20770" y="6041"/>
                  <a:pt x="20780" y="6072"/>
                  <a:pt x="20773" y="6088"/>
                </a:cubicBezTo>
                <a:lnTo>
                  <a:pt x="20773" y="6117"/>
                </a:lnTo>
                <a:cubicBezTo>
                  <a:pt x="20775" y="6140"/>
                  <a:pt x="20779" y="6150"/>
                  <a:pt x="20784" y="6148"/>
                </a:cubicBezTo>
                <a:cubicBezTo>
                  <a:pt x="20790" y="6074"/>
                  <a:pt x="20795" y="6040"/>
                  <a:pt x="20804" y="5943"/>
                </a:cubicBezTo>
                <a:cubicBezTo>
                  <a:pt x="20819" y="6030"/>
                  <a:pt x="20824" y="5941"/>
                  <a:pt x="20838" y="5976"/>
                </a:cubicBezTo>
                <a:lnTo>
                  <a:pt x="20843" y="5977"/>
                </a:lnTo>
                <a:cubicBezTo>
                  <a:pt x="20835" y="6044"/>
                  <a:pt x="20837" y="6070"/>
                  <a:pt x="20842" y="6094"/>
                </a:cubicBezTo>
                <a:cubicBezTo>
                  <a:pt x="20841" y="6015"/>
                  <a:pt x="20849" y="6038"/>
                  <a:pt x="20852" y="6007"/>
                </a:cubicBezTo>
                <a:cubicBezTo>
                  <a:pt x="20856" y="6010"/>
                  <a:pt x="20860" y="6013"/>
                  <a:pt x="20861" y="5978"/>
                </a:cubicBezTo>
                <a:cubicBezTo>
                  <a:pt x="20865" y="5992"/>
                  <a:pt x="20860" y="6004"/>
                  <a:pt x="20860" y="6038"/>
                </a:cubicBezTo>
                <a:cubicBezTo>
                  <a:pt x="20868" y="6011"/>
                  <a:pt x="20878" y="5932"/>
                  <a:pt x="20883" y="6039"/>
                </a:cubicBezTo>
                <a:cubicBezTo>
                  <a:pt x="20892" y="5988"/>
                  <a:pt x="20872" y="5977"/>
                  <a:pt x="20876" y="5891"/>
                </a:cubicBezTo>
                <a:cubicBezTo>
                  <a:pt x="20878" y="5910"/>
                  <a:pt x="20881" y="5927"/>
                  <a:pt x="20882" y="5892"/>
                </a:cubicBezTo>
                <a:cubicBezTo>
                  <a:pt x="20884" y="5887"/>
                  <a:pt x="20884" y="5903"/>
                  <a:pt x="20884" y="5922"/>
                </a:cubicBezTo>
                <a:lnTo>
                  <a:pt x="20881" y="5921"/>
                </a:lnTo>
                <a:cubicBezTo>
                  <a:pt x="20886" y="5977"/>
                  <a:pt x="20892" y="5989"/>
                  <a:pt x="20896" y="5923"/>
                </a:cubicBezTo>
                <a:lnTo>
                  <a:pt x="20910" y="5924"/>
                </a:lnTo>
                <a:cubicBezTo>
                  <a:pt x="20919" y="5950"/>
                  <a:pt x="20905" y="5962"/>
                  <a:pt x="20901" y="5953"/>
                </a:cubicBezTo>
                <a:cubicBezTo>
                  <a:pt x="20901" y="6007"/>
                  <a:pt x="20911" y="5972"/>
                  <a:pt x="20912" y="6012"/>
                </a:cubicBezTo>
                <a:cubicBezTo>
                  <a:pt x="20915" y="5963"/>
                  <a:pt x="20922" y="5927"/>
                  <a:pt x="20927" y="5985"/>
                </a:cubicBezTo>
                <a:cubicBezTo>
                  <a:pt x="20937" y="6028"/>
                  <a:pt x="20933" y="5904"/>
                  <a:pt x="20942" y="5927"/>
                </a:cubicBezTo>
                <a:cubicBezTo>
                  <a:pt x="20938" y="6005"/>
                  <a:pt x="20949" y="5970"/>
                  <a:pt x="20952" y="6046"/>
                </a:cubicBezTo>
                <a:cubicBezTo>
                  <a:pt x="20947" y="5885"/>
                  <a:pt x="20969" y="5983"/>
                  <a:pt x="20987" y="5931"/>
                </a:cubicBezTo>
                <a:cubicBezTo>
                  <a:pt x="20987" y="5955"/>
                  <a:pt x="20984" y="5960"/>
                  <a:pt x="20984" y="5990"/>
                </a:cubicBezTo>
                <a:cubicBezTo>
                  <a:pt x="20984" y="6055"/>
                  <a:pt x="20996" y="6004"/>
                  <a:pt x="21001" y="6021"/>
                </a:cubicBezTo>
                <a:cubicBezTo>
                  <a:pt x="20984" y="5954"/>
                  <a:pt x="21005" y="5981"/>
                  <a:pt x="21002" y="5933"/>
                </a:cubicBezTo>
                <a:cubicBezTo>
                  <a:pt x="21002" y="5904"/>
                  <a:pt x="21005" y="5910"/>
                  <a:pt x="21008" y="5903"/>
                </a:cubicBezTo>
                <a:cubicBezTo>
                  <a:pt x="21009" y="5927"/>
                  <a:pt x="21010" y="5952"/>
                  <a:pt x="21010" y="5992"/>
                </a:cubicBezTo>
                <a:cubicBezTo>
                  <a:pt x="21018" y="6033"/>
                  <a:pt x="21030" y="5884"/>
                  <a:pt x="21029" y="6023"/>
                </a:cubicBezTo>
                <a:cubicBezTo>
                  <a:pt x="21033" y="6019"/>
                  <a:pt x="21032" y="5970"/>
                  <a:pt x="21033" y="5935"/>
                </a:cubicBezTo>
                <a:cubicBezTo>
                  <a:pt x="21035" y="5958"/>
                  <a:pt x="21050" y="6013"/>
                  <a:pt x="21048" y="5907"/>
                </a:cubicBezTo>
                <a:cubicBezTo>
                  <a:pt x="21067" y="5919"/>
                  <a:pt x="21096" y="5961"/>
                  <a:pt x="21110" y="5765"/>
                </a:cubicBezTo>
                <a:cubicBezTo>
                  <a:pt x="21109" y="5718"/>
                  <a:pt x="21104" y="5790"/>
                  <a:pt x="21104" y="5735"/>
                </a:cubicBezTo>
                <a:cubicBezTo>
                  <a:pt x="21103" y="5823"/>
                  <a:pt x="21080" y="5906"/>
                  <a:pt x="21084" y="5762"/>
                </a:cubicBezTo>
                <a:cubicBezTo>
                  <a:pt x="21065" y="5715"/>
                  <a:pt x="21055" y="5787"/>
                  <a:pt x="21044" y="5759"/>
                </a:cubicBezTo>
                <a:cubicBezTo>
                  <a:pt x="21039" y="5769"/>
                  <a:pt x="21046" y="5811"/>
                  <a:pt x="21040" y="5818"/>
                </a:cubicBezTo>
                <a:lnTo>
                  <a:pt x="21023" y="5816"/>
                </a:lnTo>
                <a:cubicBezTo>
                  <a:pt x="21018" y="5887"/>
                  <a:pt x="21017" y="5834"/>
                  <a:pt x="21014" y="5875"/>
                </a:cubicBezTo>
                <a:lnTo>
                  <a:pt x="21005" y="5874"/>
                </a:lnTo>
                <a:cubicBezTo>
                  <a:pt x="21006" y="5818"/>
                  <a:pt x="21015" y="5854"/>
                  <a:pt x="21015" y="5786"/>
                </a:cubicBezTo>
                <a:cubicBezTo>
                  <a:pt x="21030" y="5812"/>
                  <a:pt x="21039" y="5756"/>
                  <a:pt x="21045" y="5670"/>
                </a:cubicBezTo>
                <a:cubicBezTo>
                  <a:pt x="21057" y="5657"/>
                  <a:pt x="21058" y="5712"/>
                  <a:pt x="21067" y="5672"/>
                </a:cubicBezTo>
                <a:lnTo>
                  <a:pt x="21076" y="5673"/>
                </a:lnTo>
                <a:cubicBezTo>
                  <a:pt x="21078" y="5696"/>
                  <a:pt x="21082" y="5705"/>
                  <a:pt x="21087" y="5704"/>
                </a:cubicBezTo>
                <a:cubicBezTo>
                  <a:pt x="21091" y="5678"/>
                  <a:pt x="21086" y="5621"/>
                  <a:pt x="21099" y="5646"/>
                </a:cubicBezTo>
                <a:cubicBezTo>
                  <a:pt x="21102" y="5708"/>
                  <a:pt x="21097" y="5688"/>
                  <a:pt x="21110" y="5676"/>
                </a:cubicBezTo>
                <a:lnTo>
                  <a:pt x="21110" y="5735"/>
                </a:lnTo>
                <a:lnTo>
                  <a:pt x="21116" y="5735"/>
                </a:lnTo>
                <a:cubicBezTo>
                  <a:pt x="21132" y="5712"/>
                  <a:pt x="21159" y="5625"/>
                  <a:pt x="21168" y="5681"/>
                </a:cubicBezTo>
                <a:lnTo>
                  <a:pt x="21179" y="5682"/>
                </a:lnTo>
                <a:cubicBezTo>
                  <a:pt x="21177" y="5507"/>
                  <a:pt x="21180" y="5662"/>
                  <a:pt x="21188" y="5683"/>
                </a:cubicBezTo>
                <a:cubicBezTo>
                  <a:pt x="21194" y="5667"/>
                  <a:pt x="21185" y="5637"/>
                  <a:pt x="21191" y="5594"/>
                </a:cubicBezTo>
                <a:lnTo>
                  <a:pt x="21197" y="5595"/>
                </a:lnTo>
                <a:cubicBezTo>
                  <a:pt x="21197" y="5629"/>
                  <a:pt x="21202" y="5620"/>
                  <a:pt x="21205" y="5625"/>
                </a:cubicBezTo>
                <a:cubicBezTo>
                  <a:pt x="21208" y="5610"/>
                  <a:pt x="21210" y="5595"/>
                  <a:pt x="21214" y="5596"/>
                </a:cubicBezTo>
                <a:cubicBezTo>
                  <a:pt x="21214" y="5625"/>
                  <a:pt x="21211" y="5619"/>
                  <a:pt x="21208" y="5625"/>
                </a:cubicBezTo>
                <a:cubicBezTo>
                  <a:pt x="21209" y="5649"/>
                  <a:pt x="21211" y="5655"/>
                  <a:pt x="21211" y="5684"/>
                </a:cubicBezTo>
                <a:cubicBezTo>
                  <a:pt x="21218" y="5644"/>
                  <a:pt x="21226" y="5627"/>
                  <a:pt x="21232" y="5568"/>
                </a:cubicBezTo>
                <a:lnTo>
                  <a:pt x="21235" y="5568"/>
                </a:lnTo>
                <a:cubicBezTo>
                  <a:pt x="21239" y="5655"/>
                  <a:pt x="21241" y="5765"/>
                  <a:pt x="21256" y="5747"/>
                </a:cubicBezTo>
                <a:cubicBezTo>
                  <a:pt x="21262" y="5735"/>
                  <a:pt x="21252" y="5662"/>
                  <a:pt x="21265" y="5689"/>
                </a:cubicBezTo>
                <a:cubicBezTo>
                  <a:pt x="21258" y="5598"/>
                  <a:pt x="21250" y="5767"/>
                  <a:pt x="21242" y="5687"/>
                </a:cubicBezTo>
                <a:cubicBezTo>
                  <a:pt x="21244" y="5643"/>
                  <a:pt x="21247" y="5613"/>
                  <a:pt x="21249" y="5569"/>
                </a:cubicBezTo>
                <a:lnTo>
                  <a:pt x="21260" y="5570"/>
                </a:lnTo>
                <a:cubicBezTo>
                  <a:pt x="21259" y="5610"/>
                  <a:pt x="21253" y="5594"/>
                  <a:pt x="21249" y="5599"/>
                </a:cubicBezTo>
                <a:cubicBezTo>
                  <a:pt x="21250" y="5660"/>
                  <a:pt x="21267" y="5637"/>
                  <a:pt x="21266" y="5571"/>
                </a:cubicBezTo>
                <a:lnTo>
                  <a:pt x="21280" y="5572"/>
                </a:lnTo>
                <a:cubicBezTo>
                  <a:pt x="21279" y="5612"/>
                  <a:pt x="21273" y="5596"/>
                  <a:pt x="21269" y="5600"/>
                </a:cubicBezTo>
                <a:cubicBezTo>
                  <a:pt x="21270" y="5686"/>
                  <a:pt x="21273" y="5634"/>
                  <a:pt x="21280" y="5631"/>
                </a:cubicBezTo>
                <a:cubicBezTo>
                  <a:pt x="21277" y="5682"/>
                  <a:pt x="21274" y="5733"/>
                  <a:pt x="21265" y="5718"/>
                </a:cubicBezTo>
                <a:cubicBezTo>
                  <a:pt x="21265" y="5761"/>
                  <a:pt x="21273" y="5729"/>
                  <a:pt x="21273" y="5778"/>
                </a:cubicBezTo>
                <a:cubicBezTo>
                  <a:pt x="21275" y="5771"/>
                  <a:pt x="21278" y="5777"/>
                  <a:pt x="21279" y="5749"/>
                </a:cubicBezTo>
                <a:cubicBezTo>
                  <a:pt x="21277" y="5742"/>
                  <a:pt x="21276" y="5724"/>
                  <a:pt x="21276" y="5689"/>
                </a:cubicBezTo>
                <a:lnTo>
                  <a:pt x="21285" y="5690"/>
                </a:lnTo>
                <a:cubicBezTo>
                  <a:pt x="21290" y="5699"/>
                  <a:pt x="21291" y="5663"/>
                  <a:pt x="21288" y="5661"/>
                </a:cubicBezTo>
                <a:cubicBezTo>
                  <a:pt x="21291" y="5612"/>
                  <a:pt x="21301" y="5630"/>
                  <a:pt x="21306" y="5603"/>
                </a:cubicBezTo>
                <a:cubicBezTo>
                  <a:pt x="21305" y="5656"/>
                  <a:pt x="21309" y="5666"/>
                  <a:pt x="21308" y="5722"/>
                </a:cubicBezTo>
                <a:cubicBezTo>
                  <a:pt x="21312" y="5685"/>
                  <a:pt x="21313" y="5609"/>
                  <a:pt x="21318" y="5574"/>
                </a:cubicBezTo>
                <a:lnTo>
                  <a:pt x="21329" y="5575"/>
                </a:lnTo>
                <a:cubicBezTo>
                  <a:pt x="21332" y="5647"/>
                  <a:pt x="21343" y="5653"/>
                  <a:pt x="21346" y="5577"/>
                </a:cubicBezTo>
                <a:cubicBezTo>
                  <a:pt x="21346" y="5627"/>
                  <a:pt x="21348" y="5653"/>
                  <a:pt x="21351" y="5666"/>
                </a:cubicBezTo>
                <a:cubicBezTo>
                  <a:pt x="21353" y="5664"/>
                  <a:pt x="21355" y="5661"/>
                  <a:pt x="21354" y="5636"/>
                </a:cubicBezTo>
                <a:lnTo>
                  <a:pt x="21355" y="5577"/>
                </a:lnTo>
                <a:lnTo>
                  <a:pt x="21363" y="5578"/>
                </a:lnTo>
                <a:lnTo>
                  <a:pt x="21369" y="5578"/>
                </a:lnTo>
                <a:cubicBezTo>
                  <a:pt x="21376" y="5563"/>
                  <a:pt x="21373" y="5635"/>
                  <a:pt x="21377" y="5638"/>
                </a:cubicBezTo>
                <a:lnTo>
                  <a:pt x="21377" y="5668"/>
                </a:lnTo>
                <a:cubicBezTo>
                  <a:pt x="21379" y="5599"/>
                  <a:pt x="21390" y="5625"/>
                  <a:pt x="21392" y="5551"/>
                </a:cubicBezTo>
                <a:cubicBezTo>
                  <a:pt x="21395" y="5568"/>
                  <a:pt x="21396" y="5633"/>
                  <a:pt x="21398" y="5581"/>
                </a:cubicBezTo>
                <a:cubicBezTo>
                  <a:pt x="21407" y="5584"/>
                  <a:pt x="21418" y="5597"/>
                  <a:pt x="21421" y="5523"/>
                </a:cubicBezTo>
                <a:cubicBezTo>
                  <a:pt x="21424" y="5518"/>
                  <a:pt x="21426" y="5530"/>
                  <a:pt x="21427" y="5553"/>
                </a:cubicBezTo>
                <a:lnTo>
                  <a:pt x="21432" y="5553"/>
                </a:lnTo>
                <a:lnTo>
                  <a:pt x="21432" y="5524"/>
                </a:lnTo>
                <a:cubicBezTo>
                  <a:pt x="21439" y="5515"/>
                  <a:pt x="21443" y="5529"/>
                  <a:pt x="21446" y="5554"/>
                </a:cubicBezTo>
                <a:lnTo>
                  <a:pt x="21484" y="5556"/>
                </a:lnTo>
                <a:cubicBezTo>
                  <a:pt x="21485" y="5493"/>
                  <a:pt x="21474" y="5543"/>
                  <a:pt x="21470" y="5526"/>
                </a:cubicBezTo>
                <a:lnTo>
                  <a:pt x="21470" y="5497"/>
                </a:lnTo>
                <a:cubicBezTo>
                  <a:pt x="21475" y="5499"/>
                  <a:pt x="21477" y="5475"/>
                  <a:pt x="21479" y="5438"/>
                </a:cubicBezTo>
                <a:cubicBezTo>
                  <a:pt x="21482" y="5482"/>
                  <a:pt x="21491" y="5474"/>
                  <a:pt x="21490" y="5557"/>
                </a:cubicBezTo>
                <a:cubicBezTo>
                  <a:pt x="21506" y="5590"/>
                  <a:pt x="21506" y="5513"/>
                  <a:pt x="21527" y="5530"/>
                </a:cubicBezTo>
                <a:cubicBezTo>
                  <a:pt x="21534" y="5501"/>
                  <a:pt x="21541" y="5479"/>
                  <a:pt x="21550" y="5473"/>
                </a:cubicBezTo>
                <a:cubicBezTo>
                  <a:pt x="21540" y="5413"/>
                  <a:pt x="21551" y="5407"/>
                  <a:pt x="21559" y="5385"/>
                </a:cubicBezTo>
                <a:close/>
                <a:moveTo>
                  <a:pt x="21559" y="5385"/>
                </a:moveTo>
              </a:path>
            </a:pathLst>
          </a:custGeom>
          <a:blipFill dpi="0" rotWithShape="0">
            <a:blip r:embed="rId3"/>
            <a:srcRect/>
            <a:stretch>
              <a:fillRect t="-103198" b="-103198"/>
            </a:stretch>
          </a:bli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76803" name="Rectangle 2"/>
          <p:cNvSpPr>
            <a:spLocks noChangeArrowheads="1"/>
          </p:cNvSpPr>
          <p:nvPr/>
        </p:nvSpPr>
        <p:spPr bwMode="auto">
          <a:xfrm>
            <a:off x="260350" y="123825"/>
            <a:ext cx="20939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PORTFOLIO</a:t>
            </a:r>
          </a:p>
        </p:txBody>
      </p:sp>
      <p:sp>
        <p:nvSpPr>
          <p:cNvPr id="76804" name="Rectangle 3"/>
          <p:cNvSpPr>
            <a:spLocks noChangeArrowheads="1"/>
          </p:cNvSpPr>
          <p:nvPr/>
        </p:nvSpPr>
        <p:spPr bwMode="auto">
          <a:xfrm>
            <a:off x="274638" y="546100"/>
            <a:ext cx="19875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76805" name="Rectangle 4"/>
          <p:cNvSpPr>
            <a:spLocks noChangeArrowheads="1"/>
          </p:cNvSpPr>
          <p:nvPr/>
        </p:nvSpPr>
        <p:spPr bwMode="auto">
          <a:xfrm>
            <a:off x="1385888" y="4930775"/>
            <a:ext cx="9423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 Nam vel velit sit amet leo pellentesque tristique ac nec dui. </a:t>
            </a:r>
            <a:r>
              <a:rPr lang="en-US" altLang="zh-CN" sz="1200">
                <a:solidFill>
                  <a:srgbClr val="FFFFFF"/>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a:solidFill>
                  <a:srgbClr val="FFFFFF"/>
                </a:solidFill>
                <a:latin typeface="Open Sans" pitchFamily="34" charset="0"/>
                <a:ea typeface="MS PGothic" panose="020B0600070205080204" pitchFamily="34" charset="-128"/>
                <a:sym typeface="Open Sans" pitchFamily="34" charset="0"/>
              </a:rPr>
              <a:t> Nam eu odio ornare massa fermentum pulvinar. Proin dictum mi in est scelerisque, a elementum sapien tristique. Ut tristique suscipit dui. Vivamus efficitur, ante at hendrerit vulputate, ligula metus tincidunt orci, sed lacinia ligula lacus eu quam.  Proin nec finibus nisl. Nunc dictum mattis nulla, vel ultricies lectus pulvinar eget. Maecenas ac tellus ut mi pulvinar suscipit.</a:t>
            </a:r>
            <a:r>
              <a:rPr lang="en-US" altLang="zh-CN" sz="1200">
                <a:solidFill>
                  <a:srgbClr val="FFFFFF"/>
                </a:solidFill>
                <a:latin typeface="Open Sans Italic" charset="0"/>
                <a:ea typeface="MS PGothic" panose="020B0600070205080204" pitchFamily="34" charset="-128"/>
                <a:sym typeface="Open Sans Italic" charset="0"/>
              </a:rPr>
              <a:t> Curabitur id velit eget turpis scelerisque ultricies a id lectus. Lorem ipsum dolor sit amet, consectetur adipiscing elit. </a:t>
            </a:r>
          </a:p>
        </p:txBody>
      </p:sp>
      <p:sp>
        <p:nvSpPr>
          <p:cNvPr id="35845" name="Line 5"/>
          <p:cNvSpPr>
            <a:spLocks noChangeShapeType="1"/>
          </p:cNvSpPr>
          <p:nvPr/>
        </p:nvSpPr>
        <p:spPr bwMode="auto">
          <a:xfrm>
            <a:off x="5861050" y="4737100"/>
            <a:ext cx="473075"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noProof="1">
              <a:solidFill>
                <a:srgbClr val="000000"/>
              </a:solidFill>
              <a:latin typeface="Open Sans Light"/>
              <a:sym typeface="Helvetica Neue UltraLight" charset="0"/>
            </a:endParaRPr>
          </a:p>
        </p:txBody>
      </p:sp>
    </p:spTree>
  </p:cSld>
  <p:clrMapOvr>
    <a:masterClrMapping/>
  </p:clrMapOvr>
  <p:transition spd="slow" advTm="1600">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Number Placeholder 3"/>
          <p:cNvSpPr>
            <a:spLocks noGrp="1" noChangeArrowheads="1"/>
          </p:cNvSpPr>
          <p:nvPr>
            <p:ph type="sldNum" sz="quarter" idx="10"/>
          </p:nvPr>
        </p:nvSpPr>
        <p:spPr>
          <a:noFill/>
          <a:extLs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4419EE95-1DD4-44C8-9408-A50B25F8A026}" type="slidenum">
              <a:rPr lang="en-US" altLang="zh-CN">
                <a:ea typeface="MS PGothic" panose="020B0600070205080204" pitchFamily="34" charset="-128"/>
              </a:rPr>
              <a:pPr/>
              <a:t>35</a:t>
            </a:fld>
            <a:endParaRPr lang="en-US" altLang="zh-CN">
              <a:ea typeface="MS PGothic" panose="020B0600070205080204" pitchFamily="34" charset="-128"/>
            </a:endParaRPr>
          </a:p>
        </p:txBody>
      </p:sp>
      <p:sp>
        <p:nvSpPr>
          <p:cNvPr id="78850" name="Rectangle 1"/>
          <p:cNvSpPr>
            <a:spLocks noChangeArrowheads="1"/>
          </p:cNvSpPr>
          <p:nvPr/>
        </p:nvSpPr>
        <p:spPr bwMode="auto">
          <a:xfrm>
            <a:off x="260350" y="123825"/>
            <a:ext cx="22542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altLang="zh-CN" sz="2800" b="1">
                <a:solidFill>
                  <a:srgbClr val="FFFFFF"/>
                </a:solidFill>
                <a:latin typeface="Montserrat Bold" charset="0"/>
                <a:ea typeface="MS PGothic" panose="020B0600070205080204" pitchFamily="34" charset="-128"/>
                <a:sym typeface="Montserrat Bold" charset="0"/>
              </a:rPr>
              <a:t>WORLD MAP</a:t>
            </a:r>
          </a:p>
        </p:txBody>
      </p:sp>
      <p:sp>
        <p:nvSpPr>
          <p:cNvPr id="78851" name="Rectangle 2"/>
          <p:cNvSpPr>
            <a:spLocks noChangeArrowheads="1"/>
          </p:cNvSpPr>
          <p:nvPr/>
        </p:nvSpPr>
        <p:spPr bwMode="auto">
          <a:xfrm>
            <a:off x="274638" y="546100"/>
            <a:ext cx="19875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US" altLang="zh-CN" sz="1200" i="1">
                <a:solidFill>
                  <a:srgbClr val="D1DAE3"/>
                </a:solidFill>
                <a:latin typeface="Open Sans Italic" charset="0"/>
                <a:ea typeface="MS PGothic" panose="020B0600070205080204" pitchFamily="34" charset="-128"/>
                <a:sym typeface="Open Sans Italic" charset="0"/>
              </a:rPr>
              <a:t>Your Awesome Subtitle Here</a:t>
            </a:r>
          </a:p>
        </p:txBody>
      </p:sp>
      <p:sp>
        <p:nvSpPr>
          <p:cNvPr id="74755" name="AutoShape 3"/>
          <p:cNvSpPr/>
          <p:nvPr/>
        </p:nvSpPr>
        <p:spPr bwMode="auto">
          <a:xfrm>
            <a:off x="561975" y="1554163"/>
            <a:ext cx="10674350" cy="3438525"/>
          </a:xfrm>
          <a:custGeom>
            <a:avLst/>
            <a:gdLst/>
            <a:ahLst/>
            <a:cxnLst/>
            <a:rect l="0" t="0" r="r" b="b"/>
            <a:pathLst>
              <a:path w="21592" h="21571">
                <a:moveTo>
                  <a:pt x="21586" y="18602"/>
                </a:moveTo>
                <a:lnTo>
                  <a:pt x="21586" y="18602"/>
                </a:lnTo>
                <a:cubicBezTo>
                  <a:pt x="21573" y="18602"/>
                  <a:pt x="21559" y="18602"/>
                  <a:pt x="21559" y="18602"/>
                </a:cubicBezTo>
                <a:cubicBezTo>
                  <a:pt x="21559" y="18628"/>
                  <a:pt x="21559" y="18654"/>
                  <a:pt x="21546" y="18654"/>
                </a:cubicBezTo>
                <a:cubicBezTo>
                  <a:pt x="21519" y="18654"/>
                  <a:pt x="21505" y="18654"/>
                  <a:pt x="21491" y="18681"/>
                </a:cubicBezTo>
                <a:cubicBezTo>
                  <a:pt x="21505" y="18707"/>
                  <a:pt x="21505" y="18731"/>
                  <a:pt x="21505" y="18758"/>
                </a:cubicBezTo>
                <a:cubicBezTo>
                  <a:pt x="21479" y="18810"/>
                  <a:pt x="21424" y="19017"/>
                  <a:pt x="21397" y="18993"/>
                </a:cubicBezTo>
                <a:cubicBezTo>
                  <a:pt x="21330" y="18966"/>
                  <a:pt x="21397" y="18861"/>
                  <a:pt x="21397" y="18810"/>
                </a:cubicBezTo>
                <a:cubicBezTo>
                  <a:pt x="21370" y="18758"/>
                  <a:pt x="21302" y="18731"/>
                  <a:pt x="21302" y="18681"/>
                </a:cubicBezTo>
                <a:cubicBezTo>
                  <a:pt x="21316" y="18654"/>
                  <a:pt x="21330" y="18654"/>
                  <a:pt x="21356" y="18628"/>
                </a:cubicBezTo>
                <a:cubicBezTo>
                  <a:pt x="21356" y="18602"/>
                  <a:pt x="21356" y="18551"/>
                  <a:pt x="21356" y="18525"/>
                </a:cubicBezTo>
                <a:cubicBezTo>
                  <a:pt x="21356" y="18525"/>
                  <a:pt x="21370" y="18498"/>
                  <a:pt x="21370" y="18474"/>
                </a:cubicBezTo>
                <a:cubicBezTo>
                  <a:pt x="21370" y="18474"/>
                  <a:pt x="21356" y="18446"/>
                  <a:pt x="21356" y="18421"/>
                </a:cubicBezTo>
                <a:lnTo>
                  <a:pt x="21356" y="18395"/>
                </a:lnTo>
                <a:cubicBezTo>
                  <a:pt x="21342" y="18369"/>
                  <a:pt x="21342" y="18342"/>
                  <a:pt x="21330" y="18292"/>
                </a:cubicBezTo>
                <a:cubicBezTo>
                  <a:pt x="21316" y="18292"/>
                  <a:pt x="21330" y="18265"/>
                  <a:pt x="21316" y="18239"/>
                </a:cubicBezTo>
                <a:cubicBezTo>
                  <a:pt x="21316" y="18239"/>
                  <a:pt x="21302" y="18239"/>
                  <a:pt x="21302" y="18213"/>
                </a:cubicBezTo>
                <a:cubicBezTo>
                  <a:pt x="21302" y="18239"/>
                  <a:pt x="21316" y="18265"/>
                  <a:pt x="21316" y="18292"/>
                </a:cubicBezTo>
                <a:cubicBezTo>
                  <a:pt x="21316" y="18265"/>
                  <a:pt x="21316" y="18265"/>
                  <a:pt x="21316" y="18265"/>
                </a:cubicBezTo>
                <a:cubicBezTo>
                  <a:pt x="21302" y="18213"/>
                  <a:pt x="21275" y="18189"/>
                  <a:pt x="21262" y="18136"/>
                </a:cubicBezTo>
                <a:cubicBezTo>
                  <a:pt x="21248" y="18136"/>
                  <a:pt x="21262" y="18109"/>
                  <a:pt x="21248" y="18083"/>
                </a:cubicBezTo>
                <a:cubicBezTo>
                  <a:pt x="21248" y="18059"/>
                  <a:pt x="21235" y="18059"/>
                  <a:pt x="21221" y="18033"/>
                </a:cubicBezTo>
                <a:cubicBezTo>
                  <a:pt x="21221" y="18033"/>
                  <a:pt x="21221" y="18033"/>
                  <a:pt x="21235" y="18033"/>
                </a:cubicBezTo>
                <a:lnTo>
                  <a:pt x="21248" y="18033"/>
                </a:lnTo>
                <a:cubicBezTo>
                  <a:pt x="21248" y="18059"/>
                  <a:pt x="21248" y="18083"/>
                  <a:pt x="21275" y="18083"/>
                </a:cubicBezTo>
                <a:cubicBezTo>
                  <a:pt x="21275" y="18083"/>
                  <a:pt x="21302" y="18109"/>
                  <a:pt x="21316" y="18109"/>
                </a:cubicBezTo>
                <a:cubicBezTo>
                  <a:pt x="21316" y="18136"/>
                  <a:pt x="21316" y="18136"/>
                  <a:pt x="21316" y="18136"/>
                </a:cubicBezTo>
                <a:cubicBezTo>
                  <a:pt x="21316" y="18136"/>
                  <a:pt x="21316" y="18136"/>
                  <a:pt x="21330" y="18136"/>
                </a:cubicBezTo>
                <a:cubicBezTo>
                  <a:pt x="21330" y="18162"/>
                  <a:pt x="21342" y="18162"/>
                  <a:pt x="21342" y="18189"/>
                </a:cubicBezTo>
                <a:cubicBezTo>
                  <a:pt x="21342" y="18189"/>
                  <a:pt x="21342" y="18189"/>
                  <a:pt x="21342" y="18213"/>
                </a:cubicBezTo>
                <a:cubicBezTo>
                  <a:pt x="21342" y="18213"/>
                  <a:pt x="21342" y="18213"/>
                  <a:pt x="21330" y="18213"/>
                </a:cubicBezTo>
                <a:cubicBezTo>
                  <a:pt x="21356" y="18213"/>
                  <a:pt x="21356" y="18265"/>
                  <a:pt x="21356" y="18292"/>
                </a:cubicBezTo>
                <a:lnTo>
                  <a:pt x="21370" y="18318"/>
                </a:lnTo>
                <a:lnTo>
                  <a:pt x="21356" y="18318"/>
                </a:lnTo>
                <a:lnTo>
                  <a:pt x="21356" y="18342"/>
                </a:lnTo>
                <a:cubicBezTo>
                  <a:pt x="21356" y="18342"/>
                  <a:pt x="21356" y="18342"/>
                  <a:pt x="21370" y="18342"/>
                </a:cubicBezTo>
                <a:lnTo>
                  <a:pt x="21370" y="18369"/>
                </a:lnTo>
                <a:cubicBezTo>
                  <a:pt x="21384" y="18369"/>
                  <a:pt x="21384" y="18369"/>
                  <a:pt x="21397" y="18369"/>
                </a:cubicBezTo>
                <a:cubicBezTo>
                  <a:pt x="21384" y="18369"/>
                  <a:pt x="21384" y="18395"/>
                  <a:pt x="21384" y="18395"/>
                </a:cubicBezTo>
                <a:cubicBezTo>
                  <a:pt x="21397" y="18395"/>
                  <a:pt x="21410" y="18395"/>
                  <a:pt x="21410" y="18421"/>
                </a:cubicBezTo>
                <a:cubicBezTo>
                  <a:pt x="21410" y="18395"/>
                  <a:pt x="21410" y="18369"/>
                  <a:pt x="21410" y="18342"/>
                </a:cubicBezTo>
                <a:cubicBezTo>
                  <a:pt x="21437" y="18369"/>
                  <a:pt x="21437" y="18421"/>
                  <a:pt x="21451" y="18474"/>
                </a:cubicBezTo>
                <a:cubicBezTo>
                  <a:pt x="21465" y="18474"/>
                  <a:pt x="21491" y="18525"/>
                  <a:pt x="21519" y="18525"/>
                </a:cubicBezTo>
                <a:cubicBezTo>
                  <a:pt x="21546" y="18525"/>
                  <a:pt x="21559" y="18474"/>
                  <a:pt x="21586" y="18474"/>
                </a:cubicBezTo>
                <a:cubicBezTo>
                  <a:pt x="21600" y="18525"/>
                  <a:pt x="21586" y="18551"/>
                  <a:pt x="21586" y="18602"/>
                </a:cubicBezTo>
                <a:close/>
                <a:moveTo>
                  <a:pt x="21262" y="18993"/>
                </a:moveTo>
                <a:lnTo>
                  <a:pt x="21262" y="18993"/>
                </a:lnTo>
                <a:cubicBezTo>
                  <a:pt x="21275" y="18966"/>
                  <a:pt x="21289" y="18966"/>
                  <a:pt x="21289" y="18940"/>
                </a:cubicBezTo>
                <a:cubicBezTo>
                  <a:pt x="21302" y="18940"/>
                  <a:pt x="21302" y="18940"/>
                  <a:pt x="21316" y="18940"/>
                </a:cubicBezTo>
                <a:cubicBezTo>
                  <a:pt x="21316" y="18966"/>
                  <a:pt x="21316" y="18966"/>
                  <a:pt x="21316" y="18993"/>
                </a:cubicBezTo>
                <a:cubicBezTo>
                  <a:pt x="21316" y="18993"/>
                  <a:pt x="21316" y="18993"/>
                  <a:pt x="21316" y="19017"/>
                </a:cubicBezTo>
                <a:cubicBezTo>
                  <a:pt x="21316" y="19017"/>
                  <a:pt x="21330" y="19017"/>
                  <a:pt x="21330" y="19043"/>
                </a:cubicBezTo>
                <a:cubicBezTo>
                  <a:pt x="21302" y="19096"/>
                  <a:pt x="21289" y="19146"/>
                  <a:pt x="21262" y="19199"/>
                </a:cubicBezTo>
                <a:cubicBezTo>
                  <a:pt x="21248" y="19226"/>
                  <a:pt x="21221" y="19226"/>
                  <a:pt x="21221" y="19276"/>
                </a:cubicBezTo>
                <a:cubicBezTo>
                  <a:pt x="21221" y="19276"/>
                  <a:pt x="21235" y="19302"/>
                  <a:pt x="21248" y="19302"/>
                </a:cubicBezTo>
                <a:cubicBezTo>
                  <a:pt x="21248" y="19329"/>
                  <a:pt x="21235" y="19329"/>
                  <a:pt x="21235" y="19329"/>
                </a:cubicBezTo>
                <a:cubicBezTo>
                  <a:pt x="21221" y="19329"/>
                  <a:pt x="21221" y="19302"/>
                  <a:pt x="21221" y="19302"/>
                </a:cubicBezTo>
                <a:cubicBezTo>
                  <a:pt x="21193" y="19329"/>
                  <a:pt x="21167" y="19355"/>
                  <a:pt x="21153" y="19379"/>
                </a:cubicBezTo>
                <a:cubicBezTo>
                  <a:pt x="21140" y="19379"/>
                  <a:pt x="21127" y="19355"/>
                  <a:pt x="21127" y="19379"/>
                </a:cubicBezTo>
                <a:lnTo>
                  <a:pt x="21140" y="19406"/>
                </a:lnTo>
                <a:cubicBezTo>
                  <a:pt x="21140" y="19432"/>
                  <a:pt x="21140" y="19458"/>
                  <a:pt x="21140" y="19485"/>
                </a:cubicBezTo>
                <a:cubicBezTo>
                  <a:pt x="21127" y="19458"/>
                  <a:pt x="21113" y="19458"/>
                  <a:pt x="21113" y="19458"/>
                </a:cubicBezTo>
                <a:cubicBezTo>
                  <a:pt x="21113" y="19485"/>
                  <a:pt x="21127" y="19485"/>
                  <a:pt x="21127" y="19485"/>
                </a:cubicBezTo>
                <a:cubicBezTo>
                  <a:pt x="21113" y="19535"/>
                  <a:pt x="21113" y="19588"/>
                  <a:pt x="21100" y="19614"/>
                </a:cubicBezTo>
                <a:cubicBezTo>
                  <a:pt x="21100" y="19641"/>
                  <a:pt x="21046" y="19718"/>
                  <a:pt x="21032" y="19744"/>
                </a:cubicBezTo>
                <a:cubicBezTo>
                  <a:pt x="20978" y="19744"/>
                  <a:pt x="20951" y="19691"/>
                  <a:pt x="20911" y="19691"/>
                </a:cubicBezTo>
                <a:cubicBezTo>
                  <a:pt x="20911" y="19665"/>
                  <a:pt x="20911" y="19665"/>
                  <a:pt x="20911" y="19665"/>
                </a:cubicBezTo>
                <a:cubicBezTo>
                  <a:pt x="20911" y="19641"/>
                  <a:pt x="20897" y="19641"/>
                  <a:pt x="20897" y="19665"/>
                </a:cubicBezTo>
                <a:cubicBezTo>
                  <a:pt x="20883" y="19665"/>
                  <a:pt x="20856" y="19691"/>
                  <a:pt x="20843" y="19641"/>
                </a:cubicBezTo>
                <a:cubicBezTo>
                  <a:pt x="20856" y="19641"/>
                  <a:pt x="20856" y="19641"/>
                  <a:pt x="20856" y="19641"/>
                </a:cubicBezTo>
                <a:cubicBezTo>
                  <a:pt x="20856" y="19641"/>
                  <a:pt x="20856" y="19641"/>
                  <a:pt x="20856" y="19614"/>
                </a:cubicBezTo>
                <a:lnTo>
                  <a:pt x="20869" y="19614"/>
                </a:lnTo>
                <a:cubicBezTo>
                  <a:pt x="20869" y="19588"/>
                  <a:pt x="20856" y="19588"/>
                  <a:pt x="20856" y="19588"/>
                </a:cubicBezTo>
                <a:cubicBezTo>
                  <a:pt x="20869" y="19588"/>
                  <a:pt x="20869" y="19588"/>
                  <a:pt x="20883" y="19588"/>
                </a:cubicBezTo>
                <a:cubicBezTo>
                  <a:pt x="20869" y="19588"/>
                  <a:pt x="20869" y="19562"/>
                  <a:pt x="20869" y="19562"/>
                </a:cubicBezTo>
                <a:cubicBezTo>
                  <a:pt x="20883" y="19562"/>
                  <a:pt x="20897" y="19562"/>
                  <a:pt x="20897" y="19562"/>
                </a:cubicBezTo>
                <a:cubicBezTo>
                  <a:pt x="20897" y="19535"/>
                  <a:pt x="20883" y="19535"/>
                  <a:pt x="20883" y="19511"/>
                </a:cubicBezTo>
                <a:cubicBezTo>
                  <a:pt x="20883" y="19511"/>
                  <a:pt x="20883" y="19511"/>
                  <a:pt x="20897" y="19511"/>
                </a:cubicBezTo>
                <a:cubicBezTo>
                  <a:pt x="20911" y="19485"/>
                  <a:pt x="20923" y="19458"/>
                  <a:pt x="20937" y="19432"/>
                </a:cubicBezTo>
                <a:cubicBezTo>
                  <a:pt x="20937" y="19406"/>
                  <a:pt x="20937" y="19406"/>
                  <a:pt x="20937" y="19406"/>
                </a:cubicBezTo>
                <a:cubicBezTo>
                  <a:pt x="20951" y="19355"/>
                  <a:pt x="20978" y="19355"/>
                  <a:pt x="21005" y="19329"/>
                </a:cubicBezTo>
                <a:cubicBezTo>
                  <a:pt x="21018" y="19329"/>
                  <a:pt x="21046" y="19302"/>
                  <a:pt x="21060" y="19276"/>
                </a:cubicBezTo>
                <a:cubicBezTo>
                  <a:pt x="21060" y="19250"/>
                  <a:pt x="21060" y="19250"/>
                  <a:pt x="21072" y="19226"/>
                </a:cubicBezTo>
                <a:cubicBezTo>
                  <a:pt x="21086" y="19226"/>
                  <a:pt x="21100" y="19226"/>
                  <a:pt x="21100" y="19199"/>
                </a:cubicBezTo>
                <a:cubicBezTo>
                  <a:pt x="21113" y="19199"/>
                  <a:pt x="21153" y="19122"/>
                  <a:pt x="21153" y="19122"/>
                </a:cubicBezTo>
                <a:cubicBezTo>
                  <a:pt x="21153" y="19122"/>
                  <a:pt x="21153" y="19070"/>
                  <a:pt x="21153" y="19043"/>
                </a:cubicBezTo>
                <a:cubicBezTo>
                  <a:pt x="21167" y="19043"/>
                  <a:pt x="21181" y="19017"/>
                  <a:pt x="21193" y="19017"/>
                </a:cubicBezTo>
                <a:cubicBezTo>
                  <a:pt x="21193" y="18993"/>
                  <a:pt x="21193" y="18940"/>
                  <a:pt x="21193" y="18914"/>
                </a:cubicBezTo>
                <a:cubicBezTo>
                  <a:pt x="21208" y="18914"/>
                  <a:pt x="21208" y="18887"/>
                  <a:pt x="21221" y="18861"/>
                </a:cubicBezTo>
                <a:cubicBezTo>
                  <a:pt x="21248" y="18887"/>
                  <a:pt x="21248" y="18940"/>
                  <a:pt x="21262" y="18993"/>
                </a:cubicBezTo>
                <a:close/>
                <a:moveTo>
                  <a:pt x="10638" y="5613"/>
                </a:moveTo>
                <a:lnTo>
                  <a:pt x="10638" y="5613"/>
                </a:lnTo>
                <a:cubicBezTo>
                  <a:pt x="10625" y="5640"/>
                  <a:pt x="10638" y="5640"/>
                  <a:pt x="10625" y="5640"/>
                </a:cubicBezTo>
                <a:cubicBezTo>
                  <a:pt x="10625" y="5640"/>
                  <a:pt x="10612" y="5664"/>
                  <a:pt x="10598" y="5664"/>
                </a:cubicBezTo>
                <a:cubicBezTo>
                  <a:pt x="10598" y="5664"/>
                  <a:pt x="10598" y="5664"/>
                  <a:pt x="10598" y="5640"/>
                </a:cubicBezTo>
                <a:cubicBezTo>
                  <a:pt x="10584" y="5640"/>
                  <a:pt x="10572" y="5640"/>
                  <a:pt x="10558" y="5640"/>
                </a:cubicBezTo>
                <a:cubicBezTo>
                  <a:pt x="10544" y="5561"/>
                  <a:pt x="10558" y="5561"/>
                  <a:pt x="10572" y="5537"/>
                </a:cubicBezTo>
                <a:cubicBezTo>
                  <a:pt x="10584" y="5537"/>
                  <a:pt x="10584" y="5537"/>
                  <a:pt x="10584" y="5537"/>
                </a:cubicBezTo>
                <a:cubicBezTo>
                  <a:pt x="10584" y="5561"/>
                  <a:pt x="10584" y="5561"/>
                  <a:pt x="10598" y="5561"/>
                </a:cubicBezTo>
                <a:cubicBezTo>
                  <a:pt x="10612" y="5561"/>
                  <a:pt x="10612" y="5510"/>
                  <a:pt x="10612" y="5510"/>
                </a:cubicBezTo>
                <a:cubicBezTo>
                  <a:pt x="10625" y="5510"/>
                  <a:pt x="10625" y="5510"/>
                  <a:pt x="10638" y="5510"/>
                </a:cubicBezTo>
                <a:cubicBezTo>
                  <a:pt x="10638" y="5561"/>
                  <a:pt x="10625" y="5587"/>
                  <a:pt x="10612" y="5613"/>
                </a:cubicBezTo>
                <a:cubicBezTo>
                  <a:pt x="10625" y="5613"/>
                  <a:pt x="10625" y="5613"/>
                  <a:pt x="10638" y="5613"/>
                </a:cubicBezTo>
                <a:close/>
                <a:moveTo>
                  <a:pt x="10504" y="5328"/>
                </a:moveTo>
                <a:lnTo>
                  <a:pt x="10504" y="5328"/>
                </a:lnTo>
                <a:cubicBezTo>
                  <a:pt x="10463" y="5328"/>
                  <a:pt x="10435" y="5328"/>
                  <a:pt x="10409" y="5328"/>
                </a:cubicBezTo>
                <a:cubicBezTo>
                  <a:pt x="10409" y="5378"/>
                  <a:pt x="10395" y="5378"/>
                  <a:pt x="10381" y="5407"/>
                </a:cubicBezTo>
                <a:cubicBezTo>
                  <a:pt x="10381" y="5378"/>
                  <a:pt x="10368" y="5378"/>
                  <a:pt x="10368" y="5378"/>
                </a:cubicBezTo>
                <a:cubicBezTo>
                  <a:pt x="10368" y="5354"/>
                  <a:pt x="10381" y="5328"/>
                  <a:pt x="10395" y="5328"/>
                </a:cubicBezTo>
                <a:cubicBezTo>
                  <a:pt x="10409" y="5302"/>
                  <a:pt x="10423" y="5302"/>
                  <a:pt x="10435" y="5302"/>
                </a:cubicBezTo>
                <a:cubicBezTo>
                  <a:pt x="10449" y="5302"/>
                  <a:pt x="10463" y="5251"/>
                  <a:pt x="10477" y="5225"/>
                </a:cubicBezTo>
                <a:cubicBezTo>
                  <a:pt x="10477" y="5225"/>
                  <a:pt x="10490" y="5225"/>
                  <a:pt x="10504" y="5225"/>
                </a:cubicBezTo>
                <a:lnTo>
                  <a:pt x="10504" y="5198"/>
                </a:lnTo>
                <a:cubicBezTo>
                  <a:pt x="10517" y="5198"/>
                  <a:pt x="10517" y="5198"/>
                  <a:pt x="10517" y="5198"/>
                </a:cubicBezTo>
                <a:cubicBezTo>
                  <a:pt x="10504" y="5251"/>
                  <a:pt x="10504" y="5251"/>
                  <a:pt x="10517" y="5302"/>
                </a:cubicBezTo>
                <a:cubicBezTo>
                  <a:pt x="10504" y="5302"/>
                  <a:pt x="10504" y="5302"/>
                  <a:pt x="10504" y="5328"/>
                </a:cubicBezTo>
                <a:close/>
                <a:moveTo>
                  <a:pt x="20897" y="3926"/>
                </a:moveTo>
                <a:lnTo>
                  <a:pt x="20897" y="3926"/>
                </a:lnTo>
                <a:lnTo>
                  <a:pt x="20883" y="3955"/>
                </a:lnTo>
                <a:cubicBezTo>
                  <a:pt x="20856" y="3979"/>
                  <a:pt x="20816" y="3955"/>
                  <a:pt x="20802" y="3955"/>
                </a:cubicBezTo>
                <a:cubicBezTo>
                  <a:pt x="20802" y="3926"/>
                  <a:pt x="20789" y="3926"/>
                  <a:pt x="20789" y="3902"/>
                </a:cubicBezTo>
                <a:lnTo>
                  <a:pt x="20776" y="3902"/>
                </a:lnTo>
                <a:cubicBezTo>
                  <a:pt x="20762" y="3902"/>
                  <a:pt x="20748" y="3926"/>
                  <a:pt x="20734" y="3926"/>
                </a:cubicBezTo>
                <a:cubicBezTo>
                  <a:pt x="20722" y="3902"/>
                  <a:pt x="20722" y="3902"/>
                  <a:pt x="20708" y="3902"/>
                </a:cubicBezTo>
                <a:cubicBezTo>
                  <a:pt x="20708" y="3926"/>
                  <a:pt x="20722" y="3926"/>
                  <a:pt x="20722" y="3955"/>
                </a:cubicBezTo>
                <a:cubicBezTo>
                  <a:pt x="20708" y="3955"/>
                  <a:pt x="20708" y="3955"/>
                  <a:pt x="20708" y="3979"/>
                </a:cubicBezTo>
                <a:cubicBezTo>
                  <a:pt x="20722" y="3979"/>
                  <a:pt x="20734" y="3979"/>
                  <a:pt x="20734" y="3979"/>
                </a:cubicBezTo>
                <a:cubicBezTo>
                  <a:pt x="20748" y="3979"/>
                  <a:pt x="20748" y="3979"/>
                  <a:pt x="20762" y="3955"/>
                </a:cubicBezTo>
                <a:lnTo>
                  <a:pt x="20776" y="3979"/>
                </a:lnTo>
                <a:cubicBezTo>
                  <a:pt x="20789" y="4032"/>
                  <a:pt x="20776" y="4032"/>
                  <a:pt x="20802" y="4058"/>
                </a:cubicBezTo>
                <a:cubicBezTo>
                  <a:pt x="20816" y="4058"/>
                  <a:pt x="20829" y="4032"/>
                  <a:pt x="20829" y="4032"/>
                </a:cubicBezTo>
                <a:lnTo>
                  <a:pt x="20829" y="4058"/>
                </a:lnTo>
                <a:cubicBezTo>
                  <a:pt x="20829" y="4058"/>
                  <a:pt x="20843" y="4058"/>
                  <a:pt x="20843" y="4032"/>
                </a:cubicBezTo>
                <a:cubicBezTo>
                  <a:pt x="20843" y="4084"/>
                  <a:pt x="20856" y="4084"/>
                  <a:pt x="20856" y="4135"/>
                </a:cubicBezTo>
                <a:cubicBezTo>
                  <a:pt x="20856" y="4161"/>
                  <a:pt x="20843" y="4161"/>
                  <a:pt x="20843" y="4161"/>
                </a:cubicBezTo>
                <a:cubicBezTo>
                  <a:pt x="20869" y="4161"/>
                  <a:pt x="20869" y="4212"/>
                  <a:pt x="20897" y="4238"/>
                </a:cubicBezTo>
                <a:cubicBezTo>
                  <a:pt x="20897" y="4265"/>
                  <a:pt x="20897" y="4265"/>
                  <a:pt x="20897" y="4291"/>
                </a:cubicBezTo>
                <a:lnTo>
                  <a:pt x="20911" y="4291"/>
                </a:lnTo>
                <a:cubicBezTo>
                  <a:pt x="20911" y="4421"/>
                  <a:pt x="20869" y="4368"/>
                  <a:pt x="20829" y="4368"/>
                </a:cubicBezTo>
                <a:cubicBezTo>
                  <a:pt x="20802" y="4341"/>
                  <a:pt x="20789" y="4368"/>
                  <a:pt x="20776" y="4341"/>
                </a:cubicBezTo>
                <a:lnTo>
                  <a:pt x="20776" y="4317"/>
                </a:lnTo>
                <a:lnTo>
                  <a:pt x="20762" y="4317"/>
                </a:lnTo>
                <a:cubicBezTo>
                  <a:pt x="20748" y="4341"/>
                  <a:pt x="20748" y="4341"/>
                  <a:pt x="20748" y="4368"/>
                </a:cubicBezTo>
                <a:cubicBezTo>
                  <a:pt x="20722" y="4394"/>
                  <a:pt x="20694" y="4421"/>
                  <a:pt x="20653" y="4447"/>
                </a:cubicBezTo>
                <a:cubicBezTo>
                  <a:pt x="20640" y="4447"/>
                  <a:pt x="20627" y="4447"/>
                  <a:pt x="20613" y="4447"/>
                </a:cubicBezTo>
                <a:cubicBezTo>
                  <a:pt x="20599" y="4473"/>
                  <a:pt x="20599" y="4497"/>
                  <a:pt x="20585" y="4497"/>
                </a:cubicBezTo>
                <a:cubicBezTo>
                  <a:pt x="20573" y="4524"/>
                  <a:pt x="20559" y="4497"/>
                  <a:pt x="20545" y="4524"/>
                </a:cubicBezTo>
                <a:cubicBezTo>
                  <a:pt x="20532" y="4524"/>
                  <a:pt x="20532" y="4550"/>
                  <a:pt x="20518" y="4577"/>
                </a:cubicBezTo>
                <a:cubicBezTo>
                  <a:pt x="20518" y="4577"/>
                  <a:pt x="20505" y="4577"/>
                  <a:pt x="20492" y="4577"/>
                </a:cubicBezTo>
                <a:cubicBezTo>
                  <a:pt x="20478" y="4577"/>
                  <a:pt x="20478" y="4627"/>
                  <a:pt x="20464" y="4653"/>
                </a:cubicBezTo>
                <a:cubicBezTo>
                  <a:pt x="20451" y="4653"/>
                  <a:pt x="20437" y="4680"/>
                  <a:pt x="20424" y="4680"/>
                </a:cubicBezTo>
                <a:cubicBezTo>
                  <a:pt x="20410" y="4706"/>
                  <a:pt x="20410" y="4706"/>
                  <a:pt x="20410" y="4730"/>
                </a:cubicBezTo>
                <a:cubicBezTo>
                  <a:pt x="20396" y="4730"/>
                  <a:pt x="20370" y="4730"/>
                  <a:pt x="20356" y="4757"/>
                </a:cubicBezTo>
                <a:cubicBezTo>
                  <a:pt x="20356" y="4757"/>
                  <a:pt x="20356" y="4783"/>
                  <a:pt x="20356" y="4809"/>
                </a:cubicBezTo>
                <a:lnTo>
                  <a:pt x="20343" y="4809"/>
                </a:lnTo>
                <a:lnTo>
                  <a:pt x="20329" y="4809"/>
                </a:lnTo>
                <a:cubicBezTo>
                  <a:pt x="20315" y="4809"/>
                  <a:pt x="20315" y="4730"/>
                  <a:pt x="20289" y="4730"/>
                </a:cubicBezTo>
                <a:cubicBezTo>
                  <a:pt x="20261" y="4706"/>
                  <a:pt x="20180" y="4730"/>
                  <a:pt x="20166" y="4757"/>
                </a:cubicBezTo>
                <a:cubicBezTo>
                  <a:pt x="20140" y="4783"/>
                  <a:pt x="20112" y="4809"/>
                  <a:pt x="20099" y="4860"/>
                </a:cubicBezTo>
                <a:lnTo>
                  <a:pt x="20086" y="4836"/>
                </a:lnTo>
                <a:cubicBezTo>
                  <a:pt x="20099" y="4809"/>
                  <a:pt x="20099" y="4783"/>
                  <a:pt x="20099" y="4730"/>
                </a:cubicBezTo>
                <a:cubicBezTo>
                  <a:pt x="20099" y="4730"/>
                  <a:pt x="20086" y="4730"/>
                  <a:pt x="20072" y="4730"/>
                </a:cubicBezTo>
                <a:cubicBezTo>
                  <a:pt x="20072" y="4783"/>
                  <a:pt x="20045" y="4783"/>
                  <a:pt x="20032" y="4809"/>
                </a:cubicBezTo>
                <a:lnTo>
                  <a:pt x="20032" y="4836"/>
                </a:lnTo>
                <a:cubicBezTo>
                  <a:pt x="20019" y="4860"/>
                  <a:pt x="20019" y="4860"/>
                  <a:pt x="20005" y="4860"/>
                </a:cubicBezTo>
                <a:cubicBezTo>
                  <a:pt x="19991" y="4836"/>
                  <a:pt x="19991" y="4809"/>
                  <a:pt x="19977" y="4783"/>
                </a:cubicBezTo>
                <a:cubicBezTo>
                  <a:pt x="19965" y="4809"/>
                  <a:pt x="19965" y="4809"/>
                  <a:pt x="19950" y="4836"/>
                </a:cubicBezTo>
                <a:cubicBezTo>
                  <a:pt x="19950" y="4836"/>
                  <a:pt x="19950" y="4836"/>
                  <a:pt x="19950" y="4809"/>
                </a:cubicBezTo>
                <a:cubicBezTo>
                  <a:pt x="19924" y="4836"/>
                  <a:pt x="19924" y="4860"/>
                  <a:pt x="19910" y="4886"/>
                </a:cubicBezTo>
                <a:cubicBezTo>
                  <a:pt x="19910" y="4913"/>
                  <a:pt x="19924" y="4913"/>
                  <a:pt x="19924" y="4939"/>
                </a:cubicBezTo>
                <a:cubicBezTo>
                  <a:pt x="19910" y="4939"/>
                  <a:pt x="19910" y="4965"/>
                  <a:pt x="19896" y="4992"/>
                </a:cubicBezTo>
                <a:cubicBezTo>
                  <a:pt x="19883" y="5042"/>
                  <a:pt x="19842" y="5069"/>
                  <a:pt x="19829" y="5172"/>
                </a:cubicBezTo>
                <a:cubicBezTo>
                  <a:pt x="19856" y="5198"/>
                  <a:pt x="19883" y="5198"/>
                  <a:pt x="19910" y="5198"/>
                </a:cubicBezTo>
                <a:cubicBezTo>
                  <a:pt x="19910" y="5225"/>
                  <a:pt x="19910" y="5225"/>
                  <a:pt x="19910" y="5225"/>
                </a:cubicBezTo>
                <a:cubicBezTo>
                  <a:pt x="19910" y="5275"/>
                  <a:pt x="19883" y="5275"/>
                  <a:pt x="19883" y="5328"/>
                </a:cubicBezTo>
                <a:cubicBezTo>
                  <a:pt x="19883" y="5354"/>
                  <a:pt x="19883" y="5354"/>
                  <a:pt x="19896" y="5378"/>
                </a:cubicBezTo>
                <a:lnTo>
                  <a:pt x="19910" y="5378"/>
                </a:lnTo>
                <a:cubicBezTo>
                  <a:pt x="19924" y="5407"/>
                  <a:pt x="19924" y="5431"/>
                  <a:pt x="19924" y="5457"/>
                </a:cubicBezTo>
                <a:cubicBezTo>
                  <a:pt x="19910" y="5484"/>
                  <a:pt x="19896" y="5510"/>
                  <a:pt x="19896" y="5510"/>
                </a:cubicBezTo>
                <a:cubicBezTo>
                  <a:pt x="19883" y="5484"/>
                  <a:pt x="19883" y="5484"/>
                  <a:pt x="19883" y="5484"/>
                </a:cubicBezTo>
                <a:cubicBezTo>
                  <a:pt x="19883" y="5457"/>
                  <a:pt x="19883" y="5457"/>
                  <a:pt x="19896" y="5431"/>
                </a:cubicBezTo>
                <a:cubicBezTo>
                  <a:pt x="19896" y="5431"/>
                  <a:pt x="19896" y="5431"/>
                  <a:pt x="19883" y="5431"/>
                </a:cubicBezTo>
                <a:cubicBezTo>
                  <a:pt x="19856" y="5457"/>
                  <a:pt x="19802" y="5587"/>
                  <a:pt x="19829" y="5640"/>
                </a:cubicBezTo>
                <a:cubicBezTo>
                  <a:pt x="19829" y="5664"/>
                  <a:pt x="19842" y="5664"/>
                  <a:pt x="19842" y="5690"/>
                </a:cubicBezTo>
                <a:cubicBezTo>
                  <a:pt x="19829" y="5794"/>
                  <a:pt x="19802" y="5717"/>
                  <a:pt x="19761" y="5743"/>
                </a:cubicBezTo>
                <a:cubicBezTo>
                  <a:pt x="19735" y="5743"/>
                  <a:pt x="19693" y="5820"/>
                  <a:pt x="19707" y="5873"/>
                </a:cubicBezTo>
                <a:cubicBezTo>
                  <a:pt x="19707" y="5899"/>
                  <a:pt x="19721" y="5899"/>
                  <a:pt x="19721" y="5925"/>
                </a:cubicBezTo>
                <a:cubicBezTo>
                  <a:pt x="19721" y="5925"/>
                  <a:pt x="19721" y="5925"/>
                  <a:pt x="19721" y="5950"/>
                </a:cubicBezTo>
                <a:cubicBezTo>
                  <a:pt x="19680" y="5950"/>
                  <a:pt x="19653" y="5976"/>
                  <a:pt x="19626" y="6002"/>
                </a:cubicBezTo>
                <a:cubicBezTo>
                  <a:pt x="19626" y="6029"/>
                  <a:pt x="19626" y="6079"/>
                  <a:pt x="19626" y="6106"/>
                </a:cubicBezTo>
                <a:cubicBezTo>
                  <a:pt x="19612" y="6158"/>
                  <a:pt x="19546" y="6288"/>
                  <a:pt x="19518" y="6288"/>
                </a:cubicBezTo>
                <a:cubicBezTo>
                  <a:pt x="19518" y="6262"/>
                  <a:pt x="19504" y="6209"/>
                  <a:pt x="19504" y="6158"/>
                </a:cubicBezTo>
                <a:cubicBezTo>
                  <a:pt x="19504" y="6132"/>
                  <a:pt x="19504" y="6106"/>
                  <a:pt x="19504" y="6079"/>
                </a:cubicBezTo>
                <a:cubicBezTo>
                  <a:pt x="19491" y="6055"/>
                  <a:pt x="19491" y="6029"/>
                  <a:pt x="19478" y="6002"/>
                </a:cubicBezTo>
                <a:cubicBezTo>
                  <a:pt x="19464" y="5925"/>
                  <a:pt x="19464" y="5873"/>
                  <a:pt x="19464" y="5794"/>
                </a:cubicBezTo>
                <a:cubicBezTo>
                  <a:pt x="19451" y="5690"/>
                  <a:pt x="19437" y="5613"/>
                  <a:pt x="19451" y="5510"/>
                </a:cubicBezTo>
                <a:cubicBezTo>
                  <a:pt x="19451" y="5484"/>
                  <a:pt x="19451" y="5457"/>
                  <a:pt x="19451" y="5431"/>
                </a:cubicBezTo>
                <a:cubicBezTo>
                  <a:pt x="19464" y="5378"/>
                  <a:pt x="19491" y="5354"/>
                  <a:pt x="19518" y="5328"/>
                </a:cubicBezTo>
                <a:cubicBezTo>
                  <a:pt x="19518" y="5302"/>
                  <a:pt x="19532" y="5275"/>
                  <a:pt x="19532" y="5251"/>
                </a:cubicBezTo>
                <a:lnTo>
                  <a:pt x="19532" y="5225"/>
                </a:lnTo>
                <a:cubicBezTo>
                  <a:pt x="19586" y="5198"/>
                  <a:pt x="19653" y="5121"/>
                  <a:pt x="19680" y="5042"/>
                </a:cubicBezTo>
                <a:cubicBezTo>
                  <a:pt x="19693" y="5016"/>
                  <a:pt x="19693" y="4992"/>
                  <a:pt x="19707" y="4965"/>
                </a:cubicBezTo>
                <a:cubicBezTo>
                  <a:pt x="19748" y="4913"/>
                  <a:pt x="19775" y="4860"/>
                  <a:pt x="19816" y="4809"/>
                </a:cubicBezTo>
                <a:cubicBezTo>
                  <a:pt x="19829" y="4783"/>
                  <a:pt x="19829" y="4757"/>
                  <a:pt x="19842" y="4757"/>
                </a:cubicBezTo>
                <a:cubicBezTo>
                  <a:pt x="19856" y="4706"/>
                  <a:pt x="19896" y="4706"/>
                  <a:pt x="19924" y="4680"/>
                </a:cubicBezTo>
                <a:cubicBezTo>
                  <a:pt x="19937" y="4680"/>
                  <a:pt x="19965" y="4603"/>
                  <a:pt x="19965" y="4577"/>
                </a:cubicBezTo>
                <a:cubicBezTo>
                  <a:pt x="19950" y="4577"/>
                  <a:pt x="19950" y="4577"/>
                  <a:pt x="19950" y="4577"/>
                </a:cubicBezTo>
                <a:cubicBezTo>
                  <a:pt x="19950" y="4550"/>
                  <a:pt x="19965" y="4524"/>
                  <a:pt x="19965" y="4497"/>
                </a:cubicBezTo>
                <a:cubicBezTo>
                  <a:pt x="19965" y="4473"/>
                  <a:pt x="19965" y="4447"/>
                  <a:pt x="19977" y="4421"/>
                </a:cubicBezTo>
                <a:cubicBezTo>
                  <a:pt x="19991" y="4394"/>
                  <a:pt x="20019" y="4394"/>
                  <a:pt x="20045" y="4394"/>
                </a:cubicBezTo>
                <a:cubicBezTo>
                  <a:pt x="20045" y="4368"/>
                  <a:pt x="20045" y="4368"/>
                  <a:pt x="20032" y="4368"/>
                </a:cubicBezTo>
                <a:cubicBezTo>
                  <a:pt x="20019" y="4341"/>
                  <a:pt x="19991" y="4341"/>
                  <a:pt x="19977" y="4341"/>
                </a:cubicBezTo>
                <a:cubicBezTo>
                  <a:pt x="19950" y="4341"/>
                  <a:pt x="19937" y="4368"/>
                  <a:pt x="19910" y="4368"/>
                </a:cubicBezTo>
                <a:cubicBezTo>
                  <a:pt x="19910" y="4447"/>
                  <a:pt x="19896" y="4447"/>
                  <a:pt x="19896" y="4497"/>
                </a:cubicBezTo>
                <a:cubicBezTo>
                  <a:pt x="19896" y="4524"/>
                  <a:pt x="19896" y="4524"/>
                  <a:pt x="19896" y="4524"/>
                </a:cubicBezTo>
                <a:cubicBezTo>
                  <a:pt x="19883" y="4524"/>
                  <a:pt x="19870" y="4524"/>
                  <a:pt x="19856" y="4524"/>
                </a:cubicBezTo>
                <a:cubicBezTo>
                  <a:pt x="19829" y="4577"/>
                  <a:pt x="19775" y="4706"/>
                  <a:pt x="19721" y="4706"/>
                </a:cubicBezTo>
                <a:cubicBezTo>
                  <a:pt x="19735" y="4680"/>
                  <a:pt x="19735" y="4653"/>
                  <a:pt x="19735" y="4627"/>
                </a:cubicBezTo>
                <a:cubicBezTo>
                  <a:pt x="19735" y="4627"/>
                  <a:pt x="19721" y="4627"/>
                  <a:pt x="19707" y="4627"/>
                </a:cubicBezTo>
                <a:cubicBezTo>
                  <a:pt x="19707" y="4603"/>
                  <a:pt x="19707" y="4603"/>
                  <a:pt x="19707" y="4603"/>
                </a:cubicBezTo>
                <a:cubicBezTo>
                  <a:pt x="19721" y="4577"/>
                  <a:pt x="19735" y="4524"/>
                  <a:pt x="19735" y="4473"/>
                </a:cubicBezTo>
                <a:cubicBezTo>
                  <a:pt x="19707" y="4497"/>
                  <a:pt x="19707" y="4524"/>
                  <a:pt x="19680" y="4524"/>
                </a:cubicBezTo>
                <a:cubicBezTo>
                  <a:pt x="19667" y="4421"/>
                  <a:pt x="19532" y="4524"/>
                  <a:pt x="19504" y="4550"/>
                </a:cubicBezTo>
                <a:cubicBezTo>
                  <a:pt x="19504" y="4577"/>
                  <a:pt x="19504" y="4577"/>
                  <a:pt x="19504" y="4603"/>
                </a:cubicBezTo>
                <a:cubicBezTo>
                  <a:pt x="19491" y="4603"/>
                  <a:pt x="19464" y="4627"/>
                  <a:pt x="19464" y="4653"/>
                </a:cubicBezTo>
                <a:cubicBezTo>
                  <a:pt x="19464" y="4680"/>
                  <a:pt x="19464" y="4680"/>
                  <a:pt x="19464" y="4706"/>
                </a:cubicBezTo>
                <a:cubicBezTo>
                  <a:pt x="19437" y="4706"/>
                  <a:pt x="19329" y="4836"/>
                  <a:pt x="19356" y="4913"/>
                </a:cubicBezTo>
                <a:cubicBezTo>
                  <a:pt x="19356" y="4939"/>
                  <a:pt x="19383" y="4913"/>
                  <a:pt x="19397" y="4939"/>
                </a:cubicBezTo>
                <a:cubicBezTo>
                  <a:pt x="19409" y="4939"/>
                  <a:pt x="19409" y="4939"/>
                  <a:pt x="19409" y="4965"/>
                </a:cubicBezTo>
                <a:cubicBezTo>
                  <a:pt x="19397" y="4965"/>
                  <a:pt x="19356" y="4992"/>
                  <a:pt x="19356" y="4992"/>
                </a:cubicBezTo>
                <a:cubicBezTo>
                  <a:pt x="19329" y="4992"/>
                  <a:pt x="19302" y="4965"/>
                  <a:pt x="19288" y="4965"/>
                </a:cubicBezTo>
                <a:cubicBezTo>
                  <a:pt x="19274" y="4992"/>
                  <a:pt x="19274" y="4992"/>
                  <a:pt x="19262" y="5016"/>
                </a:cubicBezTo>
                <a:cubicBezTo>
                  <a:pt x="19248" y="4992"/>
                  <a:pt x="19248" y="4992"/>
                  <a:pt x="19248" y="4992"/>
                </a:cubicBezTo>
                <a:cubicBezTo>
                  <a:pt x="19220" y="4992"/>
                  <a:pt x="19193" y="5042"/>
                  <a:pt x="19167" y="5016"/>
                </a:cubicBezTo>
                <a:cubicBezTo>
                  <a:pt x="19180" y="4965"/>
                  <a:pt x="19208" y="4965"/>
                  <a:pt x="19220" y="4965"/>
                </a:cubicBezTo>
                <a:cubicBezTo>
                  <a:pt x="19208" y="4913"/>
                  <a:pt x="19180" y="4886"/>
                  <a:pt x="19139" y="4886"/>
                </a:cubicBezTo>
                <a:cubicBezTo>
                  <a:pt x="19139" y="4913"/>
                  <a:pt x="19127" y="4913"/>
                  <a:pt x="19127" y="4913"/>
                </a:cubicBezTo>
                <a:cubicBezTo>
                  <a:pt x="19113" y="4886"/>
                  <a:pt x="19099" y="4886"/>
                  <a:pt x="19085" y="4860"/>
                </a:cubicBezTo>
                <a:cubicBezTo>
                  <a:pt x="19059" y="4860"/>
                  <a:pt x="19045" y="4886"/>
                  <a:pt x="19032" y="4886"/>
                </a:cubicBezTo>
                <a:cubicBezTo>
                  <a:pt x="19032" y="4913"/>
                  <a:pt x="19032" y="4913"/>
                  <a:pt x="19032" y="4939"/>
                </a:cubicBezTo>
                <a:cubicBezTo>
                  <a:pt x="19018" y="4939"/>
                  <a:pt x="19018" y="4939"/>
                  <a:pt x="19018" y="4965"/>
                </a:cubicBezTo>
                <a:cubicBezTo>
                  <a:pt x="19004" y="4939"/>
                  <a:pt x="18991" y="4939"/>
                  <a:pt x="18978" y="4939"/>
                </a:cubicBezTo>
                <a:cubicBezTo>
                  <a:pt x="18964" y="4939"/>
                  <a:pt x="18950" y="4939"/>
                  <a:pt x="18936" y="4939"/>
                </a:cubicBezTo>
                <a:cubicBezTo>
                  <a:pt x="18910" y="4939"/>
                  <a:pt x="18883" y="4913"/>
                  <a:pt x="18869" y="4939"/>
                </a:cubicBezTo>
                <a:lnTo>
                  <a:pt x="18855" y="4965"/>
                </a:lnTo>
                <a:cubicBezTo>
                  <a:pt x="18829" y="4992"/>
                  <a:pt x="18843" y="4939"/>
                  <a:pt x="18829" y="4913"/>
                </a:cubicBezTo>
                <a:cubicBezTo>
                  <a:pt x="18775" y="4913"/>
                  <a:pt x="18694" y="4913"/>
                  <a:pt x="18653" y="4939"/>
                </a:cubicBezTo>
                <a:cubicBezTo>
                  <a:pt x="18626" y="4965"/>
                  <a:pt x="18599" y="4992"/>
                  <a:pt x="18585" y="5016"/>
                </a:cubicBezTo>
                <a:cubicBezTo>
                  <a:pt x="18585" y="5042"/>
                  <a:pt x="18585" y="5042"/>
                  <a:pt x="18572" y="5069"/>
                </a:cubicBezTo>
                <a:cubicBezTo>
                  <a:pt x="18559" y="5095"/>
                  <a:pt x="18531" y="5095"/>
                  <a:pt x="18517" y="5121"/>
                </a:cubicBezTo>
                <a:cubicBezTo>
                  <a:pt x="18517" y="5146"/>
                  <a:pt x="18505" y="5172"/>
                  <a:pt x="18491" y="5198"/>
                </a:cubicBezTo>
                <a:cubicBezTo>
                  <a:pt x="18464" y="5251"/>
                  <a:pt x="18436" y="5275"/>
                  <a:pt x="18423" y="5302"/>
                </a:cubicBezTo>
                <a:cubicBezTo>
                  <a:pt x="18382" y="5354"/>
                  <a:pt x="18356" y="5431"/>
                  <a:pt x="18315" y="5484"/>
                </a:cubicBezTo>
                <a:cubicBezTo>
                  <a:pt x="18302" y="5510"/>
                  <a:pt x="18288" y="5537"/>
                  <a:pt x="18275" y="5561"/>
                </a:cubicBezTo>
                <a:cubicBezTo>
                  <a:pt x="18247" y="5587"/>
                  <a:pt x="18180" y="5640"/>
                  <a:pt x="18180" y="5717"/>
                </a:cubicBezTo>
                <a:cubicBezTo>
                  <a:pt x="18180" y="5743"/>
                  <a:pt x="18180" y="5743"/>
                  <a:pt x="18193" y="5743"/>
                </a:cubicBezTo>
                <a:cubicBezTo>
                  <a:pt x="18221" y="5743"/>
                  <a:pt x="18247" y="5743"/>
                  <a:pt x="18275" y="5743"/>
                </a:cubicBezTo>
                <a:cubicBezTo>
                  <a:pt x="18275" y="5794"/>
                  <a:pt x="18261" y="5820"/>
                  <a:pt x="18261" y="5873"/>
                </a:cubicBezTo>
                <a:cubicBezTo>
                  <a:pt x="18275" y="5873"/>
                  <a:pt x="18275" y="5873"/>
                  <a:pt x="18275" y="5873"/>
                </a:cubicBezTo>
                <a:cubicBezTo>
                  <a:pt x="18302" y="5873"/>
                  <a:pt x="18302" y="5820"/>
                  <a:pt x="18328" y="5846"/>
                </a:cubicBezTo>
                <a:cubicBezTo>
                  <a:pt x="18328" y="5873"/>
                  <a:pt x="18315" y="5873"/>
                  <a:pt x="18315" y="5873"/>
                </a:cubicBezTo>
                <a:cubicBezTo>
                  <a:pt x="18315" y="5899"/>
                  <a:pt x="18315" y="5899"/>
                  <a:pt x="18315" y="5899"/>
                </a:cubicBezTo>
                <a:cubicBezTo>
                  <a:pt x="18356" y="5899"/>
                  <a:pt x="18382" y="5899"/>
                  <a:pt x="18396" y="5846"/>
                </a:cubicBezTo>
                <a:cubicBezTo>
                  <a:pt x="18396" y="5820"/>
                  <a:pt x="18396" y="5820"/>
                  <a:pt x="18396" y="5794"/>
                </a:cubicBezTo>
                <a:cubicBezTo>
                  <a:pt x="18423" y="5820"/>
                  <a:pt x="18464" y="5794"/>
                  <a:pt x="18477" y="5820"/>
                </a:cubicBezTo>
                <a:cubicBezTo>
                  <a:pt x="18505" y="5846"/>
                  <a:pt x="18517" y="5925"/>
                  <a:pt x="18559" y="5976"/>
                </a:cubicBezTo>
                <a:lnTo>
                  <a:pt x="18545" y="6002"/>
                </a:lnTo>
                <a:lnTo>
                  <a:pt x="18559" y="6029"/>
                </a:lnTo>
                <a:cubicBezTo>
                  <a:pt x="18559" y="6055"/>
                  <a:pt x="18559" y="6079"/>
                  <a:pt x="18545" y="6106"/>
                </a:cubicBezTo>
                <a:cubicBezTo>
                  <a:pt x="18559" y="6106"/>
                  <a:pt x="18559" y="6106"/>
                  <a:pt x="18572" y="6132"/>
                </a:cubicBezTo>
                <a:cubicBezTo>
                  <a:pt x="18545" y="6209"/>
                  <a:pt x="18517" y="6262"/>
                  <a:pt x="18517" y="6365"/>
                </a:cubicBezTo>
                <a:cubicBezTo>
                  <a:pt x="18517" y="6391"/>
                  <a:pt x="18517" y="6418"/>
                  <a:pt x="18517" y="6418"/>
                </a:cubicBezTo>
                <a:cubicBezTo>
                  <a:pt x="18517" y="6521"/>
                  <a:pt x="18505" y="6598"/>
                  <a:pt x="18491" y="6677"/>
                </a:cubicBezTo>
                <a:cubicBezTo>
                  <a:pt x="18477" y="6703"/>
                  <a:pt x="18464" y="6754"/>
                  <a:pt x="18436" y="6780"/>
                </a:cubicBezTo>
                <a:cubicBezTo>
                  <a:pt x="18436" y="6806"/>
                  <a:pt x="18436" y="6831"/>
                  <a:pt x="18423" y="6857"/>
                </a:cubicBezTo>
                <a:cubicBezTo>
                  <a:pt x="18410" y="6883"/>
                  <a:pt x="18396" y="6910"/>
                  <a:pt x="18396" y="6910"/>
                </a:cubicBezTo>
                <a:cubicBezTo>
                  <a:pt x="18382" y="6962"/>
                  <a:pt x="18369" y="6989"/>
                  <a:pt x="18369" y="7013"/>
                </a:cubicBezTo>
                <a:cubicBezTo>
                  <a:pt x="18342" y="7092"/>
                  <a:pt x="18302" y="7116"/>
                  <a:pt x="18275" y="7195"/>
                </a:cubicBezTo>
                <a:cubicBezTo>
                  <a:pt x="18261" y="7246"/>
                  <a:pt x="18261" y="7272"/>
                  <a:pt x="18221" y="7298"/>
                </a:cubicBezTo>
                <a:cubicBezTo>
                  <a:pt x="18207" y="7325"/>
                  <a:pt x="18193" y="7378"/>
                  <a:pt x="18180" y="7402"/>
                </a:cubicBezTo>
                <a:cubicBezTo>
                  <a:pt x="18166" y="7454"/>
                  <a:pt x="18139" y="7481"/>
                  <a:pt x="18098" y="7507"/>
                </a:cubicBezTo>
                <a:cubicBezTo>
                  <a:pt x="18086" y="7507"/>
                  <a:pt x="18058" y="7531"/>
                  <a:pt x="18058" y="7531"/>
                </a:cubicBezTo>
                <a:lnTo>
                  <a:pt x="18044" y="7507"/>
                </a:lnTo>
                <a:cubicBezTo>
                  <a:pt x="18018" y="7481"/>
                  <a:pt x="18018" y="7507"/>
                  <a:pt x="18004" y="7454"/>
                </a:cubicBezTo>
                <a:cubicBezTo>
                  <a:pt x="18004" y="7481"/>
                  <a:pt x="17991" y="7481"/>
                  <a:pt x="17977" y="7481"/>
                </a:cubicBezTo>
                <a:lnTo>
                  <a:pt x="17991" y="7454"/>
                </a:lnTo>
                <a:cubicBezTo>
                  <a:pt x="17977" y="7454"/>
                  <a:pt x="17977" y="7454"/>
                  <a:pt x="17977" y="7454"/>
                </a:cubicBezTo>
                <a:cubicBezTo>
                  <a:pt x="17964" y="7454"/>
                  <a:pt x="17856" y="7687"/>
                  <a:pt x="17856" y="7687"/>
                </a:cubicBezTo>
                <a:cubicBezTo>
                  <a:pt x="17856" y="7714"/>
                  <a:pt x="17856" y="7793"/>
                  <a:pt x="17842" y="7817"/>
                </a:cubicBezTo>
                <a:cubicBezTo>
                  <a:pt x="17842" y="7817"/>
                  <a:pt x="17828" y="7817"/>
                  <a:pt x="17828" y="7843"/>
                </a:cubicBezTo>
                <a:cubicBezTo>
                  <a:pt x="17815" y="7843"/>
                  <a:pt x="17802" y="7870"/>
                  <a:pt x="17788" y="7896"/>
                </a:cubicBezTo>
                <a:cubicBezTo>
                  <a:pt x="17760" y="7947"/>
                  <a:pt x="17734" y="7896"/>
                  <a:pt x="17720" y="7999"/>
                </a:cubicBezTo>
                <a:cubicBezTo>
                  <a:pt x="17720" y="7999"/>
                  <a:pt x="17707" y="8026"/>
                  <a:pt x="17720" y="8026"/>
                </a:cubicBezTo>
                <a:cubicBezTo>
                  <a:pt x="17720" y="8076"/>
                  <a:pt x="17748" y="8076"/>
                  <a:pt x="17760" y="8103"/>
                </a:cubicBezTo>
                <a:cubicBezTo>
                  <a:pt x="17788" y="8155"/>
                  <a:pt x="17802" y="8232"/>
                  <a:pt x="17828" y="8283"/>
                </a:cubicBezTo>
                <a:cubicBezTo>
                  <a:pt x="17842" y="8335"/>
                  <a:pt x="17815" y="8415"/>
                  <a:pt x="17828" y="8491"/>
                </a:cubicBezTo>
                <a:cubicBezTo>
                  <a:pt x="17842" y="8491"/>
                  <a:pt x="17842" y="8491"/>
                  <a:pt x="17842" y="8491"/>
                </a:cubicBezTo>
                <a:cubicBezTo>
                  <a:pt x="17842" y="8518"/>
                  <a:pt x="17828" y="8568"/>
                  <a:pt x="17815" y="8595"/>
                </a:cubicBezTo>
                <a:cubicBezTo>
                  <a:pt x="17802" y="8595"/>
                  <a:pt x="17802" y="8595"/>
                  <a:pt x="17788" y="8595"/>
                </a:cubicBezTo>
                <a:cubicBezTo>
                  <a:pt x="17774" y="8595"/>
                  <a:pt x="17774" y="8621"/>
                  <a:pt x="17760" y="8621"/>
                </a:cubicBezTo>
                <a:cubicBezTo>
                  <a:pt x="17748" y="8621"/>
                  <a:pt x="17748" y="8595"/>
                  <a:pt x="17734" y="8621"/>
                </a:cubicBezTo>
                <a:cubicBezTo>
                  <a:pt x="17707" y="8621"/>
                  <a:pt x="17707" y="8647"/>
                  <a:pt x="17679" y="8674"/>
                </a:cubicBezTo>
                <a:cubicBezTo>
                  <a:pt x="17679" y="8698"/>
                  <a:pt x="17667" y="8698"/>
                  <a:pt x="17653" y="8698"/>
                </a:cubicBezTo>
                <a:cubicBezTo>
                  <a:pt x="17653" y="8647"/>
                  <a:pt x="17653" y="8621"/>
                  <a:pt x="17653" y="8568"/>
                </a:cubicBezTo>
                <a:cubicBezTo>
                  <a:pt x="17653" y="8544"/>
                  <a:pt x="17679" y="8518"/>
                  <a:pt x="17667" y="8465"/>
                </a:cubicBezTo>
                <a:cubicBezTo>
                  <a:pt x="17667" y="8465"/>
                  <a:pt x="17667" y="8439"/>
                  <a:pt x="17653" y="8439"/>
                </a:cubicBezTo>
                <a:cubicBezTo>
                  <a:pt x="17653" y="8415"/>
                  <a:pt x="17653" y="8388"/>
                  <a:pt x="17653" y="8388"/>
                </a:cubicBezTo>
                <a:cubicBezTo>
                  <a:pt x="17653" y="8362"/>
                  <a:pt x="17639" y="8362"/>
                  <a:pt x="17625" y="8362"/>
                </a:cubicBezTo>
                <a:lnTo>
                  <a:pt x="17639" y="8362"/>
                </a:lnTo>
                <a:lnTo>
                  <a:pt x="17653" y="8335"/>
                </a:lnTo>
                <a:cubicBezTo>
                  <a:pt x="17667" y="8335"/>
                  <a:pt x="17667" y="8335"/>
                  <a:pt x="17679" y="8362"/>
                </a:cubicBezTo>
                <a:cubicBezTo>
                  <a:pt x="17679" y="8335"/>
                  <a:pt x="17679" y="8335"/>
                  <a:pt x="17679" y="8335"/>
                </a:cubicBezTo>
                <a:cubicBezTo>
                  <a:pt x="17679" y="8311"/>
                  <a:pt x="17653" y="8259"/>
                  <a:pt x="17639" y="8232"/>
                </a:cubicBezTo>
                <a:cubicBezTo>
                  <a:pt x="17639" y="8232"/>
                  <a:pt x="17639" y="8259"/>
                  <a:pt x="17625" y="8259"/>
                </a:cubicBezTo>
                <a:cubicBezTo>
                  <a:pt x="17625" y="8232"/>
                  <a:pt x="17612" y="8232"/>
                  <a:pt x="17599" y="8206"/>
                </a:cubicBezTo>
                <a:cubicBezTo>
                  <a:pt x="17599" y="8232"/>
                  <a:pt x="17599" y="8259"/>
                  <a:pt x="17585" y="8259"/>
                </a:cubicBezTo>
                <a:cubicBezTo>
                  <a:pt x="17585" y="8232"/>
                  <a:pt x="17558" y="8206"/>
                  <a:pt x="17545" y="8179"/>
                </a:cubicBezTo>
                <a:cubicBezTo>
                  <a:pt x="17558" y="8129"/>
                  <a:pt x="17585" y="8129"/>
                  <a:pt x="17585" y="8103"/>
                </a:cubicBezTo>
                <a:cubicBezTo>
                  <a:pt x="17585" y="8103"/>
                  <a:pt x="17572" y="8103"/>
                  <a:pt x="17572" y="8076"/>
                </a:cubicBezTo>
                <a:cubicBezTo>
                  <a:pt x="17572" y="8050"/>
                  <a:pt x="17585" y="8026"/>
                  <a:pt x="17585" y="7999"/>
                </a:cubicBezTo>
                <a:cubicBezTo>
                  <a:pt x="17572" y="7947"/>
                  <a:pt x="17531" y="7999"/>
                  <a:pt x="17518" y="7920"/>
                </a:cubicBezTo>
                <a:cubicBezTo>
                  <a:pt x="17504" y="7947"/>
                  <a:pt x="17478" y="7947"/>
                  <a:pt x="17464" y="7947"/>
                </a:cubicBezTo>
                <a:cubicBezTo>
                  <a:pt x="17436" y="7973"/>
                  <a:pt x="17409" y="7999"/>
                  <a:pt x="17369" y="8050"/>
                </a:cubicBezTo>
                <a:cubicBezTo>
                  <a:pt x="17369" y="8050"/>
                  <a:pt x="17341" y="8103"/>
                  <a:pt x="17329" y="8076"/>
                </a:cubicBezTo>
                <a:cubicBezTo>
                  <a:pt x="17341" y="8050"/>
                  <a:pt x="17355" y="8050"/>
                  <a:pt x="17369" y="7999"/>
                </a:cubicBezTo>
                <a:cubicBezTo>
                  <a:pt x="17355" y="7999"/>
                  <a:pt x="17355" y="7999"/>
                  <a:pt x="17341" y="7999"/>
                </a:cubicBezTo>
                <a:cubicBezTo>
                  <a:pt x="17341" y="7999"/>
                  <a:pt x="17341" y="7999"/>
                  <a:pt x="17341" y="7973"/>
                </a:cubicBezTo>
                <a:cubicBezTo>
                  <a:pt x="17355" y="7947"/>
                  <a:pt x="17369" y="7896"/>
                  <a:pt x="17396" y="7870"/>
                </a:cubicBezTo>
                <a:cubicBezTo>
                  <a:pt x="17383" y="7817"/>
                  <a:pt x="17355" y="7793"/>
                  <a:pt x="17329" y="7793"/>
                </a:cubicBezTo>
                <a:cubicBezTo>
                  <a:pt x="17315" y="7843"/>
                  <a:pt x="17288" y="7870"/>
                  <a:pt x="17274" y="7896"/>
                </a:cubicBezTo>
                <a:cubicBezTo>
                  <a:pt x="17261" y="7920"/>
                  <a:pt x="17247" y="7920"/>
                  <a:pt x="17234" y="7920"/>
                </a:cubicBezTo>
                <a:cubicBezTo>
                  <a:pt x="17220" y="7947"/>
                  <a:pt x="17220" y="7999"/>
                  <a:pt x="17207" y="8026"/>
                </a:cubicBezTo>
                <a:cubicBezTo>
                  <a:pt x="17193" y="8026"/>
                  <a:pt x="17180" y="8026"/>
                  <a:pt x="17166" y="8026"/>
                </a:cubicBezTo>
                <a:cubicBezTo>
                  <a:pt x="17166" y="8050"/>
                  <a:pt x="17166" y="8050"/>
                  <a:pt x="17152" y="8050"/>
                </a:cubicBezTo>
                <a:cubicBezTo>
                  <a:pt x="17152" y="8050"/>
                  <a:pt x="17152" y="8026"/>
                  <a:pt x="17139" y="8026"/>
                </a:cubicBezTo>
                <a:cubicBezTo>
                  <a:pt x="17112" y="8026"/>
                  <a:pt x="17112" y="8076"/>
                  <a:pt x="17099" y="8103"/>
                </a:cubicBezTo>
                <a:cubicBezTo>
                  <a:pt x="17112" y="8129"/>
                  <a:pt x="17112" y="8129"/>
                  <a:pt x="17112" y="8155"/>
                </a:cubicBezTo>
                <a:cubicBezTo>
                  <a:pt x="17126" y="8179"/>
                  <a:pt x="17180" y="8179"/>
                  <a:pt x="17193" y="8206"/>
                </a:cubicBezTo>
                <a:cubicBezTo>
                  <a:pt x="17193" y="8259"/>
                  <a:pt x="17193" y="8283"/>
                  <a:pt x="17193" y="8311"/>
                </a:cubicBezTo>
                <a:cubicBezTo>
                  <a:pt x="17207" y="8311"/>
                  <a:pt x="17220" y="8335"/>
                  <a:pt x="17234" y="8311"/>
                </a:cubicBezTo>
                <a:cubicBezTo>
                  <a:pt x="17261" y="8311"/>
                  <a:pt x="17274" y="8206"/>
                  <a:pt x="17301" y="8232"/>
                </a:cubicBezTo>
                <a:cubicBezTo>
                  <a:pt x="17329" y="8232"/>
                  <a:pt x="17329" y="8283"/>
                  <a:pt x="17355" y="8283"/>
                </a:cubicBezTo>
                <a:cubicBezTo>
                  <a:pt x="17369" y="8283"/>
                  <a:pt x="17396" y="8283"/>
                  <a:pt x="17409" y="8283"/>
                </a:cubicBezTo>
                <a:cubicBezTo>
                  <a:pt x="17409" y="8311"/>
                  <a:pt x="17409" y="8335"/>
                  <a:pt x="17409" y="8362"/>
                </a:cubicBezTo>
                <a:cubicBezTo>
                  <a:pt x="17369" y="8362"/>
                  <a:pt x="17315" y="8362"/>
                  <a:pt x="17301" y="8415"/>
                </a:cubicBezTo>
                <a:cubicBezTo>
                  <a:pt x="17301" y="8439"/>
                  <a:pt x="17288" y="8439"/>
                  <a:pt x="17288" y="8465"/>
                </a:cubicBezTo>
                <a:cubicBezTo>
                  <a:pt x="17288" y="8465"/>
                  <a:pt x="17288" y="8465"/>
                  <a:pt x="17274" y="8465"/>
                </a:cubicBezTo>
                <a:lnTo>
                  <a:pt x="17274" y="8439"/>
                </a:lnTo>
                <a:cubicBezTo>
                  <a:pt x="17261" y="8439"/>
                  <a:pt x="17261" y="8439"/>
                  <a:pt x="17261" y="8439"/>
                </a:cubicBezTo>
                <a:cubicBezTo>
                  <a:pt x="17274" y="8544"/>
                  <a:pt x="17193" y="8544"/>
                  <a:pt x="17207" y="8647"/>
                </a:cubicBezTo>
                <a:cubicBezTo>
                  <a:pt x="17234" y="8647"/>
                  <a:pt x="17261" y="8698"/>
                  <a:pt x="17274" y="8751"/>
                </a:cubicBezTo>
                <a:cubicBezTo>
                  <a:pt x="17274" y="8777"/>
                  <a:pt x="17274" y="8803"/>
                  <a:pt x="17288" y="8828"/>
                </a:cubicBezTo>
                <a:lnTo>
                  <a:pt x="17301" y="8854"/>
                </a:lnTo>
                <a:cubicBezTo>
                  <a:pt x="17315" y="8880"/>
                  <a:pt x="17301" y="8907"/>
                  <a:pt x="17301" y="8933"/>
                </a:cubicBezTo>
                <a:cubicBezTo>
                  <a:pt x="17315" y="8933"/>
                  <a:pt x="17315" y="8933"/>
                  <a:pt x="17329" y="8959"/>
                </a:cubicBezTo>
                <a:cubicBezTo>
                  <a:pt x="17329" y="8959"/>
                  <a:pt x="17329" y="8984"/>
                  <a:pt x="17341" y="8984"/>
                </a:cubicBezTo>
                <a:cubicBezTo>
                  <a:pt x="17341" y="9010"/>
                  <a:pt x="17355" y="9010"/>
                  <a:pt x="17355" y="9036"/>
                </a:cubicBezTo>
                <a:cubicBezTo>
                  <a:pt x="17369" y="9036"/>
                  <a:pt x="17369" y="9036"/>
                  <a:pt x="17369" y="9063"/>
                </a:cubicBezTo>
                <a:cubicBezTo>
                  <a:pt x="17355" y="9063"/>
                  <a:pt x="17355" y="9063"/>
                  <a:pt x="17341" y="9063"/>
                </a:cubicBezTo>
                <a:cubicBezTo>
                  <a:pt x="17355" y="9087"/>
                  <a:pt x="17369" y="9113"/>
                  <a:pt x="17355" y="9166"/>
                </a:cubicBezTo>
                <a:cubicBezTo>
                  <a:pt x="17341" y="9192"/>
                  <a:pt x="17274" y="9216"/>
                  <a:pt x="17261" y="9245"/>
                </a:cubicBezTo>
                <a:cubicBezTo>
                  <a:pt x="17288" y="9269"/>
                  <a:pt x="17301" y="9245"/>
                  <a:pt x="17329" y="9216"/>
                </a:cubicBezTo>
                <a:cubicBezTo>
                  <a:pt x="17341" y="9269"/>
                  <a:pt x="17355" y="9269"/>
                  <a:pt x="17369" y="9269"/>
                </a:cubicBezTo>
                <a:cubicBezTo>
                  <a:pt x="17369" y="9295"/>
                  <a:pt x="17369" y="9295"/>
                  <a:pt x="17369" y="9295"/>
                </a:cubicBezTo>
                <a:cubicBezTo>
                  <a:pt x="17369" y="9295"/>
                  <a:pt x="17355" y="9322"/>
                  <a:pt x="17341" y="9322"/>
                </a:cubicBezTo>
                <a:cubicBezTo>
                  <a:pt x="17341" y="9348"/>
                  <a:pt x="17355" y="9348"/>
                  <a:pt x="17355" y="9348"/>
                </a:cubicBezTo>
                <a:cubicBezTo>
                  <a:pt x="17355" y="9348"/>
                  <a:pt x="17355" y="9348"/>
                  <a:pt x="17369" y="9348"/>
                </a:cubicBezTo>
                <a:cubicBezTo>
                  <a:pt x="17355" y="9372"/>
                  <a:pt x="17341" y="9502"/>
                  <a:pt x="17329" y="9502"/>
                </a:cubicBezTo>
                <a:lnTo>
                  <a:pt x="17329" y="9478"/>
                </a:lnTo>
                <a:cubicBezTo>
                  <a:pt x="17329" y="9478"/>
                  <a:pt x="17329" y="9478"/>
                  <a:pt x="17315" y="9478"/>
                </a:cubicBezTo>
                <a:cubicBezTo>
                  <a:pt x="17315" y="9528"/>
                  <a:pt x="17274" y="9658"/>
                  <a:pt x="17261" y="9684"/>
                </a:cubicBezTo>
                <a:cubicBezTo>
                  <a:pt x="17247" y="9684"/>
                  <a:pt x="17234" y="9684"/>
                  <a:pt x="17234" y="9684"/>
                </a:cubicBezTo>
                <a:cubicBezTo>
                  <a:pt x="17234" y="9711"/>
                  <a:pt x="17234" y="9788"/>
                  <a:pt x="17220" y="9814"/>
                </a:cubicBezTo>
                <a:cubicBezTo>
                  <a:pt x="17220" y="9840"/>
                  <a:pt x="17207" y="9840"/>
                  <a:pt x="17207" y="9840"/>
                </a:cubicBezTo>
                <a:cubicBezTo>
                  <a:pt x="17207" y="9867"/>
                  <a:pt x="17193" y="9891"/>
                  <a:pt x="17193" y="9917"/>
                </a:cubicBezTo>
                <a:cubicBezTo>
                  <a:pt x="17193" y="9917"/>
                  <a:pt x="17166" y="9944"/>
                  <a:pt x="17152" y="9970"/>
                </a:cubicBezTo>
                <a:lnTo>
                  <a:pt x="17139" y="9944"/>
                </a:lnTo>
                <a:cubicBezTo>
                  <a:pt x="17126" y="9944"/>
                  <a:pt x="17126" y="9944"/>
                  <a:pt x="17126" y="9944"/>
                </a:cubicBezTo>
                <a:cubicBezTo>
                  <a:pt x="17126" y="9970"/>
                  <a:pt x="17126" y="9996"/>
                  <a:pt x="17126" y="10020"/>
                </a:cubicBezTo>
                <a:cubicBezTo>
                  <a:pt x="17126" y="10020"/>
                  <a:pt x="17112" y="10047"/>
                  <a:pt x="17099" y="10073"/>
                </a:cubicBezTo>
                <a:cubicBezTo>
                  <a:pt x="17085" y="10073"/>
                  <a:pt x="17059" y="10100"/>
                  <a:pt x="17044" y="10126"/>
                </a:cubicBezTo>
                <a:lnTo>
                  <a:pt x="17044" y="10150"/>
                </a:lnTo>
                <a:cubicBezTo>
                  <a:pt x="17017" y="10150"/>
                  <a:pt x="17004" y="10176"/>
                  <a:pt x="17004" y="10203"/>
                </a:cubicBezTo>
                <a:cubicBezTo>
                  <a:pt x="16991" y="10176"/>
                  <a:pt x="16977" y="10176"/>
                  <a:pt x="16963" y="10176"/>
                </a:cubicBezTo>
                <a:cubicBezTo>
                  <a:pt x="16963" y="10203"/>
                  <a:pt x="16950" y="10203"/>
                  <a:pt x="16922" y="10203"/>
                </a:cubicBezTo>
                <a:cubicBezTo>
                  <a:pt x="16882" y="10203"/>
                  <a:pt x="16896" y="10229"/>
                  <a:pt x="16855" y="10176"/>
                </a:cubicBezTo>
                <a:cubicBezTo>
                  <a:pt x="16855" y="10229"/>
                  <a:pt x="16868" y="10256"/>
                  <a:pt x="16842" y="10282"/>
                </a:cubicBezTo>
                <a:cubicBezTo>
                  <a:pt x="16828" y="10282"/>
                  <a:pt x="16828" y="10282"/>
                  <a:pt x="16828" y="10256"/>
                </a:cubicBezTo>
                <a:cubicBezTo>
                  <a:pt x="16815" y="10282"/>
                  <a:pt x="16815" y="10282"/>
                  <a:pt x="16815" y="10306"/>
                </a:cubicBezTo>
                <a:cubicBezTo>
                  <a:pt x="16801" y="10306"/>
                  <a:pt x="16787" y="10306"/>
                  <a:pt x="16775" y="10306"/>
                </a:cubicBezTo>
                <a:lnTo>
                  <a:pt x="16761" y="10306"/>
                </a:lnTo>
                <a:cubicBezTo>
                  <a:pt x="16747" y="10306"/>
                  <a:pt x="16747" y="10332"/>
                  <a:pt x="16747" y="10332"/>
                </a:cubicBezTo>
                <a:cubicBezTo>
                  <a:pt x="16733" y="10332"/>
                  <a:pt x="16721" y="10332"/>
                  <a:pt x="16706" y="10332"/>
                </a:cubicBezTo>
                <a:cubicBezTo>
                  <a:pt x="16693" y="10332"/>
                  <a:pt x="16693" y="10359"/>
                  <a:pt x="16666" y="10359"/>
                </a:cubicBezTo>
                <a:cubicBezTo>
                  <a:pt x="16652" y="10385"/>
                  <a:pt x="16652" y="10385"/>
                  <a:pt x="16652" y="10412"/>
                </a:cubicBezTo>
                <a:cubicBezTo>
                  <a:pt x="16666" y="10436"/>
                  <a:pt x="16666" y="10436"/>
                  <a:pt x="16680" y="10462"/>
                </a:cubicBezTo>
                <a:lnTo>
                  <a:pt x="16666" y="10462"/>
                </a:lnTo>
                <a:cubicBezTo>
                  <a:pt x="16666" y="10488"/>
                  <a:pt x="16652" y="10488"/>
                  <a:pt x="16639" y="10488"/>
                </a:cubicBezTo>
                <a:cubicBezTo>
                  <a:pt x="16639" y="10462"/>
                  <a:pt x="16626" y="10436"/>
                  <a:pt x="16626" y="10412"/>
                </a:cubicBezTo>
                <a:cubicBezTo>
                  <a:pt x="16612" y="10385"/>
                  <a:pt x="16639" y="10359"/>
                  <a:pt x="16626" y="10332"/>
                </a:cubicBezTo>
                <a:cubicBezTo>
                  <a:pt x="16626" y="10332"/>
                  <a:pt x="16626" y="10332"/>
                  <a:pt x="16612" y="10332"/>
                </a:cubicBezTo>
                <a:cubicBezTo>
                  <a:pt x="16612" y="10332"/>
                  <a:pt x="16612" y="10332"/>
                  <a:pt x="16598" y="10332"/>
                </a:cubicBezTo>
                <a:cubicBezTo>
                  <a:pt x="16572" y="10359"/>
                  <a:pt x="16572" y="10332"/>
                  <a:pt x="16558" y="10282"/>
                </a:cubicBezTo>
                <a:cubicBezTo>
                  <a:pt x="16558" y="10306"/>
                  <a:pt x="16558" y="10306"/>
                  <a:pt x="16558" y="10306"/>
                </a:cubicBezTo>
                <a:lnTo>
                  <a:pt x="16544" y="10332"/>
                </a:lnTo>
                <a:cubicBezTo>
                  <a:pt x="16531" y="10332"/>
                  <a:pt x="16531" y="10332"/>
                  <a:pt x="16517" y="10332"/>
                </a:cubicBezTo>
                <a:cubicBezTo>
                  <a:pt x="16504" y="10359"/>
                  <a:pt x="16504" y="10359"/>
                  <a:pt x="16491" y="10359"/>
                </a:cubicBezTo>
                <a:cubicBezTo>
                  <a:pt x="16491" y="10385"/>
                  <a:pt x="16491" y="10412"/>
                  <a:pt x="16477" y="10412"/>
                </a:cubicBezTo>
                <a:lnTo>
                  <a:pt x="16449" y="10412"/>
                </a:lnTo>
                <a:cubicBezTo>
                  <a:pt x="16449" y="10488"/>
                  <a:pt x="16409" y="10488"/>
                  <a:pt x="16395" y="10539"/>
                </a:cubicBezTo>
                <a:cubicBezTo>
                  <a:pt x="16382" y="10565"/>
                  <a:pt x="16368" y="10618"/>
                  <a:pt x="16368" y="10669"/>
                </a:cubicBezTo>
                <a:cubicBezTo>
                  <a:pt x="16395" y="10697"/>
                  <a:pt x="16409" y="10721"/>
                  <a:pt x="16423" y="10774"/>
                </a:cubicBezTo>
                <a:cubicBezTo>
                  <a:pt x="16436" y="10798"/>
                  <a:pt x="16423" y="10798"/>
                  <a:pt x="16436" y="10851"/>
                </a:cubicBezTo>
                <a:cubicBezTo>
                  <a:pt x="16449" y="10851"/>
                  <a:pt x="16463" y="10877"/>
                  <a:pt x="16463" y="10877"/>
                </a:cubicBezTo>
                <a:cubicBezTo>
                  <a:pt x="16477" y="10904"/>
                  <a:pt x="16491" y="10954"/>
                  <a:pt x="16504" y="10981"/>
                </a:cubicBezTo>
                <a:cubicBezTo>
                  <a:pt x="16517" y="10981"/>
                  <a:pt x="16531" y="10981"/>
                  <a:pt x="16544" y="11007"/>
                </a:cubicBezTo>
                <a:cubicBezTo>
                  <a:pt x="16544" y="11007"/>
                  <a:pt x="16544" y="11033"/>
                  <a:pt x="16544" y="11060"/>
                </a:cubicBezTo>
                <a:cubicBezTo>
                  <a:pt x="16558" y="11084"/>
                  <a:pt x="16572" y="11084"/>
                  <a:pt x="16572" y="11110"/>
                </a:cubicBezTo>
                <a:cubicBezTo>
                  <a:pt x="16584" y="11216"/>
                  <a:pt x="16598" y="11292"/>
                  <a:pt x="16598" y="11369"/>
                </a:cubicBezTo>
                <a:cubicBezTo>
                  <a:pt x="16598" y="11396"/>
                  <a:pt x="16598" y="11422"/>
                  <a:pt x="16584" y="11422"/>
                </a:cubicBezTo>
                <a:cubicBezTo>
                  <a:pt x="16584" y="11473"/>
                  <a:pt x="16584" y="11499"/>
                  <a:pt x="16584" y="11525"/>
                </a:cubicBezTo>
                <a:cubicBezTo>
                  <a:pt x="16584" y="11602"/>
                  <a:pt x="16544" y="11602"/>
                  <a:pt x="16531" y="11629"/>
                </a:cubicBezTo>
                <a:cubicBezTo>
                  <a:pt x="16504" y="11655"/>
                  <a:pt x="16477" y="11734"/>
                  <a:pt x="16449" y="11655"/>
                </a:cubicBezTo>
                <a:cubicBezTo>
                  <a:pt x="16449" y="11681"/>
                  <a:pt x="16449" y="11758"/>
                  <a:pt x="16436" y="11785"/>
                </a:cubicBezTo>
                <a:cubicBezTo>
                  <a:pt x="16423" y="11785"/>
                  <a:pt x="16423" y="11785"/>
                  <a:pt x="16409" y="11785"/>
                </a:cubicBezTo>
                <a:cubicBezTo>
                  <a:pt x="16409" y="11785"/>
                  <a:pt x="16409" y="11811"/>
                  <a:pt x="16395" y="11837"/>
                </a:cubicBezTo>
                <a:cubicBezTo>
                  <a:pt x="16395" y="11837"/>
                  <a:pt x="16382" y="11837"/>
                  <a:pt x="16368" y="11837"/>
                </a:cubicBezTo>
                <a:cubicBezTo>
                  <a:pt x="16355" y="11864"/>
                  <a:pt x="16355" y="11914"/>
                  <a:pt x="16328" y="11914"/>
                </a:cubicBezTo>
                <a:cubicBezTo>
                  <a:pt x="16328" y="11864"/>
                  <a:pt x="16328" y="11785"/>
                  <a:pt x="16342" y="11758"/>
                </a:cubicBezTo>
                <a:cubicBezTo>
                  <a:pt x="16342" y="11734"/>
                  <a:pt x="16342" y="11734"/>
                  <a:pt x="16328" y="11708"/>
                </a:cubicBezTo>
                <a:cubicBezTo>
                  <a:pt x="16314" y="11708"/>
                  <a:pt x="16302" y="11681"/>
                  <a:pt x="16288" y="11655"/>
                </a:cubicBezTo>
                <a:cubicBezTo>
                  <a:pt x="16274" y="11655"/>
                  <a:pt x="16260" y="11681"/>
                  <a:pt x="16260" y="11681"/>
                </a:cubicBezTo>
                <a:cubicBezTo>
                  <a:pt x="16247" y="11681"/>
                  <a:pt x="16247" y="11655"/>
                  <a:pt x="16247" y="11655"/>
                </a:cubicBezTo>
                <a:cubicBezTo>
                  <a:pt x="16260" y="11629"/>
                  <a:pt x="16260" y="11629"/>
                  <a:pt x="16247" y="11602"/>
                </a:cubicBezTo>
                <a:cubicBezTo>
                  <a:pt x="16234" y="11602"/>
                  <a:pt x="16234" y="11629"/>
                  <a:pt x="16220" y="11629"/>
                </a:cubicBezTo>
                <a:cubicBezTo>
                  <a:pt x="16220" y="11629"/>
                  <a:pt x="16220" y="11629"/>
                  <a:pt x="16220" y="11602"/>
                </a:cubicBezTo>
                <a:cubicBezTo>
                  <a:pt x="16207" y="11578"/>
                  <a:pt x="16207" y="11525"/>
                  <a:pt x="16193" y="11473"/>
                </a:cubicBezTo>
                <a:lnTo>
                  <a:pt x="16179" y="11473"/>
                </a:lnTo>
                <a:cubicBezTo>
                  <a:pt x="16165" y="11448"/>
                  <a:pt x="16153" y="11422"/>
                  <a:pt x="16153" y="11422"/>
                </a:cubicBezTo>
                <a:cubicBezTo>
                  <a:pt x="16125" y="11396"/>
                  <a:pt x="16125" y="11422"/>
                  <a:pt x="16112" y="11422"/>
                </a:cubicBezTo>
                <a:cubicBezTo>
                  <a:pt x="16098" y="11422"/>
                  <a:pt x="16098" y="11396"/>
                  <a:pt x="16085" y="11396"/>
                </a:cubicBezTo>
                <a:cubicBezTo>
                  <a:pt x="16085" y="11369"/>
                  <a:pt x="16085" y="11343"/>
                  <a:pt x="16085" y="11319"/>
                </a:cubicBezTo>
                <a:cubicBezTo>
                  <a:pt x="16058" y="11319"/>
                  <a:pt x="16044" y="11319"/>
                  <a:pt x="16030" y="11343"/>
                </a:cubicBezTo>
                <a:cubicBezTo>
                  <a:pt x="16030" y="11369"/>
                  <a:pt x="16030" y="11396"/>
                  <a:pt x="16018" y="11422"/>
                </a:cubicBezTo>
                <a:cubicBezTo>
                  <a:pt x="16018" y="11448"/>
                  <a:pt x="16018" y="11473"/>
                  <a:pt x="16018" y="11499"/>
                </a:cubicBezTo>
                <a:cubicBezTo>
                  <a:pt x="16004" y="11578"/>
                  <a:pt x="15949" y="11734"/>
                  <a:pt x="15976" y="11811"/>
                </a:cubicBezTo>
                <a:cubicBezTo>
                  <a:pt x="15990" y="11837"/>
                  <a:pt x="16004" y="11811"/>
                  <a:pt x="16018" y="11811"/>
                </a:cubicBezTo>
                <a:cubicBezTo>
                  <a:pt x="16018" y="11837"/>
                  <a:pt x="16018" y="11888"/>
                  <a:pt x="16030" y="11914"/>
                </a:cubicBezTo>
                <a:cubicBezTo>
                  <a:pt x="16030" y="11914"/>
                  <a:pt x="16030" y="11914"/>
                  <a:pt x="16044" y="11914"/>
                </a:cubicBezTo>
                <a:cubicBezTo>
                  <a:pt x="16058" y="12017"/>
                  <a:pt x="16044" y="12121"/>
                  <a:pt x="16125" y="12097"/>
                </a:cubicBezTo>
                <a:cubicBezTo>
                  <a:pt x="16125" y="12121"/>
                  <a:pt x="16139" y="12173"/>
                  <a:pt x="16153" y="12173"/>
                </a:cubicBezTo>
                <a:cubicBezTo>
                  <a:pt x="16165" y="12200"/>
                  <a:pt x="16165" y="12200"/>
                  <a:pt x="16179" y="12200"/>
                </a:cubicBezTo>
                <a:cubicBezTo>
                  <a:pt x="16193" y="12226"/>
                  <a:pt x="16207" y="12253"/>
                  <a:pt x="16220" y="12303"/>
                </a:cubicBezTo>
                <a:lnTo>
                  <a:pt x="16234" y="12329"/>
                </a:lnTo>
                <a:cubicBezTo>
                  <a:pt x="16234" y="12406"/>
                  <a:pt x="16234" y="12485"/>
                  <a:pt x="16234" y="12562"/>
                </a:cubicBezTo>
                <a:cubicBezTo>
                  <a:pt x="16234" y="12615"/>
                  <a:pt x="16260" y="12615"/>
                  <a:pt x="16260" y="12639"/>
                </a:cubicBezTo>
                <a:cubicBezTo>
                  <a:pt x="16274" y="12692"/>
                  <a:pt x="16274" y="12718"/>
                  <a:pt x="16288" y="12745"/>
                </a:cubicBezTo>
                <a:cubicBezTo>
                  <a:pt x="16274" y="12745"/>
                  <a:pt x="16260" y="12745"/>
                  <a:pt x="16234" y="12745"/>
                </a:cubicBezTo>
                <a:cubicBezTo>
                  <a:pt x="16207" y="12718"/>
                  <a:pt x="16193" y="12668"/>
                  <a:pt x="16165" y="12639"/>
                </a:cubicBezTo>
                <a:cubicBezTo>
                  <a:pt x="16139" y="12639"/>
                  <a:pt x="16125" y="12615"/>
                  <a:pt x="16112" y="12589"/>
                </a:cubicBezTo>
                <a:cubicBezTo>
                  <a:pt x="16112" y="12562"/>
                  <a:pt x="16112" y="12512"/>
                  <a:pt x="16098" y="12485"/>
                </a:cubicBezTo>
                <a:cubicBezTo>
                  <a:pt x="16085" y="12485"/>
                  <a:pt x="16085" y="12459"/>
                  <a:pt x="16071" y="12459"/>
                </a:cubicBezTo>
                <a:cubicBezTo>
                  <a:pt x="16058" y="12433"/>
                  <a:pt x="16071" y="12406"/>
                  <a:pt x="16071" y="12382"/>
                </a:cubicBezTo>
                <a:cubicBezTo>
                  <a:pt x="16058" y="12356"/>
                  <a:pt x="16058" y="12329"/>
                  <a:pt x="16058" y="12329"/>
                </a:cubicBezTo>
                <a:cubicBezTo>
                  <a:pt x="16044" y="12253"/>
                  <a:pt x="16044" y="12200"/>
                  <a:pt x="16044" y="12149"/>
                </a:cubicBezTo>
                <a:cubicBezTo>
                  <a:pt x="16044" y="12149"/>
                  <a:pt x="16044" y="12149"/>
                  <a:pt x="16044" y="12121"/>
                </a:cubicBezTo>
                <a:cubicBezTo>
                  <a:pt x="16030" y="12149"/>
                  <a:pt x="16018" y="12149"/>
                  <a:pt x="16018" y="12121"/>
                </a:cubicBezTo>
                <a:cubicBezTo>
                  <a:pt x="16018" y="12121"/>
                  <a:pt x="16018" y="12121"/>
                  <a:pt x="16004" y="12121"/>
                </a:cubicBezTo>
                <a:cubicBezTo>
                  <a:pt x="16004" y="12097"/>
                  <a:pt x="16004" y="12070"/>
                  <a:pt x="16004" y="12044"/>
                </a:cubicBezTo>
                <a:cubicBezTo>
                  <a:pt x="15990" y="12044"/>
                  <a:pt x="15990" y="12044"/>
                  <a:pt x="15990" y="12044"/>
                </a:cubicBezTo>
                <a:cubicBezTo>
                  <a:pt x="15976" y="11991"/>
                  <a:pt x="15964" y="11967"/>
                  <a:pt x="15936" y="11941"/>
                </a:cubicBezTo>
                <a:lnTo>
                  <a:pt x="15923" y="11941"/>
                </a:lnTo>
                <a:cubicBezTo>
                  <a:pt x="15909" y="11864"/>
                  <a:pt x="15936" y="11785"/>
                  <a:pt x="15949" y="11708"/>
                </a:cubicBezTo>
                <a:cubicBezTo>
                  <a:pt x="15936" y="11708"/>
                  <a:pt x="15936" y="11708"/>
                  <a:pt x="15936" y="11708"/>
                </a:cubicBezTo>
                <a:cubicBezTo>
                  <a:pt x="15923" y="11681"/>
                  <a:pt x="15949" y="11578"/>
                  <a:pt x="15964" y="11525"/>
                </a:cubicBezTo>
                <a:cubicBezTo>
                  <a:pt x="15949" y="11525"/>
                  <a:pt x="15949" y="11525"/>
                  <a:pt x="15949" y="11525"/>
                </a:cubicBezTo>
                <a:cubicBezTo>
                  <a:pt x="15949" y="11473"/>
                  <a:pt x="15949" y="11422"/>
                  <a:pt x="15936" y="11343"/>
                </a:cubicBezTo>
                <a:cubicBezTo>
                  <a:pt x="15923" y="11292"/>
                  <a:pt x="15909" y="11240"/>
                  <a:pt x="15895" y="11163"/>
                </a:cubicBezTo>
                <a:cubicBezTo>
                  <a:pt x="15895" y="11110"/>
                  <a:pt x="15882" y="11033"/>
                  <a:pt x="15882" y="10954"/>
                </a:cubicBezTo>
                <a:cubicBezTo>
                  <a:pt x="15855" y="10930"/>
                  <a:pt x="15855" y="10877"/>
                  <a:pt x="15841" y="10851"/>
                </a:cubicBezTo>
                <a:lnTo>
                  <a:pt x="15828" y="10851"/>
                </a:lnTo>
                <a:cubicBezTo>
                  <a:pt x="15828" y="10981"/>
                  <a:pt x="15801" y="10930"/>
                  <a:pt x="15774" y="10981"/>
                </a:cubicBezTo>
                <a:cubicBezTo>
                  <a:pt x="15760" y="11007"/>
                  <a:pt x="15747" y="11060"/>
                  <a:pt x="15734" y="11033"/>
                </a:cubicBezTo>
                <a:lnTo>
                  <a:pt x="15734" y="11007"/>
                </a:lnTo>
                <a:cubicBezTo>
                  <a:pt x="15720" y="11007"/>
                  <a:pt x="15720" y="11007"/>
                  <a:pt x="15720" y="11033"/>
                </a:cubicBezTo>
                <a:cubicBezTo>
                  <a:pt x="15706" y="11033"/>
                  <a:pt x="15706" y="11007"/>
                  <a:pt x="15706" y="11007"/>
                </a:cubicBezTo>
                <a:lnTo>
                  <a:pt x="15706" y="10981"/>
                </a:lnTo>
                <a:cubicBezTo>
                  <a:pt x="15692" y="10981"/>
                  <a:pt x="15692" y="11007"/>
                  <a:pt x="15679" y="11007"/>
                </a:cubicBezTo>
                <a:lnTo>
                  <a:pt x="15666" y="11007"/>
                </a:lnTo>
                <a:cubicBezTo>
                  <a:pt x="15666" y="10954"/>
                  <a:pt x="15692" y="10904"/>
                  <a:pt x="15692" y="10851"/>
                </a:cubicBezTo>
                <a:cubicBezTo>
                  <a:pt x="15692" y="10774"/>
                  <a:pt x="15679" y="10669"/>
                  <a:pt x="15666" y="10618"/>
                </a:cubicBezTo>
                <a:cubicBezTo>
                  <a:pt x="15652" y="10618"/>
                  <a:pt x="15652" y="10618"/>
                  <a:pt x="15652" y="10618"/>
                </a:cubicBezTo>
                <a:lnTo>
                  <a:pt x="15652" y="10644"/>
                </a:lnTo>
                <a:cubicBezTo>
                  <a:pt x="15639" y="10644"/>
                  <a:pt x="15639" y="10618"/>
                  <a:pt x="15625" y="10618"/>
                </a:cubicBezTo>
                <a:cubicBezTo>
                  <a:pt x="15639" y="10618"/>
                  <a:pt x="15639" y="10618"/>
                  <a:pt x="15652" y="10618"/>
                </a:cubicBezTo>
                <a:cubicBezTo>
                  <a:pt x="15639" y="10565"/>
                  <a:pt x="15639" y="10539"/>
                  <a:pt x="15625" y="10515"/>
                </a:cubicBezTo>
                <a:cubicBezTo>
                  <a:pt x="15611" y="10515"/>
                  <a:pt x="15599" y="10515"/>
                  <a:pt x="15599" y="10515"/>
                </a:cubicBezTo>
                <a:cubicBezTo>
                  <a:pt x="15599" y="10488"/>
                  <a:pt x="15599" y="10488"/>
                  <a:pt x="15599" y="10462"/>
                </a:cubicBezTo>
                <a:cubicBezTo>
                  <a:pt x="15585" y="10462"/>
                  <a:pt x="15585" y="10462"/>
                  <a:pt x="15571" y="10462"/>
                </a:cubicBezTo>
                <a:cubicBezTo>
                  <a:pt x="15531" y="10436"/>
                  <a:pt x="15545" y="10229"/>
                  <a:pt x="15503" y="10176"/>
                </a:cubicBezTo>
                <a:cubicBezTo>
                  <a:pt x="15490" y="10203"/>
                  <a:pt x="15490" y="10203"/>
                  <a:pt x="15477" y="10203"/>
                </a:cubicBezTo>
                <a:cubicBezTo>
                  <a:pt x="15462" y="10176"/>
                  <a:pt x="15462" y="10176"/>
                  <a:pt x="15450" y="10150"/>
                </a:cubicBezTo>
                <a:lnTo>
                  <a:pt x="15450" y="10176"/>
                </a:lnTo>
                <a:cubicBezTo>
                  <a:pt x="15450" y="10203"/>
                  <a:pt x="15450" y="10229"/>
                  <a:pt x="15450" y="10256"/>
                </a:cubicBezTo>
                <a:cubicBezTo>
                  <a:pt x="15436" y="10282"/>
                  <a:pt x="15436" y="10282"/>
                  <a:pt x="15436" y="10306"/>
                </a:cubicBezTo>
                <a:cubicBezTo>
                  <a:pt x="15422" y="10306"/>
                  <a:pt x="15422" y="10306"/>
                  <a:pt x="15422" y="10306"/>
                </a:cubicBezTo>
                <a:cubicBezTo>
                  <a:pt x="15422" y="10282"/>
                  <a:pt x="15408" y="10282"/>
                  <a:pt x="15408" y="10256"/>
                </a:cubicBezTo>
                <a:cubicBezTo>
                  <a:pt x="15408" y="10282"/>
                  <a:pt x="15396" y="10282"/>
                  <a:pt x="15396" y="10306"/>
                </a:cubicBezTo>
                <a:cubicBezTo>
                  <a:pt x="15396" y="10306"/>
                  <a:pt x="15396" y="10306"/>
                  <a:pt x="15382" y="10306"/>
                </a:cubicBezTo>
                <a:lnTo>
                  <a:pt x="15382" y="10282"/>
                </a:lnTo>
                <a:cubicBezTo>
                  <a:pt x="15368" y="10306"/>
                  <a:pt x="15368" y="10306"/>
                  <a:pt x="15368" y="10306"/>
                </a:cubicBezTo>
                <a:lnTo>
                  <a:pt x="15355" y="10306"/>
                </a:lnTo>
                <a:cubicBezTo>
                  <a:pt x="15355" y="10306"/>
                  <a:pt x="15355" y="10306"/>
                  <a:pt x="15355" y="10332"/>
                </a:cubicBezTo>
                <a:lnTo>
                  <a:pt x="15341" y="10332"/>
                </a:lnTo>
                <a:cubicBezTo>
                  <a:pt x="15328" y="10306"/>
                  <a:pt x="15328" y="10282"/>
                  <a:pt x="15328" y="10282"/>
                </a:cubicBezTo>
                <a:cubicBezTo>
                  <a:pt x="15315" y="10306"/>
                  <a:pt x="15315" y="10306"/>
                  <a:pt x="15315" y="10332"/>
                </a:cubicBezTo>
                <a:cubicBezTo>
                  <a:pt x="15315" y="10332"/>
                  <a:pt x="15315" y="10332"/>
                  <a:pt x="15301" y="10332"/>
                </a:cubicBezTo>
                <a:cubicBezTo>
                  <a:pt x="15301" y="10306"/>
                  <a:pt x="15301" y="10282"/>
                  <a:pt x="15287" y="10282"/>
                </a:cubicBezTo>
                <a:cubicBezTo>
                  <a:pt x="15287" y="10306"/>
                  <a:pt x="15273" y="10306"/>
                  <a:pt x="15273" y="10332"/>
                </a:cubicBezTo>
                <a:cubicBezTo>
                  <a:pt x="15261" y="10332"/>
                  <a:pt x="15233" y="10359"/>
                  <a:pt x="15219" y="10385"/>
                </a:cubicBezTo>
                <a:cubicBezTo>
                  <a:pt x="15219" y="10385"/>
                  <a:pt x="15219" y="10412"/>
                  <a:pt x="15219" y="10436"/>
                </a:cubicBezTo>
                <a:cubicBezTo>
                  <a:pt x="15206" y="10462"/>
                  <a:pt x="15192" y="10515"/>
                  <a:pt x="15179" y="10539"/>
                </a:cubicBezTo>
                <a:cubicBezTo>
                  <a:pt x="15152" y="10565"/>
                  <a:pt x="15124" y="10565"/>
                  <a:pt x="15112" y="10592"/>
                </a:cubicBezTo>
                <a:cubicBezTo>
                  <a:pt x="15098" y="10618"/>
                  <a:pt x="15071" y="10669"/>
                  <a:pt x="15058" y="10721"/>
                </a:cubicBezTo>
                <a:cubicBezTo>
                  <a:pt x="15044" y="10748"/>
                  <a:pt x="15031" y="10748"/>
                  <a:pt x="15031" y="10748"/>
                </a:cubicBezTo>
                <a:cubicBezTo>
                  <a:pt x="15017" y="10774"/>
                  <a:pt x="15003" y="10798"/>
                  <a:pt x="14990" y="10825"/>
                </a:cubicBezTo>
                <a:cubicBezTo>
                  <a:pt x="14977" y="10851"/>
                  <a:pt x="14963" y="10851"/>
                  <a:pt x="14949" y="10877"/>
                </a:cubicBezTo>
                <a:cubicBezTo>
                  <a:pt x="14936" y="10877"/>
                  <a:pt x="14936" y="10930"/>
                  <a:pt x="14922" y="10954"/>
                </a:cubicBezTo>
                <a:cubicBezTo>
                  <a:pt x="14909" y="10981"/>
                  <a:pt x="14895" y="10954"/>
                  <a:pt x="14882" y="10981"/>
                </a:cubicBezTo>
                <a:cubicBezTo>
                  <a:pt x="14868" y="11007"/>
                  <a:pt x="14868" y="11033"/>
                  <a:pt x="14854" y="11033"/>
                </a:cubicBezTo>
                <a:cubicBezTo>
                  <a:pt x="14842" y="11033"/>
                  <a:pt x="14828" y="11033"/>
                  <a:pt x="14814" y="11060"/>
                </a:cubicBezTo>
                <a:cubicBezTo>
                  <a:pt x="14814" y="11060"/>
                  <a:pt x="14814" y="11084"/>
                  <a:pt x="14800" y="11110"/>
                </a:cubicBezTo>
                <a:cubicBezTo>
                  <a:pt x="14800" y="11163"/>
                  <a:pt x="14814" y="11240"/>
                  <a:pt x="14800" y="11292"/>
                </a:cubicBezTo>
                <a:cubicBezTo>
                  <a:pt x="14842" y="11369"/>
                  <a:pt x="14787" y="11473"/>
                  <a:pt x="14787" y="11552"/>
                </a:cubicBezTo>
                <a:cubicBezTo>
                  <a:pt x="14774" y="11602"/>
                  <a:pt x="14787" y="11655"/>
                  <a:pt x="14787" y="11708"/>
                </a:cubicBezTo>
                <a:cubicBezTo>
                  <a:pt x="14774" y="11708"/>
                  <a:pt x="14760" y="11708"/>
                  <a:pt x="14747" y="11708"/>
                </a:cubicBezTo>
                <a:cubicBezTo>
                  <a:pt x="14747" y="11734"/>
                  <a:pt x="14733" y="11758"/>
                  <a:pt x="14733" y="11785"/>
                </a:cubicBezTo>
                <a:cubicBezTo>
                  <a:pt x="14733" y="11811"/>
                  <a:pt x="14747" y="11811"/>
                  <a:pt x="14747" y="11811"/>
                </a:cubicBezTo>
                <a:cubicBezTo>
                  <a:pt x="14733" y="11837"/>
                  <a:pt x="14705" y="11837"/>
                  <a:pt x="14693" y="11864"/>
                </a:cubicBezTo>
                <a:cubicBezTo>
                  <a:pt x="14679" y="11864"/>
                  <a:pt x="14693" y="11888"/>
                  <a:pt x="14679" y="11914"/>
                </a:cubicBezTo>
                <a:cubicBezTo>
                  <a:pt x="14679" y="11941"/>
                  <a:pt x="14652" y="11967"/>
                  <a:pt x="14639" y="11967"/>
                </a:cubicBezTo>
                <a:cubicBezTo>
                  <a:pt x="14625" y="11941"/>
                  <a:pt x="14611" y="11914"/>
                  <a:pt x="14598" y="11888"/>
                </a:cubicBezTo>
                <a:cubicBezTo>
                  <a:pt x="14584" y="11837"/>
                  <a:pt x="14584" y="11785"/>
                  <a:pt x="14571" y="11758"/>
                </a:cubicBezTo>
                <a:cubicBezTo>
                  <a:pt x="14558" y="11681"/>
                  <a:pt x="14544" y="11602"/>
                  <a:pt x="14530" y="11552"/>
                </a:cubicBezTo>
                <a:cubicBezTo>
                  <a:pt x="14516" y="11525"/>
                  <a:pt x="14516" y="11499"/>
                  <a:pt x="14504" y="11473"/>
                </a:cubicBezTo>
                <a:cubicBezTo>
                  <a:pt x="14504" y="11448"/>
                  <a:pt x="14490" y="11422"/>
                  <a:pt x="14490" y="11396"/>
                </a:cubicBezTo>
                <a:cubicBezTo>
                  <a:pt x="14476" y="11319"/>
                  <a:pt x="14463" y="11266"/>
                  <a:pt x="14449" y="11216"/>
                </a:cubicBezTo>
                <a:cubicBezTo>
                  <a:pt x="14435" y="11110"/>
                  <a:pt x="14409" y="11033"/>
                  <a:pt x="14395" y="10930"/>
                </a:cubicBezTo>
                <a:cubicBezTo>
                  <a:pt x="14381" y="10851"/>
                  <a:pt x="14381" y="10774"/>
                  <a:pt x="14368" y="10697"/>
                </a:cubicBezTo>
                <a:cubicBezTo>
                  <a:pt x="14368" y="10618"/>
                  <a:pt x="14355" y="10565"/>
                  <a:pt x="14355" y="10515"/>
                </a:cubicBezTo>
                <a:cubicBezTo>
                  <a:pt x="14355" y="10488"/>
                  <a:pt x="14368" y="10462"/>
                  <a:pt x="14368" y="10436"/>
                </a:cubicBezTo>
                <a:cubicBezTo>
                  <a:pt x="14381" y="10412"/>
                  <a:pt x="14355" y="10385"/>
                  <a:pt x="14355" y="10385"/>
                </a:cubicBezTo>
                <a:cubicBezTo>
                  <a:pt x="14341" y="10332"/>
                  <a:pt x="14341" y="10282"/>
                  <a:pt x="14355" y="10256"/>
                </a:cubicBezTo>
                <a:cubicBezTo>
                  <a:pt x="14341" y="10256"/>
                  <a:pt x="14327" y="10256"/>
                  <a:pt x="14314" y="10256"/>
                </a:cubicBezTo>
                <a:cubicBezTo>
                  <a:pt x="14314" y="10282"/>
                  <a:pt x="14314" y="10282"/>
                  <a:pt x="14314" y="10306"/>
                </a:cubicBezTo>
                <a:cubicBezTo>
                  <a:pt x="14341" y="10359"/>
                  <a:pt x="14287" y="10412"/>
                  <a:pt x="14260" y="10412"/>
                </a:cubicBezTo>
                <a:cubicBezTo>
                  <a:pt x="14246" y="10436"/>
                  <a:pt x="14246" y="10436"/>
                  <a:pt x="14234" y="10436"/>
                </a:cubicBezTo>
                <a:cubicBezTo>
                  <a:pt x="14206" y="10436"/>
                  <a:pt x="14125" y="10282"/>
                  <a:pt x="14111" y="10229"/>
                </a:cubicBezTo>
                <a:cubicBezTo>
                  <a:pt x="14152" y="10203"/>
                  <a:pt x="14165" y="10256"/>
                  <a:pt x="14192" y="10203"/>
                </a:cubicBezTo>
                <a:cubicBezTo>
                  <a:pt x="14206" y="10203"/>
                  <a:pt x="14206" y="10176"/>
                  <a:pt x="14206" y="10176"/>
                </a:cubicBezTo>
                <a:cubicBezTo>
                  <a:pt x="14165" y="10203"/>
                  <a:pt x="14097" y="10150"/>
                  <a:pt x="14085" y="10100"/>
                </a:cubicBezTo>
                <a:cubicBezTo>
                  <a:pt x="14071" y="10073"/>
                  <a:pt x="14071" y="10073"/>
                  <a:pt x="14057" y="10047"/>
                </a:cubicBezTo>
                <a:cubicBezTo>
                  <a:pt x="14043" y="10020"/>
                  <a:pt x="14030" y="10047"/>
                  <a:pt x="14017" y="10020"/>
                </a:cubicBezTo>
                <a:cubicBezTo>
                  <a:pt x="14017" y="9996"/>
                  <a:pt x="14017" y="9970"/>
                  <a:pt x="14003" y="9944"/>
                </a:cubicBezTo>
                <a:cubicBezTo>
                  <a:pt x="13990" y="9944"/>
                  <a:pt x="13990" y="9917"/>
                  <a:pt x="13976" y="9917"/>
                </a:cubicBezTo>
                <a:cubicBezTo>
                  <a:pt x="13976" y="9867"/>
                  <a:pt x="13976" y="9867"/>
                  <a:pt x="13963" y="9840"/>
                </a:cubicBezTo>
                <a:cubicBezTo>
                  <a:pt x="13936" y="9840"/>
                  <a:pt x="13827" y="9917"/>
                  <a:pt x="13814" y="9840"/>
                </a:cubicBezTo>
                <a:cubicBezTo>
                  <a:pt x="13800" y="9840"/>
                  <a:pt x="13787" y="9867"/>
                  <a:pt x="13773" y="9867"/>
                </a:cubicBezTo>
                <a:cubicBezTo>
                  <a:pt x="13760" y="9867"/>
                  <a:pt x="13733" y="9867"/>
                  <a:pt x="13719" y="9867"/>
                </a:cubicBezTo>
                <a:cubicBezTo>
                  <a:pt x="13692" y="9891"/>
                  <a:pt x="13667" y="9891"/>
                  <a:pt x="13639" y="9891"/>
                </a:cubicBezTo>
                <a:cubicBezTo>
                  <a:pt x="13626" y="9891"/>
                  <a:pt x="13612" y="9867"/>
                  <a:pt x="13599" y="9867"/>
                </a:cubicBezTo>
                <a:cubicBezTo>
                  <a:pt x="13572" y="9867"/>
                  <a:pt x="13532" y="9867"/>
                  <a:pt x="13504" y="9867"/>
                </a:cubicBezTo>
                <a:cubicBezTo>
                  <a:pt x="13504" y="9840"/>
                  <a:pt x="13490" y="9840"/>
                  <a:pt x="13490" y="9840"/>
                </a:cubicBezTo>
                <a:cubicBezTo>
                  <a:pt x="13478" y="9840"/>
                  <a:pt x="13450" y="9840"/>
                  <a:pt x="13437" y="9840"/>
                </a:cubicBezTo>
                <a:cubicBezTo>
                  <a:pt x="13423" y="9814"/>
                  <a:pt x="13409" y="9788"/>
                  <a:pt x="13397" y="9788"/>
                </a:cubicBezTo>
                <a:cubicBezTo>
                  <a:pt x="13397" y="9763"/>
                  <a:pt x="13383" y="9735"/>
                  <a:pt x="13383" y="9711"/>
                </a:cubicBezTo>
                <a:cubicBezTo>
                  <a:pt x="13369" y="9684"/>
                  <a:pt x="13369" y="9658"/>
                  <a:pt x="13369" y="9658"/>
                </a:cubicBezTo>
                <a:cubicBezTo>
                  <a:pt x="13355" y="9658"/>
                  <a:pt x="13355" y="9632"/>
                  <a:pt x="13355" y="9632"/>
                </a:cubicBezTo>
                <a:cubicBezTo>
                  <a:pt x="13329" y="9607"/>
                  <a:pt x="13301" y="9632"/>
                  <a:pt x="13288" y="9658"/>
                </a:cubicBezTo>
                <a:cubicBezTo>
                  <a:pt x="13274" y="9658"/>
                  <a:pt x="13248" y="9711"/>
                  <a:pt x="13248" y="9711"/>
                </a:cubicBezTo>
                <a:cubicBezTo>
                  <a:pt x="13220" y="9711"/>
                  <a:pt x="13220" y="9684"/>
                  <a:pt x="13193" y="9684"/>
                </a:cubicBezTo>
                <a:cubicBezTo>
                  <a:pt x="13180" y="9658"/>
                  <a:pt x="13153" y="9658"/>
                  <a:pt x="13125" y="9632"/>
                </a:cubicBezTo>
                <a:cubicBezTo>
                  <a:pt x="13125" y="9607"/>
                  <a:pt x="13113" y="9581"/>
                  <a:pt x="13099" y="9581"/>
                </a:cubicBezTo>
                <a:cubicBezTo>
                  <a:pt x="13085" y="9555"/>
                  <a:pt x="13045" y="9555"/>
                  <a:pt x="13031" y="9502"/>
                </a:cubicBezTo>
                <a:cubicBezTo>
                  <a:pt x="13017" y="9478"/>
                  <a:pt x="13004" y="9399"/>
                  <a:pt x="12991" y="9372"/>
                </a:cubicBezTo>
                <a:cubicBezTo>
                  <a:pt x="12991" y="9372"/>
                  <a:pt x="12991" y="9348"/>
                  <a:pt x="12991" y="9322"/>
                </a:cubicBezTo>
                <a:cubicBezTo>
                  <a:pt x="12991" y="9295"/>
                  <a:pt x="12964" y="9269"/>
                  <a:pt x="12964" y="9245"/>
                </a:cubicBezTo>
                <a:cubicBezTo>
                  <a:pt x="12936" y="9269"/>
                  <a:pt x="12910" y="9269"/>
                  <a:pt x="12910" y="9245"/>
                </a:cubicBezTo>
                <a:cubicBezTo>
                  <a:pt x="12896" y="9216"/>
                  <a:pt x="12896" y="9216"/>
                  <a:pt x="12896" y="9192"/>
                </a:cubicBezTo>
                <a:cubicBezTo>
                  <a:pt x="12882" y="9216"/>
                  <a:pt x="12882" y="9245"/>
                  <a:pt x="12869" y="9269"/>
                </a:cubicBezTo>
                <a:cubicBezTo>
                  <a:pt x="12855" y="9269"/>
                  <a:pt x="12829" y="9269"/>
                  <a:pt x="12829" y="9269"/>
                </a:cubicBezTo>
                <a:cubicBezTo>
                  <a:pt x="12829" y="9295"/>
                  <a:pt x="12829" y="9295"/>
                  <a:pt x="12829" y="9322"/>
                </a:cubicBezTo>
                <a:lnTo>
                  <a:pt x="12815" y="9322"/>
                </a:lnTo>
                <a:cubicBezTo>
                  <a:pt x="12815" y="9322"/>
                  <a:pt x="12815" y="9348"/>
                  <a:pt x="12801" y="9348"/>
                </a:cubicBezTo>
                <a:cubicBezTo>
                  <a:pt x="12801" y="9348"/>
                  <a:pt x="12815" y="9348"/>
                  <a:pt x="12815" y="9372"/>
                </a:cubicBezTo>
                <a:cubicBezTo>
                  <a:pt x="12815" y="9348"/>
                  <a:pt x="12829" y="9348"/>
                  <a:pt x="12829" y="9348"/>
                </a:cubicBezTo>
                <a:cubicBezTo>
                  <a:pt x="12842" y="9425"/>
                  <a:pt x="12869" y="9502"/>
                  <a:pt x="12882" y="9581"/>
                </a:cubicBezTo>
                <a:cubicBezTo>
                  <a:pt x="12896" y="9581"/>
                  <a:pt x="12896" y="9581"/>
                  <a:pt x="12910" y="9581"/>
                </a:cubicBezTo>
                <a:cubicBezTo>
                  <a:pt x="12896" y="9607"/>
                  <a:pt x="12896" y="9607"/>
                  <a:pt x="12910" y="9607"/>
                </a:cubicBezTo>
                <a:cubicBezTo>
                  <a:pt x="12910" y="9658"/>
                  <a:pt x="12950" y="9632"/>
                  <a:pt x="12964" y="9684"/>
                </a:cubicBezTo>
                <a:cubicBezTo>
                  <a:pt x="12950" y="9684"/>
                  <a:pt x="12950" y="9684"/>
                  <a:pt x="12950" y="9711"/>
                </a:cubicBezTo>
                <a:lnTo>
                  <a:pt x="12950" y="9735"/>
                </a:lnTo>
                <a:cubicBezTo>
                  <a:pt x="12950" y="9788"/>
                  <a:pt x="12950" y="9788"/>
                  <a:pt x="12964" y="9814"/>
                </a:cubicBezTo>
                <a:cubicBezTo>
                  <a:pt x="12964" y="9814"/>
                  <a:pt x="12964" y="9814"/>
                  <a:pt x="12977" y="9840"/>
                </a:cubicBezTo>
                <a:cubicBezTo>
                  <a:pt x="12977" y="9867"/>
                  <a:pt x="12991" y="9944"/>
                  <a:pt x="13004" y="9970"/>
                </a:cubicBezTo>
                <a:cubicBezTo>
                  <a:pt x="13017" y="9970"/>
                  <a:pt x="13017" y="9944"/>
                  <a:pt x="13004" y="9917"/>
                </a:cubicBezTo>
                <a:cubicBezTo>
                  <a:pt x="13004" y="9891"/>
                  <a:pt x="13004" y="9788"/>
                  <a:pt x="13017" y="9763"/>
                </a:cubicBezTo>
                <a:cubicBezTo>
                  <a:pt x="13031" y="9763"/>
                  <a:pt x="13031" y="9763"/>
                  <a:pt x="13031" y="9763"/>
                </a:cubicBezTo>
                <a:cubicBezTo>
                  <a:pt x="13031" y="9788"/>
                  <a:pt x="13045" y="9788"/>
                  <a:pt x="13045" y="9788"/>
                </a:cubicBezTo>
                <a:lnTo>
                  <a:pt x="13045" y="9891"/>
                </a:lnTo>
                <a:cubicBezTo>
                  <a:pt x="13045" y="9944"/>
                  <a:pt x="13031" y="9944"/>
                  <a:pt x="13031" y="9996"/>
                </a:cubicBezTo>
                <a:cubicBezTo>
                  <a:pt x="13045" y="9996"/>
                  <a:pt x="13045" y="9996"/>
                  <a:pt x="13045" y="10020"/>
                </a:cubicBezTo>
                <a:cubicBezTo>
                  <a:pt x="13059" y="10020"/>
                  <a:pt x="13071" y="10020"/>
                  <a:pt x="13085" y="10020"/>
                </a:cubicBezTo>
                <a:cubicBezTo>
                  <a:pt x="13085" y="10020"/>
                  <a:pt x="13099" y="10020"/>
                  <a:pt x="13099" y="9996"/>
                </a:cubicBezTo>
                <a:cubicBezTo>
                  <a:pt x="13113" y="10020"/>
                  <a:pt x="13180" y="10020"/>
                  <a:pt x="13193" y="10020"/>
                </a:cubicBezTo>
                <a:cubicBezTo>
                  <a:pt x="13193" y="9996"/>
                  <a:pt x="13193" y="9996"/>
                  <a:pt x="13193" y="9996"/>
                </a:cubicBezTo>
                <a:cubicBezTo>
                  <a:pt x="13206" y="9996"/>
                  <a:pt x="13206" y="9996"/>
                  <a:pt x="13220" y="9996"/>
                </a:cubicBezTo>
                <a:cubicBezTo>
                  <a:pt x="13220" y="9970"/>
                  <a:pt x="13220" y="9996"/>
                  <a:pt x="13234" y="9970"/>
                </a:cubicBezTo>
                <a:cubicBezTo>
                  <a:pt x="13234" y="9944"/>
                  <a:pt x="13248" y="9944"/>
                  <a:pt x="13248" y="9917"/>
                </a:cubicBezTo>
                <a:cubicBezTo>
                  <a:pt x="13274" y="9867"/>
                  <a:pt x="13288" y="9840"/>
                  <a:pt x="13315" y="9814"/>
                </a:cubicBezTo>
                <a:cubicBezTo>
                  <a:pt x="13329" y="9788"/>
                  <a:pt x="13329" y="9763"/>
                  <a:pt x="13342" y="9735"/>
                </a:cubicBezTo>
                <a:cubicBezTo>
                  <a:pt x="13342" y="9788"/>
                  <a:pt x="13342" y="9814"/>
                  <a:pt x="13329" y="9840"/>
                </a:cubicBezTo>
                <a:cubicBezTo>
                  <a:pt x="13342" y="9840"/>
                  <a:pt x="13342" y="9840"/>
                  <a:pt x="13342" y="9840"/>
                </a:cubicBezTo>
                <a:cubicBezTo>
                  <a:pt x="13342" y="9867"/>
                  <a:pt x="13342" y="9891"/>
                  <a:pt x="13342" y="9917"/>
                </a:cubicBezTo>
                <a:cubicBezTo>
                  <a:pt x="13355" y="9970"/>
                  <a:pt x="13369" y="9996"/>
                  <a:pt x="13397" y="10020"/>
                </a:cubicBezTo>
                <a:cubicBezTo>
                  <a:pt x="13409" y="10047"/>
                  <a:pt x="13423" y="10073"/>
                  <a:pt x="13450" y="10073"/>
                </a:cubicBezTo>
                <a:cubicBezTo>
                  <a:pt x="13463" y="10100"/>
                  <a:pt x="13478" y="10073"/>
                  <a:pt x="13478" y="10100"/>
                </a:cubicBezTo>
                <a:cubicBezTo>
                  <a:pt x="13490" y="10126"/>
                  <a:pt x="13504" y="10150"/>
                  <a:pt x="13518" y="10176"/>
                </a:cubicBezTo>
                <a:cubicBezTo>
                  <a:pt x="13532" y="10203"/>
                  <a:pt x="13558" y="10203"/>
                  <a:pt x="13558" y="10229"/>
                </a:cubicBezTo>
                <a:cubicBezTo>
                  <a:pt x="13544" y="10282"/>
                  <a:pt x="13532" y="10306"/>
                  <a:pt x="13518" y="10332"/>
                </a:cubicBezTo>
                <a:cubicBezTo>
                  <a:pt x="13518" y="10359"/>
                  <a:pt x="13504" y="10359"/>
                  <a:pt x="13490" y="10385"/>
                </a:cubicBezTo>
                <a:cubicBezTo>
                  <a:pt x="13490" y="10412"/>
                  <a:pt x="13490" y="10462"/>
                  <a:pt x="13478" y="10462"/>
                </a:cubicBezTo>
                <a:cubicBezTo>
                  <a:pt x="13463" y="10488"/>
                  <a:pt x="13450" y="10462"/>
                  <a:pt x="13437" y="10462"/>
                </a:cubicBezTo>
                <a:cubicBezTo>
                  <a:pt x="13423" y="10515"/>
                  <a:pt x="13437" y="10592"/>
                  <a:pt x="13437" y="10644"/>
                </a:cubicBezTo>
                <a:cubicBezTo>
                  <a:pt x="13397" y="10644"/>
                  <a:pt x="13369" y="10644"/>
                  <a:pt x="13355" y="10697"/>
                </a:cubicBezTo>
                <a:cubicBezTo>
                  <a:pt x="13355" y="10721"/>
                  <a:pt x="13355" y="10748"/>
                  <a:pt x="13355" y="10748"/>
                </a:cubicBezTo>
                <a:cubicBezTo>
                  <a:pt x="13329" y="10774"/>
                  <a:pt x="13315" y="10748"/>
                  <a:pt x="13288" y="10774"/>
                </a:cubicBezTo>
                <a:cubicBezTo>
                  <a:pt x="13274" y="10798"/>
                  <a:pt x="13274" y="10825"/>
                  <a:pt x="13274" y="10877"/>
                </a:cubicBezTo>
                <a:cubicBezTo>
                  <a:pt x="13261" y="10877"/>
                  <a:pt x="13261" y="10877"/>
                  <a:pt x="13248" y="10904"/>
                </a:cubicBezTo>
                <a:cubicBezTo>
                  <a:pt x="13234" y="10877"/>
                  <a:pt x="13220" y="10877"/>
                  <a:pt x="13206" y="10877"/>
                </a:cubicBezTo>
                <a:cubicBezTo>
                  <a:pt x="13180" y="10904"/>
                  <a:pt x="13153" y="10904"/>
                  <a:pt x="13125" y="10930"/>
                </a:cubicBezTo>
                <a:cubicBezTo>
                  <a:pt x="13113" y="10930"/>
                  <a:pt x="13099" y="10981"/>
                  <a:pt x="13085" y="11007"/>
                </a:cubicBezTo>
                <a:cubicBezTo>
                  <a:pt x="13085" y="11033"/>
                  <a:pt x="13085" y="11060"/>
                  <a:pt x="13071" y="11060"/>
                </a:cubicBezTo>
                <a:cubicBezTo>
                  <a:pt x="13017" y="11110"/>
                  <a:pt x="12964" y="11110"/>
                  <a:pt x="12910" y="11163"/>
                </a:cubicBezTo>
                <a:cubicBezTo>
                  <a:pt x="12896" y="11187"/>
                  <a:pt x="12896" y="11216"/>
                  <a:pt x="12882" y="11240"/>
                </a:cubicBezTo>
                <a:cubicBezTo>
                  <a:pt x="12869" y="11240"/>
                  <a:pt x="12842" y="11240"/>
                  <a:pt x="12829" y="11240"/>
                </a:cubicBezTo>
                <a:cubicBezTo>
                  <a:pt x="12801" y="11266"/>
                  <a:pt x="12787" y="11292"/>
                  <a:pt x="12761" y="11319"/>
                </a:cubicBezTo>
                <a:cubicBezTo>
                  <a:pt x="12734" y="11319"/>
                  <a:pt x="12706" y="11319"/>
                  <a:pt x="12693" y="11319"/>
                </a:cubicBezTo>
                <a:cubicBezTo>
                  <a:pt x="12680" y="11343"/>
                  <a:pt x="12666" y="11343"/>
                  <a:pt x="12652" y="11369"/>
                </a:cubicBezTo>
                <a:cubicBezTo>
                  <a:pt x="12626" y="11422"/>
                  <a:pt x="12557" y="11422"/>
                  <a:pt x="12545" y="11343"/>
                </a:cubicBezTo>
                <a:cubicBezTo>
                  <a:pt x="12545" y="11319"/>
                  <a:pt x="12545" y="11292"/>
                  <a:pt x="12545" y="11266"/>
                </a:cubicBezTo>
                <a:cubicBezTo>
                  <a:pt x="12531" y="11216"/>
                  <a:pt x="12517" y="11136"/>
                  <a:pt x="12504" y="11060"/>
                </a:cubicBezTo>
                <a:cubicBezTo>
                  <a:pt x="12504" y="11033"/>
                  <a:pt x="12504" y="11033"/>
                  <a:pt x="12517" y="11007"/>
                </a:cubicBezTo>
                <a:cubicBezTo>
                  <a:pt x="12504" y="10981"/>
                  <a:pt x="12504" y="10954"/>
                  <a:pt x="12504" y="10930"/>
                </a:cubicBezTo>
                <a:cubicBezTo>
                  <a:pt x="12491" y="10877"/>
                  <a:pt x="12477" y="10825"/>
                  <a:pt x="12450" y="10798"/>
                </a:cubicBezTo>
                <a:cubicBezTo>
                  <a:pt x="12450" y="10774"/>
                  <a:pt x="12436" y="10774"/>
                  <a:pt x="12436" y="10748"/>
                </a:cubicBezTo>
                <a:cubicBezTo>
                  <a:pt x="12409" y="10697"/>
                  <a:pt x="12396" y="10618"/>
                  <a:pt x="12382" y="10539"/>
                </a:cubicBezTo>
                <a:cubicBezTo>
                  <a:pt x="12368" y="10515"/>
                  <a:pt x="12328" y="10488"/>
                  <a:pt x="12314" y="10462"/>
                </a:cubicBezTo>
                <a:cubicBezTo>
                  <a:pt x="12301" y="10436"/>
                  <a:pt x="12288" y="10385"/>
                  <a:pt x="12288" y="10359"/>
                </a:cubicBezTo>
                <a:cubicBezTo>
                  <a:pt x="12274" y="10306"/>
                  <a:pt x="12288" y="10229"/>
                  <a:pt x="12274" y="10176"/>
                </a:cubicBezTo>
                <a:cubicBezTo>
                  <a:pt x="12261" y="10126"/>
                  <a:pt x="12247" y="10100"/>
                  <a:pt x="12234" y="10047"/>
                </a:cubicBezTo>
                <a:cubicBezTo>
                  <a:pt x="12207" y="9996"/>
                  <a:pt x="12179" y="9996"/>
                  <a:pt x="12166" y="9944"/>
                </a:cubicBezTo>
                <a:cubicBezTo>
                  <a:pt x="12166" y="9867"/>
                  <a:pt x="12139" y="9814"/>
                  <a:pt x="12125" y="9763"/>
                </a:cubicBezTo>
                <a:cubicBezTo>
                  <a:pt x="12098" y="9711"/>
                  <a:pt x="12085" y="9658"/>
                  <a:pt x="12058" y="9581"/>
                </a:cubicBezTo>
                <a:cubicBezTo>
                  <a:pt x="12058" y="9555"/>
                  <a:pt x="12044" y="9528"/>
                  <a:pt x="12030" y="9502"/>
                </a:cubicBezTo>
                <a:lnTo>
                  <a:pt x="12018" y="9502"/>
                </a:lnTo>
                <a:cubicBezTo>
                  <a:pt x="12018" y="9451"/>
                  <a:pt x="12030" y="9399"/>
                  <a:pt x="12030" y="9348"/>
                </a:cubicBezTo>
                <a:cubicBezTo>
                  <a:pt x="12030" y="9322"/>
                  <a:pt x="12018" y="9322"/>
                  <a:pt x="12018" y="9322"/>
                </a:cubicBezTo>
                <a:cubicBezTo>
                  <a:pt x="12004" y="9245"/>
                  <a:pt x="11990" y="9166"/>
                  <a:pt x="11977" y="9087"/>
                </a:cubicBezTo>
                <a:cubicBezTo>
                  <a:pt x="11990" y="9063"/>
                  <a:pt x="12004" y="9010"/>
                  <a:pt x="12004" y="8959"/>
                </a:cubicBezTo>
                <a:cubicBezTo>
                  <a:pt x="12018" y="8959"/>
                  <a:pt x="12018" y="8933"/>
                  <a:pt x="12018" y="8907"/>
                </a:cubicBezTo>
                <a:cubicBezTo>
                  <a:pt x="12030" y="8854"/>
                  <a:pt x="12044" y="8724"/>
                  <a:pt x="12085" y="8674"/>
                </a:cubicBezTo>
                <a:cubicBezTo>
                  <a:pt x="12072" y="8621"/>
                  <a:pt x="12085" y="8595"/>
                  <a:pt x="12058" y="8544"/>
                </a:cubicBezTo>
                <a:cubicBezTo>
                  <a:pt x="12072" y="8518"/>
                  <a:pt x="12072" y="8491"/>
                  <a:pt x="12072" y="8491"/>
                </a:cubicBezTo>
                <a:cubicBezTo>
                  <a:pt x="12072" y="8465"/>
                  <a:pt x="12072" y="8465"/>
                  <a:pt x="12072" y="8439"/>
                </a:cubicBezTo>
                <a:cubicBezTo>
                  <a:pt x="12072" y="8415"/>
                  <a:pt x="12085" y="8415"/>
                  <a:pt x="12098" y="8388"/>
                </a:cubicBezTo>
                <a:cubicBezTo>
                  <a:pt x="12085" y="8388"/>
                  <a:pt x="12085" y="8362"/>
                  <a:pt x="12085" y="8362"/>
                </a:cubicBezTo>
                <a:cubicBezTo>
                  <a:pt x="12072" y="8388"/>
                  <a:pt x="12058" y="8388"/>
                  <a:pt x="12058" y="8415"/>
                </a:cubicBezTo>
                <a:cubicBezTo>
                  <a:pt x="12030" y="8415"/>
                  <a:pt x="12018" y="8388"/>
                  <a:pt x="11990" y="8388"/>
                </a:cubicBezTo>
                <a:cubicBezTo>
                  <a:pt x="11977" y="8415"/>
                  <a:pt x="11963" y="8415"/>
                  <a:pt x="11963" y="8439"/>
                </a:cubicBezTo>
                <a:cubicBezTo>
                  <a:pt x="11937" y="8465"/>
                  <a:pt x="11909" y="8491"/>
                  <a:pt x="11882" y="8465"/>
                </a:cubicBezTo>
                <a:cubicBezTo>
                  <a:pt x="11855" y="8465"/>
                  <a:pt x="11855" y="8415"/>
                  <a:pt x="11841" y="8388"/>
                </a:cubicBezTo>
                <a:cubicBezTo>
                  <a:pt x="11815" y="8362"/>
                  <a:pt x="11788" y="8362"/>
                  <a:pt x="11760" y="8362"/>
                </a:cubicBezTo>
                <a:cubicBezTo>
                  <a:pt x="11748" y="8388"/>
                  <a:pt x="11748" y="8415"/>
                  <a:pt x="11748" y="8439"/>
                </a:cubicBezTo>
                <a:cubicBezTo>
                  <a:pt x="11748" y="8439"/>
                  <a:pt x="11734" y="8439"/>
                  <a:pt x="11734" y="8465"/>
                </a:cubicBezTo>
                <a:cubicBezTo>
                  <a:pt x="11720" y="8439"/>
                  <a:pt x="11693" y="8465"/>
                  <a:pt x="11679" y="8439"/>
                </a:cubicBezTo>
                <a:cubicBezTo>
                  <a:pt x="11666" y="8415"/>
                  <a:pt x="11666" y="8388"/>
                  <a:pt x="11653" y="8362"/>
                </a:cubicBezTo>
                <a:cubicBezTo>
                  <a:pt x="11653" y="8388"/>
                  <a:pt x="11653" y="8388"/>
                  <a:pt x="11639" y="8388"/>
                </a:cubicBezTo>
                <a:cubicBezTo>
                  <a:pt x="11625" y="8388"/>
                  <a:pt x="11625" y="8362"/>
                  <a:pt x="11611" y="8362"/>
                </a:cubicBezTo>
                <a:cubicBezTo>
                  <a:pt x="11611" y="8388"/>
                  <a:pt x="11599" y="8388"/>
                  <a:pt x="11599" y="8388"/>
                </a:cubicBezTo>
                <a:cubicBezTo>
                  <a:pt x="11599" y="8388"/>
                  <a:pt x="11585" y="8388"/>
                  <a:pt x="11585" y="8362"/>
                </a:cubicBezTo>
                <a:cubicBezTo>
                  <a:pt x="11599" y="8362"/>
                  <a:pt x="11599" y="8362"/>
                  <a:pt x="11599" y="8362"/>
                </a:cubicBezTo>
                <a:cubicBezTo>
                  <a:pt x="11599" y="8362"/>
                  <a:pt x="11599" y="8362"/>
                  <a:pt x="11599" y="8335"/>
                </a:cubicBezTo>
                <a:cubicBezTo>
                  <a:pt x="11585" y="8335"/>
                  <a:pt x="11571" y="8335"/>
                  <a:pt x="11557" y="8335"/>
                </a:cubicBezTo>
                <a:lnTo>
                  <a:pt x="11544" y="8335"/>
                </a:lnTo>
                <a:cubicBezTo>
                  <a:pt x="11557" y="8311"/>
                  <a:pt x="11557" y="8311"/>
                  <a:pt x="11571" y="8311"/>
                </a:cubicBezTo>
                <a:cubicBezTo>
                  <a:pt x="11557" y="8283"/>
                  <a:pt x="11544" y="8283"/>
                  <a:pt x="11544" y="8283"/>
                </a:cubicBezTo>
                <a:cubicBezTo>
                  <a:pt x="11531" y="8259"/>
                  <a:pt x="11544" y="8232"/>
                  <a:pt x="11544" y="8206"/>
                </a:cubicBezTo>
                <a:cubicBezTo>
                  <a:pt x="11517" y="8206"/>
                  <a:pt x="11517" y="8179"/>
                  <a:pt x="11490" y="8179"/>
                </a:cubicBezTo>
                <a:cubicBezTo>
                  <a:pt x="11490" y="8179"/>
                  <a:pt x="11490" y="8179"/>
                  <a:pt x="11490" y="8155"/>
                </a:cubicBezTo>
                <a:cubicBezTo>
                  <a:pt x="11504" y="8155"/>
                  <a:pt x="11504" y="8155"/>
                  <a:pt x="11504" y="8129"/>
                </a:cubicBezTo>
                <a:cubicBezTo>
                  <a:pt x="11504" y="8155"/>
                  <a:pt x="11517" y="8155"/>
                  <a:pt x="11517" y="8155"/>
                </a:cubicBezTo>
                <a:cubicBezTo>
                  <a:pt x="11531" y="8129"/>
                  <a:pt x="11531" y="8155"/>
                  <a:pt x="11531" y="8129"/>
                </a:cubicBezTo>
                <a:cubicBezTo>
                  <a:pt x="11517" y="8129"/>
                  <a:pt x="11517" y="8103"/>
                  <a:pt x="11517" y="8103"/>
                </a:cubicBezTo>
                <a:cubicBezTo>
                  <a:pt x="11531" y="8103"/>
                  <a:pt x="11531" y="8076"/>
                  <a:pt x="11531" y="8076"/>
                </a:cubicBezTo>
                <a:lnTo>
                  <a:pt x="11517" y="8076"/>
                </a:lnTo>
                <a:cubicBezTo>
                  <a:pt x="11517" y="8050"/>
                  <a:pt x="11531" y="8050"/>
                  <a:pt x="11517" y="8050"/>
                </a:cubicBezTo>
                <a:cubicBezTo>
                  <a:pt x="11517" y="8026"/>
                  <a:pt x="11517" y="8026"/>
                  <a:pt x="11504" y="8026"/>
                </a:cubicBezTo>
                <a:cubicBezTo>
                  <a:pt x="11517" y="8026"/>
                  <a:pt x="11517" y="7999"/>
                  <a:pt x="11517" y="7999"/>
                </a:cubicBezTo>
                <a:cubicBezTo>
                  <a:pt x="11517" y="7999"/>
                  <a:pt x="11531" y="7999"/>
                  <a:pt x="11531" y="7973"/>
                </a:cubicBezTo>
                <a:cubicBezTo>
                  <a:pt x="11517" y="7973"/>
                  <a:pt x="11490" y="7999"/>
                  <a:pt x="11477" y="7999"/>
                </a:cubicBezTo>
                <a:cubicBezTo>
                  <a:pt x="11477" y="7973"/>
                  <a:pt x="11477" y="7947"/>
                  <a:pt x="11477" y="7920"/>
                </a:cubicBezTo>
                <a:cubicBezTo>
                  <a:pt x="11490" y="7920"/>
                  <a:pt x="11490" y="7896"/>
                  <a:pt x="11490" y="7896"/>
                </a:cubicBezTo>
                <a:cubicBezTo>
                  <a:pt x="11504" y="7870"/>
                  <a:pt x="11531" y="7870"/>
                  <a:pt x="11544" y="7843"/>
                </a:cubicBezTo>
                <a:cubicBezTo>
                  <a:pt x="11557" y="7870"/>
                  <a:pt x="11571" y="7870"/>
                  <a:pt x="11585" y="7870"/>
                </a:cubicBezTo>
                <a:cubicBezTo>
                  <a:pt x="11585" y="7870"/>
                  <a:pt x="11571" y="7870"/>
                  <a:pt x="11571" y="7843"/>
                </a:cubicBezTo>
                <a:cubicBezTo>
                  <a:pt x="11585" y="7843"/>
                  <a:pt x="11585" y="7843"/>
                  <a:pt x="11599" y="7843"/>
                </a:cubicBezTo>
                <a:cubicBezTo>
                  <a:pt x="11599" y="7870"/>
                  <a:pt x="11585" y="7870"/>
                  <a:pt x="11585" y="7870"/>
                </a:cubicBezTo>
                <a:cubicBezTo>
                  <a:pt x="11611" y="7870"/>
                  <a:pt x="11639" y="7870"/>
                  <a:pt x="11666" y="7870"/>
                </a:cubicBezTo>
                <a:cubicBezTo>
                  <a:pt x="11666" y="7870"/>
                  <a:pt x="11666" y="7870"/>
                  <a:pt x="11666" y="7843"/>
                </a:cubicBezTo>
                <a:cubicBezTo>
                  <a:pt x="11653" y="7843"/>
                  <a:pt x="11653" y="7843"/>
                  <a:pt x="11639" y="7843"/>
                </a:cubicBezTo>
                <a:cubicBezTo>
                  <a:pt x="11639" y="7843"/>
                  <a:pt x="11639" y="7843"/>
                  <a:pt x="11653" y="7817"/>
                </a:cubicBezTo>
                <a:cubicBezTo>
                  <a:pt x="11666" y="7817"/>
                  <a:pt x="11693" y="7817"/>
                  <a:pt x="11706" y="7817"/>
                </a:cubicBezTo>
                <a:cubicBezTo>
                  <a:pt x="11693" y="7817"/>
                  <a:pt x="11679" y="7817"/>
                  <a:pt x="11679" y="7817"/>
                </a:cubicBezTo>
                <a:cubicBezTo>
                  <a:pt x="11666" y="7793"/>
                  <a:pt x="11666" y="7793"/>
                  <a:pt x="11653" y="7793"/>
                </a:cubicBezTo>
                <a:cubicBezTo>
                  <a:pt x="11666" y="7764"/>
                  <a:pt x="11666" y="7764"/>
                  <a:pt x="11666" y="7740"/>
                </a:cubicBezTo>
                <a:cubicBezTo>
                  <a:pt x="11679" y="7740"/>
                  <a:pt x="11706" y="7764"/>
                  <a:pt x="11720" y="7764"/>
                </a:cubicBezTo>
                <a:cubicBezTo>
                  <a:pt x="11734" y="7764"/>
                  <a:pt x="11734" y="7764"/>
                  <a:pt x="11734" y="7740"/>
                </a:cubicBezTo>
                <a:cubicBezTo>
                  <a:pt x="11760" y="7764"/>
                  <a:pt x="11774" y="7793"/>
                  <a:pt x="11801" y="7764"/>
                </a:cubicBezTo>
                <a:cubicBezTo>
                  <a:pt x="11801" y="7740"/>
                  <a:pt x="11801" y="7740"/>
                  <a:pt x="11801" y="7740"/>
                </a:cubicBezTo>
                <a:cubicBezTo>
                  <a:pt x="11841" y="7714"/>
                  <a:pt x="11869" y="7661"/>
                  <a:pt x="11909" y="7635"/>
                </a:cubicBezTo>
                <a:cubicBezTo>
                  <a:pt x="11963" y="7610"/>
                  <a:pt x="11990" y="7661"/>
                  <a:pt x="12030" y="7635"/>
                </a:cubicBezTo>
                <a:cubicBezTo>
                  <a:pt x="12030" y="7661"/>
                  <a:pt x="12030" y="7687"/>
                  <a:pt x="12044" y="7687"/>
                </a:cubicBezTo>
                <a:cubicBezTo>
                  <a:pt x="12072" y="7687"/>
                  <a:pt x="12085" y="7687"/>
                  <a:pt x="12085" y="7687"/>
                </a:cubicBezTo>
                <a:cubicBezTo>
                  <a:pt x="12098" y="7714"/>
                  <a:pt x="12098" y="7740"/>
                  <a:pt x="12112" y="7740"/>
                </a:cubicBezTo>
                <a:cubicBezTo>
                  <a:pt x="12139" y="7714"/>
                  <a:pt x="12153" y="7764"/>
                  <a:pt x="12179" y="7764"/>
                </a:cubicBezTo>
                <a:cubicBezTo>
                  <a:pt x="12193" y="7793"/>
                  <a:pt x="12234" y="7793"/>
                  <a:pt x="12261" y="7793"/>
                </a:cubicBezTo>
                <a:cubicBezTo>
                  <a:pt x="12261" y="7793"/>
                  <a:pt x="12274" y="7764"/>
                  <a:pt x="12288" y="7764"/>
                </a:cubicBezTo>
                <a:cubicBezTo>
                  <a:pt x="12314" y="7764"/>
                  <a:pt x="12328" y="7793"/>
                  <a:pt x="12356" y="7793"/>
                </a:cubicBezTo>
                <a:cubicBezTo>
                  <a:pt x="12409" y="7764"/>
                  <a:pt x="12450" y="7714"/>
                  <a:pt x="12423" y="7610"/>
                </a:cubicBezTo>
                <a:cubicBezTo>
                  <a:pt x="12423" y="7584"/>
                  <a:pt x="12423" y="7558"/>
                  <a:pt x="12423" y="7531"/>
                </a:cubicBezTo>
                <a:cubicBezTo>
                  <a:pt x="12409" y="7507"/>
                  <a:pt x="12356" y="7481"/>
                  <a:pt x="12342" y="7454"/>
                </a:cubicBezTo>
                <a:lnTo>
                  <a:pt x="12342" y="7428"/>
                </a:lnTo>
                <a:cubicBezTo>
                  <a:pt x="12328" y="7428"/>
                  <a:pt x="12314" y="7402"/>
                  <a:pt x="12301" y="7378"/>
                </a:cubicBezTo>
                <a:cubicBezTo>
                  <a:pt x="12288" y="7351"/>
                  <a:pt x="12261" y="7298"/>
                  <a:pt x="12247" y="7298"/>
                </a:cubicBezTo>
                <a:cubicBezTo>
                  <a:pt x="12234" y="7272"/>
                  <a:pt x="12219" y="7272"/>
                  <a:pt x="12219" y="7272"/>
                </a:cubicBezTo>
                <a:cubicBezTo>
                  <a:pt x="12207" y="7272"/>
                  <a:pt x="12207" y="7246"/>
                  <a:pt x="12193" y="7246"/>
                </a:cubicBezTo>
                <a:lnTo>
                  <a:pt x="12179" y="7246"/>
                </a:lnTo>
                <a:cubicBezTo>
                  <a:pt x="12166" y="7222"/>
                  <a:pt x="12153" y="7195"/>
                  <a:pt x="12139" y="7169"/>
                </a:cubicBezTo>
                <a:cubicBezTo>
                  <a:pt x="12153" y="7169"/>
                  <a:pt x="12179" y="7143"/>
                  <a:pt x="12193" y="7143"/>
                </a:cubicBezTo>
                <a:cubicBezTo>
                  <a:pt x="12193" y="7092"/>
                  <a:pt x="12207" y="7092"/>
                  <a:pt x="12207" y="7039"/>
                </a:cubicBezTo>
                <a:cubicBezTo>
                  <a:pt x="12219" y="7039"/>
                  <a:pt x="12234" y="7039"/>
                  <a:pt x="12234" y="7039"/>
                </a:cubicBezTo>
                <a:cubicBezTo>
                  <a:pt x="12219" y="7013"/>
                  <a:pt x="12207" y="6989"/>
                  <a:pt x="12193" y="6962"/>
                </a:cubicBezTo>
                <a:cubicBezTo>
                  <a:pt x="12234" y="6962"/>
                  <a:pt x="12261" y="6936"/>
                  <a:pt x="12288" y="6883"/>
                </a:cubicBezTo>
                <a:cubicBezTo>
                  <a:pt x="12288" y="6883"/>
                  <a:pt x="12288" y="6883"/>
                  <a:pt x="12274" y="6857"/>
                </a:cubicBezTo>
                <a:cubicBezTo>
                  <a:pt x="12261" y="6883"/>
                  <a:pt x="12247" y="6883"/>
                  <a:pt x="12219" y="6883"/>
                </a:cubicBezTo>
                <a:cubicBezTo>
                  <a:pt x="12207" y="6910"/>
                  <a:pt x="12193" y="6910"/>
                  <a:pt x="12166" y="6910"/>
                </a:cubicBezTo>
                <a:cubicBezTo>
                  <a:pt x="12166" y="6910"/>
                  <a:pt x="12166" y="6936"/>
                  <a:pt x="12153" y="6936"/>
                </a:cubicBezTo>
                <a:cubicBezTo>
                  <a:pt x="12125" y="6936"/>
                  <a:pt x="12098" y="6962"/>
                  <a:pt x="12072" y="6962"/>
                </a:cubicBezTo>
                <a:cubicBezTo>
                  <a:pt x="12072" y="6962"/>
                  <a:pt x="12072" y="6989"/>
                  <a:pt x="12058" y="6989"/>
                </a:cubicBezTo>
                <a:cubicBezTo>
                  <a:pt x="12044" y="6989"/>
                  <a:pt x="12044" y="6989"/>
                  <a:pt x="12044" y="6989"/>
                </a:cubicBezTo>
                <a:cubicBezTo>
                  <a:pt x="12044" y="6989"/>
                  <a:pt x="12044" y="6989"/>
                  <a:pt x="12030" y="6989"/>
                </a:cubicBezTo>
                <a:cubicBezTo>
                  <a:pt x="12030" y="7013"/>
                  <a:pt x="12030" y="7013"/>
                  <a:pt x="12018" y="7039"/>
                </a:cubicBezTo>
                <a:cubicBezTo>
                  <a:pt x="11990" y="7039"/>
                  <a:pt x="11977" y="7013"/>
                  <a:pt x="11949" y="7039"/>
                </a:cubicBezTo>
                <a:cubicBezTo>
                  <a:pt x="11977" y="7066"/>
                  <a:pt x="12018" y="7116"/>
                  <a:pt x="12030" y="7169"/>
                </a:cubicBezTo>
                <a:cubicBezTo>
                  <a:pt x="12044" y="7169"/>
                  <a:pt x="12058" y="7143"/>
                  <a:pt x="12072" y="7143"/>
                </a:cubicBezTo>
                <a:cubicBezTo>
                  <a:pt x="12085" y="7143"/>
                  <a:pt x="12098" y="7143"/>
                  <a:pt x="12112" y="7169"/>
                </a:cubicBezTo>
                <a:cubicBezTo>
                  <a:pt x="12112" y="7169"/>
                  <a:pt x="12112" y="7195"/>
                  <a:pt x="12098" y="7195"/>
                </a:cubicBezTo>
                <a:cubicBezTo>
                  <a:pt x="12098" y="7195"/>
                  <a:pt x="12085" y="7222"/>
                  <a:pt x="12072" y="7222"/>
                </a:cubicBezTo>
                <a:cubicBezTo>
                  <a:pt x="12072" y="7222"/>
                  <a:pt x="12058" y="7195"/>
                  <a:pt x="12044" y="7195"/>
                </a:cubicBezTo>
                <a:cubicBezTo>
                  <a:pt x="12044" y="7222"/>
                  <a:pt x="12030" y="7222"/>
                  <a:pt x="12030" y="7246"/>
                </a:cubicBezTo>
                <a:cubicBezTo>
                  <a:pt x="12018" y="7246"/>
                  <a:pt x="12004" y="7246"/>
                  <a:pt x="11990" y="7246"/>
                </a:cubicBezTo>
                <a:cubicBezTo>
                  <a:pt x="11963" y="7272"/>
                  <a:pt x="11990" y="7298"/>
                  <a:pt x="11923" y="7272"/>
                </a:cubicBezTo>
                <a:cubicBezTo>
                  <a:pt x="11949" y="7169"/>
                  <a:pt x="11909" y="7169"/>
                  <a:pt x="11869" y="7169"/>
                </a:cubicBezTo>
                <a:lnTo>
                  <a:pt x="11869" y="7143"/>
                </a:lnTo>
                <a:cubicBezTo>
                  <a:pt x="11882" y="7116"/>
                  <a:pt x="11923" y="7116"/>
                  <a:pt x="11937" y="7066"/>
                </a:cubicBezTo>
                <a:cubicBezTo>
                  <a:pt x="11937" y="7066"/>
                  <a:pt x="11937" y="7066"/>
                  <a:pt x="11937" y="7039"/>
                </a:cubicBezTo>
                <a:cubicBezTo>
                  <a:pt x="11882" y="7039"/>
                  <a:pt x="11855" y="7066"/>
                  <a:pt x="11828" y="7013"/>
                </a:cubicBezTo>
                <a:cubicBezTo>
                  <a:pt x="11841" y="6989"/>
                  <a:pt x="11841" y="6989"/>
                  <a:pt x="11841" y="6989"/>
                </a:cubicBezTo>
                <a:cubicBezTo>
                  <a:pt x="11841" y="6989"/>
                  <a:pt x="11841" y="6989"/>
                  <a:pt x="11841" y="6962"/>
                </a:cubicBezTo>
                <a:cubicBezTo>
                  <a:pt x="11841" y="6962"/>
                  <a:pt x="11841" y="6962"/>
                  <a:pt x="11828" y="6936"/>
                </a:cubicBezTo>
                <a:cubicBezTo>
                  <a:pt x="11828" y="6962"/>
                  <a:pt x="11828" y="6962"/>
                  <a:pt x="11828" y="6962"/>
                </a:cubicBezTo>
                <a:cubicBezTo>
                  <a:pt x="11734" y="6962"/>
                  <a:pt x="11760" y="7039"/>
                  <a:pt x="11720" y="7092"/>
                </a:cubicBezTo>
                <a:cubicBezTo>
                  <a:pt x="11706" y="7116"/>
                  <a:pt x="11679" y="7092"/>
                  <a:pt x="11679" y="7143"/>
                </a:cubicBezTo>
                <a:cubicBezTo>
                  <a:pt x="11693" y="7143"/>
                  <a:pt x="11693" y="7169"/>
                  <a:pt x="11693" y="7169"/>
                </a:cubicBezTo>
                <a:cubicBezTo>
                  <a:pt x="11693" y="7195"/>
                  <a:pt x="11693" y="7222"/>
                  <a:pt x="11679" y="7222"/>
                </a:cubicBezTo>
                <a:cubicBezTo>
                  <a:pt x="11639" y="7246"/>
                  <a:pt x="11625" y="7298"/>
                  <a:pt x="11625" y="7378"/>
                </a:cubicBezTo>
                <a:cubicBezTo>
                  <a:pt x="11625" y="7402"/>
                  <a:pt x="11625" y="7428"/>
                  <a:pt x="11611" y="7428"/>
                </a:cubicBezTo>
                <a:cubicBezTo>
                  <a:pt x="11611" y="7454"/>
                  <a:pt x="11599" y="7454"/>
                  <a:pt x="11599" y="7454"/>
                </a:cubicBezTo>
                <a:cubicBezTo>
                  <a:pt x="11585" y="7481"/>
                  <a:pt x="11585" y="7507"/>
                  <a:pt x="11585" y="7531"/>
                </a:cubicBezTo>
                <a:cubicBezTo>
                  <a:pt x="11571" y="7558"/>
                  <a:pt x="11571" y="7558"/>
                  <a:pt x="11557" y="7584"/>
                </a:cubicBezTo>
                <a:cubicBezTo>
                  <a:pt x="11585" y="7584"/>
                  <a:pt x="11599" y="7687"/>
                  <a:pt x="11611" y="7714"/>
                </a:cubicBezTo>
                <a:cubicBezTo>
                  <a:pt x="11625" y="7740"/>
                  <a:pt x="11653" y="7714"/>
                  <a:pt x="11666" y="7740"/>
                </a:cubicBezTo>
                <a:cubicBezTo>
                  <a:pt x="11653" y="7764"/>
                  <a:pt x="11653" y="7764"/>
                  <a:pt x="11653" y="7793"/>
                </a:cubicBezTo>
                <a:cubicBezTo>
                  <a:pt x="11611" y="7793"/>
                  <a:pt x="11625" y="7764"/>
                  <a:pt x="11585" y="7793"/>
                </a:cubicBezTo>
                <a:cubicBezTo>
                  <a:pt x="11585" y="7793"/>
                  <a:pt x="11571" y="7793"/>
                  <a:pt x="11557" y="7793"/>
                </a:cubicBezTo>
                <a:cubicBezTo>
                  <a:pt x="11557" y="7793"/>
                  <a:pt x="11557" y="7817"/>
                  <a:pt x="11544" y="7817"/>
                </a:cubicBezTo>
                <a:cubicBezTo>
                  <a:pt x="11531" y="7843"/>
                  <a:pt x="11517" y="7843"/>
                  <a:pt x="11504" y="7870"/>
                </a:cubicBezTo>
                <a:cubicBezTo>
                  <a:pt x="11504" y="7870"/>
                  <a:pt x="11490" y="7896"/>
                  <a:pt x="11477" y="7920"/>
                </a:cubicBezTo>
                <a:cubicBezTo>
                  <a:pt x="11477" y="7896"/>
                  <a:pt x="11490" y="7896"/>
                  <a:pt x="11490" y="7870"/>
                </a:cubicBezTo>
                <a:lnTo>
                  <a:pt x="11504" y="7843"/>
                </a:lnTo>
                <a:cubicBezTo>
                  <a:pt x="11490" y="7843"/>
                  <a:pt x="11477" y="7843"/>
                  <a:pt x="11477" y="7817"/>
                </a:cubicBezTo>
                <a:lnTo>
                  <a:pt x="11462" y="7843"/>
                </a:lnTo>
                <a:cubicBezTo>
                  <a:pt x="11462" y="7793"/>
                  <a:pt x="11422" y="7817"/>
                  <a:pt x="11409" y="7793"/>
                </a:cubicBezTo>
                <a:cubicBezTo>
                  <a:pt x="11396" y="7793"/>
                  <a:pt x="11396" y="7817"/>
                  <a:pt x="11382" y="7817"/>
                </a:cubicBezTo>
                <a:cubicBezTo>
                  <a:pt x="11369" y="7793"/>
                  <a:pt x="11369" y="7793"/>
                  <a:pt x="11369" y="7793"/>
                </a:cubicBezTo>
                <a:cubicBezTo>
                  <a:pt x="11341" y="7843"/>
                  <a:pt x="11355" y="7817"/>
                  <a:pt x="11328" y="7817"/>
                </a:cubicBezTo>
                <a:cubicBezTo>
                  <a:pt x="11328" y="7870"/>
                  <a:pt x="11355" y="7870"/>
                  <a:pt x="11369" y="7896"/>
                </a:cubicBezTo>
                <a:cubicBezTo>
                  <a:pt x="11355" y="7920"/>
                  <a:pt x="11355" y="7920"/>
                  <a:pt x="11355" y="7920"/>
                </a:cubicBezTo>
                <a:cubicBezTo>
                  <a:pt x="11355" y="7896"/>
                  <a:pt x="11355" y="7896"/>
                  <a:pt x="11341" y="7896"/>
                </a:cubicBezTo>
                <a:cubicBezTo>
                  <a:pt x="11341" y="7896"/>
                  <a:pt x="11341" y="7870"/>
                  <a:pt x="11328" y="7870"/>
                </a:cubicBezTo>
                <a:lnTo>
                  <a:pt x="11328" y="7896"/>
                </a:lnTo>
                <a:cubicBezTo>
                  <a:pt x="11328" y="7896"/>
                  <a:pt x="11341" y="7896"/>
                  <a:pt x="11341" y="7920"/>
                </a:cubicBezTo>
                <a:lnTo>
                  <a:pt x="11328" y="7920"/>
                </a:lnTo>
                <a:cubicBezTo>
                  <a:pt x="11328" y="7920"/>
                  <a:pt x="11314" y="7896"/>
                  <a:pt x="11301" y="7896"/>
                </a:cubicBezTo>
                <a:cubicBezTo>
                  <a:pt x="11301" y="7920"/>
                  <a:pt x="11314" y="7920"/>
                  <a:pt x="11328" y="7947"/>
                </a:cubicBezTo>
                <a:cubicBezTo>
                  <a:pt x="11314" y="7947"/>
                  <a:pt x="11314" y="7947"/>
                  <a:pt x="11314" y="7947"/>
                </a:cubicBezTo>
                <a:cubicBezTo>
                  <a:pt x="11314" y="7947"/>
                  <a:pt x="11301" y="7947"/>
                  <a:pt x="11301" y="7920"/>
                </a:cubicBezTo>
                <a:cubicBezTo>
                  <a:pt x="11301" y="7896"/>
                  <a:pt x="11274" y="7896"/>
                  <a:pt x="11274" y="7870"/>
                </a:cubicBezTo>
                <a:cubicBezTo>
                  <a:pt x="11274" y="7843"/>
                  <a:pt x="11274" y="7843"/>
                  <a:pt x="11274" y="7843"/>
                </a:cubicBezTo>
                <a:cubicBezTo>
                  <a:pt x="11261" y="7843"/>
                  <a:pt x="11261" y="7843"/>
                  <a:pt x="11247" y="7870"/>
                </a:cubicBezTo>
                <a:cubicBezTo>
                  <a:pt x="11261" y="7870"/>
                  <a:pt x="11261" y="7870"/>
                  <a:pt x="11261" y="7870"/>
                </a:cubicBezTo>
                <a:cubicBezTo>
                  <a:pt x="11261" y="7896"/>
                  <a:pt x="11247" y="7896"/>
                  <a:pt x="11247" y="7920"/>
                </a:cubicBezTo>
                <a:cubicBezTo>
                  <a:pt x="11261" y="7973"/>
                  <a:pt x="11287" y="7999"/>
                  <a:pt x="11301" y="8050"/>
                </a:cubicBezTo>
                <a:lnTo>
                  <a:pt x="11287" y="8050"/>
                </a:lnTo>
                <a:lnTo>
                  <a:pt x="11287" y="8026"/>
                </a:lnTo>
                <a:cubicBezTo>
                  <a:pt x="11274" y="8026"/>
                  <a:pt x="11274" y="8026"/>
                  <a:pt x="11261" y="8026"/>
                </a:cubicBezTo>
                <a:cubicBezTo>
                  <a:pt x="11274" y="8050"/>
                  <a:pt x="11274" y="8050"/>
                  <a:pt x="11274" y="8076"/>
                </a:cubicBezTo>
                <a:cubicBezTo>
                  <a:pt x="11274" y="8076"/>
                  <a:pt x="11261" y="8076"/>
                  <a:pt x="11247" y="8076"/>
                </a:cubicBezTo>
                <a:cubicBezTo>
                  <a:pt x="11274" y="8103"/>
                  <a:pt x="11341" y="8155"/>
                  <a:pt x="11341" y="8179"/>
                </a:cubicBezTo>
                <a:cubicBezTo>
                  <a:pt x="11341" y="8206"/>
                  <a:pt x="11341" y="8232"/>
                  <a:pt x="11341" y="8232"/>
                </a:cubicBezTo>
                <a:lnTo>
                  <a:pt x="11341" y="8259"/>
                </a:lnTo>
                <a:lnTo>
                  <a:pt x="11328" y="8259"/>
                </a:lnTo>
                <a:cubicBezTo>
                  <a:pt x="11328" y="8232"/>
                  <a:pt x="11314" y="8206"/>
                  <a:pt x="11301" y="8206"/>
                </a:cubicBezTo>
                <a:cubicBezTo>
                  <a:pt x="11301" y="8206"/>
                  <a:pt x="11287" y="8206"/>
                  <a:pt x="11274" y="8206"/>
                </a:cubicBezTo>
                <a:cubicBezTo>
                  <a:pt x="11287" y="8232"/>
                  <a:pt x="11287" y="8232"/>
                  <a:pt x="11287" y="8259"/>
                </a:cubicBezTo>
                <a:lnTo>
                  <a:pt x="11301" y="8259"/>
                </a:lnTo>
                <a:cubicBezTo>
                  <a:pt x="11301" y="8283"/>
                  <a:pt x="11301" y="8259"/>
                  <a:pt x="11314" y="8283"/>
                </a:cubicBezTo>
                <a:cubicBezTo>
                  <a:pt x="11301" y="8283"/>
                  <a:pt x="11301" y="8283"/>
                  <a:pt x="11287" y="8311"/>
                </a:cubicBezTo>
                <a:cubicBezTo>
                  <a:pt x="11287" y="8283"/>
                  <a:pt x="11287" y="8283"/>
                  <a:pt x="11274" y="8283"/>
                </a:cubicBezTo>
                <a:cubicBezTo>
                  <a:pt x="11287" y="8283"/>
                  <a:pt x="11287" y="8283"/>
                  <a:pt x="11287" y="8283"/>
                </a:cubicBezTo>
                <a:cubicBezTo>
                  <a:pt x="11274" y="8283"/>
                  <a:pt x="11261" y="8259"/>
                  <a:pt x="11261" y="8259"/>
                </a:cubicBezTo>
                <a:lnTo>
                  <a:pt x="11261" y="8283"/>
                </a:lnTo>
                <a:cubicBezTo>
                  <a:pt x="11274" y="8311"/>
                  <a:pt x="11274" y="8335"/>
                  <a:pt x="11274" y="8388"/>
                </a:cubicBezTo>
                <a:cubicBezTo>
                  <a:pt x="11274" y="8388"/>
                  <a:pt x="11261" y="8362"/>
                  <a:pt x="11247" y="8388"/>
                </a:cubicBezTo>
                <a:cubicBezTo>
                  <a:pt x="11247" y="8388"/>
                  <a:pt x="11247" y="8388"/>
                  <a:pt x="11247" y="8415"/>
                </a:cubicBezTo>
                <a:cubicBezTo>
                  <a:pt x="11233" y="8388"/>
                  <a:pt x="11233" y="8335"/>
                  <a:pt x="11220" y="8335"/>
                </a:cubicBezTo>
                <a:cubicBezTo>
                  <a:pt x="11220" y="8362"/>
                  <a:pt x="11206" y="8362"/>
                  <a:pt x="11206" y="8362"/>
                </a:cubicBezTo>
                <a:cubicBezTo>
                  <a:pt x="11206" y="8362"/>
                  <a:pt x="11192" y="8362"/>
                  <a:pt x="11192" y="8335"/>
                </a:cubicBezTo>
                <a:cubicBezTo>
                  <a:pt x="11192" y="8335"/>
                  <a:pt x="11206" y="8311"/>
                  <a:pt x="11192" y="8283"/>
                </a:cubicBezTo>
                <a:cubicBezTo>
                  <a:pt x="11192" y="8259"/>
                  <a:pt x="11180" y="8259"/>
                  <a:pt x="11180" y="8232"/>
                </a:cubicBezTo>
                <a:cubicBezTo>
                  <a:pt x="11180" y="8206"/>
                  <a:pt x="11180" y="8206"/>
                  <a:pt x="11192" y="8179"/>
                </a:cubicBezTo>
                <a:cubicBezTo>
                  <a:pt x="11206" y="8179"/>
                  <a:pt x="11206" y="8179"/>
                  <a:pt x="11220" y="8179"/>
                </a:cubicBezTo>
                <a:cubicBezTo>
                  <a:pt x="11247" y="8179"/>
                  <a:pt x="11261" y="8232"/>
                  <a:pt x="11287" y="8179"/>
                </a:cubicBezTo>
                <a:cubicBezTo>
                  <a:pt x="11261" y="8179"/>
                  <a:pt x="11261" y="8155"/>
                  <a:pt x="11247" y="8155"/>
                </a:cubicBezTo>
                <a:cubicBezTo>
                  <a:pt x="11220" y="8129"/>
                  <a:pt x="11192" y="8155"/>
                  <a:pt x="11166" y="8155"/>
                </a:cubicBezTo>
                <a:cubicBezTo>
                  <a:pt x="11166" y="8129"/>
                  <a:pt x="11152" y="8103"/>
                  <a:pt x="11138" y="8103"/>
                </a:cubicBezTo>
                <a:cubicBezTo>
                  <a:pt x="11138" y="8076"/>
                  <a:pt x="11138" y="8076"/>
                  <a:pt x="11138" y="8076"/>
                </a:cubicBezTo>
                <a:cubicBezTo>
                  <a:pt x="11152" y="8076"/>
                  <a:pt x="11166" y="8076"/>
                  <a:pt x="11166" y="8076"/>
                </a:cubicBezTo>
                <a:cubicBezTo>
                  <a:pt x="11166" y="8050"/>
                  <a:pt x="11166" y="8050"/>
                  <a:pt x="11166" y="8050"/>
                </a:cubicBezTo>
                <a:cubicBezTo>
                  <a:pt x="11138" y="8076"/>
                  <a:pt x="11112" y="8026"/>
                  <a:pt x="11098" y="7999"/>
                </a:cubicBezTo>
                <a:cubicBezTo>
                  <a:pt x="11098" y="7973"/>
                  <a:pt x="11098" y="7973"/>
                  <a:pt x="11098" y="7947"/>
                </a:cubicBezTo>
                <a:cubicBezTo>
                  <a:pt x="11085" y="7920"/>
                  <a:pt x="11071" y="7920"/>
                  <a:pt x="11058" y="7896"/>
                </a:cubicBezTo>
                <a:cubicBezTo>
                  <a:pt x="11058" y="7896"/>
                  <a:pt x="11058" y="7896"/>
                  <a:pt x="11071" y="7896"/>
                </a:cubicBezTo>
                <a:cubicBezTo>
                  <a:pt x="11071" y="7870"/>
                  <a:pt x="11058" y="7870"/>
                  <a:pt x="11058" y="7843"/>
                </a:cubicBezTo>
                <a:lnTo>
                  <a:pt x="11071" y="7817"/>
                </a:lnTo>
                <a:cubicBezTo>
                  <a:pt x="11071" y="7817"/>
                  <a:pt x="11058" y="7740"/>
                  <a:pt x="11071" y="7714"/>
                </a:cubicBezTo>
                <a:cubicBezTo>
                  <a:pt x="11071" y="7714"/>
                  <a:pt x="11071" y="7714"/>
                  <a:pt x="11071" y="7687"/>
                </a:cubicBezTo>
                <a:cubicBezTo>
                  <a:pt x="11071" y="7687"/>
                  <a:pt x="11058" y="7661"/>
                  <a:pt x="11044" y="7661"/>
                </a:cubicBezTo>
                <a:cubicBezTo>
                  <a:pt x="11044" y="7635"/>
                  <a:pt x="11031" y="7635"/>
                  <a:pt x="11031" y="7610"/>
                </a:cubicBezTo>
                <a:cubicBezTo>
                  <a:pt x="11003" y="7584"/>
                  <a:pt x="10976" y="7558"/>
                  <a:pt x="10936" y="7507"/>
                </a:cubicBezTo>
                <a:cubicBezTo>
                  <a:pt x="10936" y="7507"/>
                  <a:pt x="10922" y="7481"/>
                  <a:pt x="10909" y="7454"/>
                </a:cubicBezTo>
                <a:lnTo>
                  <a:pt x="10882" y="7428"/>
                </a:lnTo>
                <a:cubicBezTo>
                  <a:pt x="10868" y="7428"/>
                  <a:pt x="10854" y="7454"/>
                  <a:pt x="10854" y="7428"/>
                </a:cubicBezTo>
                <a:cubicBezTo>
                  <a:pt x="10842" y="7402"/>
                  <a:pt x="10814" y="7378"/>
                  <a:pt x="10801" y="7325"/>
                </a:cubicBezTo>
                <a:cubicBezTo>
                  <a:pt x="10801" y="7325"/>
                  <a:pt x="10814" y="7325"/>
                  <a:pt x="10828" y="7325"/>
                </a:cubicBezTo>
                <a:cubicBezTo>
                  <a:pt x="10774" y="7298"/>
                  <a:pt x="10801" y="7222"/>
                  <a:pt x="10747" y="7169"/>
                </a:cubicBezTo>
                <a:cubicBezTo>
                  <a:pt x="10747" y="7195"/>
                  <a:pt x="10747" y="7195"/>
                  <a:pt x="10733" y="7222"/>
                </a:cubicBezTo>
                <a:cubicBezTo>
                  <a:pt x="10733" y="7246"/>
                  <a:pt x="10733" y="7246"/>
                  <a:pt x="10719" y="7246"/>
                </a:cubicBezTo>
                <a:cubicBezTo>
                  <a:pt x="10719" y="7222"/>
                  <a:pt x="10706" y="7195"/>
                  <a:pt x="10693" y="7143"/>
                </a:cubicBezTo>
                <a:cubicBezTo>
                  <a:pt x="10706" y="7143"/>
                  <a:pt x="10706" y="7143"/>
                  <a:pt x="10719" y="7143"/>
                </a:cubicBezTo>
                <a:cubicBezTo>
                  <a:pt x="10719" y="7116"/>
                  <a:pt x="10706" y="7116"/>
                  <a:pt x="10706" y="7116"/>
                </a:cubicBezTo>
                <a:cubicBezTo>
                  <a:pt x="10693" y="7116"/>
                  <a:pt x="10693" y="7116"/>
                  <a:pt x="10679" y="7116"/>
                </a:cubicBezTo>
                <a:cubicBezTo>
                  <a:pt x="10679" y="7116"/>
                  <a:pt x="10679" y="7116"/>
                  <a:pt x="10679" y="7143"/>
                </a:cubicBezTo>
                <a:cubicBezTo>
                  <a:pt x="10652" y="7143"/>
                  <a:pt x="10625" y="7143"/>
                  <a:pt x="10625" y="7169"/>
                </a:cubicBezTo>
                <a:cubicBezTo>
                  <a:pt x="10625" y="7169"/>
                  <a:pt x="10612" y="7169"/>
                  <a:pt x="10612" y="7195"/>
                </a:cubicBezTo>
                <a:cubicBezTo>
                  <a:pt x="10625" y="7195"/>
                  <a:pt x="10625" y="7195"/>
                  <a:pt x="10625" y="7195"/>
                </a:cubicBezTo>
                <a:cubicBezTo>
                  <a:pt x="10625" y="7222"/>
                  <a:pt x="10625" y="7222"/>
                  <a:pt x="10638" y="7222"/>
                </a:cubicBezTo>
                <a:cubicBezTo>
                  <a:pt x="10638" y="7246"/>
                  <a:pt x="10625" y="7246"/>
                  <a:pt x="10625" y="7272"/>
                </a:cubicBezTo>
                <a:cubicBezTo>
                  <a:pt x="10625" y="7351"/>
                  <a:pt x="10652" y="7378"/>
                  <a:pt x="10679" y="7402"/>
                </a:cubicBezTo>
                <a:cubicBezTo>
                  <a:pt x="10693" y="7428"/>
                  <a:pt x="10706" y="7428"/>
                  <a:pt x="10706" y="7428"/>
                </a:cubicBezTo>
                <a:cubicBezTo>
                  <a:pt x="10719" y="7454"/>
                  <a:pt x="10719" y="7507"/>
                  <a:pt x="10719" y="7531"/>
                </a:cubicBezTo>
                <a:cubicBezTo>
                  <a:pt x="10733" y="7558"/>
                  <a:pt x="10760" y="7610"/>
                  <a:pt x="10774" y="7635"/>
                </a:cubicBezTo>
                <a:cubicBezTo>
                  <a:pt x="10787" y="7687"/>
                  <a:pt x="10854" y="7635"/>
                  <a:pt x="10854" y="7687"/>
                </a:cubicBezTo>
                <a:cubicBezTo>
                  <a:pt x="10868" y="7687"/>
                  <a:pt x="10868" y="7687"/>
                  <a:pt x="10868" y="7687"/>
                </a:cubicBezTo>
                <a:cubicBezTo>
                  <a:pt x="10854" y="7687"/>
                  <a:pt x="10854" y="7714"/>
                  <a:pt x="10842" y="7714"/>
                </a:cubicBezTo>
                <a:cubicBezTo>
                  <a:pt x="10842" y="7714"/>
                  <a:pt x="10842" y="7740"/>
                  <a:pt x="10854" y="7740"/>
                </a:cubicBezTo>
                <a:cubicBezTo>
                  <a:pt x="10909" y="7764"/>
                  <a:pt x="10963" y="7843"/>
                  <a:pt x="11003" y="7920"/>
                </a:cubicBezTo>
                <a:cubicBezTo>
                  <a:pt x="11003" y="7920"/>
                  <a:pt x="11003" y="7947"/>
                  <a:pt x="11003" y="7973"/>
                </a:cubicBezTo>
                <a:cubicBezTo>
                  <a:pt x="10991" y="7947"/>
                  <a:pt x="10976" y="7947"/>
                  <a:pt x="10976" y="7947"/>
                </a:cubicBezTo>
                <a:cubicBezTo>
                  <a:pt x="10976" y="7920"/>
                  <a:pt x="10976" y="7920"/>
                  <a:pt x="10963" y="7896"/>
                </a:cubicBezTo>
                <a:cubicBezTo>
                  <a:pt x="10949" y="7896"/>
                  <a:pt x="10922" y="7896"/>
                  <a:pt x="10922" y="7870"/>
                </a:cubicBezTo>
                <a:cubicBezTo>
                  <a:pt x="10909" y="7843"/>
                  <a:pt x="10882" y="7920"/>
                  <a:pt x="10882" y="7973"/>
                </a:cubicBezTo>
                <a:cubicBezTo>
                  <a:pt x="10896" y="7973"/>
                  <a:pt x="10909" y="7999"/>
                  <a:pt x="10922" y="7999"/>
                </a:cubicBezTo>
                <a:cubicBezTo>
                  <a:pt x="10922" y="8026"/>
                  <a:pt x="10922" y="8050"/>
                  <a:pt x="10922" y="8076"/>
                </a:cubicBezTo>
                <a:cubicBezTo>
                  <a:pt x="10896" y="8076"/>
                  <a:pt x="10896" y="8076"/>
                  <a:pt x="10882" y="8103"/>
                </a:cubicBezTo>
                <a:cubicBezTo>
                  <a:pt x="10882" y="8129"/>
                  <a:pt x="10882" y="8129"/>
                  <a:pt x="10882" y="8155"/>
                </a:cubicBezTo>
                <a:cubicBezTo>
                  <a:pt x="10868" y="8155"/>
                  <a:pt x="10868" y="8179"/>
                  <a:pt x="10854" y="8206"/>
                </a:cubicBezTo>
                <a:cubicBezTo>
                  <a:pt x="10842" y="8206"/>
                  <a:pt x="10842" y="8206"/>
                  <a:pt x="10842" y="8206"/>
                </a:cubicBezTo>
                <a:cubicBezTo>
                  <a:pt x="10828" y="8206"/>
                  <a:pt x="10828" y="8206"/>
                  <a:pt x="10828" y="8206"/>
                </a:cubicBezTo>
                <a:lnTo>
                  <a:pt x="10828" y="8179"/>
                </a:lnTo>
                <a:cubicBezTo>
                  <a:pt x="10842" y="8155"/>
                  <a:pt x="10842" y="8155"/>
                  <a:pt x="10842" y="8129"/>
                </a:cubicBezTo>
                <a:cubicBezTo>
                  <a:pt x="10842" y="8103"/>
                  <a:pt x="10842" y="8103"/>
                  <a:pt x="10842" y="8103"/>
                </a:cubicBezTo>
                <a:cubicBezTo>
                  <a:pt x="10854" y="8103"/>
                  <a:pt x="10854" y="8103"/>
                  <a:pt x="10868" y="8103"/>
                </a:cubicBezTo>
                <a:lnTo>
                  <a:pt x="10828" y="7920"/>
                </a:lnTo>
                <a:cubicBezTo>
                  <a:pt x="10814" y="7920"/>
                  <a:pt x="10814" y="7920"/>
                  <a:pt x="10814" y="7920"/>
                </a:cubicBezTo>
                <a:cubicBezTo>
                  <a:pt x="10801" y="7920"/>
                  <a:pt x="10787" y="7896"/>
                  <a:pt x="10787" y="7896"/>
                </a:cubicBezTo>
                <a:cubicBezTo>
                  <a:pt x="10787" y="7896"/>
                  <a:pt x="10787" y="7870"/>
                  <a:pt x="10787" y="7843"/>
                </a:cubicBezTo>
                <a:lnTo>
                  <a:pt x="10774" y="7843"/>
                </a:lnTo>
                <a:cubicBezTo>
                  <a:pt x="10760" y="7843"/>
                  <a:pt x="10760" y="7843"/>
                  <a:pt x="10747" y="7843"/>
                </a:cubicBezTo>
                <a:cubicBezTo>
                  <a:pt x="10760" y="7843"/>
                  <a:pt x="10760" y="7843"/>
                  <a:pt x="10760" y="7843"/>
                </a:cubicBezTo>
                <a:cubicBezTo>
                  <a:pt x="10760" y="7817"/>
                  <a:pt x="10747" y="7817"/>
                  <a:pt x="10747" y="7817"/>
                </a:cubicBezTo>
                <a:lnTo>
                  <a:pt x="10733" y="7817"/>
                </a:lnTo>
                <a:cubicBezTo>
                  <a:pt x="10719" y="7740"/>
                  <a:pt x="10693" y="7764"/>
                  <a:pt x="10652" y="7740"/>
                </a:cubicBezTo>
                <a:cubicBezTo>
                  <a:pt x="10625" y="7687"/>
                  <a:pt x="10584" y="7610"/>
                  <a:pt x="10558" y="7584"/>
                </a:cubicBezTo>
                <a:cubicBezTo>
                  <a:pt x="10504" y="7531"/>
                  <a:pt x="10504" y="7378"/>
                  <a:pt x="10463" y="7325"/>
                </a:cubicBezTo>
                <a:cubicBezTo>
                  <a:pt x="10423" y="7298"/>
                  <a:pt x="10395" y="7298"/>
                  <a:pt x="10368" y="7325"/>
                </a:cubicBezTo>
                <a:cubicBezTo>
                  <a:pt x="10368" y="7351"/>
                  <a:pt x="10368" y="7351"/>
                  <a:pt x="10355" y="7378"/>
                </a:cubicBezTo>
                <a:cubicBezTo>
                  <a:pt x="10341" y="7378"/>
                  <a:pt x="10341" y="7378"/>
                  <a:pt x="10328" y="7378"/>
                </a:cubicBezTo>
                <a:cubicBezTo>
                  <a:pt x="10288" y="7428"/>
                  <a:pt x="10274" y="7481"/>
                  <a:pt x="10234" y="7507"/>
                </a:cubicBezTo>
                <a:cubicBezTo>
                  <a:pt x="10206" y="7507"/>
                  <a:pt x="10193" y="7481"/>
                  <a:pt x="10179" y="7454"/>
                </a:cubicBezTo>
                <a:cubicBezTo>
                  <a:pt x="10165" y="7454"/>
                  <a:pt x="10152" y="7454"/>
                  <a:pt x="10152" y="7454"/>
                </a:cubicBezTo>
                <a:cubicBezTo>
                  <a:pt x="10125" y="7454"/>
                  <a:pt x="10111" y="7402"/>
                  <a:pt x="10085" y="7454"/>
                </a:cubicBezTo>
                <a:cubicBezTo>
                  <a:pt x="10030" y="7531"/>
                  <a:pt x="10071" y="7584"/>
                  <a:pt x="10057" y="7661"/>
                </a:cubicBezTo>
                <a:cubicBezTo>
                  <a:pt x="10044" y="7687"/>
                  <a:pt x="10017" y="7687"/>
                  <a:pt x="10004" y="7714"/>
                </a:cubicBezTo>
                <a:cubicBezTo>
                  <a:pt x="10004" y="7740"/>
                  <a:pt x="9990" y="7740"/>
                  <a:pt x="9990" y="7740"/>
                </a:cubicBezTo>
                <a:cubicBezTo>
                  <a:pt x="9962" y="7793"/>
                  <a:pt x="9922" y="7740"/>
                  <a:pt x="9909" y="7817"/>
                </a:cubicBezTo>
                <a:cubicBezTo>
                  <a:pt x="9909" y="7817"/>
                  <a:pt x="9909" y="7817"/>
                  <a:pt x="9922" y="7843"/>
                </a:cubicBezTo>
                <a:cubicBezTo>
                  <a:pt x="9881" y="7843"/>
                  <a:pt x="9841" y="7947"/>
                  <a:pt x="9841" y="8026"/>
                </a:cubicBezTo>
                <a:cubicBezTo>
                  <a:pt x="9841" y="8026"/>
                  <a:pt x="9855" y="8050"/>
                  <a:pt x="9855" y="8076"/>
                </a:cubicBezTo>
                <a:cubicBezTo>
                  <a:pt x="9868" y="8076"/>
                  <a:pt x="9868" y="8103"/>
                  <a:pt x="9881" y="8103"/>
                </a:cubicBezTo>
                <a:cubicBezTo>
                  <a:pt x="9855" y="8129"/>
                  <a:pt x="9815" y="8179"/>
                  <a:pt x="9815" y="8232"/>
                </a:cubicBezTo>
                <a:cubicBezTo>
                  <a:pt x="9815" y="8259"/>
                  <a:pt x="9815" y="8259"/>
                  <a:pt x="9815" y="8259"/>
                </a:cubicBezTo>
                <a:cubicBezTo>
                  <a:pt x="9787" y="8283"/>
                  <a:pt x="9760" y="8259"/>
                  <a:pt x="9747" y="8311"/>
                </a:cubicBezTo>
                <a:cubicBezTo>
                  <a:pt x="9747" y="8335"/>
                  <a:pt x="9747" y="8362"/>
                  <a:pt x="9732" y="8388"/>
                </a:cubicBezTo>
                <a:cubicBezTo>
                  <a:pt x="9720" y="8362"/>
                  <a:pt x="9720" y="8362"/>
                  <a:pt x="9720" y="8362"/>
                </a:cubicBezTo>
                <a:cubicBezTo>
                  <a:pt x="9706" y="8362"/>
                  <a:pt x="9706" y="8388"/>
                  <a:pt x="9692" y="8388"/>
                </a:cubicBezTo>
                <a:cubicBezTo>
                  <a:pt x="9666" y="8388"/>
                  <a:pt x="9625" y="8388"/>
                  <a:pt x="9584" y="8388"/>
                </a:cubicBezTo>
                <a:lnTo>
                  <a:pt x="9571" y="8415"/>
                </a:lnTo>
                <a:cubicBezTo>
                  <a:pt x="9543" y="8439"/>
                  <a:pt x="9543" y="8415"/>
                  <a:pt x="9531" y="8465"/>
                </a:cubicBezTo>
                <a:cubicBezTo>
                  <a:pt x="9503" y="8491"/>
                  <a:pt x="9477" y="8439"/>
                  <a:pt x="9477" y="8388"/>
                </a:cubicBezTo>
                <a:cubicBezTo>
                  <a:pt x="9477" y="8388"/>
                  <a:pt x="9477" y="8388"/>
                  <a:pt x="9462" y="8388"/>
                </a:cubicBezTo>
                <a:cubicBezTo>
                  <a:pt x="9462" y="8335"/>
                  <a:pt x="9436" y="8311"/>
                  <a:pt x="9408" y="8311"/>
                </a:cubicBezTo>
                <a:cubicBezTo>
                  <a:pt x="9394" y="8311"/>
                  <a:pt x="9382" y="8335"/>
                  <a:pt x="9382" y="8335"/>
                </a:cubicBezTo>
                <a:cubicBezTo>
                  <a:pt x="9368" y="8335"/>
                  <a:pt x="9368" y="8335"/>
                  <a:pt x="9354" y="8335"/>
                </a:cubicBezTo>
                <a:cubicBezTo>
                  <a:pt x="9341" y="8311"/>
                  <a:pt x="9328" y="8335"/>
                  <a:pt x="9313" y="8335"/>
                </a:cubicBezTo>
                <a:cubicBezTo>
                  <a:pt x="9300" y="8311"/>
                  <a:pt x="9313" y="8283"/>
                  <a:pt x="9313" y="8283"/>
                </a:cubicBezTo>
                <a:cubicBezTo>
                  <a:pt x="9328" y="8259"/>
                  <a:pt x="9313" y="8232"/>
                  <a:pt x="9313" y="8206"/>
                </a:cubicBezTo>
                <a:cubicBezTo>
                  <a:pt x="9313" y="8179"/>
                  <a:pt x="9313" y="8155"/>
                  <a:pt x="9328" y="8155"/>
                </a:cubicBezTo>
                <a:cubicBezTo>
                  <a:pt x="9328" y="8129"/>
                  <a:pt x="9328" y="8129"/>
                  <a:pt x="9313" y="8129"/>
                </a:cubicBezTo>
                <a:cubicBezTo>
                  <a:pt x="9313" y="8155"/>
                  <a:pt x="9300" y="8155"/>
                  <a:pt x="9300" y="8155"/>
                </a:cubicBezTo>
                <a:cubicBezTo>
                  <a:pt x="9287" y="8129"/>
                  <a:pt x="9287" y="8129"/>
                  <a:pt x="9287" y="8129"/>
                </a:cubicBezTo>
                <a:cubicBezTo>
                  <a:pt x="9300" y="8129"/>
                  <a:pt x="9313" y="8129"/>
                  <a:pt x="9313" y="8103"/>
                </a:cubicBezTo>
                <a:lnTo>
                  <a:pt x="9313" y="8076"/>
                </a:lnTo>
                <a:lnTo>
                  <a:pt x="9300" y="8076"/>
                </a:lnTo>
                <a:cubicBezTo>
                  <a:pt x="9300" y="8103"/>
                  <a:pt x="9300" y="8103"/>
                  <a:pt x="9287" y="8129"/>
                </a:cubicBezTo>
                <a:cubicBezTo>
                  <a:pt x="9287" y="8103"/>
                  <a:pt x="9287" y="8103"/>
                  <a:pt x="9273" y="8103"/>
                </a:cubicBezTo>
                <a:cubicBezTo>
                  <a:pt x="9287" y="8076"/>
                  <a:pt x="9287" y="8050"/>
                  <a:pt x="9287" y="8026"/>
                </a:cubicBezTo>
                <a:cubicBezTo>
                  <a:pt x="9313" y="7973"/>
                  <a:pt x="9341" y="7764"/>
                  <a:pt x="9313" y="7687"/>
                </a:cubicBezTo>
                <a:cubicBezTo>
                  <a:pt x="9313" y="7661"/>
                  <a:pt x="9328" y="7584"/>
                  <a:pt x="9328" y="7584"/>
                </a:cubicBezTo>
                <a:cubicBezTo>
                  <a:pt x="9328" y="7558"/>
                  <a:pt x="9313" y="7531"/>
                  <a:pt x="9300" y="7531"/>
                </a:cubicBezTo>
                <a:cubicBezTo>
                  <a:pt x="9300" y="7507"/>
                  <a:pt x="9300" y="7507"/>
                  <a:pt x="9300" y="7507"/>
                </a:cubicBezTo>
                <a:cubicBezTo>
                  <a:pt x="9300" y="7454"/>
                  <a:pt x="9313" y="7454"/>
                  <a:pt x="9341" y="7454"/>
                </a:cubicBezTo>
                <a:cubicBezTo>
                  <a:pt x="9341" y="7454"/>
                  <a:pt x="9341" y="7454"/>
                  <a:pt x="9354" y="7454"/>
                </a:cubicBezTo>
                <a:cubicBezTo>
                  <a:pt x="9354" y="7428"/>
                  <a:pt x="9354" y="7428"/>
                  <a:pt x="9368" y="7402"/>
                </a:cubicBezTo>
                <a:cubicBezTo>
                  <a:pt x="9394" y="7402"/>
                  <a:pt x="9408" y="7428"/>
                  <a:pt x="9436" y="7428"/>
                </a:cubicBezTo>
                <a:cubicBezTo>
                  <a:pt x="9462" y="7428"/>
                  <a:pt x="9477" y="7402"/>
                  <a:pt x="9489" y="7402"/>
                </a:cubicBezTo>
                <a:cubicBezTo>
                  <a:pt x="9503" y="7402"/>
                  <a:pt x="9557" y="7428"/>
                  <a:pt x="9571" y="7428"/>
                </a:cubicBezTo>
                <a:cubicBezTo>
                  <a:pt x="9611" y="7454"/>
                  <a:pt x="9666" y="7454"/>
                  <a:pt x="9678" y="7428"/>
                </a:cubicBezTo>
                <a:cubicBezTo>
                  <a:pt x="9706" y="7428"/>
                  <a:pt x="9720" y="7454"/>
                  <a:pt x="9760" y="7454"/>
                </a:cubicBezTo>
                <a:cubicBezTo>
                  <a:pt x="9773" y="7402"/>
                  <a:pt x="9773" y="7351"/>
                  <a:pt x="9787" y="7272"/>
                </a:cubicBezTo>
                <a:cubicBezTo>
                  <a:pt x="9787" y="7272"/>
                  <a:pt x="9787" y="7272"/>
                  <a:pt x="9801" y="7272"/>
                </a:cubicBezTo>
                <a:cubicBezTo>
                  <a:pt x="9787" y="7272"/>
                  <a:pt x="9787" y="7272"/>
                  <a:pt x="9787" y="7246"/>
                </a:cubicBezTo>
                <a:cubicBezTo>
                  <a:pt x="9787" y="7272"/>
                  <a:pt x="9787" y="7272"/>
                  <a:pt x="9787" y="7272"/>
                </a:cubicBezTo>
                <a:cubicBezTo>
                  <a:pt x="9787" y="7222"/>
                  <a:pt x="9787" y="7169"/>
                  <a:pt x="9787" y="7143"/>
                </a:cubicBezTo>
                <a:cubicBezTo>
                  <a:pt x="9801" y="7143"/>
                  <a:pt x="9801" y="7143"/>
                  <a:pt x="9801" y="7143"/>
                </a:cubicBezTo>
                <a:cubicBezTo>
                  <a:pt x="9801" y="7169"/>
                  <a:pt x="9815" y="7169"/>
                  <a:pt x="9815" y="7195"/>
                </a:cubicBezTo>
                <a:cubicBezTo>
                  <a:pt x="9815" y="7169"/>
                  <a:pt x="9801" y="7143"/>
                  <a:pt x="9787" y="7116"/>
                </a:cubicBezTo>
                <a:cubicBezTo>
                  <a:pt x="9787" y="7092"/>
                  <a:pt x="9801" y="7092"/>
                  <a:pt x="9801" y="7066"/>
                </a:cubicBezTo>
                <a:cubicBezTo>
                  <a:pt x="9787" y="7013"/>
                  <a:pt x="9787" y="7039"/>
                  <a:pt x="9760" y="7013"/>
                </a:cubicBezTo>
                <a:cubicBezTo>
                  <a:pt x="9747" y="6989"/>
                  <a:pt x="9747" y="6962"/>
                  <a:pt x="9732" y="6936"/>
                </a:cubicBezTo>
                <a:cubicBezTo>
                  <a:pt x="9732" y="6936"/>
                  <a:pt x="9732" y="6936"/>
                  <a:pt x="9747" y="6910"/>
                </a:cubicBezTo>
                <a:cubicBezTo>
                  <a:pt x="9732" y="6910"/>
                  <a:pt x="9720" y="6883"/>
                  <a:pt x="9706" y="6857"/>
                </a:cubicBezTo>
                <a:cubicBezTo>
                  <a:pt x="9706" y="6857"/>
                  <a:pt x="9706" y="6857"/>
                  <a:pt x="9720" y="6831"/>
                </a:cubicBezTo>
                <a:cubicBezTo>
                  <a:pt x="9706" y="6831"/>
                  <a:pt x="9706" y="6831"/>
                  <a:pt x="9706" y="6831"/>
                </a:cubicBezTo>
                <a:cubicBezTo>
                  <a:pt x="9706" y="6831"/>
                  <a:pt x="9692" y="6831"/>
                  <a:pt x="9692" y="6857"/>
                </a:cubicBezTo>
                <a:cubicBezTo>
                  <a:pt x="9666" y="6806"/>
                  <a:pt x="9625" y="6780"/>
                  <a:pt x="9598" y="6806"/>
                </a:cubicBezTo>
                <a:cubicBezTo>
                  <a:pt x="9598" y="6780"/>
                  <a:pt x="9598" y="6780"/>
                  <a:pt x="9598" y="6780"/>
                </a:cubicBezTo>
                <a:cubicBezTo>
                  <a:pt x="9584" y="6780"/>
                  <a:pt x="9584" y="6780"/>
                  <a:pt x="9571" y="6754"/>
                </a:cubicBezTo>
                <a:cubicBezTo>
                  <a:pt x="9584" y="6754"/>
                  <a:pt x="9598" y="6754"/>
                  <a:pt x="9598" y="6754"/>
                </a:cubicBezTo>
                <a:cubicBezTo>
                  <a:pt x="9598" y="6754"/>
                  <a:pt x="9598" y="6754"/>
                  <a:pt x="9598" y="6727"/>
                </a:cubicBezTo>
                <a:lnTo>
                  <a:pt x="9584" y="6727"/>
                </a:lnTo>
                <a:cubicBezTo>
                  <a:pt x="9598" y="6727"/>
                  <a:pt x="9598" y="6727"/>
                  <a:pt x="9598" y="6703"/>
                </a:cubicBezTo>
                <a:cubicBezTo>
                  <a:pt x="9584" y="6703"/>
                  <a:pt x="9584" y="6703"/>
                  <a:pt x="9571" y="6727"/>
                </a:cubicBezTo>
                <a:cubicBezTo>
                  <a:pt x="9571" y="6703"/>
                  <a:pt x="9571" y="6703"/>
                  <a:pt x="9571" y="6677"/>
                </a:cubicBezTo>
                <a:cubicBezTo>
                  <a:pt x="9584" y="6677"/>
                  <a:pt x="9598" y="6650"/>
                  <a:pt x="9611" y="6650"/>
                </a:cubicBezTo>
                <a:cubicBezTo>
                  <a:pt x="9625" y="6650"/>
                  <a:pt x="9625" y="6650"/>
                  <a:pt x="9625" y="6677"/>
                </a:cubicBezTo>
                <a:cubicBezTo>
                  <a:pt x="9625" y="6677"/>
                  <a:pt x="9638" y="6677"/>
                  <a:pt x="9638" y="6650"/>
                </a:cubicBezTo>
                <a:lnTo>
                  <a:pt x="9652" y="6650"/>
                </a:lnTo>
                <a:cubicBezTo>
                  <a:pt x="9652" y="6650"/>
                  <a:pt x="9666" y="6650"/>
                  <a:pt x="9678" y="6650"/>
                </a:cubicBezTo>
                <a:lnTo>
                  <a:pt x="9692" y="6677"/>
                </a:lnTo>
                <a:cubicBezTo>
                  <a:pt x="9706" y="6677"/>
                  <a:pt x="9732" y="6677"/>
                  <a:pt x="9747" y="6650"/>
                </a:cubicBezTo>
                <a:cubicBezTo>
                  <a:pt x="9747" y="6677"/>
                  <a:pt x="9747" y="6677"/>
                  <a:pt x="9747" y="6677"/>
                </a:cubicBezTo>
                <a:cubicBezTo>
                  <a:pt x="9760" y="6677"/>
                  <a:pt x="9773" y="6677"/>
                  <a:pt x="9773" y="6677"/>
                </a:cubicBezTo>
                <a:cubicBezTo>
                  <a:pt x="9760" y="6650"/>
                  <a:pt x="9773" y="6624"/>
                  <a:pt x="9773" y="6598"/>
                </a:cubicBezTo>
                <a:cubicBezTo>
                  <a:pt x="9760" y="6574"/>
                  <a:pt x="9747" y="6547"/>
                  <a:pt x="9747" y="6521"/>
                </a:cubicBezTo>
                <a:cubicBezTo>
                  <a:pt x="9760" y="6521"/>
                  <a:pt x="9773" y="6521"/>
                  <a:pt x="9787" y="6521"/>
                </a:cubicBezTo>
                <a:cubicBezTo>
                  <a:pt x="9787" y="6547"/>
                  <a:pt x="9787" y="6547"/>
                  <a:pt x="9787" y="6574"/>
                </a:cubicBezTo>
                <a:cubicBezTo>
                  <a:pt x="9827" y="6547"/>
                  <a:pt x="9855" y="6598"/>
                  <a:pt x="9881" y="6547"/>
                </a:cubicBezTo>
                <a:lnTo>
                  <a:pt x="9868" y="6547"/>
                </a:lnTo>
                <a:lnTo>
                  <a:pt x="9868" y="6521"/>
                </a:lnTo>
                <a:cubicBezTo>
                  <a:pt x="9895" y="6494"/>
                  <a:pt x="9922" y="6494"/>
                  <a:pt x="9949" y="6468"/>
                </a:cubicBezTo>
                <a:cubicBezTo>
                  <a:pt x="9962" y="6444"/>
                  <a:pt x="9949" y="6391"/>
                  <a:pt x="9962" y="6341"/>
                </a:cubicBezTo>
                <a:cubicBezTo>
                  <a:pt x="9976" y="6312"/>
                  <a:pt x="9990" y="6312"/>
                  <a:pt x="9990" y="6312"/>
                </a:cubicBezTo>
                <a:cubicBezTo>
                  <a:pt x="10004" y="6312"/>
                  <a:pt x="10004" y="6312"/>
                  <a:pt x="10017" y="6312"/>
                </a:cubicBezTo>
                <a:cubicBezTo>
                  <a:pt x="10030" y="6288"/>
                  <a:pt x="10044" y="6262"/>
                  <a:pt x="10057" y="6262"/>
                </a:cubicBezTo>
                <a:cubicBezTo>
                  <a:pt x="10071" y="6235"/>
                  <a:pt x="10085" y="6262"/>
                  <a:pt x="10097" y="6235"/>
                </a:cubicBezTo>
                <a:cubicBezTo>
                  <a:pt x="10097" y="6235"/>
                  <a:pt x="10085" y="6235"/>
                  <a:pt x="10085" y="6209"/>
                </a:cubicBezTo>
                <a:cubicBezTo>
                  <a:pt x="10097" y="6182"/>
                  <a:pt x="10111" y="6158"/>
                  <a:pt x="10125" y="6132"/>
                </a:cubicBezTo>
                <a:cubicBezTo>
                  <a:pt x="10139" y="6106"/>
                  <a:pt x="10139" y="6055"/>
                  <a:pt x="10152" y="6029"/>
                </a:cubicBezTo>
                <a:cubicBezTo>
                  <a:pt x="10165" y="6029"/>
                  <a:pt x="10165" y="6029"/>
                  <a:pt x="10179" y="6029"/>
                </a:cubicBezTo>
                <a:cubicBezTo>
                  <a:pt x="10179" y="6029"/>
                  <a:pt x="10179" y="6029"/>
                  <a:pt x="10193" y="6055"/>
                </a:cubicBezTo>
                <a:lnTo>
                  <a:pt x="10179" y="6055"/>
                </a:lnTo>
                <a:cubicBezTo>
                  <a:pt x="10179" y="6079"/>
                  <a:pt x="10179" y="6106"/>
                  <a:pt x="10165" y="6106"/>
                </a:cubicBezTo>
                <a:cubicBezTo>
                  <a:pt x="10193" y="6106"/>
                  <a:pt x="10193" y="6132"/>
                  <a:pt x="10206" y="6106"/>
                </a:cubicBezTo>
                <a:cubicBezTo>
                  <a:pt x="10219" y="6106"/>
                  <a:pt x="10219" y="6106"/>
                  <a:pt x="10219" y="6079"/>
                </a:cubicBezTo>
                <a:lnTo>
                  <a:pt x="10206" y="6055"/>
                </a:lnTo>
                <a:cubicBezTo>
                  <a:pt x="10206" y="6055"/>
                  <a:pt x="10206" y="6055"/>
                  <a:pt x="10206" y="6029"/>
                </a:cubicBezTo>
                <a:cubicBezTo>
                  <a:pt x="10206" y="6029"/>
                  <a:pt x="10206" y="6029"/>
                  <a:pt x="10193" y="6029"/>
                </a:cubicBezTo>
                <a:cubicBezTo>
                  <a:pt x="10193" y="6002"/>
                  <a:pt x="10193" y="6002"/>
                  <a:pt x="10193" y="5976"/>
                </a:cubicBezTo>
                <a:cubicBezTo>
                  <a:pt x="10219" y="5950"/>
                  <a:pt x="10260" y="5925"/>
                  <a:pt x="10288" y="5925"/>
                </a:cubicBezTo>
                <a:cubicBezTo>
                  <a:pt x="10288" y="5950"/>
                  <a:pt x="10300" y="5950"/>
                  <a:pt x="10300" y="5976"/>
                </a:cubicBezTo>
                <a:lnTo>
                  <a:pt x="10300" y="5950"/>
                </a:lnTo>
                <a:cubicBezTo>
                  <a:pt x="10300" y="5950"/>
                  <a:pt x="10300" y="5950"/>
                  <a:pt x="10300" y="5925"/>
                </a:cubicBezTo>
                <a:cubicBezTo>
                  <a:pt x="10300" y="5925"/>
                  <a:pt x="10300" y="5925"/>
                  <a:pt x="10300" y="5899"/>
                </a:cubicBezTo>
                <a:cubicBezTo>
                  <a:pt x="10314" y="5899"/>
                  <a:pt x="10328" y="5899"/>
                  <a:pt x="10355" y="5899"/>
                </a:cubicBezTo>
                <a:cubicBezTo>
                  <a:pt x="10355" y="5925"/>
                  <a:pt x="10355" y="5925"/>
                  <a:pt x="10368" y="5925"/>
                </a:cubicBezTo>
                <a:cubicBezTo>
                  <a:pt x="10368" y="5950"/>
                  <a:pt x="10368" y="5950"/>
                  <a:pt x="10368" y="5950"/>
                </a:cubicBezTo>
                <a:cubicBezTo>
                  <a:pt x="10368" y="5925"/>
                  <a:pt x="10368" y="5925"/>
                  <a:pt x="10368" y="5925"/>
                </a:cubicBezTo>
                <a:cubicBezTo>
                  <a:pt x="10368" y="5925"/>
                  <a:pt x="10368" y="5925"/>
                  <a:pt x="10368" y="5899"/>
                </a:cubicBezTo>
                <a:cubicBezTo>
                  <a:pt x="10381" y="5899"/>
                  <a:pt x="10381" y="5925"/>
                  <a:pt x="10395" y="5925"/>
                </a:cubicBezTo>
                <a:cubicBezTo>
                  <a:pt x="10381" y="5899"/>
                  <a:pt x="10381" y="5899"/>
                  <a:pt x="10395" y="5873"/>
                </a:cubicBezTo>
                <a:cubicBezTo>
                  <a:pt x="10409" y="5873"/>
                  <a:pt x="10409" y="5873"/>
                  <a:pt x="10423" y="5873"/>
                </a:cubicBezTo>
                <a:lnTo>
                  <a:pt x="10409" y="5846"/>
                </a:lnTo>
                <a:lnTo>
                  <a:pt x="10409" y="5820"/>
                </a:lnTo>
                <a:cubicBezTo>
                  <a:pt x="10409" y="5794"/>
                  <a:pt x="10409" y="5794"/>
                  <a:pt x="10409" y="5794"/>
                </a:cubicBezTo>
                <a:cubicBezTo>
                  <a:pt x="10395" y="5794"/>
                  <a:pt x="10395" y="5794"/>
                  <a:pt x="10395" y="5794"/>
                </a:cubicBezTo>
                <a:cubicBezTo>
                  <a:pt x="10409" y="5794"/>
                  <a:pt x="10409" y="5769"/>
                  <a:pt x="10409" y="5769"/>
                </a:cubicBezTo>
                <a:cubicBezTo>
                  <a:pt x="10409" y="5743"/>
                  <a:pt x="10395" y="5717"/>
                  <a:pt x="10395" y="5717"/>
                </a:cubicBezTo>
                <a:cubicBezTo>
                  <a:pt x="10395" y="5690"/>
                  <a:pt x="10395" y="5640"/>
                  <a:pt x="10395" y="5613"/>
                </a:cubicBezTo>
                <a:cubicBezTo>
                  <a:pt x="10381" y="5613"/>
                  <a:pt x="10381" y="5587"/>
                  <a:pt x="10381" y="5587"/>
                </a:cubicBezTo>
                <a:cubicBezTo>
                  <a:pt x="10368" y="5587"/>
                  <a:pt x="10368" y="5587"/>
                  <a:pt x="10368" y="5613"/>
                </a:cubicBezTo>
                <a:cubicBezTo>
                  <a:pt x="10368" y="5587"/>
                  <a:pt x="10368" y="5587"/>
                  <a:pt x="10355" y="5587"/>
                </a:cubicBezTo>
                <a:cubicBezTo>
                  <a:pt x="10368" y="5561"/>
                  <a:pt x="10368" y="5561"/>
                  <a:pt x="10381" y="5537"/>
                </a:cubicBezTo>
                <a:cubicBezTo>
                  <a:pt x="10368" y="5510"/>
                  <a:pt x="10355" y="5457"/>
                  <a:pt x="10368" y="5431"/>
                </a:cubicBezTo>
                <a:cubicBezTo>
                  <a:pt x="10381" y="5431"/>
                  <a:pt x="10395" y="5457"/>
                  <a:pt x="10395" y="5431"/>
                </a:cubicBezTo>
                <a:cubicBezTo>
                  <a:pt x="10409" y="5431"/>
                  <a:pt x="10409" y="5407"/>
                  <a:pt x="10423" y="5378"/>
                </a:cubicBezTo>
                <a:cubicBezTo>
                  <a:pt x="10423" y="5407"/>
                  <a:pt x="10423" y="5407"/>
                  <a:pt x="10423" y="5431"/>
                </a:cubicBezTo>
                <a:cubicBezTo>
                  <a:pt x="10435" y="5431"/>
                  <a:pt x="10435" y="5431"/>
                  <a:pt x="10435" y="5431"/>
                </a:cubicBezTo>
                <a:cubicBezTo>
                  <a:pt x="10435" y="5407"/>
                  <a:pt x="10435" y="5378"/>
                  <a:pt x="10435" y="5354"/>
                </a:cubicBezTo>
                <a:cubicBezTo>
                  <a:pt x="10463" y="5354"/>
                  <a:pt x="10477" y="5354"/>
                  <a:pt x="10490" y="5354"/>
                </a:cubicBezTo>
                <a:cubicBezTo>
                  <a:pt x="10490" y="5378"/>
                  <a:pt x="10490" y="5407"/>
                  <a:pt x="10504" y="5431"/>
                </a:cubicBezTo>
                <a:cubicBezTo>
                  <a:pt x="10517" y="5431"/>
                  <a:pt x="10517" y="5431"/>
                  <a:pt x="10530" y="5431"/>
                </a:cubicBezTo>
                <a:cubicBezTo>
                  <a:pt x="10544" y="5431"/>
                  <a:pt x="10530" y="5484"/>
                  <a:pt x="10530" y="5484"/>
                </a:cubicBezTo>
                <a:cubicBezTo>
                  <a:pt x="10517" y="5484"/>
                  <a:pt x="10517" y="5484"/>
                  <a:pt x="10517" y="5510"/>
                </a:cubicBezTo>
                <a:cubicBezTo>
                  <a:pt x="10517" y="5484"/>
                  <a:pt x="10504" y="5484"/>
                  <a:pt x="10504" y="5484"/>
                </a:cubicBezTo>
                <a:cubicBezTo>
                  <a:pt x="10504" y="5484"/>
                  <a:pt x="10504" y="5484"/>
                  <a:pt x="10490" y="5484"/>
                </a:cubicBezTo>
                <a:cubicBezTo>
                  <a:pt x="10504" y="5537"/>
                  <a:pt x="10490" y="5537"/>
                  <a:pt x="10477" y="5561"/>
                </a:cubicBezTo>
                <a:lnTo>
                  <a:pt x="10463" y="5561"/>
                </a:lnTo>
                <a:cubicBezTo>
                  <a:pt x="10463" y="5587"/>
                  <a:pt x="10463" y="5587"/>
                  <a:pt x="10463" y="5587"/>
                </a:cubicBezTo>
                <a:cubicBezTo>
                  <a:pt x="10449" y="5613"/>
                  <a:pt x="10449" y="5640"/>
                  <a:pt x="10449" y="5664"/>
                </a:cubicBezTo>
                <a:cubicBezTo>
                  <a:pt x="10463" y="5690"/>
                  <a:pt x="10490" y="5717"/>
                  <a:pt x="10477" y="5769"/>
                </a:cubicBezTo>
                <a:cubicBezTo>
                  <a:pt x="10490" y="5769"/>
                  <a:pt x="10490" y="5769"/>
                  <a:pt x="10490" y="5769"/>
                </a:cubicBezTo>
                <a:cubicBezTo>
                  <a:pt x="10504" y="5769"/>
                  <a:pt x="10504" y="5769"/>
                  <a:pt x="10517" y="5794"/>
                </a:cubicBezTo>
                <a:cubicBezTo>
                  <a:pt x="10530" y="5794"/>
                  <a:pt x="10530" y="5794"/>
                  <a:pt x="10544" y="5794"/>
                </a:cubicBezTo>
                <a:cubicBezTo>
                  <a:pt x="10544" y="5820"/>
                  <a:pt x="10530" y="5820"/>
                  <a:pt x="10530" y="5846"/>
                </a:cubicBezTo>
                <a:cubicBezTo>
                  <a:pt x="10544" y="5846"/>
                  <a:pt x="10544" y="5846"/>
                  <a:pt x="10544" y="5846"/>
                </a:cubicBezTo>
                <a:lnTo>
                  <a:pt x="10558" y="5846"/>
                </a:lnTo>
                <a:cubicBezTo>
                  <a:pt x="10558" y="5846"/>
                  <a:pt x="10558" y="5846"/>
                  <a:pt x="10572" y="5846"/>
                </a:cubicBezTo>
                <a:cubicBezTo>
                  <a:pt x="10572" y="5820"/>
                  <a:pt x="10652" y="5769"/>
                  <a:pt x="10665" y="5769"/>
                </a:cubicBezTo>
                <a:cubicBezTo>
                  <a:pt x="10679" y="5820"/>
                  <a:pt x="10693" y="5820"/>
                  <a:pt x="10706" y="5820"/>
                </a:cubicBezTo>
                <a:cubicBezTo>
                  <a:pt x="10719" y="5846"/>
                  <a:pt x="10719" y="5846"/>
                  <a:pt x="10719" y="5873"/>
                </a:cubicBezTo>
                <a:cubicBezTo>
                  <a:pt x="10733" y="5873"/>
                  <a:pt x="10747" y="5899"/>
                  <a:pt x="10760" y="5899"/>
                </a:cubicBezTo>
                <a:cubicBezTo>
                  <a:pt x="10760" y="5873"/>
                  <a:pt x="10760" y="5873"/>
                  <a:pt x="10760" y="5846"/>
                </a:cubicBezTo>
                <a:cubicBezTo>
                  <a:pt x="10828" y="5846"/>
                  <a:pt x="10882" y="5769"/>
                  <a:pt x="10936" y="5717"/>
                </a:cubicBezTo>
                <a:cubicBezTo>
                  <a:pt x="10949" y="5717"/>
                  <a:pt x="10991" y="5690"/>
                  <a:pt x="10991" y="5743"/>
                </a:cubicBezTo>
                <a:cubicBezTo>
                  <a:pt x="11003" y="5743"/>
                  <a:pt x="11003" y="5769"/>
                  <a:pt x="11003" y="5794"/>
                </a:cubicBezTo>
                <a:cubicBezTo>
                  <a:pt x="11044" y="5820"/>
                  <a:pt x="11058" y="5769"/>
                  <a:pt x="11085" y="5743"/>
                </a:cubicBezTo>
                <a:cubicBezTo>
                  <a:pt x="11085" y="5717"/>
                  <a:pt x="11085" y="5690"/>
                  <a:pt x="11098" y="5664"/>
                </a:cubicBezTo>
                <a:cubicBezTo>
                  <a:pt x="11112" y="5690"/>
                  <a:pt x="11152" y="5690"/>
                  <a:pt x="11166" y="5664"/>
                </a:cubicBezTo>
                <a:lnTo>
                  <a:pt x="11166" y="5640"/>
                </a:lnTo>
                <a:cubicBezTo>
                  <a:pt x="11166" y="5640"/>
                  <a:pt x="11166" y="5640"/>
                  <a:pt x="11180" y="5640"/>
                </a:cubicBezTo>
                <a:cubicBezTo>
                  <a:pt x="11166" y="5613"/>
                  <a:pt x="11166" y="5640"/>
                  <a:pt x="11166" y="5613"/>
                </a:cubicBezTo>
                <a:cubicBezTo>
                  <a:pt x="11166" y="5587"/>
                  <a:pt x="11138" y="5457"/>
                  <a:pt x="11152" y="5378"/>
                </a:cubicBezTo>
                <a:cubicBezTo>
                  <a:pt x="11166" y="5378"/>
                  <a:pt x="11166" y="5378"/>
                  <a:pt x="11180" y="5354"/>
                </a:cubicBezTo>
                <a:cubicBezTo>
                  <a:pt x="11180" y="5354"/>
                  <a:pt x="11180" y="5328"/>
                  <a:pt x="11180" y="5302"/>
                </a:cubicBezTo>
                <a:cubicBezTo>
                  <a:pt x="11192" y="5275"/>
                  <a:pt x="11192" y="5275"/>
                  <a:pt x="11206" y="5251"/>
                </a:cubicBezTo>
                <a:cubicBezTo>
                  <a:pt x="11220" y="5251"/>
                  <a:pt x="11233" y="5225"/>
                  <a:pt x="11261" y="5225"/>
                </a:cubicBezTo>
                <a:lnTo>
                  <a:pt x="11261" y="5251"/>
                </a:lnTo>
                <a:cubicBezTo>
                  <a:pt x="11261" y="5251"/>
                  <a:pt x="11274" y="5275"/>
                  <a:pt x="11287" y="5302"/>
                </a:cubicBezTo>
                <a:cubicBezTo>
                  <a:pt x="11287" y="5302"/>
                  <a:pt x="11287" y="5328"/>
                  <a:pt x="11301" y="5328"/>
                </a:cubicBezTo>
                <a:cubicBezTo>
                  <a:pt x="11314" y="5378"/>
                  <a:pt x="11355" y="5354"/>
                  <a:pt x="11369" y="5302"/>
                </a:cubicBezTo>
                <a:cubicBezTo>
                  <a:pt x="11355" y="5225"/>
                  <a:pt x="11369" y="5198"/>
                  <a:pt x="11369" y="5121"/>
                </a:cubicBezTo>
                <a:cubicBezTo>
                  <a:pt x="11355" y="5121"/>
                  <a:pt x="11355" y="5146"/>
                  <a:pt x="11355" y="5146"/>
                </a:cubicBezTo>
                <a:cubicBezTo>
                  <a:pt x="11341" y="5146"/>
                  <a:pt x="11341" y="5121"/>
                  <a:pt x="11328" y="5121"/>
                </a:cubicBezTo>
                <a:cubicBezTo>
                  <a:pt x="11328" y="5095"/>
                  <a:pt x="11328" y="5069"/>
                  <a:pt x="11328" y="5042"/>
                </a:cubicBezTo>
                <a:cubicBezTo>
                  <a:pt x="11314" y="5069"/>
                  <a:pt x="11314" y="5069"/>
                  <a:pt x="11314" y="5069"/>
                </a:cubicBezTo>
                <a:cubicBezTo>
                  <a:pt x="11314" y="5042"/>
                  <a:pt x="11314" y="5016"/>
                  <a:pt x="11301" y="4992"/>
                </a:cubicBezTo>
                <a:cubicBezTo>
                  <a:pt x="11314" y="4992"/>
                  <a:pt x="11314" y="4992"/>
                  <a:pt x="11314" y="4965"/>
                </a:cubicBezTo>
                <a:cubicBezTo>
                  <a:pt x="11341" y="4965"/>
                  <a:pt x="11355" y="4939"/>
                  <a:pt x="11369" y="4939"/>
                </a:cubicBezTo>
                <a:cubicBezTo>
                  <a:pt x="11382" y="4939"/>
                  <a:pt x="11382" y="4939"/>
                  <a:pt x="11396" y="4939"/>
                </a:cubicBezTo>
                <a:cubicBezTo>
                  <a:pt x="11396" y="4913"/>
                  <a:pt x="11396" y="4913"/>
                  <a:pt x="11396" y="4913"/>
                </a:cubicBezTo>
                <a:cubicBezTo>
                  <a:pt x="11396" y="4913"/>
                  <a:pt x="11409" y="4913"/>
                  <a:pt x="11422" y="4913"/>
                </a:cubicBezTo>
                <a:lnTo>
                  <a:pt x="11436" y="4913"/>
                </a:lnTo>
                <a:cubicBezTo>
                  <a:pt x="11436" y="4913"/>
                  <a:pt x="11462" y="4913"/>
                  <a:pt x="11477" y="4913"/>
                </a:cubicBezTo>
                <a:cubicBezTo>
                  <a:pt x="11504" y="4913"/>
                  <a:pt x="11531" y="4939"/>
                  <a:pt x="11571" y="4939"/>
                </a:cubicBezTo>
                <a:cubicBezTo>
                  <a:pt x="11585" y="4939"/>
                  <a:pt x="11585" y="4913"/>
                  <a:pt x="11599" y="4913"/>
                </a:cubicBezTo>
                <a:cubicBezTo>
                  <a:pt x="11599" y="4886"/>
                  <a:pt x="11599" y="4886"/>
                  <a:pt x="11585" y="4886"/>
                </a:cubicBezTo>
                <a:cubicBezTo>
                  <a:pt x="11585" y="4860"/>
                  <a:pt x="11585" y="4860"/>
                  <a:pt x="11585" y="4860"/>
                </a:cubicBezTo>
                <a:lnTo>
                  <a:pt x="11599" y="4860"/>
                </a:lnTo>
                <a:cubicBezTo>
                  <a:pt x="11599" y="4860"/>
                  <a:pt x="11611" y="4886"/>
                  <a:pt x="11611" y="4860"/>
                </a:cubicBezTo>
                <a:cubicBezTo>
                  <a:pt x="11625" y="4836"/>
                  <a:pt x="11625" y="4860"/>
                  <a:pt x="11639" y="4860"/>
                </a:cubicBezTo>
                <a:cubicBezTo>
                  <a:pt x="11639" y="4836"/>
                  <a:pt x="11653" y="4809"/>
                  <a:pt x="11666" y="4809"/>
                </a:cubicBezTo>
                <a:cubicBezTo>
                  <a:pt x="11679" y="4836"/>
                  <a:pt x="11693" y="4836"/>
                  <a:pt x="11706" y="4836"/>
                </a:cubicBezTo>
                <a:cubicBezTo>
                  <a:pt x="11720" y="4836"/>
                  <a:pt x="11720" y="4836"/>
                  <a:pt x="11720" y="4836"/>
                </a:cubicBezTo>
                <a:cubicBezTo>
                  <a:pt x="11693" y="4730"/>
                  <a:pt x="11653" y="4836"/>
                  <a:pt x="11611" y="4730"/>
                </a:cubicBezTo>
                <a:cubicBezTo>
                  <a:pt x="11625" y="4730"/>
                  <a:pt x="11625" y="4680"/>
                  <a:pt x="11625" y="4706"/>
                </a:cubicBezTo>
                <a:cubicBezTo>
                  <a:pt x="11625" y="4706"/>
                  <a:pt x="11625" y="4706"/>
                  <a:pt x="11611" y="4706"/>
                </a:cubicBezTo>
                <a:cubicBezTo>
                  <a:pt x="11599" y="4706"/>
                  <a:pt x="11571" y="4730"/>
                  <a:pt x="11557" y="4757"/>
                </a:cubicBezTo>
                <a:cubicBezTo>
                  <a:pt x="11544" y="4757"/>
                  <a:pt x="11544" y="4757"/>
                  <a:pt x="11544" y="4730"/>
                </a:cubicBezTo>
                <a:cubicBezTo>
                  <a:pt x="11531" y="4730"/>
                  <a:pt x="11531" y="4757"/>
                  <a:pt x="11517" y="4757"/>
                </a:cubicBezTo>
                <a:lnTo>
                  <a:pt x="11504" y="4757"/>
                </a:lnTo>
                <a:cubicBezTo>
                  <a:pt x="11504" y="4730"/>
                  <a:pt x="11504" y="4730"/>
                  <a:pt x="11504" y="4730"/>
                </a:cubicBezTo>
                <a:lnTo>
                  <a:pt x="11490" y="4757"/>
                </a:lnTo>
                <a:cubicBezTo>
                  <a:pt x="11477" y="4783"/>
                  <a:pt x="11462" y="4757"/>
                  <a:pt x="11462" y="4783"/>
                </a:cubicBezTo>
                <a:cubicBezTo>
                  <a:pt x="11450" y="4783"/>
                  <a:pt x="11450" y="4783"/>
                  <a:pt x="11436" y="4783"/>
                </a:cubicBezTo>
                <a:lnTo>
                  <a:pt x="11409" y="4809"/>
                </a:lnTo>
                <a:cubicBezTo>
                  <a:pt x="11409" y="4809"/>
                  <a:pt x="11409" y="4809"/>
                  <a:pt x="11396" y="4809"/>
                </a:cubicBezTo>
                <a:cubicBezTo>
                  <a:pt x="11382" y="4809"/>
                  <a:pt x="11382" y="4809"/>
                  <a:pt x="11369" y="4836"/>
                </a:cubicBezTo>
                <a:cubicBezTo>
                  <a:pt x="11355" y="4836"/>
                  <a:pt x="11355" y="4836"/>
                  <a:pt x="11341" y="4836"/>
                </a:cubicBezTo>
                <a:cubicBezTo>
                  <a:pt x="11328" y="4836"/>
                  <a:pt x="11301" y="4860"/>
                  <a:pt x="11287" y="4836"/>
                </a:cubicBezTo>
                <a:cubicBezTo>
                  <a:pt x="11287" y="4836"/>
                  <a:pt x="11274" y="4836"/>
                  <a:pt x="11274" y="4809"/>
                </a:cubicBezTo>
                <a:cubicBezTo>
                  <a:pt x="11274" y="4809"/>
                  <a:pt x="11274" y="4783"/>
                  <a:pt x="11287" y="4783"/>
                </a:cubicBezTo>
                <a:cubicBezTo>
                  <a:pt x="11261" y="4783"/>
                  <a:pt x="11261" y="4783"/>
                  <a:pt x="11247" y="4783"/>
                </a:cubicBezTo>
                <a:cubicBezTo>
                  <a:pt x="11247" y="4783"/>
                  <a:pt x="11247" y="4783"/>
                  <a:pt x="11247" y="4757"/>
                </a:cubicBezTo>
                <a:cubicBezTo>
                  <a:pt x="11233" y="4783"/>
                  <a:pt x="11233" y="4757"/>
                  <a:pt x="11220" y="4757"/>
                </a:cubicBezTo>
                <a:cubicBezTo>
                  <a:pt x="11192" y="4706"/>
                  <a:pt x="11180" y="4680"/>
                  <a:pt x="11192" y="4603"/>
                </a:cubicBezTo>
                <a:cubicBezTo>
                  <a:pt x="11192" y="4577"/>
                  <a:pt x="11192" y="4550"/>
                  <a:pt x="11192" y="4550"/>
                </a:cubicBezTo>
                <a:cubicBezTo>
                  <a:pt x="11192" y="4524"/>
                  <a:pt x="11180" y="4497"/>
                  <a:pt x="11180" y="4473"/>
                </a:cubicBezTo>
                <a:cubicBezTo>
                  <a:pt x="11180" y="4447"/>
                  <a:pt x="11180" y="4421"/>
                  <a:pt x="11180" y="4394"/>
                </a:cubicBezTo>
                <a:lnTo>
                  <a:pt x="11166" y="4368"/>
                </a:lnTo>
                <a:cubicBezTo>
                  <a:pt x="11166" y="4317"/>
                  <a:pt x="11180" y="4317"/>
                  <a:pt x="11192" y="4291"/>
                </a:cubicBezTo>
                <a:cubicBezTo>
                  <a:pt x="11192" y="4265"/>
                  <a:pt x="11192" y="4265"/>
                  <a:pt x="11192" y="4238"/>
                </a:cubicBezTo>
                <a:cubicBezTo>
                  <a:pt x="11206" y="4238"/>
                  <a:pt x="11206" y="4238"/>
                  <a:pt x="11220" y="4238"/>
                </a:cubicBezTo>
                <a:cubicBezTo>
                  <a:pt x="11261" y="4212"/>
                  <a:pt x="11233" y="4188"/>
                  <a:pt x="11261" y="4135"/>
                </a:cubicBezTo>
                <a:cubicBezTo>
                  <a:pt x="11261" y="4161"/>
                  <a:pt x="11261" y="4161"/>
                  <a:pt x="11261" y="4161"/>
                </a:cubicBezTo>
                <a:cubicBezTo>
                  <a:pt x="11274" y="4161"/>
                  <a:pt x="11274" y="4161"/>
                  <a:pt x="11274" y="4161"/>
                </a:cubicBezTo>
                <a:cubicBezTo>
                  <a:pt x="11287" y="4135"/>
                  <a:pt x="11382" y="3926"/>
                  <a:pt x="11396" y="3926"/>
                </a:cubicBezTo>
                <a:cubicBezTo>
                  <a:pt x="11409" y="3926"/>
                  <a:pt x="11422" y="3926"/>
                  <a:pt x="11422" y="3926"/>
                </a:cubicBezTo>
                <a:lnTo>
                  <a:pt x="11422" y="3902"/>
                </a:lnTo>
                <a:cubicBezTo>
                  <a:pt x="11422" y="3902"/>
                  <a:pt x="11422" y="3876"/>
                  <a:pt x="11409" y="3876"/>
                </a:cubicBezTo>
                <a:cubicBezTo>
                  <a:pt x="11422" y="3849"/>
                  <a:pt x="11422" y="3823"/>
                  <a:pt x="11422" y="3823"/>
                </a:cubicBezTo>
                <a:cubicBezTo>
                  <a:pt x="11422" y="3799"/>
                  <a:pt x="11409" y="3799"/>
                  <a:pt x="11409" y="3799"/>
                </a:cubicBezTo>
                <a:cubicBezTo>
                  <a:pt x="11382" y="3799"/>
                  <a:pt x="11369" y="3772"/>
                  <a:pt x="11355" y="3746"/>
                </a:cubicBezTo>
                <a:cubicBezTo>
                  <a:pt x="11341" y="3746"/>
                  <a:pt x="11301" y="3772"/>
                  <a:pt x="11287" y="3746"/>
                </a:cubicBezTo>
                <a:cubicBezTo>
                  <a:pt x="11287" y="3746"/>
                  <a:pt x="11274" y="3720"/>
                  <a:pt x="11261" y="3720"/>
                </a:cubicBezTo>
                <a:cubicBezTo>
                  <a:pt x="11233" y="3746"/>
                  <a:pt x="11233" y="3799"/>
                  <a:pt x="11220" y="3823"/>
                </a:cubicBezTo>
                <a:cubicBezTo>
                  <a:pt x="11192" y="3849"/>
                  <a:pt x="11192" y="3823"/>
                  <a:pt x="11180" y="3849"/>
                </a:cubicBezTo>
                <a:cubicBezTo>
                  <a:pt x="11180" y="3876"/>
                  <a:pt x="11192" y="3876"/>
                  <a:pt x="11192" y="3902"/>
                </a:cubicBezTo>
                <a:cubicBezTo>
                  <a:pt x="11180" y="3926"/>
                  <a:pt x="11166" y="3926"/>
                  <a:pt x="11152" y="3955"/>
                </a:cubicBezTo>
                <a:cubicBezTo>
                  <a:pt x="11166" y="3979"/>
                  <a:pt x="11180" y="3979"/>
                  <a:pt x="11180" y="4005"/>
                </a:cubicBezTo>
                <a:cubicBezTo>
                  <a:pt x="11180" y="4005"/>
                  <a:pt x="11180" y="4005"/>
                  <a:pt x="11180" y="4032"/>
                </a:cubicBezTo>
                <a:cubicBezTo>
                  <a:pt x="11152" y="4032"/>
                  <a:pt x="11152" y="4084"/>
                  <a:pt x="11138" y="4109"/>
                </a:cubicBezTo>
                <a:cubicBezTo>
                  <a:pt x="11125" y="4135"/>
                  <a:pt x="11098" y="4188"/>
                  <a:pt x="11085" y="4212"/>
                </a:cubicBezTo>
                <a:cubicBezTo>
                  <a:pt x="11071" y="4188"/>
                  <a:pt x="11071" y="4188"/>
                  <a:pt x="11058" y="4188"/>
                </a:cubicBezTo>
                <a:cubicBezTo>
                  <a:pt x="11044" y="4188"/>
                  <a:pt x="11044" y="4212"/>
                  <a:pt x="11044" y="4238"/>
                </a:cubicBezTo>
                <a:cubicBezTo>
                  <a:pt x="11017" y="4265"/>
                  <a:pt x="11003" y="4265"/>
                  <a:pt x="10991" y="4317"/>
                </a:cubicBezTo>
                <a:cubicBezTo>
                  <a:pt x="10991" y="4317"/>
                  <a:pt x="10976" y="4317"/>
                  <a:pt x="10963" y="4317"/>
                </a:cubicBezTo>
                <a:cubicBezTo>
                  <a:pt x="10963" y="4317"/>
                  <a:pt x="10976" y="4341"/>
                  <a:pt x="10963" y="4368"/>
                </a:cubicBezTo>
                <a:cubicBezTo>
                  <a:pt x="10963" y="4368"/>
                  <a:pt x="10963" y="4368"/>
                  <a:pt x="10949" y="4394"/>
                </a:cubicBezTo>
                <a:cubicBezTo>
                  <a:pt x="10949" y="4394"/>
                  <a:pt x="10936" y="4394"/>
                  <a:pt x="10936" y="4368"/>
                </a:cubicBezTo>
                <a:cubicBezTo>
                  <a:pt x="10936" y="4447"/>
                  <a:pt x="10949" y="4447"/>
                  <a:pt x="10936" y="4524"/>
                </a:cubicBezTo>
                <a:lnTo>
                  <a:pt x="10922" y="4524"/>
                </a:lnTo>
                <a:cubicBezTo>
                  <a:pt x="10909" y="4577"/>
                  <a:pt x="10936" y="4680"/>
                  <a:pt x="10922" y="4680"/>
                </a:cubicBezTo>
                <a:lnTo>
                  <a:pt x="10922" y="4706"/>
                </a:lnTo>
                <a:cubicBezTo>
                  <a:pt x="10936" y="4706"/>
                  <a:pt x="10949" y="4706"/>
                  <a:pt x="10949" y="4706"/>
                </a:cubicBezTo>
                <a:cubicBezTo>
                  <a:pt x="10963" y="4706"/>
                  <a:pt x="10963" y="4706"/>
                  <a:pt x="10976" y="4706"/>
                </a:cubicBezTo>
                <a:cubicBezTo>
                  <a:pt x="10976" y="4757"/>
                  <a:pt x="11003" y="4783"/>
                  <a:pt x="11031" y="4783"/>
                </a:cubicBezTo>
                <a:cubicBezTo>
                  <a:pt x="11031" y="4836"/>
                  <a:pt x="11044" y="4836"/>
                  <a:pt x="11044" y="4860"/>
                </a:cubicBezTo>
                <a:cubicBezTo>
                  <a:pt x="11031" y="4860"/>
                  <a:pt x="11031" y="4860"/>
                  <a:pt x="11031" y="4860"/>
                </a:cubicBezTo>
                <a:cubicBezTo>
                  <a:pt x="11017" y="4886"/>
                  <a:pt x="10976" y="4939"/>
                  <a:pt x="10963" y="4939"/>
                </a:cubicBezTo>
                <a:cubicBezTo>
                  <a:pt x="10949" y="4913"/>
                  <a:pt x="10896" y="4886"/>
                  <a:pt x="10882" y="4886"/>
                </a:cubicBezTo>
                <a:lnTo>
                  <a:pt x="10882" y="4913"/>
                </a:lnTo>
                <a:cubicBezTo>
                  <a:pt x="10909" y="4886"/>
                  <a:pt x="10922" y="4939"/>
                  <a:pt x="10936" y="4939"/>
                </a:cubicBezTo>
                <a:cubicBezTo>
                  <a:pt x="10963" y="4965"/>
                  <a:pt x="10976" y="4913"/>
                  <a:pt x="11003" y="4939"/>
                </a:cubicBezTo>
                <a:lnTo>
                  <a:pt x="11003" y="4913"/>
                </a:lnTo>
                <a:cubicBezTo>
                  <a:pt x="11003" y="4939"/>
                  <a:pt x="11003" y="4939"/>
                  <a:pt x="11017" y="4939"/>
                </a:cubicBezTo>
                <a:cubicBezTo>
                  <a:pt x="11003" y="4939"/>
                  <a:pt x="11003" y="4939"/>
                  <a:pt x="10991" y="4939"/>
                </a:cubicBezTo>
                <a:lnTo>
                  <a:pt x="10991" y="4965"/>
                </a:lnTo>
                <a:cubicBezTo>
                  <a:pt x="10976" y="4965"/>
                  <a:pt x="10976" y="4992"/>
                  <a:pt x="10976" y="5016"/>
                </a:cubicBezTo>
                <a:cubicBezTo>
                  <a:pt x="10963" y="5016"/>
                  <a:pt x="10963" y="5016"/>
                  <a:pt x="10963" y="5016"/>
                </a:cubicBezTo>
                <a:cubicBezTo>
                  <a:pt x="10963" y="4992"/>
                  <a:pt x="10963" y="4992"/>
                  <a:pt x="10963" y="4965"/>
                </a:cubicBezTo>
                <a:cubicBezTo>
                  <a:pt x="10936" y="4992"/>
                  <a:pt x="10949" y="5042"/>
                  <a:pt x="10922" y="5042"/>
                </a:cubicBezTo>
                <a:cubicBezTo>
                  <a:pt x="10909" y="5042"/>
                  <a:pt x="10896" y="5042"/>
                  <a:pt x="10882" y="5069"/>
                </a:cubicBezTo>
                <a:cubicBezTo>
                  <a:pt x="10882" y="5095"/>
                  <a:pt x="10909" y="5146"/>
                  <a:pt x="10896" y="5172"/>
                </a:cubicBezTo>
                <a:lnTo>
                  <a:pt x="10882" y="5172"/>
                </a:lnTo>
                <a:cubicBezTo>
                  <a:pt x="10882" y="5198"/>
                  <a:pt x="10882" y="5198"/>
                  <a:pt x="10882" y="5225"/>
                </a:cubicBezTo>
                <a:cubicBezTo>
                  <a:pt x="10882" y="5225"/>
                  <a:pt x="10882" y="5225"/>
                  <a:pt x="10896" y="5225"/>
                </a:cubicBezTo>
                <a:cubicBezTo>
                  <a:pt x="10882" y="5251"/>
                  <a:pt x="10896" y="5251"/>
                  <a:pt x="10882" y="5275"/>
                </a:cubicBezTo>
                <a:cubicBezTo>
                  <a:pt x="10882" y="5275"/>
                  <a:pt x="10882" y="5302"/>
                  <a:pt x="10882" y="5328"/>
                </a:cubicBezTo>
                <a:cubicBezTo>
                  <a:pt x="10882" y="5328"/>
                  <a:pt x="10882" y="5354"/>
                  <a:pt x="10868" y="5378"/>
                </a:cubicBezTo>
                <a:cubicBezTo>
                  <a:pt x="10868" y="5407"/>
                  <a:pt x="10854" y="5457"/>
                  <a:pt x="10842" y="5510"/>
                </a:cubicBezTo>
                <a:lnTo>
                  <a:pt x="10842" y="5484"/>
                </a:lnTo>
                <a:cubicBezTo>
                  <a:pt x="10828" y="5484"/>
                  <a:pt x="10828" y="5484"/>
                  <a:pt x="10828" y="5484"/>
                </a:cubicBezTo>
                <a:cubicBezTo>
                  <a:pt x="10801" y="5484"/>
                  <a:pt x="10787" y="5484"/>
                  <a:pt x="10774" y="5484"/>
                </a:cubicBezTo>
                <a:cubicBezTo>
                  <a:pt x="10760" y="5484"/>
                  <a:pt x="10760" y="5510"/>
                  <a:pt x="10760" y="5510"/>
                </a:cubicBezTo>
                <a:cubicBezTo>
                  <a:pt x="10747" y="5510"/>
                  <a:pt x="10747" y="5537"/>
                  <a:pt x="10733" y="5561"/>
                </a:cubicBezTo>
                <a:cubicBezTo>
                  <a:pt x="10747" y="5561"/>
                  <a:pt x="10747" y="5587"/>
                  <a:pt x="10747" y="5587"/>
                </a:cubicBezTo>
                <a:cubicBezTo>
                  <a:pt x="10733" y="5587"/>
                  <a:pt x="10733" y="5613"/>
                  <a:pt x="10733" y="5613"/>
                </a:cubicBezTo>
                <a:cubicBezTo>
                  <a:pt x="10706" y="5587"/>
                  <a:pt x="10679" y="5613"/>
                  <a:pt x="10652" y="5613"/>
                </a:cubicBezTo>
                <a:cubicBezTo>
                  <a:pt x="10652" y="5587"/>
                  <a:pt x="10665" y="5587"/>
                  <a:pt x="10665" y="5561"/>
                </a:cubicBezTo>
                <a:cubicBezTo>
                  <a:pt x="10652" y="5537"/>
                  <a:pt x="10638" y="5510"/>
                  <a:pt x="10625" y="5457"/>
                </a:cubicBezTo>
                <a:cubicBezTo>
                  <a:pt x="10638" y="5457"/>
                  <a:pt x="10638" y="5457"/>
                  <a:pt x="10638" y="5457"/>
                </a:cubicBezTo>
                <a:lnTo>
                  <a:pt x="10638" y="5431"/>
                </a:lnTo>
                <a:cubicBezTo>
                  <a:pt x="10652" y="5431"/>
                  <a:pt x="10652" y="5431"/>
                  <a:pt x="10652" y="5431"/>
                </a:cubicBezTo>
                <a:cubicBezTo>
                  <a:pt x="10652" y="5431"/>
                  <a:pt x="10652" y="5431"/>
                  <a:pt x="10652" y="5407"/>
                </a:cubicBezTo>
                <a:cubicBezTo>
                  <a:pt x="10638" y="5378"/>
                  <a:pt x="10612" y="5354"/>
                  <a:pt x="10612" y="5275"/>
                </a:cubicBezTo>
                <a:cubicBezTo>
                  <a:pt x="10598" y="5275"/>
                  <a:pt x="10598" y="5275"/>
                  <a:pt x="10598" y="5275"/>
                </a:cubicBezTo>
                <a:cubicBezTo>
                  <a:pt x="10598" y="5225"/>
                  <a:pt x="10584" y="5225"/>
                  <a:pt x="10584" y="5198"/>
                </a:cubicBezTo>
                <a:cubicBezTo>
                  <a:pt x="10584" y="5172"/>
                  <a:pt x="10584" y="5146"/>
                  <a:pt x="10584" y="5121"/>
                </a:cubicBezTo>
                <a:cubicBezTo>
                  <a:pt x="10584" y="5121"/>
                  <a:pt x="10584" y="5121"/>
                  <a:pt x="10572" y="5121"/>
                </a:cubicBezTo>
                <a:lnTo>
                  <a:pt x="10558" y="5121"/>
                </a:lnTo>
                <a:cubicBezTo>
                  <a:pt x="10558" y="5095"/>
                  <a:pt x="10558" y="5016"/>
                  <a:pt x="10544" y="5016"/>
                </a:cubicBezTo>
                <a:cubicBezTo>
                  <a:pt x="10544" y="4992"/>
                  <a:pt x="10558" y="4992"/>
                  <a:pt x="10558" y="4965"/>
                </a:cubicBezTo>
                <a:cubicBezTo>
                  <a:pt x="10544" y="4965"/>
                  <a:pt x="10544" y="4965"/>
                  <a:pt x="10544" y="4965"/>
                </a:cubicBezTo>
                <a:cubicBezTo>
                  <a:pt x="10530" y="4992"/>
                  <a:pt x="10530" y="4965"/>
                  <a:pt x="10517" y="4913"/>
                </a:cubicBezTo>
                <a:cubicBezTo>
                  <a:pt x="10517" y="4913"/>
                  <a:pt x="10517" y="4913"/>
                  <a:pt x="10517" y="4886"/>
                </a:cubicBezTo>
                <a:cubicBezTo>
                  <a:pt x="10517" y="4886"/>
                  <a:pt x="10517" y="4886"/>
                  <a:pt x="10504" y="4913"/>
                </a:cubicBezTo>
                <a:cubicBezTo>
                  <a:pt x="10504" y="4939"/>
                  <a:pt x="10504" y="4965"/>
                  <a:pt x="10490" y="4992"/>
                </a:cubicBezTo>
                <a:cubicBezTo>
                  <a:pt x="10477" y="5016"/>
                  <a:pt x="10463" y="4992"/>
                  <a:pt x="10463" y="4992"/>
                </a:cubicBezTo>
                <a:cubicBezTo>
                  <a:pt x="10449" y="5016"/>
                  <a:pt x="10449" y="5016"/>
                  <a:pt x="10435" y="5042"/>
                </a:cubicBezTo>
                <a:cubicBezTo>
                  <a:pt x="10423" y="5069"/>
                  <a:pt x="10381" y="5095"/>
                  <a:pt x="10368" y="5146"/>
                </a:cubicBezTo>
                <a:cubicBezTo>
                  <a:pt x="10355" y="5172"/>
                  <a:pt x="10300" y="5172"/>
                  <a:pt x="10288" y="5172"/>
                </a:cubicBezTo>
                <a:cubicBezTo>
                  <a:pt x="10288" y="5146"/>
                  <a:pt x="10288" y="5146"/>
                  <a:pt x="10288" y="5146"/>
                </a:cubicBezTo>
                <a:cubicBezTo>
                  <a:pt x="10274" y="5146"/>
                  <a:pt x="10274" y="5146"/>
                  <a:pt x="10274" y="5146"/>
                </a:cubicBezTo>
                <a:cubicBezTo>
                  <a:pt x="10274" y="5146"/>
                  <a:pt x="10274" y="5146"/>
                  <a:pt x="10260" y="5146"/>
                </a:cubicBezTo>
                <a:cubicBezTo>
                  <a:pt x="10274" y="5146"/>
                  <a:pt x="10274" y="5146"/>
                  <a:pt x="10274" y="5121"/>
                </a:cubicBezTo>
                <a:cubicBezTo>
                  <a:pt x="10246" y="5121"/>
                  <a:pt x="10234" y="5095"/>
                  <a:pt x="10206" y="5095"/>
                </a:cubicBezTo>
                <a:cubicBezTo>
                  <a:pt x="10206" y="5069"/>
                  <a:pt x="10206" y="5069"/>
                  <a:pt x="10193" y="5042"/>
                </a:cubicBezTo>
                <a:cubicBezTo>
                  <a:pt x="10206" y="5016"/>
                  <a:pt x="10206" y="5016"/>
                  <a:pt x="10206" y="4992"/>
                </a:cubicBezTo>
                <a:cubicBezTo>
                  <a:pt x="10206" y="4992"/>
                  <a:pt x="10206" y="4992"/>
                  <a:pt x="10219" y="4992"/>
                </a:cubicBezTo>
                <a:cubicBezTo>
                  <a:pt x="10219" y="5016"/>
                  <a:pt x="10219" y="5016"/>
                  <a:pt x="10219" y="5016"/>
                </a:cubicBezTo>
                <a:cubicBezTo>
                  <a:pt x="10219" y="4992"/>
                  <a:pt x="10234" y="5016"/>
                  <a:pt x="10234" y="5016"/>
                </a:cubicBezTo>
                <a:cubicBezTo>
                  <a:pt x="10234" y="4992"/>
                  <a:pt x="10234" y="4992"/>
                  <a:pt x="10246" y="4992"/>
                </a:cubicBezTo>
                <a:cubicBezTo>
                  <a:pt x="10234" y="4992"/>
                  <a:pt x="10234" y="4992"/>
                  <a:pt x="10219" y="4992"/>
                </a:cubicBezTo>
                <a:cubicBezTo>
                  <a:pt x="10219" y="4965"/>
                  <a:pt x="10219" y="4992"/>
                  <a:pt x="10219" y="4965"/>
                </a:cubicBezTo>
                <a:cubicBezTo>
                  <a:pt x="10234" y="4965"/>
                  <a:pt x="10234" y="4965"/>
                  <a:pt x="10246" y="4939"/>
                </a:cubicBezTo>
                <a:cubicBezTo>
                  <a:pt x="10234" y="4939"/>
                  <a:pt x="10234" y="4939"/>
                  <a:pt x="10234" y="4939"/>
                </a:cubicBezTo>
                <a:cubicBezTo>
                  <a:pt x="10234" y="4913"/>
                  <a:pt x="10234" y="4913"/>
                  <a:pt x="10246" y="4913"/>
                </a:cubicBezTo>
                <a:cubicBezTo>
                  <a:pt x="10234" y="4913"/>
                  <a:pt x="10234" y="4913"/>
                  <a:pt x="10219" y="4939"/>
                </a:cubicBezTo>
                <a:cubicBezTo>
                  <a:pt x="10219" y="4913"/>
                  <a:pt x="10219" y="4913"/>
                  <a:pt x="10219" y="4913"/>
                </a:cubicBezTo>
                <a:cubicBezTo>
                  <a:pt x="10219" y="4913"/>
                  <a:pt x="10219" y="4913"/>
                  <a:pt x="10219" y="4939"/>
                </a:cubicBezTo>
                <a:cubicBezTo>
                  <a:pt x="10206" y="4939"/>
                  <a:pt x="10206" y="4939"/>
                  <a:pt x="10193" y="4939"/>
                </a:cubicBezTo>
                <a:cubicBezTo>
                  <a:pt x="10193" y="4939"/>
                  <a:pt x="10193" y="4939"/>
                  <a:pt x="10179" y="4939"/>
                </a:cubicBezTo>
                <a:cubicBezTo>
                  <a:pt x="10179" y="4913"/>
                  <a:pt x="10179" y="4913"/>
                  <a:pt x="10179" y="4913"/>
                </a:cubicBezTo>
                <a:cubicBezTo>
                  <a:pt x="10179" y="4886"/>
                  <a:pt x="10193" y="4886"/>
                  <a:pt x="10193" y="4860"/>
                </a:cubicBezTo>
                <a:cubicBezTo>
                  <a:pt x="10193" y="4886"/>
                  <a:pt x="10193" y="4886"/>
                  <a:pt x="10193" y="4886"/>
                </a:cubicBezTo>
                <a:lnTo>
                  <a:pt x="10206" y="4886"/>
                </a:lnTo>
                <a:cubicBezTo>
                  <a:pt x="10206" y="4886"/>
                  <a:pt x="10206" y="4886"/>
                  <a:pt x="10219" y="4886"/>
                </a:cubicBezTo>
                <a:cubicBezTo>
                  <a:pt x="10219" y="4860"/>
                  <a:pt x="10219" y="4886"/>
                  <a:pt x="10219" y="4860"/>
                </a:cubicBezTo>
                <a:cubicBezTo>
                  <a:pt x="10234" y="4860"/>
                  <a:pt x="10234" y="4860"/>
                  <a:pt x="10246" y="4836"/>
                </a:cubicBezTo>
                <a:cubicBezTo>
                  <a:pt x="10234" y="4860"/>
                  <a:pt x="10234" y="4860"/>
                  <a:pt x="10219" y="4860"/>
                </a:cubicBezTo>
                <a:cubicBezTo>
                  <a:pt x="10219" y="4860"/>
                  <a:pt x="10206" y="4860"/>
                  <a:pt x="10206" y="4836"/>
                </a:cubicBezTo>
                <a:cubicBezTo>
                  <a:pt x="10219" y="4836"/>
                  <a:pt x="10219" y="4809"/>
                  <a:pt x="10234" y="4783"/>
                </a:cubicBezTo>
                <a:cubicBezTo>
                  <a:pt x="10206" y="4783"/>
                  <a:pt x="10193" y="4809"/>
                  <a:pt x="10179" y="4783"/>
                </a:cubicBezTo>
                <a:cubicBezTo>
                  <a:pt x="10193" y="4757"/>
                  <a:pt x="10193" y="4730"/>
                  <a:pt x="10206" y="4730"/>
                </a:cubicBezTo>
                <a:lnTo>
                  <a:pt x="10206" y="4706"/>
                </a:lnTo>
                <a:cubicBezTo>
                  <a:pt x="10193" y="4706"/>
                  <a:pt x="10179" y="4706"/>
                  <a:pt x="10179" y="4706"/>
                </a:cubicBezTo>
                <a:cubicBezTo>
                  <a:pt x="10179" y="4706"/>
                  <a:pt x="10179" y="4706"/>
                  <a:pt x="10165" y="4680"/>
                </a:cubicBezTo>
                <a:cubicBezTo>
                  <a:pt x="10179" y="4653"/>
                  <a:pt x="10179" y="4653"/>
                  <a:pt x="10193" y="4627"/>
                </a:cubicBezTo>
                <a:cubicBezTo>
                  <a:pt x="10179" y="4627"/>
                  <a:pt x="10179" y="4603"/>
                  <a:pt x="10179" y="4577"/>
                </a:cubicBezTo>
                <a:cubicBezTo>
                  <a:pt x="10179" y="4550"/>
                  <a:pt x="10179" y="4524"/>
                  <a:pt x="10179" y="4497"/>
                </a:cubicBezTo>
                <a:cubicBezTo>
                  <a:pt x="10193" y="4497"/>
                  <a:pt x="10206" y="4497"/>
                  <a:pt x="10219" y="4497"/>
                </a:cubicBezTo>
                <a:cubicBezTo>
                  <a:pt x="10219" y="4497"/>
                  <a:pt x="10219" y="4497"/>
                  <a:pt x="10219" y="4473"/>
                </a:cubicBezTo>
                <a:cubicBezTo>
                  <a:pt x="10219" y="4473"/>
                  <a:pt x="10206" y="4473"/>
                  <a:pt x="10206" y="4447"/>
                </a:cubicBezTo>
                <a:cubicBezTo>
                  <a:pt x="10219" y="4421"/>
                  <a:pt x="10234" y="4394"/>
                  <a:pt x="10260" y="4394"/>
                </a:cubicBezTo>
                <a:cubicBezTo>
                  <a:pt x="10274" y="4394"/>
                  <a:pt x="10274" y="4394"/>
                  <a:pt x="10274" y="4341"/>
                </a:cubicBezTo>
                <a:cubicBezTo>
                  <a:pt x="10300" y="4341"/>
                  <a:pt x="10314" y="4368"/>
                  <a:pt x="10328" y="4341"/>
                </a:cubicBezTo>
                <a:cubicBezTo>
                  <a:pt x="10314" y="4341"/>
                  <a:pt x="10300" y="4317"/>
                  <a:pt x="10300" y="4291"/>
                </a:cubicBezTo>
                <a:cubicBezTo>
                  <a:pt x="10328" y="4291"/>
                  <a:pt x="10355" y="4291"/>
                  <a:pt x="10368" y="4291"/>
                </a:cubicBezTo>
                <a:cubicBezTo>
                  <a:pt x="10368" y="4265"/>
                  <a:pt x="10409" y="4188"/>
                  <a:pt x="10423" y="4212"/>
                </a:cubicBezTo>
                <a:cubicBezTo>
                  <a:pt x="10423" y="4212"/>
                  <a:pt x="10423" y="4212"/>
                  <a:pt x="10435" y="4212"/>
                </a:cubicBezTo>
                <a:cubicBezTo>
                  <a:pt x="10449" y="4188"/>
                  <a:pt x="10463" y="4161"/>
                  <a:pt x="10477" y="4135"/>
                </a:cubicBezTo>
                <a:lnTo>
                  <a:pt x="10477" y="4109"/>
                </a:lnTo>
                <a:cubicBezTo>
                  <a:pt x="10490" y="4058"/>
                  <a:pt x="10517" y="4005"/>
                  <a:pt x="10544" y="3979"/>
                </a:cubicBezTo>
                <a:cubicBezTo>
                  <a:pt x="10558" y="4005"/>
                  <a:pt x="10558" y="4005"/>
                  <a:pt x="10572" y="3979"/>
                </a:cubicBezTo>
                <a:cubicBezTo>
                  <a:pt x="10572" y="3979"/>
                  <a:pt x="10572" y="3979"/>
                  <a:pt x="10572" y="3955"/>
                </a:cubicBezTo>
                <a:cubicBezTo>
                  <a:pt x="10584" y="3926"/>
                  <a:pt x="10598" y="3902"/>
                  <a:pt x="10612" y="3876"/>
                </a:cubicBezTo>
                <a:cubicBezTo>
                  <a:pt x="10625" y="3876"/>
                  <a:pt x="10625" y="3876"/>
                  <a:pt x="10638" y="3876"/>
                </a:cubicBezTo>
                <a:cubicBezTo>
                  <a:pt x="10638" y="3849"/>
                  <a:pt x="10638" y="3823"/>
                  <a:pt x="10638" y="3823"/>
                </a:cubicBezTo>
                <a:cubicBezTo>
                  <a:pt x="10625" y="3823"/>
                  <a:pt x="10625" y="3823"/>
                  <a:pt x="10625" y="3799"/>
                </a:cubicBezTo>
                <a:cubicBezTo>
                  <a:pt x="10638" y="3772"/>
                  <a:pt x="10638" y="3720"/>
                  <a:pt x="10665" y="3720"/>
                </a:cubicBezTo>
                <a:cubicBezTo>
                  <a:pt x="10679" y="3720"/>
                  <a:pt x="10679" y="3693"/>
                  <a:pt x="10679" y="3669"/>
                </a:cubicBezTo>
                <a:cubicBezTo>
                  <a:pt x="10679" y="3669"/>
                  <a:pt x="10693" y="3669"/>
                  <a:pt x="10706" y="3669"/>
                </a:cubicBezTo>
                <a:cubicBezTo>
                  <a:pt x="10693" y="3643"/>
                  <a:pt x="10679" y="3643"/>
                  <a:pt x="10679" y="3616"/>
                </a:cubicBezTo>
                <a:cubicBezTo>
                  <a:pt x="10679" y="3590"/>
                  <a:pt x="10679" y="3590"/>
                  <a:pt x="10693" y="3564"/>
                </a:cubicBezTo>
                <a:cubicBezTo>
                  <a:pt x="10706" y="3564"/>
                  <a:pt x="10706" y="3564"/>
                  <a:pt x="10719" y="3564"/>
                </a:cubicBezTo>
                <a:cubicBezTo>
                  <a:pt x="10719" y="3540"/>
                  <a:pt x="10719" y="3540"/>
                  <a:pt x="10706" y="3513"/>
                </a:cubicBezTo>
                <a:cubicBezTo>
                  <a:pt x="10719" y="3513"/>
                  <a:pt x="10719" y="3513"/>
                  <a:pt x="10719" y="3513"/>
                </a:cubicBezTo>
                <a:cubicBezTo>
                  <a:pt x="10733" y="3487"/>
                  <a:pt x="10774" y="3487"/>
                  <a:pt x="10774" y="3461"/>
                </a:cubicBezTo>
                <a:cubicBezTo>
                  <a:pt x="10760" y="3461"/>
                  <a:pt x="10760" y="3461"/>
                  <a:pt x="10760" y="3436"/>
                </a:cubicBezTo>
                <a:cubicBezTo>
                  <a:pt x="10774" y="3436"/>
                  <a:pt x="10774" y="3408"/>
                  <a:pt x="10787" y="3408"/>
                </a:cubicBezTo>
                <a:cubicBezTo>
                  <a:pt x="10801" y="3408"/>
                  <a:pt x="10801" y="3408"/>
                  <a:pt x="10814" y="3408"/>
                </a:cubicBezTo>
                <a:cubicBezTo>
                  <a:pt x="10814" y="3384"/>
                  <a:pt x="10828" y="3384"/>
                  <a:pt x="10842" y="3384"/>
                </a:cubicBezTo>
                <a:cubicBezTo>
                  <a:pt x="10842" y="3384"/>
                  <a:pt x="10842" y="3384"/>
                  <a:pt x="10842" y="3357"/>
                </a:cubicBezTo>
                <a:cubicBezTo>
                  <a:pt x="10828" y="3357"/>
                  <a:pt x="10828" y="3357"/>
                  <a:pt x="10828" y="3331"/>
                </a:cubicBezTo>
                <a:cubicBezTo>
                  <a:pt x="10842" y="3331"/>
                  <a:pt x="10842" y="3305"/>
                  <a:pt x="10854" y="3305"/>
                </a:cubicBezTo>
                <a:cubicBezTo>
                  <a:pt x="10854" y="3305"/>
                  <a:pt x="10868" y="3305"/>
                  <a:pt x="10868" y="3331"/>
                </a:cubicBezTo>
                <a:cubicBezTo>
                  <a:pt x="10882" y="3331"/>
                  <a:pt x="10882" y="3331"/>
                  <a:pt x="10882" y="3331"/>
                </a:cubicBezTo>
                <a:cubicBezTo>
                  <a:pt x="10882" y="3305"/>
                  <a:pt x="10882" y="3305"/>
                  <a:pt x="10896" y="3280"/>
                </a:cubicBezTo>
                <a:cubicBezTo>
                  <a:pt x="10896" y="3280"/>
                  <a:pt x="10882" y="3254"/>
                  <a:pt x="10882" y="3228"/>
                </a:cubicBezTo>
                <a:cubicBezTo>
                  <a:pt x="10896" y="3228"/>
                  <a:pt x="10909" y="3228"/>
                  <a:pt x="10922" y="3228"/>
                </a:cubicBezTo>
                <a:cubicBezTo>
                  <a:pt x="10909" y="3201"/>
                  <a:pt x="10909" y="3201"/>
                  <a:pt x="10909" y="3201"/>
                </a:cubicBezTo>
                <a:cubicBezTo>
                  <a:pt x="10909" y="3175"/>
                  <a:pt x="10909" y="3175"/>
                  <a:pt x="10922" y="3175"/>
                </a:cubicBezTo>
                <a:cubicBezTo>
                  <a:pt x="10936" y="3151"/>
                  <a:pt x="10936" y="3124"/>
                  <a:pt x="10949" y="3098"/>
                </a:cubicBezTo>
                <a:cubicBezTo>
                  <a:pt x="10976" y="3072"/>
                  <a:pt x="10976" y="3124"/>
                  <a:pt x="10991" y="3021"/>
                </a:cubicBezTo>
                <a:cubicBezTo>
                  <a:pt x="11003" y="3021"/>
                  <a:pt x="11003" y="3045"/>
                  <a:pt x="11003" y="3045"/>
                </a:cubicBezTo>
                <a:cubicBezTo>
                  <a:pt x="11044" y="3021"/>
                  <a:pt x="11044" y="3045"/>
                  <a:pt x="11071" y="3072"/>
                </a:cubicBezTo>
                <a:cubicBezTo>
                  <a:pt x="11085" y="3021"/>
                  <a:pt x="11098" y="2942"/>
                  <a:pt x="11112" y="2942"/>
                </a:cubicBezTo>
                <a:cubicBezTo>
                  <a:pt x="11125" y="2942"/>
                  <a:pt x="11125" y="2942"/>
                  <a:pt x="11125" y="2942"/>
                </a:cubicBezTo>
                <a:cubicBezTo>
                  <a:pt x="11112" y="2968"/>
                  <a:pt x="11112" y="2995"/>
                  <a:pt x="11112" y="3021"/>
                </a:cubicBezTo>
                <a:cubicBezTo>
                  <a:pt x="11125" y="2995"/>
                  <a:pt x="11138" y="2968"/>
                  <a:pt x="11138" y="2942"/>
                </a:cubicBezTo>
                <a:cubicBezTo>
                  <a:pt x="11166" y="2942"/>
                  <a:pt x="11180" y="2916"/>
                  <a:pt x="11180" y="2889"/>
                </a:cubicBezTo>
                <a:cubicBezTo>
                  <a:pt x="11192" y="2889"/>
                  <a:pt x="11192" y="2889"/>
                  <a:pt x="11192" y="2889"/>
                </a:cubicBezTo>
                <a:cubicBezTo>
                  <a:pt x="11192" y="2889"/>
                  <a:pt x="11206" y="2916"/>
                  <a:pt x="11220" y="2916"/>
                </a:cubicBezTo>
                <a:cubicBezTo>
                  <a:pt x="11233" y="2786"/>
                  <a:pt x="11261" y="2865"/>
                  <a:pt x="11301" y="2889"/>
                </a:cubicBezTo>
                <a:cubicBezTo>
                  <a:pt x="11301" y="2865"/>
                  <a:pt x="11314" y="2812"/>
                  <a:pt x="11328" y="2786"/>
                </a:cubicBezTo>
                <a:cubicBezTo>
                  <a:pt x="11341" y="2760"/>
                  <a:pt x="11355" y="2786"/>
                  <a:pt x="11355" y="2786"/>
                </a:cubicBezTo>
                <a:cubicBezTo>
                  <a:pt x="11382" y="2709"/>
                  <a:pt x="11396" y="2683"/>
                  <a:pt x="11462" y="2709"/>
                </a:cubicBezTo>
                <a:cubicBezTo>
                  <a:pt x="11436" y="2760"/>
                  <a:pt x="11409" y="2760"/>
                  <a:pt x="11409" y="2865"/>
                </a:cubicBezTo>
                <a:lnTo>
                  <a:pt x="11422" y="2865"/>
                </a:lnTo>
                <a:cubicBezTo>
                  <a:pt x="11436" y="2786"/>
                  <a:pt x="11477" y="2736"/>
                  <a:pt x="11504" y="2683"/>
                </a:cubicBezTo>
                <a:cubicBezTo>
                  <a:pt x="11504" y="2736"/>
                  <a:pt x="11504" y="2760"/>
                  <a:pt x="11504" y="2812"/>
                </a:cubicBezTo>
                <a:cubicBezTo>
                  <a:pt x="11531" y="2786"/>
                  <a:pt x="11544" y="2736"/>
                  <a:pt x="11557" y="2683"/>
                </a:cubicBezTo>
                <a:cubicBezTo>
                  <a:pt x="11571" y="2683"/>
                  <a:pt x="11599" y="2656"/>
                  <a:pt x="11611" y="2683"/>
                </a:cubicBezTo>
                <a:cubicBezTo>
                  <a:pt x="11599" y="2736"/>
                  <a:pt x="11599" y="2736"/>
                  <a:pt x="11585" y="2786"/>
                </a:cubicBezTo>
                <a:cubicBezTo>
                  <a:pt x="11599" y="2812"/>
                  <a:pt x="11599" y="2812"/>
                  <a:pt x="11611" y="2812"/>
                </a:cubicBezTo>
                <a:cubicBezTo>
                  <a:pt x="11611" y="2760"/>
                  <a:pt x="11625" y="2736"/>
                  <a:pt x="11639" y="2709"/>
                </a:cubicBezTo>
                <a:cubicBezTo>
                  <a:pt x="11666" y="2709"/>
                  <a:pt x="11679" y="2736"/>
                  <a:pt x="11706" y="2760"/>
                </a:cubicBezTo>
                <a:cubicBezTo>
                  <a:pt x="11720" y="2760"/>
                  <a:pt x="11734" y="2760"/>
                  <a:pt x="11748" y="2760"/>
                </a:cubicBezTo>
                <a:cubicBezTo>
                  <a:pt x="11748" y="2786"/>
                  <a:pt x="11760" y="2786"/>
                  <a:pt x="11760" y="2786"/>
                </a:cubicBezTo>
                <a:cubicBezTo>
                  <a:pt x="11760" y="2812"/>
                  <a:pt x="11760" y="2812"/>
                  <a:pt x="11760" y="2812"/>
                </a:cubicBezTo>
                <a:cubicBezTo>
                  <a:pt x="11734" y="2865"/>
                  <a:pt x="11693" y="2865"/>
                  <a:pt x="11639" y="2865"/>
                </a:cubicBezTo>
                <a:cubicBezTo>
                  <a:pt x="11653" y="2889"/>
                  <a:pt x="11679" y="2916"/>
                  <a:pt x="11693" y="2942"/>
                </a:cubicBezTo>
                <a:cubicBezTo>
                  <a:pt x="11734" y="2942"/>
                  <a:pt x="11748" y="2916"/>
                  <a:pt x="11774" y="2968"/>
                </a:cubicBezTo>
                <a:cubicBezTo>
                  <a:pt x="11788" y="2942"/>
                  <a:pt x="11801" y="2942"/>
                  <a:pt x="11801" y="2942"/>
                </a:cubicBezTo>
                <a:cubicBezTo>
                  <a:pt x="11815" y="2916"/>
                  <a:pt x="11828" y="2916"/>
                  <a:pt x="11841" y="2889"/>
                </a:cubicBezTo>
                <a:cubicBezTo>
                  <a:pt x="11841" y="2995"/>
                  <a:pt x="11882" y="2995"/>
                  <a:pt x="11923" y="3021"/>
                </a:cubicBezTo>
                <a:cubicBezTo>
                  <a:pt x="11923" y="3021"/>
                  <a:pt x="11923" y="3045"/>
                  <a:pt x="11923" y="3072"/>
                </a:cubicBezTo>
                <a:cubicBezTo>
                  <a:pt x="11923" y="3045"/>
                  <a:pt x="11937" y="3045"/>
                  <a:pt x="11937" y="3045"/>
                </a:cubicBezTo>
                <a:cubicBezTo>
                  <a:pt x="11977" y="3045"/>
                  <a:pt x="12018" y="3045"/>
                  <a:pt x="12058" y="3045"/>
                </a:cubicBezTo>
                <a:cubicBezTo>
                  <a:pt x="12072" y="3072"/>
                  <a:pt x="12098" y="3072"/>
                  <a:pt x="12125" y="3098"/>
                </a:cubicBezTo>
                <a:cubicBezTo>
                  <a:pt x="12139" y="3098"/>
                  <a:pt x="12153" y="3124"/>
                  <a:pt x="12166" y="3124"/>
                </a:cubicBezTo>
                <a:cubicBezTo>
                  <a:pt x="12193" y="3175"/>
                  <a:pt x="12219" y="3201"/>
                  <a:pt x="12247" y="3254"/>
                </a:cubicBezTo>
                <a:cubicBezTo>
                  <a:pt x="12274" y="3254"/>
                  <a:pt x="12288" y="3280"/>
                  <a:pt x="12314" y="3305"/>
                </a:cubicBezTo>
                <a:cubicBezTo>
                  <a:pt x="12342" y="3305"/>
                  <a:pt x="12368" y="3357"/>
                  <a:pt x="12396" y="3384"/>
                </a:cubicBezTo>
                <a:cubicBezTo>
                  <a:pt x="12396" y="3436"/>
                  <a:pt x="12396" y="3436"/>
                  <a:pt x="12409" y="3461"/>
                </a:cubicBezTo>
                <a:cubicBezTo>
                  <a:pt x="12409" y="3540"/>
                  <a:pt x="12382" y="3590"/>
                  <a:pt x="12356" y="3616"/>
                </a:cubicBezTo>
                <a:cubicBezTo>
                  <a:pt x="12247" y="3772"/>
                  <a:pt x="12072" y="3616"/>
                  <a:pt x="11977" y="3564"/>
                </a:cubicBezTo>
                <a:cubicBezTo>
                  <a:pt x="11949" y="3564"/>
                  <a:pt x="11937" y="3564"/>
                  <a:pt x="11923" y="3540"/>
                </a:cubicBezTo>
                <a:cubicBezTo>
                  <a:pt x="11909" y="3540"/>
                  <a:pt x="11895" y="3436"/>
                  <a:pt x="11855" y="3487"/>
                </a:cubicBezTo>
                <a:cubicBezTo>
                  <a:pt x="11882" y="3540"/>
                  <a:pt x="11895" y="3590"/>
                  <a:pt x="11937" y="3616"/>
                </a:cubicBezTo>
                <a:cubicBezTo>
                  <a:pt x="11949" y="3643"/>
                  <a:pt x="11977" y="3643"/>
                  <a:pt x="11990" y="3693"/>
                </a:cubicBezTo>
                <a:cubicBezTo>
                  <a:pt x="12018" y="3720"/>
                  <a:pt x="12004" y="3799"/>
                  <a:pt x="11977" y="3799"/>
                </a:cubicBezTo>
                <a:cubicBezTo>
                  <a:pt x="11977" y="3823"/>
                  <a:pt x="12018" y="4005"/>
                  <a:pt x="12030" y="4005"/>
                </a:cubicBezTo>
                <a:cubicBezTo>
                  <a:pt x="12044" y="4032"/>
                  <a:pt x="12072" y="4032"/>
                  <a:pt x="12085" y="4032"/>
                </a:cubicBezTo>
                <a:cubicBezTo>
                  <a:pt x="12085" y="4058"/>
                  <a:pt x="12098" y="4084"/>
                  <a:pt x="12098" y="4084"/>
                </a:cubicBezTo>
                <a:cubicBezTo>
                  <a:pt x="12112" y="4109"/>
                  <a:pt x="12125" y="4084"/>
                  <a:pt x="12139" y="4084"/>
                </a:cubicBezTo>
                <a:cubicBezTo>
                  <a:pt x="12179" y="4109"/>
                  <a:pt x="12234" y="4109"/>
                  <a:pt x="12207" y="4005"/>
                </a:cubicBezTo>
                <a:cubicBezTo>
                  <a:pt x="12193" y="4005"/>
                  <a:pt x="12166" y="4032"/>
                  <a:pt x="12166" y="4005"/>
                </a:cubicBezTo>
                <a:cubicBezTo>
                  <a:pt x="12153" y="4005"/>
                  <a:pt x="12125" y="3955"/>
                  <a:pt x="12125" y="3926"/>
                </a:cubicBezTo>
                <a:cubicBezTo>
                  <a:pt x="12125" y="3902"/>
                  <a:pt x="12125" y="3876"/>
                  <a:pt x="12153" y="3876"/>
                </a:cubicBezTo>
                <a:cubicBezTo>
                  <a:pt x="12193" y="3902"/>
                  <a:pt x="12234" y="3955"/>
                  <a:pt x="12274" y="3979"/>
                </a:cubicBezTo>
                <a:cubicBezTo>
                  <a:pt x="12301" y="3979"/>
                  <a:pt x="12314" y="3979"/>
                  <a:pt x="12328" y="3955"/>
                </a:cubicBezTo>
                <a:cubicBezTo>
                  <a:pt x="12342" y="3979"/>
                  <a:pt x="12342" y="3979"/>
                  <a:pt x="12356" y="3979"/>
                </a:cubicBezTo>
                <a:cubicBezTo>
                  <a:pt x="12382" y="3902"/>
                  <a:pt x="12328" y="3849"/>
                  <a:pt x="12314" y="3799"/>
                </a:cubicBezTo>
                <a:cubicBezTo>
                  <a:pt x="12356" y="3693"/>
                  <a:pt x="12436" y="3720"/>
                  <a:pt x="12463" y="3616"/>
                </a:cubicBezTo>
                <a:cubicBezTo>
                  <a:pt x="12504" y="3590"/>
                  <a:pt x="12545" y="3669"/>
                  <a:pt x="12585" y="3693"/>
                </a:cubicBezTo>
                <a:cubicBezTo>
                  <a:pt x="12585" y="3669"/>
                  <a:pt x="12585" y="3669"/>
                  <a:pt x="12585" y="3669"/>
                </a:cubicBezTo>
                <a:lnTo>
                  <a:pt x="12585" y="3643"/>
                </a:lnTo>
                <a:cubicBezTo>
                  <a:pt x="12598" y="3564"/>
                  <a:pt x="12612" y="3564"/>
                  <a:pt x="12585" y="3461"/>
                </a:cubicBezTo>
                <a:cubicBezTo>
                  <a:pt x="12572" y="3461"/>
                  <a:pt x="12572" y="3461"/>
                  <a:pt x="12557" y="3436"/>
                </a:cubicBezTo>
                <a:cubicBezTo>
                  <a:pt x="12572" y="3384"/>
                  <a:pt x="12585" y="3357"/>
                  <a:pt x="12598" y="3331"/>
                </a:cubicBezTo>
                <a:cubicBezTo>
                  <a:pt x="12598" y="3254"/>
                  <a:pt x="12557" y="3254"/>
                  <a:pt x="12572" y="3201"/>
                </a:cubicBezTo>
                <a:cubicBezTo>
                  <a:pt x="12585" y="3175"/>
                  <a:pt x="12598" y="3201"/>
                  <a:pt x="12612" y="3201"/>
                </a:cubicBezTo>
                <a:cubicBezTo>
                  <a:pt x="12640" y="3201"/>
                  <a:pt x="12652" y="3201"/>
                  <a:pt x="12680" y="3201"/>
                </a:cubicBezTo>
                <a:cubicBezTo>
                  <a:pt x="12706" y="3201"/>
                  <a:pt x="12734" y="3305"/>
                  <a:pt x="12734" y="3357"/>
                </a:cubicBezTo>
                <a:cubicBezTo>
                  <a:pt x="12693" y="3357"/>
                  <a:pt x="12640" y="3357"/>
                  <a:pt x="12640" y="3436"/>
                </a:cubicBezTo>
                <a:cubicBezTo>
                  <a:pt x="12680" y="3487"/>
                  <a:pt x="12693" y="3564"/>
                  <a:pt x="12761" y="3540"/>
                </a:cubicBezTo>
                <a:cubicBezTo>
                  <a:pt x="12775" y="3540"/>
                  <a:pt x="12787" y="3513"/>
                  <a:pt x="12801" y="3513"/>
                </a:cubicBezTo>
                <a:cubicBezTo>
                  <a:pt x="12815" y="3487"/>
                  <a:pt x="12815" y="3408"/>
                  <a:pt x="12829" y="3384"/>
                </a:cubicBezTo>
                <a:cubicBezTo>
                  <a:pt x="12842" y="3357"/>
                  <a:pt x="12855" y="3357"/>
                  <a:pt x="12869" y="3357"/>
                </a:cubicBezTo>
                <a:cubicBezTo>
                  <a:pt x="12910" y="3331"/>
                  <a:pt x="12950" y="3280"/>
                  <a:pt x="13004" y="3254"/>
                </a:cubicBezTo>
                <a:cubicBezTo>
                  <a:pt x="13031" y="3228"/>
                  <a:pt x="13059" y="3201"/>
                  <a:pt x="13085" y="3175"/>
                </a:cubicBezTo>
                <a:cubicBezTo>
                  <a:pt x="13085" y="3201"/>
                  <a:pt x="13085" y="3201"/>
                  <a:pt x="13099" y="3228"/>
                </a:cubicBezTo>
                <a:cubicBezTo>
                  <a:pt x="13153" y="3201"/>
                  <a:pt x="13113" y="3124"/>
                  <a:pt x="13193" y="3124"/>
                </a:cubicBezTo>
                <a:cubicBezTo>
                  <a:pt x="13180" y="3151"/>
                  <a:pt x="13180" y="3175"/>
                  <a:pt x="13180" y="3228"/>
                </a:cubicBezTo>
                <a:cubicBezTo>
                  <a:pt x="13180" y="3228"/>
                  <a:pt x="13166" y="3228"/>
                  <a:pt x="13153" y="3228"/>
                </a:cubicBezTo>
                <a:lnTo>
                  <a:pt x="13153" y="3254"/>
                </a:lnTo>
                <a:cubicBezTo>
                  <a:pt x="13180" y="3280"/>
                  <a:pt x="13193" y="3254"/>
                  <a:pt x="13234" y="3254"/>
                </a:cubicBezTo>
                <a:cubicBezTo>
                  <a:pt x="13234" y="3280"/>
                  <a:pt x="13234" y="3280"/>
                  <a:pt x="13234" y="3280"/>
                </a:cubicBezTo>
                <a:cubicBezTo>
                  <a:pt x="13261" y="3254"/>
                  <a:pt x="13261" y="3201"/>
                  <a:pt x="13274" y="3175"/>
                </a:cubicBezTo>
                <a:cubicBezTo>
                  <a:pt x="13288" y="3175"/>
                  <a:pt x="13329" y="3151"/>
                  <a:pt x="13355" y="3175"/>
                </a:cubicBezTo>
                <a:cubicBezTo>
                  <a:pt x="13369" y="3175"/>
                  <a:pt x="13383" y="3201"/>
                  <a:pt x="13397" y="3201"/>
                </a:cubicBezTo>
                <a:cubicBezTo>
                  <a:pt x="13409" y="3175"/>
                  <a:pt x="13423" y="3175"/>
                  <a:pt x="13423" y="3151"/>
                </a:cubicBezTo>
                <a:cubicBezTo>
                  <a:pt x="13463" y="3098"/>
                  <a:pt x="13490" y="3098"/>
                  <a:pt x="13532" y="3151"/>
                </a:cubicBezTo>
                <a:cubicBezTo>
                  <a:pt x="13518" y="3151"/>
                  <a:pt x="13518" y="3175"/>
                  <a:pt x="13504" y="3175"/>
                </a:cubicBezTo>
                <a:cubicBezTo>
                  <a:pt x="13518" y="3228"/>
                  <a:pt x="13532" y="3254"/>
                  <a:pt x="13558" y="3228"/>
                </a:cubicBezTo>
                <a:cubicBezTo>
                  <a:pt x="13558" y="3201"/>
                  <a:pt x="13558" y="3175"/>
                  <a:pt x="13558" y="3175"/>
                </a:cubicBezTo>
                <a:cubicBezTo>
                  <a:pt x="13599" y="3151"/>
                  <a:pt x="13626" y="3175"/>
                  <a:pt x="13626" y="3072"/>
                </a:cubicBezTo>
                <a:cubicBezTo>
                  <a:pt x="13612" y="3045"/>
                  <a:pt x="13599" y="3021"/>
                  <a:pt x="13585" y="2995"/>
                </a:cubicBezTo>
                <a:cubicBezTo>
                  <a:pt x="13599" y="2968"/>
                  <a:pt x="13612" y="2942"/>
                  <a:pt x="13626" y="2916"/>
                </a:cubicBezTo>
                <a:cubicBezTo>
                  <a:pt x="13667" y="2916"/>
                  <a:pt x="13733" y="2942"/>
                  <a:pt x="13760" y="2968"/>
                </a:cubicBezTo>
                <a:cubicBezTo>
                  <a:pt x="13881" y="3021"/>
                  <a:pt x="13990" y="3098"/>
                  <a:pt x="14071" y="3254"/>
                </a:cubicBezTo>
                <a:lnTo>
                  <a:pt x="14085" y="3254"/>
                </a:lnTo>
                <a:cubicBezTo>
                  <a:pt x="14097" y="3228"/>
                  <a:pt x="14125" y="3151"/>
                  <a:pt x="14125" y="3124"/>
                </a:cubicBezTo>
                <a:cubicBezTo>
                  <a:pt x="14085" y="3124"/>
                  <a:pt x="14071" y="3098"/>
                  <a:pt x="14057" y="3072"/>
                </a:cubicBezTo>
                <a:cubicBezTo>
                  <a:pt x="14057" y="3045"/>
                  <a:pt x="14071" y="2995"/>
                  <a:pt x="14057" y="2995"/>
                </a:cubicBezTo>
                <a:cubicBezTo>
                  <a:pt x="14043" y="2968"/>
                  <a:pt x="13990" y="2968"/>
                  <a:pt x="13976" y="2942"/>
                </a:cubicBezTo>
                <a:cubicBezTo>
                  <a:pt x="13990" y="2839"/>
                  <a:pt x="14043" y="2865"/>
                  <a:pt x="14017" y="2736"/>
                </a:cubicBezTo>
                <a:cubicBezTo>
                  <a:pt x="14003" y="2709"/>
                  <a:pt x="13990" y="2709"/>
                  <a:pt x="13976" y="2709"/>
                </a:cubicBezTo>
                <a:cubicBezTo>
                  <a:pt x="13963" y="2606"/>
                  <a:pt x="14043" y="2580"/>
                  <a:pt x="14071" y="2527"/>
                </a:cubicBezTo>
                <a:cubicBezTo>
                  <a:pt x="14085" y="2474"/>
                  <a:pt x="14097" y="2450"/>
                  <a:pt x="14111" y="2424"/>
                </a:cubicBezTo>
                <a:cubicBezTo>
                  <a:pt x="14111" y="2371"/>
                  <a:pt x="14111" y="2347"/>
                  <a:pt x="14125" y="2294"/>
                </a:cubicBezTo>
                <a:cubicBezTo>
                  <a:pt x="14125" y="2294"/>
                  <a:pt x="14125" y="2268"/>
                  <a:pt x="14139" y="2268"/>
                </a:cubicBezTo>
                <a:cubicBezTo>
                  <a:pt x="14152" y="2268"/>
                  <a:pt x="14179" y="2294"/>
                  <a:pt x="14206" y="2268"/>
                </a:cubicBezTo>
                <a:cubicBezTo>
                  <a:pt x="14234" y="2268"/>
                  <a:pt x="14274" y="2268"/>
                  <a:pt x="14301" y="2268"/>
                </a:cubicBezTo>
                <a:cubicBezTo>
                  <a:pt x="14314" y="2268"/>
                  <a:pt x="14341" y="2241"/>
                  <a:pt x="14355" y="2268"/>
                </a:cubicBezTo>
                <a:cubicBezTo>
                  <a:pt x="14381" y="2371"/>
                  <a:pt x="14301" y="2503"/>
                  <a:pt x="14287" y="2580"/>
                </a:cubicBezTo>
                <a:cubicBezTo>
                  <a:pt x="14314" y="2580"/>
                  <a:pt x="14368" y="2709"/>
                  <a:pt x="14355" y="2786"/>
                </a:cubicBezTo>
                <a:cubicBezTo>
                  <a:pt x="14341" y="2786"/>
                  <a:pt x="14341" y="2812"/>
                  <a:pt x="14327" y="2839"/>
                </a:cubicBezTo>
                <a:cubicBezTo>
                  <a:pt x="14327" y="2865"/>
                  <a:pt x="14327" y="2889"/>
                  <a:pt x="14341" y="2916"/>
                </a:cubicBezTo>
                <a:cubicBezTo>
                  <a:pt x="14341" y="2968"/>
                  <a:pt x="14341" y="3021"/>
                  <a:pt x="14327" y="3072"/>
                </a:cubicBezTo>
                <a:cubicBezTo>
                  <a:pt x="14341" y="3175"/>
                  <a:pt x="14368" y="3151"/>
                  <a:pt x="14381" y="3201"/>
                </a:cubicBezTo>
                <a:cubicBezTo>
                  <a:pt x="14381" y="3228"/>
                  <a:pt x="14381" y="3228"/>
                  <a:pt x="14368" y="3254"/>
                </a:cubicBezTo>
                <a:cubicBezTo>
                  <a:pt x="14368" y="3280"/>
                  <a:pt x="14368" y="3305"/>
                  <a:pt x="14368" y="3331"/>
                </a:cubicBezTo>
                <a:cubicBezTo>
                  <a:pt x="14355" y="3357"/>
                  <a:pt x="14327" y="3408"/>
                  <a:pt x="14314" y="3436"/>
                </a:cubicBezTo>
                <a:cubicBezTo>
                  <a:pt x="14301" y="3461"/>
                  <a:pt x="14274" y="3461"/>
                  <a:pt x="14260" y="3513"/>
                </a:cubicBezTo>
                <a:cubicBezTo>
                  <a:pt x="14274" y="3513"/>
                  <a:pt x="14274" y="3540"/>
                  <a:pt x="14274" y="3540"/>
                </a:cubicBezTo>
                <a:cubicBezTo>
                  <a:pt x="14260" y="3564"/>
                  <a:pt x="14246" y="3564"/>
                  <a:pt x="14234" y="3564"/>
                </a:cubicBezTo>
                <a:cubicBezTo>
                  <a:pt x="14220" y="3564"/>
                  <a:pt x="14220" y="3564"/>
                  <a:pt x="14206" y="3564"/>
                </a:cubicBezTo>
                <a:cubicBezTo>
                  <a:pt x="14179" y="3540"/>
                  <a:pt x="14152" y="3540"/>
                  <a:pt x="14125" y="3540"/>
                </a:cubicBezTo>
                <a:cubicBezTo>
                  <a:pt x="14139" y="3616"/>
                  <a:pt x="14179" y="3643"/>
                  <a:pt x="14234" y="3643"/>
                </a:cubicBezTo>
                <a:cubicBezTo>
                  <a:pt x="14246" y="3643"/>
                  <a:pt x="14246" y="3643"/>
                  <a:pt x="14260" y="3643"/>
                </a:cubicBezTo>
                <a:cubicBezTo>
                  <a:pt x="14274" y="3643"/>
                  <a:pt x="14301" y="3669"/>
                  <a:pt x="14314" y="3643"/>
                </a:cubicBezTo>
                <a:cubicBezTo>
                  <a:pt x="14341" y="3564"/>
                  <a:pt x="14368" y="3564"/>
                  <a:pt x="14409" y="3513"/>
                </a:cubicBezTo>
                <a:cubicBezTo>
                  <a:pt x="14423" y="3513"/>
                  <a:pt x="14409" y="3461"/>
                  <a:pt x="14423" y="3436"/>
                </a:cubicBezTo>
                <a:cubicBezTo>
                  <a:pt x="14435" y="3436"/>
                  <a:pt x="14435" y="3408"/>
                  <a:pt x="14449" y="3408"/>
                </a:cubicBezTo>
                <a:cubicBezTo>
                  <a:pt x="14449" y="3384"/>
                  <a:pt x="14463" y="3357"/>
                  <a:pt x="14476" y="3357"/>
                </a:cubicBezTo>
                <a:cubicBezTo>
                  <a:pt x="14476" y="3280"/>
                  <a:pt x="14463" y="3254"/>
                  <a:pt x="14449" y="3228"/>
                </a:cubicBezTo>
                <a:cubicBezTo>
                  <a:pt x="14463" y="3098"/>
                  <a:pt x="14584" y="3098"/>
                  <a:pt x="14611" y="3201"/>
                </a:cubicBezTo>
                <a:cubicBezTo>
                  <a:pt x="14625" y="3228"/>
                  <a:pt x="14611" y="3357"/>
                  <a:pt x="14611" y="3357"/>
                </a:cubicBezTo>
                <a:cubicBezTo>
                  <a:pt x="14625" y="3408"/>
                  <a:pt x="14679" y="3408"/>
                  <a:pt x="14705" y="3384"/>
                </a:cubicBezTo>
                <a:cubicBezTo>
                  <a:pt x="14705" y="3384"/>
                  <a:pt x="14705" y="3384"/>
                  <a:pt x="14705" y="3357"/>
                </a:cubicBezTo>
                <a:cubicBezTo>
                  <a:pt x="14693" y="3331"/>
                  <a:pt x="14665" y="3331"/>
                  <a:pt x="14639" y="3331"/>
                </a:cubicBezTo>
                <a:cubicBezTo>
                  <a:pt x="14639" y="3305"/>
                  <a:pt x="14639" y="3305"/>
                  <a:pt x="14639" y="3280"/>
                </a:cubicBezTo>
                <a:cubicBezTo>
                  <a:pt x="14652" y="3280"/>
                  <a:pt x="14665" y="3280"/>
                  <a:pt x="14665" y="3254"/>
                </a:cubicBezTo>
                <a:cubicBezTo>
                  <a:pt x="14679" y="3228"/>
                  <a:pt x="14665" y="3201"/>
                  <a:pt x="14665" y="3175"/>
                </a:cubicBezTo>
                <a:cubicBezTo>
                  <a:pt x="14652" y="3151"/>
                  <a:pt x="14652" y="3124"/>
                  <a:pt x="14639" y="3098"/>
                </a:cubicBezTo>
                <a:cubicBezTo>
                  <a:pt x="14625" y="3098"/>
                  <a:pt x="14611" y="3098"/>
                  <a:pt x="14611" y="3098"/>
                </a:cubicBezTo>
                <a:cubicBezTo>
                  <a:pt x="14584" y="3072"/>
                  <a:pt x="14544" y="3021"/>
                  <a:pt x="14516" y="3045"/>
                </a:cubicBezTo>
                <a:cubicBezTo>
                  <a:pt x="14504" y="3045"/>
                  <a:pt x="14490" y="3045"/>
                  <a:pt x="14490" y="3072"/>
                </a:cubicBezTo>
                <a:cubicBezTo>
                  <a:pt x="14463" y="3072"/>
                  <a:pt x="14435" y="3045"/>
                  <a:pt x="14423" y="3045"/>
                </a:cubicBezTo>
                <a:cubicBezTo>
                  <a:pt x="14423" y="2995"/>
                  <a:pt x="14409" y="2968"/>
                  <a:pt x="14409" y="2916"/>
                </a:cubicBezTo>
                <a:cubicBezTo>
                  <a:pt x="14409" y="2865"/>
                  <a:pt x="14449" y="2786"/>
                  <a:pt x="14435" y="2760"/>
                </a:cubicBezTo>
                <a:cubicBezTo>
                  <a:pt x="14435" y="2683"/>
                  <a:pt x="14395" y="2606"/>
                  <a:pt x="14381" y="2553"/>
                </a:cubicBezTo>
                <a:cubicBezTo>
                  <a:pt x="14395" y="2503"/>
                  <a:pt x="14435" y="2503"/>
                  <a:pt x="14463" y="2474"/>
                </a:cubicBezTo>
                <a:cubicBezTo>
                  <a:pt x="14490" y="2424"/>
                  <a:pt x="14490" y="2371"/>
                  <a:pt x="14490" y="2294"/>
                </a:cubicBezTo>
                <a:cubicBezTo>
                  <a:pt x="14504" y="2294"/>
                  <a:pt x="14516" y="2294"/>
                  <a:pt x="14530" y="2294"/>
                </a:cubicBezTo>
                <a:cubicBezTo>
                  <a:pt x="14530" y="2347"/>
                  <a:pt x="14530" y="2371"/>
                  <a:pt x="14530" y="2397"/>
                </a:cubicBezTo>
                <a:cubicBezTo>
                  <a:pt x="14516" y="2450"/>
                  <a:pt x="14490" y="2503"/>
                  <a:pt x="14504" y="2580"/>
                </a:cubicBezTo>
                <a:cubicBezTo>
                  <a:pt x="14530" y="2632"/>
                  <a:pt x="14584" y="2632"/>
                  <a:pt x="14625" y="2656"/>
                </a:cubicBezTo>
                <a:cubicBezTo>
                  <a:pt x="14639" y="2656"/>
                  <a:pt x="14652" y="2656"/>
                  <a:pt x="14652" y="2656"/>
                </a:cubicBezTo>
                <a:cubicBezTo>
                  <a:pt x="14665" y="2656"/>
                  <a:pt x="14665" y="2683"/>
                  <a:pt x="14679" y="2709"/>
                </a:cubicBezTo>
                <a:cubicBezTo>
                  <a:pt x="14693" y="2683"/>
                  <a:pt x="14693" y="2683"/>
                  <a:pt x="14705" y="2683"/>
                </a:cubicBezTo>
                <a:cubicBezTo>
                  <a:pt x="14705" y="2656"/>
                  <a:pt x="14693" y="2606"/>
                  <a:pt x="14679" y="2580"/>
                </a:cubicBezTo>
                <a:cubicBezTo>
                  <a:pt x="14625" y="2580"/>
                  <a:pt x="14598" y="2553"/>
                  <a:pt x="14571" y="2503"/>
                </a:cubicBezTo>
                <a:lnTo>
                  <a:pt x="14571" y="2474"/>
                </a:lnTo>
                <a:cubicBezTo>
                  <a:pt x="14584" y="2474"/>
                  <a:pt x="14598" y="2474"/>
                  <a:pt x="14611" y="2474"/>
                </a:cubicBezTo>
                <a:cubicBezTo>
                  <a:pt x="14652" y="2474"/>
                  <a:pt x="14652" y="2503"/>
                  <a:pt x="14679" y="2474"/>
                </a:cubicBezTo>
                <a:cubicBezTo>
                  <a:pt x="14679" y="2450"/>
                  <a:pt x="14679" y="2424"/>
                  <a:pt x="14679" y="2397"/>
                </a:cubicBezTo>
                <a:cubicBezTo>
                  <a:pt x="14774" y="2320"/>
                  <a:pt x="14828" y="2503"/>
                  <a:pt x="14895" y="2527"/>
                </a:cubicBezTo>
                <a:cubicBezTo>
                  <a:pt x="14922" y="2553"/>
                  <a:pt x="14949" y="2527"/>
                  <a:pt x="14977" y="2527"/>
                </a:cubicBezTo>
                <a:lnTo>
                  <a:pt x="14977" y="2553"/>
                </a:lnTo>
                <a:cubicBezTo>
                  <a:pt x="14963" y="2580"/>
                  <a:pt x="14949" y="2606"/>
                  <a:pt x="14936" y="2632"/>
                </a:cubicBezTo>
                <a:cubicBezTo>
                  <a:pt x="14922" y="2683"/>
                  <a:pt x="14922" y="2736"/>
                  <a:pt x="14922" y="2786"/>
                </a:cubicBezTo>
                <a:cubicBezTo>
                  <a:pt x="14922" y="2786"/>
                  <a:pt x="14922" y="2786"/>
                  <a:pt x="14936" y="2786"/>
                </a:cubicBezTo>
                <a:cubicBezTo>
                  <a:pt x="14936" y="2760"/>
                  <a:pt x="14949" y="2709"/>
                  <a:pt x="14963" y="2709"/>
                </a:cubicBezTo>
                <a:cubicBezTo>
                  <a:pt x="14963" y="2709"/>
                  <a:pt x="14963" y="2709"/>
                  <a:pt x="14977" y="2709"/>
                </a:cubicBezTo>
                <a:cubicBezTo>
                  <a:pt x="14977" y="2736"/>
                  <a:pt x="14990" y="2760"/>
                  <a:pt x="14977" y="2812"/>
                </a:cubicBezTo>
                <a:cubicBezTo>
                  <a:pt x="14977" y="2812"/>
                  <a:pt x="14977" y="2812"/>
                  <a:pt x="14990" y="2812"/>
                </a:cubicBezTo>
                <a:cubicBezTo>
                  <a:pt x="15003" y="2812"/>
                  <a:pt x="15003" y="2786"/>
                  <a:pt x="15017" y="2786"/>
                </a:cubicBezTo>
                <a:cubicBezTo>
                  <a:pt x="15017" y="2709"/>
                  <a:pt x="15003" y="2656"/>
                  <a:pt x="14990" y="2632"/>
                </a:cubicBezTo>
                <a:cubicBezTo>
                  <a:pt x="15003" y="2580"/>
                  <a:pt x="15003" y="2553"/>
                  <a:pt x="15017" y="2527"/>
                </a:cubicBezTo>
                <a:cubicBezTo>
                  <a:pt x="15003" y="2503"/>
                  <a:pt x="15003" y="2503"/>
                  <a:pt x="14990" y="2474"/>
                </a:cubicBezTo>
                <a:cubicBezTo>
                  <a:pt x="14977" y="2450"/>
                  <a:pt x="14949" y="2450"/>
                  <a:pt x="14936" y="2397"/>
                </a:cubicBezTo>
                <a:cubicBezTo>
                  <a:pt x="14922" y="2397"/>
                  <a:pt x="14854" y="2347"/>
                  <a:pt x="14842" y="2320"/>
                </a:cubicBezTo>
                <a:cubicBezTo>
                  <a:pt x="14842" y="2294"/>
                  <a:pt x="14842" y="2241"/>
                  <a:pt x="14842" y="2217"/>
                </a:cubicBezTo>
                <a:cubicBezTo>
                  <a:pt x="14842" y="2191"/>
                  <a:pt x="14814" y="2138"/>
                  <a:pt x="14828" y="2112"/>
                </a:cubicBezTo>
                <a:cubicBezTo>
                  <a:pt x="14842" y="2087"/>
                  <a:pt x="14990" y="2061"/>
                  <a:pt x="15017" y="2061"/>
                </a:cubicBezTo>
                <a:cubicBezTo>
                  <a:pt x="15044" y="2061"/>
                  <a:pt x="15071" y="2035"/>
                  <a:pt x="15084" y="2061"/>
                </a:cubicBezTo>
                <a:lnTo>
                  <a:pt x="15098" y="2087"/>
                </a:lnTo>
                <a:cubicBezTo>
                  <a:pt x="15138" y="2061"/>
                  <a:pt x="15166" y="1984"/>
                  <a:pt x="15206" y="2035"/>
                </a:cubicBezTo>
                <a:cubicBezTo>
                  <a:pt x="15192" y="2061"/>
                  <a:pt x="15179" y="2087"/>
                  <a:pt x="15179" y="2112"/>
                </a:cubicBezTo>
                <a:cubicBezTo>
                  <a:pt x="15219" y="2112"/>
                  <a:pt x="15261" y="2061"/>
                  <a:pt x="15273" y="2008"/>
                </a:cubicBezTo>
                <a:cubicBezTo>
                  <a:pt x="15261" y="1984"/>
                  <a:pt x="15261" y="1984"/>
                  <a:pt x="15261" y="1956"/>
                </a:cubicBezTo>
                <a:cubicBezTo>
                  <a:pt x="15247" y="1931"/>
                  <a:pt x="15233" y="1931"/>
                  <a:pt x="15219" y="1931"/>
                </a:cubicBezTo>
                <a:cubicBezTo>
                  <a:pt x="15219" y="1905"/>
                  <a:pt x="15219" y="1905"/>
                  <a:pt x="15219" y="1879"/>
                </a:cubicBezTo>
                <a:cubicBezTo>
                  <a:pt x="15219" y="1852"/>
                  <a:pt x="15219" y="1828"/>
                  <a:pt x="15219" y="1802"/>
                </a:cubicBezTo>
                <a:cubicBezTo>
                  <a:pt x="15273" y="1775"/>
                  <a:pt x="15315" y="1672"/>
                  <a:pt x="15368" y="1646"/>
                </a:cubicBezTo>
                <a:cubicBezTo>
                  <a:pt x="15396" y="1646"/>
                  <a:pt x="15408" y="1619"/>
                  <a:pt x="15436" y="1619"/>
                </a:cubicBezTo>
                <a:cubicBezTo>
                  <a:pt x="15503" y="1593"/>
                  <a:pt x="15571" y="1593"/>
                  <a:pt x="15625" y="1543"/>
                </a:cubicBezTo>
                <a:cubicBezTo>
                  <a:pt x="15679" y="1516"/>
                  <a:pt x="15666" y="1464"/>
                  <a:pt x="15747" y="1464"/>
                </a:cubicBezTo>
                <a:cubicBezTo>
                  <a:pt x="15760" y="1464"/>
                  <a:pt x="15774" y="1464"/>
                  <a:pt x="15787" y="1490"/>
                </a:cubicBezTo>
                <a:cubicBezTo>
                  <a:pt x="15787" y="1516"/>
                  <a:pt x="15787" y="1516"/>
                  <a:pt x="15774" y="1543"/>
                </a:cubicBezTo>
                <a:cubicBezTo>
                  <a:pt x="15801" y="1543"/>
                  <a:pt x="15815" y="1543"/>
                  <a:pt x="15828" y="1543"/>
                </a:cubicBezTo>
                <a:cubicBezTo>
                  <a:pt x="15869" y="1543"/>
                  <a:pt x="15895" y="1516"/>
                  <a:pt x="15936" y="1490"/>
                </a:cubicBezTo>
                <a:cubicBezTo>
                  <a:pt x="15964" y="1490"/>
                  <a:pt x="15976" y="1516"/>
                  <a:pt x="15990" y="1516"/>
                </a:cubicBezTo>
                <a:cubicBezTo>
                  <a:pt x="16004" y="1516"/>
                  <a:pt x="16004" y="1516"/>
                  <a:pt x="16018" y="1490"/>
                </a:cubicBezTo>
                <a:cubicBezTo>
                  <a:pt x="16018" y="1464"/>
                  <a:pt x="16018" y="1437"/>
                  <a:pt x="16030" y="1413"/>
                </a:cubicBezTo>
                <a:cubicBezTo>
                  <a:pt x="16044" y="1413"/>
                  <a:pt x="16071" y="1413"/>
                  <a:pt x="16085" y="1413"/>
                </a:cubicBezTo>
                <a:cubicBezTo>
                  <a:pt x="16085" y="1387"/>
                  <a:pt x="16098" y="1387"/>
                  <a:pt x="16112" y="1360"/>
                </a:cubicBezTo>
                <a:cubicBezTo>
                  <a:pt x="16098" y="1334"/>
                  <a:pt x="16098" y="1308"/>
                  <a:pt x="16098" y="1257"/>
                </a:cubicBezTo>
                <a:cubicBezTo>
                  <a:pt x="16112" y="1257"/>
                  <a:pt x="16125" y="1231"/>
                  <a:pt x="16125" y="1231"/>
                </a:cubicBezTo>
                <a:cubicBezTo>
                  <a:pt x="16179" y="1154"/>
                  <a:pt x="16302" y="1075"/>
                  <a:pt x="16368" y="1154"/>
                </a:cubicBezTo>
                <a:cubicBezTo>
                  <a:pt x="16368" y="1180"/>
                  <a:pt x="16368" y="1180"/>
                  <a:pt x="16368" y="1180"/>
                </a:cubicBezTo>
                <a:cubicBezTo>
                  <a:pt x="16342" y="1204"/>
                  <a:pt x="16328" y="1231"/>
                  <a:pt x="16302" y="1257"/>
                </a:cubicBezTo>
                <a:lnTo>
                  <a:pt x="16302" y="1283"/>
                </a:lnTo>
                <a:cubicBezTo>
                  <a:pt x="16328" y="1283"/>
                  <a:pt x="16342" y="1257"/>
                  <a:pt x="16368" y="1283"/>
                </a:cubicBezTo>
                <a:cubicBezTo>
                  <a:pt x="16409" y="1283"/>
                  <a:pt x="16423" y="1283"/>
                  <a:pt x="16463" y="1283"/>
                </a:cubicBezTo>
                <a:cubicBezTo>
                  <a:pt x="16477" y="1283"/>
                  <a:pt x="16477" y="1283"/>
                  <a:pt x="16477" y="1283"/>
                </a:cubicBezTo>
                <a:cubicBezTo>
                  <a:pt x="16477" y="1283"/>
                  <a:pt x="16477" y="1283"/>
                  <a:pt x="16477" y="1308"/>
                </a:cubicBezTo>
                <a:cubicBezTo>
                  <a:pt x="16463" y="1334"/>
                  <a:pt x="16436" y="1360"/>
                  <a:pt x="16423" y="1413"/>
                </a:cubicBezTo>
                <a:cubicBezTo>
                  <a:pt x="16436" y="1413"/>
                  <a:pt x="16504" y="1413"/>
                  <a:pt x="16504" y="1413"/>
                </a:cubicBezTo>
                <a:cubicBezTo>
                  <a:pt x="16517" y="1413"/>
                  <a:pt x="16517" y="1387"/>
                  <a:pt x="16531" y="1387"/>
                </a:cubicBezTo>
                <a:cubicBezTo>
                  <a:pt x="16531" y="1360"/>
                  <a:pt x="16531" y="1360"/>
                  <a:pt x="16531" y="1360"/>
                </a:cubicBezTo>
                <a:cubicBezTo>
                  <a:pt x="16639" y="1360"/>
                  <a:pt x="16787" y="1334"/>
                  <a:pt x="16815" y="1490"/>
                </a:cubicBezTo>
                <a:cubicBezTo>
                  <a:pt x="16828" y="1490"/>
                  <a:pt x="16842" y="1490"/>
                  <a:pt x="16868" y="1490"/>
                </a:cubicBezTo>
                <a:cubicBezTo>
                  <a:pt x="16868" y="1516"/>
                  <a:pt x="16868" y="1543"/>
                  <a:pt x="16868" y="1543"/>
                </a:cubicBezTo>
                <a:cubicBezTo>
                  <a:pt x="16855" y="1569"/>
                  <a:pt x="16855" y="1619"/>
                  <a:pt x="16842" y="1646"/>
                </a:cubicBezTo>
                <a:cubicBezTo>
                  <a:pt x="16842" y="1646"/>
                  <a:pt x="16855" y="1672"/>
                  <a:pt x="16868" y="1699"/>
                </a:cubicBezTo>
                <a:cubicBezTo>
                  <a:pt x="16842" y="1723"/>
                  <a:pt x="16828" y="1749"/>
                  <a:pt x="16801" y="1775"/>
                </a:cubicBezTo>
                <a:cubicBezTo>
                  <a:pt x="16787" y="1802"/>
                  <a:pt x="16761" y="1802"/>
                  <a:pt x="16733" y="1828"/>
                </a:cubicBezTo>
                <a:cubicBezTo>
                  <a:pt x="16666" y="1905"/>
                  <a:pt x="16612" y="1984"/>
                  <a:pt x="16544" y="2061"/>
                </a:cubicBezTo>
                <a:cubicBezTo>
                  <a:pt x="16517" y="2061"/>
                  <a:pt x="16491" y="2087"/>
                  <a:pt x="16477" y="2087"/>
                </a:cubicBezTo>
                <a:cubicBezTo>
                  <a:pt x="16423" y="2138"/>
                  <a:pt x="16382" y="2191"/>
                  <a:pt x="16355" y="2268"/>
                </a:cubicBezTo>
                <a:cubicBezTo>
                  <a:pt x="16395" y="2268"/>
                  <a:pt x="16395" y="2217"/>
                  <a:pt x="16423" y="2191"/>
                </a:cubicBezTo>
                <a:cubicBezTo>
                  <a:pt x="16449" y="2191"/>
                  <a:pt x="16477" y="2191"/>
                  <a:pt x="16504" y="2191"/>
                </a:cubicBezTo>
                <a:cubicBezTo>
                  <a:pt x="16544" y="2164"/>
                  <a:pt x="16652" y="2138"/>
                  <a:pt x="16666" y="2087"/>
                </a:cubicBezTo>
                <a:cubicBezTo>
                  <a:pt x="16666" y="2061"/>
                  <a:pt x="16666" y="2061"/>
                  <a:pt x="16666" y="2035"/>
                </a:cubicBezTo>
                <a:lnTo>
                  <a:pt x="16652" y="2035"/>
                </a:lnTo>
                <a:cubicBezTo>
                  <a:pt x="16652" y="2008"/>
                  <a:pt x="16666" y="1984"/>
                  <a:pt x="16680" y="1984"/>
                </a:cubicBezTo>
                <a:cubicBezTo>
                  <a:pt x="16706" y="2008"/>
                  <a:pt x="16721" y="2061"/>
                  <a:pt x="16761" y="2061"/>
                </a:cubicBezTo>
                <a:cubicBezTo>
                  <a:pt x="16787" y="2087"/>
                  <a:pt x="16815" y="2035"/>
                  <a:pt x="16842" y="2035"/>
                </a:cubicBezTo>
                <a:cubicBezTo>
                  <a:pt x="16842" y="2061"/>
                  <a:pt x="16842" y="2112"/>
                  <a:pt x="16842" y="2138"/>
                </a:cubicBezTo>
                <a:cubicBezTo>
                  <a:pt x="16855" y="2138"/>
                  <a:pt x="16855" y="2164"/>
                  <a:pt x="16855" y="2164"/>
                </a:cubicBezTo>
                <a:cubicBezTo>
                  <a:pt x="16868" y="2164"/>
                  <a:pt x="16868" y="2164"/>
                  <a:pt x="16868" y="2164"/>
                </a:cubicBezTo>
                <a:cubicBezTo>
                  <a:pt x="16882" y="2138"/>
                  <a:pt x="16896" y="2112"/>
                  <a:pt x="16896" y="2087"/>
                </a:cubicBezTo>
                <a:cubicBezTo>
                  <a:pt x="16936" y="2087"/>
                  <a:pt x="16963" y="2061"/>
                  <a:pt x="16991" y="2061"/>
                </a:cubicBezTo>
                <a:cubicBezTo>
                  <a:pt x="17059" y="2087"/>
                  <a:pt x="17112" y="2087"/>
                  <a:pt x="17166" y="2087"/>
                </a:cubicBezTo>
                <a:cubicBezTo>
                  <a:pt x="17166" y="2138"/>
                  <a:pt x="17166" y="2164"/>
                  <a:pt x="17166" y="2217"/>
                </a:cubicBezTo>
                <a:cubicBezTo>
                  <a:pt x="17207" y="2217"/>
                  <a:pt x="17247" y="2241"/>
                  <a:pt x="17288" y="2268"/>
                </a:cubicBezTo>
                <a:cubicBezTo>
                  <a:pt x="17329" y="2241"/>
                  <a:pt x="17355" y="2241"/>
                  <a:pt x="17396" y="2241"/>
                </a:cubicBezTo>
                <a:cubicBezTo>
                  <a:pt x="17409" y="2241"/>
                  <a:pt x="17423" y="2268"/>
                  <a:pt x="17436" y="2268"/>
                </a:cubicBezTo>
                <a:cubicBezTo>
                  <a:pt x="17450" y="2241"/>
                  <a:pt x="17464" y="2217"/>
                  <a:pt x="17478" y="2164"/>
                </a:cubicBezTo>
                <a:cubicBezTo>
                  <a:pt x="17478" y="2164"/>
                  <a:pt x="17478" y="2138"/>
                  <a:pt x="17464" y="2112"/>
                </a:cubicBezTo>
                <a:cubicBezTo>
                  <a:pt x="17490" y="2087"/>
                  <a:pt x="17504" y="2061"/>
                  <a:pt x="17518" y="2061"/>
                </a:cubicBezTo>
                <a:cubicBezTo>
                  <a:pt x="17545" y="2035"/>
                  <a:pt x="17585" y="2112"/>
                  <a:pt x="17612" y="2138"/>
                </a:cubicBezTo>
                <a:cubicBezTo>
                  <a:pt x="17653" y="2138"/>
                  <a:pt x="17693" y="2138"/>
                  <a:pt x="17734" y="2138"/>
                </a:cubicBezTo>
                <a:cubicBezTo>
                  <a:pt x="17748" y="2138"/>
                  <a:pt x="17760" y="2164"/>
                  <a:pt x="17788" y="2191"/>
                </a:cubicBezTo>
                <a:cubicBezTo>
                  <a:pt x="17788" y="2217"/>
                  <a:pt x="17788" y="2217"/>
                  <a:pt x="17788" y="2241"/>
                </a:cubicBezTo>
                <a:cubicBezTo>
                  <a:pt x="17748" y="2241"/>
                  <a:pt x="17653" y="2320"/>
                  <a:pt x="17639" y="2371"/>
                </a:cubicBezTo>
                <a:cubicBezTo>
                  <a:pt x="17639" y="2371"/>
                  <a:pt x="17639" y="2371"/>
                  <a:pt x="17639" y="2397"/>
                </a:cubicBezTo>
                <a:cubicBezTo>
                  <a:pt x="17720" y="2397"/>
                  <a:pt x="17720" y="2424"/>
                  <a:pt x="17760" y="2474"/>
                </a:cubicBezTo>
                <a:cubicBezTo>
                  <a:pt x="17774" y="2503"/>
                  <a:pt x="17774" y="2503"/>
                  <a:pt x="17788" y="2503"/>
                </a:cubicBezTo>
                <a:cubicBezTo>
                  <a:pt x="17802" y="2553"/>
                  <a:pt x="17815" y="2606"/>
                  <a:pt x="17842" y="2632"/>
                </a:cubicBezTo>
                <a:cubicBezTo>
                  <a:pt x="17869" y="2683"/>
                  <a:pt x="17896" y="2736"/>
                  <a:pt x="17937" y="2736"/>
                </a:cubicBezTo>
                <a:cubicBezTo>
                  <a:pt x="17977" y="2656"/>
                  <a:pt x="17991" y="2553"/>
                  <a:pt x="18031" y="2474"/>
                </a:cubicBezTo>
                <a:lnTo>
                  <a:pt x="18044" y="2474"/>
                </a:lnTo>
                <a:cubicBezTo>
                  <a:pt x="18044" y="2553"/>
                  <a:pt x="18058" y="2553"/>
                  <a:pt x="18086" y="2580"/>
                </a:cubicBezTo>
                <a:cubicBezTo>
                  <a:pt x="18098" y="2580"/>
                  <a:pt x="18126" y="2606"/>
                  <a:pt x="18139" y="2606"/>
                </a:cubicBezTo>
                <a:cubicBezTo>
                  <a:pt x="18180" y="2606"/>
                  <a:pt x="18207" y="2527"/>
                  <a:pt x="18247" y="2553"/>
                </a:cubicBezTo>
                <a:cubicBezTo>
                  <a:pt x="18275" y="2553"/>
                  <a:pt x="18342" y="2632"/>
                  <a:pt x="18356" y="2632"/>
                </a:cubicBezTo>
                <a:cubicBezTo>
                  <a:pt x="18382" y="2632"/>
                  <a:pt x="18369" y="2580"/>
                  <a:pt x="18382" y="2553"/>
                </a:cubicBezTo>
                <a:cubicBezTo>
                  <a:pt x="18396" y="2527"/>
                  <a:pt x="18396" y="2527"/>
                  <a:pt x="18410" y="2527"/>
                </a:cubicBezTo>
                <a:cubicBezTo>
                  <a:pt x="18423" y="2553"/>
                  <a:pt x="18451" y="2580"/>
                  <a:pt x="18477" y="2580"/>
                </a:cubicBezTo>
                <a:cubicBezTo>
                  <a:pt x="18477" y="2503"/>
                  <a:pt x="18477" y="2450"/>
                  <a:pt x="18477" y="2397"/>
                </a:cubicBezTo>
                <a:cubicBezTo>
                  <a:pt x="18464" y="2397"/>
                  <a:pt x="18436" y="2424"/>
                  <a:pt x="18423" y="2397"/>
                </a:cubicBezTo>
                <a:cubicBezTo>
                  <a:pt x="18436" y="2371"/>
                  <a:pt x="18436" y="2371"/>
                  <a:pt x="18436" y="2371"/>
                </a:cubicBezTo>
                <a:cubicBezTo>
                  <a:pt x="18464" y="2347"/>
                  <a:pt x="18477" y="2347"/>
                  <a:pt x="18505" y="2347"/>
                </a:cubicBezTo>
                <a:cubicBezTo>
                  <a:pt x="18531" y="2347"/>
                  <a:pt x="18559" y="2294"/>
                  <a:pt x="18572" y="2268"/>
                </a:cubicBezTo>
                <a:cubicBezTo>
                  <a:pt x="18640" y="2268"/>
                  <a:pt x="18707" y="2320"/>
                  <a:pt x="18775" y="2347"/>
                </a:cubicBezTo>
                <a:cubicBezTo>
                  <a:pt x="18789" y="2347"/>
                  <a:pt x="18815" y="2347"/>
                  <a:pt x="18843" y="2347"/>
                </a:cubicBezTo>
                <a:cubicBezTo>
                  <a:pt x="18843" y="2347"/>
                  <a:pt x="18843" y="2347"/>
                  <a:pt x="18829" y="2347"/>
                </a:cubicBezTo>
                <a:cubicBezTo>
                  <a:pt x="18815" y="2371"/>
                  <a:pt x="18801" y="2397"/>
                  <a:pt x="18789" y="2397"/>
                </a:cubicBezTo>
                <a:cubicBezTo>
                  <a:pt x="18801" y="2397"/>
                  <a:pt x="18843" y="2397"/>
                  <a:pt x="18843" y="2424"/>
                </a:cubicBezTo>
                <a:cubicBezTo>
                  <a:pt x="18843" y="2424"/>
                  <a:pt x="18843" y="2424"/>
                  <a:pt x="18855" y="2424"/>
                </a:cubicBezTo>
                <a:cubicBezTo>
                  <a:pt x="18843" y="2450"/>
                  <a:pt x="18843" y="2450"/>
                  <a:pt x="18843" y="2450"/>
                </a:cubicBezTo>
                <a:cubicBezTo>
                  <a:pt x="18815" y="2474"/>
                  <a:pt x="18789" y="2474"/>
                  <a:pt x="18789" y="2527"/>
                </a:cubicBezTo>
                <a:cubicBezTo>
                  <a:pt x="18855" y="2553"/>
                  <a:pt x="18883" y="2450"/>
                  <a:pt x="18923" y="2397"/>
                </a:cubicBezTo>
                <a:cubicBezTo>
                  <a:pt x="18991" y="2397"/>
                  <a:pt x="19045" y="2397"/>
                  <a:pt x="19085" y="2450"/>
                </a:cubicBezTo>
                <a:cubicBezTo>
                  <a:pt x="19085" y="2474"/>
                  <a:pt x="19085" y="2474"/>
                  <a:pt x="19085" y="2474"/>
                </a:cubicBezTo>
                <a:cubicBezTo>
                  <a:pt x="19072" y="2474"/>
                  <a:pt x="19045" y="2503"/>
                  <a:pt x="19032" y="2527"/>
                </a:cubicBezTo>
                <a:cubicBezTo>
                  <a:pt x="19045" y="2527"/>
                  <a:pt x="19072" y="2553"/>
                  <a:pt x="19085" y="2553"/>
                </a:cubicBezTo>
                <a:cubicBezTo>
                  <a:pt x="19113" y="2580"/>
                  <a:pt x="19153" y="2580"/>
                  <a:pt x="19180" y="2606"/>
                </a:cubicBezTo>
                <a:cubicBezTo>
                  <a:pt x="19193" y="2632"/>
                  <a:pt x="19208" y="2709"/>
                  <a:pt x="19234" y="2736"/>
                </a:cubicBezTo>
                <a:cubicBezTo>
                  <a:pt x="19274" y="2736"/>
                  <a:pt x="19302" y="2709"/>
                  <a:pt x="19329" y="2709"/>
                </a:cubicBezTo>
                <a:cubicBezTo>
                  <a:pt x="19356" y="2709"/>
                  <a:pt x="19383" y="2683"/>
                  <a:pt x="19423" y="2683"/>
                </a:cubicBezTo>
                <a:cubicBezTo>
                  <a:pt x="19464" y="2656"/>
                  <a:pt x="19599" y="2683"/>
                  <a:pt x="19626" y="2709"/>
                </a:cubicBezTo>
                <a:cubicBezTo>
                  <a:pt x="19653" y="2709"/>
                  <a:pt x="19693" y="2760"/>
                  <a:pt x="19707" y="2812"/>
                </a:cubicBezTo>
                <a:cubicBezTo>
                  <a:pt x="19707" y="2865"/>
                  <a:pt x="19693" y="2889"/>
                  <a:pt x="19693" y="2916"/>
                </a:cubicBezTo>
                <a:cubicBezTo>
                  <a:pt x="19707" y="2942"/>
                  <a:pt x="19748" y="2942"/>
                  <a:pt x="19761" y="2968"/>
                </a:cubicBezTo>
                <a:cubicBezTo>
                  <a:pt x="19761" y="3021"/>
                  <a:pt x="19761" y="3045"/>
                  <a:pt x="19775" y="3072"/>
                </a:cubicBezTo>
                <a:cubicBezTo>
                  <a:pt x="19802" y="3045"/>
                  <a:pt x="19816" y="2995"/>
                  <a:pt x="19842" y="2968"/>
                </a:cubicBezTo>
                <a:cubicBezTo>
                  <a:pt x="19870" y="2968"/>
                  <a:pt x="19883" y="2968"/>
                  <a:pt x="19910" y="2968"/>
                </a:cubicBezTo>
                <a:cubicBezTo>
                  <a:pt x="19924" y="2968"/>
                  <a:pt x="19937" y="2942"/>
                  <a:pt x="19950" y="2942"/>
                </a:cubicBezTo>
                <a:cubicBezTo>
                  <a:pt x="19977" y="2942"/>
                  <a:pt x="19991" y="2995"/>
                  <a:pt x="20005" y="2995"/>
                </a:cubicBezTo>
                <a:cubicBezTo>
                  <a:pt x="20019" y="2995"/>
                  <a:pt x="20045" y="2995"/>
                  <a:pt x="20059" y="2995"/>
                </a:cubicBezTo>
                <a:cubicBezTo>
                  <a:pt x="20112" y="3021"/>
                  <a:pt x="20140" y="2995"/>
                  <a:pt x="20180" y="2942"/>
                </a:cubicBezTo>
                <a:cubicBezTo>
                  <a:pt x="20194" y="2968"/>
                  <a:pt x="20208" y="2995"/>
                  <a:pt x="20221" y="3045"/>
                </a:cubicBezTo>
                <a:cubicBezTo>
                  <a:pt x="20248" y="3072"/>
                  <a:pt x="20275" y="3045"/>
                  <a:pt x="20289" y="3124"/>
                </a:cubicBezTo>
                <a:cubicBezTo>
                  <a:pt x="20315" y="3151"/>
                  <a:pt x="20383" y="3124"/>
                  <a:pt x="20396" y="3098"/>
                </a:cubicBezTo>
                <a:cubicBezTo>
                  <a:pt x="20396" y="3072"/>
                  <a:pt x="20370" y="2995"/>
                  <a:pt x="20370" y="2968"/>
                </a:cubicBezTo>
                <a:cubicBezTo>
                  <a:pt x="20356" y="2968"/>
                  <a:pt x="20356" y="2942"/>
                  <a:pt x="20343" y="2942"/>
                </a:cubicBezTo>
                <a:cubicBezTo>
                  <a:pt x="20356" y="2942"/>
                  <a:pt x="20356" y="2889"/>
                  <a:pt x="20370" y="2865"/>
                </a:cubicBezTo>
                <a:cubicBezTo>
                  <a:pt x="20424" y="2865"/>
                  <a:pt x="20478" y="2889"/>
                  <a:pt x="20518" y="2916"/>
                </a:cubicBezTo>
                <a:cubicBezTo>
                  <a:pt x="20518" y="2916"/>
                  <a:pt x="20518" y="2916"/>
                  <a:pt x="20532" y="2942"/>
                </a:cubicBezTo>
                <a:cubicBezTo>
                  <a:pt x="20559" y="2942"/>
                  <a:pt x="20640" y="2916"/>
                  <a:pt x="20680" y="2916"/>
                </a:cubicBezTo>
                <a:cubicBezTo>
                  <a:pt x="20708" y="2916"/>
                  <a:pt x="20734" y="2942"/>
                  <a:pt x="20748" y="2968"/>
                </a:cubicBezTo>
                <a:cubicBezTo>
                  <a:pt x="20776" y="2968"/>
                  <a:pt x="20789" y="2968"/>
                  <a:pt x="20816" y="2995"/>
                </a:cubicBezTo>
                <a:cubicBezTo>
                  <a:pt x="20856" y="3021"/>
                  <a:pt x="20911" y="3045"/>
                  <a:pt x="20951" y="3098"/>
                </a:cubicBezTo>
                <a:cubicBezTo>
                  <a:pt x="20951" y="3305"/>
                  <a:pt x="20951" y="3487"/>
                  <a:pt x="20951" y="3693"/>
                </a:cubicBezTo>
                <a:cubicBezTo>
                  <a:pt x="20951" y="3720"/>
                  <a:pt x="20951" y="3876"/>
                  <a:pt x="20937" y="3876"/>
                </a:cubicBezTo>
                <a:cubicBezTo>
                  <a:pt x="20923" y="3902"/>
                  <a:pt x="20923" y="3902"/>
                  <a:pt x="20897" y="3926"/>
                </a:cubicBezTo>
                <a:close/>
                <a:moveTo>
                  <a:pt x="11504" y="7687"/>
                </a:moveTo>
                <a:lnTo>
                  <a:pt x="11504" y="7687"/>
                </a:lnTo>
                <a:cubicBezTo>
                  <a:pt x="11504" y="7687"/>
                  <a:pt x="11504" y="7687"/>
                  <a:pt x="11490" y="7687"/>
                </a:cubicBezTo>
                <a:cubicBezTo>
                  <a:pt x="11490" y="7687"/>
                  <a:pt x="11490" y="7687"/>
                  <a:pt x="11490" y="7714"/>
                </a:cubicBezTo>
                <a:cubicBezTo>
                  <a:pt x="11504" y="7714"/>
                  <a:pt x="11504" y="7714"/>
                  <a:pt x="11504" y="7714"/>
                </a:cubicBezTo>
                <a:cubicBezTo>
                  <a:pt x="11504" y="7714"/>
                  <a:pt x="11504" y="7714"/>
                  <a:pt x="11517" y="7714"/>
                </a:cubicBezTo>
                <a:cubicBezTo>
                  <a:pt x="11504" y="7714"/>
                  <a:pt x="11504" y="7714"/>
                  <a:pt x="11504" y="7687"/>
                </a:cubicBezTo>
                <a:close/>
                <a:moveTo>
                  <a:pt x="13206" y="7714"/>
                </a:moveTo>
                <a:lnTo>
                  <a:pt x="13206" y="7714"/>
                </a:lnTo>
                <a:cubicBezTo>
                  <a:pt x="13206" y="7687"/>
                  <a:pt x="13193" y="7635"/>
                  <a:pt x="13193" y="7610"/>
                </a:cubicBezTo>
                <a:cubicBezTo>
                  <a:pt x="13180" y="7610"/>
                  <a:pt x="13153" y="7635"/>
                  <a:pt x="13139" y="7635"/>
                </a:cubicBezTo>
                <a:cubicBezTo>
                  <a:pt x="13139" y="7661"/>
                  <a:pt x="13139" y="7740"/>
                  <a:pt x="13125" y="7764"/>
                </a:cubicBezTo>
                <a:lnTo>
                  <a:pt x="13125" y="7740"/>
                </a:lnTo>
                <a:lnTo>
                  <a:pt x="13113" y="7714"/>
                </a:lnTo>
                <a:cubicBezTo>
                  <a:pt x="13113" y="7687"/>
                  <a:pt x="13113" y="7687"/>
                  <a:pt x="13113" y="7687"/>
                </a:cubicBezTo>
                <a:cubicBezTo>
                  <a:pt x="13113" y="7687"/>
                  <a:pt x="13113" y="7687"/>
                  <a:pt x="13113" y="7661"/>
                </a:cubicBezTo>
                <a:cubicBezTo>
                  <a:pt x="13099" y="7661"/>
                  <a:pt x="13113" y="7635"/>
                  <a:pt x="13099" y="7635"/>
                </a:cubicBezTo>
                <a:cubicBezTo>
                  <a:pt x="13113" y="7610"/>
                  <a:pt x="13113" y="7558"/>
                  <a:pt x="13125" y="7531"/>
                </a:cubicBezTo>
                <a:cubicBezTo>
                  <a:pt x="13113" y="7507"/>
                  <a:pt x="13099" y="7531"/>
                  <a:pt x="13071" y="7507"/>
                </a:cubicBezTo>
                <a:lnTo>
                  <a:pt x="13059" y="7481"/>
                </a:lnTo>
                <a:cubicBezTo>
                  <a:pt x="13045" y="7481"/>
                  <a:pt x="13045" y="7481"/>
                  <a:pt x="13031" y="7481"/>
                </a:cubicBezTo>
                <a:cubicBezTo>
                  <a:pt x="13045" y="7402"/>
                  <a:pt x="13017" y="7378"/>
                  <a:pt x="13004" y="7325"/>
                </a:cubicBezTo>
                <a:lnTo>
                  <a:pt x="12977" y="7298"/>
                </a:lnTo>
                <a:lnTo>
                  <a:pt x="12977" y="7272"/>
                </a:lnTo>
                <a:cubicBezTo>
                  <a:pt x="12977" y="7272"/>
                  <a:pt x="12977" y="7272"/>
                  <a:pt x="12977" y="7246"/>
                </a:cubicBezTo>
                <a:cubicBezTo>
                  <a:pt x="13004" y="7246"/>
                  <a:pt x="13031" y="7272"/>
                  <a:pt x="13045" y="7272"/>
                </a:cubicBezTo>
                <a:cubicBezTo>
                  <a:pt x="13045" y="7272"/>
                  <a:pt x="13045" y="7272"/>
                  <a:pt x="13045" y="7246"/>
                </a:cubicBezTo>
                <a:cubicBezTo>
                  <a:pt x="13031" y="7246"/>
                  <a:pt x="13017" y="7246"/>
                  <a:pt x="13017" y="7222"/>
                </a:cubicBezTo>
                <a:cubicBezTo>
                  <a:pt x="13017" y="7195"/>
                  <a:pt x="13031" y="7195"/>
                  <a:pt x="13031" y="7195"/>
                </a:cubicBezTo>
                <a:cubicBezTo>
                  <a:pt x="13031" y="7169"/>
                  <a:pt x="13045" y="7169"/>
                  <a:pt x="13045" y="7143"/>
                </a:cubicBezTo>
                <a:cubicBezTo>
                  <a:pt x="13059" y="7143"/>
                  <a:pt x="13059" y="7143"/>
                  <a:pt x="13059" y="7143"/>
                </a:cubicBezTo>
                <a:cubicBezTo>
                  <a:pt x="13099" y="7143"/>
                  <a:pt x="13125" y="7143"/>
                  <a:pt x="13153" y="7143"/>
                </a:cubicBezTo>
                <a:cubicBezTo>
                  <a:pt x="13139" y="7143"/>
                  <a:pt x="13125" y="7143"/>
                  <a:pt x="13125" y="7116"/>
                </a:cubicBezTo>
                <a:cubicBezTo>
                  <a:pt x="13139" y="7066"/>
                  <a:pt x="13153" y="7039"/>
                  <a:pt x="13139" y="6989"/>
                </a:cubicBezTo>
                <a:cubicBezTo>
                  <a:pt x="13139" y="6962"/>
                  <a:pt x="13153" y="6962"/>
                  <a:pt x="13153" y="6962"/>
                </a:cubicBezTo>
                <a:cubicBezTo>
                  <a:pt x="13153" y="6936"/>
                  <a:pt x="13153" y="6936"/>
                  <a:pt x="13139" y="6936"/>
                </a:cubicBezTo>
                <a:cubicBezTo>
                  <a:pt x="13125" y="6910"/>
                  <a:pt x="13125" y="6910"/>
                  <a:pt x="13113" y="6910"/>
                </a:cubicBezTo>
                <a:cubicBezTo>
                  <a:pt x="13099" y="6910"/>
                  <a:pt x="13099" y="6936"/>
                  <a:pt x="13085" y="6936"/>
                </a:cubicBezTo>
                <a:cubicBezTo>
                  <a:pt x="13059" y="6936"/>
                  <a:pt x="13059" y="6910"/>
                  <a:pt x="13031" y="6883"/>
                </a:cubicBezTo>
                <a:cubicBezTo>
                  <a:pt x="13004" y="6883"/>
                  <a:pt x="12977" y="6962"/>
                  <a:pt x="12950" y="6989"/>
                </a:cubicBezTo>
                <a:cubicBezTo>
                  <a:pt x="12936" y="6989"/>
                  <a:pt x="12936" y="6989"/>
                  <a:pt x="12922" y="6989"/>
                </a:cubicBezTo>
                <a:cubicBezTo>
                  <a:pt x="12910" y="6989"/>
                  <a:pt x="12896" y="7039"/>
                  <a:pt x="12882" y="7039"/>
                </a:cubicBezTo>
                <a:cubicBezTo>
                  <a:pt x="12882" y="7066"/>
                  <a:pt x="12882" y="7066"/>
                  <a:pt x="12869" y="7066"/>
                </a:cubicBezTo>
                <a:cubicBezTo>
                  <a:pt x="12842" y="7066"/>
                  <a:pt x="12829" y="7116"/>
                  <a:pt x="12801" y="7092"/>
                </a:cubicBezTo>
                <a:cubicBezTo>
                  <a:pt x="12801" y="7143"/>
                  <a:pt x="12787" y="7169"/>
                  <a:pt x="12775" y="7222"/>
                </a:cubicBezTo>
                <a:cubicBezTo>
                  <a:pt x="12775" y="7222"/>
                  <a:pt x="12747" y="7246"/>
                  <a:pt x="12747" y="7272"/>
                </a:cubicBezTo>
                <a:cubicBezTo>
                  <a:pt x="12761" y="7298"/>
                  <a:pt x="12761" y="7298"/>
                  <a:pt x="12775" y="7298"/>
                </a:cubicBezTo>
                <a:cubicBezTo>
                  <a:pt x="12787" y="7325"/>
                  <a:pt x="12801" y="7378"/>
                  <a:pt x="12801" y="7402"/>
                </a:cubicBezTo>
                <a:lnTo>
                  <a:pt x="12801" y="7378"/>
                </a:lnTo>
                <a:cubicBezTo>
                  <a:pt x="12801" y="7378"/>
                  <a:pt x="12801" y="7378"/>
                  <a:pt x="12815" y="7378"/>
                </a:cubicBezTo>
                <a:cubicBezTo>
                  <a:pt x="12801" y="7402"/>
                  <a:pt x="12787" y="7454"/>
                  <a:pt x="12801" y="7507"/>
                </a:cubicBezTo>
                <a:cubicBezTo>
                  <a:pt x="12815" y="7507"/>
                  <a:pt x="12801" y="7531"/>
                  <a:pt x="12815" y="7531"/>
                </a:cubicBezTo>
                <a:cubicBezTo>
                  <a:pt x="12815" y="7531"/>
                  <a:pt x="12815" y="7558"/>
                  <a:pt x="12829" y="7558"/>
                </a:cubicBezTo>
                <a:cubicBezTo>
                  <a:pt x="12842" y="7558"/>
                  <a:pt x="12842" y="7610"/>
                  <a:pt x="12855" y="7635"/>
                </a:cubicBezTo>
                <a:cubicBezTo>
                  <a:pt x="12855" y="7635"/>
                  <a:pt x="12855" y="7635"/>
                  <a:pt x="12869" y="7635"/>
                </a:cubicBezTo>
                <a:cubicBezTo>
                  <a:pt x="12882" y="7661"/>
                  <a:pt x="12896" y="7687"/>
                  <a:pt x="12896" y="7714"/>
                </a:cubicBezTo>
                <a:cubicBezTo>
                  <a:pt x="12910" y="7740"/>
                  <a:pt x="12896" y="7740"/>
                  <a:pt x="12910" y="7764"/>
                </a:cubicBezTo>
                <a:cubicBezTo>
                  <a:pt x="12910" y="7793"/>
                  <a:pt x="12922" y="7817"/>
                  <a:pt x="12922" y="7817"/>
                </a:cubicBezTo>
                <a:cubicBezTo>
                  <a:pt x="12936" y="7843"/>
                  <a:pt x="12964" y="7817"/>
                  <a:pt x="12977" y="7870"/>
                </a:cubicBezTo>
                <a:cubicBezTo>
                  <a:pt x="12922" y="7843"/>
                  <a:pt x="12910" y="7947"/>
                  <a:pt x="12922" y="8026"/>
                </a:cubicBezTo>
                <a:cubicBezTo>
                  <a:pt x="12910" y="8026"/>
                  <a:pt x="12910" y="8026"/>
                  <a:pt x="12910" y="8026"/>
                </a:cubicBezTo>
                <a:lnTo>
                  <a:pt x="12910" y="8050"/>
                </a:lnTo>
                <a:lnTo>
                  <a:pt x="12896" y="8050"/>
                </a:lnTo>
                <a:lnTo>
                  <a:pt x="12896" y="8026"/>
                </a:lnTo>
                <a:cubicBezTo>
                  <a:pt x="12896" y="8103"/>
                  <a:pt x="12869" y="8179"/>
                  <a:pt x="12882" y="8259"/>
                </a:cubicBezTo>
                <a:cubicBezTo>
                  <a:pt x="12896" y="8283"/>
                  <a:pt x="12922" y="8283"/>
                  <a:pt x="12950" y="8311"/>
                </a:cubicBezTo>
                <a:cubicBezTo>
                  <a:pt x="12977" y="8415"/>
                  <a:pt x="13071" y="8415"/>
                  <a:pt x="13139" y="8388"/>
                </a:cubicBezTo>
                <a:cubicBezTo>
                  <a:pt x="13153" y="8362"/>
                  <a:pt x="13180" y="8388"/>
                  <a:pt x="13193" y="8362"/>
                </a:cubicBezTo>
                <a:cubicBezTo>
                  <a:pt x="13206" y="8335"/>
                  <a:pt x="13193" y="8232"/>
                  <a:pt x="13193" y="8206"/>
                </a:cubicBezTo>
                <a:cubicBezTo>
                  <a:pt x="13193" y="8179"/>
                  <a:pt x="13193" y="8155"/>
                  <a:pt x="13193" y="8155"/>
                </a:cubicBezTo>
                <a:cubicBezTo>
                  <a:pt x="13193" y="8103"/>
                  <a:pt x="13206" y="8076"/>
                  <a:pt x="13193" y="8076"/>
                </a:cubicBezTo>
                <a:cubicBezTo>
                  <a:pt x="13193" y="8050"/>
                  <a:pt x="13180" y="8050"/>
                  <a:pt x="13180" y="8026"/>
                </a:cubicBezTo>
                <a:cubicBezTo>
                  <a:pt x="13166" y="7999"/>
                  <a:pt x="13153" y="7999"/>
                  <a:pt x="13153" y="8026"/>
                </a:cubicBezTo>
                <a:cubicBezTo>
                  <a:pt x="13153" y="7999"/>
                  <a:pt x="13153" y="7999"/>
                  <a:pt x="13153" y="7999"/>
                </a:cubicBezTo>
                <a:lnTo>
                  <a:pt x="13153" y="7973"/>
                </a:lnTo>
                <a:cubicBezTo>
                  <a:pt x="13166" y="7973"/>
                  <a:pt x="13180" y="7973"/>
                  <a:pt x="13180" y="7973"/>
                </a:cubicBezTo>
                <a:cubicBezTo>
                  <a:pt x="13180" y="7973"/>
                  <a:pt x="13166" y="7973"/>
                  <a:pt x="13166" y="7947"/>
                </a:cubicBezTo>
                <a:cubicBezTo>
                  <a:pt x="13166" y="7947"/>
                  <a:pt x="13166" y="7920"/>
                  <a:pt x="13180" y="7920"/>
                </a:cubicBezTo>
                <a:cubicBezTo>
                  <a:pt x="13153" y="7920"/>
                  <a:pt x="13139" y="7920"/>
                  <a:pt x="13125" y="7920"/>
                </a:cubicBezTo>
                <a:cubicBezTo>
                  <a:pt x="13125" y="7870"/>
                  <a:pt x="13125" y="7793"/>
                  <a:pt x="13139" y="7764"/>
                </a:cubicBezTo>
                <a:cubicBezTo>
                  <a:pt x="13139" y="7793"/>
                  <a:pt x="13153" y="7793"/>
                  <a:pt x="13153" y="7817"/>
                </a:cubicBezTo>
                <a:cubicBezTo>
                  <a:pt x="13166" y="7817"/>
                  <a:pt x="13166" y="7817"/>
                  <a:pt x="13180" y="7817"/>
                </a:cubicBezTo>
                <a:lnTo>
                  <a:pt x="13180" y="7793"/>
                </a:lnTo>
                <a:cubicBezTo>
                  <a:pt x="13180" y="7817"/>
                  <a:pt x="13180" y="7817"/>
                  <a:pt x="13180" y="7817"/>
                </a:cubicBezTo>
                <a:lnTo>
                  <a:pt x="13193" y="7817"/>
                </a:lnTo>
                <a:lnTo>
                  <a:pt x="13206" y="7817"/>
                </a:lnTo>
                <a:cubicBezTo>
                  <a:pt x="13220" y="7817"/>
                  <a:pt x="13220" y="7817"/>
                  <a:pt x="13220" y="7817"/>
                </a:cubicBezTo>
                <a:lnTo>
                  <a:pt x="13220" y="7793"/>
                </a:lnTo>
                <a:cubicBezTo>
                  <a:pt x="13234" y="7793"/>
                  <a:pt x="13234" y="7793"/>
                  <a:pt x="13234" y="7793"/>
                </a:cubicBezTo>
                <a:cubicBezTo>
                  <a:pt x="13248" y="7793"/>
                  <a:pt x="13248" y="7793"/>
                  <a:pt x="13248" y="7793"/>
                </a:cubicBezTo>
                <a:cubicBezTo>
                  <a:pt x="13234" y="7740"/>
                  <a:pt x="13220" y="7740"/>
                  <a:pt x="13206" y="7714"/>
                </a:cubicBezTo>
                <a:close/>
                <a:moveTo>
                  <a:pt x="13990" y="1490"/>
                </a:moveTo>
                <a:lnTo>
                  <a:pt x="13990" y="1490"/>
                </a:lnTo>
                <a:cubicBezTo>
                  <a:pt x="13895" y="1543"/>
                  <a:pt x="13800" y="1593"/>
                  <a:pt x="13719" y="1646"/>
                </a:cubicBezTo>
                <a:cubicBezTo>
                  <a:pt x="13678" y="1672"/>
                  <a:pt x="13599" y="1699"/>
                  <a:pt x="13585" y="1749"/>
                </a:cubicBezTo>
                <a:lnTo>
                  <a:pt x="13599" y="1775"/>
                </a:lnTo>
                <a:cubicBezTo>
                  <a:pt x="13599" y="1775"/>
                  <a:pt x="13599" y="1802"/>
                  <a:pt x="13585" y="1802"/>
                </a:cubicBezTo>
                <a:lnTo>
                  <a:pt x="13572" y="1828"/>
                </a:lnTo>
                <a:cubicBezTo>
                  <a:pt x="13544" y="1852"/>
                  <a:pt x="13518" y="1828"/>
                  <a:pt x="13490" y="1828"/>
                </a:cubicBezTo>
                <a:cubicBezTo>
                  <a:pt x="13490" y="1828"/>
                  <a:pt x="13490" y="1828"/>
                  <a:pt x="13478" y="1852"/>
                </a:cubicBezTo>
                <a:lnTo>
                  <a:pt x="13478" y="1879"/>
                </a:lnTo>
                <a:cubicBezTo>
                  <a:pt x="13490" y="1879"/>
                  <a:pt x="13490" y="1879"/>
                  <a:pt x="13490" y="1905"/>
                </a:cubicBezTo>
                <a:cubicBezTo>
                  <a:pt x="13478" y="1931"/>
                  <a:pt x="13463" y="1956"/>
                  <a:pt x="13450" y="1956"/>
                </a:cubicBezTo>
                <a:cubicBezTo>
                  <a:pt x="13437" y="1956"/>
                  <a:pt x="13437" y="1956"/>
                  <a:pt x="13423" y="1956"/>
                </a:cubicBezTo>
                <a:cubicBezTo>
                  <a:pt x="13409" y="1956"/>
                  <a:pt x="13409" y="1956"/>
                  <a:pt x="13409" y="1984"/>
                </a:cubicBezTo>
                <a:lnTo>
                  <a:pt x="13423" y="2008"/>
                </a:lnTo>
                <a:lnTo>
                  <a:pt x="13423" y="2035"/>
                </a:lnTo>
                <a:cubicBezTo>
                  <a:pt x="13409" y="2061"/>
                  <a:pt x="13397" y="2112"/>
                  <a:pt x="13383" y="2138"/>
                </a:cubicBezTo>
                <a:cubicBezTo>
                  <a:pt x="13355" y="2138"/>
                  <a:pt x="13329" y="2087"/>
                  <a:pt x="13301" y="2087"/>
                </a:cubicBezTo>
                <a:cubicBezTo>
                  <a:pt x="13248" y="2061"/>
                  <a:pt x="13234" y="2164"/>
                  <a:pt x="13193" y="2061"/>
                </a:cubicBezTo>
                <a:cubicBezTo>
                  <a:pt x="13248" y="2008"/>
                  <a:pt x="13234" y="1956"/>
                  <a:pt x="13315" y="1956"/>
                </a:cubicBezTo>
                <a:lnTo>
                  <a:pt x="13315" y="1931"/>
                </a:lnTo>
                <a:cubicBezTo>
                  <a:pt x="13301" y="1905"/>
                  <a:pt x="13301" y="1905"/>
                  <a:pt x="13288" y="1905"/>
                </a:cubicBezTo>
                <a:cubicBezTo>
                  <a:pt x="13288" y="1879"/>
                  <a:pt x="13288" y="1879"/>
                  <a:pt x="13301" y="1879"/>
                </a:cubicBezTo>
                <a:cubicBezTo>
                  <a:pt x="13301" y="1852"/>
                  <a:pt x="13342" y="1852"/>
                  <a:pt x="13355" y="1828"/>
                </a:cubicBezTo>
                <a:cubicBezTo>
                  <a:pt x="13355" y="1802"/>
                  <a:pt x="13342" y="1802"/>
                  <a:pt x="13342" y="1775"/>
                </a:cubicBezTo>
                <a:cubicBezTo>
                  <a:pt x="13355" y="1749"/>
                  <a:pt x="13369" y="1672"/>
                  <a:pt x="13397" y="1672"/>
                </a:cubicBezTo>
                <a:cubicBezTo>
                  <a:pt x="13397" y="1672"/>
                  <a:pt x="13409" y="1672"/>
                  <a:pt x="13423" y="1699"/>
                </a:cubicBezTo>
                <a:cubicBezTo>
                  <a:pt x="13450" y="1646"/>
                  <a:pt x="13478" y="1569"/>
                  <a:pt x="13504" y="1569"/>
                </a:cubicBezTo>
                <a:cubicBezTo>
                  <a:pt x="13572" y="1516"/>
                  <a:pt x="13612" y="1593"/>
                  <a:pt x="13639" y="1464"/>
                </a:cubicBezTo>
                <a:cubicBezTo>
                  <a:pt x="13653" y="1464"/>
                  <a:pt x="13667" y="1437"/>
                  <a:pt x="13678" y="1437"/>
                </a:cubicBezTo>
                <a:cubicBezTo>
                  <a:pt x="13692" y="1464"/>
                  <a:pt x="13706" y="1464"/>
                  <a:pt x="13733" y="1464"/>
                </a:cubicBezTo>
                <a:cubicBezTo>
                  <a:pt x="13747" y="1464"/>
                  <a:pt x="13773" y="1437"/>
                  <a:pt x="13787" y="1437"/>
                </a:cubicBezTo>
                <a:cubicBezTo>
                  <a:pt x="13800" y="1437"/>
                  <a:pt x="13814" y="1437"/>
                  <a:pt x="13814" y="1437"/>
                </a:cubicBezTo>
                <a:cubicBezTo>
                  <a:pt x="13855" y="1413"/>
                  <a:pt x="13881" y="1387"/>
                  <a:pt x="13922" y="1387"/>
                </a:cubicBezTo>
                <a:cubicBezTo>
                  <a:pt x="13948" y="1308"/>
                  <a:pt x="13976" y="1308"/>
                  <a:pt x="14030" y="1308"/>
                </a:cubicBezTo>
                <a:cubicBezTo>
                  <a:pt x="14043" y="1283"/>
                  <a:pt x="14057" y="1283"/>
                  <a:pt x="14071" y="1283"/>
                </a:cubicBezTo>
                <a:cubicBezTo>
                  <a:pt x="14097" y="1283"/>
                  <a:pt x="14125" y="1334"/>
                  <a:pt x="14111" y="1360"/>
                </a:cubicBezTo>
                <a:cubicBezTo>
                  <a:pt x="14085" y="1464"/>
                  <a:pt x="14030" y="1464"/>
                  <a:pt x="13990" y="1490"/>
                </a:cubicBezTo>
                <a:close/>
                <a:moveTo>
                  <a:pt x="13301" y="2138"/>
                </a:moveTo>
                <a:lnTo>
                  <a:pt x="13301" y="2138"/>
                </a:lnTo>
                <a:cubicBezTo>
                  <a:pt x="13315" y="2164"/>
                  <a:pt x="13329" y="2164"/>
                  <a:pt x="13355" y="2164"/>
                </a:cubicBezTo>
                <a:cubicBezTo>
                  <a:pt x="13342" y="2294"/>
                  <a:pt x="13274" y="2241"/>
                  <a:pt x="13288" y="2424"/>
                </a:cubicBezTo>
                <a:cubicBezTo>
                  <a:pt x="13301" y="2503"/>
                  <a:pt x="13315" y="2580"/>
                  <a:pt x="13342" y="2632"/>
                </a:cubicBezTo>
                <a:cubicBezTo>
                  <a:pt x="13355" y="2656"/>
                  <a:pt x="13397" y="2683"/>
                  <a:pt x="13397" y="2736"/>
                </a:cubicBezTo>
                <a:cubicBezTo>
                  <a:pt x="13355" y="2736"/>
                  <a:pt x="13329" y="2736"/>
                  <a:pt x="13301" y="2736"/>
                </a:cubicBezTo>
                <a:cubicBezTo>
                  <a:pt x="13288" y="2736"/>
                  <a:pt x="13274" y="2760"/>
                  <a:pt x="13248" y="2760"/>
                </a:cubicBezTo>
                <a:cubicBezTo>
                  <a:pt x="13248" y="2736"/>
                  <a:pt x="13248" y="2736"/>
                  <a:pt x="13234" y="2709"/>
                </a:cubicBezTo>
                <a:cubicBezTo>
                  <a:pt x="13206" y="2709"/>
                  <a:pt x="13193" y="2709"/>
                  <a:pt x="13180" y="2709"/>
                </a:cubicBezTo>
                <a:cubicBezTo>
                  <a:pt x="13180" y="2656"/>
                  <a:pt x="13193" y="2656"/>
                  <a:pt x="13206" y="2632"/>
                </a:cubicBezTo>
                <a:cubicBezTo>
                  <a:pt x="13220" y="2632"/>
                  <a:pt x="13220" y="2632"/>
                  <a:pt x="13220" y="2606"/>
                </a:cubicBezTo>
                <a:cubicBezTo>
                  <a:pt x="13180" y="2606"/>
                  <a:pt x="13153" y="2553"/>
                  <a:pt x="13113" y="2527"/>
                </a:cubicBezTo>
                <a:cubicBezTo>
                  <a:pt x="13085" y="2527"/>
                  <a:pt x="13085" y="2580"/>
                  <a:pt x="13059" y="2553"/>
                </a:cubicBezTo>
                <a:cubicBezTo>
                  <a:pt x="13045" y="2527"/>
                  <a:pt x="13045" y="2527"/>
                  <a:pt x="13045" y="2527"/>
                </a:cubicBezTo>
                <a:cubicBezTo>
                  <a:pt x="13031" y="2474"/>
                  <a:pt x="13045" y="2450"/>
                  <a:pt x="13059" y="2424"/>
                </a:cubicBezTo>
                <a:cubicBezTo>
                  <a:pt x="13071" y="2424"/>
                  <a:pt x="13071" y="2450"/>
                  <a:pt x="13099" y="2424"/>
                </a:cubicBezTo>
                <a:cubicBezTo>
                  <a:pt x="13113" y="2424"/>
                  <a:pt x="13139" y="2347"/>
                  <a:pt x="13139" y="2294"/>
                </a:cubicBezTo>
                <a:cubicBezTo>
                  <a:pt x="13125" y="2294"/>
                  <a:pt x="13125" y="2294"/>
                  <a:pt x="13113" y="2268"/>
                </a:cubicBezTo>
                <a:cubicBezTo>
                  <a:pt x="13139" y="2241"/>
                  <a:pt x="13139" y="2217"/>
                  <a:pt x="13166" y="2191"/>
                </a:cubicBezTo>
                <a:cubicBezTo>
                  <a:pt x="13180" y="2191"/>
                  <a:pt x="13193" y="2191"/>
                  <a:pt x="13206" y="2191"/>
                </a:cubicBezTo>
                <a:cubicBezTo>
                  <a:pt x="13234" y="2164"/>
                  <a:pt x="13274" y="2138"/>
                  <a:pt x="13301" y="2138"/>
                </a:cubicBezTo>
                <a:close/>
                <a:moveTo>
                  <a:pt x="11477" y="609"/>
                </a:moveTo>
                <a:lnTo>
                  <a:pt x="11477" y="609"/>
                </a:lnTo>
                <a:cubicBezTo>
                  <a:pt x="11462" y="635"/>
                  <a:pt x="11436" y="659"/>
                  <a:pt x="11422" y="659"/>
                </a:cubicBezTo>
                <a:cubicBezTo>
                  <a:pt x="11409" y="686"/>
                  <a:pt x="11382" y="659"/>
                  <a:pt x="11369" y="686"/>
                </a:cubicBezTo>
                <a:cubicBezTo>
                  <a:pt x="11355" y="712"/>
                  <a:pt x="11341" y="712"/>
                  <a:pt x="11328" y="739"/>
                </a:cubicBezTo>
                <a:cubicBezTo>
                  <a:pt x="11274" y="739"/>
                  <a:pt x="11220" y="712"/>
                  <a:pt x="11166" y="712"/>
                </a:cubicBezTo>
                <a:lnTo>
                  <a:pt x="11166" y="686"/>
                </a:lnTo>
                <a:cubicBezTo>
                  <a:pt x="11192" y="659"/>
                  <a:pt x="11206" y="635"/>
                  <a:pt x="11220" y="556"/>
                </a:cubicBezTo>
                <a:cubicBezTo>
                  <a:pt x="11138" y="556"/>
                  <a:pt x="11044" y="609"/>
                  <a:pt x="10991" y="532"/>
                </a:cubicBezTo>
                <a:lnTo>
                  <a:pt x="11003" y="532"/>
                </a:lnTo>
                <a:cubicBezTo>
                  <a:pt x="11003" y="479"/>
                  <a:pt x="11017" y="479"/>
                  <a:pt x="11044" y="453"/>
                </a:cubicBezTo>
                <a:cubicBezTo>
                  <a:pt x="11058" y="427"/>
                  <a:pt x="11071" y="376"/>
                  <a:pt x="11085" y="323"/>
                </a:cubicBezTo>
                <a:cubicBezTo>
                  <a:pt x="11098" y="350"/>
                  <a:pt x="11112" y="400"/>
                  <a:pt x="11125" y="427"/>
                </a:cubicBezTo>
                <a:cubicBezTo>
                  <a:pt x="11166" y="453"/>
                  <a:pt x="11192" y="376"/>
                  <a:pt x="11233" y="479"/>
                </a:cubicBezTo>
                <a:lnTo>
                  <a:pt x="11233" y="453"/>
                </a:lnTo>
                <a:cubicBezTo>
                  <a:pt x="11261" y="427"/>
                  <a:pt x="11274" y="376"/>
                  <a:pt x="11301" y="350"/>
                </a:cubicBezTo>
                <a:cubicBezTo>
                  <a:pt x="11287" y="376"/>
                  <a:pt x="11287" y="453"/>
                  <a:pt x="11287" y="479"/>
                </a:cubicBezTo>
                <a:cubicBezTo>
                  <a:pt x="11301" y="479"/>
                  <a:pt x="11301" y="479"/>
                  <a:pt x="11314" y="479"/>
                </a:cubicBezTo>
                <a:cubicBezTo>
                  <a:pt x="11328" y="453"/>
                  <a:pt x="11341" y="400"/>
                  <a:pt x="11369" y="376"/>
                </a:cubicBezTo>
                <a:cubicBezTo>
                  <a:pt x="11382" y="400"/>
                  <a:pt x="11382" y="400"/>
                  <a:pt x="11396" y="400"/>
                </a:cubicBezTo>
                <a:cubicBezTo>
                  <a:pt x="11396" y="427"/>
                  <a:pt x="11409" y="453"/>
                  <a:pt x="11409" y="453"/>
                </a:cubicBezTo>
                <a:cubicBezTo>
                  <a:pt x="11436" y="453"/>
                  <a:pt x="11462" y="453"/>
                  <a:pt x="11490" y="453"/>
                </a:cubicBezTo>
                <a:cubicBezTo>
                  <a:pt x="11504" y="453"/>
                  <a:pt x="11517" y="453"/>
                  <a:pt x="11531" y="479"/>
                </a:cubicBezTo>
                <a:cubicBezTo>
                  <a:pt x="11531" y="479"/>
                  <a:pt x="11531" y="503"/>
                  <a:pt x="11544" y="532"/>
                </a:cubicBezTo>
                <a:cubicBezTo>
                  <a:pt x="11517" y="556"/>
                  <a:pt x="11490" y="583"/>
                  <a:pt x="11477" y="609"/>
                </a:cubicBezTo>
                <a:close/>
                <a:moveTo>
                  <a:pt x="10976" y="686"/>
                </a:moveTo>
                <a:lnTo>
                  <a:pt x="10976" y="686"/>
                </a:lnTo>
                <a:cubicBezTo>
                  <a:pt x="10991" y="659"/>
                  <a:pt x="10991" y="635"/>
                  <a:pt x="11017" y="635"/>
                </a:cubicBezTo>
                <a:cubicBezTo>
                  <a:pt x="11017" y="659"/>
                  <a:pt x="11031" y="686"/>
                  <a:pt x="11044" y="712"/>
                </a:cubicBezTo>
                <a:cubicBezTo>
                  <a:pt x="11058" y="739"/>
                  <a:pt x="11071" y="739"/>
                  <a:pt x="11098" y="739"/>
                </a:cubicBezTo>
                <a:cubicBezTo>
                  <a:pt x="11112" y="765"/>
                  <a:pt x="11138" y="789"/>
                  <a:pt x="11152" y="815"/>
                </a:cubicBezTo>
                <a:cubicBezTo>
                  <a:pt x="11138" y="842"/>
                  <a:pt x="11125" y="842"/>
                  <a:pt x="11125" y="868"/>
                </a:cubicBezTo>
                <a:cubicBezTo>
                  <a:pt x="11098" y="868"/>
                  <a:pt x="11085" y="868"/>
                  <a:pt x="11058" y="895"/>
                </a:cubicBezTo>
                <a:cubicBezTo>
                  <a:pt x="11031" y="919"/>
                  <a:pt x="11031" y="998"/>
                  <a:pt x="11031" y="1050"/>
                </a:cubicBezTo>
                <a:cubicBezTo>
                  <a:pt x="11017" y="1075"/>
                  <a:pt x="11003" y="1127"/>
                  <a:pt x="11003" y="1154"/>
                </a:cubicBezTo>
                <a:cubicBezTo>
                  <a:pt x="10991" y="1154"/>
                  <a:pt x="10963" y="1154"/>
                  <a:pt x="10963" y="1180"/>
                </a:cubicBezTo>
                <a:cubicBezTo>
                  <a:pt x="10949" y="1204"/>
                  <a:pt x="10936" y="1257"/>
                  <a:pt x="10936" y="1334"/>
                </a:cubicBezTo>
                <a:cubicBezTo>
                  <a:pt x="10922" y="1334"/>
                  <a:pt x="10922" y="1360"/>
                  <a:pt x="10909" y="1360"/>
                </a:cubicBezTo>
                <a:cubicBezTo>
                  <a:pt x="10882" y="1360"/>
                  <a:pt x="10774" y="1231"/>
                  <a:pt x="10760" y="1204"/>
                </a:cubicBezTo>
                <a:cubicBezTo>
                  <a:pt x="10760" y="1180"/>
                  <a:pt x="10760" y="1180"/>
                  <a:pt x="10760" y="1180"/>
                </a:cubicBezTo>
                <a:lnTo>
                  <a:pt x="10774" y="1154"/>
                </a:lnTo>
                <a:cubicBezTo>
                  <a:pt x="10828" y="1154"/>
                  <a:pt x="10868" y="1154"/>
                  <a:pt x="10896" y="1075"/>
                </a:cubicBezTo>
                <a:cubicBezTo>
                  <a:pt x="10882" y="1075"/>
                  <a:pt x="10882" y="1075"/>
                  <a:pt x="10882" y="1050"/>
                </a:cubicBezTo>
                <a:cubicBezTo>
                  <a:pt x="10828" y="1075"/>
                  <a:pt x="10787" y="1075"/>
                  <a:pt x="10733" y="1101"/>
                </a:cubicBezTo>
                <a:cubicBezTo>
                  <a:pt x="10733" y="1075"/>
                  <a:pt x="10733" y="1050"/>
                  <a:pt x="10719" y="1022"/>
                </a:cubicBezTo>
                <a:cubicBezTo>
                  <a:pt x="10774" y="998"/>
                  <a:pt x="10854" y="998"/>
                  <a:pt x="10882" y="919"/>
                </a:cubicBezTo>
                <a:cubicBezTo>
                  <a:pt x="10854" y="895"/>
                  <a:pt x="10814" y="868"/>
                  <a:pt x="10801" y="842"/>
                </a:cubicBezTo>
                <a:cubicBezTo>
                  <a:pt x="10760" y="868"/>
                  <a:pt x="10760" y="919"/>
                  <a:pt x="10719" y="945"/>
                </a:cubicBezTo>
                <a:cubicBezTo>
                  <a:pt x="10679" y="998"/>
                  <a:pt x="10598" y="842"/>
                  <a:pt x="10584" y="789"/>
                </a:cubicBezTo>
                <a:cubicBezTo>
                  <a:pt x="10612" y="789"/>
                  <a:pt x="10625" y="765"/>
                  <a:pt x="10638" y="765"/>
                </a:cubicBezTo>
                <a:cubicBezTo>
                  <a:pt x="10625" y="739"/>
                  <a:pt x="10625" y="712"/>
                  <a:pt x="10612" y="686"/>
                </a:cubicBezTo>
                <a:cubicBezTo>
                  <a:pt x="10598" y="712"/>
                  <a:pt x="10584" y="712"/>
                  <a:pt x="10572" y="739"/>
                </a:cubicBezTo>
                <a:cubicBezTo>
                  <a:pt x="10558" y="712"/>
                  <a:pt x="10544" y="659"/>
                  <a:pt x="10544" y="635"/>
                </a:cubicBezTo>
                <a:cubicBezTo>
                  <a:pt x="10558" y="609"/>
                  <a:pt x="10572" y="583"/>
                  <a:pt x="10598" y="556"/>
                </a:cubicBezTo>
                <a:cubicBezTo>
                  <a:pt x="10612" y="583"/>
                  <a:pt x="10625" y="583"/>
                  <a:pt x="10638" y="583"/>
                </a:cubicBezTo>
                <a:cubicBezTo>
                  <a:pt x="10652" y="556"/>
                  <a:pt x="10665" y="556"/>
                  <a:pt x="10679" y="556"/>
                </a:cubicBezTo>
                <a:cubicBezTo>
                  <a:pt x="10679" y="609"/>
                  <a:pt x="10679" y="635"/>
                  <a:pt x="10693" y="659"/>
                </a:cubicBezTo>
                <a:cubicBezTo>
                  <a:pt x="10706" y="659"/>
                  <a:pt x="10719" y="659"/>
                  <a:pt x="10733" y="686"/>
                </a:cubicBezTo>
                <a:lnTo>
                  <a:pt x="10733" y="659"/>
                </a:lnTo>
                <a:cubicBezTo>
                  <a:pt x="10747" y="635"/>
                  <a:pt x="10747" y="609"/>
                  <a:pt x="10747" y="583"/>
                </a:cubicBezTo>
                <a:cubicBezTo>
                  <a:pt x="10760" y="556"/>
                  <a:pt x="10774" y="556"/>
                  <a:pt x="10787" y="583"/>
                </a:cubicBezTo>
                <a:cubicBezTo>
                  <a:pt x="10801" y="609"/>
                  <a:pt x="10842" y="712"/>
                  <a:pt x="10854" y="739"/>
                </a:cubicBezTo>
                <a:cubicBezTo>
                  <a:pt x="10868" y="739"/>
                  <a:pt x="10868" y="712"/>
                  <a:pt x="10868" y="712"/>
                </a:cubicBezTo>
                <a:cubicBezTo>
                  <a:pt x="10868" y="659"/>
                  <a:pt x="10842" y="583"/>
                  <a:pt x="10842" y="556"/>
                </a:cubicBezTo>
                <a:cubicBezTo>
                  <a:pt x="10854" y="532"/>
                  <a:pt x="10868" y="503"/>
                  <a:pt x="10868" y="503"/>
                </a:cubicBezTo>
                <a:cubicBezTo>
                  <a:pt x="10896" y="503"/>
                  <a:pt x="10896" y="532"/>
                  <a:pt x="10909" y="532"/>
                </a:cubicBezTo>
                <a:cubicBezTo>
                  <a:pt x="10922" y="532"/>
                  <a:pt x="10936" y="532"/>
                  <a:pt x="10949" y="532"/>
                </a:cubicBezTo>
                <a:lnTo>
                  <a:pt x="10963" y="556"/>
                </a:lnTo>
                <a:cubicBezTo>
                  <a:pt x="10963" y="583"/>
                  <a:pt x="10949" y="635"/>
                  <a:pt x="10963" y="659"/>
                </a:cubicBezTo>
                <a:cubicBezTo>
                  <a:pt x="10963" y="659"/>
                  <a:pt x="10976" y="659"/>
                  <a:pt x="10976" y="686"/>
                </a:cubicBezTo>
                <a:close/>
                <a:moveTo>
                  <a:pt x="9881" y="6235"/>
                </a:moveTo>
                <a:lnTo>
                  <a:pt x="9881" y="6235"/>
                </a:lnTo>
                <a:cubicBezTo>
                  <a:pt x="9895" y="6235"/>
                  <a:pt x="9949" y="6262"/>
                  <a:pt x="9949" y="6262"/>
                </a:cubicBezTo>
                <a:lnTo>
                  <a:pt x="9949" y="6288"/>
                </a:lnTo>
                <a:cubicBezTo>
                  <a:pt x="9936" y="6288"/>
                  <a:pt x="9922" y="6312"/>
                  <a:pt x="9922" y="6312"/>
                </a:cubicBezTo>
                <a:cubicBezTo>
                  <a:pt x="9895" y="6312"/>
                  <a:pt x="9895" y="6341"/>
                  <a:pt x="9881" y="6341"/>
                </a:cubicBezTo>
                <a:cubicBezTo>
                  <a:pt x="9868" y="6341"/>
                  <a:pt x="9855" y="6341"/>
                  <a:pt x="9841" y="6341"/>
                </a:cubicBezTo>
                <a:cubicBezTo>
                  <a:pt x="9827" y="6341"/>
                  <a:pt x="9827" y="6341"/>
                  <a:pt x="9815" y="6365"/>
                </a:cubicBezTo>
                <a:cubicBezTo>
                  <a:pt x="9801" y="6341"/>
                  <a:pt x="9801" y="6341"/>
                  <a:pt x="9787" y="6341"/>
                </a:cubicBezTo>
                <a:cubicBezTo>
                  <a:pt x="9773" y="6341"/>
                  <a:pt x="9760" y="6341"/>
                  <a:pt x="9732" y="6365"/>
                </a:cubicBezTo>
                <a:lnTo>
                  <a:pt x="9747" y="6365"/>
                </a:lnTo>
                <a:cubicBezTo>
                  <a:pt x="9706" y="6365"/>
                  <a:pt x="9692" y="6365"/>
                  <a:pt x="9652" y="6365"/>
                </a:cubicBezTo>
                <a:cubicBezTo>
                  <a:pt x="9652" y="6444"/>
                  <a:pt x="9625" y="6418"/>
                  <a:pt x="9598" y="6418"/>
                </a:cubicBezTo>
                <a:cubicBezTo>
                  <a:pt x="9598" y="6418"/>
                  <a:pt x="9598" y="6418"/>
                  <a:pt x="9584" y="6418"/>
                </a:cubicBezTo>
                <a:cubicBezTo>
                  <a:pt x="9571" y="6418"/>
                  <a:pt x="9543" y="6444"/>
                  <a:pt x="9543" y="6468"/>
                </a:cubicBezTo>
                <a:cubicBezTo>
                  <a:pt x="9531" y="6468"/>
                  <a:pt x="9531" y="6468"/>
                  <a:pt x="9531" y="6444"/>
                </a:cubicBezTo>
                <a:cubicBezTo>
                  <a:pt x="9517" y="6444"/>
                  <a:pt x="9517" y="6444"/>
                  <a:pt x="9503" y="6444"/>
                </a:cubicBezTo>
                <a:lnTo>
                  <a:pt x="9517" y="6444"/>
                </a:lnTo>
                <a:cubicBezTo>
                  <a:pt x="9531" y="6418"/>
                  <a:pt x="9584" y="6365"/>
                  <a:pt x="9584" y="6312"/>
                </a:cubicBezTo>
                <a:cubicBezTo>
                  <a:pt x="9598" y="6312"/>
                  <a:pt x="9598" y="6288"/>
                  <a:pt x="9598" y="6288"/>
                </a:cubicBezTo>
                <a:cubicBezTo>
                  <a:pt x="9625" y="6262"/>
                  <a:pt x="9652" y="6288"/>
                  <a:pt x="9678" y="6288"/>
                </a:cubicBezTo>
                <a:cubicBezTo>
                  <a:pt x="9678" y="6262"/>
                  <a:pt x="9692" y="6235"/>
                  <a:pt x="9692" y="6209"/>
                </a:cubicBezTo>
                <a:cubicBezTo>
                  <a:pt x="9678" y="6209"/>
                  <a:pt x="9666" y="6235"/>
                  <a:pt x="9652" y="6235"/>
                </a:cubicBezTo>
                <a:cubicBezTo>
                  <a:pt x="9638" y="6235"/>
                  <a:pt x="9625" y="6209"/>
                  <a:pt x="9611" y="6209"/>
                </a:cubicBezTo>
                <a:cubicBezTo>
                  <a:pt x="9598" y="6209"/>
                  <a:pt x="9571" y="6209"/>
                  <a:pt x="9557" y="6209"/>
                </a:cubicBezTo>
                <a:cubicBezTo>
                  <a:pt x="9557" y="6182"/>
                  <a:pt x="9543" y="6182"/>
                  <a:pt x="9543" y="6182"/>
                </a:cubicBezTo>
                <a:lnTo>
                  <a:pt x="9543" y="6158"/>
                </a:lnTo>
                <a:cubicBezTo>
                  <a:pt x="9557" y="6132"/>
                  <a:pt x="9598" y="6132"/>
                  <a:pt x="9611" y="6079"/>
                </a:cubicBezTo>
                <a:lnTo>
                  <a:pt x="9611" y="6029"/>
                </a:lnTo>
                <a:cubicBezTo>
                  <a:pt x="9598" y="6029"/>
                  <a:pt x="9598" y="6029"/>
                  <a:pt x="9584" y="6029"/>
                </a:cubicBezTo>
                <a:cubicBezTo>
                  <a:pt x="9598" y="5950"/>
                  <a:pt x="9638" y="5950"/>
                  <a:pt x="9678" y="5950"/>
                </a:cubicBezTo>
                <a:cubicBezTo>
                  <a:pt x="9666" y="5899"/>
                  <a:pt x="9692" y="5873"/>
                  <a:pt x="9692" y="5794"/>
                </a:cubicBezTo>
                <a:cubicBezTo>
                  <a:pt x="9678" y="5794"/>
                  <a:pt x="9666" y="5794"/>
                  <a:pt x="9666" y="5820"/>
                </a:cubicBezTo>
                <a:cubicBezTo>
                  <a:pt x="9652" y="5794"/>
                  <a:pt x="9652" y="5794"/>
                  <a:pt x="9638" y="5769"/>
                </a:cubicBezTo>
                <a:cubicBezTo>
                  <a:pt x="9652" y="5743"/>
                  <a:pt x="9666" y="5717"/>
                  <a:pt x="9666" y="5690"/>
                </a:cubicBezTo>
                <a:cubicBezTo>
                  <a:pt x="9638" y="5664"/>
                  <a:pt x="9638" y="5690"/>
                  <a:pt x="9611" y="5717"/>
                </a:cubicBezTo>
                <a:cubicBezTo>
                  <a:pt x="9611" y="5690"/>
                  <a:pt x="9598" y="5690"/>
                  <a:pt x="9584" y="5690"/>
                </a:cubicBezTo>
                <a:cubicBezTo>
                  <a:pt x="9584" y="5717"/>
                  <a:pt x="9584" y="5717"/>
                  <a:pt x="9584" y="5717"/>
                </a:cubicBezTo>
                <a:cubicBezTo>
                  <a:pt x="9571" y="5717"/>
                  <a:pt x="9557" y="5717"/>
                  <a:pt x="9543" y="5717"/>
                </a:cubicBezTo>
                <a:cubicBezTo>
                  <a:pt x="9557" y="5664"/>
                  <a:pt x="9584" y="5613"/>
                  <a:pt x="9571" y="5587"/>
                </a:cubicBezTo>
                <a:cubicBezTo>
                  <a:pt x="9571" y="5587"/>
                  <a:pt x="9557" y="5561"/>
                  <a:pt x="9571" y="5537"/>
                </a:cubicBezTo>
                <a:cubicBezTo>
                  <a:pt x="9571" y="5537"/>
                  <a:pt x="9571" y="5537"/>
                  <a:pt x="9584" y="5510"/>
                </a:cubicBezTo>
                <a:cubicBezTo>
                  <a:pt x="9584" y="5510"/>
                  <a:pt x="9584" y="5484"/>
                  <a:pt x="9571" y="5484"/>
                </a:cubicBezTo>
                <a:cubicBezTo>
                  <a:pt x="9557" y="5510"/>
                  <a:pt x="9543" y="5537"/>
                  <a:pt x="9517" y="5537"/>
                </a:cubicBezTo>
                <a:cubicBezTo>
                  <a:pt x="9517" y="5510"/>
                  <a:pt x="9531" y="5457"/>
                  <a:pt x="9543" y="5407"/>
                </a:cubicBezTo>
                <a:cubicBezTo>
                  <a:pt x="9531" y="5407"/>
                  <a:pt x="9531" y="5407"/>
                  <a:pt x="9531" y="5407"/>
                </a:cubicBezTo>
                <a:cubicBezTo>
                  <a:pt x="9517" y="5407"/>
                  <a:pt x="9517" y="5407"/>
                  <a:pt x="9517" y="5407"/>
                </a:cubicBezTo>
                <a:cubicBezTo>
                  <a:pt x="9517" y="5407"/>
                  <a:pt x="9517" y="5431"/>
                  <a:pt x="9503" y="5431"/>
                </a:cubicBezTo>
                <a:cubicBezTo>
                  <a:pt x="9503" y="5431"/>
                  <a:pt x="9503" y="5431"/>
                  <a:pt x="9489" y="5431"/>
                </a:cubicBezTo>
                <a:cubicBezTo>
                  <a:pt x="9489" y="5407"/>
                  <a:pt x="9517" y="5328"/>
                  <a:pt x="9517" y="5328"/>
                </a:cubicBezTo>
                <a:lnTo>
                  <a:pt x="9517" y="5302"/>
                </a:lnTo>
                <a:cubicBezTo>
                  <a:pt x="9517" y="5275"/>
                  <a:pt x="9531" y="5275"/>
                  <a:pt x="9531" y="5275"/>
                </a:cubicBezTo>
                <a:cubicBezTo>
                  <a:pt x="9517" y="5251"/>
                  <a:pt x="9517" y="5251"/>
                  <a:pt x="9517" y="5225"/>
                </a:cubicBezTo>
                <a:cubicBezTo>
                  <a:pt x="9517" y="5225"/>
                  <a:pt x="9517" y="5198"/>
                  <a:pt x="9531" y="5198"/>
                </a:cubicBezTo>
                <a:cubicBezTo>
                  <a:pt x="9531" y="5198"/>
                  <a:pt x="9543" y="5225"/>
                  <a:pt x="9557" y="5198"/>
                </a:cubicBezTo>
                <a:cubicBezTo>
                  <a:pt x="9543" y="5198"/>
                  <a:pt x="9543" y="5172"/>
                  <a:pt x="9531" y="5146"/>
                </a:cubicBezTo>
                <a:cubicBezTo>
                  <a:pt x="9543" y="5146"/>
                  <a:pt x="9557" y="5146"/>
                  <a:pt x="9557" y="5121"/>
                </a:cubicBezTo>
                <a:cubicBezTo>
                  <a:pt x="9557" y="5121"/>
                  <a:pt x="9557" y="5121"/>
                  <a:pt x="9543" y="5095"/>
                </a:cubicBezTo>
                <a:cubicBezTo>
                  <a:pt x="9557" y="5095"/>
                  <a:pt x="9557" y="5069"/>
                  <a:pt x="9557" y="5069"/>
                </a:cubicBezTo>
                <a:cubicBezTo>
                  <a:pt x="9571" y="5069"/>
                  <a:pt x="9584" y="5095"/>
                  <a:pt x="9584" y="5095"/>
                </a:cubicBezTo>
                <a:cubicBezTo>
                  <a:pt x="9611" y="5121"/>
                  <a:pt x="9638" y="5042"/>
                  <a:pt x="9666" y="5069"/>
                </a:cubicBezTo>
                <a:cubicBezTo>
                  <a:pt x="9678" y="5095"/>
                  <a:pt x="9678" y="5095"/>
                  <a:pt x="9678" y="5095"/>
                </a:cubicBezTo>
                <a:cubicBezTo>
                  <a:pt x="9652" y="5172"/>
                  <a:pt x="9611" y="5146"/>
                  <a:pt x="9598" y="5225"/>
                </a:cubicBezTo>
                <a:cubicBezTo>
                  <a:pt x="9611" y="5225"/>
                  <a:pt x="9611" y="5251"/>
                  <a:pt x="9611" y="5251"/>
                </a:cubicBezTo>
                <a:cubicBezTo>
                  <a:pt x="9638" y="5251"/>
                  <a:pt x="9720" y="5225"/>
                  <a:pt x="9747" y="5251"/>
                </a:cubicBezTo>
                <a:cubicBezTo>
                  <a:pt x="9747" y="5275"/>
                  <a:pt x="9747" y="5251"/>
                  <a:pt x="9747" y="5275"/>
                </a:cubicBezTo>
                <a:cubicBezTo>
                  <a:pt x="9732" y="5328"/>
                  <a:pt x="9720" y="5431"/>
                  <a:pt x="9678" y="5457"/>
                </a:cubicBezTo>
                <a:cubicBezTo>
                  <a:pt x="9678" y="5457"/>
                  <a:pt x="9692" y="5457"/>
                  <a:pt x="9692" y="5484"/>
                </a:cubicBezTo>
                <a:cubicBezTo>
                  <a:pt x="9678" y="5510"/>
                  <a:pt x="9652" y="5510"/>
                  <a:pt x="9625" y="5510"/>
                </a:cubicBezTo>
                <a:cubicBezTo>
                  <a:pt x="9666" y="5537"/>
                  <a:pt x="9666" y="5510"/>
                  <a:pt x="9692" y="5510"/>
                </a:cubicBezTo>
                <a:cubicBezTo>
                  <a:pt x="9706" y="5510"/>
                  <a:pt x="9760" y="5587"/>
                  <a:pt x="9760" y="5587"/>
                </a:cubicBezTo>
                <a:cubicBezTo>
                  <a:pt x="9773" y="5640"/>
                  <a:pt x="9760" y="5690"/>
                  <a:pt x="9773" y="5717"/>
                </a:cubicBezTo>
                <a:cubicBezTo>
                  <a:pt x="9787" y="5743"/>
                  <a:pt x="9801" y="5717"/>
                  <a:pt x="9815" y="5743"/>
                </a:cubicBezTo>
                <a:cubicBezTo>
                  <a:pt x="9827" y="5769"/>
                  <a:pt x="9827" y="5794"/>
                  <a:pt x="9841" y="5820"/>
                </a:cubicBezTo>
                <a:cubicBezTo>
                  <a:pt x="9855" y="5846"/>
                  <a:pt x="9855" y="5899"/>
                  <a:pt x="9855" y="5899"/>
                </a:cubicBezTo>
                <a:cubicBezTo>
                  <a:pt x="9881" y="5950"/>
                  <a:pt x="9895" y="5950"/>
                  <a:pt x="9868" y="6029"/>
                </a:cubicBezTo>
                <a:lnTo>
                  <a:pt x="9881" y="6029"/>
                </a:lnTo>
                <a:cubicBezTo>
                  <a:pt x="9909" y="5976"/>
                  <a:pt x="9949" y="6029"/>
                  <a:pt x="9962" y="6055"/>
                </a:cubicBezTo>
                <a:cubicBezTo>
                  <a:pt x="9962" y="6079"/>
                  <a:pt x="9962" y="6106"/>
                  <a:pt x="9962" y="6106"/>
                </a:cubicBezTo>
                <a:cubicBezTo>
                  <a:pt x="9962" y="6158"/>
                  <a:pt x="9909" y="6235"/>
                  <a:pt x="9881" y="6235"/>
                </a:cubicBezTo>
                <a:close/>
                <a:moveTo>
                  <a:pt x="9517" y="5561"/>
                </a:moveTo>
                <a:lnTo>
                  <a:pt x="9517" y="5561"/>
                </a:lnTo>
                <a:cubicBezTo>
                  <a:pt x="9517" y="5561"/>
                  <a:pt x="9517" y="5561"/>
                  <a:pt x="9531" y="5561"/>
                </a:cubicBezTo>
                <a:lnTo>
                  <a:pt x="9531" y="5587"/>
                </a:lnTo>
                <a:cubicBezTo>
                  <a:pt x="9531" y="5613"/>
                  <a:pt x="9517" y="5613"/>
                  <a:pt x="9517" y="5613"/>
                </a:cubicBezTo>
                <a:cubicBezTo>
                  <a:pt x="9517" y="5587"/>
                  <a:pt x="9517" y="5587"/>
                  <a:pt x="9517" y="5561"/>
                </a:cubicBezTo>
                <a:close/>
                <a:moveTo>
                  <a:pt x="9517" y="5794"/>
                </a:moveTo>
                <a:lnTo>
                  <a:pt x="9517" y="5794"/>
                </a:lnTo>
                <a:cubicBezTo>
                  <a:pt x="9503" y="5820"/>
                  <a:pt x="9489" y="5846"/>
                  <a:pt x="9462" y="5846"/>
                </a:cubicBezTo>
                <a:cubicBezTo>
                  <a:pt x="9477" y="5873"/>
                  <a:pt x="9503" y="5976"/>
                  <a:pt x="9489" y="6029"/>
                </a:cubicBezTo>
                <a:cubicBezTo>
                  <a:pt x="9489" y="6055"/>
                  <a:pt x="9477" y="6079"/>
                  <a:pt x="9477" y="6106"/>
                </a:cubicBezTo>
                <a:cubicBezTo>
                  <a:pt x="9462" y="6132"/>
                  <a:pt x="9449" y="6132"/>
                  <a:pt x="9436" y="6132"/>
                </a:cubicBezTo>
                <a:cubicBezTo>
                  <a:pt x="9422" y="6132"/>
                  <a:pt x="9408" y="6132"/>
                  <a:pt x="9394" y="6132"/>
                </a:cubicBezTo>
                <a:cubicBezTo>
                  <a:pt x="9368" y="6158"/>
                  <a:pt x="9354" y="6182"/>
                  <a:pt x="9341" y="6209"/>
                </a:cubicBezTo>
                <a:cubicBezTo>
                  <a:pt x="9328" y="6209"/>
                  <a:pt x="9328" y="6209"/>
                  <a:pt x="9313" y="6209"/>
                </a:cubicBezTo>
                <a:cubicBezTo>
                  <a:pt x="9300" y="6235"/>
                  <a:pt x="9287" y="6235"/>
                  <a:pt x="9260" y="6235"/>
                </a:cubicBezTo>
                <a:cubicBezTo>
                  <a:pt x="9260" y="6209"/>
                  <a:pt x="9260" y="6209"/>
                  <a:pt x="9260" y="6182"/>
                </a:cubicBezTo>
                <a:cubicBezTo>
                  <a:pt x="9247" y="6182"/>
                  <a:pt x="9247" y="6182"/>
                  <a:pt x="9233" y="6182"/>
                </a:cubicBezTo>
                <a:lnTo>
                  <a:pt x="9233" y="6158"/>
                </a:lnTo>
                <a:cubicBezTo>
                  <a:pt x="9233" y="6158"/>
                  <a:pt x="9247" y="6158"/>
                  <a:pt x="9247" y="6132"/>
                </a:cubicBezTo>
                <a:cubicBezTo>
                  <a:pt x="9233" y="6132"/>
                  <a:pt x="9233" y="6132"/>
                  <a:pt x="9219" y="6132"/>
                </a:cubicBezTo>
                <a:cubicBezTo>
                  <a:pt x="9219" y="6132"/>
                  <a:pt x="9219" y="6132"/>
                  <a:pt x="9219" y="6106"/>
                </a:cubicBezTo>
                <a:cubicBezTo>
                  <a:pt x="9233" y="6132"/>
                  <a:pt x="9247" y="6132"/>
                  <a:pt x="9260" y="6106"/>
                </a:cubicBezTo>
                <a:cubicBezTo>
                  <a:pt x="9260" y="6106"/>
                  <a:pt x="9260" y="6079"/>
                  <a:pt x="9273" y="6079"/>
                </a:cubicBezTo>
                <a:cubicBezTo>
                  <a:pt x="9287" y="6079"/>
                  <a:pt x="9300" y="6079"/>
                  <a:pt x="9300" y="6055"/>
                </a:cubicBezTo>
                <a:cubicBezTo>
                  <a:pt x="9287" y="6055"/>
                  <a:pt x="9287" y="6055"/>
                  <a:pt x="9273" y="6055"/>
                </a:cubicBezTo>
                <a:cubicBezTo>
                  <a:pt x="9273" y="6029"/>
                  <a:pt x="9273" y="6029"/>
                  <a:pt x="9287" y="6029"/>
                </a:cubicBezTo>
                <a:cubicBezTo>
                  <a:pt x="9273" y="6002"/>
                  <a:pt x="9273" y="6002"/>
                  <a:pt x="9273" y="6002"/>
                </a:cubicBezTo>
                <a:cubicBezTo>
                  <a:pt x="9287" y="5976"/>
                  <a:pt x="9300" y="5976"/>
                  <a:pt x="9313" y="5976"/>
                </a:cubicBezTo>
                <a:cubicBezTo>
                  <a:pt x="9313" y="5950"/>
                  <a:pt x="9313" y="5950"/>
                  <a:pt x="9313" y="5950"/>
                </a:cubicBezTo>
                <a:cubicBezTo>
                  <a:pt x="9300" y="5950"/>
                  <a:pt x="9247" y="5950"/>
                  <a:pt x="9233" y="5925"/>
                </a:cubicBezTo>
                <a:cubicBezTo>
                  <a:pt x="9247" y="5925"/>
                  <a:pt x="9247" y="5925"/>
                  <a:pt x="9247" y="5899"/>
                </a:cubicBezTo>
                <a:lnTo>
                  <a:pt x="9260" y="5899"/>
                </a:lnTo>
                <a:cubicBezTo>
                  <a:pt x="9260" y="5873"/>
                  <a:pt x="9260" y="5873"/>
                  <a:pt x="9273" y="5846"/>
                </a:cubicBezTo>
                <a:lnTo>
                  <a:pt x="9260" y="5846"/>
                </a:lnTo>
                <a:cubicBezTo>
                  <a:pt x="9260" y="5846"/>
                  <a:pt x="9247" y="5846"/>
                  <a:pt x="9233" y="5846"/>
                </a:cubicBezTo>
                <a:cubicBezTo>
                  <a:pt x="9233" y="5846"/>
                  <a:pt x="9233" y="5846"/>
                  <a:pt x="9233" y="5820"/>
                </a:cubicBezTo>
                <a:cubicBezTo>
                  <a:pt x="9247" y="5794"/>
                  <a:pt x="9247" y="5794"/>
                  <a:pt x="9260" y="5769"/>
                </a:cubicBezTo>
                <a:cubicBezTo>
                  <a:pt x="9273" y="5794"/>
                  <a:pt x="9313" y="5794"/>
                  <a:pt x="9341" y="5794"/>
                </a:cubicBezTo>
                <a:cubicBezTo>
                  <a:pt x="9328" y="5794"/>
                  <a:pt x="9328" y="5769"/>
                  <a:pt x="9328" y="5769"/>
                </a:cubicBezTo>
                <a:cubicBezTo>
                  <a:pt x="9341" y="5769"/>
                  <a:pt x="9354" y="5743"/>
                  <a:pt x="9354" y="5717"/>
                </a:cubicBezTo>
                <a:cubicBezTo>
                  <a:pt x="9341" y="5717"/>
                  <a:pt x="9328" y="5717"/>
                  <a:pt x="9313" y="5717"/>
                </a:cubicBezTo>
                <a:cubicBezTo>
                  <a:pt x="9328" y="5717"/>
                  <a:pt x="9328" y="5717"/>
                  <a:pt x="9328" y="5717"/>
                </a:cubicBezTo>
                <a:lnTo>
                  <a:pt x="9341" y="5717"/>
                </a:lnTo>
                <a:cubicBezTo>
                  <a:pt x="9341" y="5664"/>
                  <a:pt x="9354" y="5640"/>
                  <a:pt x="9394" y="5640"/>
                </a:cubicBezTo>
                <a:cubicBezTo>
                  <a:pt x="9394" y="5640"/>
                  <a:pt x="9394" y="5664"/>
                  <a:pt x="9408" y="5664"/>
                </a:cubicBezTo>
                <a:cubicBezTo>
                  <a:pt x="9436" y="5640"/>
                  <a:pt x="9477" y="5613"/>
                  <a:pt x="9489" y="5664"/>
                </a:cubicBezTo>
                <a:cubicBezTo>
                  <a:pt x="9503" y="5690"/>
                  <a:pt x="9517" y="5743"/>
                  <a:pt x="9517" y="5794"/>
                </a:cubicBezTo>
                <a:close/>
                <a:moveTo>
                  <a:pt x="10463" y="7870"/>
                </a:moveTo>
                <a:lnTo>
                  <a:pt x="10463" y="7870"/>
                </a:lnTo>
                <a:cubicBezTo>
                  <a:pt x="10463" y="7870"/>
                  <a:pt x="10463" y="7896"/>
                  <a:pt x="10463" y="7920"/>
                </a:cubicBezTo>
                <a:cubicBezTo>
                  <a:pt x="10463" y="7920"/>
                  <a:pt x="10463" y="7947"/>
                  <a:pt x="10463" y="7973"/>
                </a:cubicBezTo>
                <a:cubicBezTo>
                  <a:pt x="10463" y="7999"/>
                  <a:pt x="10449" y="8026"/>
                  <a:pt x="10449" y="8050"/>
                </a:cubicBezTo>
                <a:cubicBezTo>
                  <a:pt x="10435" y="8050"/>
                  <a:pt x="10435" y="8026"/>
                  <a:pt x="10423" y="8050"/>
                </a:cubicBezTo>
                <a:cubicBezTo>
                  <a:pt x="10423" y="8050"/>
                  <a:pt x="10409" y="8050"/>
                  <a:pt x="10409" y="8076"/>
                </a:cubicBezTo>
                <a:cubicBezTo>
                  <a:pt x="10368" y="8050"/>
                  <a:pt x="10395" y="7973"/>
                  <a:pt x="10381" y="7896"/>
                </a:cubicBezTo>
                <a:cubicBezTo>
                  <a:pt x="10381" y="7870"/>
                  <a:pt x="10368" y="7843"/>
                  <a:pt x="10368" y="7817"/>
                </a:cubicBezTo>
                <a:cubicBezTo>
                  <a:pt x="10395" y="7793"/>
                  <a:pt x="10423" y="7793"/>
                  <a:pt x="10435" y="7764"/>
                </a:cubicBezTo>
                <a:cubicBezTo>
                  <a:pt x="10449" y="7764"/>
                  <a:pt x="10477" y="7843"/>
                  <a:pt x="10463" y="7870"/>
                </a:cubicBezTo>
                <a:close/>
                <a:moveTo>
                  <a:pt x="10435" y="7531"/>
                </a:moveTo>
                <a:lnTo>
                  <a:pt x="10435" y="7531"/>
                </a:lnTo>
                <a:cubicBezTo>
                  <a:pt x="10435" y="7531"/>
                  <a:pt x="10435" y="7531"/>
                  <a:pt x="10435" y="7507"/>
                </a:cubicBezTo>
                <a:lnTo>
                  <a:pt x="10449" y="7507"/>
                </a:lnTo>
                <a:cubicBezTo>
                  <a:pt x="10449" y="7584"/>
                  <a:pt x="10449" y="7687"/>
                  <a:pt x="10435" y="7740"/>
                </a:cubicBezTo>
                <a:cubicBezTo>
                  <a:pt x="10423" y="7740"/>
                  <a:pt x="10423" y="7740"/>
                  <a:pt x="10423" y="7740"/>
                </a:cubicBezTo>
                <a:cubicBezTo>
                  <a:pt x="10423" y="7740"/>
                  <a:pt x="10423" y="7740"/>
                  <a:pt x="10423" y="7714"/>
                </a:cubicBezTo>
                <a:lnTo>
                  <a:pt x="10409" y="7714"/>
                </a:lnTo>
                <a:lnTo>
                  <a:pt x="10409" y="7687"/>
                </a:lnTo>
                <a:lnTo>
                  <a:pt x="10395" y="7687"/>
                </a:lnTo>
                <a:cubicBezTo>
                  <a:pt x="10395" y="7661"/>
                  <a:pt x="10395" y="7661"/>
                  <a:pt x="10409" y="7661"/>
                </a:cubicBezTo>
                <a:cubicBezTo>
                  <a:pt x="10395" y="7661"/>
                  <a:pt x="10395" y="7661"/>
                  <a:pt x="10395" y="7661"/>
                </a:cubicBezTo>
                <a:lnTo>
                  <a:pt x="10395" y="7635"/>
                </a:lnTo>
                <a:cubicBezTo>
                  <a:pt x="10395" y="7635"/>
                  <a:pt x="10395" y="7635"/>
                  <a:pt x="10395" y="7610"/>
                </a:cubicBezTo>
                <a:cubicBezTo>
                  <a:pt x="10395" y="7610"/>
                  <a:pt x="10395" y="7610"/>
                  <a:pt x="10395" y="7584"/>
                </a:cubicBezTo>
                <a:cubicBezTo>
                  <a:pt x="10395" y="7584"/>
                  <a:pt x="10435" y="7558"/>
                  <a:pt x="10435" y="7531"/>
                </a:cubicBezTo>
                <a:close/>
                <a:moveTo>
                  <a:pt x="10801" y="8335"/>
                </a:moveTo>
                <a:lnTo>
                  <a:pt x="10801" y="8335"/>
                </a:lnTo>
                <a:cubicBezTo>
                  <a:pt x="10801" y="8362"/>
                  <a:pt x="10787" y="8362"/>
                  <a:pt x="10787" y="8388"/>
                </a:cubicBezTo>
                <a:cubicBezTo>
                  <a:pt x="10747" y="8362"/>
                  <a:pt x="10706" y="8311"/>
                  <a:pt x="10679" y="8283"/>
                </a:cubicBezTo>
                <a:cubicBezTo>
                  <a:pt x="10652" y="8259"/>
                  <a:pt x="10638" y="8283"/>
                  <a:pt x="10638" y="8232"/>
                </a:cubicBezTo>
                <a:cubicBezTo>
                  <a:pt x="10638" y="8179"/>
                  <a:pt x="10665" y="8206"/>
                  <a:pt x="10679" y="8179"/>
                </a:cubicBezTo>
                <a:cubicBezTo>
                  <a:pt x="10719" y="8206"/>
                  <a:pt x="10733" y="8206"/>
                  <a:pt x="10787" y="8206"/>
                </a:cubicBezTo>
                <a:cubicBezTo>
                  <a:pt x="10787" y="8179"/>
                  <a:pt x="10801" y="8179"/>
                  <a:pt x="10814" y="8179"/>
                </a:cubicBezTo>
                <a:cubicBezTo>
                  <a:pt x="10814" y="8206"/>
                  <a:pt x="10787" y="8259"/>
                  <a:pt x="10801" y="8311"/>
                </a:cubicBezTo>
                <a:cubicBezTo>
                  <a:pt x="10801" y="8311"/>
                  <a:pt x="10814" y="8335"/>
                  <a:pt x="10801" y="8335"/>
                </a:cubicBezTo>
                <a:close/>
                <a:moveTo>
                  <a:pt x="11490" y="8568"/>
                </a:moveTo>
                <a:lnTo>
                  <a:pt x="11490" y="8568"/>
                </a:lnTo>
                <a:cubicBezTo>
                  <a:pt x="11477" y="8595"/>
                  <a:pt x="11477" y="8595"/>
                  <a:pt x="11477" y="8621"/>
                </a:cubicBezTo>
                <a:cubicBezTo>
                  <a:pt x="11450" y="8621"/>
                  <a:pt x="11422" y="8621"/>
                  <a:pt x="11382" y="8621"/>
                </a:cubicBezTo>
                <a:cubicBezTo>
                  <a:pt x="11382" y="8621"/>
                  <a:pt x="11382" y="8621"/>
                  <a:pt x="11382" y="8595"/>
                </a:cubicBezTo>
                <a:cubicBezTo>
                  <a:pt x="11369" y="8595"/>
                  <a:pt x="11328" y="8595"/>
                  <a:pt x="11314" y="8568"/>
                </a:cubicBezTo>
                <a:lnTo>
                  <a:pt x="11314" y="8544"/>
                </a:lnTo>
                <a:cubicBezTo>
                  <a:pt x="11314" y="8544"/>
                  <a:pt x="11314" y="8544"/>
                  <a:pt x="11328" y="8544"/>
                </a:cubicBezTo>
                <a:cubicBezTo>
                  <a:pt x="11328" y="8518"/>
                  <a:pt x="11328" y="8518"/>
                  <a:pt x="11328" y="8518"/>
                </a:cubicBezTo>
                <a:cubicBezTo>
                  <a:pt x="11328" y="8544"/>
                  <a:pt x="11328" y="8544"/>
                  <a:pt x="11341" y="8544"/>
                </a:cubicBezTo>
                <a:cubicBezTo>
                  <a:pt x="11341" y="8544"/>
                  <a:pt x="11341" y="8544"/>
                  <a:pt x="11355" y="8518"/>
                </a:cubicBezTo>
                <a:cubicBezTo>
                  <a:pt x="11355" y="8544"/>
                  <a:pt x="11355" y="8544"/>
                  <a:pt x="11355" y="8544"/>
                </a:cubicBezTo>
                <a:cubicBezTo>
                  <a:pt x="11355" y="8544"/>
                  <a:pt x="11355" y="8544"/>
                  <a:pt x="11355" y="8568"/>
                </a:cubicBezTo>
                <a:cubicBezTo>
                  <a:pt x="11382" y="8568"/>
                  <a:pt x="11396" y="8544"/>
                  <a:pt x="11409" y="8544"/>
                </a:cubicBezTo>
                <a:cubicBezTo>
                  <a:pt x="11422" y="8568"/>
                  <a:pt x="11422" y="8568"/>
                  <a:pt x="11450" y="8568"/>
                </a:cubicBezTo>
                <a:lnTo>
                  <a:pt x="11450" y="8595"/>
                </a:lnTo>
                <a:cubicBezTo>
                  <a:pt x="11462" y="8595"/>
                  <a:pt x="11477" y="8568"/>
                  <a:pt x="11490" y="8568"/>
                </a:cubicBezTo>
                <a:close/>
                <a:moveTo>
                  <a:pt x="11923" y="8568"/>
                </a:moveTo>
                <a:lnTo>
                  <a:pt x="11923" y="8568"/>
                </a:lnTo>
                <a:cubicBezTo>
                  <a:pt x="11949" y="8544"/>
                  <a:pt x="11963" y="8518"/>
                  <a:pt x="11990" y="8518"/>
                </a:cubicBezTo>
                <a:cubicBezTo>
                  <a:pt x="11977" y="8544"/>
                  <a:pt x="11963" y="8544"/>
                  <a:pt x="11949" y="8568"/>
                </a:cubicBezTo>
                <a:cubicBezTo>
                  <a:pt x="11949" y="8595"/>
                  <a:pt x="11949" y="8595"/>
                  <a:pt x="11963" y="8595"/>
                </a:cubicBezTo>
                <a:cubicBezTo>
                  <a:pt x="11937" y="8621"/>
                  <a:pt x="11923" y="8647"/>
                  <a:pt x="11895" y="8647"/>
                </a:cubicBezTo>
                <a:cubicBezTo>
                  <a:pt x="11895" y="8647"/>
                  <a:pt x="11895" y="8647"/>
                  <a:pt x="11895" y="8674"/>
                </a:cubicBezTo>
                <a:cubicBezTo>
                  <a:pt x="11882" y="8647"/>
                  <a:pt x="11869" y="8647"/>
                  <a:pt x="11855" y="8647"/>
                </a:cubicBezTo>
                <a:cubicBezTo>
                  <a:pt x="11855" y="8621"/>
                  <a:pt x="11855" y="8621"/>
                  <a:pt x="11855" y="8595"/>
                </a:cubicBezTo>
                <a:cubicBezTo>
                  <a:pt x="11855" y="8595"/>
                  <a:pt x="11882" y="8568"/>
                  <a:pt x="11895" y="8568"/>
                </a:cubicBezTo>
                <a:cubicBezTo>
                  <a:pt x="11895" y="8568"/>
                  <a:pt x="11895" y="8568"/>
                  <a:pt x="11895" y="8544"/>
                </a:cubicBezTo>
                <a:cubicBezTo>
                  <a:pt x="11895" y="8544"/>
                  <a:pt x="11909" y="8544"/>
                  <a:pt x="11923" y="8568"/>
                </a:cubicBezTo>
                <a:close/>
                <a:moveTo>
                  <a:pt x="9260" y="9087"/>
                </a:moveTo>
                <a:lnTo>
                  <a:pt x="9260" y="9087"/>
                </a:lnTo>
                <a:cubicBezTo>
                  <a:pt x="9260" y="9063"/>
                  <a:pt x="9287" y="9036"/>
                  <a:pt x="9287" y="9010"/>
                </a:cubicBezTo>
                <a:cubicBezTo>
                  <a:pt x="9300" y="8984"/>
                  <a:pt x="9287" y="8959"/>
                  <a:pt x="9287" y="8933"/>
                </a:cubicBezTo>
                <a:cubicBezTo>
                  <a:pt x="9300" y="8907"/>
                  <a:pt x="9328" y="8854"/>
                  <a:pt x="9341" y="8828"/>
                </a:cubicBezTo>
                <a:cubicBezTo>
                  <a:pt x="9382" y="8803"/>
                  <a:pt x="9422" y="8777"/>
                  <a:pt x="9449" y="8724"/>
                </a:cubicBezTo>
                <a:cubicBezTo>
                  <a:pt x="9462" y="8674"/>
                  <a:pt x="9489" y="8518"/>
                  <a:pt x="9503" y="8518"/>
                </a:cubicBezTo>
                <a:cubicBezTo>
                  <a:pt x="9503" y="8491"/>
                  <a:pt x="9517" y="8491"/>
                  <a:pt x="9517" y="8491"/>
                </a:cubicBezTo>
                <a:cubicBezTo>
                  <a:pt x="9543" y="8518"/>
                  <a:pt x="9543" y="8568"/>
                  <a:pt x="9584" y="8595"/>
                </a:cubicBezTo>
                <a:cubicBezTo>
                  <a:pt x="9611" y="8595"/>
                  <a:pt x="9678" y="8568"/>
                  <a:pt x="9678" y="8568"/>
                </a:cubicBezTo>
                <a:cubicBezTo>
                  <a:pt x="9692" y="8595"/>
                  <a:pt x="9720" y="8621"/>
                  <a:pt x="9747" y="8595"/>
                </a:cubicBezTo>
                <a:cubicBezTo>
                  <a:pt x="9773" y="8595"/>
                  <a:pt x="9773" y="8544"/>
                  <a:pt x="9787" y="8518"/>
                </a:cubicBezTo>
                <a:cubicBezTo>
                  <a:pt x="9787" y="8518"/>
                  <a:pt x="9827" y="8491"/>
                  <a:pt x="9841" y="8491"/>
                </a:cubicBezTo>
                <a:cubicBezTo>
                  <a:pt x="9841" y="8491"/>
                  <a:pt x="9841" y="8518"/>
                  <a:pt x="9855" y="8518"/>
                </a:cubicBezTo>
                <a:cubicBezTo>
                  <a:pt x="9868" y="8465"/>
                  <a:pt x="9895" y="8439"/>
                  <a:pt x="9909" y="8415"/>
                </a:cubicBezTo>
                <a:cubicBezTo>
                  <a:pt x="9936" y="8388"/>
                  <a:pt x="9976" y="8415"/>
                  <a:pt x="10004" y="8415"/>
                </a:cubicBezTo>
                <a:cubicBezTo>
                  <a:pt x="10017" y="8388"/>
                  <a:pt x="10030" y="8388"/>
                  <a:pt x="10030" y="8388"/>
                </a:cubicBezTo>
                <a:cubicBezTo>
                  <a:pt x="10044" y="8362"/>
                  <a:pt x="10057" y="8388"/>
                  <a:pt x="10071" y="8388"/>
                </a:cubicBezTo>
                <a:cubicBezTo>
                  <a:pt x="10071" y="8388"/>
                  <a:pt x="10085" y="8362"/>
                  <a:pt x="10097" y="8362"/>
                </a:cubicBezTo>
                <a:cubicBezTo>
                  <a:pt x="10139" y="8335"/>
                  <a:pt x="10165" y="8388"/>
                  <a:pt x="10193" y="8388"/>
                </a:cubicBezTo>
                <a:cubicBezTo>
                  <a:pt x="10219" y="8362"/>
                  <a:pt x="10234" y="8362"/>
                  <a:pt x="10260" y="8335"/>
                </a:cubicBezTo>
                <a:cubicBezTo>
                  <a:pt x="10274" y="8335"/>
                  <a:pt x="10274" y="8362"/>
                  <a:pt x="10288" y="8362"/>
                </a:cubicBezTo>
                <a:cubicBezTo>
                  <a:pt x="10300" y="8362"/>
                  <a:pt x="10300" y="8335"/>
                  <a:pt x="10314" y="8335"/>
                </a:cubicBezTo>
                <a:cubicBezTo>
                  <a:pt x="10341" y="8335"/>
                  <a:pt x="10341" y="8362"/>
                  <a:pt x="10355" y="8362"/>
                </a:cubicBezTo>
                <a:cubicBezTo>
                  <a:pt x="10381" y="8388"/>
                  <a:pt x="10423" y="8311"/>
                  <a:pt x="10435" y="8311"/>
                </a:cubicBezTo>
                <a:cubicBezTo>
                  <a:pt x="10449" y="8311"/>
                  <a:pt x="10449" y="8311"/>
                  <a:pt x="10463" y="8283"/>
                </a:cubicBezTo>
                <a:cubicBezTo>
                  <a:pt x="10463" y="8311"/>
                  <a:pt x="10477" y="8311"/>
                  <a:pt x="10490" y="8311"/>
                </a:cubicBezTo>
                <a:cubicBezTo>
                  <a:pt x="10490" y="8335"/>
                  <a:pt x="10490" y="8362"/>
                  <a:pt x="10490" y="8362"/>
                </a:cubicBezTo>
                <a:cubicBezTo>
                  <a:pt x="10504" y="8362"/>
                  <a:pt x="10504" y="8388"/>
                  <a:pt x="10504" y="8388"/>
                </a:cubicBezTo>
                <a:cubicBezTo>
                  <a:pt x="10517" y="8362"/>
                  <a:pt x="10530" y="8335"/>
                  <a:pt x="10544" y="8335"/>
                </a:cubicBezTo>
                <a:cubicBezTo>
                  <a:pt x="10544" y="8415"/>
                  <a:pt x="10477" y="8439"/>
                  <a:pt x="10544" y="8518"/>
                </a:cubicBezTo>
                <a:cubicBezTo>
                  <a:pt x="10544" y="8544"/>
                  <a:pt x="10544" y="8568"/>
                  <a:pt x="10544" y="8568"/>
                </a:cubicBezTo>
                <a:cubicBezTo>
                  <a:pt x="10544" y="8621"/>
                  <a:pt x="10490" y="8698"/>
                  <a:pt x="10477" y="8724"/>
                </a:cubicBezTo>
                <a:cubicBezTo>
                  <a:pt x="10490" y="8777"/>
                  <a:pt x="10504" y="8803"/>
                  <a:pt x="10517" y="8803"/>
                </a:cubicBezTo>
                <a:cubicBezTo>
                  <a:pt x="10530" y="8803"/>
                  <a:pt x="10530" y="8803"/>
                  <a:pt x="10544" y="8803"/>
                </a:cubicBezTo>
                <a:cubicBezTo>
                  <a:pt x="10544" y="8803"/>
                  <a:pt x="10558" y="8828"/>
                  <a:pt x="10558" y="8854"/>
                </a:cubicBezTo>
                <a:cubicBezTo>
                  <a:pt x="10584" y="8854"/>
                  <a:pt x="10612" y="8880"/>
                  <a:pt x="10638" y="8907"/>
                </a:cubicBezTo>
                <a:cubicBezTo>
                  <a:pt x="10652" y="8907"/>
                  <a:pt x="10679" y="8907"/>
                  <a:pt x="10693" y="8907"/>
                </a:cubicBezTo>
                <a:cubicBezTo>
                  <a:pt x="10706" y="8907"/>
                  <a:pt x="10719" y="8907"/>
                  <a:pt x="10733" y="8907"/>
                </a:cubicBezTo>
                <a:cubicBezTo>
                  <a:pt x="10747" y="8933"/>
                  <a:pt x="10747" y="8933"/>
                  <a:pt x="10760" y="8959"/>
                </a:cubicBezTo>
                <a:cubicBezTo>
                  <a:pt x="10760" y="8959"/>
                  <a:pt x="10774" y="8959"/>
                  <a:pt x="10787" y="8959"/>
                </a:cubicBezTo>
                <a:cubicBezTo>
                  <a:pt x="10814" y="8984"/>
                  <a:pt x="10814" y="9063"/>
                  <a:pt x="10842" y="9087"/>
                </a:cubicBezTo>
                <a:cubicBezTo>
                  <a:pt x="10854" y="9113"/>
                  <a:pt x="10922" y="9113"/>
                  <a:pt x="10949" y="9140"/>
                </a:cubicBezTo>
                <a:cubicBezTo>
                  <a:pt x="10976" y="9166"/>
                  <a:pt x="11003" y="9245"/>
                  <a:pt x="11031" y="9245"/>
                </a:cubicBezTo>
                <a:cubicBezTo>
                  <a:pt x="11044" y="9245"/>
                  <a:pt x="11058" y="9216"/>
                  <a:pt x="11071" y="9216"/>
                </a:cubicBezTo>
                <a:cubicBezTo>
                  <a:pt x="11138" y="9140"/>
                  <a:pt x="11071" y="9087"/>
                  <a:pt x="11098" y="9010"/>
                </a:cubicBezTo>
                <a:cubicBezTo>
                  <a:pt x="11125" y="8933"/>
                  <a:pt x="11206" y="8880"/>
                  <a:pt x="11261" y="8907"/>
                </a:cubicBezTo>
                <a:cubicBezTo>
                  <a:pt x="11287" y="8933"/>
                  <a:pt x="11274" y="8959"/>
                  <a:pt x="11287" y="8984"/>
                </a:cubicBezTo>
                <a:cubicBezTo>
                  <a:pt x="11314" y="9010"/>
                  <a:pt x="11341" y="9010"/>
                  <a:pt x="11355" y="9010"/>
                </a:cubicBezTo>
                <a:cubicBezTo>
                  <a:pt x="11369" y="9010"/>
                  <a:pt x="11382" y="9010"/>
                  <a:pt x="11396" y="9010"/>
                </a:cubicBezTo>
                <a:cubicBezTo>
                  <a:pt x="11409" y="9010"/>
                  <a:pt x="11396" y="9063"/>
                  <a:pt x="11409" y="9063"/>
                </a:cubicBezTo>
                <a:cubicBezTo>
                  <a:pt x="11436" y="9063"/>
                  <a:pt x="11462" y="9063"/>
                  <a:pt x="11477" y="9063"/>
                </a:cubicBezTo>
                <a:cubicBezTo>
                  <a:pt x="11517" y="9087"/>
                  <a:pt x="11544" y="9087"/>
                  <a:pt x="11571" y="9113"/>
                </a:cubicBezTo>
                <a:cubicBezTo>
                  <a:pt x="11571" y="9113"/>
                  <a:pt x="11585" y="9113"/>
                  <a:pt x="11585" y="9140"/>
                </a:cubicBezTo>
                <a:cubicBezTo>
                  <a:pt x="11599" y="9140"/>
                  <a:pt x="11611" y="9140"/>
                  <a:pt x="11625" y="9140"/>
                </a:cubicBezTo>
                <a:cubicBezTo>
                  <a:pt x="11639" y="9140"/>
                  <a:pt x="11653" y="9166"/>
                  <a:pt x="11666" y="9166"/>
                </a:cubicBezTo>
                <a:cubicBezTo>
                  <a:pt x="11679" y="9166"/>
                  <a:pt x="11679" y="9140"/>
                  <a:pt x="11693" y="9140"/>
                </a:cubicBezTo>
                <a:cubicBezTo>
                  <a:pt x="11720" y="9087"/>
                  <a:pt x="11774" y="9063"/>
                  <a:pt x="11815" y="9087"/>
                </a:cubicBezTo>
                <a:cubicBezTo>
                  <a:pt x="11828" y="9113"/>
                  <a:pt x="11828" y="9113"/>
                  <a:pt x="11841" y="9140"/>
                </a:cubicBezTo>
                <a:cubicBezTo>
                  <a:pt x="11869" y="9113"/>
                  <a:pt x="11869" y="9140"/>
                  <a:pt x="11895" y="9113"/>
                </a:cubicBezTo>
                <a:cubicBezTo>
                  <a:pt x="11937" y="9166"/>
                  <a:pt x="11949" y="9113"/>
                  <a:pt x="11963" y="9113"/>
                </a:cubicBezTo>
                <a:cubicBezTo>
                  <a:pt x="11990" y="9192"/>
                  <a:pt x="12004" y="9269"/>
                  <a:pt x="12018" y="9348"/>
                </a:cubicBezTo>
                <a:cubicBezTo>
                  <a:pt x="11990" y="9399"/>
                  <a:pt x="11990" y="9478"/>
                  <a:pt x="11977" y="9555"/>
                </a:cubicBezTo>
                <a:lnTo>
                  <a:pt x="11963" y="9555"/>
                </a:lnTo>
                <a:cubicBezTo>
                  <a:pt x="11923" y="9478"/>
                  <a:pt x="11895" y="9372"/>
                  <a:pt x="11882" y="9295"/>
                </a:cubicBezTo>
                <a:cubicBezTo>
                  <a:pt x="11869" y="9295"/>
                  <a:pt x="11869" y="9295"/>
                  <a:pt x="11855" y="9322"/>
                </a:cubicBezTo>
                <a:cubicBezTo>
                  <a:pt x="11869" y="9425"/>
                  <a:pt x="11895" y="9451"/>
                  <a:pt x="11923" y="9528"/>
                </a:cubicBezTo>
                <a:cubicBezTo>
                  <a:pt x="11937" y="9581"/>
                  <a:pt x="11949" y="9658"/>
                  <a:pt x="11949" y="9711"/>
                </a:cubicBezTo>
                <a:cubicBezTo>
                  <a:pt x="11977" y="9788"/>
                  <a:pt x="12004" y="9891"/>
                  <a:pt x="12030" y="9970"/>
                </a:cubicBezTo>
                <a:cubicBezTo>
                  <a:pt x="12044" y="9996"/>
                  <a:pt x="12058" y="10020"/>
                  <a:pt x="12072" y="10047"/>
                </a:cubicBezTo>
                <a:cubicBezTo>
                  <a:pt x="12058" y="10047"/>
                  <a:pt x="12058" y="10047"/>
                  <a:pt x="12044" y="10073"/>
                </a:cubicBezTo>
                <a:cubicBezTo>
                  <a:pt x="12058" y="10100"/>
                  <a:pt x="12058" y="10126"/>
                  <a:pt x="12072" y="10150"/>
                </a:cubicBezTo>
                <a:cubicBezTo>
                  <a:pt x="12072" y="10176"/>
                  <a:pt x="12085" y="10176"/>
                  <a:pt x="12098" y="10203"/>
                </a:cubicBezTo>
                <a:cubicBezTo>
                  <a:pt x="12125" y="10229"/>
                  <a:pt x="12153" y="10332"/>
                  <a:pt x="12153" y="10385"/>
                </a:cubicBezTo>
                <a:cubicBezTo>
                  <a:pt x="12166" y="10462"/>
                  <a:pt x="12153" y="10618"/>
                  <a:pt x="12166" y="10669"/>
                </a:cubicBezTo>
                <a:cubicBezTo>
                  <a:pt x="12193" y="10697"/>
                  <a:pt x="12234" y="10721"/>
                  <a:pt x="12247" y="10774"/>
                </a:cubicBezTo>
                <a:cubicBezTo>
                  <a:pt x="12274" y="10877"/>
                  <a:pt x="12274" y="11060"/>
                  <a:pt x="12314" y="11110"/>
                </a:cubicBezTo>
                <a:cubicBezTo>
                  <a:pt x="12328" y="11110"/>
                  <a:pt x="12314" y="11084"/>
                  <a:pt x="12328" y="11084"/>
                </a:cubicBezTo>
                <a:cubicBezTo>
                  <a:pt x="12342" y="11084"/>
                  <a:pt x="12342" y="11110"/>
                  <a:pt x="12356" y="11136"/>
                </a:cubicBezTo>
                <a:cubicBezTo>
                  <a:pt x="12368" y="11136"/>
                  <a:pt x="12368" y="11136"/>
                  <a:pt x="12382" y="11136"/>
                </a:cubicBezTo>
                <a:cubicBezTo>
                  <a:pt x="12396" y="11187"/>
                  <a:pt x="12423" y="11216"/>
                  <a:pt x="12436" y="11266"/>
                </a:cubicBezTo>
                <a:cubicBezTo>
                  <a:pt x="12450" y="11266"/>
                  <a:pt x="12450" y="11266"/>
                  <a:pt x="12463" y="11266"/>
                </a:cubicBezTo>
                <a:cubicBezTo>
                  <a:pt x="12477" y="11292"/>
                  <a:pt x="12477" y="11343"/>
                  <a:pt x="12477" y="11343"/>
                </a:cubicBezTo>
                <a:cubicBezTo>
                  <a:pt x="12504" y="11396"/>
                  <a:pt x="12545" y="11396"/>
                  <a:pt x="12545" y="11473"/>
                </a:cubicBezTo>
                <a:cubicBezTo>
                  <a:pt x="12531" y="11499"/>
                  <a:pt x="12504" y="11525"/>
                  <a:pt x="12491" y="11525"/>
                </a:cubicBezTo>
                <a:lnTo>
                  <a:pt x="12491" y="11552"/>
                </a:lnTo>
                <a:cubicBezTo>
                  <a:pt x="12504" y="11552"/>
                  <a:pt x="12531" y="11552"/>
                  <a:pt x="12531" y="11552"/>
                </a:cubicBezTo>
                <a:cubicBezTo>
                  <a:pt x="12545" y="11602"/>
                  <a:pt x="12572" y="11655"/>
                  <a:pt x="12598" y="11681"/>
                </a:cubicBezTo>
                <a:cubicBezTo>
                  <a:pt x="12612" y="11681"/>
                  <a:pt x="12612" y="11681"/>
                  <a:pt x="12626" y="11681"/>
                </a:cubicBezTo>
                <a:cubicBezTo>
                  <a:pt x="12652" y="11681"/>
                  <a:pt x="12666" y="11655"/>
                  <a:pt x="12693" y="11629"/>
                </a:cubicBezTo>
                <a:cubicBezTo>
                  <a:pt x="12706" y="11629"/>
                  <a:pt x="12721" y="11655"/>
                  <a:pt x="12734" y="11655"/>
                </a:cubicBezTo>
                <a:cubicBezTo>
                  <a:pt x="12761" y="11629"/>
                  <a:pt x="12775" y="11602"/>
                  <a:pt x="12787" y="11602"/>
                </a:cubicBezTo>
                <a:cubicBezTo>
                  <a:pt x="12801" y="11602"/>
                  <a:pt x="12815" y="11602"/>
                  <a:pt x="12829" y="11602"/>
                </a:cubicBezTo>
                <a:cubicBezTo>
                  <a:pt x="12842" y="11602"/>
                  <a:pt x="12855" y="11578"/>
                  <a:pt x="12869" y="11578"/>
                </a:cubicBezTo>
                <a:cubicBezTo>
                  <a:pt x="12882" y="11578"/>
                  <a:pt x="12896" y="11602"/>
                  <a:pt x="12910" y="11578"/>
                </a:cubicBezTo>
                <a:cubicBezTo>
                  <a:pt x="12950" y="11578"/>
                  <a:pt x="12964" y="11525"/>
                  <a:pt x="12991" y="11499"/>
                </a:cubicBezTo>
                <a:cubicBezTo>
                  <a:pt x="13004" y="11499"/>
                  <a:pt x="13017" y="11525"/>
                  <a:pt x="13017" y="11525"/>
                </a:cubicBezTo>
                <a:cubicBezTo>
                  <a:pt x="13017" y="11552"/>
                  <a:pt x="13017" y="11578"/>
                  <a:pt x="13017" y="11578"/>
                </a:cubicBezTo>
                <a:cubicBezTo>
                  <a:pt x="13004" y="11602"/>
                  <a:pt x="13017" y="11629"/>
                  <a:pt x="13017" y="11655"/>
                </a:cubicBezTo>
                <a:cubicBezTo>
                  <a:pt x="13017" y="11681"/>
                  <a:pt x="13004" y="11681"/>
                  <a:pt x="13004" y="11708"/>
                </a:cubicBezTo>
                <a:cubicBezTo>
                  <a:pt x="13004" y="11734"/>
                  <a:pt x="13004" y="11785"/>
                  <a:pt x="12991" y="11811"/>
                </a:cubicBezTo>
                <a:cubicBezTo>
                  <a:pt x="12991" y="11837"/>
                  <a:pt x="12977" y="11888"/>
                  <a:pt x="12964" y="11914"/>
                </a:cubicBezTo>
                <a:cubicBezTo>
                  <a:pt x="12950" y="11941"/>
                  <a:pt x="12936" y="11967"/>
                  <a:pt x="12936" y="11967"/>
                </a:cubicBezTo>
                <a:cubicBezTo>
                  <a:pt x="12936" y="11991"/>
                  <a:pt x="12936" y="11991"/>
                  <a:pt x="12936" y="12017"/>
                </a:cubicBezTo>
                <a:cubicBezTo>
                  <a:pt x="12922" y="12070"/>
                  <a:pt x="12910" y="12097"/>
                  <a:pt x="12882" y="12149"/>
                </a:cubicBezTo>
                <a:cubicBezTo>
                  <a:pt x="12882" y="12173"/>
                  <a:pt x="12882" y="12200"/>
                  <a:pt x="12882" y="12226"/>
                </a:cubicBezTo>
                <a:cubicBezTo>
                  <a:pt x="12855" y="12329"/>
                  <a:pt x="12801" y="12406"/>
                  <a:pt x="12775" y="12485"/>
                </a:cubicBezTo>
                <a:cubicBezTo>
                  <a:pt x="12747" y="12536"/>
                  <a:pt x="12734" y="12562"/>
                  <a:pt x="12721" y="12615"/>
                </a:cubicBezTo>
                <a:cubicBezTo>
                  <a:pt x="12666" y="12692"/>
                  <a:pt x="12612" y="12745"/>
                  <a:pt x="12557" y="12822"/>
                </a:cubicBezTo>
                <a:cubicBezTo>
                  <a:pt x="12517" y="12923"/>
                  <a:pt x="12477" y="13002"/>
                  <a:pt x="12423" y="13105"/>
                </a:cubicBezTo>
                <a:cubicBezTo>
                  <a:pt x="12436" y="13131"/>
                  <a:pt x="12436" y="13131"/>
                  <a:pt x="12423" y="13158"/>
                </a:cubicBezTo>
                <a:cubicBezTo>
                  <a:pt x="12409" y="13158"/>
                  <a:pt x="12409" y="13184"/>
                  <a:pt x="12382" y="13158"/>
                </a:cubicBezTo>
                <a:cubicBezTo>
                  <a:pt x="12382" y="13235"/>
                  <a:pt x="12368" y="13235"/>
                  <a:pt x="12342" y="13261"/>
                </a:cubicBezTo>
                <a:cubicBezTo>
                  <a:pt x="12342" y="13338"/>
                  <a:pt x="12314" y="13338"/>
                  <a:pt x="12301" y="13391"/>
                </a:cubicBezTo>
                <a:cubicBezTo>
                  <a:pt x="12301" y="13417"/>
                  <a:pt x="12314" y="13441"/>
                  <a:pt x="12301" y="13467"/>
                </a:cubicBezTo>
                <a:cubicBezTo>
                  <a:pt x="12301" y="13467"/>
                  <a:pt x="12288" y="13467"/>
                  <a:pt x="12288" y="13494"/>
                </a:cubicBezTo>
                <a:cubicBezTo>
                  <a:pt x="12274" y="13494"/>
                  <a:pt x="12261" y="13623"/>
                  <a:pt x="12261" y="13676"/>
                </a:cubicBezTo>
                <a:cubicBezTo>
                  <a:pt x="12274" y="13702"/>
                  <a:pt x="12288" y="13727"/>
                  <a:pt x="12301" y="13753"/>
                </a:cubicBezTo>
                <a:cubicBezTo>
                  <a:pt x="12301" y="13779"/>
                  <a:pt x="12288" y="13806"/>
                  <a:pt x="12288" y="13832"/>
                </a:cubicBezTo>
                <a:cubicBezTo>
                  <a:pt x="12288" y="13856"/>
                  <a:pt x="12301" y="13856"/>
                  <a:pt x="12301" y="13856"/>
                </a:cubicBezTo>
                <a:cubicBezTo>
                  <a:pt x="12288" y="13935"/>
                  <a:pt x="12301" y="14039"/>
                  <a:pt x="12314" y="14089"/>
                </a:cubicBezTo>
                <a:cubicBezTo>
                  <a:pt x="12328" y="14142"/>
                  <a:pt x="12356" y="14142"/>
                  <a:pt x="12368" y="14195"/>
                </a:cubicBezTo>
                <a:cubicBezTo>
                  <a:pt x="12368" y="14221"/>
                  <a:pt x="12356" y="14245"/>
                  <a:pt x="12356" y="14271"/>
                </a:cubicBezTo>
                <a:cubicBezTo>
                  <a:pt x="12356" y="14298"/>
                  <a:pt x="12368" y="14375"/>
                  <a:pt x="12368" y="14427"/>
                </a:cubicBezTo>
                <a:cubicBezTo>
                  <a:pt x="12356" y="14454"/>
                  <a:pt x="12356" y="14454"/>
                  <a:pt x="12356" y="14480"/>
                </a:cubicBezTo>
                <a:cubicBezTo>
                  <a:pt x="12368" y="14504"/>
                  <a:pt x="12368" y="14583"/>
                  <a:pt x="12368" y="14636"/>
                </a:cubicBezTo>
                <a:lnTo>
                  <a:pt x="12382" y="14660"/>
                </a:lnTo>
                <a:cubicBezTo>
                  <a:pt x="12382" y="14687"/>
                  <a:pt x="12368" y="14713"/>
                  <a:pt x="12368" y="14713"/>
                </a:cubicBezTo>
                <a:cubicBezTo>
                  <a:pt x="12368" y="14739"/>
                  <a:pt x="12368" y="14739"/>
                  <a:pt x="12368" y="14766"/>
                </a:cubicBezTo>
                <a:cubicBezTo>
                  <a:pt x="12342" y="14816"/>
                  <a:pt x="12328" y="14869"/>
                  <a:pt x="12301" y="14920"/>
                </a:cubicBezTo>
                <a:cubicBezTo>
                  <a:pt x="12261" y="14972"/>
                  <a:pt x="12207" y="14972"/>
                  <a:pt x="12166" y="15023"/>
                </a:cubicBezTo>
                <a:cubicBezTo>
                  <a:pt x="12125" y="15076"/>
                  <a:pt x="12112" y="15155"/>
                  <a:pt x="12085" y="15205"/>
                </a:cubicBezTo>
                <a:cubicBezTo>
                  <a:pt x="12058" y="15232"/>
                  <a:pt x="12030" y="15258"/>
                  <a:pt x="12004" y="15308"/>
                </a:cubicBezTo>
                <a:cubicBezTo>
                  <a:pt x="12004" y="15335"/>
                  <a:pt x="12004" y="15361"/>
                  <a:pt x="12004" y="15387"/>
                </a:cubicBezTo>
                <a:cubicBezTo>
                  <a:pt x="12018" y="15387"/>
                  <a:pt x="12030" y="15414"/>
                  <a:pt x="12030" y="15438"/>
                </a:cubicBezTo>
                <a:cubicBezTo>
                  <a:pt x="12018" y="15491"/>
                  <a:pt x="12030" y="15541"/>
                  <a:pt x="12030" y="15594"/>
                </a:cubicBezTo>
                <a:cubicBezTo>
                  <a:pt x="12044" y="15594"/>
                  <a:pt x="12044" y="15594"/>
                  <a:pt x="12058" y="15594"/>
                </a:cubicBezTo>
                <a:cubicBezTo>
                  <a:pt x="12058" y="15647"/>
                  <a:pt x="12058" y="15697"/>
                  <a:pt x="12044" y="15750"/>
                </a:cubicBezTo>
                <a:lnTo>
                  <a:pt x="12044" y="15776"/>
                </a:lnTo>
                <a:cubicBezTo>
                  <a:pt x="12044" y="15803"/>
                  <a:pt x="12044" y="15803"/>
                  <a:pt x="12058" y="15827"/>
                </a:cubicBezTo>
                <a:cubicBezTo>
                  <a:pt x="12030" y="15932"/>
                  <a:pt x="11977" y="15932"/>
                  <a:pt x="11923" y="15983"/>
                </a:cubicBezTo>
                <a:cubicBezTo>
                  <a:pt x="11895" y="16009"/>
                  <a:pt x="11882" y="16036"/>
                  <a:pt x="11869" y="16062"/>
                </a:cubicBezTo>
                <a:cubicBezTo>
                  <a:pt x="11869" y="16062"/>
                  <a:pt x="11869" y="16062"/>
                  <a:pt x="11869" y="16088"/>
                </a:cubicBezTo>
                <a:cubicBezTo>
                  <a:pt x="11869" y="16088"/>
                  <a:pt x="11882" y="16112"/>
                  <a:pt x="11895" y="16112"/>
                </a:cubicBezTo>
                <a:cubicBezTo>
                  <a:pt x="11895" y="16165"/>
                  <a:pt x="11882" y="16268"/>
                  <a:pt x="11869" y="16321"/>
                </a:cubicBezTo>
                <a:lnTo>
                  <a:pt x="11855" y="16321"/>
                </a:lnTo>
                <a:cubicBezTo>
                  <a:pt x="11855" y="16345"/>
                  <a:pt x="11869" y="16372"/>
                  <a:pt x="11855" y="16398"/>
                </a:cubicBezTo>
                <a:cubicBezTo>
                  <a:pt x="11855" y="16424"/>
                  <a:pt x="11815" y="16475"/>
                  <a:pt x="11788" y="16501"/>
                </a:cubicBezTo>
                <a:cubicBezTo>
                  <a:pt x="11734" y="16684"/>
                  <a:pt x="11666" y="16840"/>
                  <a:pt x="11585" y="16969"/>
                </a:cubicBezTo>
                <a:cubicBezTo>
                  <a:pt x="11557" y="16993"/>
                  <a:pt x="11544" y="17022"/>
                  <a:pt x="11531" y="17073"/>
                </a:cubicBezTo>
                <a:cubicBezTo>
                  <a:pt x="11504" y="17073"/>
                  <a:pt x="11450" y="17073"/>
                  <a:pt x="11436" y="17099"/>
                </a:cubicBezTo>
                <a:lnTo>
                  <a:pt x="11436" y="17125"/>
                </a:lnTo>
                <a:cubicBezTo>
                  <a:pt x="11422" y="17125"/>
                  <a:pt x="11409" y="17099"/>
                  <a:pt x="11396" y="17099"/>
                </a:cubicBezTo>
                <a:cubicBezTo>
                  <a:pt x="11396" y="17125"/>
                  <a:pt x="11382" y="17125"/>
                  <a:pt x="11382" y="17149"/>
                </a:cubicBezTo>
                <a:cubicBezTo>
                  <a:pt x="11369" y="17125"/>
                  <a:pt x="11341" y="17099"/>
                  <a:pt x="11314" y="17099"/>
                </a:cubicBezTo>
                <a:cubicBezTo>
                  <a:pt x="11301" y="17125"/>
                  <a:pt x="11301" y="17125"/>
                  <a:pt x="11287" y="17125"/>
                </a:cubicBezTo>
                <a:cubicBezTo>
                  <a:pt x="11261" y="17125"/>
                  <a:pt x="11247" y="17099"/>
                  <a:pt x="11220" y="17125"/>
                </a:cubicBezTo>
                <a:cubicBezTo>
                  <a:pt x="11220" y="17149"/>
                  <a:pt x="11206" y="17149"/>
                  <a:pt x="11206" y="17176"/>
                </a:cubicBezTo>
                <a:cubicBezTo>
                  <a:pt x="11180" y="17176"/>
                  <a:pt x="11152" y="17149"/>
                  <a:pt x="11125" y="17176"/>
                </a:cubicBezTo>
                <a:cubicBezTo>
                  <a:pt x="11112" y="17176"/>
                  <a:pt x="11098" y="17202"/>
                  <a:pt x="11085" y="17229"/>
                </a:cubicBezTo>
                <a:cubicBezTo>
                  <a:pt x="11071" y="17229"/>
                  <a:pt x="11058" y="17202"/>
                  <a:pt x="11058" y="17202"/>
                </a:cubicBezTo>
                <a:cubicBezTo>
                  <a:pt x="11044" y="17176"/>
                  <a:pt x="11044" y="17176"/>
                  <a:pt x="11044" y="17149"/>
                </a:cubicBezTo>
                <a:cubicBezTo>
                  <a:pt x="11031" y="17149"/>
                  <a:pt x="11031" y="17149"/>
                  <a:pt x="11031" y="17149"/>
                </a:cubicBezTo>
                <a:cubicBezTo>
                  <a:pt x="11017" y="17149"/>
                  <a:pt x="11017" y="17125"/>
                  <a:pt x="11017" y="17125"/>
                </a:cubicBezTo>
                <a:cubicBezTo>
                  <a:pt x="11003" y="17125"/>
                  <a:pt x="11003" y="17125"/>
                  <a:pt x="11003" y="17125"/>
                </a:cubicBezTo>
                <a:lnTo>
                  <a:pt x="11003" y="17149"/>
                </a:lnTo>
                <a:cubicBezTo>
                  <a:pt x="10991" y="17149"/>
                  <a:pt x="10991" y="17149"/>
                  <a:pt x="10991" y="17125"/>
                </a:cubicBezTo>
                <a:cubicBezTo>
                  <a:pt x="10991" y="17125"/>
                  <a:pt x="11003" y="17099"/>
                  <a:pt x="11003" y="17073"/>
                </a:cubicBezTo>
                <a:cubicBezTo>
                  <a:pt x="10991" y="17046"/>
                  <a:pt x="10963" y="16969"/>
                  <a:pt x="10963" y="16969"/>
                </a:cubicBezTo>
                <a:cubicBezTo>
                  <a:pt x="10976" y="16943"/>
                  <a:pt x="10976" y="16943"/>
                  <a:pt x="10991" y="16943"/>
                </a:cubicBezTo>
                <a:cubicBezTo>
                  <a:pt x="11003" y="16840"/>
                  <a:pt x="10963" y="16761"/>
                  <a:pt x="10949" y="16684"/>
                </a:cubicBezTo>
                <a:cubicBezTo>
                  <a:pt x="10922" y="16607"/>
                  <a:pt x="10909" y="16501"/>
                  <a:pt x="10882" y="16424"/>
                </a:cubicBezTo>
                <a:cubicBezTo>
                  <a:pt x="10868" y="16372"/>
                  <a:pt x="10842" y="16321"/>
                  <a:pt x="10814" y="16268"/>
                </a:cubicBezTo>
                <a:cubicBezTo>
                  <a:pt x="10801" y="16218"/>
                  <a:pt x="10801" y="16192"/>
                  <a:pt x="10787" y="16139"/>
                </a:cubicBezTo>
                <a:cubicBezTo>
                  <a:pt x="10787" y="16139"/>
                  <a:pt x="10801" y="16112"/>
                  <a:pt x="10801" y="16088"/>
                </a:cubicBezTo>
                <a:cubicBezTo>
                  <a:pt x="10787" y="16062"/>
                  <a:pt x="10774" y="16036"/>
                  <a:pt x="10774" y="16009"/>
                </a:cubicBezTo>
                <a:cubicBezTo>
                  <a:pt x="10774" y="15983"/>
                  <a:pt x="10787" y="15956"/>
                  <a:pt x="10787" y="15932"/>
                </a:cubicBezTo>
                <a:cubicBezTo>
                  <a:pt x="10774" y="15906"/>
                  <a:pt x="10774" y="15880"/>
                  <a:pt x="10774" y="15853"/>
                </a:cubicBezTo>
                <a:cubicBezTo>
                  <a:pt x="10760" y="15803"/>
                  <a:pt x="10760" y="15750"/>
                  <a:pt x="10747" y="15697"/>
                </a:cubicBezTo>
                <a:cubicBezTo>
                  <a:pt x="10787" y="15620"/>
                  <a:pt x="10719" y="15517"/>
                  <a:pt x="10706" y="15464"/>
                </a:cubicBezTo>
                <a:cubicBezTo>
                  <a:pt x="10679" y="15387"/>
                  <a:pt x="10665" y="15284"/>
                  <a:pt x="10638" y="15205"/>
                </a:cubicBezTo>
                <a:cubicBezTo>
                  <a:pt x="10625" y="15155"/>
                  <a:pt x="10598" y="15128"/>
                  <a:pt x="10598" y="15076"/>
                </a:cubicBezTo>
                <a:cubicBezTo>
                  <a:pt x="10584" y="14999"/>
                  <a:pt x="10584" y="14893"/>
                  <a:pt x="10584" y="14816"/>
                </a:cubicBezTo>
                <a:cubicBezTo>
                  <a:pt x="10625" y="14766"/>
                  <a:pt x="10612" y="14610"/>
                  <a:pt x="10638" y="14531"/>
                </a:cubicBezTo>
                <a:cubicBezTo>
                  <a:pt x="10638" y="14504"/>
                  <a:pt x="10652" y="14504"/>
                  <a:pt x="10652" y="14480"/>
                </a:cubicBezTo>
                <a:cubicBezTo>
                  <a:pt x="10652" y="14480"/>
                  <a:pt x="10665" y="14454"/>
                  <a:pt x="10665" y="14427"/>
                </a:cubicBezTo>
                <a:lnTo>
                  <a:pt x="10679" y="14427"/>
                </a:lnTo>
                <a:cubicBezTo>
                  <a:pt x="10706" y="14401"/>
                  <a:pt x="10706" y="14324"/>
                  <a:pt x="10719" y="14271"/>
                </a:cubicBezTo>
                <a:cubicBezTo>
                  <a:pt x="10719" y="14245"/>
                  <a:pt x="10706" y="14195"/>
                  <a:pt x="10706" y="14168"/>
                </a:cubicBezTo>
                <a:cubicBezTo>
                  <a:pt x="10706" y="14118"/>
                  <a:pt x="10638" y="14012"/>
                  <a:pt x="10693" y="13962"/>
                </a:cubicBezTo>
                <a:cubicBezTo>
                  <a:pt x="10693" y="13883"/>
                  <a:pt x="10679" y="13856"/>
                  <a:pt x="10665" y="13806"/>
                </a:cubicBezTo>
                <a:cubicBezTo>
                  <a:pt x="10665" y="13779"/>
                  <a:pt x="10652" y="13753"/>
                  <a:pt x="10652" y="13727"/>
                </a:cubicBezTo>
                <a:cubicBezTo>
                  <a:pt x="10638" y="13702"/>
                  <a:pt x="10638" y="13676"/>
                  <a:pt x="10625" y="13650"/>
                </a:cubicBezTo>
                <a:cubicBezTo>
                  <a:pt x="10612" y="13623"/>
                  <a:pt x="10625" y="13571"/>
                  <a:pt x="10612" y="13546"/>
                </a:cubicBezTo>
                <a:cubicBezTo>
                  <a:pt x="10612" y="13546"/>
                  <a:pt x="10598" y="13467"/>
                  <a:pt x="10584" y="13441"/>
                </a:cubicBezTo>
                <a:cubicBezTo>
                  <a:pt x="10572" y="13417"/>
                  <a:pt x="10544" y="13364"/>
                  <a:pt x="10517" y="13314"/>
                </a:cubicBezTo>
                <a:cubicBezTo>
                  <a:pt x="10504" y="13287"/>
                  <a:pt x="10490" y="13261"/>
                  <a:pt x="10477" y="13235"/>
                </a:cubicBezTo>
                <a:cubicBezTo>
                  <a:pt x="10477" y="13208"/>
                  <a:pt x="10477" y="13208"/>
                  <a:pt x="10463" y="13208"/>
                </a:cubicBezTo>
                <a:cubicBezTo>
                  <a:pt x="10449" y="13184"/>
                  <a:pt x="10435" y="13158"/>
                  <a:pt x="10435" y="13131"/>
                </a:cubicBezTo>
                <a:cubicBezTo>
                  <a:pt x="10435" y="13131"/>
                  <a:pt x="10435" y="13105"/>
                  <a:pt x="10449" y="13105"/>
                </a:cubicBezTo>
                <a:cubicBezTo>
                  <a:pt x="10435" y="13079"/>
                  <a:pt x="10435" y="13079"/>
                  <a:pt x="10423" y="13079"/>
                </a:cubicBezTo>
                <a:lnTo>
                  <a:pt x="10409" y="13028"/>
                </a:lnTo>
                <a:cubicBezTo>
                  <a:pt x="10435" y="13002"/>
                  <a:pt x="10435" y="12949"/>
                  <a:pt x="10449" y="12898"/>
                </a:cubicBezTo>
                <a:cubicBezTo>
                  <a:pt x="10449" y="12898"/>
                  <a:pt x="10463" y="12898"/>
                  <a:pt x="10477" y="12898"/>
                </a:cubicBezTo>
                <a:cubicBezTo>
                  <a:pt x="10463" y="12898"/>
                  <a:pt x="10449" y="12874"/>
                  <a:pt x="10435" y="12848"/>
                </a:cubicBezTo>
                <a:cubicBezTo>
                  <a:pt x="10449" y="12848"/>
                  <a:pt x="10463" y="12822"/>
                  <a:pt x="10463" y="12795"/>
                </a:cubicBezTo>
                <a:cubicBezTo>
                  <a:pt x="10449" y="12795"/>
                  <a:pt x="10449" y="12795"/>
                  <a:pt x="10435" y="12795"/>
                </a:cubicBezTo>
                <a:cubicBezTo>
                  <a:pt x="10435" y="12769"/>
                  <a:pt x="10435" y="12769"/>
                  <a:pt x="10435" y="12769"/>
                </a:cubicBezTo>
                <a:cubicBezTo>
                  <a:pt x="10449" y="12745"/>
                  <a:pt x="10463" y="12718"/>
                  <a:pt x="10477" y="12668"/>
                </a:cubicBezTo>
                <a:cubicBezTo>
                  <a:pt x="10477" y="12668"/>
                  <a:pt x="10477" y="12639"/>
                  <a:pt x="10463" y="12639"/>
                </a:cubicBezTo>
                <a:cubicBezTo>
                  <a:pt x="10477" y="12615"/>
                  <a:pt x="10477" y="12589"/>
                  <a:pt x="10477" y="12589"/>
                </a:cubicBezTo>
                <a:cubicBezTo>
                  <a:pt x="10477" y="12536"/>
                  <a:pt x="10463" y="12512"/>
                  <a:pt x="10449" y="12485"/>
                </a:cubicBezTo>
                <a:cubicBezTo>
                  <a:pt x="10463" y="12485"/>
                  <a:pt x="10463" y="12459"/>
                  <a:pt x="10463" y="12459"/>
                </a:cubicBezTo>
                <a:cubicBezTo>
                  <a:pt x="10463" y="12459"/>
                  <a:pt x="10463" y="12459"/>
                  <a:pt x="10463" y="12433"/>
                </a:cubicBezTo>
                <a:cubicBezTo>
                  <a:pt x="10409" y="12459"/>
                  <a:pt x="10423" y="12433"/>
                  <a:pt x="10409" y="12382"/>
                </a:cubicBezTo>
                <a:cubicBezTo>
                  <a:pt x="10409" y="12356"/>
                  <a:pt x="10381" y="12356"/>
                  <a:pt x="10368" y="12356"/>
                </a:cubicBezTo>
                <a:cubicBezTo>
                  <a:pt x="10381" y="12356"/>
                  <a:pt x="10381" y="12382"/>
                  <a:pt x="10381" y="12382"/>
                </a:cubicBezTo>
                <a:cubicBezTo>
                  <a:pt x="10355" y="12406"/>
                  <a:pt x="10328" y="12382"/>
                  <a:pt x="10300" y="12382"/>
                </a:cubicBezTo>
                <a:cubicBezTo>
                  <a:pt x="10260" y="12459"/>
                  <a:pt x="10193" y="12382"/>
                  <a:pt x="10193" y="12303"/>
                </a:cubicBezTo>
                <a:lnTo>
                  <a:pt x="10193" y="12277"/>
                </a:lnTo>
                <a:cubicBezTo>
                  <a:pt x="10193" y="12253"/>
                  <a:pt x="10193" y="12253"/>
                  <a:pt x="10193" y="12253"/>
                </a:cubicBezTo>
                <a:lnTo>
                  <a:pt x="10179" y="12253"/>
                </a:lnTo>
                <a:cubicBezTo>
                  <a:pt x="10179" y="12253"/>
                  <a:pt x="10179" y="12226"/>
                  <a:pt x="10165" y="12226"/>
                </a:cubicBezTo>
                <a:cubicBezTo>
                  <a:pt x="10165" y="12200"/>
                  <a:pt x="10111" y="12149"/>
                  <a:pt x="10097" y="12149"/>
                </a:cubicBezTo>
                <a:cubicBezTo>
                  <a:pt x="10097" y="12149"/>
                  <a:pt x="10085" y="12149"/>
                  <a:pt x="10085" y="12173"/>
                </a:cubicBezTo>
                <a:cubicBezTo>
                  <a:pt x="10044" y="12173"/>
                  <a:pt x="9990" y="12173"/>
                  <a:pt x="9949" y="12200"/>
                </a:cubicBezTo>
                <a:cubicBezTo>
                  <a:pt x="9936" y="12200"/>
                  <a:pt x="9936" y="12226"/>
                  <a:pt x="9922" y="12253"/>
                </a:cubicBezTo>
                <a:cubicBezTo>
                  <a:pt x="9909" y="12253"/>
                  <a:pt x="9881" y="12253"/>
                  <a:pt x="9868" y="12253"/>
                </a:cubicBezTo>
                <a:cubicBezTo>
                  <a:pt x="9827" y="12277"/>
                  <a:pt x="9773" y="12329"/>
                  <a:pt x="9732" y="12356"/>
                </a:cubicBezTo>
                <a:lnTo>
                  <a:pt x="9678" y="12303"/>
                </a:lnTo>
                <a:lnTo>
                  <a:pt x="9666" y="12303"/>
                </a:lnTo>
                <a:cubicBezTo>
                  <a:pt x="9652" y="12329"/>
                  <a:pt x="9638" y="12303"/>
                  <a:pt x="9625" y="12303"/>
                </a:cubicBezTo>
                <a:cubicBezTo>
                  <a:pt x="9598" y="12277"/>
                  <a:pt x="9557" y="12303"/>
                  <a:pt x="9543" y="12303"/>
                </a:cubicBezTo>
                <a:cubicBezTo>
                  <a:pt x="9517" y="12329"/>
                  <a:pt x="9489" y="12329"/>
                  <a:pt x="9477" y="12356"/>
                </a:cubicBezTo>
                <a:cubicBezTo>
                  <a:pt x="9449" y="12356"/>
                  <a:pt x="9422" y="12382"/>
                  <a:pt x="9408" y="12406"/>
                </a:cubicBezTo>
                <a:cubicBezTo>
                  <a:pt x="9394" y="12406"/>
                  <a:pt x="9341" y="12356"/>
                  <a:pt x="9328" y="12329"/>
                </a:cubicBezTo>
                <a:cubicBezTo>
                  <a:pt x="9287" y="12303"/>
                  <a:pt x="9260" y="12253"/>
                  <a:pt x="9219" y="12200"/>
                </a:cubicBezTo>
                <a:cubicBezTo>
                  <a:pt x="9205" y="12173"/>
                  <a:pt x="9192" y="12149"/>
                  <a:pt x="9179" y="12149"/>
                </a:cubicBezTo>
                <a:cubicBezTo>
                  <a:pt x="9152" y="12121"/>
                  <a:pt x="9138" y="12070"/>
                  <a:pt x="9112" y="12044"/>
                </a:cubicBezTo>
                <a:cubicBezTo>
                  <a:pt x="9112" y="12044"/>
                  <a:pt x="9112" y="12017"/>
                  <a:pt x="9098" y="12017"/>
                </a:cubicBezTo>
                <a:cubicBezTo>
                  <a:pt x="9084" y="12017"/>
                  <a:pt x="9057" y="11967"/>
                  <a:pt x="9044" y="11941"/>
                </a:cubicBezTo>
                <a:lnTo>
                  <a:pt x="9057" y="11941"/>
                </a:lnTo>
                <a:cubicBezTo>
                  <a:pt x="9057" y="11914"/>
                  <a:pt x="9057" y="11914"/>
                  <a:pt x="9070" y="11914"/>
                </a:cubicBezTo>
                <a:lnTo>
                  <a:pt x="9070" y="11888"/>
                </a:lnTo>
                <a:cubicBezTo>
                  <a:pt x="9057" y="11888"/>
                  <a:pt x="9057" y="11888"/>
                  <a:pt x="9057" y="11888"/>
                </a:cubicBezTo>
                <a:cubicBezTo>
                  <a:pt x="9057" y="11864"/>
                  <a:pt x="9057" y="11864"/>
                  <a:pt x="9057" y="11837"/>
                </a:cubicBezTo>
                <a:cubicBezTo>
                  <a:pt x="9044" y="11811"/>
                  <a:pt x="9030" y="11811"/>
                  <a:pt x="9017" y="11785"/>
                </a:cubicBezTo>
                <a:cubicBezTo>
                  <a:pt x="9017" y="11758"/>
                  <a:pt x="9017" y="11758"/>
                  <a:pt x="9017" y="11734"/>
                </a:cubicBezTo>
                <a:cubicBezTo>
                  <a:pt x="9003" y="11734"/>
                  <a:pt x="8975" y="11708"/>
                  <a:pt x="8963" y="11681"/>
                </a:cubicBezTo>
                <a:cubicBezTo>
                  <a:pt x="8963" y="11655"/>
                  <a:pt x="8963" y="11655"/>
                  <a:pt x="8963" y="11629"/>
                </a:cubicBezTo>
                <a:cubicBezTo>
                  <a:pt x="8949" y="11629"/>
                  <a:pt x="8949" y="11629"/>
                  <a:pt x="8935" y="11629"/>
                </a:cubicBezTo>
                <a:cubicBezTo>
                  <a:pt x="8935" y="11602"/>
                  <a:pt x="8935" y="11602"/>
                  <a:pt x="8935" y="11602"/>
                </a:cubicBezTo>
                <a:cubicBezTo>
                  <a:pt x="8935" y="11602"/>
                  <a:pt x="8921" y="11602"/>
                  <a:pt x="8909" y="11578"/>
                </a:cubicBezTo>
                <a:cubicBezTo>
                  <a:pt x="8909" y="11552"/>
                  <a:pt x="8921" y="11525"/>
                  <a:pt x="8935" y="11525"/>
                </a:cubicBezTo>
                <a:cubicBezTo>
                  <a:pt x="8921" y="11499"/>
                  <a:pt x="8895" y="11499"/>
                  <a:pt x="8881" y="11525"/>
                </a:cubicBezTo>
                <a:cubicBezTo>
                  <a:pt x="8881" y="11499"/>
                  <a:pt x="8868" y="11499"/>
                  <a:pt x="8854" y="11473"/>
                </a:cubicBezTo>
                <a:cubicBezTo>
                  <a:pt x="8841" y="11448"/>
                  <a:pt x="8841" y="11473"/>
                  <a:pt x="8828" y="11422"/>
                </a:cubicBezTo>
                <a:cubicBezTo>
                  <a:pt x="8828" y="11396"/>
                  <a:pt x="8828" y="11343"/>
                  <a:pt x="8841" y="11319"/>
                </a:cubicBezTo>
                <a:cubicBezTo>
                  <a:pt x="8841" y="11292"/>
                  <a:pt x="8841" y="11292"/>
                  <a:pt x="8841" y="11292"/>
                </a:cubicBezTo>
                <a:cubicBezTo>
                  <a:pt x="8828" y="11266"/>
                  <a:pt x="8828" y="11187"/>
                  <a:pt x="8786" y="11163"/>
                </a:cubicBezTo>
                <a:cubicBezTo>
                  <a:pt x="8814" y="11136"/>
                  <a:pt x="8841" y="11060"/>
                  <a:pt x="8841" y="11007"/>
                </a:cubicBezTo>
                <a:cubicBezTo>
                  <a:pt x="8854" y="10981"/>
                  <a:pt x="8854" y="10954"/>
                  <a:pt x="8854" y="10930"/>
                </a:cubicBezTo>
                <a:cubicBezTo>
                  <a:pt x="8868" y="10825"/>
                  <a:pt x="8895" y="10669"/>
                  <a:pt x="8841" y="10592"/>
                </a:cubicBezTo>
                <a:cubicBezTo>
                  <a:pt x="8868" y="10539"/>
                  <a:pt x="8868" y="10412"/>
                  <a:pt x="8828" y="10412"/>
                </a:cubicBezTo>
                <a:cubicBezTo>
                  <a:pt x="8814" y="10412"/>
                  <a:pt x="8814" y="10436"/>
                  <a:pt x="8814" y="10436"/>
                </a:cubicBezTo>
                <a:cubicBezTo>
                  <a:pt x="8814" y="10385"/>
                  <a:pt x="8814" y="10306"/>
                  <a:pt x="8828" y="10282"/>
                </a:cubicBezTo>
                <a:cubicBezTo>
                  <a:pt x="8841" y="10256"/>
                  <a:pt x="8841" y="10229"/>
                  <a:pt x="8854" y="10203"/>
                </a:cubicBezTo>
                <a:cubicBezTo>
                  <a:pt x="8868" y="10150"/>
                  <a:pt x="8881" y="10100"/>
                  <a:pt x="8895" y="10047"/>
                </a:cubicBezTo>
                <a:cubicBezTo>
                  <a:pt x="8909" y="9996"/>
                  <a:pt x="8935" y="9970"/>
                  <a:pt x="8949" y="9944"/>
                </a:cubicBezTo>
                <a:cubicBezTo>
                  <a:pt x="8949" y="9917"/>
                  <a:pt x="8949" y="9891"/>
                  <a:pt x="8949" y="9891"/>
                </a:cubicBezTo>
                <a:cubicBezTo>
                  <a:pt x="8949" y="9840"/>
                  <a:pt x="8963" y="9788"/>
                  <a:pt x="8975" y="9763"/>
                </a:cubicBezTo>
                <a:cubicBezTo>
                  <a:pt x="8990" y="9735"/>
                  <a:pt x="9017" y="9735"/>
                  <a:pt x="9030" y="9684"/>
                </a:cubicBezTo>
                <a:cubicBezTo>
                  <a:pt x="9044" y="9658"/>
                  <a:pt x="9044" y="9555"/>
                  <a:pt x="9070" y="9528"/>
                </a:cubicBezTo>
                <a:cubicBezTo>
                  <a:pt x="9084" y="9528"/>
                  <a:pt x="9112" y="9528"/>
                  <a:pt x="9138" y="9502"/>
                </a:cubicBezTo>
                <a:cubicBezTo>
                  <a:pt x="9165" y="9478"/>
                  <a:pt x="9233" y="9372"/>
                  <a:pt x="9260" y="9322"/>
                </a:cubicBezTo>
                <a:cubicBezTo>
                  <a:pt x="9287" y="9216"/>
                  <a:pt x="9247" y="9166"/>
                  <a:pt x="9260" y="9087"/>
                </a:cubicBezTo>
                <a:close/>
                <a:moveTo>
                  <a:pt x="8975" y="3955"/>
                </a:moveTo>
                <a:lnTo>
                  <a:pt x="8975" y="3955"/>
                </a:lnTo>
                <a:cubicBezTo>
                  <a:pt x="8975" y="3979"/>
                  <a:pt x="8975" y="3979"/>
                  <a:pt x="8975" y="3979"/>
                </a:cubicBezTo>
                <a:cubicBezTo>
                  <a:pt x="8975" y="4032"/>
                  <a:pt x="8949" y="4058"/>
                  <a:pt x="8921" y="4032"/>
                </a:cubicBezTo>
                <a:cubicBezTo>
                  <a:pt x="8909" y="4058"/>
                  <a:pt x="8881" y="4109"/>
                  <a:pt x="8854" y="4135"/>
                </a:cubicBezTo>
                <a:cubicBezTo>
                  <a:pt x="8828" y="4135"/>
                  <a:pt x="8800" y="4135"/>
                  <a:pt x="8786" y="4135"/>
                </a:cubicBezTo>
                <a:cubicBezTo>
                  <a:pt x="8760" y="4161"/>
                  <a:pt x="8760" y="4238"/>
                  <a:pt x="8705" y="4212"/>
                </a:cubicBezTo>
                <a:cubicBezTo>
                  <a:pt x="8679" y="4212"/>
                  <a:pt x="8651" y="4188"/>
                  <a:pt x="8637" y="4188"/>
                </a:cubicBezTo>
                <a:cubicBezTo>
                  <a:pt x="8625" y="4161"/>
                  <a:pt x="8625" y="4161"/>
                  <a:pt x="8611" y="4135"/>
                </a:cubicBezTo>
                <a:cubicBezTo>
                  <a:pt x="8571" y="4109"/>
                  <a:pt x="8503" y="4161"/>
                  <a:pt x="8476" y="4109"/>
                </a:cubicBezTo>
                <a:cubicBezTo>
                  <a:pt x="8503" y="4084"/>
                  <a:pt x="8516" y="4058"/>
                  <a:pt x="8544" y="4005"/>
                </a:cubicBezTo>
                <a:cubicBezTo>
                  <a:pt x="8503" y="4005"/>
                  <a:pt x="8503" y="4005"/>
                  <a:pt x="8490" y="3955"/>
                </a:cubicBezTo>
                <a:cubicBezTo>
                  <a:pt x="8462" y="3979"/>
                  <a:pt x="8435" y="3979"/>
                  <a:pt x="8408" y="3979"/>
                </a:cubicBezTo>
                <a:lnTo>
                  <a:pt x="8408" y="3955"/>
                </a:lnTo>
                <a:cubicBezTo>
                  <a:pt x="8422" y="3902"/>
                  <a:pt x="8503" y="3926"/>
                  <a:pt x="8516" y="3876"/>
                </a:cubicBezTo>
                <a:cubicBezTo>
                  <a:pt x="8516" y="3876"/>
                  <a:pt x="8530" y="3876"/>
                  <a:pt x="8530" y="3849"/>
                </a:cubicBezTo>
                <a:cubicBezTo>
                  <a:pt x="8530" y="3849"/>
                  <a:pt x="8530" y="3849"/>
                  <a:pt x="8516" y="3823"/>
                </a:cubicBezTo>
                <a:cubicBezTo>
                  <a:pt x="8503" y="3823"/>
                  <a:pt x="8490" y="3823"/>
                  <a:pt x="8476" y="3799"/>
                </a:cubicBezTo>
                <a:cubicBezTo>
                  <a:pt x="8435" y="3799"/>
                  <a:pt x="8395" y="3876"/>
                  <a:pt x="8381" y="3799"/>
                </a:cubicBezTo>
                <a:cubicBezTo>
                  <a:pt x="8367" y="3799"/>
                  <a:pt x="8367" y="3799"/>
                  <a:pt x="8381" y="3772"/>
                </a:cubicBezTo>
                <a:cubicBezTo>
                  <a:pt x="8395" y="3772"/>
                  <a:pt x="8408" y="3772"/>
                  <a:pt x="8435" y="3746"/>
                </a:cubicBezTo>
                <a:lnTo>
                  <a:pt x="8422" y="3746"/>
                </a:lnTo>
                <a:cubicBezTo>
                  <a:pt x="8422" y="3720"/>
                  <a:pt x="8422" y="3720"/>
                  <a:pt x="8408" y="3693"/>
                </a:cubicBezTo>
                <a:cubicBezTo>
                  <a:pt x="8422" y="3643"/>
                  <a:pt x="8449" y="3746"/>
                  <a:pt x="8476" y="3693"/>
                </a:cubicBezTo>
                <a:cubicBezTo>
                  <a:pt x="8476" y="3669"/>
                  <a:pt x="8462" y="3669"/>
                  <a:pt x="8462" y="3643"/>
                </a:cubicBezTo>
                <a:cubicBezTo>
                  <a:pt x="8462" y="3643"/>
                  <a:pt x="8462" y="3643"/>
                  <a:pt x="8476" y="3616"/>
                </a:cubicBezTo>
                <a:cubicBezTo>
                  <a:pt x="8503" y="3643"/>
                  <a:pt x="8544" y="3643"/>
                  <a:pt x="8557" y="3720"/>
                </a:cubicBezTo>
                <a:cubicBezTo>
                  <a:pt x="8557" y="3746"/>
                  <a:pt x="8544" y="3772"/>
                  <a:pt x="8544" y="3799"/>
                </a:cubicBezTo>
                <a:cubicBezTo>
                  <a:pt x="8557" y="3823"/>
                  <a:pt x="8557" y="3823"/>
                  <a:pt x="8571" y="3849"/>
                </a:cubicBezTo>
                <a:lnTo>
                  <a:pt x="8584" y="3823"/>
                </a:lnTo>
                <a:cubicBezTo>
                  <a:pt x="8597" y="3799"/>
                  <a:pt x="8611" y="3799"/>
                  <a:pt x="8625" y="3772"/>
                </a:cubicBezTo>
                <a:cubicBezTo>
                  <a:pt x="8625" y="3746"/>
                  <a:pt x="8611" y="3720"/>
                  <a:pt x="8625" y="3693"/>
                </a:cubicBezTo>
                <a:cubicBezTo>
                  <a:pt x="8625" y="3693"/>
                  <a:pt x="8625" y="3693"/>
                  <a:pt x="8637" y="3669"/>
                </a:cubicBezTo>
                <a:cubicBezTo>
                  <a:pt x="8637" y="3720"/>
                  <a:pt x="8651" y="3746"/>
                  <a:pt x="8679" y="3772"/>
                </a:cubicBezTo>
                <a:cubicBezTo>
                  <a:pt x="8679" y="3772"/>
                  <a:pt x="8679" y="3772"/>
                  <a:pt x="8679" y="3746"/>
                </a:cubicBezTo>
                <a:lnTo>
                  <a:pt x="8679" y="3720"/>
                </a:lnTo>
                <a:cubicBezTo>
                  <a:pt x="8692" y="3693"/>
                  <a:pt x="8705" y="3669"/>
                  <a:pt x="8719" y="3693"/>
                </a:cubicBezTo>
                <a:cubicBezTo>
                  <a:pt x="8733" y="3720"/>
                  <a:pt x="8746" y="3746"/>
                  <a:pt x="8760" y="3746"/>
                </a:cubicBezTo>
                <a:cubicBezTo>
                  <a:pt x="8760" y="3720"/>
                  <a:pt x="8760" y="3693"/>
                  <a:pt x="8760" y="3693"/>
                </a:cubicBezTo>
                <a:cubicBezTo>
                  <a:pt x="8786" y="3693"/>
                  <a:pt x="8828" y="3720"/>
                  <a:pt x="8854" y="3669"/>
                </a:cubicBezTo>
                <a:cubicBezTo>
                  <a:pt x="8854" y="3643"/>
                  <a:pt x="8854" y="3643"/>
                  <a:pt x="8854" y="3616"/>
                </a:cubicBezTo>
                <a:cubicBezTo>
                  <a:pt x="8868" y="3616"/>
                  <a:pt x="8881" y="3616"/>
                  <a:pt x="8895" y="3616"/>
                </a:cubicBezTo>
                <a:cubicBezTo>
                  <a:pt x="8909" y="3669"/>
                  <a:pt x="8921" y="3669"/>
                  <a:pt x="8963" y="3693"/>
                </a:cubicBezTo>
                <a:cubicBezTo>
                  <a:pt x="8963" y="3693"/>
                  <a:pt x="8963" y="3693"/>
                  <a:pt x="8963" y="3720"/>
                </a:cubicBezTo>
                <a:cubicBezTo>
                  <a:pt x="8963" y="3720"/>
                  <a:pt x="8963" y="3746"/>
                  <a:pt x="8963" y="3772"/>
                </a:cubicBezTo>
                <a:cubicBezTo>
                  <a:pt x="8963" y="3772"/>
                  <a:pt x="8975" y="3772"/>
                  <a:pt x="8975" y="3799"/>
                </a:cubicBezTo>
                <a:cubicBezTo>
                  <a:pt x="8990" y="3799"/>
                  <a:pt x="9017" y="3772"/>
                  <a:pt x="9030" y="3799"/>
                </a:cubicBezTo>
                <a:cubicBezTo>
                  <a:pt x="9044" y="3849"/>
                  <a:pt x="9030" y="3902"/>
                  <a:pt x="9017" y="3926"/>
                </a:cubicBezTo>
                <a:cubicBezTo>
                  <a:pt x="9003" y="3955"/>
                  <a:pt x="8990" y="3955"/>
                  <a:pt x="8975" y="3955"/>
                </a:cubicBezTo>
                <a:close/>
                <a:moveTo>
                  <a:pt x="7030" y="3254"/>
                </a:moveTo>
                <a:lnTo>
                  <a:pt x="7030" y="3254"/>
                </a:lnTo>
                <a:cubicBezTo>
                  <a:pt x="7016" y="3254"/>
                  <a:pt x="7016" y="3254"/>
                  <a:pt x="7016" y="3254"/>
                </a:cubicBezTo>
                <a:cubicBezTo>
                  <a:pt x="7002" y="3228"/>
                  <a:pt x="7016" y="3228"/>
                  <a:pt x="7030" y="3201"/>
                </a:cubicBezTo>
                <a:cubicBezTo>
                  <a:pt x="7043" y="3201"/>
                  <a:pt x="7030" y="3254"/>
                  <a:pt x="7030" y="3254"/>
                </a:cubicBezTo>
                <a:close/>
                <a:moveTo>
                  <a:pt x="6895" y="2812"/>
                </a:moveTo>
                <a:lnTo>
                  <a:pt x="6895" y="2812"/>
                </a:lnTo>
                <a:cubicBezTo>
                  <a:pt x="6908" y="2812"/>
                  <a:pt x="6921" y="2839"/>
                  <a:pt x="6908" y="2865"/>
                </a:cubicBezTo>
                <a:cubicBezTo>
                  <a:pt x="6895" y="2839"/>
                  <a:pt x="6881" y="2839"/>
                  <a:pt x="6895" y="2812"/>
                </a:cubicBezTo>
                <a:close/>
                <a:moveTo>
                  <a:pt x="6867" y="2916"/>
                </a:moveTo>
                <a:lnTo>
                  <a:pt x="6867" y="2916"/>
                </a:lnTo>
                <a:cubicBezTo>
                  <a:pt x="6867" y="2916"/>
                  <a:pt x="6867" y="2889"/>
                  <a:pt x="6881" y="2889"/>
                </a:cubicBezTo>
                <a:cubicBezTo>
                  <a:pt x="6881" y="2916"/>
                  <a:pt x="6895" y="2942"/>
                  <a:pt x="6881" y="2942"/>
                </a:cubicBezTo>
                <a:cubicBezTo>
                  <a:pt x="6867" y="2942"/>
                  <a:pt x="6853" y="2942"/>
                  <a:pt x="6867" y="2916"/>
                </a:cubicBezTo>
                <a:close/>
                <a:moveTo>
                  <a:pt x="8435" y="1619"/>
                </a:moveTo>
                <a:lnTo>
                  <a:pt x="8435" y="1619"/>
                </a:lnTo>
                <a:cubicBezTo>
                  <a:pt x="8408" y="1646"/>
                  <a:pt x="8395" y="1619"/>
                  <a:pt x="8381" y="1619"/>
                </a:cubicBezTo>
                <a:cubicBezTo>
                  <a:pt x="8381" y="1593"/>
                  <a:pt x="8395" y="1569"/>
                  <a:pt x="8408" y="1543"/>
                </a:cubicBezTo>
                <a:cubicBezTo>
                  <a:pt x="8435" y="1543"/>
                  <a:pt x="8449" y="1569"/>
                  <a:pt x="8462" y="1569"/>
                </a:cubicBezTo>
                <a:cubicBezTo>
                  <a:pt x="8462" y="1593"/>
                  <a:pt x="8449" y="1593"/>
                  <a:pt x="8449" y="1593"/>
                </a:cubicBezTo>
                <a:cubicBezTo>
                  <a:pt x="8449" y="1619"/>
                  <a:pt x="8435" y="1619"/>
                  <a:pt x="8435" y="1619"/>
                </a:cubicBezTo>
                <a:close/>
                <a:moveTo>
                  <a:pt x="8476" y="2450"/>
                </a:moveTo>
                <a:lnTo>
                  <a:pt x="8476" y="2450"/>
                </a:lnTo>
                <a:lnTo>
                  <a:pt x="8476" y="2474"/>
                </a:lnTo>
                <a:cubicBezTo>
                  <a:pt x="8462" y="2474"/>
                  <a:pt x="8462" y="2474"/>
                  <a:pt x="8462" y="2503"/>
                </a:cubicBezTo>
                <a:cubicBezTo>
                  <a:pt x="8449" y="2503"/>
                  <a:pt x="8449" y="2503"/>
                  <a:pt x="8435" y="2503"/>
                </a:cubicBezTo>
                <a:lnTo>
                  <a:pt x="8435" y="2527"/>
                </a:lnTo>
                <a:cubicBezTo>
                  <a:pt x="8422" y="2527"/>
                  <a:pt x="8422" y="2527"/>
                  <a:pt x="8408" y="2553"/>
                </a:cubicBezTo>
                <a:lnTo>
                  <a:pt x="8381" y="2553"/>
                </a:lnTo>
                <a:cubicBezTo>
                  <a:pt x="8381" y="2553"/>
                  <a:pt x="8381" y="2527"/>
                  <a:pt x="8381" y="2503"/>
                </a:cubicBezTo>
                <a:cubicBezTo>
                  <a:pt x="8395" y="2503"/>
                  <a:pt x="8395" y="2474"/>
                  <a:pt x="8395" y="2450"/>
                </a:cubicBezTo>
                <a:cubicBezTo>
                  <a:pt x="8408" y="2450"/>
                  <a:pt x="8422" y="2450"/>
                  <a:pt x="8435" y="2424"/>
                </a:cubicBezTo>
                <a:cubicBezTo>
                  <a:pt x="8449" y="2397"/>
                  <a:pt x="8462" y="2397"/>
                  <a:pt x="8462" y="2371"/>
                </a:cubicBezTo>
                <a:cubicBezTo>
                  <a:pt x="8476" y="2371"/>
                  <a:pt x="8476" y="2371"/>
                  <a:pt x="8476" y="2371"/>
                </a:cubicBezTo>
                <a:cubicBezTo>
                  <a:pt x="8476" y="2371"/>
                  <a:pt x="8516" y="2397"/>
                  <a:pt x="8516" y="2424"/>
                </a:cubicBezTo>
                <a:cubicBezTo>
                  <a:pt x="8503" y="2424"/>
                  <a:pt x="8503" y="2450"/>
                  <a:pt x="8490" y="2474"/>
                </a:cubicBezTo>
                <a:cubicBezTo>
                  <a:pt x="8490" y="2474"/>
                  <a:pt x="8476" y="2474"/>
                  <a:pt x="8476" y="2450"/>
                </a:cubicBezTo>
                <a:close/>
                <a:moveTo>
                  <a:pt x="8705" y="2474"/>
                </a:moveTo>
                <a:lnTo>
                  <a:pt x="8705" y="2474"/>
                </a:lnTo>
                <a:cubicBezTo>
                  <a:pt x="8705" y="2474"/>
                  <a:pt x="8719" y="2474"/>
                  <a:pt x="8719" y="2503"/>
                </a:cubicBezTo>
                <a:cubicBezTo>
                  <a:pt x="8719" y="2503"/>
                  <a:pt x="8719" y="2503"/>
                  <a:pt x="8705" y="2503"/>
                </a:cubicBezTo>
                <a:lnTo>
                  <a:pt x="8692" y="2503"/>
                </a:lnTo>
                <a:cubicBezTo>
                  <a:pt x="8692" y="2503"/>
                  <a:pt x="8692" y="2503"/>
                  <a:pt x="8705" y="2503"/>
                </a:cubicBezTo>
                <a:cubicBezTo>
                  <a:pt x="8692" y="2527"/>
                  <a:pt x="8637" y="2553"/>
                  <a:pt x="8651" y="2580"/>
                </a:cubicBezTo>
                <a:cubicBezTo>
                  <a:pt x="8665" y="2606"/>
                  <a:pt x="8665" y="2606"/>
                  <a:pt x="8679" y="2606"/>
                </a:cubicBezTo>
                <a:cubicBezTo>
                  <a:pt x="8665" y="2606"/>
                  <a:pt x="8651" y="2632"/>
                  <a:pt x="8651" y="2632"/>
                </a:cubicBezTo>
                <a:cubicBezTo>
                  <a:pt x="8651" y="2656"/>
                  <a:pt x="8651" y="2656"/>
                  <a:pt x="8665" y="2656"/>
                </a:cubicBezTo>
                <a:cubicBezTo>
                  <a:pt x="8665" y="2683"/>
                  <a:pt x="8637" y="2683"/>
                  <a:pt x="8637" y="2683"/>
                </a:cubicBezTo>
                <a:lnTo>
                  <a:pt x="8651" y="2709"/>
                </a:lnTo>
                <a:cubicBezTo>
                  <a:pt x="8637" y="2709"/>
                  <a:pt x="8625" y="2736"/>
                  <a:pt x="8625" y="2736"/>
                </a:cubicBezTo>
                <a:cubicBezTo>
                  <a:pt x="8625" y="2760"/>
                  <a:pt x="8637" y="2760"/>
                  <a:pt x="8637" y="2786"/>
                </a:cubicBezTo>
                <a:cubicBezTo>
                  <a:pt x="8625" y="2786"/>
                  <a:pt x="8625" y="2786"/>
                  <a:pt x="8625" y="2786"/>
                </a:cubicBezTo>
                <a:cubicBezTo>
                  <a:pt x="8625" y="2786"/>
                  <a:pt x="8625" y="2786"/>
                  <a:pt x="8625" y="2812"/>
                </a:cubicBezTo>
                <a:cubicBezTo>
                  <a:pt x="8611" y="2812"/>
                  <a:pt x="8611" y="2812"/>
                  <a:pt x="8611" y="2812"/>
                </a:cubicBezTo>
                <a:cubicBezTo>
                  <a:pt x="8611" y="2839"/>
                  <a:pt x="8611" y="2839"/>
                  <a:pt x="8611" y="2839"/>
                </a:cubicBezTo>
                <a:cubicBezTo>
                  <a:pt x="8611" y="2839"/>
                  <a:pt x="8597" y="2839"/>
                  <a:pt x="8597" y="2865"/>
                </a:cubicBezTo>
                <a:cubicBezTo>
                  <a:pt x="8584" y="2865"/>
                  <a:pt x="8584" y="2865"/>
                  <a:pt x="8584" y="2865"/>
                </a:cubicBezTo>
                <a:cubicBezTo>
                  <a:pt x="8584" y="2889"/>
                  <a:pt x="8557" y="2916"/>
                  <a:pt x="8557" y="2916"/>
                </a:cubicBezTo>
                <a:cubicBezTo>
                  <a:pt x="8544" y="2916"/>
                  <a:pt x="8544" y="2942"/>
                  <a:pt x="8544" y="2942"/>
                </a:cubicBezTo>
                <a:cubicBezTo>
                  <a:pt x="8530" y="2942"/>
                  <a:pt x="8530" y="2942"/>
                  <a:pt x="8516" y="2968"/>
                </a:cubicBezTo>
                <a:cubicBezTo>
                  <a:pt x="8503" y="2968"/>
                  <a:pt x="8503" y="2995"/>
                  <a:pt x="8490" y="2995"/>
                </a:cubicBezTo>
                <a:cubicBezTo>
                  <a:pt x="8476" y="2995"/>
                  <a:pt x="8476" y="2995"/>
                  <a:pt x="8462" y="3021"/>
                </a:cubicBezTo>
                <a:cubicBezTo>
                  <a:pt x="8449" y="3021"/>
                  <a:pt x="8462" y="3045"/>
                  <a:pt x="8449" y="3045"/>
                </a:cubicBezTo>
                <a:cubicBezTo>
                  <a:pt x="8435" y="3072"/>
                  <a:pt x="8422" y="3045"/>
                  <a:pt x="8422" y="3021"/>
                </a:cubicBezTo>
                <a:cubicBezTo>
                  <a:pt x="8408" y="3045"/>
                  <a:pt x="8408" y="3045"/>
                  <a:pt x="8408" y="3045"/>
                </a:cubicBezTo>
                <a:cubicBezTo>
                  <a:pt x="8408" y="3072"/>
                  <a:pt x="8422" y="3072"/>
                  <a:pt x="8422" y="3098"/>
                </a:cubicBezTo>
                <a:cubicBezTo>
                  <a:pt x="8422" y="3098"/>
                  <a:pt x="8408" y="3098"/>
                  <a:pt x="8395" y="3098"/>
                </a:cubicBezTo>
                <a:cubicBezTo>
                  <a:pt x="8381" y="3072"/>
                  <a:pt x="8395" y="3098"/>
                  <a:pt x="8367" y="3098"/>
                </a:cubicBezTo>
                <a:cubicBezTo>
                  <a:pt x="8381" y="3098"/>
                  <a:pt x="8395" y="3124"/>
                  <a:pt x="8395" y="3124"/>
                </a:cubicBezTo>
                <a:cubicBezTo>
                  <a:pt x="8395" y="3151"/>
                  <a:pt x="8367" y="3151"/>
                  <a:pt x="8355" y="3151"/>
                </a:cubicBezTo>
                <a:cubicBezTo>
                  <a:pt x="8341" y="3151"/>
                  <a:pt x="8341" y="3124"/>
                  <a:pt x="8327" y="3124"/>
                </a:cubicBezTo>
                <a:cubicBezTo>
                  <a:pt x="8313" y="3124"/>
                  <a:pt x="8313" y="3124"/>
                  <a:pt x="8300" y="3124"/>
                </a:cubicBezTo>
                <a:cubicBezTo>
                  <a:pt x="8287" y="3124"/>
                  <a:pt x="8260" y="3124"/>
                  <a:pt x="8246" y="3098"/>
                </a:cubicBezTo>
                <a:cubicBezTo>
                  <a:pt x="8246" y="3124"/>
                  <a:pt x="8287" y="3124"/>
                  <a:pt x="8287" y="3151"/>
                </a:cubicBezTo>
                <a:cubicBezTo>
                  <a:pt x="8273" y="3151"/>
                  <a:pt x="8273" y="3175"/>
                  <a:pt x="8273" y="3175"/>
                </a:cubicBezTo>
                <a:lnTo>
                  <a:pt x="8287" y="3175"/>
                </a:lnTo>
                <a:cubicBezTo>
                  <a:pt x="8313" y="3175"/>
                  <a:pt x="8287" y="3228"/>
                  <a:pt x="8287" y="3228"/>
                </a:cubicBezTo>
                <a:lnTo>
                  <a:pt x="8273" y="3254"/>
                </a:lnTo>
                <a:cubicBezTo>
                  <a:pt x="8273" y="3280"/>
                  <a:pt x="8260" y="3280"/>
                  <a:pt x="8246" y="3280"/>
                </a:cubicBezTo>
                <a:cubicBezTo>
                  <a:pt x="8246" y="3305"/>
                  <a:pt x="8260" y="3305"/>
                  <a:pt x="8246" y="3331"/>
                </a:cubicBezTo>
                <a:cubicBezTo>
                  <a:pt x="8246" y="3357"/>
                  <a:pt x="8246" y="3357"/>
                  <a:pt x="8233" y="3357"/>
                </a:cubicBezTo>
                <a:cubicBezTo>
                  <a:pt x="8233" y="3384"/>
                  <a:pt x="8233" y="3408"/>
                  <a:pt x="8246" y="3408"/>
                </a:cubicBezTo>
                <a:lnTo>
                  <a:pt x="8246" y="3436"/>
                </a:lnTo>
                <a:lnTo>
                  <a:pt x="8233" y="3461"/>
                </a:lnTo>
                <a:cubicBezTo>
                  <a:pt x="8246" y="3487"/>
                  <a:pt x="8246" y="3487"/>
                  <a:pt x="8246" y="3513"/>
                </a:cubicBezTo>
                <a:lnTo>
                  <a:pt x="8233" y="3540"/>
                </a:lnTo>
                <a:cubicBezTo>
                  <a:pt x="8233" y="3564"/>
                  <a:pt x="8218" y="3590"/>
                  <a:pt x="8218" y="3616"/>
                </a:cubicBezTo>
                <a:cubicBezTo>
                  <a:pt x="8218" y="3616"/>
                  <a:pt x="8206" y="3643"/>
                  <a:pt x="8192" y="3643"/>
                </a:cubicBezTo>
                <a:cubicBezTo>
                  <a:pt x="8192" y="3643"/>
                  <a:pt x="8192" y="3643"/>
                  <a:pt x="8178" y="3616"/>
                </a:cubicBezTo>
                <a:cubicBezTo>
                  <a:pt x="8178" y="3616"/>
                  <a:pt x="8138" y="3616"/>
                  <a:pt x="8124" y="3643"/>
                </a:cubicBezTo>
                <a:cubicBezTo>
                  <a:pt x="8124" y="3669"/>
                  <a:pt x="8151" y="3643"/>
                  <a:pt x="8151" y="3669"/>
                </a:cubicBezTo>
                <a:cubicBezTo>
                  <a:pt x="8151" y="3669"/>
                  <a:pt x="8151" y="3693"/>
                  <a:pt x="8138" y="3693"/>
                </a:cubicBezTo>
                <a:cubicBezTo>
                  <a:pt x="8138" y="3720"/>
                  <a:pt x="8138" y="3720"/>
                  <a:pt x="8138" y="3746"/>
                </a:cubicBezTo>
                <a:cubicBezTo>
                  <a:pt x="8138" y="3772"/>
                  <a:pt x="8111" y="3746"/>
                  <a:pt x="8097" y="3746"/>
                </a:cubicBezTo>
                <a:cubicBezTo>
                  <a:pt x="8097" y="3772"/>
                  <a:pt x="8084" y="3799"/>
                  <a:pt x="8084" y="3799"/>
                </a:cubicBezTo>
                <a:cubicBezTo>
                  <a:pt x="8084" y="3799"/>
                  <a:pt x="8084" y="3799"/>
                  <a:pt x="8070" y="3799"/>
                </a:cubicBezTo>
                <a:cubicBezTo>
                  <a:pt x="8070" y="3799"/>
                  <a:pt x="8070" y="3772"/>
                  <a:pt x="8057" y="3772"/>
                </a:cubicBezTo>
                <a:cubicBezTo>
                  <a:pt x="8057" y="3799"/>
                  <a:pt x="8057" y="3823"/>
                  <a:pt x="8029" y="3823"/>
                </a:cubicBezTo>
                <a:cubicBezTo>
                  <a:pt x="8043" y="3823"/>
                  <a:pt x="8043" y="3849"/>
                  <a:pt x="8043" y="3849"/>
                </a:cubicBezTo>
                <a:cubicBezTo>
                  <a:pt x="8029" y="3849"/>
                  <a:pt x="8017" y="3876"/>
                  <a:pt x="8017" y="3849"/>
                </a:cubicBezTo>
                <a:cubicBezTo>
                  <a:pt x="8003" y="3849"/>
                  <a:pt x="8017" y="3823"/>
                  <a:pt x="8017" y="3823"/>
                </a:cubicBezTo>
                <a:lnTo>
                  <a:pt x="8017" y="3799"/>
                </a:lnTo>
                <a:lnTo>
                  <a:pt x="8029" y="3772"/>
                </a:lnTo>
                <a:cubicBezTo>
                  <a:pt x="8029" y="3746"/>
                  <a:pt x="8029" y="3720"/>
                  <a:pt x="8043" y="3693"/>
                </a:cubicBezTo>
                <a:cubicBezTo>
                  <a:pt x="8017" y="3720"/>
                  <a:pt x="8003" y="3720"/>
                  <a:pt x="7989" y="3693"/>
                </a:cubicBezTo>
                <a:cubicBezTo>
                  <a:pt x="8003" y="3720"/>
                  <a:pt x="8003" y="3746"/>
                  <a:pt x="7989" y="3746"/>
                </a:cubicBezTo>
                <a:cubicBezTo>
                  <a:pt x="8003" y="3746"/>
                  <a:pt x="8003" y="3746"/>
                  <a:pt x="8003" y="3746"/>
                </a:cubicBezTo>
                <a:cubicBezTo>
                  <a:pt x="7989" y="3772"/>
                  <a:pt x="7989" y="3772"/>
                  <a:pt x="7976" y="3799"/>
                </a:cubicBezTo>
                <a:cubicBezTo>
                  <a:pt x="7976" y="3799"/>
                  <a:pt x="7962" y="3799"/>
                  <a:pt x="7962" y="3823"/>
                </a:cubicBezTo>
                <a:cubicBezTo>
                  <a:pt x="7962" y="3823"/>
                  <a:pt x="8017" y="3823"/>
                  <a:pt x="7989" y="3876"/>
                </a:cubicBezTo>
                <a:cubicBezTo>
                  <a:pt x="7989" y="3876"/>
                  <a:pt x="7989" y="3876"/>
                  <a:pt x="7976" y="3876"/>
                </a:cubicBezTo>
                <a:lnTo>
                  <a:pt x="7976" y="3902"/>
                </a:lnTo>
                <a:cubicBezTo>
                  <a:pt x="7962" y="3926"/>
                  <a:pt x="7936" y="3926"/>
                  <a:pt x="7936" y="3926"/>
                </a:cubicBezTo>
                <a:lnTo>
                  <a:pt x="7936" y="3902"/>
                </a:lnTo>
                <a:cubicBezTo>
                  <a:pt x="7922" y="3902"/>
                  <a:pt x="7922" y="3902"/>
                  <a:pt x="7922" y="3902"/>
                </a:cubicBezTo>
                <a:lnTo>
                  <a:pt x="7908" y="3902"/>
                </a:lnTo>
                <a:cubicBezTo>
                  <a:pt x="7908" y="3902"/>
                  <a:pt x="7908" y="3926"/>
                  <a:pt x="7922" y="3926"/>
                </a:cubicBezTo>
                <a:cubicBezTo>
                  <a:pt x="7908" y="3926"/>
                  <a:pt x="7908" y="3926"/>
                  <a:pt x="7908" y="3926"/>
                </a:cubicBezTo>
                <a:lnTo>
                  <a:pt x="7894" y="3926"/>
                </a:lnTo>
                <a:cubicBezTo>
                  <a:pt x="7881" y="3955"/>
                  <a:pt x="7881" y="3955"/>
                  <a:pt x="7854" y="3955"/>
                </a:cubicBezTo>
                <a:cubicBezTo>
                  <a:pt x="7868" y="3979"/>
                  <a:pt x="7881" y="3979"/>
                  <a:pt x="7894" y="3979"/>
                </a:cubicBezTo>
                <a:cubicBezTo>
                  <a:pt x="7908" y="4005"/>
                  <a:pt x="7894" y="4032"/>
                  <a:pt x="7894" y="4058"/>
                </a:cubicBezTo>
                <a:cubicBezTo>
                  <a:pt x="7881" y="4058"/>
                  <a:pt x="7868" y="4058"/>
                  <a:pt x="7868" y="4084"/>
                </a:cubicBezTo>
                <a:cubicBezTo>
                  <a:pt x="7840" y="4058"/>
                  <a:pt x="7840" y="4032"/>
                  <a:pt x="7800" y="4084"/>
                </a:cubicBezTo>
                <a:lnTo>
                  <a:pt x="7813" y="4084"/>
                </a:lnTo>
                <a:cubicBezTo>
                  <a:pt x="7813" y="4135"/>
                  <a:pt x="7827" y="4109"/>
                  <a:pt x="7854" y="4109"/>
                </a:cubicBezTo>
                <a:cubicBezTo>
                  <a:pt x="7854" y="4135"/>
                  <a:pt x="7854" y="4135"/>
                  <a:pt x="7868" y="4135"/>
                </a:cubicBezTo>
                <a:cubicBezTo>
                  <a:pt x="7868" y="4135"/>
                  <a:pt x="7868" y="4135"/>
                  <a:pt x="7868" y="4161"/>
                </a:cubicBezTo>
                <a:lnTo>
                  <a:pt x="7881" y="4161"/>
                </a:lnTo>
                <a:cubicBezTo>
                  <a:pt x="7881" y="4161"/>
                  <a:pt x="7881" y="4188"/>
                  <a:pt x="7868" y="4188"/>
                </a:cubicBezTo>
                <a:lnTo>
                  <a:pt x="7881" y="4212"/>
                </a:lnTo>
                <a:cubicBezTo>
                  <a:pt x="7881" y="4212"/>
                  <a:pt x="7868" y="4212"/>
                  <a:pt x="7854" y="4212"/>
                </a:cubicBezTo>
                <a:cubicBezTo>
                  <a:pt x="7840" y="4238"/>
                  <a:pt x="7840" y="4238"/>
                  <a:pt x="7827" y="4238"/>
                </a:cubicBezTo>
                <a:cubicBezTo>
                  <a:pt x="7813" y="4265"/>
                  <a:pt x="7813" y="4265"/>
                  <a:pt x="7800" y="4265"/>
                </a:cubicBezTo>
                <a:cubicBezTo>
                  <a:pt x="7813" y="4265"/>
                  <a:pt x="7827" y="4291"/>
                  <a:pt x="7827" y="4291"/>
                </a:cubicBezTo>
                <a:cubicBezTo>
                  <a:pt x="7840" y="4291"/>
                  <a:pt x="7840" y="4291"/>
                  <a:pt x="7854" y="4291"/>
                </a:cubicBezTo>
                <a:cubicBezTo>
                  <a:pt x="7868" y="4317"/>
                  <a:pt x="7868" y="4317"/>
                  <a:pt x="7868" y="4317"/>
                </a:cubicBezTo>
                <a:cubicBezTo>
                  <a:pt x="7881" y="4317"/>
                  <a:pt x="7894" y="4341"/>
                  <a:pt x="7881" y="4368"/>
                </a:cubicBezTo>
                <a:lnTo>
                  <a:pt x="7868" y="4368"/>
                </a:lnTo>
                <a:cubicBezTo>
                  <a:pt x="7854" y="4368"/>
                  <a:pt x="7840" y="4368"/>
                  <a:pt x="7840" y="4368"/>
                </a:cubicBezTo>
                <a:cubicBezTo>
                  <a:pt x="7827" y="4368"/>
                  <a:pt x="7827" y="4368"/>
                  <a:pt x="7813" y="4368"/>
                </a:cubicBezTo>
                <a:cubicBezTo>
                  <a:pt x="7813" y="4368"/>
                  <a:pt x="7813" y="4368"/>
                  <a:pt x="7827" y="4368"/>
                </a:cubicBezTo>
                <a:cubicBezTo>
                  <a:pt x="7827" y="4368"/>
                  <a:pt x="7827" y="4368"/>
                  <a:pt x="7840" y="4368"/>
                </a:cubicBezTo>
                <a:cubicBezTo>
                  <a:pt x="7840" y="4368"/>
                  <a:pt x="7868" y="4394"/>
                  <a:pt x="7881" y="4368"/>
                </a:cubicBezTo>
                <a:cubicBezTo>
                  <a:pt x="7881" y="4394"/>
                  <a:pt x="7881" y="4394"/>
                  <a:pt x="7881" y="4394"/>
                </a:cubicBezTo>
                <a:cubicBezTo>
                  <a:pt x="7868" y="4421"/>
                  <a:pt x="7854" y="4421"/>
                  <a:pt x="7854" y="4421"/>
                </a:cubicBezTo>
                <a:cubicBezTo>
                  <a:pt x="7854" y="4421"/>
                  <a:pt x="7854" y="4421"/>
                  <a:pt x="7854" y="4447"/>
                </a:cubicBezTo>
                <a:cubicBezTo>
                  <a:pt x="7840" y="4447"/>
                  <a:pt x="7840" y="4447"/>
                  <a:pt x="7827" y="4447"/>
                </a:cubicBezTo>
                <a:cubicBezTo>
                  <a:pt x="7827" y="4447"/>
                  <a:pt x="7840" y="4447"/>
                  <a:pt x="7840" y="4473"/>
                </a:cubicBezTo>
                <a:cubicBezTo>
                  <a:pt x="7827" y="4473"/>
                  <a:pt x="7827" y="4473"/>
                  <a:pt x="7813" y="4473"/>
                </a:cubicBezTo>
                <a:cubicBezTo>
                  <a:pt x="7813" y="4497"/>
                  <a:pt x="7827" y="4497"/>
                  <a:pt x="7840" y="4497"/>
                </a:cubicBezTo>
                <a:cubicBezTo>
                  <a:pt x="7840" y="4497"/>
                  <a:pt x="7840" y="4497"/>
                  <a:pt x="7827" y="4524"/>
                </a:cubicBezTo>
                <a:cubicBezTo>
                  <a:pt x="7827" y="4524"/>
                  <a:pt x="7827" y="4524"/>
                  <a:pt x="7840" y="4524"/>
                </a:cubicBezTo>
                <a:cubicBezTo>
                  <a:pt x="7827" y="4524"/>
                  <a:pt x="7800" y="4497"/>
                  <a:pt x="7787" y="4497"/>
                </a:cubicBezTo>
                <a:cubicBezTo>
                  <a:pt x="7787" y="4524"/>
                  <a:pt x="7800" y="4524"/>
                  <a:pt x="7800" y="4550"/>
                </a:cubicBezTo>
                <a:cubicBezTo>
                  <a:pt x="7800" y="4550"/>
                  <a:pt x="7813" y="4550"/>
                  <a:pt x="7813" y="4577"/>
                </a:cubicBezTo>
                <a:cubicBezTo>
                  <a:pt x="7800" y="4577"/>
                  <a:pt x="7800" y="4603"/>
                  <a:pt x="7787" y="4603"/>
                </a:cubicBezTo>
                <a:cubicBezTo>
                  <a:pt x="7773" y="4603"/>
                  <a:pt x="7759" y="4627"/>
                  <a:pt x="7759" y="4627"/>
                </a:cubicBezTo>
                <a:cubicBezTo>
                  <a:pt x="7759" y="4653"/>
                  <a:pt x="7759" y="4653"/>
                  <a:pt x="7759" y="4680"/>
                </a:cubicBezTo>
                <a:cubicBezTo>
                  <a:pt x="7773" y="4680"/>
                  <a:pt x="7787" y="4680"/>
                  <a:pt x="7800" y="4680"/>
                </a:cubicBezTo>
                <a:cubicBezTo>
                  <a:pt x="7800" y="4706"/>
                  <a:pt x="7800" y="4706"/>
                  <a:pt x="7800" y="4706"/>
                </a:cubicBezTo>
                <a:cubicBezTo>
                  <a:pt x="7787" y="4706"/>
                  <a:pt x="7759" y="4680"/>
                  <a:pt x="7732" y="4680"/>
                </a:cubicBezTo>
                <a:cubicBezTo>
                  <a:pt x="7759" y="4706"/>
                  <a:pt x="7773" y="4706"/>
                  <a:pt x="7800" y="4730"/>
                </a:cubicBezTo>
                <a:cubicBezTo>
                  <a:pt x="7800" y="4757"/>
                  <a:pt x="7813" y="4757"/>
                  <a:pt x="7813" y="4783"/>
                </a:cubicBezTo>
                <a:cubicBezTo>
                  <a:pt x="7813" y="4809"/>
                  <a:pt x="7800" y="4836"/>
                  <a:pt x="7787" y="4836"/>
                </a:cubicBezTo>
                <a:cubicBezTo>
                  <a:pt x="7787" y="4836"/>
                  <a:pt x="7800" y="4836"/>
                  <a:pt x="7813" y="4836"/>
                </a:cubicBezTo>
                <a:cubicBezTo>
                  <a:pt x="7813" y="4836"/>
                  <a:pt x="7813" y="4836"/>
                  <a:pt x="7800" y="4860"/>
                </a:cubicBezTo>
                <a:cubicBezTo>
                  <a:pt x="7800" y="4860"/>
                  <a:pt x="7800" y="4860"/>
                  <a:pt x="7800" y="4886"/>
                </a:cubicBezTo>
                <a:cubicBezTo>
                  <a:pt x="7800" y="4886"/>
                  <a:pt x="7800" y="4939"/>
                  <a:pt x="7787" y="4939"/>
                </a:cubicBezTo>
                <a:cubicBezTo>
                  <a:pt x="7773" y="4939"/>
                  <a:pt x="7759" y="4913"/>
                  <a:pt x="7747" y="4939"/>
                </a:cubicBezTo>
                <a:lnTo>
                  <a:pt x="7747" y="4965"/>
                </a:lnTo>
                <a:cubicBezTo>
                  <a:pt x="7747" y="4992"/>
                  <a:pt x="7773" y="4965"/>
                  <a:pt x="7787" y="4965"/>
                </a:cubicBezTo>
                <a:lnTo>
                  <a:pt x="7787" y="4992"/>
                </a:lnTo>
                <a:cubicBezTo>
                  <a:pt x="7759" y="4992"/>
                  <a:pt x="7787" y="4992"/>
                  <a:pt x="7773" y="5016"/>
                </a:cubicBezTo>
                <a:cubicBezTo>
                  <a:pt x="7773" y="5042"/>
                  <a:pt x="7759" y="5042"/>
                  <a:pt x="7759" y="5042"/>
                </a:cubicBezTo>
                <a:lnTo>
                  <a:pt x="7773" y="5042"/>
                </a:lnTo>
                <a:cubicBezTo>
                  <a:pt x="7759" y="5042"/>
                  <a:pt x="7747" y="5069"/>
                  <a:pt x="7732" y="5069"/>
                </a:cubicBezTo>
                <a:lnTo>
                  <a:pt x="7759" y="5095"/>
                </a:lnTo>
                <a:cubicBezTo>
                  <a:pt x="7773" y="5095"/>
                  <a:pt x="7773" y="5069"/>
                  <a:pt x="7787" y="5069"/>
                </a:cubicBezTo>
                <a:lnTo>
                  <a:pt x="7800" y="5069"/>
                </a:lnTo>
                <a:cubicBezTo>
                  <a:pt x="7800" y="5095"/>
                  <a:pt x="7747" y="5146"/>
                  <a:pt x="7719" y="5146"/>
                </a:cubicBezTo>
                <a:cubicBezTo>
                  <a:pt x="7719" y="5172"/>
                  <a:pt x="7732" y="5172"/>
                  <a:pt x="7747" y="5172"/>
                </a:cubicBezTo>
                <a:cubicBezTo>
                  <a:pt x="7759" y="5172"/>
                  <a:pt x="7759" y="5146"/>
                  <a:pt x="7759" y="5146"/>
                </a:cubicBezTo>
                <a:cubicBezTo>
                  <a:pt x="7759" y="5172"/>
                  <a:pt x="7787" y="5172"/>
                  <a:pt x="7773" y="5198"/>
                </a:cubicBezTo>
                <a:cubicBezTo>
                  <a:pt x="7773" y="5198"/>
                  <a:pt x="7773" y="5198"/>
                  <a:pt x="7773" y="5225"/>
                </a:cubicBezTo>
                <a:cubicBezTo>
                  <a:pt x="7773" y="5225"/>
                  <a:pt x="7759" y="5225"/>
                  <a:pt x="7747" y="5225"/>
                </a:cubicBezTo>
                <a:lnTo>
                  <a:pt x="7732" y="5225"/>
                </a:lnTo>
                <a:cubicBezTo>
                  <a:pt x="7719" y="5225"/>
                  <a:pt x="7692" y="5198"/>
                  <a:pt x="7678" y="5198"/>
                </a:cubicBezTo>
                <a:cubicBezTo>
                  <a:pt x="7665" y="5225"/>
                  <a:pt x="7665" y="5251"/>
                  <a:pt x="7652" y="5275"/>
                </a:cubicBezTo>
                <a:cubicBezTo>
                  <a:pt x="7652" y="5251"/>
                  <a:pt x="7638" y="5251"/>
                  <a:pt x="7638" y="5251"/>
                </a:cubicBezTo>
                <a:cubicBezTo>
                  <a:pt x="7624" y="5251"/>
                  <a:pt x="7610" y="5251"/>
                  <a:pt x="7598" y="5251"/>
                </a:cubicBezTo>
                <a:cubicBezTo>
                  <a:pt x="7584" y="5225"/>
                  <a:pt x="7624" y="5198"/>
                  <a:pt x="7610" y="5172"/>
                </a:cubicBezTo>
                <a:cubicBezTo>
                  <a:pt x="7610" y="5198"/>
                  <a:pt x="7610" y="5198"/>
                  <a:pt x="7610" y="5198"/>
                </a:cubicBezTo>
                <a:cubicBezTo>
                  <a:pt x="7610" y="5172"/>
                  <a:pt x="7624" y="5146"/>
                  <a:pt x="7624" y="5146"/>
                </a:cubicBezTo>
                <a:lnTo>
                  <a:pt x="7610" y="5146"/>
                </a:lnTo>
                <a:cubicBezTo>
                  <a:pt x="7610" y="5172"/>
                  <a:pt x="7598" y="5198"/>
                  <a:pt x="7584" y="5198"/>
                </a:cubicBezTo>
                <a:cubicBezTo>
                  <a:pt x="7584" y="5172"/>
                  <a:pt x="7598" y="5146"/>
                  <a:pt x="7598" y="5146"/>
                </a:cubicBezTo>
                <a:cubicBezTo>
                  <a:pt x="7598" y="5121"/>
                  <a:pt x="7584" y="5121"/>
                  <a:pt x="7570" y="5121"/>
                </a:cubicBezTo>
                <a:cubicBezTo>
                  <a:pt x="7556" y="5146"/>
                  <a:pt x="7570" y="5172"/>
                  <a:pt x="7556" y="5172"/>
                </a:cubicBezTo>
                <a:cubicBezTo>
                  <a:pt x="7543" y="5172"/>
                  <a:pt x="7543" y="5172"/>
                  <a:pt x="7543" y="5172"/>
                </a:cubicBezTo>
                <a:cubicBezTo>
                  <a:pt x="7530" y="5172"/>
                  <a:pt x="7530" y="5172"/>
                  <a:pt x="7530" y="5172"/>
                </a:cubicBezTo>
                <a:cubicBezTo>
                  <a:pt x="7530" y="5146"/>
                  <a:pt x="7543" y="5146"/>
                  <a:pt x="7543" y="5146"/>
                </a:cubicBezTo>
                <a:cubicBezTo>
                  <a:pt x="7556" y="5121"/>
                  <a:pt x="7543" y="5121"/>
                  <a:pt x="7556" y="5121"/>
                </a:cubicBezTo>
                <a:cubicBezTo>
                  <a:pt x="7556" y="5095"/>
                  <a:pt x="7570" y="5095"/>
                  <a:pt x="7570" y="5095"/>
                </a:cubicBezTo>
                <a:cubicBezTo>
                  <a:pt x="7570" y="5069"/>
                  <a:pt x="7570" y="5069"/>
                  <a:pt x="7556" y="5069"/>
                </a:cubicBezTo>
                <a:lnTo>
                  <a:pt x="7556" y="5042"/>
                </a:lnTo>
                <a:cubicBezTo>
                  <a:pt x="7543" y="5042"/>
                  <a:pt x="7543" y="5069"/>
                  <a:pt x="7543" y="5069"/>
                </a:cubicBezTo>
                <a:cubicBezTo>
                  <a:pt x="7530" y="5069"/>
                  <a:pt x="7530" y="5069"/>
                  <a:pt x="7530" y="5069"/>
                </a:cubicBezTo>
                <a:cubicBezTo>
                  <a:pt x="7516" y="5069"/>
                  <a:pt x="7516" y="5095"/>
                  <a:pt x="7503" y="5095"/>
                </a:cubicBezTo>
                <a:cubicBezTo>
                  <a:pt x="7516" y="5069"/>
                  <a:pt x="7530" y="5042"/>
                  <a:pt x="7530" y="5042"/>
                </a:cubicBezTo>
                <a:cubicBezTo>
                  <a:pt x="7516" y="5016"/>
                  <a:pt x="7516" y="5016"/>
                  <a:pt x="7516" y="5016"/>
                </a:cubicBezTo>
                <a:cubicBezTo>
                  <a:pt x="7503" y="5016"/>
                  <a:pt x="7489" y="5042"/>
                  <a:pt x="7503" y="5042"/>
                </a:cubicBezTo>
                <a:cubicBezTo>
                  <a:pt x="7503" y="5069"/>
                  <a:pt x="7489" y="5069"/>
                  <a:pt x="7475" y="5069"/>
                </a:cubicBezTo>
                <a:cubicBezTo>
                  <a:pt x="7475" y="5095"/>
                  <a:pt x="7475" y="5069"/>
                  <a:pt x="7461" y="5095"/>
                </a:cubicBezTo>
                <a:lnTo>
                  <a:pt x="7449" y="5095"/>
                </a:lnTo>
                <a:cubicBezTo>
                  <a:pt x="7435" y="5121"/>
                  <a:pt x="7421" y="5095"/>
                  <a:pt x="7421" y="5095"/>
                </a:cubicBezTo>
                <a:cubicBezTo>
                  <a:pt x="7408" y="5121"/>
                  <a:pt x="7408" y="5121"/>
                  <a:pt x="7408" y="5121"/>
                </a:cubicBezTo>
                <a:lnTo>
                  <a:pt x="7394" y="5121"/>
                </a:lnTo>
                <a:lnTo>
                  <a:pt x="7394" y="5146"/>
                </a:lnTo>
                <a:cubicBezTo>
                  <a:pt x="7368" y="5146"/>
                  <a:pt x="7354" y="5146"/>
                  <a:pt x="7327" y="5146"/>
                </a:cubicBezTo>
                <a:cubicBezTo>
                  <a:pt x="7340" y="5146"/>
                  <a:pt x="7354" y="5121"/>
                  <a:pt x="7354" y="5121"/>
                </a:cubicBezTo>
                <a:cubicBezTo>
                  <a:pt x="7354" y="5095"/>
                  <a:pt x="7354" y="5095"/>
                  <a:pt x="7354" y="5069"/>
                </a:cubicBezTo>
                <a:cubicBezTo>
                  <a:pt x="7340" y="5069"/>
                  <a:pt x="7327" y="5095"/>
                  <a:pt x="7327" y="5095"/>
                </a:cubicBezTo>
                <a:cubicBezTo>
                  <a:pt x="7314" y="5095"/>
                  <a:pt x="7327" y="5069"/>
                  <a:pt x="7327" y="5042"/>
                </a:cubicBezTo>
                <a:cubicBezTo>
                  <a:pt x="7314" y="5042"/>
                  <a:pt x="7286" y="5042"/>
                  <a:pt x="7273" y="5042"/>
                </a:cubicBezTo>
                <a:cubicBezTo>
                  <a:pt x="7286" y="5016"/>
                  <a:pt x="7300" y="5016"/>
                  <a:pt x="7300" y="5016"/>
                </a:cubicBezTo>
                <a:cubicBezTo>
                  <a:pt x="7300" y="5016"/>
                  <a:pt x="7300" y="5016"/>
                  <a:pt x="7300" y="4992"/>
                </a:cubicBezTo>
                <a:cubicBezTo>
                  <a:pt x="7273" y="4992"/>
                  <a:pt x="7273" y="5016"/>
                  <a:pt x="7273" y="5016"/>
                </a:cubicBezTo>
                <a:cubicBezTo>
                  <a:pt x="7260" y="5016"/>
                  <a:pt x="7260" y="5016"/>
                  <a:pt x="7260" y="5016"/>
                </a:cubicBezTo>
                <a:cubicBezTo>
                  <a:pt x="7232" y="5042"/>
                  <a:pt x="7219" y="5042"/>
                  <a:pt x="7219" y="5016"/>
                </a:cubicBezTo>
                <a:lnTo>
                  <a:pt x="7232" y="4992"/>
                </a:lnTo>
                <a:cubicBezTo>
                  <a:pt x="7232" y="4992"/>
                  <a:pt x="7232" y="4992"/>
                  <a:pt x="7219" y="4992"/>
                </a:cubicBezTo>
                <a:cubicBezTo>
                  <a:pt x="7232" y="4965"/>
                  <a:pt x="7260" y="4939"/>
                  <a:pt x="7246" y="4913"/>
                </a:cubicBezTo>
                <a:cubicBezTo>
                  <a:pt x="7232" y="4939"/>
                  <a:pt x="7219" y="4939"/>
                  <a:pt x="7205" y="4965"/>
                </a:cubicBezTo>
                <a:cubicBezTo>
                  <a:pt x="7205" y="4939"/>
                  <a:pt x="7205" y="4939"/>
                  <a:pt x="7219" y="4913"/>
                </a:cubicBezTo>
                <a:lnTo>
                  <a:pt x="7232" y="4913"/>
                </a:lnTo>
                <a:cubicBezTo>
                  <a:pt x="7219" y="4913"/>
                  <a:pt x="7205" y="4913"/>
                  <a:pt x="7205" y="4913"/>
                </a:cubicBezTo>
                <a:cubicBezTo>
                  <a:pt x="7191" y="4913"/>
                  <a:pt x="7191" y="4913"/>
                  <a:pt x="7191" y="4913"/>
                </a:cubicBezTo>
                <a:cubicBezTo>
                  <a:pt x="7205" y="4886"/>
                  <a:pt x="7205" y="4886"/>
                  <a:pt x="7219" y="4886"/>
                </a:cubicBezTo>
                <a:cubicBezTo>
                  <a:pt x="7205" y="4886"/>
                  <a:pt x="7205" y="4860"/>
                  <a:pt x="7205" y="4860"/>
                </a:cubicBezTo>
                <a:cubicBezTo>
                  <a:pt x="7191" y="4860"/>
                  <a:pt x="7191" y="4860"/>
                  <a:pt x="7179" y="4860"/>
                </a:cubicBezTo>
                <a:cubicBezTo>
                  <a:pt x="7165" y="4860"/>
                  <a:pt x="7151" y="4860"/>
                  <a:pt x="7137" y="4860"/>
                </a:cubicBezTo>
                <a:cubicBezTo>
                  <a:pt x="7124" y="4836"/>
                  <a:pt x="7124" y="4836"/>
                  <a:pt x="7124" y="4809"/>
                </a:cubicBezTo>
                <a:cubicBezTo>
                  <a:pt x="7137" y="4783"/>
                  <a:pt x="7137" y="4757"/>
                  <a:pt x="7151" y="4730"/>
                </a:cubicBezTo>
                <a:cubicBezTo>
                  <a:pt x="7151" y="4706"/>
                  <a:pt x="7165" y="4706"/>
                  <a:pt x="7165" y="4680"/>
                </a:cubicBezTo>
                <a:cubicBezTo>
                  <a:pt x="7165" y="4680"/>
                  <a:pt x="7165" y="4680"/>
                  <a:pt x="7151" y="4680"/>
                </a:cubicBezTo>
                <a:cubicBezTo>
                  <a:pt x="7137" y="4706"/>
                  <a:pt x="7137" y="4730"/>
                  <a:pt x="7111" y="4757"/>
                </a:cubicBezTo>
                <a:cubicBezTo>
                  <a:pt x="7111" y="4730"/>
                  <a:pt x="7124" y="4730"/>
                  <a:pt x="7124" y="4706"/>
                </a:cubicBezTo>
                <a:cubicBezTo>
                  <a:pt x="7111" y="4706"/>
                  <a:pt x="7111" y="4730"/>
                  <a:pt x="7097" y="4706"/>
                </a:cubicBezTo>
                <a:cubicBezTo>
                  <a:pt x="7084" y="4680"/>
                  <a:pt x="7111" y="4680"/>
                  <a:pt x="7111" y="4653"/>
                </a:cubicBezTo>
                <a:cubicBezTo>
                  <a:pt x="7111" y="4627"/>
                  <a:pt x="7097" y="4627"/>
                  <a:pt x="7084" y="4627"/>
                </a:cubicBezTo>
                <a:cubicBezTo>
                  <a:pt x="7070" y="4627"/>
                  <a:pt x="7056" y="4653"/>
                  <a:pt x="7056" y="4627"/>
                </a:cubicBezTo>
                <a:cubicBezTo>
                  <a:pt x="7070" y="4603"/>
                  <a:pt x="7084" y="4603"/>
                  <a:pt x="7097" y="4577"/>
                </a:cubicBezTo>
                <a:cubicBezTo>
                  <a:pt x="7084" y="4577"/>
                  <a:pt x="7070" y="4577"/>
                  <a:pt x="7070" y="4577"/>
                </a:cubicBezTo>
                <a:cubicBezTo>
                  <a:pt x="7056" y="4603"/>
                  <a:pt x="7043" y="4603"/>
                  <a:pt x="7030" y="4603"/>
                </a:cubicBezTo>
                <a:cubicBezTo>
                  <a:pt x="7030" y="4577"/>
                  <a:pt x="7030" y="4577"/>
                  <a:pt x="7016" y="4550"/>
                </a:cubicBezTo>
                <a:cubicBezTo>
                  <a:pt x="7016" y="4550"/>
                  <a:pt x="7030" y="4550"/>
                  <a:pt x="7030" y="4524"/>
                </a:cubicBezTo>
                <a:cubicBezTo>
                  <a:pt x="7030" y="4524"/>
                  <a:pt x="7016" y="4524"/>
                  <a:pt x="7016" y="4497"/>
                </a:cubicBezTo>
                <a:cubicBezTo>
                  <a:pt x="7030" y="4497"/>
                  <a:pt x="7043" y="4497"/>
                  <a:pt x="7043" y="4473"/>
                </a:cubicBezTo>
                <a:cubicBezTo>
                  <a:pt x="7056" y="4473"/>
                  <a:pt x="7084" y="4473"/>
                  <a:pt x="7097" y="4447"/>
                </a:cubicBezTo>
                <a:cubicBezTo>
                  <a:pt x="7111" y="4447"/>
                  <a:pt x="7111" y="4447"/>
                  <a:pt x="7124" y="4447"/>
                </a:cubicBezTo>
                <a:cubicBezTo>
                  <a:pt x="7111" y="4421"/>
                  <a:pt x="7111" y="4421"/>
                  <a:pt x="7111" y="4421"/>
                </a:cubicBezTo>
                <a:cubicBezTo>
                  <a:pt x="7097" y="4421"/>
                  <a:pt x="7097" y="4421"/>
                  <a:pt x="7097" y="4421"/>
                </a:cubicBezTo>
                <a:cubicBezTo>
                  <a:pt x="7084" y="4447"/>
                  <a:pt x="7056" y="4447"/>
                  <a:pt x="7043" y="4473"/>
                </a:cubicBezTo>
                <a:cubicBezTo>
                  <a:pt x="7030" y="4473"/>
                  <a:pt x="7002" y="4473"/>
                  <a:pt x="7002" y="4473"/>
                </a:cubicBezTo>
                <a:cubicBezTo>
                  <a:pt x="7002" y="4447"/>
                  <a:pt x="7016" y="4447"/>
                  <a:pt x="7030" y="4447"/>
                </a:cubicBezTo>
                <a:cubicBezTo>
                  <a:pt x="7043" y="4447"/>
                  <a:pt x="7056" y="4421"/>
                  <a:pt x="7070" y="4394"/>
                </a:cubicBezTo>
                <a:lnTo>
                  <a:pt x="7084" y="4394"/>
                </a:lnTo>
                <a:cubicBezTo>
                  <a:pt x="7084" y="4368"/>
                  <a:pt x="7070" y="4368"/>
                  <a:pt x="7070" y="4368"/>
                </a:cubicBezTo>
                <a:cubicBezTo>
                  <a:pt x="7070" y="4341"/>
                  <a:pt x="7084" y="4341"/>
                  <a:pt x="7097" y="4341"/>
                </a:cubicBezTo>
                <a:cubicBezTo>
                  <a:pt x="7111" y="4341"/>
                  <a:pt x="7111" y="4368"/>
                  <a:pt x="7111" y="4368"/>
                </a:cubicBezTo>
                <a:cubicBezTo>
                  <a:pt x="7124" y="4394"/>
                  <a:pt x="7151" y="4421"/>
                  <a:pt x="7165" y="4394"/>
                </a:cubicBezTo>
                <a:cubicBezTo>
                  <a:pt x="7165" y="4394"/>
                  <a:pt x="7165" y="4394"/>
                  <a:pt x="7151" y="4368"/>
                </a:cubicBezTo>
                <a:lnTo>
                  <a:pt x="7137" y="4368"/>
                </a:lnTo>
                <a:cubicBezTo>
                  <a:pt x="7124" y="4368"/>
                  <a:pt x="7124" y="4317"/>
                  <a:pt x="7111" y="4291"/>
                </a:cubicBezTo>
                <a:cubicBezTo>
                  <a:pt x="7111" y="4317"/>
                  <a:pt x="7097" y="4317"/>
                  <a:pt x="7084" y="4317"/>
                </a:cubicBezTo>
                <a:cubicBezTo>
                  <a:pt x="7084" y="4317"/>
                  <a:pt x="7070" y="4291"/>
                  <a:pt x="7070" y="4265"/>
                </a:cubicBezTo>
                <a:lnTo>
                  <a:pt x="7084" y="4265"/>
                </a:lnTo>
                <a:cubicBezTo>
                  <a:pt x="7070" y="4265"/>
                  <a:pt x="7070" y="4238"/>
                  <a:pt x="7056" y="4238"/>
                </a:cubicBezTo>
                <a:cubicBezTo>
                  <a:pt x="7056" y="4265"/>
                  <a:pt x="7056" y="4265"/>
                  <a:pt x="7056" y="4291"/>
                </a:cubicBezTo>
                <a:cubicBezTo>
                  <a:pt x="7056" y="4317"/>
                  <a:pt x="7056" y="4317"/>
                  <a:pt x="7056" y="4341"/>
                </a:cubicBezTo>
                <a:lnTo>
                  <a:pt x="7056" y="4368"/>
                </a:lnTo>
                <a:cubicBezTo>
                  <a:pt x="7043" y="4341"/>
                  <a:pt x="7043" y="4341"/>
                  <a:pt x="7030" y="4341"/>
                </a:cubicBezTo>
                <a:cubicBezTo>
                  <a:pt x="7030" y="4341"/>
                  <a:pt x="7016" y="4341"/>
                  <a:pt x="7016" y="4368"/>
                </a:cubicBezTo>
                <a:cubicBezTo>
                  <a:pt x="7016" y="4394"/>
                  <a:pt x="7002" y="4421"/>
                  <a:pt x="6990" y="4447"/>
                </a:cubicBezTo>
                <a:cubicBezTo>
                  <a:pt x="6990" y="4447"/>
                  <a:pt x="6990" y="4447"/>
                  <a:pt x="6975" y="4447"/>
                </a:cubicBezTo>
                <a:cubicBezTo>
                  <a:pt x="6962" y="4447"/>
                  <a:pt x="6975" y="4421"/>
                  <a:pt x="6975" y="4421"/>
                </a:cubicBezTo>
                <a:cubicBezTo>
                  <a:pt x="6990" y="4368"/>
                  <a:pt x="6962" y="4317"/>
                  <a:pt x="7002" y="4317"/>
                </a:cubicBezTo>
                <a:cubicBezTo>
                  <a:pt x="7002" y="4291"/>
                  <a:pt x="7002" y="4291"/>
                  <a:pt x="6990" y="4265"/>
                </a:cubicBezTo>
                <a:cubicBezTo>
                  <a:pt x="6975" y="4265"/>
                  <a:pt x="6962" y="4291"/>
                  <a:pt x="6962" y="4265"/>
                </a:cubicBezTo>
                <a:cubicBezTo>
                  <a:pt x="6975" y="4265"/>
                  <a:pt x="6975" y="4238"/>
                  <a:pt x="6975" y="4238"/>
                </a:cubicBezTo>
                <a:cubicBezTo>
                  <a:pt x="6975" y="4238"/>
                  <a:pt x="6975" y="4238"/>
                  <a:pt x="6975" y="4212"/>
                </a:cubicBezTo>
                <a:cubicBezTo>
                  <a:pt x="6962" y="4238"/>
                  <a:pt x="6962" y="4238"/>
                  <a:pt x="6948" y="4238"/>
                </a:cubicBezTo>
                <a:cubicBezTo>
                  <a:pt x="6948" y="4238"/>
                  <a:pt x="6935" y="4238"/>
                  <a:pt x="6935" y="4212"/>
                </a:cubicBezTo>
                <a:cubicBezTo>
                  <a:pt x="6948" y="4188"/>
                  <a:pt x="6975" y="4188"/>
                  <a:pt x="6975" y="4161"/>
                </a:cubicBezTo>
                <a:cubicBezTo>
                  <a:pt x="6975" y="4161"/>
                  <a:pt x="6948" y="4188"/>
                  <a:pt x="6935" y="4188"/>
                </a:cubicBezTo>
                <a:cubicBezTo>
                  <a:pt x="6935" y="4161"/>
                  <a:pt x="6948" y="4109"/>
                  <a:pt x="6921" y="4135"/>
                </a:cubicBezTo>
                <a:cubicBezTo>
                  <a:pt x="6921" y="4135"/>
                  <a:pt x="6895" y="4135"/>
                  <a:pt x="6881" y="4135"/>
                </a:cubicBezTo>
                <a:cubicBezTo>
                  <a:pt x="6908" y="4109"/>
                  <a:pt x="6908" y="4109"/>
                  <a:pt x="6921" y="4084"/>
                </a:cubicBezTo>
                <a:cubicBezTo>
                  <a:pt x="6895" y="4084"/>
                  <a:pt x="6895" y="4109"/>
                  <a:pt x="6881" y="4084"/>
                </a:cubicBezTo>
                <a:cubicBezTo>
                  <a:pt x="6867" y="4084"/>
                  <a:pt x="6867" y="4084"/>
                  <a:pt x="6867" y="4084"/>
                </a:cubicBezTo>
                <a:cubicBezTo>
                  <a:pt x="6867" y="4058"/>
                  <a:pt x="6895" y="4058"/>
                  <a:pt x="6895" y="4058"/>
                </a:cubicBezTo>
                <a:cubicBezTo>
                  <a:pt x="6921" y="4005"/>
                  <a:pt x="6948" y="3979"/>
                  <a:pt x="6975" y="3955"/>
                </a:cubicBezTo>
                <a:cubicBezTo>
                  <a:pt x="6990" y="3955"/>
                  <a:pt x="6990" y="3926"/>
                  <a:pt x="7002" y="3926"/>
                </a:cubicBezTo>
                <a:lnTo>
                  <a:pt x="7002" y="3902"/>
                </a:lnTo>
                <a:cubicBezTo>
                  <a:pt x="7002" y="3902"/>
                  <a:pt x="7030" y="3902"/>
                  <a:pt x="7030" y="3876"/>
                </a:cubicBezTo>
                <a:cubicBezTo>
                  <a:pt x="7056" y="3876"/>
                  <a:pt x="7084" y="3876"/>
                  <a:pt x="7097" y="3849"/>
                </a:cubicBezTo>
                <a:cubicBezTo>
                  <a:pt x="7111" y="3849"/>
                  <a:pt x="7111" y="3849"/>
                  <a:pt x="7111" y="3823"/>
                </a:cubicBezTo>
                <a:lnTo>
                  <a:pt x="7097" y="3823"/>
                </a:lnTo>
                <a:lnTo>
                  <a:pt x="7084" y="3823"/>
                </a:lnTo>
                <a:cubicBezTo>
                  <a:pt x="7070" y="3823"/>
                  <a:pt x="7070" y="3849"/>
                  <a:pt x="7056" y="3849"/>
                </a:cubicBezTo>
                <a:cubicBezTo>
                  <a:pt x="7043" y="3849"/>
                  <a:pt x="7043" y="3849"/>
                  <a:pt x="7030" y="3849"/>
                </a:cubicBezTo>
                <a:cubicBezTo>
                  <a:pt x="7016" y="3876"/>
                  <a:pt x="7002" y="3876"/>
                  <a:pt x="7002" y="3876"/>
                </a:cubicBezTo>
                <a:cubicBezTo>
                  <a:pt x="6990" y="3902"/>
                  <a:pt x="6975" y="3926"/>
                  <a:pt x="6975" y="3926"/>
                </a:cubicBezTo>
                <a:cubicBezTo>
                  <a:pt x="6962" y="3926"/>
                  <a:pt x="6962" y="3955"/>
                  <a:pt x="6948" y="3955"/>
                </a:cubicBezTo>
                <a:cubicBezTo>
                  <a:pt x="6935" y="3979"/>
                  <a:pt x="6921" y="3979"/>
                  <a:pt x="6908" y="4005"/>
                </a:cubicBezTo>
                <a:cubicBezTo>
                  <a:pt x="6908" y="4032"/>
                  <a:pt x="6895" y="4032"/>
                  <a:pt x="6881" y="4032"/>
                </a:cubicBezTo>
                <a:cubicBezTo>
                  <a:pt x="6867" y="4058"/>
                  <a:pt x="6867" y="4032"/>
                  <a:pt x="6867" y="4032"/>
                </a:cubicBezTo>
                <a:cubicBezTo>
                  <a:pt x="6867" y="4032"/>
                  <a:pt x="6867" y="4032"/>
                  <a:pt x="6867" y="4005"/>
                </a:cubicBezTo>
                <a:cubicBezTo>
                  <a:pt x="6867" y="4005"/>
                  <a:pt x="6867" y="4005"/>
                  <a:pt x="6853" y="4005"/>
                </a:cubicBezTo>
                <a:cubicBezTo>
                  <a:pt x="6853" y="4005"/>
                  <a:pt x="6853" y="3979"/>
                  <a:pt x="6867" y="3955"/>
                </a:cubicBezTo>
                <a:cubicBezTo>
                  <a:pt x="6881" y="3955"/>
                  <a:pt x="6881" y="3955"/>
                  <a:pt x="6895" y="3955"/>
                </a:cubicBezTo>
                <a:cubicBezTo>
                  <a:pt x="6895" y="3955"/>
                  <a:pt x="6921" y="3955"/>
                  <a:pt x="6921" y="3926"/>
                </a:cubicBezTo>
                <a:lnTo>
                  <a:pt x="6881" y="3926"/>
                </a:lnTo>
                <a:cubicBezTo>
                  <a:pt x="6895" y="3902"/>
                  <a:pt x="6935" y="3902"/>
                  <a:pt x="6948" y="3902"/>
                </a:cubicBezTo>
                <a:cubicBezTo>
                  <a:pt x="6962" y="3876"/>
                  <a:pt x="6948" y="3849"/>
                  <a:pt x="6935" y="3849"/>
                </a:cubicBezTo>
                <a:cubicBezTo>
                  <a:pt x="6935" y="3876"/>
                  <a:pt x="6935" y="3876"/>
                  <a:pt x="6935" y="3876"/>
                </a:cubicBezTo>
                <a:cubicBezTo>
                  <a:pt x="6921" y="3876"/>
                  <a:pt x="6881" y="3876"/>
                  <a:pt x="6881" y="3849"/>
                </a:cubicBezTo>
                <a:cubicBezTo>
                  <a:pt x="6881" y="3849"/>
                  <a:pt x="6881" y="3849"/>
                  <a:pt x="6881" y="3823"/>
                </a:cubicBezTo>
                <a:cubicBezTo>
                  <a:pt x="6867" y="3823"/>
                  <a:pt x="6853" y="3823"/>
                  <a:pt x="6853" y="3823"/>
                </a:cubicBezTo>
                <a:cubicBezTo>
                  <a:pt x="6853" y="3823"/>
                  <a:pt x="6867" y="3823"/>
                  <a:pt x="6881" y="3799"/>
                </a:cubicBezTo>
                <a:cubicBezTo>
                  <a:pt x="6921" y="3772"/>
                  <a:pt x="6962" y="3772"/>
                  <a:pt x="7002" y="3799"/>
                </a:cubicBezTo>
                <a:cubicBezTo>
                  <a:pt x="7016" y="3799"/>
                  <a:pt x="7016" y="3799"/>
                  <a:pt x="7030" y="3799"/>
                </a:cubicBezTo>
                <a:cubicBezTo>
                  <a:pt x="7030" y="3772"/>
                  <a:pt x="7016" y="3746"/>
                  <a:pt x="7002" y="3746"/>
                </a:cubicBezTo>
                <a:lnTo>
                  <a:pt x="6990" y="3746"/>
                </a:lnTo>
                <a:cubicBezTo>
                  <a:pt x="6975" y="3746"/>
                  <a:pt x="6975" y="3746"/>
                  <a:pt x="6975" y="3746"/>
                </a:cubicBezTo>
                <a:cubicBezTo>
                  <a:pt x="6962" y="3746"/>
                  <a:pt x="6962" y="3746"/>
                  <a:pt x="6948" y="3746"/>
                </a:cubicBezTo>
                <a:cubicBezTo>
                  <a:pt x="6921" y="3772"/>
                  <a:pt x="6867" y="3799"/>
                  <a:pt x="6841" y="3772"/>
                </a:cubicBezTo>
                <a:cubicBezTo>
                  <a:pt x="6853" y="3772"/>
                  <a:pt x="6853" y="3746"/>
                  <a:pt x="6867" y="3746"/>
                </a:cubicBezTo>
                <a:lnTo>
                  <a:pt x="6881" y="3746"/>
                </a:lnTo>
                <a:cubicBezTo>
                  <a:pt x="6895" y="3720"/>
                  <a:pt x="6908" y="3720"/>
                  <a:pt x="6921" y="3693"/>
                </a:cubicBezTo>
                <a:cubicBezTo>
                  <a:pt x="6921" y="3693"/>
                  <a:pt x="6935" y="3669"/>
                  <a:pt x="6948" y="3669"/>
                </a:cubicBezTo>
                <a:cubicBezTo>
                  <a:pt x="6948" y="3669"/>
                  <a:pt x="6962" y="3693"/>
                  <a:pt x="6975" y="3693"/>
                </a:cubicBezTo>
                <a:cubicBezTo>
                  <a:pt x="6990" y="3693"/>
                  <a:pt x="7016" y="3693"/>
                  <a:pt x="7043" y="3693"/>
                </a:cubicBezTo>
                <a:cubicBezTo>
                  <a:pt x="7043" y="3669"/>
                  <a:pt x="7030" y="3669"/>
                  <a:pt x="7030" y="3669"/>
                </a:cubicBezTo>
                <a:cubicBezTo>
                  <a:pt x="7030" y="3643"/>
                  <a:pt x="7043" y="3643"/>
                  <a:pt x="7043" y="3643"/>
                </a:cubicBezTo>
                <a:cubicBezTo>
                  <a:pt x="7043" y="3616"/>
                  <a:pt x="7043" y="3616"/>
                  <a:pt x="7043" y="3616"/>
                </a:cubicBezTo>
                <a:cubicBezTo>
                  <a:pt x="7030" y="3616"/>
                  <a:pt x="7030" y="3616"/>
                  <a:pt x="7016" y="3616"/>
                </a:cubicBezTo>
                <a:cubicBezTo>
                  <a:pt x="7016" y="3643"/>
                  <a:pt x="7002" y="3643"/>
                  <a:pt x="7002" y="3669"/>
                </a:cubicBezTo>
                <a:lnTo>
                  <a:pt x="6990" y="3669"/>
                </a:lnTo>
                <a:cubicBezTo>
                  <a:pt x="6975" y="3669"/>
                  <a:pt x="6962" y="3669"/>
                  <a:pt x="6962" y="3669"/>
                </a:cubicBezTo>
                <a:cubicBezTo>
                  <a:pt x="6962" y="3643"/>
                  <a:pt x="6962" y="3643"/>
                  <a:pt x="6962" y="3643"/>
                </a:cubicBezTo>
                <a:cubicBezTo>
                  <a:pt x="6935" y="3643"/>
                  <a:pt x="6935" y="3669"/>
                  <a:pt x="6921" y="3669"/>
                </a:cubicBezTo>
                <a:cubicBezTo>
                  <a:pt x="6908" y="3669"/>
                  <a:pt x="6908" y="3693"/>
                  <a:pt x="6895" y="3693"/>
                </a:cubicBezTo>
                <a:cubicBezTo>
                  <a:pt x="6895" y="3693"/>
                  <a:pt x="6881" y="3746"/>
                  <a:pt x="6853" y="3720"/>
                </a:cubicBezTo>
                <a:cubicBezTo>
                  <a:pt x="6853" y="3720"/>
                  <a:pt x="6867" y="3693"/>
                  <a:pt x="6867" y="3669"/>
                </a:cubicBezTo>
                <a:cubicBezTo>
                  <a:pt x="6881" y="3669"/>
                  <a:pt x="6881" y="3643"/>
                  <a:pt x="6895" y="3616"/>
                </a:cubicBezTo>
                <a:cubicBezTo>
                  <a:pt x="6908" y="3616"/>
                  <a:pt x="6935" y="3643"/>
                  <a:pt x="6948" y="3616"/>
                </a:cubicBezTo>
                <a:cubicBezTo>
                  <a:pt x="6935" y="3616"/>
                  <a:pt x="6895" y="3616"/>
                  <a:pt x="6895" y="3590"/>
                </a:cubicBezTo>
                <a:cubicBezTo>
                  <a:pt x="6908" y="3590"/>
                  <a:pt x="6908" y="3590"/>
                  <a:pt x="6908" y="3590"/>
                </a:cubicBezTo>
                <a:cubicBezTo>
                  <a:pt x="6921" y="3590"/>
                  <a:pt x="6935" y="3590"/>
                  <a:pt x="6948" y="3590"/>
                </a:cubicBezTo>
                <a:cubicBezTo>
                  <a:pt x="6962" y="3590"/>
                  <a:pt x="6975" y="3616"/>
                  <a:pt x="6975" y="3616"/>
                </a:cubicBezTo>
                <a:cubicBezTo>
                  <a:pt x="6990" y="3616"/>
                  <a:pt x="7002" y="3616"/>
                  <a:pt x="7016" y="3590"/>
                </a:cubicBezTo>
                <a:cubicBezTo>
                  <a:pt x="7030" y="3590"/>
                  <a:pt x="7043" y="3616"/>
                  <a:pt x="7056" y="3616"/>
                </a:cubicBezTo>
                <a:cubicBezTo>
                  <a:pt x="7056" y="3590"/>
                  <a:pt x="7016" y="3590"/>
                  <a:pt x="7016" y="3564"/>
                </a:cubicBezTo>
                <a:cubicBezTo>
                  <a:pt x="7016" y="3540"/>
                  <a:pt x="7030" y="3540"/>
                  <a:pt x="7030" y="3513"/>
                </a:cubicBezTo>
                <a:cubicBezTo>
                  <a:pt x="7030" y="3513"/>
                  <a:pt x="7016" y="3513"/>
                  <a:pt x="7002" y="3540"/>
                </a:cubicBezTo>
                <a:cubicBezTo>
                  <a:pt x="7016" y="3540"/>
                  <a:pt x="7016" y="3540"/>
                  <a:pt x="7016" y="3540"/>
                </a:cubicBezTo>
                <a:cubicBezTo>
                  <a:pt x="7002" y="3564"/>
                  <a:pt x="6990" y="3540"/>
                  <a:pt x="6990" y="3564"/>
                </a:cubicBezTo>
                <a:cubicBezTo>
                  <a:pt x="6975" y="3564"/>
                  <a:pt x="6962" y="3564"/>
                  <a:pt x="6948" y="3564"/>
                </a:cubicBezTo>
                <a:cubicBezTo>
                  <a:pt x="6948" y="3564"/>
                  <a:pt x="6948" y="3564"/>
                  <a:pt x="6935" y="3564"/>
                </a:cubicBezTo>
                <a:cubicBezTo>
                  <a:pt x="6935" y="3564"/>
                  <a:pt x="6921" y="3564"/>
                  <a:pt x="6908" y="3564"/>
                </a:cubicBezTo>
                <a:lnTo>
                  <a:pt x="6895" y="3564"/>
                </a:lnTo>
                <a:cubicBezTo>
                  <a:pt x="6921" y="3540"/>
                  <a:pt x="6921" y="3513"/>
                  <a:pt x="6948" y="3487"/>
                </a:cubicBezTo>
                <a:cubicBezTo>
                  <a:pt x="6962" y="3487"/>
                  <a:pt x="6975" y="3487"/>
                  <a:pt x="6990" y="3487"/>
                </a:cubicBezTo>
                <a:cubicBezTo>
                  <a:pt x="7002" y="3487"/>
                  <a:pt x="7016" y="3487"/>
                  <a:pt x="7030" y="3487"/>
                </a:cubicBezTo>
                <a:cubicBezTo>
                  <a:pt x="7030" y="3461"/>
                  <a:pt x="7043" y="3487"/>
                  <a:pt x="7043" y="3461"/>
                </a:cubicBezTo>
                <a:cubicBezTo>
                  <a:pt x="7056" y="3461"/>
                  <a:pt x="7056" y="3436"/>
                  <a:pt x="7043" y="3436"/>
                </a:cubicBezTo>
                <a:cubicBezTo>
                  <a:pt x="7030" y="3436"/>
                  <a:pt x="7030" y="3436"/>
                  <a:pt x="7016" y="3461"/>
                </a:cubicBezTo>
                <a:cubicBezTo>
                  <a:pt x="7016" y="3436"/>
                  <a:pt x="7030" y="3436"/>
                  <a:pt x="7030" y="3408"/>
                </a:cubicBezTo>
                <a:lnTo>
                  <a:pt x="7030" y="3384"/>
                </a:lnTo>
                <a:lnTo>
                  <a:pt x="7043" y="3357"/>
                </a:lnTo>
                <a:cubicBezTo>
                  <a:pt x="7056" y="3357"/>
                  <a:pt x="7084" y="3357"/>
                  <a:pt x="7084" y="3331"/>
                </a:cubicBezTo>
                <a:cubicBezTo>
                  <a:pt x="7070" y="3331"/>
                  <a:pt x="7070" y="3305"/>
                  <a:pt x="7070" y="3305"/>
                </a:cubicBezTo>
                <a:cubicBezTo>
                  <a:pt x="7056" y="3331"/>
                  <a:pt x="7056" y="3331"/>
                  <a:pt x="7043" y="3331"/>
                </a:cubicBezTo>
                <a:cubicBezTo>
                  <a:pt x="7043" y="3331"/>
                  <a:pt x="7043" y="3331"/>
                  <a:pt x="7056" y="3305"/>
                </a:cubicBezTo>
                <a:cubicBezTo>
                  <a:pt x="7056" y="3305"/>
                  <a:pt x="7043" y="3305"/>
                  <a:pt x="7043" y="3280"/>
                </a:cubicBezTo>
                <a:cubicBezTo>
                  <a:pt x="7056" y="3280"/>
                  <a:pt x="7056" y="3280"/>
                  <a:pt x="7056" y="3280"/>
                </a:cubicBezTo>
                <a:cubicBezTo>
                  <a:pt x="7056" y="3280"/>
                  <a:pt x="7056" y="3280"/>
                  <a:pt x="7043" y="3280"/>
                </a:cubicBezTo>
                <a:cubicBezTo>
                  <a:pt x="7043" y="3254"/>
                  <a:pt x="7043" y="3254"/>
                  <a:pt x="7043" y="3254"/>
                </a:cubicBezTo>
                <a:cubicBezTo>
                  <a:pt x="7056" y="3254"/>
                  <a:pt x="7056" y="3254"/>
                  <a:pt x="7056" y="3228"/>
                </a:cubicBezTo>
                <a:cubicBezTo>
                  <a:pt x="7070" y="3228"/>
                  <a:pt x="7056" y="3228"/>
                  <a:pt x="7056" y="3228"/>
                </a:cubicBezTo>
                <a:cubicBezTo>
                  <a:pt x="7056" y="3201"/>
                  <a:pt x="7056" y="3201"/>
                  <a:pt x="7056" y="3201"/>
                </a:cubicBezTo>
                <a:cubicBezTo>
                  <a:pt x="7070" y="3201"/>
                  <a:pt x="7070" y="3175"/>
                  <a:pt x="7070" y="3175"/>
                </a:cubicBezTo>
                <a:lnTo>
                  <a:pt x="7084" y="3151"/>
                </a:lnTo>
                <a:cubicBezTo>
                  <a:pt x="7070" y="3151"/>
                  <a:pt x="7070" y="3151"/>
                  <a:pt x="7056" y="3151"/>
                </a:cubicBezTo>
                <a:cubicBezTo>
                  <a:pt x="7043" y="3151"/>
                  <a:pt x="7043" y="3175"/>
                  <a:pt x="7030" y="3175"/>
                </a:cubicBezTo>
                <a:lnTo>
                  <a:pt x="7030" y="3151"/>
                </a:lnTo>
                <a:cubicBezTo>
                  <a:pt x="7016" y="3151"/>
                  <a:pt x="7016" y="3175"/>
                  <a:pt x="7002" y="3175"/>
                </a:cubicBezTo>
                <a:cubicBezTo>
                  <a:pt x="6975" y="3175"/>
                  <a:pt x="6962" y="3175"/>
                  <a:pt x="6948" y="3151"/>
                </a:cubicBezTo>
                <a:cubicBezTo>
                  <a:pt x="6935" y="3151"/>
                  <a:pt x="6921" y="3124"/>
                  <a:pt x="6908" y="3098"/>
                </a:cubicBezTo>
                <a:cubicBezTo>
                  <a:pt x="6895" y="3098"/>
                  <a:pt x="6895" y="3098"/>
                  <a:pt x="6895" y="3098"/>
                </a:cubicBezTo>
                <a:cubicBezTo>
                  <a:pt x="6895" y="3098"/>
                  <a:pt x="6895" y="3098"/>
                  <a:pt x="6895" y="3124"/>
                </a:cubicBezTo>
                <a:cubicBezTo>
                  <a:pt x="6867" y="3098"/>
                  <a:pt x="6841" y="3098"/>
                  <a:pt x="6841" y="3072"/>
                </a:cubicBezTo>
                <a:cubicBezTo>
                  <a:pt x="6841" y="3072"/>
                  <a:pt x="6841" y="3072"/>
                  <a:pt x="6841" y="3045"/>
                </a:cubicBezTo>
                <a:cubicBezTo>
                  <a:pt x="6827" y="3045"/>
                  <a:pt x="6827" y="3045"/>
                  <a:pt x="6813" y="3045"/>
                </a:cubicBezTo>
                <a:cubicBezTo>
                  <a:pt x="6827" y="3021"/>
                  <a:pt x="6841" y="2995"/>
                  <a:pt x="6853" y="2995"/>
                </a:cubicBezTo>
                <a:cubicBezTo>
                  <a:pt x="6867" y="2995"/>
                  <a:pt x="6867" y="3021"/>
                  <a:pt x="6881" y="3021"/>
                </a:cubicBezTo>
                <a:cubicBezTo>
                  <a:pt x="6895" y="3021"/>
                  <a:pt x="6908" y="2995"/>
                  <a:pt x="6921" y="2995"/>
                </a:cubicBezTo>
                <a:cubicBezTo>
                  <a:pt x="6935" y="3021"/>
                  <a:pt x="6962" y="3045"/>
                  <a:pt x="6975" y="3045"/>
                </a:cubicBezTo>
                <a:cubicBezTo>
                  <a:pt x="6990" y="3072"/>
                  <a:pt x="6990" y="3072"/>
                  <a:pt x="7002" y="3072"/>
                </a:cubicBezTo>
                <a:cubicBezTo>
                  <a:pt x="7016" y="3072"/>
                  <a:pt x="7043" y="3098"/>
                  <a:pt x="7056" y="3098"/>
                </a:cubicBezTo>
                <a:cubicBezTo>
                  <a:pt x="7056" y="3072"/>
                  <a:pt x="7070" y="3072"/>
                  <a:pt x="7056" y="3072"/>
                </a:cubicBezTo>
                <a:cubicBezTo>
                  <a:pt x="7056" y="3045"/>
                  <a:pt x="7056" y="3045"/>
                  <a:pt x="7056" y="3045"/>
                </a:cubicBezTo>
                <a:cubicBezTo>
                  <a:pt x="7056" y="3045"/>
                  <a:pt x="7056" y="3072"/>
                  <a:pt x="7043" y="3072"/>
                </a:cubicBezTo>
                <a:cubicBezTo>
                  <a:pt x="7030" y="3072"/>
                  <a:pt x="7030" y="3072"/>
                  <a:pt x="7016" y="3045"/>
                </a:cubicBezTo>
                <a:cubicBezTo>
                  <a:pt x="7030" y="3045"/>
                  <a:pt x="7043" y="3045"/>
                  <a:pt x="7043" y="3045"/>
                </a:cubicBezTo>
                <a:cubicBezTo>
                  <a:pt x="7056" y="3021"/>
                  <a:pt x="7016" y="3021"/>
                  <a:pt x="7016" y="2995"/>
                </a:cubicBezTo>
                <a:cubicBezTo>
                  <a:pt x="7030" y="2995"/>
                  <a:pt x="7043" y="2995"/>
                  <a:pt x="7043" y="2995"/>
                </a:cubicBezTo>
                <a:cubicBezTo>
                  <a:pt x="7043" y="2968"/>
                  <a:pt x="6975" y="2968"/>
                  <a:pt x="6975" y="2942"/>
                </a:cubicBezTo>
                <a:cubicBezTo>
                  <a:pt x="6990" y="2942"/>
                  <a:pt x="6990" y="2942"/>
                  <a:pt x="6990" y="2942"/>
                </a:cubicBezTo>
                <a:cubicBezTo>
                  <a:pt x="6990" y="2942"/>
                  <a:pt x="7030" y="2968"/>
                  <a:pt x="7030" y="2942"/>
                </a:cubicBezTo>
                <a:cubicBezTo>
                  <a:pt x="7030" y="2916"/>
                  <a:pt x="7016" y="2916"/>
                  <a:pt x="7002" y="2916"/>
                </a:cubicBezTo>
                <a:cubicBezTo>
                  <a:pt x="6990" y="2916"/>
                  <a:pt x="7002" y="2889"/>
                  <a:pt x="6990" y="2889"/>
                </a:cubicBezTo>
                <a:cubicBezTo>
                  <a:pt x="6990" y="2865"/>
                  <a:pt x="6962" y="2916"/>
                  <a:pt x="6935" y="2916"/>
                </a:cubicBezTo>
                <a:cubicBezTo>
                  <a:pt x="6948" y="2916"/>
                  <a:pt x="6948" y="2889"/>
                  <a:pt x="6948" y="2889"/>
                </a:cubicBezTo>
                <a:cubicBezTo>
                  <a:pt x="6962" y="2889"/>
                  <a:pt x="6962" y="2889"/>
                  <a:pt x="6962" y="2865"/>
                </a:cubicBezTo>
                <a:cubicBezTo>
                  <a:pt x="6975" y="2865"/>
                  <a:pt x="6990" y="2865"/>
                  <a:pt x="7002" y="2839"/>
                </a:cubicBezTo>
                <a:cubicBezTo>
                  <a:pt x="6990" y="2839"/>
                  <a:pt x="6990" y="2839"/>
                  <a:pt x="6975" y="2839"/>
                </a:cubicBezTo>
                <a:cubicBezTo>
                  <a:pt x="6962" y="2839"/>
                  <a:pt x="6948" y="2889"/>
                  <a:pt x="6935" y="2865"/>
                </a:cubicBezTo>
                <a:lnTo>
                  <a:pt x="6935" y="2839"/>
                </a:lnTo>
                <a:cubicBezTo>
                  <a:pt x="6948" y="2839"/>
                  <a:pt x="6990" y="2812"/>
                  <a:pt x="6990" y="2812"/>
                </a:cubicBezTo>
                <a:lnTo>
                  <a:pt x="6990" y="2786"/>
                </a:lnTo>
                <a:cubicBezTo>
                  <a:pt x="6975" y="2812"/>
                  <a:pt x="6962" y="2812"/>
                  <a:pt x="6948" y="2812"/>
                </a:cubicBezTo>
                <a:cubicBezTo>
                  <a:pt x="6935" y="2812"/>
                  <a:pt x="6935" y="2812"/>
                  <a:pt x="6921" y="2812"/>
                </a:cubicBezTo>
                <a:cubicBezTo>
                  <a:pt x="6921" y="2812"/>
                  <a:pt x="6908" y="2812"/>
                  <a:pt x="6908" y="2786"/>
                </a:cubicBezTo>
                <a:cubicBezTo>
                  <a:pt x="6921" y="2786"/>
                  <a:pt x="6935" y="2760"/>
                  <a:pt x="6935" y="2736"/>
                </a:cubicBezTo>
                <a:cubicBezTo>
                  <a:pt x="6908" y="2736"/>
                  <a:pt x="6908" y="2760"/>
                  <a:pt x="6908" y="2786"/>
                </a:cubicBezTo>
                <a:lnTo>
                  <a:pt x="6895" y="2786"/>
                </a:lnTo>
                <a:cubicBezTo>
                  <a:pt x="6895" y="2760"/>
                  <a:pt x="6908" y="2760"/>
                  <a:pt x="6895" y="2760"/>
                </a:cubicBezTo>
                <a:cubicBezTo>
                  <a:pt x="6895" y="2786"/>
                  <a:pt x="6881" y="2786"/>
                  <a:pt x="6867" y="2786"/>
                </a:cubicBezTo>
                <a:cubicBezTo>
                  <a:pt x="6867" y="2812"/>
                  <a:pt x="6867" y="2865"/>
                  <a:pt x="6853" y="2865"/>
                </a:cubicBezTo>
                <a:cubicBezTo>
                  <a:pt x="6827" y="2889"/>
                  <a:pt x="6800" y="2865"/>
                  <a:pt x="6786" y="2865"/>
                </a:cubicBezTo>
                <a:cubicBezTo>
                  <a:pt x="6773" y="2865"/>
                  <a:pt x="6773" y="2865"/>
                  <a:pt x="6760" y="2865"/>
                </a:cubicBezTo>
                <a:cubicBezTo>
                  <a:pt x="6760" y="2839"/>
                  <a:pt x="6760" y="2839"/>
                  <a:pt x="6760" y="2839"/>
                </a:cubicBezTo>
                <a:cubicBezTo>
                  <a:pt x="6760" y="2812"/>
                  <a:pt x="6760" y="2812"/>
                  <a:pt x="6760" y="2812"/>
                </a:cubicBezTo>
                <a:cubicBezTo>
                  <a:pt x="6760" y="2812"/>
                  <a:pt x="6786" y="2812"/>
                  <a:pt x="6786" y="2786"/>
                </a:cubicBezTo>
                <a:cubicBezTo>
                  <a:pt x="6800" y="2786"/>
                  <a:pt x="6813" y="2760"/>
                  <a:pt x="6813" y="2760"/>
                </a:cubicBezTo>
                <a:cubicBezTo>
                  <a:pt x="6827" y="2760"/>
                  <a:pt x="6841" y="2736"/>
                  <a:pt x="6827" y="2736"/>
                </a:cubicBezTo>
                <a:cubicBezTo>
                  <a:pt x="6827" y="2736"/>
                  <a:pt x="6827" y="2736"/>
                  <a:pt x="6813" y="2736"/>
                </a:cubicBezTo>
                <a:cubicBezTo>
                  <a:pt x="6800" y="2760"/>
                  <a:pt x="6773" y="2760"/>
                  <a:pt x="6773" y="2736"/>
                </a:cubicBezTo>
                <a:cubicBezTo>
                  <a:pt x="6773" y="2736"/>
                  <a:pt x="6800" y="2709"/>
                  <a:pt x="6813" y="2683"/>
                </a:cubicBezTo>
                <a:cubicBezTo>
                  <a:pt x="6813" y="2683"/>
                  <a:pt x="6827" y="2656"/>
                  <a:pt x="6813" y="2656"/>
                </a:cubicBezTo>
                <a:cubicBezTo>
                  <a:pt x="6800" y="2632"/>
                  <a:pt x="6773" y="2656"/>
                  <a:pt x="6773" y="2632"/>
                </a:cubicBezTo>
                <a:cubicBezTo>
                  <a:pt x="6786" y="2632"/>
                  <a:pt x="6800" y="2632"/>
                  <a:pt x="6800" y="2632"/>
                </a:cubicBezTo>
                <a:cubicBezTo>
                  <a:pt x="6813" y="2632"/>
                  <a:pt x="6813" y="2632"/>
                  <a:pt x="6827" y="2632"/>
                </a:cubicBezTo>
                <a:cubicBezTo>
                  <a:pt x="6827" y="2632"/>
                  <a:pt x="6841" y="2632"/>
                  <a:pt x="6853" y="2632"/>
                </a:cubicBezTo>
                <a:cubicBezTo>
                  <a:pt x="6853" y="2632"/>
                  <a:pt x="6853" y="2606"/>
                  <a:pt x="6841" y="2606"/>
                </a:cubicBezTo>
                <a:cubicBezTo>
                  <a:pt x="6841" y="2580"/>
                  <a:pt x="6841" y="2553"/>
                  <a:pt x="6813" y="2580"/>
                </a:cubicBezTo>
                <a:cubicBezTo>
                  <a:pt x="6813" y="2553"/>
                  <a:pt x="6827" y="2527"/>
                  <a:pt x="6827" y="2527"/>
                </a:cubicBezTo>
                <a:cubicBezTo>
                  <a:pt x="6813" y="2527"/>
                  <a:pt x="6813" y="2527"/>
                  <a:pt x="6813" y="2527"/>
                </a:cubicBezTo>
                <a:cubicBezTo>
                  <a:pt x="6800" y="2527"/>
                  <a:pt x="6800" y="2503"/>
                  <a:pt x="6800" y="2503"/>
                </a:cubicBezTo>
                <a:cubicBezTo>
                  <a:pt x="6786" y="2503"/>
                  <a:pt x="6786" y="2503"/>
                  <a:pt x="6773" y="2503"/>
                </a:cubicBezTo>
                <a:cubicBezTo>
                  <a:pt x="6786" y="2503"/>
                  <a:pt x="6786" y="2474"/>
                  <a:pt x="6800" y="2474"/>
                </a:cubicBezTo>
                <a:cubicBezTo>
                  <a:pt x="6800" y="2450"/>
                  <a:pt x="6800" y="2450"/>
                  <a:pt x="6800" y="2450"/>
                </a:cubicBezTo>
                <a:cubicBezTo>
                  <a:pt x="6813" y="2450"/>
                  <a:pt x="6813" y="2424"/>
                  <a:pt x="6813" y="2424"/>
                </a:cubicBezTo>
                <a:cubicBezTo>
                  <a:pt x="6800" y="2424"/>
                  <a:pt x="6800" y="2424"/>
                  <a:pt x="6786" y="2424"/>
                </a:cubicBezTo>
                <a:cubicBezTo>
                  <a:pt x="6786" y="2397"/>
                  <a:pt x="6786" y="2397"/>
                  <a:pt x="6773" y="2397"/>
                </a:cubicBezTo>
                <a:cubicBezTo>
                  <a:pt x="6773" y="2371"/>
                  <a:pt x="6773" y="2371"/>
                  <a:pt x="6773" y="2371"/>
                </a:cubicBezTo>
                <a:cubicBezTo>
                  <a:pt x="6760" y="2371"/>
                  <a:pt x="6773" y="2347"/>
                  <a:pt x="6773" y="2347"/>
                </a:cubicBezTo>
                <a:cubicBezTo>
                  <a:pt x="6786" y="2347"/>
                  <a:pt x="6786" y="2347"/>
                  <a:pt x="6786" y="2347"/>
                </a:cubicBezTo>
                <a:cubicBezTo>
                  <a:pt x="6773" y="2320"/>
                  <a:pt x="6746" y="2294"/>
                  <a:pt x="6760" y="2268"/>
                </a:cubicBezTo>
                <a:cubicBezTo>
                  <a:pt x="6746" y="2268"/>
                  <a:pt x="6732" y="2268"/>
                  <a:pt x="6705" y="2268"/>
                </a:cubicBezTo>
                <a:cubicBezTo>
                  <a:pt x="6732" y="2268"/>
                  <a:pt x="6746" y="2241"/>
                  <a:pt x="6760" y="2217"/>
                </a:cubicBezTo>
                <a:cubicBezTo>
                  <a:pt x="6760" y="2217"/>
                  <a:pt x="6773" y="2217"/>
                  <a:pt x="6773" y="2191"/>
                </a:cubicBezTo>
                <a:cubicBezTo>
                  <a:pt x="6773" y="2191"/>
                  <a:pt x="6746" y="2164"/>
                  <a:pt x="6732" y="2164"/>
                </a:cubicBezTo>
                <a:cubicBezTo>
                  <a:pt x="6732" y="2138"/>
                  <a:pt x="6732" y="2087"/>
                  <a:pt x="6718" y="2087"/>
                </a:cubicBezTo>
                <a:cubicBezTo>
                  <a:pt x="6705" y="2087"/>
                  <a:pt x="6692" y="2061"/>
                  <a:pt x="6692" y="2061"/>
                </a:cubicBezTo>
                <a:lnTo>
                  <a:pt x="6678" y="2035"/>
                </a:lnTo>
                <a:cubicBezTo>
                  <a:pt x="6678" y="2008"/>
                  <a:pt x="6664" y="1984"/>
                  <a:pt x="6664" y="1956"/>
                </a:cubicBezTo>
                <a:cubicBezTo>
                  <a:pt x="6651" y="1931"/>
                  <a:pt x="6664" y="1905"/>
                  <a:pt x="6651" y="1905"/>
                </a:cubicBezTo>
                <a:lnTo>
                  <a:pt x="6637" y="1905"/>
                </a:lnTo>
                <a:cubicBezTo>
                  <a:pt x="6624" y="1905"/>
                  <a:pt x="6624" y="1879"/>
                  <a:pt x="6624" y="1879"/>
                </a:cubicBezTo>
                <a:cubicBezTo>
                  <a:pt x="6611" y="1852"/>
                  <a:pt x="6597" y="1852"/>
                  <a:pt x="6597" y="1852"/>
                </a:cubicBezTo>
                <a:cubicBezTo>
                  <a:pt x="6597" y="1852"/>
                  <a:pt x="6597" y="1828"/>
                  <a:pt x="6583" y="1802"/>
                </a:cubicBezTo>
                <a:cubicBezTo>
                  <a:pt x="6583" y="1802"/>
                  <a:pt x="6557" y="1802"/>
                  <a:pt x="6543" y="1802"/>
                </a:cubicBezTo>
                <a:cubicBezTo>
                  <a:pt x="6543" y="1802"/>
                  <a:pt x="6543" y="1775"/>
                  <a:pt x="6529" y="1775"/>
                </a:cubicBezTo>
                <a:cubicBezTo>
                  <a:pt x="6516" y="1775"/>
                  <a:pt x="6516" y="1802"/>
                  <a:pt x="6516" y="1802"/>
                </a:cubicBezTo>
                <a:cubicBezTo>
                  <a:pt x="6516" y="1775"/>
                  <a:pt x="6503" y="1749"/>
                  <a:pt x="6488" y="1749"/>
                </a:cubicBezTo>
                <a:cubicBezTo>
                  <a:pt x="6476" y="1775"/>
                  <a:pt x="6462" y="1802"/>
                  <a:pt x="6462" y="1802"/>
                </a:cubicBezTo>
                <a:cubicBezTo>
                  <a:pt x="6448" y="1802"/>
                  <a:pt x="6448" y="1775"/>
                  <a:pt x="6448" y="1775"/>
                </a:cubicBezTo>
                <a:cubicBezTo>
                  <a:pt x="6448" y="1775"/>
                  <a:pt x="6434" y="1802"/>
                  <a:pt x="6422" y="1802"/>
                </a:cubicBezTo>
                <a:cubicBezTo>
                  <a:pt x="6408" y="1802"/>
                  <a:pt x="6408" y="1802"/>
                  <a:pt x="6394" y="1802"/>
                </a:cubicBezTo>
                <a:cubicBezTo>
                  <a:pt x="6394" y="1802"/>
                  <a:pt x="6394" y="1828"/>
                  <a:pt x="6380" y="1828"/>
                </a:cubicBezTo>
                <a:cubicBezTo>
                  <a:pt x="6367" y="1802"/>
                  <a:pt x="6394" y="1775"/>
                  <a:pt x="6394" y="1749"/>
                </a:cubicBezTo>
                <a:cubicBezTo>
                  <a:pt x="6367" y="1749"/>
                  <a:pt x="6354" y="1775"/>
                  <a:pt x="6354" y="1802"/>
                </a:cubicBezTo>
                <a:cubicBezTo>
                  <a:pt x="6354" y="1802"/>
                  <a:pt x="6354" y="1802"/>
                  <a:pt x="6354" y="1775"/>
                </a:cubicBezTo>
                <a:cubicBezTo>
                  <a:pt x="6354" y="1775"/>
                  <a:pt x="6354" y="1775"/>
                  <a:pt x="6340" y="1775"/>
                </a:cubicBezTo>
                <a:cubicBezTo>
                  <a:pt x="6340" y="1775"/>
                  <a:pt x="6340" y="1775"/>
                  <a:pt x="6340" y="1749"/>
                </a:cubicBezTo>
                <a:cubicBezTo>
                  <a:pt x="6327" y="1775"/>
                  <a:pt x="6327" y="1775"/>
                  <a:pt x="6327" y="1775"/>
                </a:cubicBezTo>
                <a:cubicBezTo>
                  <a:pt x="6313" y="1775"/>
                  <a:pt x="6327" y="1775"/>
                  <a:pt x="6327" y="1802"/>
                </a:cubicBezTo>
                <a:cubicBezTo>
                  <a:pt x="6299" y="1828"/>
                  <a:pt x="6259" y="1775"/>
                  <a:pt x="6245" y="1723"/>
                </a:cubicBezTo>
                <a:cubicBezTo>
                  <a:pt x="6245" y="1723"/>
                  <a:pt x="6232" y="1723"/>
                  <a:pt x="6232" y="1699"/>
                </a:cubicBezTo>
                <a:cubicBezTo>
                  <a:pt x="6232" y="1699"/>
                  <a:pt x="6245" y="1699"/>
                  <a:pt x="6259" y="1699"/>
                </a:cubicBezTo>
                <a:cubicBezTo>
                  <a:pt x="6273" y="1699"/>
                  <a:pt x="6273" y="1672"/>
                  <a:pt x="6273" y="1672"/>
                </a:cubicBezTo>
                <a:cubicBezTo>
                  <a:pt x="6287" y="1672"/>
                  <a:pt x="6299" y="1672"/>
                  <a:pt x="6299" y="1646"/>
                </a:cubicBezTo>
                <a:cubicBezTo>
                  <a:pt x="6287" y="1646"/>
                  <a:pt x="6259" y="1646"/>
                  <a:pt x="6245" y="1619"/>
                </a:cubicBezTo>
                <a:cubicBezTo>
                  <a:pt x="6232" y="1619"/>
                  <a:pt x="6245" y="1593"/>
                  <a:pt x="6245" y="1593"/>
                </a:cubicBezTo>
                <a:cubicBezTo>
                  <a:pt x="6245" y="1593"/>
                  <a:pt x="6245" y="1593"/>
                  <a:pt x="6232" y="1593"/>
                </a:cubicBezTo>
                <a:cubicBezTo>
                  <a:pt x="6218" y="1593"/>
                  <a:pt x="6205" y="1593"/>
                  <a:pt x="6205" y="1569"/>
                </a:cubicBezTo>
                <a:cubicBezTo>
                  <a:pt x="6218" y="1569"/>
                  <a:pt x="6218" y="1543"/>
                  <a:pt x="6232" y="1543"/>
                </a:cubicBezTo>
                <a:cubicBezTo>
                  <a:pt x="6232" y="1543"/>
                  <a:pt x="6232" y="1516"/>
                  <a:pt x="6245" y="1516"/>
                </a:cubicBezTo>
                <a:cubicBezTo>
                  <a:pt x="6259" y="1516"/>
                  <a:pt x="6259" y="1516"/>
                  <a:pt x="6273" y="1543"/>
                </a:cubicBezTo>
                <a:cubicBezTo>
                  <a:pt x="6287" y="1543"/>
                  <a:pt x="6313" y="1543"/>
                  <a:pt x="6327" y="1543"/>
                </a:cubicBezTo>
                <a:cubicBezTo>
                  <a:pt x="6340" y="1543"/>
                  <a:pt x="6354" y="1569"/>
                  <a:pt x="6367" y="1543"/>
                </a:cubicBezTo>
                <a:cubicBezTo>
                  <a:pt x="6354" y="1543"/>
                  <a:pt x="6354" y="1543"/>
                  <a:pt x="6354" y="1543"/>
                </a:cubicBezTo>
                <a:cubicBezTo>
                  <a:pt x="6340" y="1516"/>
                  <a:pt x="6313" y="1543"/>
                  <a:pt x="6313" y="1516"/>
                </a:cubicBezTo>
                <a:cubicBezTo>
                  <a:pt x="6327" y="1490"/>
                  <a:pt x="6380" y="1516"/>
                  <a:pt x="6394" y="1516"/>
                </a:cubicBezTo>
                <a:cubicBezTo>
                  <a:pt x="6394" y="1516"/>
                  <a:pt x="6394" y="1516"/>
                  <a:pt x="6408" y="1516"/>
                </a:cubicBezTo>
                <a:cubicBezTo>
                  <a:pt x="6394" y="1490"/>
                  <a:pt x="6422" y="1516"/>
                  <a:pt x="6422" y="1490"/>
                </a:cubicBezTo>
                <a:cubicBezTo>
                  <a:pt x="6422" y="1464"/>
                  <a:pt x="6408" y="1464"/>
                  <a:pt x="6408" y="1437"/>
                </a:cubicBezTo>
                <a:cubicBezTo>
                  <a:pt x="6394" y="1437"/>
                  <a:pt x="6394" y="1464"/>
                  <a:pt x="6394" y="1464"/>
                </a:cubicBezTo>
                <a:lnTo>
                  <a:pt x="6380" y="1464"/>
                </a:lnTo>
                <a:cubicBezTo>
                  <a:pt x="6367" y="1490"/>
                  <a:pt x="6340" y="1464"/>
                  <a:pt x="6327" y="1464"/>
                </a:cubicBezTo>
                <a:lnTo>
                  <a:pt x="6313" y="1490"/>
                </a:lnTo>
                <a:cubicBezTo>
                  <a:pt x="6299" y="1464"/>
                  <a:pt x="6299" y="1464"/>
                  <a:pt x="6287" y="1437"/>
                </a:cubicBezTo>
                <a:cubicBezTo>
                  <a:pt x="6273" y="1437"/>
                  <a:pt x="6273" y="1437"/>
                  <a:pt x="6273" y="1437"/>
                </a:cubicBezTo>
                <a:lnTo>
                  <a:pt x="6299" y="1413"/>
                </a:lnTo>
                <a:cubicBezTo>
                  <a:pt x="6287" y="1413"/>
                  <a:pt x="6273" y="1413"/>
                  <a:pt x="6273" y="1413"/>
                </a:cubicBezTo>
                <a:cubicBezTo>
                  <a:pt x="6273" y="1413"/>
                  <a:pt x="6287" y="1387"/>
                  <a:pt x="6299" y="1387"/>
                </a:cubicBezTo>
                <a:cubicBezTo>
                  <a:pt x="6273" y="1387"/>
                  <a:pt x="6259" y="1360"/>
                  <a:pt x="6245" y="1360"/>
                </a:cubicBezTo>
                <a:cubicBezTo>
                  <a:pt x="6232" y="1360"/>
                  <a:pt x="6232" y="1360"/>
                  <a:pt x="6218" y="1360"/>
                </a:cubicBezTo>
                <a:cubicBezTo>
                  <a:pt x="6218" y="1334"/>
                  <a:pt x="6218" y="1308"/>
                  <a:pt x="6205" y="1283"/>
                </a:cubicBezTo>
                <a:cubicBezTo>
                  <a:pt x="6218" y="1283"/>
                  <a:pt x="6232" y="1257"/>
                  <a:pt x="6232" y="1257"/>
                </a:cubicBezTo>
                <a:cubicBezTo>
                  <a:pt x="6232" y="1257"/>
                  <a:pt x="6232" y="1257"/>
                  <a:pt x="6232" y="1231"/>
                </a:cubicBezTo>
                <a:cubicBezTo>
                  <a:pt x="6245" y="1231"/>
                  <a:pt x="6245" y="1204"/>
                  <a:pt x="6245" y="1204"/>
                </a:cubicBezTo>
                <a:cubicBezTo>
                  <a:pt x="6259" y="1204"/>
                  <a:pt x="6273" y="1204"/>
                  <a:pt x="6287" y="1204"/>
                </a:cubicBezTo>
                <a:cubicBezTo>
                  <a:pt x="6299" y="1204"/>
                  <a:pt x="6299" y="1204"/>
                  <a:pt x="6313" y="1204"/>
                </a:cubicBezTo>
                <a:lnTo>
                  <a:pt x="6327" y="1180"/>
                </a:lnTo>
                <a:cubicBezTo>
                  <a:pt x="6340" y="1180"/>
                  <a:pt x="6340" y="1180"/>
                  <a:pt x="6340" y="1180"/>
                </a:cubicBezTo>
                <a:cubicBezTo>
                  <a:pt x="6354" y="1180"/>
                  <a:pt x="6354" y="1180"/>
                  <a:pt x="6367" y="1154"/>
                </a:cubicBezTo>
                <a:cubicBezTo>
                  <a:pt x="6380" y="1154"/>
                  <a:pt x="6394" y="1127"/>
                  <a:pt x="6408" y="1127"/>
                </a:cubicBezTo>
                <a:cubicBezTo>
                  <a:pt x="6434" y="1127"/>
                  <a:pt x="6448" y="1127"/>
                  <a:pt x="6462" y="1127"/>
                </a:cubicBezTo>
                <a:cubicBezTo>
                  <a:pt x="6476" y="1127"/>
                  <a:pt x="6488" y="1101"/>
                  <a:pt x="6503" y="1101"/>
                </a:cubicBezTo>
                <a:cubicBezTo>
                  <a:pt x="6503" y="1101"/>
                  <a:pt x="6503" y="1101"/>
                  <a:pt x="6516" y="1101"/>
                </a:cubicBezTo>
                <a:cubicBezTo>
                  <a:pt x="6529" y="1101"/>
                  <a:pt x="6543" y="1075"/>
                  <a:pt x="6557" y="1050"/>
                </a:cubicBezTo>
                <a:lnTo>
                  <a:pt x="6557" y="1022"/>
                </a:lnTo>
                <a:cubicBezTo>
                  <a:pt x="6557" y="998"/>
                  <a:pt x="6569" y="971"/>
                  <a:pt x="6583" y="945"/>
                </a:cubicBezTo>
                <a:cubicBezTo>
                  <a:pt x="6583" y="945"/>
                  <a:pt x="6597" y="919"/>
                  <a:pt x="6611" y="919"/>
                </a:cubicBezTo>
                <a:cubicBezTo>
                  <a:pt x="6611" y="895"/>
                  <a:pt x="6597" y="895"/>
                  <a:pt x="6597" y="895"/>
                </a:cubicBezTo>
                <a:cubicBezTo>
                  <a:pt x="6597" y="919"/>
                  <a:pt x="6557" y="945"/>
                  <a:pt x="6529" y="945"/>
                </a:cubicBezTo>
                <a:cubicBezTo>
                  <a:pt x="6529" y="945"/>
                  <a:pt x="6503" y="945"/>
                  <a:pt x="6503" y="919"/>
                </a:cubicBezTo>
                <a:cubicBezTo>
                  <a:pt x="6503" y="895"/>
                  <a:pt x="6529" y="868"/>
                  <a:pt x="6529" y="842"/>
                </a:cubicBezTo>
                <a:cubicBezTo>
                  <a:pt x="6529" y="842"/>
                  <a:pt x="6529" y="842"/>
                  <a:pt x="6543" y="815"/>
                </a:cubicBezTo>
                <a:cubicBezTo>
                  <a:pt x="6543" y="815"/>
                  <a:pt x="6557" y="789"/>
                  <a:pt x="6569" y="789"/>
                </a:cubicBezTo>
                <a:cubicBezTo>
                  <a:pt x="6583" y="765"/>
                  <a:pt x="6611" y="765"/>
                  <a:pt x="6611" y="739"/>
                </a:cubicBezTo>
                <a:cubicBezTo>
                  <a:pt x="6624" y="712"/>
                  <a:pt x="6637" y="712"/>
                  <a:pt x="6637" y="712"/>
                </a:cubicBezTo>
                <a:cubicBezTo>
                  <a:pt x="6637" y="712"/>
                  <a:pt x="6651" y="712"/>
                  <a:pt x="6651" y="686"/>
                </a:cubicBezTo>
                <a:cubicBezTo>
                  <a:pt x="6664" y="686"/>
                  <a:pt x="6678" y="712"/>
                  <a:pt x="6692" y="712"/>
                </a:cubicBezTo>
                <a:cubicBezTo>
                  <a:pt x="6705" y="712"/>
                  <a:pt x="6718" y="712"/>
                  <a:pt x="6718" y="712"/>
                </a:cubicBezTo>
                <a:cubicBezTo>
                  <a:pt x="6718" y="686"/>
                  <a:pt x="6718" y="686"/>
                  <a:pt x="6718" y="686"/>
                </a:cubicBezTo>
                <a:cubicBezTo>
                  <a:pt x="6718" y="659"/>
                  <a:pt x="6718" y="659"/>
                  <a:pt x="6718" y="659"/>
                </a:cubicBezTo>
                <a:cubicBezTo>
                  <a:pt x="6718" y="659"/>
                  <a:pt x="6732" y="635"/>
                  <a:pt x="6732" y="609"/>
                </a:cubicBezTo>
                <a:cubicBezTo>
                  <a:pt x="6732" y="609"/>
                  <a:pt x="6746" y="556"/>
                  <a:pt x="6746" y="532"/>
                </a:cubicBezTo>
                <a:cubicBezTo>
                  <a:pt x="6760" y="532"/>
                  <a:pt x="6773" y="532"/>
                  <a:pt x="6773" y="532"/>
                </a:cubicBezTo>
                <a:cubicBezTo>
                  <a:pt x="6800" y="532"/>
                  <a:pt x="6786" y="609"/>
                  <a:pt x="6813" y="609"/>
                </a:cubicBezTo>
                <a:lnTo>
                  <a:pt x="6813" y="583"/>
                </a:lnTo>
                <a:cubicBezTo>
                  <a:pt x="6800" y="583"/>
                  <a:pt x="6813" y="556"/>
                  <a:pt x="6813" y="556"/>
                </a:cubicBezTo>
                <a:cubicBezTo>
                  <a:pt x="6800" y="532"/>
                  <a:pt x="6800" y="532"/>
                  <a:pt x="6786" y="503"/>
                </a:cubicBezTo>
                <a:cubicBezTo>
                  <a:pt x="6800" y="503"/>
                  <a:pt x="6813" y="503"/>
                  <a:pt x="6813" y="479"/>
                </a:cubicBezTo>
                <a:cubicBezTo>
                  <a:pt x="6827" y="479"/>
                  <a:pt x="6841" y="479"/>
                  <a:pt x="6841" y="479"/>
                </a:cubicBezTo>
                <a:cubicBezTo>
                  <a:pt x="6853" y="453"/>
                  <a:pt x="6853" y="453"/>
                  <a:pt x="6853" y="453"/>
                </a:cubicBezTo>
                <a:cubicBezTo>
                  <a:pt x="6867" y="453"/>
                  <a:pt x="6881" y="479"/>
                  <a:pt x="6895" y="479"/>
                </a:cubicBezTo>
                <a:cubicBezTo>
                  <a:pt x="6895" y="453"/>
                  <a:pt x="6881" y="453"/>
                  <a:pt x="6895" y="453"/>
                </a:cubicBezTo>
                <a:cubicBezTo>
                  <a:pt x="6921" y="400"/>
                  <a:pt x="6935" y="503"/>
                  <a:pt x="6948" y="532"/>
                </a:cubicBezTo>
                <a:lnTo>
                  <a:pt x="6948" y="503"/>
                </a:lnTo>
                <a:cubicBezTo>
                  <a:pt x="6975" y="503"/>
                  <a:pt x="7002" y="556"/>
                  <a:pt x="7016" y="583"/>
                </a:cubicBezTo>
                <a:cubicBezTo>
                  <a:pt x="7030" y="583"/>
                  <a:pt x="7030" y="583"/>
                  <a:pt x="7030" y="556"/>
                </a:cubicBezTo>
                <a:lnTo>
                  <a:pt x="7016" y="556"/>
                </a:lnTo>
                <a:cubicBezTo>
                  <a:pt x="7002" y="532"/>
                  <a:pt x="7002" y="532"/>
                  <a:pt x="7002" y="532"/>
                </a:cubicBezTo>
                <a:cubicBezTo>
                  <a:pt x="7016" y="532"/>
                  <a:pt x="7016" y="532"/>
                  <a:pt x="7030" y="532"/>
                </a:cubicBezTo>
                <a:cubicBezTo>
                  <a:pt x="7030" y="503"/>
                  <a:pt x="7016" y="503"/>
                  <a:pt x="7002" y="479"/>
                </a:cubicBezTo>
                <a:cubicBezTo>
                  <a:pt x="6990" y="453"/>
                  <a:pt x="7002" y="400"/>
                  <a:pt x="7016" y="400"/>
                </a:cubicBezTo>
                <a:cubicBezTo>
                  <a:pt x="7030" y="376"/>
                  <a:pt x="7043" y="400"/>
                  <a:pt x="7056" y="427"/>
                </a:cubicBezTo>
                <a:cubicBezTo>
                  <a:pt x="7070" y="427"/>
                  <a:pt x="7070" y="427"/>
                  <a:pt x="7084" y="453"/>
                </a:cubicBezTo>
                <a:cubicBezTo>
                  <a:pt x="7084" y="453"/>
                  <a:pt x="7097" y="453"/>
                  <a:pt x="7111" y="453"/>
                </a:cubicBezTo>
                <a:cubicBezTo>
                  <a:pt x="7124" y="479"/>
                  <a:pt x="7137" y="503"/>
                  <a:pt x="7151" y="532"/>
                </a:cubicBezTo>
                <a:cubicBezTo>
                  <a:pt x="7165" y="532"/>
                  <a:pt x="7165" y="503"/>
                  <a:pt x="7165" y="503"/>
                </a:cubicBezTo>
                <a:cubicBezTo>
                  <a:pt x="7165" y="503"/>
                  <a:pt x="7165" y="503"/>
                  <a:pt x="7165" y="479"/>
                </a:cubicBezTo>
                <a:cubicBezTo>
                  <a:pt x="7165" y="479"/>
                  <a:pt x="7179" y="427"/>
                  <a:pt x="7179" y="400"/>
                </a:cubicBezTo>
                <a:lnTo>
                  <a:pt x="7191" y="400"/>
                </a:lnTo>
                <a:cubicBezTo>
                  <a:pt x="7179" y="400"/>
                  <a:pt x="7165" y="400"/>
                  <a:pt x="7165" y="376"/>
                </a:cubicBezTo>
                <a:cubicBezTo>
                  <a:pt x="7151" y="376"/>
                  <a:pt x="7137" y="350"/>
                  <a:pt x="7124" y="323"/>
                </a:cubicBezTo>
                <a:cubicBezTo>
                  <a:pt x="7124" y="323"/>
                  <a:pt x="7111" y="323"/>
                  <a:pt x="7111" y="297"/>
                </a:cubicBezTo>
                <a:cubicBezTo>
                  <a:pt x="7137" y="297"/>
                  <a:pt x="7165" y="297"/>
                  <a:pt x="7179" y="297"/>
                </a:cubicBezTo>
                <a:cubicBezTo>
                  <a:pt x="7191" y="297"/>
                  <a:pt x="7205" y="297"/>
                  <a:pt x="7205" y="323"/>
                </a:cubicBezTo>
                <a:cubicBezTo>
                  <a:pt x="7205" y="323"/>
                  <a:pt x="7205" y="323"/>
                  <a:pt x="7219" y="350"/>
                </a:cubicBezTo>
                <a:cubicBezTo>
                  <a:pt x="7219" y="323"/>
                  <a:pt x="7232" y="323"/>
                  <a:pt x="7246" y="297"/>
                </a:cubicBezTo>
                <a:cubicBezTo>
                  <a:pt x="7232" y="297"/>
                  <a:pt x="7205" y="271"/>
                  <a:pt x="7191" y="271"/>
                </a:cubicBezTo>
                <a:cubicBezTo>
                  <a:pt x="7179" y="271"/>
                  <a:pt x="7165" y="297"/>
                  <a:pt x="7151" y="297"/>
                </a:cubicBezTo>
                <a:cubicBezTo>
                  <a:pt x="7137" y="297"/>
                  <a:pt x="7124" y="271"/>
                  <a:pt x="7111" y="271"/>
                </a:cubicBezTo>
                <a:cubicBezTo>
                  <a:pt x="7097" y="271"/>
                  <a:pt x="7097" y="271"/>
                  <a:pt x="7084" y="271"/>
                </a:cubicBezTo>
                <a:cubicBezTo>
                  <a:pt x="7084" y="271"/>
                  <a:pt x="7097" y="246"/>
                  <a:pt x="7111" y="246"/>
                </a:cubicBezTo>
                <a:cubicBezTo>
                  <a:pt x="7111" y="246"/>
                  <a:pt x="7111" y="246"/>
                  <a:pt x="7111" y="271"/>
                </a:cubicBezTo>
                <a:cubicBezTo>
                  <a:pt x="7124" y="271"/>
                  <a:pt x="7137" y="271"/>
                  <a:pt x="7151" y="271"/>
                </a:cubicBezTo>
                <a:cubicBezTo>
                  <a:pt x="7137" y="271"/>
                  <a:pt x="7097" y="246"/>
                  <a:pt x="7124" y="220"/>
                </a:cubicBezTo>
                <a:cubicBezTo>
                  <a:pt x="7124" y="220"/>
                  <a:pt x="7124" y="220"/>
                  <a:pt x="7137" y="220"/>
                </a:cubicBezTo>
                <a:lnTo>
                  <a:pt x="7151" y="220"/>
                </a:lnTo>
                <a:cubicBezTo>
                  <a:pt x="7165" y="220"/>
                  <a:pt x="7165" y="220"/>
                  <a:pt x="7165" y="220"/>
                </a:cubicBezTo>
                <a:cubicBezTo>
                  <a:pt x="7165" y="194"/>
                  <a:pt x="7165" y="194"/>
                  <a:pt x="7165" y="194"/>
                </a:cubicBezTo>
                <a:cubicBezTo>
                  <a:pt x="7179" y="194"/>
                  <a:pt x="7191" y="194"/>
                  <a:pt x="7191" y="194"/>
                </a:cubicBezTo>
                <a:cubicBezTo>
                  <a:pt x="7191" y="220"/>
                  <a:pt x="7191" y="220"/>
                  <a:pt x="7191" y="220"/>
                </a:cubicBezTo>
                <a:cubicBezTo>
                  <a:pt x="7191" y="246"/>
                  <a:pt x="7205" y="246"/>
                  <a:pt x="7219" y="246"/>
                </a:cubicBezTo>
                <a:cubicBezTo>
                  <a:pt x="7232" y="246"/>
                  <a:pt x="7232" y="220"/>
                  <a:pt x="7246" y="220"/>
                </a:cubicBezTo>
                <a:lnTo>
                  <a:pt x="7260" y="246"/>
                </a:lnTo>
                <a:cubicBezTo>
                  <a:pt x="7260" y="220"/>
                  <a:pt x="7260" y="194"/>
                  <a:pt x="7273" y="167"/>
                </a:cubicBezTo>
                <a:cubicBezTo>
                  <a:pt x="7273" y="167"/>
                  <a:pt x="7246" y="141"/>
                  <a:pt x="7246" y="117"/>
                </a:cubicBezTo>
                <a:cubicBezTo>
                  <a:pt x="7260" y="117"/>
                  <a:pt x="7260" y="117"/>
                  <a:pt x="7260" y="117"/>
                </a:cubicBezTo>
                <a:cubicBezTo>
                  <a:pt x="7260" y="117"/>
                  <a:pt x="7260" y="117"/>
                  <a:pt x="7260" y="90"/>
                </a:cubicBezTo>
                <a:cubicBezTo>
                  <a:pt x="7273" y="90"/>
                  <a:pt x="7286" y="117"/>
                  <a:pt x="7286" y="117"/>
                </a:cubicBezTo>
                <a:cubicBezTo>
                  <a:pt x="7286" y="90"/>
                  <a:pt x="7286" y="90"/>
                  <a:pt x="7286" y="64"/>
                </a:cubicBezTo>
                <a:cubicBezTo>
                  <a:pt x="7286" y="64"/>
                  <a:pt x="7300" y="64"/>
                  <a:pt x="7314" y="64"/>
                </a:cubicBezTo>
                <a:cubicBezTo>
                  <a:pt x="7327" y="38"/>
                  <a:pt x="7381" y="11"/>
                  <a:pt x="7408" y="11"/>
                </a:cubicBezTo>
                <a:cubicBezTo>
                  <a:pt x="7421" y="11"/>
                  <a:pt x="7435" y="11"/>
                  <a:pt x="7449" y="11"/>
                </a:cubicBezTo>
                <a:cubicBezTo>
                  <a:pt x="7461" y="11"/>
                  <a:pt x="7461" y="11"/>
                  <a:pt x="7461" y="11"/>
                </a:cubicBezTo>
                <a:cubicBezTo>
                  <a:pt x="7475" y="-15"/>
                  <a:pt x="7475" y="11"/>
                  <a:pt x="7475" y="11"/>
                </a:cubicBezTo>
                <a:cubicBezTo>
                  <a:pt x="7489" y="11"/>
                  <a:pt x="7516" y="11"/>
                  <a:pt x="7503" y="38"/>
                </a:cubicBezTo>
                <a:cubicBezTo>
                  <a:pt x="7503" y="64"/>
                  <a:pt x="7461" y="64"/>
                  <a:pt x="7435" y="90"/>
                </a:cubicBezTo>
                <a:cubicBezTo>
                  <a:pt x="7421" y="90"/>
                  <a:pt x="7408" y="117"/>
                  <a:pt x="7394" y="141"/>
                </a:cubicBezTo>
                <a:lnTo>
                  <a:pt x="7381" y="141"/>
                </a:lnTo>
                <a:cubicBezTo>
                  <a:pt x="7381" y="141"/>
                  <a:pt x="7394" y="141"/>
                  <a:pt x="7381" y="141"/>
                </a:cubicBezTo>
                <a:cubicBezTo>
                  <a:pt x="7381" y="167"/>
                  <a:pt x="7368" y="167"/>
                  <a:pt x="7368" y="167"/>
                </a:cubicBezTo>
                <a:lnTo>
                  <a:pt x="7340" y="194"/>
                </a:lnTo>
                <a:cubicBezTo>
                  <a:pt x="7327" y="220"/>
                  <a:pt x="7340" y="220"/>
                  <a:pt x="7340" y="220"/>
                </a:cubicBezTo>
                <a:cubicBezTo>
                  <a:pt x="7354" y="220"/>
                  <a:pt x="7354" y="220"/>
                  <a:pt x="7354" y="220"/>
                </a:cubicBezTo>
                <a:cubicBezTo>
                  <a:pt x="7354" y="194"/>
                  <a:pt x="7368" y="220"/>
                  <a:pt x="7381" y="194"/>
                </a:cubicBezTo>
                <a:cubicBezTo>
                  <a:pt x="7381" y="194"/>
                  <a:pt x="7381" y="167"/>
                  <a:pt x="7408" y="141"/>
                </a:cubicBezTo>
                <a:cubicBezTo>
                  <a:pt x="7408" y="141"/>
                  <a:pt x="7408" y="141"/>
                  <a:pt x="7421" y="141"/>
                </a:cubicBezTo>
                <a:cubicBezTo>
                  <a:pt x="7421" y="141"/>
                  <a:pt x="7421" y="117"/>
                  <a:pt x="7435" y="90"/>
                </a:cubicBezTo>
                <a:cubicBezTo>
                  <a:pt x="7449" y="90"/>
                  <a:pt x="7461" y="90"/>
                  <a:pt x="7475" y="90"/>
                </a:cubicBezTo>
                <a:lnTo>
                  <a:pt x="7489" y="90"/>
                </a:lnTo>
                <a:cubicBezTo>
                  <a:pt x="7503" y="64"/>
                  <a:pt x="7530" y="38"/>
                  <a:pt x="7530" y="38"/>
                </a:cubicBezTo>
                <a:cubicBezTo>
                  <a:pt x="7530" y="38"/>
                  <a:pt x="7543" y="38"/>
                  <a:pt x="7556" y="38"/>
                </a:cubicBezTo>
                <a:cubicBezTo>
                  <a:pt x="7556" y="64"/>
                  <a:pt x="7556" y="64"/>
                  <a:pt x="7556" y="64"/>
                </a:cubicBezTo>
                <a:cubicBezTo>
                  <a:pt x="7570" y="64"/>
                  <a:pt x="7570" y="64"/>
                  <a:pt x="7584" y="64"/>
                </a:cubicBezTo>
                <a:cubicBezTo>
                  <a:pt x="7598" y="64"/>
                  <a:pt x="7624" y="64"/>
                  <a:pt x="7638" y="64"/>
                </a:cubicBezTo>
                <a:cubicBezTo>
                  <a:pt x="7652" y="64"/>
                  <a:pt x="7652" y="64"/>
                  <a:pt x="7652" y="64"/>
                </a:cubicBezTo>
                <a:cubicBezTo>
                  <a:pt x="7665" y="117"/>
                  <a:pt x="7624" y="220"/>
                  <a:pt x="7598" y="220"/>
                </a:cubicBezTo>
                <a:cubicBezTo>
                  <a:pt x="7598" y="220"/>
                  <a:pt x="7598" y="220"/>
                  <a:pt x="7584" y="220"/>
                </a:cubicBezTo>
                <a:cubicBezTo>
                  <a:pt x="7570" y="246"/>
                  <a:pt x="7556" y="246"/>
                  <a:pt x="7543" y="246"/>
                </a:cubicBezTo>
                <a:cubicBezTo>
                  <a:pt x="7543" y="271"/>
                  <a:pt x="7530" y="271"/>
                  <a:pt x="7516" y="271"/>
                </a:cubicBezTo>
                <a:cubicBezTo>
                  <a:pt x="7516" y="271"/>
                  <a:pt x="7516" y="297"/>
                  <a:pt x="7503" y="297"/>
                </a:cubicBezTo>
                <a:cubicBezTo>
                  <a:pt x="7503" y="297"/>
                  <a:pt x="7503" y="297"/>
                  <a:pt x="7489" y="297"/>
                </a:cubicBezTo>
                <a:cubicBezTo>
                  <a:pt x="7489" y="297"/>
                  <a:pt x="7489" y="323"/>
                  <a:pt x="7475" y="350"/>
                </a:cubicBezTo>
                <a:cubicBezTo>
                  <a:pt x="7475" y="350"/>
                  <a:pt x="7449" y="376"/>
                  <a:pt x="7449" y="400"/>
                </a:cubicBezTo>
                <a:cubicBezTo>
                  <a:pt x="7449" y="400"/>
                  <a:pt x="7461" y="400"/>
                  <a:pt x="7461" y="427"/>
                </a:cubicBezTo>
                <a:cubicBezTo>
                  <a:pt x="7475" y="427"/>
                  <a:pt x="7489" y="376"/>
                  <a:pt x="7489" y="376"/>
                </a:cubicBezTo>
                <a:cubicBezTo>
                  <a:pt x="7503" y="350"/>
                  <a:pt x="7503" y="350"/>
                  <a:pt x="7516" y="350"/>
                </a:cubicBezTo>
                <a:cubicBezTo>
                  <a:pt x="7516" y="323"/>
                  <a:pt x="7516" y="323"/>
                  <a:pt x="7530" y="323"/>
                </a:cubicBezTo>
                <a:cubicBezTo>
                  <a:pt x="7530" y="323"/>
                  <a:pt x="7530" y="323"/>
                  <a:pt x="7530" y="297"/>
                </a:cubicBezTo>
                <a:cubicBezTo>
                  <a:pt x="7543" y="297"/>
                  <a:pt x="7543" y="297"/>
                  <a:pt x="7543" y="297"/>
                </a:cubicBezTo>
                <a:cubicBezTo>
                  <a:pt x="7556" y="297"/>
                  <a:pt x="7570" y="271"/>
                  <a:pt x="7584" y="271"/>
                </a:cubicBezTo>
                <a:cubicBezTo>
                  <a:pt x="7598" y="271"/>
                  <a:pt x="7598" y="271"/>
                  <a:pt x="7598" y="271"/>
                </a:cubicBezTo>
                <a:cubicBezTo>
                  <a:pt x="7610" y="271"/>
                  <a:pt x="7610" y="246"/>
                  <a:pt x="7610" y="246"/>
                </a:cubicBezTo>
                <a:cubicBezTo>
                  <a:pt x="7624" y="246"/>
                  <a:pt x="7624" y="246"/>
                  <a:pt x="7624" y="271"/>
                </a:cubicBezTo>
                <a:cubicBezTo>
                  <a:pt x="7624" y="271"/>
                  <a:pt x="7624" y="271"/>
                  <a:pt x="7638" y="271"/>
                </a:cubicBezTo>
                <a:cubicBezTo>
                  <a:pt x="7652" y="323"/>
                  <a:pt x="7598" y="350"/>
                  <a:pt x="7610" y="376"/>
                </a:cubicBezTo>
                <a:cubicBezTo>
                  <a:pt x="7610" y="376"/>
                  <a:pt x="7610" y="400"/>
                  <a:pt x="7624" y="400"/>
                </a:cubicBezTo>
                <a:cubicBezTo>
                  <a:pt x="7638" y="376"/>
                  <a:pt x="7652" y="297"/>
                  <a:pt x="7665" y="297"/>
                </a:cubicBezTo>
                <a:cubicBezTo>
                  <a:pt x="7665" y="271"/>
                  <a:pt x="7665" y="246"/>
                  <a:pt x="7652" y="220"/>
                </a:cubicBezTo>
                <a:cubicBezTo>
                  <a:pt x="7665" y="220"/>
                  <a:pt x="7665" y="194"/>
                  <a:pt x="7678" y="194"/>
                </a:cubicBezTo>
                <a:cubicBezTo>
                  <a:pt x="7705" y="194"/>
                  <a:pt x="7719" y="246"/>
                  <a:pt x="7732" y="271"/>
                </a:cubicBezTo>
                <a:cubicBezTo>
                  <a:pt x="7732" y="271"/>
                  <a:pt x="7719" y="297"/>
                  <a:pt x="7732" y="297"/>
                </a:cubicBezTo>
                <a:cubicBezTo>
                  <a:pt x="7732" y="323"/>
                  <a:pt x="7747" y="350"/>
                  <a:pt x="7747" y="376"/>
                </a:cubicBezTo>
                <a:cubicBezTo>
                  <a:pt x="7747" y="400"/>
                  <a:pt x="7747" y="427"/>
                  <a:pt x="7759" y="453"/>
                </a:cubicBezTo>
                <a:cubicBezTo>
                  <a:pt x="7759" y="427"/>
                  <a:pt x="7759" y="427"/>
                  <a:pt x="7759" y="400"/>
                </a:cubicBezTo>
                <a:cubicBezTo>
                  <a:pt x="7759" y="400"/>
                  <a:pt x="7759" y="400"/>
                  <a:pt x="7759" y="376"/>
                </a:cubicBezTo>
                <a:cubicBezTo>
                  <a:pt x="7759" y="350"/>
                  <a:pt x="7759" y="297"/>
                  <a:pt x="7773" y="271"/>
                </a:cubicBezTo>
                <a:cubicBezTo>
                  <a:pt x="7773" y="246"/>
                  <a:pt x="7773" y="246"/>
                  <a:pt x="7773" y="220"/>
                </a:cubicBezTo>
                <a:lnTo>
                  <a:pt x="7787" y="220"/>
                </a:lnTo>
                <a:cubicBezTo>
                  <a:pt x="7800" y="220"/>
                  <a:pt x="7813" y="194"/>
                  <a:pt x="7813" y="194"/>
                </a:cubicBezTo>
                <a:cubicBezTo>
                  <a:pt x="7813" y="167"/>
                  <a:pt x="7813" y="167"/>
                  <a:pt x="7813" y="141"/>
                </a:cubicBezTo>
                <a:lnTo>
                  <a:pt x="7813" y="117"/>
                </a:lnTo>
                <a:cubicBezTo>
                  <a:pt x="7813" y="90"/>
                  <a:pt x="7827" y="90"/>
                  <a:pt x="7840" y="90"/>
                </a:cubicBezTo>
                <a:cubicBezTo>
                  <a:pt x="7840" y="90"/>
                  <a:pt x="7840" y="64"/>
                  <a:pt x="7854" y="64"/>
                </a:cubicBezTo>
                <a:lnTo>
                  <a:pt x="7868" y="64"/>
                </a:lnTo>
                <a:cubicBezTo>
                  <a:pt x="7881" y="64"/>
                  <a:pt x="7894" y="90"/>
                  <a:pt x="7908" y="90"/>
                </a:cubicBezTo>
                <a:cubicBezTo>
                  <a:pt x="7922" y="90"/>
                  <a:pt x="7936" y="90"/>
                  <a:pt x="7948" y="90"/>
                </a:cubicBezTo>
                <a:cubicBezTo>
                  <a:pt x="7948" y="117"/>
                  <a:pt x="7936" y="141"/>
                  <a:pt x="7936" y="167"/>
                </a:cubicBezTo>
                <a:cubicBezTo>
                  <a:pt x="7936" y="194"/>
                  <a:pt x="7936" y="194"/>
                  <a:pt x="7936" y="220"/>
                </a:cubicBezTo>
                <a:cubicBezTo>
                  <a:pt x="7948" y="220"/>
                  <a:pt x="7962" y="220"/>
                  <a:pt x="7962" y="220"/>
                </a:cubicBezTo>
                <a:cubicBezTo>
                  <a:pt x="7962" y="246"/>
                  <a:pt x="7948" y="297"/>
                  <a:pt x="7936" y="323"/>
                </a:cubicBezTo>
                <a:cubicBezTo>
                  <a:pt x="7936" y="323"/>
                  <a:pt x="7936" y="323"/>
                  <a:pt x="7922" y="323"/>
                </a:cubicBezTo>
                <a:cubicBezTo>
                  <a:pt x="7908" y="350"/>
                  <a:pt x="7908" y="350"/>
                  <a:pt x="7894" y="376"/>
                </a:cubicBezTo>
                <a:cubicBezTo>
                  <a:pt x="7894" y="376"/>
                  <a:pt x="7868" y="376"/>
                  <a:pt x="7854" y="400"/>
                </a:cubicBezTo>
                <a:cubicBezTo>
                  <a:pt x="7854" y="400"/>
                  <a:pt x="7854" y="400"/>
                  <a:pt x="7868" y="427"/>
                </a:cubicBezTo>
                <a:cubicBezTo>
                  <a:pt x="7868" y="400"/>
                  <a:pt x="7881" y="400"/>
                  <a:pt x="7881" y="400"/>
                </a:cubicBezTo>
                <a:cubicBezTo>
                  <a:pt x="7894" y="400"/>
                  <a:pt x="7894" y="400"/>
                  <a:pt x="7908" y="376"/>
                </a:cubicBezTo>
                <a:cubicBezTo>
                  <a:pt x="7922" y="376"/>
                  <a:pt x="7922" y="350"/>
                  <a:pt x="7936" y="350"/>
                </a:cubicBezTo>
                <a:lnTo>
                  <a:pt x="7948" y="350"/>
                </a:lnTo>
                <a:cubicBezTo>
                  <a:pt x="7948" y="350"/>
                  <a:pt x="7962" y="350"/>
                  <a:pt x="7962" y="376"/>
                </a:cubicBezTo>
                <a:cubicBezTo>
                  <a:pt x="7976" y="400"/>
                  <a:pt x="7948" y="427"/>
                  <a:pt x="7936" y="453"/>
                </a:cubicBezTo>
                <a:cubicBezTo>
                  <a:pt x="7922" y="453"/>
                  <a:pt x="7894" y="453"/>
                  <a:pt x="7894" y="479"/>
                </a:cubicBezTo>
                <a:cubicBezTo>
                  <a:pt x="7894" y="503"/>
                  <a:pt x="7908" y="503"/>
                  <a:pt x="7908" y="503"/>
                </a:cubicBezTo>
                <a:cubicBezTo>
                  <a:pt x="7922" y="532"/>
                  <a:pt x="7908" y="532"/>
                  <a:pt x="7908" y="532"/>
                </a:cubicBezTo>
                <a:cubicBezTo>
                  <a:pt x="7908" y="556"/>
                  <a:pt x="7922" y="556"/>
                  <a:pt x="7922" y="556"/>
                </a:cubicBezTo>
                <a:cubicBezTo>
                  <a:pt x="7936" y="556"/>
                  <a:pt x="7936" y="556"/>
                  <a:pt x="7936" y="556"/>
                </a:cubicBezTo>
                <a:cubicBezTo>
                  <a:pt x="7948" y="556"/>
                  <a:pt x="7948" y="556"/>
                  <a:pt x="7936" y="532"/>
                </a:cubicBezTo>
                <a:cubicBezTo>
                  <a:pt x="7936" y="532"/>
                  <a:pt x="7936" y="532"/>
                  <a:pt x="7922" y="532"/>
                </a:cubicBezTo>
                <a:lnTo>
                  <a:pt x="7922" y="503"/>
                </a:lnTo>
                <a:cubicBezTo>
                  <a:pt x="7936" y="503"/>
                  <a:pt x="7936" y="479"/>
                  <a:pt x="7948" y="479"/>
                </a:cubicBezTo>
                <a:cubicBezTo>
                  <a:pt x="7962" y="453"/>
                  <a:pt x="7976" y="427"/>
                  <a:pt x="7989" y="453"/>
                </a:cubicBezTo>
                <a:cubicBezTo>
                  <a:pt x="7989" y="453"/>
                  <a:pt x="7989" y="453"/>
                  <a:pt x="7989" y="479"/>
                </a:cubicBezTo>
                <a:cubicBezTo>
                  <a:pt x="7989" y="479"/>
                  <a:pt x="7989" y="503"/>
                  <a:pt x="7989" y="532"/>
                </a:cubicBezTo>
                <a:cubicBezTo>
                  <a:pt x="7976" y="532"/>
                  <a:pt x="7962" y="532"/>
                  <a:pt x="7962" y="556"/>
                </a:cubicBezTo>
                <a:cubicBezTo>
                  <a:pt x="7962" y="583"/>
                  <a:pt x="7989" y="609"/>
                  <a:pt x="8003" y="609"/>
                </a:cubicBezTo>
                <a:cubicBezTo>
                  <a:pt x="8003" y="635"/>
                  <a:pt x="8017" y="686"/>
                  <a:pt x="8017" y="712"/>
                </a:cubicBezTo>
                <a:cubicBezTo>
                  <a:pt x="8029" y="712"/>
                  <a:pt x="8029" y="712"/>
                  <a:pt x="8029" y="712"/>
                </a:cubicBezTo>
                <a:cubicBezTo>
                  <a:pt x="8017" y="739"/>
                  <a:pt x="8003" y="739"/>
                  <a:pt x="8003" y="765"/>
                </a:cubicBezTo>
                <a:cubicBezTo>
                  <a:pt x="8003" y="789"/>
                  <a:pt x="8003" y="789"/>
                  <a:pt x="8017" y="789"/>
                </a:cubicBezTo>
                <a:cubicBezTo>
                  <a:pt x="8017" y="789"/>
                  <a:pt x="8017" y="789"/>
                  <a:pt x="8029" y="789"/>
                </a:cubicBezTo>
                <a:lnTo>
                  <a:pt x="8029" y="815"/>
                </a:lnTo>
                <a:cubicBezTo>
                  <a:pt x="8043" y="842"/>
                  <a:pt x="8043" y="842"/>
                  <a:pt x="8043" y="868"/>
                </a:cubicBezTo>
                <a:lnTo>
                  <a:pt x="8057" y="895"/>
                </a:lnTo>
                <a:lnTo>
                  <a:pt x="8057" y="919"/>
                </a:lnTo>
                <a:cubicBezTo>
                  <a:pt x="8070" y="945"/>
                  <a:pt x="8070" y="945"/>
                  <a:pt x="8097" y="971"/>
                </a:cubicBezTo>
                <a:cubicBezTo>
                  <a:pt x="8084" y="945"/>
                  <a:pt x="8097" y="919"/>
                  <a:pt x="8111" y="895"/>
                </a:cubicBezTo>
                <a:cubicBezTo>
                  <a:pt x="8111" y="895"/>
                  <a:pt x="8111" y="919"/>
                  <a:pt x="8124" y="895"/>
                </a:cubicBezTo>
                <a:cubicBezTo>
                  <a:pt x="8124" y="868"/>
                  <a:pt x="8124" y="868"/>
                  <a:pt x="8138" y="868"/>
                </a:cubicBezTo>
                <a:cubicBezTo>
                  <a:pt x="8138" y="895"/>
                  <a:pt x="8138" y="895"/>
                  <a:pt x="8138" y="919"/>
                </a:cubicBezTo>
                <a:cubicBezTo>
                  <a:pt x="8165" y="895"/>
                  <a:pt x="8165" y="919"/>
                  <a:pt x="8178" y="919"/>
                </a:cubicBezTo>
                <a:cubicBezTo>
                  <a:pt x="8151" y="919"/>
                  <a:pt x="8124" y="945"/>
                  <a:pt x="8111" y="971"/>
                </a:cubicBezTo>
                <a:cubicBezTo>
                  <a:pt x="8111" y="971"/>
                  <a:pt x="8124" y="998"/>
                  <a:pt x="8151" y="998"/>
                </a:cubicBezTo>
                <a:cubicBezTo>
                  <a:pt x="8151" y="998"/>
                  <a:pt x="8165" y="971"/>
                  <a:pt x="8178" y="971"/>
                </a:cubicBezTo>
                <a:cubicBezTo>
                  <a:pt x="8192" y="971"/>
                  <a:pt x="8192" y="971"/>
                  <a:pt x="8206" y="998"/>
                </a:cubicBezTo>
                <a:cubicBezTo>
                  <a:pt x="8206" y="971"/>
                  <a:pt x="8206" y="945"/>
                  <a:pt x="8233" y="945"/>
                </a:cubicBezTo>
                <a:cubicBezTo>
                  <a:pt x="8233" y="945"/>
                  <a:pt x="8233" y="945"/>
                  <a:pt x="8246" y="945"/>
                </a:cubicBezTo>
                <a:cubicBezTo>
                  <a:pt x="8260" y="945"/>
                  <a:pt x="8246" y="971"/>
                  <a:pt x="8260" y="971"/>
                </a:cubicBezTo>
                <a:lnTo>
                  <a:pt x="8260" y="998"/>
                </a:lnTo>
                <a:cubicBezTo>
                  <a:pt x="8273" y="998"/>
                  <a:pt x="8287" y="1022"/>
                  <a:pt x="8287" y="1022"/>
                </a:cubicBezTo>
                <a:cubicBezTo>
                  <a:pt x="8287" y="1050"/>
                  <a:pt x="8246" y="1075"/>
                  <a:pt x="8233" y="1075"/>
                </a:cubicBezTo>
                <a:cubicBezTo>
                  <a:pt x="8218" y="1050"/>
                  <a:pt x="8218" y="1050"/>
                  <a:pt x="8218" y="1050"/>
                </a:cubicBezTo>
                <a:cubicBezTo>
                  <a:pt x="8206" y="1075"/>
                  <a:pt x="8206" y="1075"/>
                  <a:pt x="8178" y="1075"/>
                </a:cubicBezTo>
                <a:cubicBezTo>
                  <a:pt x="8178" y="1101"/>
                  <a:pt x="8178" y="1101"/>
                  <a:pt x="8178" y="1101"/>
                </a:cubicBezTo>
                <a:cubicBezTo>
                  <a:pt x="8192" y="1101"/>
                  <a:pt x="8192" y="1101"/>
                  <a:pt x="8192" y="1101"/>
                </a:cubicBezTo>
                <a:cubicBezTo>
                  <a:pt x="8192" y="1127"/>
                  <a:pt x="8192" y="1127"/>
                  <a:pt x="8178" y="1154"/>
                </a:cubicBezTo>
                <a:cubicBezTo>
                  <a:pt x="8165" y="1180"/>
                  <a:pt x="8151" y="1154"/>
                  <a:pt x="8151" y="1154"/>
                </a:cubicBezTo>
                <a:cubicBezTo>
                  <a:pt x="8138" y="1154"/>
                  <a:pt x="8138" y="1154"/>
                  <a:pt x="8138" y="1154"/>
                </a:cubicBezTo>
                <a:cubicBezTo>
                  <a:pt x="8151" y="1180"/>
                  <a:pt x="8151" y="1204"/>
                  <a:pt x="8165" y="1204"/>
                </a:cubicBezTo>
                <a:cubicBezTo>
                  <a:pt x="8165" y="1204"/>
                  <a:pt x="8178" y="1204"/>
                  <a:pt x="8192" y="1204"/>
                </a:cubicBezTo>
                <a:cubicBezTo>
                  <a:pt x="8206" y="1204"/>
                  <a:pt x="8206" y="1231"/>
                  <a:pt x="8218" y="1231"/>
                </a:cubicBezTo>
                <a:cubicBezTo>
                  <a:pt x="8233" y="1231"/>
                  <a:pt x="8233" y="1231"/>
                  <a:pt x="8233" y="1204"/>
                </a:cubicBezTo>
                <a:cubicBezTo>
                  <a:pt x="8246" y="1204"/>
                  <a:pt x="8246" y="1204"/>
                  <a:pt x="8260" y="1204"/>
                </a:cubicBezTo>
                <a:cubicBezTo>
                  <a:pt x="8273" y="1204"/>
                  <a:pt x="8273" y="1204"/>
                  <a:pt x="8273" y="1204"/>
                </a:cubicBezTo>
                <a:cubicBezTo>
                  <a:pt x="8287" y="1180"/>
                  <a:pt x="8300" y="1204"/>
                  <a:pt x="8300" y="1204"/>
                </a:cubicBezTo>
                <a:cubicBezTo>
                  <a:pt x="8313" y="1204"/>
                  <a:pt x="8300" y="1231"/>
                  <a:pt x="8300" y="1231"/>
                </a:cubicBezTo>
                <a:cubicBezTo>
                  <a:pt x="8287" y="1231"/>
                  <a:pt x="8273" y="1257"/>
                  <a:pt x="8273" y="1257"/>
                </a:cubicBezTo>
                <a:cubicBezTo>
                  <a:pt x="8260" y="1283"/>
                  <a:pt x="8260" y="1283"/>
                  <a:pt x="8246" y="1308"/>
                </a:cubicBezTo>
                <a:cubicBezTo>
                  <a:pt x="8260" y="1283"/>
                  <a:pt x="8260" y="1283"/>
                  <a:pt x="8273" y="1283"/>
                </a:cubicBezTo>
                <a:lnTo>
                  <a:pt x="8287" y="1257"/>
                </a:lnTo>
                <a:cubicBezTo>
                  <a:pt x="8300" y="1257"/>
                  <a:pt x="8300" y="1257"/>
                  <a:pt x="8300" y="1257"/>
                </a:cubicBezTo>
                <a:cubicBezTo>
                  <a:pt x="8327" y="1257"/>
                  <a:pt x="8341" y="1257"/>
                  <a:pt x="8355" y="1257"/>
                </a:cubicBezTo>
                <a:cubicBezTo>
                  <a:pt x="8355" y="1283"/>
                  <a:pt x="8355" y="1283"/>
                  <a:pt x="8355" y="1283"/>
                </a:cubicBezTo>
                <a:cubicBezTo>
                  <a:pt x="8367" y="1308"/>
                  <a:pt x="8381" y="1308"/>
                  <a:pt x="8395" y="1334"/>
                </a:cubicBezTo>
                <a:cubicBezTo>
                  <a:pt x="8395" y="1360"/>
                  <a:pt x="8395" y="1387"/>
                  <a:pt x="8381" y="1387"/>
                </a:cubicBezTo>
                <a:cubicBezTo>
                  <a:pt x="8367" y="1387"/>
                  <a:pt x="8367" y="1360"/>
                  <a:pt x="8367" y="1360"/>
                </a:cubicBezTo>
                <a:cubicBezTo>
                  <a:pt x="8355" y="1360"/>
                  <a:pt x="8341" y="1387"/>
                  <a:pt x="8341" y="1387"/>
                </a:cubicBezTo>
                <a:cubicBezTo>
                  <a:pt x="8327" y="1387"/>
                  <a:pt x="8313" y="1387"/>
                  <a:pt x="8300" y="1387"/>
                </a:cubicBezTo>
                <a:cubicBezTo>
                  <a:pt x="8287" y="1360"/>
                  <a:pt x="8273" y="1360"/>
                  <a:pt x="8260" y="1360"/>
                </a:cubicBezTo>
                <a:cubicBezTo>
                  <a:pt x="8260" y="1387"/>
                  <a:pt x="8273" y="1387"/>
                  <a:pt x="8273" y="1387"/>
                </a:cubicBezTo>
                <a:cubicBezTo>
                  <a:pt x="8273" y="1387"/>
                  <a:pt x="8273" y="1413"/>
                  <a:pt x="8260" y="1413"/>
                </a:cubicBezTo>
                <a:cubicBezTo>
                  <a:pt x="8273" y="1413"/>
                  <a:pt x="8287" y="1413"/>
                  <a:pt x="8313" y="1413"/>
                </a:cubicBezTo>
                <a:lnTo>
                  <a:pt x="8327" y="1413"/>
                </a:lnTo>
                <a:cubicBezTo>
                  <a:pt x="8341" y="1413"/>
                  <a:pt x="8341" y="1413"/>
                  <a:pt x="8341" y="1413"/>
                </a:cubicBezTo>
                <a:cubicBezTo>
                  <a:pt x="8341" y="1437"/>
                  <a:pt x="8327" y="1437"/>
                  <a:pt x="8327" y="1464"/>
                </a:cubicBezTo>
                <a:cubicBezTo>
                  <a:pt x="8313" y="1464"/>
                  <a:pt x="8287" y="1464"/>
                  <a:pt x="8273" y="1464"/>
                </a:cubicBezTo>
                <a:cubicBezTo>
                  <a:pt x="8300" y="1464"/>
                  <a:pt x="8313" y="1490"/>
                  <a:pt x="8341" y="1490"/>
                </a:cubicBezTo>
                <a:cubicBezTo>
                  <a:pt x="8341" y="1464"/>
                  <a:pt x="8341" y="1437"/>
                  <a:pt x="8367" y="1437"/>
                </a:cubicBezTo>
                <a:lnTo>
                  <a:pt x="8381" y="1464"/>
                </a:lnTo>
                <a:cubicBezTo>
                  <a:pt x="8381" y="1490"/>
                  <a:pt x="8381" y="1516"/>
                  <a:pt x="8381" y="1516"/>
                </a:cubicBezTo>
                <a:cubicBezTo>
                  <a:pt x="8395" y="1516"/>
                  <a:pt x="8395" y="1490"/>
                  <a:pt x="8395" y="1490"/>
                </a:cubicBezTo>
                <a:cubicBezTo>
                  <a:pt x="8408" y="1490"/>
                  <a:pt x="8435" y="1464"/>
                  <a:pt x="8449" y="1464"/>
                </a:cubicBezTo>
                <a:cubicBezTo>
                  <a:pt x="8462" y="1437"/>
                  <a:pt x="8476" y="1464"/>
                  <a:pt x="8476" y="1490"/>
                </a:cubicBezTo>
                <a:cubicBezTo>
                  <a:pt x="8490" y="1516"/>
                  <a:pt x="8476" y="1516"/>
                  <a:pt x="8462" y="1543"/>
                </a:cubicBezTo>
                <a:cubicBezTo>
                  <a:pt x="8449" y="1543"/>
                  <a:pt x="8449" y="1543"/>
                  <a:pt x="8449" y="1543"/>
                </a:cubicBezTo>
                <a:cubicBezTo>
                  <a:pt x="8435" y="1543"/>
                  <a:pt x="8435" y="1543"/>
                  <a:pt x="8422" y="1543"/>
                </a:cubicBezTo>
                <a:cubicBezTo>
                  <a:pt x="8395" y="1543"/>
                  <a:pt x="8395" y="1569"/>
                  <a:pt x="8381" y="1569"/>
                </a:cubicBezTo>
                <a:cubicBezTo>
                  <a:pt x="8367" y="1569"/>
                  <a:pt x="8355" y="1569"/>
                  <a:pt x="8341" y="1569"/>
                </a:cubicBezTo>
                <a:cubicBezTo>
                  <a:pt x="8355" y="1569"/>
                  <a:pt x="8367" y="1593"/>
                  <a:pt x="8367" y="1619"/>
                </a:cubicBezTo>
                <a:lnTo>
                  <a:pt x="8355" y="1619"/>
                </a:lnTo>
                <a:cubicBezTo>
                  <a:pt x="8367" y="1619"/>
                  <a:pt x="8367" y="1619"/>
                  <a:pt x="8381" y="1619"/>
                </a:cubicBezTo>
                <a:cubicBezTo>
                  <a:pt x="8381" y="1646"/>
                  <a:pt x="8367" y="1672"/>
                  <a:pt x="8381" y="1672"/>
                </a:cubicBezTo>
                <a:cubicBezTo>
                  <a:pt x="8381" y="1672"/>
                  <a:pt x="8395" y="1672"/>
                  <a:pt x="8408" y="1672"/>
                </a:cubicBezTo>
                <a:cubicBezTo>
                  <a:pt x="8408" y="1672"/>
                  <a:pt x="8408" y="1672"/>
                  <a:pt x="8408" y="1646"/>
                </a:cubicBezTo>
                <a:cubicBezTo>
                  <a:pt x="8408" y="1619"/>
                  <a:pt x="8449" y="1646"/>
                  <a:pt x="8462" y="1646"/>
                </a:cubicBezTo>
                <a:lnTo>
                  <a:pt x="8476" y="1646"/>
                </a:lnTo>
                <a:cubicBezTo>
                  <a:pt x="8490" y="1646"/>
                  <a:pt x="8516" y="1723"/>
                  <a:pt x="8503" y="1723"/>
                </a:cubicBezTo>
                <a:cubicBezTo>
                  <a:pt x="8503" y="1723"/>
                  <a:pt x="8490" y="1749"/>
                  <a:pt x="8476" y="1749"/>
                </a:cubicBezTo>
                <a:cubicBezTo>
                  <a:pt x="8476" y="1749"/>
                  <a:pt x="8476" y="1749"/>
                  <a:pt x="8462" y="1749"/>
                </a:cubicBezTo>
                <a:cubicBezTo>
                  <a:pt x="8462" y="1775"/>
                  <a:pt x="8449" y="1802"/>
                  <a:pt x="8449" y="1828"/>
                </a:cubicBezTo>
                <a:cubicBezTo>
                  <a:pt x="8435" y="1828"/>
                  <a:pt x="8435" y="1828"/>
                  <a:pt x="8422" y="1828"/>
                </a:cubicBezTo>
                <a:cubicBezTo>
                  <a:pt x="8408" y="1828"/>
                  <a:pt x="8395" y="1828"/>
                  <a:pt x="8381" y="1828"/>
                </a:cubicBezTo>
                <a:cubicBezTo>
                  <a:pt x="8367" y="1828"/>
                  <a:pt x="8355" y="1802"/>
                  <a:pt x="8355" y="1802"/>
                </a:cubicBezTo>
                <a:cubicBezTo>
                  <a:pt x="8355" y="1775"/>
                  <a:pt x="8395" y="1802"/>
                  <a:pt x="8395" y="1775"/>
                </a:cubicBezTo>
                <a:cubicBezTo>
                  <a:pt x="8408" y="1775"/>
                  <a:pt x="8408" y="1775"/>
                  <a:pt x="8408" y="1749"/>
                </a:cubicBezTo>
                <a:cubicBezTo>
                  <a:pt x="8408" y="1775"/>
                  <a:pt x="8408" y="1775"/>
                  <a:pt x="8408" y="1775"/>
                </a:cubicBezTo>
                <a:cubicBezTo>
                  <a:pt x="8395" y="1775"/>
                  <a:pt x="8395" y="1775"/>
                  <a:pt x="8395" y="1775"/>
                </a:cubicBezTo>
                <a:cubicBezTo>
                  <a:pt x="8381" y="1775"/>
                  <a:pt x="8381" y="1775"/>
                  <a:pt x="8381" y="1775"/>
                </a:cubicBezTo>
                <a:cubicBezTo>
                  <a:pt x="8355" y="1775"/>
                  <a:pt x="8313" y="1802"/>
                  <a:pt x="8327" y="1828"/>
                </a:cubicBezTo>
                <a:cubicBezTo>
                  <a:pt x="8313" y="1828"/>
                  <a:pt x="8300" y="1828"/>
                  <a:pt x="8287" y="1828"/>
                </a:cubicBezTo>
                <a:cubicBezTo>
                  <a:pt x="8300" y="1852"/>
                  <a:pt x="8313" y="1852"/>
                  <a:pt x="8313" y="1852"/>
                </a:cubicBezTo>
                <a:cubicBezTo>
                  <a:pt x="8313" y="1852"/>
                  <a:pt x="8300" y="1879"/>
                  <a:pt x="8287" y="1879"/>
                </a:cubicBezTo>
                <a:cubicBezTo>
                  <a:pt x="8287" y="1905"/>
                  <a:pt x="8287" y="1905"/>
                  <a:pt x="8287" y="1905"/>
                </a:cubicBezTo>
                <a:lnTo>
                  <a:pt x="8273" y="1956"/>
                </a:lnTo>
                <a:cubicBezTo>
                  <a:pt x="8260" y="1931"/>
                  <a:pt x="8233" y="1956"/>
                  <a:pt x="8218" y="1956"/>
                </a:cubicBezTo>
                <a:cubicBezTo>
                  <a:pt x="8233" y="1956"/>
                  <a:pt x="8246" y="1956"/>
                  <a:pt x="8246" y="1984"/>
                </a:cubicBezTo>
                <a:cubicBezTo>
                  <a:pt x="8246" y="2008"/>
                  <a:pt x="8192" y="2008"/>
                  <a:pt x="8218" y="2035"/>
                </a:cubicBezTo>
                <a:lnTo>
                  <a:pt x="8233" y="2035"/>
                </a:lnTo>
                <a:cubicBezTo>
                  <a:pt x="8233" y="2008"/>
                  <a:pt x="8246" y="2008"/>
                  <a:pt x="8260" y="1984"/>
                </a:cubicBezTo>
                <a:cubicBezTo>
                  <a:pt x="8260" y="1984"/>
                  <a:pt x="8260" y="1984"/>
                  <a:pt x="8273" y="1984"/>
                </a:cubicBezTo>
                <a:cubicBezTo>
                  <a:pt x="8273" y="1956"/>
                  <a:pt x="8287" y="1956"/>
                  <a:pt x="8287" y="1956"/>
                </a:cubicBezTo>
                <a:cubicBezTo>
                  <a:pt x="8300" y="1956"/>
                  <a:pt x="8327" y="1956"/>
                  <a:pt x="8341" y="1984"/>
                </a:cubicBezTo>
                <a:cubicBezTo>
                  <a:pt x="8327" y="1984"/>
                  <a:pt x="8313" y="2035"/>
                  <a:pt x="8300" y="2035"/>
                </a:cubicBezTo>
                <a:cubicBezTo>
                  <a:pt x="8300" y="2061"/>
                  <a:pt x="8287" y="2035"/>
                  <a:pt x="8273" y="2061"/>
                </a:cubicBezTo>
                <a:cubicBezTo>
                  <a:pt x="8300" y="2061"/>
                  <a:pt x="8300" y="2061"/>
                  <a:pt x="8313" y="2087"/>
                </a:cubicBezTo>
                <a:cubicBezTo>
                  <a:pt x="8313" y="2061"/>
                  <a:pt x="8313" y="2061"/>
                  <a:pt x="8327" y="2035"/>
                </a:cubicBezTo>
                <a:cubicBezTo>
                  <a:pt x="8341" y="2008"/>
                  <a:pt x="8341" y="2008"/>
                  <a:pt x="8355" y="2008"/>
                </a:cubicBezTo>
                <a:lnTo>
                  <a:pt x="8367" y="2008"/>
                </a:lnTo>
                <a:cubicBezTo>
                  <a:pt x="8381" y="2035"/>
                  <a:pt x="8395" y="2035"/>
                  <a:pt x="8395" y="2035"/>
                </a:cubicBezTo>
                <a:lnTo>
                  <a:pt x="8381" y="2087"/>
                </a:lnTo>
                <a:lnTo>
                  <a:pt x="8367" y="2087"/>
                </a:lnTo>
                <a:cubicBezTo>
                  <a:pt x="8367" y="2112"/>
                  <a:pt x="8381" y="2138"/>
                  <a:pt x="8395" y="2138"/>
                </a:cubicBezTo>
                <a:cubicBezTo>
                  <a:pt x="8395" y="2112"/>
                  <a:pt x="8408" y="2112"/>
                  <a:pt x="8408" y="2112"/>
                </a:cubicBezTo>
                <a:cubicBezTo>
                  <a:pt x="8408" y="2087"/>
                  <a:pt x="8408" y="2087"/>
                  <a:pt x="8408" y="2061"/>
                </a:cubicBezTo>
                <a:cubicBezTo>
                  <a:pt x="8422" y="2061"/>
                  <a:pt x="8462" y="2061"/>
                  <a:pt x="8462" y="2061"/>
                </a:cubicBezTo>
                <a:cubicBezTo>
                  <a:pt x="8490" y="2087"/>
                  <a:pt x="8490" y="2087"/>
                  <a:pt x="8516" y="2087"/>
                </a:cubicBezTo>
                <a:cubicBezTo>
                  <a:pt x="8530" y="2087"/>
                  <a:pt x="8530" y="2087"/>
                  <a:pt x="8544" y="2087"/>
                </a:cubicBezTo>
                <a:lnTo>
                  <a:pt x="8557" y="2087"/>
                </a:lnTo>
                <a:cubicBezTo>
                  <a:pt x="8557" y="2087"/>
                  <a:pt x="8557" y="2087"/>
                  <a:pt x="8557" y="2112"/>
                </a:cubicBezTo>
                <a:cubicBezTo>
                  <a:pt x="8571" y="2112"/>
                  <a:pt x="8584" y="2112"/>
                  <a:pt x="8584" y="2138"/>
                </a:cubicBezTo>
                <a:cubicBezTo>
                  <a:pt x="8597" y="2112"/>
                  <a:pt x="8597" y="2112"/>
                  <a:pt x="8597" y="2087"/>
                </a:cubicBezTo>
                <a:cubicBezTo>
                  <a:pt x="8597" y="2112"/>
                  <a:pt x="8611" y="2138"/>
                  <a:pt x="8611" y="2138"/>
                </a:cubicBezTo>
                <a:cubicBezTo>
                  <a:pt x="8611" y="2164"/>
                  <a:pt x="8611" y="2164"/>
                  <a:pt x="8611" y="2191"/>
                </a:cubicBezTo>
                <a:cubicBezTo>
                  <a:pt x="8611" y="2191"/>
                  <a:pt x="8611" y="2191"/>
                  <a:pt x="8625" y="2191"/>
                </a:cubicBezTo>
                <a:cubicBezTo>
                  <a:pt x="8625" y="2164"/>
                  <a:pt x="8625" y="2138"/>
                  <a:pt x="8625" y="2112"/>
                </a:cubicBezTo>
                <a:cubicBezTo>
                  <a:pt x="8665" y="2138"/>
                  <a:pt x="8651" y="2164"/>
                  <a:pt x="8665" y="2217"/>
                </a:cubicBezTo>
                <a:cubicBezTo>
                  <a:pt x="8665" y="2217"/>
                  <a:pt x="8665" y="2217"/>
                  <a:pt x="8679" y="2217"/>
                </a:cubicBezTo>
                <a:cubicBezTo>
                  <a:pt x="8692" y="2217"/>
                  <a:pt x="8692" y="2241"/>
                  <a:pt x="8692" y="2268"/>
                </a:cubicBezTo>
                <a:cubicBezTo>
                  <a:pt x="8692" y="2241"/>
                  <a:pt x="8692" y="2241"/>
                  <a:pt x="8692" y="2241"/>
                </a:cubicBezTo>
                <a:cubicBezTo>
                  <a:pt x="8705" y="2268"/>
                  <a:pt x="8705" y="2268"/>
                  <a:pt x="8705" y="2268"/>
                </a:cubicBezTo>
                <a:cubicBezTo>
                  <a:pt x="8705" y="2294"/>
                  <a:pt x="8733" y="2294"/>
                  <a:pt x="8733" y="2320"/>
                </a:cubicBezTo>
                <a:cubicBezTo>
                  <a:pt x="8719" y="2320"/>
                  <a:pt x="8719" y="2347"/>
                  <a:pt x="8719" y="2347"/>
                </a:cubicBezTo>
                <a:lnTo>
                  <a:pt x="8705" y="2347"/>
                </a:lnTo>
                <a:cubicBezTo>
                  <a:pt x="8692" y="2347"/>
                  <a:pt x="8651" y="2294"/>
                  <a:pt x="8651" y="2294"/>
                </a:cubicBezTo>
                <a:cubicBezTo>
                  <a:pt x="8651" y="2320"/>
                  <a:pt x="8679" y="2320"/>
                  <a:pt x="8679" y="2347"/>
                </a:cubicBezTo>
                <a:lnTo>
                  <a:pt x="8665" y="2371"/>
                </a:lnTo>
                <a:cubicBezTo>
                  <a:pt x="8651" y="2397"/>
                  <a:pt x="8637" y="2397"/>
                  <a:pt x="8611" y="2371"/>
                </a:cubicBezTo>
                <a:cubicBezTo>
                  <a:pt x="8597" y="2371"/>
                  <a:pt x="8571" y="2371"/>
                  <a:pt x="8571" y="2347"/>
                </a:cubicBezTo>
                <a:cubicBezTo>
                  <a:pt x="8571" y="2347"/>
                  <a:pt x="8557" y="2347"/>
                  <a:pt x="8557" y="2320"/>
                </a:cubicBezTo>
                <a:cubicBezTo>
                  <a:pt x="8557" y="2320"/>
                  <a:pt x="8557" y="2320"/>
                  <a:pt x="8544" y="2320"/>
                </a:cubicBezTo>
                <a:cubicBezTo>
                  <a:pt x="8544" y="2320"/>
                  <a:pt x="8544" y="2320"/>
                  <a:pt x="8544" y="2294"/>
                </a:cubicBezTo>
                <a:cubicBezTo>
                  <a:pt x="8530" y="2294"/>
                  <a:pt x="8530" y="2294"/>
                  <a:pt x="8530" y="2294"/>
                </a:cubicBezTo>
                <a:cubicBezTo>
                  <a:pt x="8516" y="2268"/>
                  <a:pt x="8503" y="2268"/>
                  <a:pt x="8490" y="2268"/>
                </a:cubicBezTo>
                <a:cubicBezTo>
                  <a:pt x="8490" y="2268"/>
                  <a:pt x="8490" y="2268"/>
                  <a:pt x="8476" y="2294"/>
                </a:cubicBezTo>
                <a:cubicBezTo>
                  <a:pt x="8462" y="2268"/>
                  <a:pt x="8449" y="2268"/>
                  <a:pt x="8422" y="2268"/>
                </a:cubicBezTo>
                <a:cubicBezTo>
                  <a:pt x="8395" y="2268"/>
                  <a:pt x="8381" y="2294"/>
                  <a:pt x="8367" y="2294"/>
                </a:cubicBezTo>
                <a:cubicBezTo>
                  <a:pt x="8341" y="2268"/>
                  <a:pt x="8313" y="2268"/>
                  <a:pt x="8287" y="2241"/>
                </a:cubicBezTo>
                <a:cubicBezTo>
                  <a:pt x="8287" y="2241"/>
                  <a:pt x="8260" y="2268"/>
                  <a:pt x="8246" y="2241"/>
                </a:cubicBezTo>
                <a:cubicBezTo>
                  <a:pt x="8246" y="2241"/>
                  <a:pt x="8246" y="2241"/>
                  <a:pt x="8233" y="2241"/>
                </a:cubicBezTo>
                <a:cubicBezTo>
                  <a:pt x="8246" y="2268"/>
                  <a:pt x="8260" y="2294"/>
                  <a:pt x="8273" y="2294"/>
                </a:cubicBezTo>
                <a:cubicBezTo>
                  <a:pt x="8273" y="2268"/>
                  <a:pt x="8273" y="2268"/>
                  <a:pt x="8287" y="2268"/>
                </a:cubicBezTo>
                <a:cubicBezTo>
                  <a:pt x="8300" y="2268"/>
                  <a:pt x="8327" y="2294"/>
                  <a:pt x="8327" y="2294"/>
                </a:cubicBezTo>
                <a:cubicBezTo>
                  <a:pt x="8327" y="2320"/>
                  <a:pt x="8313" y="2320"/>
                  <a:pt x="8300" y="2347"/>
                </a:cubicBezTo>
                <a:cubicBezTo>
                  <a:pt x="8313" y="2347"/>
                  <a:pt x="8327" y="2320"/>
                  <a:pt x="8327" y="2320"/>
                </a:cubicBezTo>
                <a:cubicBezTo>
                  <a:pt x="8341" y="2320"/>
                  <a:pt x="8341" y="2320"/>
                  <a:pt x="8355" y="2320"/>
                </a:cubicBezTo>
                <a:cubicBezTo>
                  <a:pt x="8355" y="2294"/>
                  <a:pt x="8381" y="2320"/>
                  <a:pt x="8395" y="2294"/>
                </a:cubicBezTo>
                <a:cubicBezTo>
                  <a:pt x="8408" y="2294"/>
                  <a:pt x="8408" y="2268"/>
                  <a:pt x="8435" y="2294"/>
                </a:cubicBezTo>
                <a:cubicBezTo>
                  <a:pt x="8449" y="2294"/>
                  <a:pt x="8449" y="2294"/>
                  <a:pt x="8449" y="2294"/>
                </a:cubicBezTo>
                <a:lnTo>
                  <a:pt x="8462" y="2320"/>
                </a:lnTo>
                <a:cubicBezTo>
                  <a:pt x="8462" y="2347"/>
                  <a:pt x="8435" y="2397"/>
                  <a:pt x="8422" y="2397"/>
                </a:cubicBezTo>
                <a:cubicBezTo>
                  <a:pt x="8422" y="2424"/>
                  <a:pt x="8408" y="2424"/>
                  <a:pt x="8395" y="2424"/>
                </a:cubicBezTo>
                <a:cubicBezTo>
                  <a:pt x="8367" y="2450"/>
                  <a:pt x="8355" y="2450"/>
                  <a:pt x="8327" y="2474"/>
                </a:cubicBezTo>
                <a:cubicBezTo>
                  <a:pt x="8341" y="2474"/>
                  <a:pt x="8355" y="2474"/>
                  <a:pt x="8355" y="2474"/>
                </a:cubicBezTo>
                <a:cubicBezTo>
                  <a:pt x="8381" y="2527"/>
                  <a:pt x="8313" y="2580"/>
                  <a:pt x="8327" y="2606"/>
                </a:cubicBezTo>
                <a:lnTo>
                  <a:pt x="8355" y="2580"/>
                </a:lnTo>
                <a:cubicBezTo>
                  <a:pt x="8367" y="2580"/>
                  <a:pt x="8367" y="2580"/>
                  <a:pt x="8367" y="2580"/>
                </a:cubicBezTo>
                <a:cubicBezTo>
                  <a:pt x="8395" y="2580"/>
                  <a:pt x="8408" y="2553"/>
                  <a:pt x="8435" y="2527"/>
                </a:cubicBezTo>
                <a:lnTo>
                  <a:pt x="8449" y="2527"/>
                </a:lnTo>
                <a:cubicBezTo>
                  <a:pt x="8462" y="2527"/>
                  <a:pt x="8462" y="2503"/>
                  <a:pt x="8462" y="2503"/>
                </a:cubicBezTo>
                <a:cubicBezTo>
                  <a:pt x="8476" y="2503"/>
                  <a:pt x="8476" y="2527"/>
                  <a:pt x="8476" y="2527"/>
                </a:cubicBezTo>
                <a:lnTo>
                  <a:pt x="8449" y="2553"/>
                </a:lnTo>
                <a:cubicBezTo>
                  <a:pt x="8435" y="2580"/>
                  <a:pt x="8435" y="2606"/>
                  <a:pt x="8422" y="2606"/>
                </a:cubicBezTo>
                <a:cubicBezTo>
                  <a:pt x="8422" y="2632"/>
                  <a:pt x="8408" y="2632"/>
                  <a:pt x="8408" y="2632"/>
                </a:cubicBezTo>
                <a:cubicBezTo>
                  <a:pt x="8395" y="2632"/>
                  <a:pt x="8381" y="2632"/>
                  <a:pt x="8381" y="2632"/>
                </a:cubicBezTo>
                <a:cubicBezTo>
                  <a:pt x="8381" y="2656"/>
                  <a:pt x="8381" y="2656"/>
                  <a:pt x="8381" y="2656"/>
                </a:cubicBezTo>
                <a:cubicBezTo>
                  <a:pt x="8395" y="2656"/>
                  <a:pt x="8408" y="2632"/>
                  <a:pt x="8408" y="2656"/>
                </a:cubicBezTo>
                <a:lnTo>
                  <a:pt x="8422" y="2656"/>
                </a:lnTo>
                <a:cubicBezTo>
                  <a:pt x="8422" y="2632"/>
                  <a:pt x="8449" y="2632"/>
                  <a:pt x="8449" y="2632"/>
                </a:cubicBezTo>
                <a:cubicBezTo>
                  <a:pt x="8462" y="2632"/>
                  <a:pt x="8462" y="2606"/>
                  <a:pt x="8476" y="2580"/>
                </a:cubicBezTo>
                <a:cubicBezTo>
                  <a:pt x="8490" y="2580"/>
                  <a:pt x="8490" y="2553"/>
                  <a:pt x="8490" y="2553"/>
                </a:cubicBezTo>
                <a:cubicBezTo>
                  <a:pt x="8503" y="2527"/>
                  <a:pt x="8530" y="2503"/>
                  <a:pt x="8544" y="2474"/>
                </a:cubicBezTo>
                <a:cubicBezTo>
                  <a:pt x="8544" y="2474"/>
                  <a:pt x="8544" y="2474"/>
                  <a:pt x="8544" y="2503"/>
                </a:cubicBezTo>
                <a:cubicBezTo>
                  <a:pt x="8557" y="2503"/>
                  <a:pt x="8584" y="2474"/>
                  <a:pt x="8597" y="2474"/>
                </a:cubicBezTo>
                <a:cubicBezTo>
                  <a:pt x="8611" y="2474"/>
                  <a:pt x="8625" y="2474"/>
                  <a:pt x="8637" y="2474"/>
                </a:cubicBezTo>
                <a:cubicBezTo>
                  <a:pt x="8651" y="2474"/>
                  <a:pt x="8679" y="2450"/>
                  <a:pt x="8679" y="2450"/>
                </a:cubicBezTo>
                <a:cubicBezTo>
                  <a:pt x="8692" y="2424"/>
                  <a:pt x="8705" y="2424"/>
                  <a:pt x="8719" y="2397"/>
                </a:cubicBezTo>
                <a:cubicBezTo>
                  <a:pt x="8719" y="2397"/>
                  <a:pt x="8719" y="2397"/>
                  <a:pt x="8733" y="2371"/>
                </a:cubicBezTo>
                <a:cubicBezTo>
                  <a:pt x="8733" y="2397"/>
                  <a:pt x="8733" y="2424"/>
                  <a:pt x="8733" y="2424"/>
                </a:cubicBezTo>
                <a:cubicBezTo>
                  <a:pt x="8733" y="2424"/>
                  <a:pt x="8733" y="2424"/>
                  <a:pt x="8719" y="2424"/>
                </a:cubicBezTo>
                <a:cubicBezTo>
                  <a:pt x="8719" y="2450"/>
                  <a:pt x="8705" y="2450"/>
                  <a:pt x="8705" y="2474"/>
                </a:cubicBezTo>
                <a:close/>
                <a:moveTo>
                  <a:pt x="8367" y="1672"/>
                </a:moveTo>
                <a:lnTo>
                  <a:pt x="8367" y="1672"/>
                </a:lnTo>
                <a:close/>
                <a:moveTo>
                  <a:pt x="8327" y="1905"/>
                </a:moveTo>
                <a:lnTo>
                  <a:pt x="8327" y="1905"/>
                </a:lnTo>
                <a:cubicBezTo>
                  <a:pt x="8341" y="1905"/>
                  <a:pt x="8341" y="1879"/>
                  <a:pt x="8341" y="1852"/>
                </a:cubicBezTo>
                <a:cubicBezTo>
                  <a:pt x="8355" y="1852"/>
                  <a:pt x="8367" y="1852"/>
                  <a:pt x="8367" y="1852"/>
                </a:cubicBezTo>
                <a:cubicBezTo>
                  <a:pt x="8381" y="1852"/>
                  <a:pt x="8408" y="1852"/>
                  <a:pt x="8408" y="1879"/>
                </a:cubicBezTo>
                <a:cubicBezTo>
                  <a:pt x="8395" y="1879"/>
                  <a:pt x="8341" y="1905"/>
                  <a:pt x="8327" y="1905"/>
                </a:cubicBezTo>
                <a:close/>
                <a:moveTo>
                  <a:pt x="8490" y="1879"/>
                </a:moveTo>
                <a:lnTo>
                  <a:pt x="8490" y="1879"/>
                </a:lnTo>
                <a:cubicBezTo>
                  <a:pt x="8476" y="1879"/>
                  <a:pt x="8462" y="1905"/>
                  <a:pt x="8449" y="1905"/>
                </a:cubicBezTo>
                <a:cubicBezTo>
                  <a:pt x="8449" y="1905"/>
                  <a:pt x="8435" y="1905"/>
                  <a:pt x="8435" y="1931"/>
                </a:cubicBezTo>
                <a:cubicBezTo>
                  <a:pt x="8422" y="1931"/>
                  <a:pt x="8408" y="1931"/>
                  <a:pt x="8408" y="1931"/>
                </a:cubicBezTo>
                <a:cubicBezTo>
                  <a:pt x="8395" y="1931"/>
                  <a:pt x="8381" y="1956"/>
                  <a:pt x="8367" y="1956"/>
                </a:cubicBezTo>
                <a:cubicBezTo>
                  <a:pt x="8367" y="1931"/>
                  <a:pt x="8381" y="1931"/>
                  <a:pt x="8381" y="1931"/>
                </a:cubicBezTo>
                <a:cubicBezTo>
                  <a:pt x="8395" y="1905"/>
                  <a:pt x="8408" y="1905"/>
                  <a:pt x="8422" y="1879"/>
                </a:cubicBezTo>
                <a:cubicBezTo>
                  <a:pt x="8449" y="1879"/>
                  <a:pt x="8476" y="1879"/>
                  <a:pt x="8490" y="1879"/>
                </a:cubicBezTo>
                <a:close/>
                <a:moveTo>
                  <a:pt x="8557" y="2008"/>
                </a:moveTo>
                <a:lnTo>
                  <a:pt x="8557" y="2008"/>
                </a:lnTo>
                <a:lnTo>
                  <a:pt x="8544" y="2035"/>
                </a:lnTo>
                <a:cubicBezTo>
                  <a:pt x="8530" y="2035"/>
                  <a:pt x="8530" y="2035"/>
                  <a:pt x="8530" y="2035"/>
                </a:cubicBezTo>
                <a:cubicBezTo>
                  <a:pt x="8530" y="2008"/>
                  <a:pt x="8516" y="2008"/>
                  <a:pt x="8503" y="2008"/>
                </a:cubicBezTo>
                <a:cubicBezTo>
                  <a:pt x="8476" y="2008"/>
                  <a:pt x="8435" y="2035"/>
                  <a:pt x="8408" y="2008"/>
                </a:cubicBezTo>
                <a:lnTo>
                  <a:pt x="8381" y="1984"/>
                </a:lnTo>
                <a:cubicBezTo>
                  <a:pt x="8395" y="1956"/>
                  <a:pt x="8435" y="1956"/>
                  <a:pt x="8435" y="1931"/>
                </a:cubicBezTo>
                <a:cubicBezTo>
                  <a:pt x="8476" y="1931"/>
                  <a:pt x="8490" y="1956"/>
                  <a:pt x="8530" y="1956"/>
                </a:cubicBezTo>
                <a:cubicBezTo>
                  <a:pt x="8530" y="1956"/>
                  <a:pt x="8530" y="1956"/>
                  <a:pt x="8544" y="1956"/>
                </a:cubicBezTo>
                <a:cubicBezTo>
                  <a:pt x="8530" y="1984"/>
                  <a:pt x="8516" y="1984"/>
                  <a:pt x="8503" y="1984"/>
                </a:cubicBezTo>
                <a:cubicBezTo>
                  <a:pt x="8516" y="2008"/>
                  <a:pt x="8544" y="2008"/>
                  <a:pt x="8557" y="2008"/>
                </a:cubicBezTo>
                <a:close/>
                <a:moveTo>
                  <a:pt x="8408" y="1464"/>
                </a:moveTo>
                <a:lnTo>
                  <a:pt x="8408" y="1464"/>
                </a:lnTo>
                <a:cubicBezTo>
                  <a:pt x="8395" y="1464"/>
                  <a:pt x="8367" y="1437"/>
                  <a:pt x="8381" y="1413"/>
                </a:cubicBezTo>
                <a:cubicBezTo>
                  <a:pt x="8395" y="1437"/>
                  <a:pt x="8395" y="1437"/>
                  <a:pt x="8408" y="1437"/>
                </a:cubicBezTo>
                <a:cubicBezTo>
                  <a:pt x="8422" y="1437"/>
                  <a:pt x="8422" y="1437"/>
                  <a:pt x="8408" y="1464"/>
                </a:cubicBezTo>
                <a:close/>
                <a:moveTo>
                  <a:pt x="8435" y="1387"/>
                </a:moveTo>
                <a:lnTo>
                  <a:pt x="8435" y="1387"/>
                </a:lnTo>
                <a:lnTo>
                  <a:pt x="8422" y="1360"/>
                </a:lnTo>
                <a:lnTo>
                  <a:pt x="8408" y="1308"/>
                </a:lnTo>
                <a:cubicBezTo>
                  <a:pt x="8408" y="1308"/>
                  <a:pt x="8422" y="1283"/>
                  <a:pt x="8435" y="1283"/>
                </a:cubicBezTo>
                <a:cubicBezTo>
                  <a:pt x="8449" y="1283"/>
                  <a:pt x="8449" y="1334"/>
                  <a:pt x="8462" y="1308"/>
                </a:cubicBezTo>
                <a:cubicBezTo>
                  <a:pt x="8476" y="1308"/>
                  <a:pt x="8476" y="1283"/>
                  <a:pt x="8490" y="1308"/>
                </a:cubicBezTo>
                <a:cubicBezTo>
                  <a:pt x="8490" y="1308"/>
                  <a:pt x="8490" y="1308"/>
                  <a:pt x="8490" y="1334"/>
                </a:cubicBezTo>
                <a:cubicBezTo>
                  <a:pt x="8476" y="1334"/>
                  <a:pt x="8449" y="1387"/>
                  <a:pt x="8435" y="1387"/>
                </a:cubicBezTo>
                <a:close/>
                <a:moveTo>
                  <a:pt x="8355" y="1204"/>
                </a:moveTo>
                <a:lnTo>
                  <a:pt x="8355" y="1204"/>
                </a:lnTo>
                <a:lnTo>
                  <a:pt x="8341" y="1180"/>
                </a:lnTo>
                <a:cubicBezTo>
                  <a:pt x="8327" y="1180"/>
                  <a:pt x="8327" y="1180"/>
                  <a:pt x="8313" y="1154"/>
                </a:cubicBezTo>
                <a:cubicBezTo>
                  <a:pt x="8300" y="1154"/>
                  <a:pt x="8287" y="1154"/>
                  <a:pt x="8287" y="1127"/>
                </a:cubicBezTo>
                <a:cubicBezTo>
                  <a:pt x="8273" y="1127"/>
                  <a:pt x="8287" y="1101"/>
                  <a:pt x="8287" y="1075"/>
                </a:cubicBezTo>
                <a:cubicBezTo>
                  <a:pt x="8287" y="1075"/>
                  <a:pt x="8300" y="1101"/>
                  <a:pt x="8300" y="1127"/>
                </a:cubicBezTo>
                <a:cubicBezTo>
                  <a:pt x="8313" y="1127"/>
                  <a:pt x="8327" y="1154"/>
                  <a:pt x="8341" y="1180"/>
                </a:cubicBezTo>
                <a:cubicBezTo>
                  <a:pt x="8355" y="1180"/>
                  <a:pt x="8355" y="1180"/>
                  <a:pt x="8367" y="1204"/>
                </a:cubicBezTo>
                <a:cubicBezTo>
                  <a:pt x="8355" y="1204"/>
                  <a:pt x="8355" y="1204"/>
                  <a:pt x="8355" y="1204"/>
                </a:cubicBezTo>
                <a:close/>
                <a:moveTo>
                  <a:pt x="7137" y="453"/>
                </a:moveTo>
                <a:lnTo>
                  <a:pt x="7137" y="453"/>
                </a:lnTo>
                <a:cubicBezTo>
                  <a:pt x="7137" y="453"/>
                  <a:pt x="7124" y="453"/>
                  <a:pt x="7124" y="427"/>
                </a:cubicBezTo>
                <a:cubicBezTo>
                  <a:pt x="7097" y="427"/>
                  <a:pt x="7084" y="400"/>
                  <a:pt x="7070" y="350"/>
                </a:cubicBezTo>
                <a:cubicBezTo>
                  <a:pt x="7084" y="350"/>
                  <a:pt x="7097" y="323"/>
                  <a:pt x="7097" y="323"/>
                </a:cubicBezTo>
                <a:cubicBezTo>
                  <a:pt x="7111" y="323"/>
                  <a:pt x="7111" y="350"/>
                  <a:pt x="7124" y="350"/>
                </a:cubicBezTo>
                <a:cubicBezTo>
                  <a:pt x="7124" y="376"/>
                  <a:pt x="7137" y="376"/>
                  <a:pt x="7151" y="400"/>
                </a:cubicBezTo>
                <a:cubicBezTo>
                  <a:pt x="7137" y="400"/>
                  <a:pt x="7137" y="427"/>
                  <a:pt x="7137" y="427"/>
                </a:cubicBezTo>
                <a:lnTo>
                  <a:pt x="7137" y="453"/>
                </a:lnTo>
                <a:close/>
                <a:moveTo>
                  <a:pt x="6948" y="479"/>
                </a:moveTo>
                <a:lnTo>
                  <a:pt x="6948" y="479"/>
                </a:lnTo>
                <a:cubicBezTo>
                  <a:pt x="6948" y="479"/>
                  <a:pt x="6948" y="453"/>
                  <a:pt x="6962" y="453"/>
                </a:cubicBezTo>
                <a:cubicBezTo>
                  <a:pt x="6962" y="479"/>
                  <a:pt x="6975" y="479"/>
                  <a:pt x="6990" y="503"/>
                </a:cubicBezTo>
                <a:cubicBezTo>
                  <a:pt x="6975" y="503"/>
                  <a:pt x="6948" y="479"/>
                  <a:pt x="6948" y="479"/>
                </a:cubicBezTo>
                <a:close/>
                <a:moveTo>
                  <a:pt x="6462" y="815"/>
                </a:moveTo>
                <a:lnTo>
                  <a:pt x="6462" y="815"/>
                </a:lnTo>
                <a:cubicBezTo>
                  <a:pt x="6434" y="815"/>
                  <a:pt x="6394" y="815"/>
                  <a:pt x="6367" y="789"/>
                </a:cubicBezTo>
                <a:cubicBezTo>
                  <a:pt x="6313" y="765"/>
                  <a:pt x="6273" y="815"/>
                  <a:pt x="6232" y="842"/>
                </a:cubicBezTo>
                <a:cubicBezTo>
                  <a:pt x="6218" y="842"/>
                  <a:pt x="6205" y="895"/>
                  <a:pt x="6218" y="895"/>
                </a:cubicBezTo>
                <a:cubicBezTo>
                  <a:pt x="6218" y="919"/>
                  <a:pt x="6232" y="919"/>
                  <a:pt x="6232" y="945"/>
                </a:cubicBezTo>
                <a:cubicBezTo>
                  <a:pt x="6287" y="971"/>
                  <a:pt x="6313" y="919"/>
                  <a:pt x="6354" y="919"/>
                </a:cubicBezTo>
                <a:cubicBezTo>
                  <a:pt x="6354" y="919"/>
                  <a:pt x="6367" y="945"/>
                  <a:pt x="6367" y="971"/>
                </a:cubicBezTo>
                <a:cubicBezTo>
                  <a:pt x="6299" y="998"/>
                  <a:pt x="6259" y="1075"/>
                  <a:pt x="6205" y="1127"/>
                </a:cubicBezTo>
                <a:cubicBezTo>
                  <a:pt x="6192" y="1127"/>
                  <a:pt x="6178" y="1154"/>
                  <a:pt x="6164" y="1154"/>
                </a:cubicBezTo>
                <a:cubicBezTo>
                  <a:pt x="6124" y="1204"/>
                  <a:pt x="6124" y="1231"/>
                  <a:pt x="6043" y="1231"/>
                </a:cubicBezTo>
                <a:cubicBezTo>
                  <a:pt x="6056" y="1283"/>
                  <a:pt x="6056" y="1308"/>
                  <a:pt x="6069" y="1334"/>
                </a:cubicBezTo>
                <a:cubicBezTo>
                  <a:pt x="6056" y="1360"/>
                  <a:pt x="6043" y="1360"/>
                  <a:pt x="6029" y="1387"/>
                </a:cubicBezTo>
                <a:cubicBezTo>
                  <a:pt x="5948" y="1464"/>
                  <a:pt x="5894" y="1387"/>
                  <a:pt x="5813" y="1360"/>
                </a:cubicBezTo>
                <a:cubicBezTo>
                  <a:pt x="5813" y="1387"/>
                  <a:pt x="5800" y="1387"/>
                  <a:pt x="5800" y="1413"/>
                </a:cubicBezTo>
                <a:cubicBezTo>
                  <a:pt x="5826" y="1437"/>
                  <a:pt x="5854" y="1464"/>
                  <a:pt x="5867" y="1490"/>
                </a:cubicBezTo>
                <a:cubicBezTo>
                  <a:pt x="5813" y="1543"/>
                  <a:pt x="5746" y="1490"/>
                  <a:pt x="5691" y="1490"/>
                </a:cubicBezTo>
                <a:cubicBezTo>
                  <a:pt x="5665" y="1490"/>
                  <a:pt x="5651" y="1490"/>
                  <a:pt x="5637" y="1490"/>
                </a:cubicBezTo>
                <a:cubicBezTo>
                  <a:pt x="5637" y="1516"/>
                  <a:pt x="5624" y="1543"/>
                  <a:pt x="5624" y="1569"/>
                </a:cubicBezTo>
                <a:cubicBezTo>
                  <a:pt x="5677" y="1569"/>
                  <a:pt x="5746" y="1569"/>
                  <a:pt x="5772" y="1619"/>
                </a:cubicBezTo>
                <a:cubicBezTo>
                  <a:pt x="5772" y="1646"/>
                  <a:pt x="5772" y="1672"/>
                  <a:pt x="5772" y="1699"/>
                </a:cubicBezTo>
                <a:cubicBezTo>
                  <a:pt x="5772" y="1723"/>
                  <a:pt x="5759" y="1723"/>
                  <a:pt x="5746" y="1723"/>
                </a:cubicBezTo>
                <a:cubicBezTo>
                  <a:pt x="5731" y="1749"/>
                  <a:pt x="5731" y="1775"/>
                  <a:pt x="5719" y="1802"/>
                </a:cubicBezTo>
                <a:cubicBezTo>
                  <a:pt x="5705" y="1828"/>
                  <a:pt x="5691" y="1828"/>
                  <a:pt x="5677" y="1802"/>
                </a:cubicBezTo>
                <a:cubicBezTo>
                  <a:pt x="5677" y="1828"/>
                  <a:pt x="5677" y="1828"/>
                  <a:pt x="5677" y="1828"/>
                </a:cubicBezTo>
                <a:cubicBezTo>
                  <a:pt x="5677" y="1852"/>
                  <a:pt x="5705" y="1879"/>
                  <a:pt x="5691" y="1905"/>
                </a:cubicBezTo>
                <a:cubicBezTo>
                  <a:pt x="5677" y="1905"/>
                  <a:pt x="5651" y="1931"/>
                  <a:pt x="5624" y="1905"/>
                </a:cubicBezTo>
                <a:cubicBezTo>
                  <a:pt x="5597" y="1905"/>
                  <a:pt x="5584" y="1879"/>
                  <a:pt x="5570" y="1905"/>
                </a:cubicBezTo>
                <a:cubicBezTo>
                  <a:pt x="5570" y="1931"/>
                  <a:pt x="5584" y="1984"/>
                  <a:pt x="5570" y="2008"/>
                </a:cubicBezTo>
                <a:cubicBezTo>
                  <a:pt x="5556" y="2061"/>
                  <a:pt x="5516" y="2061"/>
                  <a:pt x="5475" y="2061"/>
                </a:cubicBezTo>
                <a:cubicBezTo>
                  <a:pt x="5407" y="2035"/>
                  <a:pt x="5367" y="1984"/>
                  <a:pt x="5340" y="2087"/>
                </a:cubicBezTo>
                <a:cubicBezTo>
                  <a:pt x="5381" y="2112"/>
                  <a:pt x="5461" y="2138"/>
                  <a:pt x="5516" y="2138"/>
                </a:cubicBezTo>
                <a:cubicBezTo>
                  <a:pt x="5542" y="2138"/>
                  <a:pt x="5570" y="2138"/>
                  <a:pt x="5584" y="2164"/>
                </a:cubicBezTo>
                <a:cubicBezTo>
                  <a:pt x="5584" y="2164"/>
                  <a:pt x="5597" y="2164"/>
                  <a:pt x="5597" y="2191"/>
                </a:cubicBezTo>
                <a:lnTo>
                  <a:pt x="5597" y="2217"/>
                </a:lnTo>
                <a:cubicBezTo>
                  <a:pt x="5584" y="2241"/>
                  <a:pt x="5584" y="2268"/>
                  <a:pt x="5570" y="2268"/>
                </a:cubicBezTo>
                <a:cubicBezTo>
                  <a:pt x="5542" y="2294"/>
                  <a:pt x="5516" y="2294"/>
                  <a:pt x="5475" y="2320"/>
                </a:cubicBezTo>
                <a:cubicBezTo>
                  <a:pt x="5461" y="2320"/>
                  <a:pt x="5448" y="2347"/>
                  <a:pt x="5407" y="2347"/>
                </a:cubicBezTo>
                <a:lnTo>
                  <a:pt x="5381" y="2241"/>
                </a:lnTo>
                <a:cubicBezTo>
                  <a:pt x="5367" y="2241"/>
                  <a:pt x="5353" y="2241"/>
                  <a:pt x="5340" y="2241"/>
                </a:cubicBezTo>
                <a:cubicBezTo>
                  <a:pt x="5327" y="2241"/>
                  <a:pt x="5313" y="2217"/>
                  <a:pt x="5300" y="2217"/>
                </a:cubicBezTo>
                <a:cubicBezTo>
                  <a:pt x="5300" y="2217"/>
                  <a:pt x="5300" y="2217"/>
                  <a:pt x="5300" y="2241"/>
                </a:cubicBezTo>
                <a:cubicBezTo>
                  <a:pt x="5313" y="2241"/>
                  <a:pt x="5313" y="2268"/>
                  <a:pt x="5313" y="2294"/>
                </a:cubicBezTo>
                <a:cubicBezTo>
                  <a:pt x="5232" y="2294"/>
                  <a:pt x="5218" y="2241"/>
                  <a:pt x="5178" y="2191"/>
                </a:cubicBezTo>
                <a:cubicBezTo>
                  <a:pt x="5178" y="2191"/>
                  <a:pt x="5178" y="2191"/>
                  <a:pt x="5164" y="2191"/>
                </a:cubicBezTo>
                <a:cubicBezTo>
                  <a:pt x="5178" y="2217"/>
                  <a:pt x="5178" y="2241"/>
                  <a:pt x="5178" y="2268"/>
                </a:cubicBezTo>
                <a:cubicBezTo>
                  <a:pt x="5178" y="2294"/>
                  <a:pt x="5164" y="2294"/>
                  <a:pt x="5151" y="2294"/>
                </a:cubicBezTo>
                <a:cubicBezTo>
                  <a:pt x="5111" y="2294"/>
                  <a:pt x="5056" y="2294"/>
                  <a:pt x="5016" y="2294"/>
                </a:cubicBezTo>
                <a:cubicBezTo>
                  <a:pt x="4988" y="2268"/>
                  <a:pt x="4974" y="2241"/>
                  <a:pt x="4962" y="2217"/>
                </a:cubicBezTo>
                <a:cubicBezTo>
                  <a:pt x="4948" y="2268"/>
                  <a:pt x="4962" y="2268"/>
                  <a:pt x="4934" y="2294"/>
                </a:cubicBezTo>
                <a:cubicBezTo>
                  <a:pt x="4920" y="2268"/>
                  <a:pt x="4894" y="2268"/>
                  <a:pt x="4880" y="2241"/>
                </a:cubicBezTo>
                <a:cubicBezTo>
                  <a:pt x="4880" y="2217"/>
                  <a:pt x="4880" y="2191"/>
                  <a:pt x="4894" y="2164"/>
                </a:cubicBezTo>
                <a:cubicBezTo>
                  <a:pt x="4934" y="2164"/>
                  <a:pt x="4948" y="2112"/>
                  <a:pt x="4974" y="2112"/>
                </a:cubicBezTo>
                <a:cubicBezTo>
                  <a:pt x="5002" y="2087"/>
                  <a:pt x="5016" y="2112"/>
                  <a:pt x="5029" y="2087"/>
                </a:cubicBezTo>
                <a:cubicBezTo>
                  <a:pt x="5002" y="2061"/>
                  <a:pt x="4974" y="2008"/>
                  <a:pt x="4962" y="1956"/>
                </a:cubicBezTo>
                <a:lnTo>
                  <a:pt x="4974" y="1956"/>
                </a:lnTo>
                <a:cubicBezTo>
                  <a:pt x="4974" y="1931"/>
                  <a:pt x="5002" y="1931"/>
                  <a:pt x="5016" y="1956"/>
                </a:cubicBezTo>
                <a:cubicBezTo>
                  <a:pt x="5043" y="1956"/>
                  <a:pt x="5069" y="1956"/>
                  <a:pt x="5083" y="1956"/>
                </a:cubicBezTo>
                <a:cubicBezTo>
                  <a:pt x="5111" y="2008"/>
                  <a:pt x="5123" y="2061"/>
                  <a:pt x="5164" y="2061"/>
                </a:cubicBezTo>
                <a:cubicBezTo>
                  <a:pt x="5191" y="2087"/>
                  <a:pt x="5245" y="2087"/>
                  <a:pt x="5259" y="2061"/>
                </a:cubicBezTo>
                <a:lnTo>
                  <a:pt x="5259" y="2035"/>
                </a:lnTo>
                <a:lnTo>
                  <a:pt x="5272" y="2008"/>
                </a:lnTo>
                <a:cubicBezTo>
                  <a:pt x="5232" y="2008"/>
                  <a:pt x="5191" y="2008"/>
                  <a:pt x="5164" y="1984"/>
                </a:cubicBezTo>
                <a:cubicBezTo>
                  <a:pt x="5164" y="1931"/>
                  <a:pt x="5151" y="1905"/>
                  <a:pt x="5164" y="1852"/>
                </a:cubicBezTo>
                <a:cubicBezTo>
                  <a:pt x="5123" y="1852"/>
                  <a:pt x="5083" y="1828"/>
                  <a:pt x="5043" y="1852"/>
                </a:cubicBezTo>
                <a:cubicBezTo>
                  <a:pt x="5043" y="1828"/>
                  <a:pt x="5043" y="1828"/>
                  <a:pt x="5043" y="1828"/>
                </a:cubicBezTo>
                <a:cubicBezTo>
                  <a:pt x="5043" y="1775"/>
                  <a:pt x="5043" y="1723"/>
                  <a:pt x="5069" y="1699"/>
                </a:cubicBezTo>
                <a:cubicBezTo>
                  <a:pt x="5097" y="1672"/>
                  <a:pt x="5191" y="1672"/>
                  <a:pt x="5232" y="1699"/>
                </a:cubicBezTo>
                <a:cubicBezTo>
                  <a:pt x="5259" y="1699"/>
                  <a:pt x="5286" y="1723"/>
                  <a:pt x="5313" y="1723"/>
                </a:cubicBezTo>
                <a:cubicBezTo>
                  <a:pt x="5327" y="1723"/>
                  <a:pt x="5327" y="1723"/>
                  <a:pt x="5327" y="1723"/>
                </a:cubicBezTo>
                <a:cubicBezTo>
                  <a:pt x="5340" y="1723"/>
                  <a:pt x="5353" y="1723"/>
                  <a:pt x="5367" y="1723"/>
                </a:cubicBezTo>
                <a:cubicBezTo>
                  <a:pt x="5327" y="1672"/>
                  <a:pt x="5300" y="1646"/>
                  <a:pt x="5272" y="1619"/>
                </a:cubicBezTo>
                <a:cubicBezTo>
                  <a:pt x="5245" y="1593"/>
                  <a:pt x="5232" y="1593"/>
                  <a:pt x="5218" y="1569"/>
                </a:cubicBezTo>
                <a:cubicBezTo>
                  <a:pt x="5191" y="1543"/>
                  <a:pt x="5151" y="1437"/>
                  <a:pt x="5123" y="1437"/>
                </a:cubicBezTo>
                <a:cubicBezTo>
                  <a:pt x="5123" y="1437"/>
                  <a:pt x="5111" y="1437"/>
                  <a:pt x="5111" y="1464"/>
                </a:cubicBezTo>
                <a:cubicBezTo>
                  <a:pt x="5111" y="1464"/>
                  <a:pt x="5111" y="1464"/>
                  <a:pt x="5111" y="1437"/>
                </a:cubicBezTo>
                <a:cubicBezTo>
                  <a:pt x="5097" y="1413"/>
                  <a:pt x="5083" y="1387"/>
                  <a:pt x="5069" y="1360"/>
                </a:cubicBezTo>
                <a:cubicBezTo>
                  <a:pt x="5069" y="1334"/>
                  <a:pt x="5069" y="1334"/>
                  <a:pt x="5069" y="1334"/>
                </a:cubicBezTo>
                <a:cubicBezTo>
                  <a:pt x="5069" y="1308"/>
                  <a:pt x="5083" y="1308"/>
                  <a:pt x="5083" y="1308"/>
                </a:cubicBezTo>
                <a:cubicBezTo>
                  <a:pt x="5111" y="1308"/>
                  <a:pt x="5137" y="1308"/>
                  <a:pt x="5164" y="1334"/>
                </a:cubicBezTo>
                <a:cubicBezTo>
                  <a:pt x="5191" y="1334"/>
                  <a:pt x="5218" y="1334"/>
                  <a:pt x="5245" y="1334"/>
                </a:cubicBezTo>
                <a:cubicBezTo>
                  <a:pt x="5272" y="1334"/>
                  <a:pt x="5327" y="1437"/>
                  <a:pt x="5353" y="1464"/>
                </a:cubicBezTo>
                <a:cubicBezTo>
                  <a:pt x="5367" y="1464"/>
                  <a:pt x="5393" y="1464"/>
                  <a:pt x="5407" y="1464"/>
                </a:cubicBezTo>
                <a:cubicBezTo>
                  <a:pt x="5407" y="1464"/>
                  <a:pt x="5393" y="1437"/>
                  <a:pt x="5393" y="1413"/>
                </a:cubicBezTo>
                <a:cubicBezTo>
                  <a:pt x="5367" y="1413"/>
                  <a:pt x="5340" y="1387"/>
                  <a:pt x="5327" y="1360"/>
                </a:cubicBezTo>
                <a:cubicBezTo>
                  <a:pt x="5340" y="1334"/>
                  <a:pt x="5340" y="1308"/>
                  <a:pt x="5353" y="1283"/>
                </a:cubicBezTo>
                <a:cubicBezTo>
                  <a:pt x="5367" y="1257"/>
                  <a:pt x="5381" y="1257"/>
                  <a:pt x="5393" y="1231"/>
                </a:cubicBezTo>
                <a:cubicBezTo>
                  <a:pt x="5407" y="1231"/>
                  <a:pt x="5435" y="1231"/>
                  <a:pt x="5448" y="1231"/>
                </a:cubicBezTo>
                <a:cubicBezTo>
                  <a:pt x="5461" y="1231"/>
                  <a:pt x="5475" y="1204"/>
                  <a:pt x="5488" y="1204"/>
                </a:cubicBezTo>
                <a:cubicBezTo>
                  <a:pt x="5530" y="1204"/>
                  <a:pt x="5570" y="1180"/>
                  <a:pt x="5610" y="1180"/>
                </a:cubicBezTo>
                <a:cubicBezTo>
                  <a:pt x="5597" y="1154"/>
                  <a:pt x="5584" y="1127"/>
                  <a:pt x="5570" y="1127"/>
                </a:cubicBezTo>
                <a:cubicBezTo>
                  <a:pt x="5542" y="1101"/>
                  <a:pt x="5488" y="1075"/>
                  <a:pt x="5448" y="1101"/>
                </a:cubicBezTo>
                <a:cubicBezTo>
                  <a:pt x="5421" y="1127"/>
                  <a:pt x="5393" y="1154"/>
                  <a:pt x="5353" y="1180"/>
                </a:cubicBezTo>
                <a:cubicBezTo>
                  <a:pt x="5340" y="1180"/>
                  <a:pt x="5327" y="1180"/>
                  <a:pt x="5313" y="1180"/>
                </a:cubicBezTo>
                <a:cubicBezTo>
                  <a:pt x="5300" y="1180"/>
                  <a:pt x="5300" y="1180"/>
                  <a:pt x="5286" y="1180"/>
                </a:cubicBezTo>
                <a:cubicBezTo>
                  <a:pt x="5272" y="1180"/>
                  <a:pt x="5259" y="1154"/>
                  <a:pt x="5245" y="1127"/>
                </a:cubicBezTo>
                <a:cubicBezTo>
                  <a:pt x="5232" y="1154"/>
                  <a:pt x="5218" y="1180"/>
                  <a:pt x="5191" y="1180"/>
                </a:cubicBezTo>
                <a:cubicBezTo>
                  <a:pt x="5191" y="1180"/>
                  <a:pt x="5178" y="1180"/>
                  <a:pt x="5164" y="1180"/>
                </a:cubicBezTo>
                <a:cubicBezTo>
                  <a:pt x="5151" y="1180"/>
                  <a:pt x="5137" y="1204"/>
                  <a:pt x="5123" y="1204"/>
                </a:cubicBezTo>
                <a:cubicBezTo>
                  <a:pt x="5123" y="1180"/>
                  <a:pt x="5123" y="1154"/>
                  <a:pt x="5137" y="1101"/>
                </a:cubicBezTo>
                <a:cubicBezTo>
                  <a:pt x="5137" y="1101"/>
                  <a:pt x="5151" y="1075"/>
                  <a:pt x="5164" y="1075"/>
                </a:cubicBezTo>
                <a:lnTo>
                  <a:pt x="5164" y="1050"/>
                </a:lnTo>
                <a:cubicBezTo>
                  <a:pt x="5151" y="1050"/>
                  <a:pt x="5151" y="1022"/>
                  <a:pt x="5137" y="1022"/>
                </a:cubicBezTo>
                <a:cubicBezTo>
                  <a:pt x="5097" y="971"/>
                  <a:pt x="4988" y="1022"/>
                  <a:pt x="4948" y="1050"/>
                </a:cubicBezTo>
                <a:cubicBezTo>
                  <a:pt x="4934" y="1101"/>
                  <a:pt x="4907" y="1127"/>
                  <a:pt x="4894" y="1154"/>
                </a:cubicBezTo>
                <a:cubicBezTo>
                  <a:pt x="4880" y="1127"/>
                  <a:pt x="4867" y="1127"/>
                  <a:pt x="4867" y="1101"/>
                </a:cubicBezTo>
                <a:cubicBezTo>
                  <a:pt x="4880" y="1075"/>
                  <a:pt x="4894" y="1101"/>
                  <a:pt x="4894" y="1050"/>
                </a:cubicBezTo>
                <a:cubicBezTo>
                  <a:pt x="4894" y="1022"/>
                  <a:pt x="4880" y="1022"/>
                  <a:pt x="4880" y="998"/>
                </a:cubicBezTo>
                <a:cubicBezTo>
                  <a:pt x="4840" y="998"/>
                  <a:pt x="4813" y="971"/>
                  <a:pt x="4773" y="945"/>
                </a:cubicBezTo>
                <a:cubicBezTo>
                  <a:pt x="4773" y="919"/>
                  <a:pt x="4773" y="895"/>
                  <a:pt x="4773" y="868"/>
                </a:cubicBezTo>
                <a:cubicBezTo>
                  <a:pt x="4773" y="868"/>
                  <a:pt x="4785" y="842"/>
                  <a:pt x="4799" y="842"/>
                </a:cubicBezTo>
                <a:cubicBezTo>
                  <a:pt x="4825" y="789"/>
                  <a:pt x="4894" y="815"/>
                  <a:pt x="4934" y="815"/>
                </a:cubicBezTo>
                <a:cubicBezTo>
                  <a:pt x="4948" y="789"/>
                  <a:pt x="4974" y="765"/>
                  <a:pt x="5002" y="789"/>
                </a:cubicBezTo>
                <a:cubicBezTo>
                  <a:pt x="5016" y="789"/>
                  <a:pt x="5029" y="815"/>
                  <a:pt x="5056" y="815"/>
                </a:cubicBezTo>
                <a:cubicBezTo>
                  <a:pt x="5069" y="815"/>
                  <a:pt x="5069" y="789"/>
                  <a:pt x="5069" y="765"/>
                </a:cubicBezTo>
                <a:cubicBezTo>
                  <a:pt x="5083" y="739"/>
                  <a:pt x="5137" y="712"/>
                  <a:pt x="5164" y="712"/>
                </a:cubicBezTo>
                <a:cubicBezTo>
                  <a:pt x="5178" y="712"/>
                  <a:pt x="5191" y="739"/>
                  <a:pt x="5204" y="739"/>
                </a:cubicBezTo>
                <a:cubicBezTo>
                  <a:pt x="5245" y="765"/>
                  <a:pt x="5272" y="739"/>
                  <a:pt x="5313" y="765"/>
                </a:cubicBezTo>
                <a:cubicBezTo>
                  <a:pt x="5340" y="765"/>
                  <a:pt x="5448" y="842"/>
                  <a:pt x="5461" y="842"/>
                </a:cubicBezTo>
                <a:cubicBezTo>
                  <a:pt x="5461" y="815"/>
                  <a:pt x="5461" y="815"/>
                  <a:pt x="5461" y="815"/>
                </a:cubicBezTo>
                <a:cubicBezTo>
                  <a:pt x="5448" y="789"/>
                  <a:pt x="5448" y="765"/>
                  <a:pt x="5435" y="765"/>
                </a:cubicBezTo>
                <a:cubicBezTo>
                  <a:pt x="5407" y="712"/>
                  <a:pt x="5381" y="712"/>
                  <a:pt x="5367" y="659"/>
                </a:cubicBezTo>
                <a:lnTo>
                  <a:pt x="5367" y="635"/>
                </a:lnTo>
                <a:cubicBezTo>
                  <a:pt x="5393" y="609"/>
                  <a:pt x="5407" y="583"/>
                  <a:pt x="5435" y="583"/>
                </a:cubicBezTo>
                <a:cubicBezTo>
                  <a:pt x="5461" y="556"/>
                  <a:pt x="5488" y="556"/>
                  <a:pt x="5502" y="556"/>
                </a:cubicBezTo>
                <a:cubicBezTo>
                  <a:pt x="5516" y="532"/>
                  <a:pt x="5530" y="532"/>
                  <a:pt x="5542" y="532"/>
                </a:cubicBezTo>
                <a:cubicBezTo>
                  <a:pt x="5584" y="556"/>
                  <a:pt x="5610" y="556"/>
                  <a:pt x="5651" y="583"/>
                </a:cubicBezTo>
                <a:cubicBezTo>
                  <a:pt x="5677" y="609"/>
                  <a:pt x="5691" y="659"/>
                  <a:pt x="5719" y="686"/>
                </a:cubicBezTo>
                <a:cubicBezTo>
                  <a:pt x="5719" y="659"/>
                  <a:pt x="5719" y="635"/>
                  <a:pt x="5719" y="635"/>
                </a:cubicBezTo>
                <a:cubicBezTo>
                  <a:pt x="5719" y="609"/>
                  <a:pt x="5677" y="532"/>
                  <a:pt x="5677" y="532"/>
                </a:cubicBezTo>
                <a:cubicBezTo>
                  <a:pt x="5677" y="503"/>
                  <a:pt x="5677" y="503"/>
                  <a:pt x="5691" y="479"/>
                </a:cubicBezTo>
                <a:cubicBezTo>
                  <a:pt x="5719" y="503"/>
                  <a:pt x="5746" y="503"/>
                  <a:pt x="5772" y="532"/>
                </a:cubicBezTo>
                <a:cubicBezTo>
                  <a:pt x="5786" y="532"/>
                  <a:pt x="5813" y="532"/>
                  <a:pt x="5826" y="532"/>
                </a:cubicBezTo>
                <a:cubicBezTo>
                  <a:pt x="5840" y="556"/>
                  <a:pt x="5854" y="583"/>
                  <a:pt x="5880" y="609"/>
                </a:cubicBezTo>
                <a:cubicBezTo>
                  <a:pt x="5880" y="556"/>
                  <a:pt x="5880" y="532"/>
                  <a:pt x="5867" y="503"/>
                </a:cubicBezTo>
                <a:cubicBezTo>
                  <a:pt x="5908" y="503"/>
                  <a:pt x="5935" y="503"/>
                  <a:pt x="5961" y="503"/>
                </a:cubicBezTo>
                <a:cubicBezTo>
                  <a:pt x="5975" y="532"/>
                  <a:pt x="5989" y="556"/>
                  <a:pt x="6003" y="583"/>
                </a:cubicBezTo>
                <a:cubicBezTo>
                  <a:pt x="6016" y="583"/>
                  <a:pt x="6016" y="583"/>
                  <a:pt x="6029" y="583"/>
                </a:cubicBezTo>
                <a:cubicBezTo>
                  <a:pt x="6016" y="556"/>
                  <a:pt x="6016" y="532"/>
                  <a:pt x="6016" y="479"/>
                </a:cubicBezTo>
                <a:cubicBezTo>
                  <a:pt x="6084" y="479"/>
                  <a:pt x="6150" y="556"/>
                  <a:pt x="6218" y="583"/>
                </a:cubicBezTo>
                <a:cubicBezTo>
                  <a:pt x="6232" y="583"/>
                  <a:pt x="6245" y="556"/>
                  <a:pt x="6259" y="556"/>
                </a:cubicBezTo>
                <a:cubicBezTo>
                  <a:pt x="6299" y="556"/>
                  <a:pt x="6327" y="556"/>
                  <a:pt x="6367" y="556"/>
                </a:cubicBezTo>
                <a:cubicBezTo>
                  <a:pt x="6380" y="583"/>
                  <a:pt x="6394" y="583"/>
                  <a:pt x="6408" y="583"/>
                </a:cubicBezTo>
                <a:cubicBezTo>
                  <a:pt x="6422" y="583"/>
                  <a:pt x="6434" y="583"/>
                  <a:pt x="6448" y="609"/>
                </a:cubicBezTo>
                <a:cubicBezTo>
                  <a:pt x="6462" y="609"/>
                  <a:pt x="6476" y="635"/>
                  <a:pt x="6503" y="635"/>
                </a:cubicBezTo>
                <a:cubicBezTo>
                  <a:pt x="6516" y="635"/>
                  <a:pt x="6529" y="635"/>
                  <a:pt x="6543" y="635"/>
                </a:cubicBezTo>
                <a:cubicBezTo>
                  <a:pt x="6557" y="659"/>
                  <a:pt x="6569" y="659"/>
                  <a:pt x="6583" y="686"/>
                </a:cubicBezTo>
                <a:cubicBezTo>
                  <a:pt x="6583" y="712"/>
                  <a:pt x="6569" y="712"/>
                  <a:pt x="6569" y="739"/>
                </a:cubicBezTo>
                <a:cubicBezTo>
                  <a:pt x="6529" y="739"/>
                  <a:pt x="6503" y="815"/>
                  <a:pt x="6462" y="815"/>
                </a:cubicBezTo>
                <a:close/>
                <a:moveTo>
                  <a:pt x="4853" y="1180"/>
                </a:moveTo>
                <a:lnTo>
                  <a:pt x="4853" y="1180"/>
                </a:lnTo>
                <a:cubicBezTo>
                  <a:pt x="4867" y="1204"/>
                  <a:pt x="4880" y="1204"/>
                  <a:pt x="4880" y="1204"/>
                </a:cubicBezTo>
                <a:cubicBezTo>
                  <a:pt x="4894" y="1257"/>
                  <a:pt x="4894" y="1308"/>
                  <a:pt x="4907" y="1334"/>
                </a:cubicBezTo>
                <a:cubicBezTo>
                  <a:pt x="4920" y="1334"/>
                  <a:pt x="4934" y="1334"/>
                  <a:pt x="4948" y="1360"/>
                </a:cubicBezTo>
                <a:cubicBezTo>
                  <a:pt x="4948" y="1334"/>
                  <a:pt x="4948" y="1308"/>
                  <a:pt x="4948" y="1283"/>
                </a:cubicBezTo>
                <a:cubicBezTo>
                  <a:pt x="4948" y="1257"/>
                  <a:pt x="4962" y="1257"/>
                  <a:pt x="4962" y="1257"/>
                </a:cubicBezTo>
                <a:cubicBezTo>
                  <a:pt x="4974" y="1283"/>
                  <a:pt x="5016" y="1308"/>
                  <a:pt x="5016" y="1360"/>
                </a:cubicBezTo>
                <a:cubicBezTo>
                  <a:pt x="5016" y="1413"/>
                  <a:pt x="5016" y="1437"/>
                  <a:pt x="5016" y="1490"/>
                </a:cubicBezTo>
                <a:cubicBezTo>
                  <a:pt x="5016" y="1490"/>
                  <a:pt x="5029" y="1516"/>
                  <a:pt x="5029" y="1543"/>
                </a:cubicBezTo>
                <a:cubicBezTo>
                  <a:pt x="5083" y="1516"/>
                  <a:pt x="5111" y="1516"/>
                  <a:pt x="5137" y="1569"/>
                </a:cubicBezTo>
                <a:cubicBezTo>
                  <a:pt x="5123" y="1569"/>
                  <a:pt x="5111" y="1569"/>
                  <a:pt x="5111" y="1543"/>
                </a:cubicBezTo>
                <a:cubicBezTo>
                  <a:pt x="5056" y="1619"/>
                  <a:pt x="5002" y="1593"/>
                  <a:pt x="4988" y="1723"/>
                </a:cubicBezTo>
                <a:cubicBezTo>
                  <a:pt x="4962" y="1723"/>
                  <a:pt x="4948" y="1672"/>
                  <a:pt x="4920" y="1672"/>
                </a:cubicBezTo>
                <a:cubicBezTo>
                  <a:pt x="4920" y="1699"/>
                  <a:pt x="4920" y="1699"/>
                  <a:pt x="4907" y="1723"/>
                </a:cubicBezTo>
                <a:cubicBezTo>
                  <a:pt x="4920" y="1723"/>
                  <a:pt x="4920" y="1775"/>
                  <a:pt x="4920" y="1775"/>
                </a:cubicBezTo>
                <a:cubicBezTo>
                  <a:pt x="4920" y="1802"/>
                  <a:pt x="4907" y="1802"/>
                  <a:pt x="4907" y="1828"/>
                </a:cubicBezTo>
                <a:cubicBezTo>
                  <a:pt x="4880" y="1802"/>
                  <a:pt x="4867" y="1775"/>
                  <a:pt x="4840" y="1749"/>
                </a:cubicBezTo>
                <a:cubicBezTo>
                  <a:pt x="4840" y="1775"/>
                  <a:pt x="4840" y="1828"/>
                  <a:pt x="4825" y="1828"/>
                </a:cubicBezTo>
                <a:cubicBezTo>
                  <a:pt x="4785" y="1828"/>
                  <a:pt x="4732" y="1802"/>
                  <a:pt x="4691" y="1802"/>
                </a:cubicBezTo>
                <a:cubicBezTo>
                  <a:pt x="4691" y="1802"/>
                  <a:pt x="4691" y="1802"/>
                  <a:pt x="4678" y="1802"/>
                </a:cubicBezTo>
                <a:cubicBezTo>
                  <a:pt x="4664" y="1775"/>
                  <a:pt x="4650" y="1723"/>
                  <a:pt x="4624" y="1699"/>
                </a:cubicBezTo>
                <a:cubicBezTo>
                  <a:pt x="4610" y="1672"/>
                  <a:pt x="4596" y="1672"/>
                  <a:pt x="4583" y="1619"/>
                </a:cubicBezTo>
                <a:cubicBezTo>
                  <a:pt x="4610" y="1593"/>
                  <a:pt x="4624" y="1593"/>
                  <a:pt x="4636" y="1593"/>
                </a:cubicBezTo>
                <a:cubicBezTo>
                  <a:pt x="4678" y="1569"/>
                  <a:pt x="4773" y="1593"/>
                  <a:pt x="4799" y="1619"/>
                </a:cubicBezTo>
                <a:cubicBezTo>
                  <a:pt x="4785" y="1569"/>
                  <a:pt x="4691" y="1490"/>
                  <a:pt x="4650" y="1516"/>
                </a:cubicBezTo>
                <a:cubicBezTo>
                  <a:pt x="4636" y="1516"/>
                  <a:pt x="4636" y="1516"/>
                  <a:pt x="4624" y="1516"/>
                </a:cubicBezTo>
                <a:cubicBezTo>
                  <a:pt x="4610" y="1516"/>
                  <a:pt x="4596" y="1516"/>
                  <a:pt x="4583" y="1516"/>
                </a:cubicBezTo>
                <a:cubicBezTo>
                  <a:pt x="4569" y="1516"/>
                  <a:pt x="4543" y="1569"/>
                  <a:pt x="4529" y="1543"/>
                </a:cubicBezTo>
                <a:cubicBezTo>
                  <a:pt x="4515" y="1516"/>
                  <a:pt x="4503" y="1464"/>
                  <a:pt x="4488" y="1437"/>
                </a:cubicBezTo>
                <a:cubicBezTo>
                  <a:pt x="4475" y="1437"/>
                  <a:pt x="4461" y="1413"/>
                  <a:pt x="4448" y="1387"/>
                </a:cubicBezTo>
                <a:cubicBezTo>
                  <a:pt x="4448" y="1387"/>
                  <a:pt x="4448" y="1360"/>
                  <a:pt x="4434" y="1360"/>
                </a:cubicBezTo>
                <a:lnTo>
                  <a:pt x="4448" y="1360"/>
                </a:lnTo>
                <a:cubicBezTo>
                  <a:pt x="4488" y="1387"/>
                  <a:pt x="4515" y="1360"/>
                  <a:pt x="4556" y="1360"/>
                </a:cubicBezTo>
                <a:cubicBezTo>
                  <a:pt x="4543" y="1308"/>
                  <a:pt x="4515" y="1308"/>
                  <a:pt x="4503" y="1283"/>
                </a:cubicBezTo>
                <a:cubicBezTo>
                  <a:pt x="4503" y="1257"/>
                  <a:pt x="4515" y="1257"/>
                  <a:pt x="4515" y="1231"/>
                </a:cubicBezTo>
                <a:cubicBezTo>
                  <a:pt x="4529" y="1231"/>
                  <a:pt x="4569" y="1231"/>
                  <a:pt x="4583" y="1231"/>
                </a:cubicBezTo>
                <a:cubicBezTo>
                  <a:pt x="4583" y="1204"/>
                  <a:pt x="4583" y="1204"/>
                  <a:pt x="4583" y="1204"/>
                </a:cubicBezTo>
                <a:cubicBezTo>
                  <a:pt x="4569" y="1180"/>
                  <a:pt x="4556" y="1127"/>
                  <a:pt x="4529" y="1101"/>
                </a:cubicBezTo>
                <a:lnTo>
                  <a:pt x="4543" y="1101"/>
                </a:lnTo>
                <a:cubicBezTo>
                  <a:pt x="4556" y="1075"/>
                  <a:pt x="4583" y="1075"/>
                  <a:pt x="4596" y="1050"/>
                </a:cubicBezTo>
                <a:cubicBezTo>
                  <a:pt x="4610" y="1075"/>
                  <a:pt x="4624" y="1075"/>
                  <a:pt x="4650" y="1075"/>
                </a:cubicBezTo>
                <a:cubicBezTo>
                  <a:pt x="4650" y="1022"/>
                  <a:pt x="4636" y="1022"/>
                  <a:pt x="4636" y="998"/>
                </a:cubicBezTo>
                <a:cubicBezTo>
                  <a:pt x="4718" y="998"/>
                  <a:pt x="4718" y="1050"/>
                  <a:pt x="4759" y="1127"/>
                </a:cubicBezTo>
                <a:cubicBezTo>
                  <a:pt x="4773" y="1154"/>
                  <a:pt x="4785" y="1180"/>
                  <a:pt x="4799" y="1204"/>
                </a:cubicBezTo>
                <a:cubicBezTo>
                  <a:pt x="4825" y="1204"/>
                  <a:pt x="4840" y="1204"/>
                  <a:pt x="4853" y="1180"/>
                </a:cubicBezTo>
                <a:close/>
                <a:moveTo>
                  <a:pt x="4529" y="1802"/>
                </a:moveTo>
                <a:lnTo>
                  <a:pt x="4529" y="1802"/>
                </a:lnTo>
                <a:cubicBezTo>
                  <a:pt x="4529" y="1828"/>
                  <a:pt x="4529" y="1852"/>
                  <a:pt x="4529" y="1879"/>
                </a:cubicBezTo>
                <a:cubicBezTo>
                  <a:pt x="4434" y="1905"/>
                  <a:pt x="4394" y="1931"/>
                  <a:pt x="4354" y="1802"/>
                </a:cubicBezTo>
                <a:cubicBezTo>
                  <a:pt x="4340" y="1775"/>
                  <a:pt x="4326" y="1749"/>
                  <a:pt x="4326" y="1723"/>
                </a:cubicBezTo>
                <a:cubicBezTo>
                  <a:pt x="4326" y="1699"/>
                  <a:pt x="4326" y="1699"/>
                  <a:pt x="4326" y="1699"/>
                </a:cubicBezTo>
                <a:cubicBezTo>
                  <a:pt x="4340" y="1699"/>
                  <a:pt x="4354" y="1699"/>
                  <a:pt x="4366" y="1699"/>
                </a:cubicBezTo>
                <a:cubicBezTo>
                  <a:pt x="4421" y="1699"/>
                  <a:pt x="4461" y="1749"/>
                  <a:pt x="4503" y="1775"/>
                </a:cubicBezTo>
                <a:cubicBezTo>
                  <a:pt x="4515" y="1775"/>
                  <a:pt x="4529" y="1775"/>
                  <a:pt x="4529" y="1802"/>
                </a:cubicBezTo>
                <a:close/>
                <a:moveTo>
                  <a:pt x="4366" y="2347"/>
                </a:moveTo>
                <a:lnTo>
                  <a:pt x="4366" y="2347"/>
                </a:lnTo>
                <a:cubicBezTo>
                  <a:pt x="4380" y="2371"/>
                  <a:pt x="4380" y="2424"/>
                  <a:pt x="4380" y="2450"/>
                </a:cubicBezTo>
                <a:cubicBezTo>
                  <a:pt x="4366" y="2474"/>
                  <a:pt x="4354" y="2474"/>
                  <a:pt x="4340" y="2503"/>
                </a:cubicBezTo>
                <a:cubicBezTo>
                  <a:pt x="4340" y="2527"/>
                  <a:pt x="4354" y="2580"/>
                  <a:pt x="4354" y="2606"/>
                </a:cubicBezTo>
                <a:cubicBezTo>
                  <a:pt x="4354" y="2606"/>
                  <a:pt x="4340" y="2606"/>
                  <a:pt x="4340" y="2632"/>
                </a:cubicBezTo>
                <a:cubicBezTo>
                  <a:pt x="4326" y="2632"/>
                  <a:pt x="4312" y="2606"/>
                  <a:pt x="4299" y="2606"/>
                </a:cubicBezTo>
                <a:cubicBezTo>
                  <a:pt x="4259" y="2632"/>
                  <a:pt x="4205" y="2656"/>
                  <a:pt x="4205" y="2580"/>
                </a:cubicBezTo>
                <a:cubicBezTo>
                  <a:pt x="4217" y="2553"/>
                  <a:pt x="4217" y="2527"/>
                  <a:pt x="4231" y="2527"/>
                </a:cubicBezTo>
                <a:cubicBezTo>
                  <a:pt x="4231" y="2503"/>
                  <a:pt x="4231" y="2503"/>
                  <a:pt x="4231" y="2503"/>
                </a:cubicBezTo>
                <a:cubicBezTo>
                  <a:pt x="4231" y="2474"/>
                  <a:pt x="4231" y="2474"/>
                  <a:pt x="4217" y="2450"/>
                </a:cubicBezTo>
                <a:cubicBezTo>
                  <a:pt x="4191" y="2450"/>
                  <a:pt x="4123" y="2474"/>
                  <a:pt x="4096" y="2503"/>
                </a:cubicBezTo>
                <a:cubicBezTo>
                  <a:pt x="4083" y="2474"/>
                  <a:pt x="4083" y="2474"/>
                  <a:pt x="4070" y="2450"/>
                </a:cubicBezTo>
                <a:lnTo>
                  <a:pt x="4070" y="2424"/>
                </a:lnTo>
                <a:cubicBezTo>
                  <a:pt x="4096" y="2424"/>
                  <a:pt x="4110" y="2397"/>
                  <a:pt x="4123" y="2397"/>
                </a:cubicBezTo>
                <a:cubicBezTo>
                  <a:pt x="4110" y="2347"/>
                  <a:pt x="4110" y="2320"/>
                  <a:pt x="4123" y="2268"/>
                </a:cubicBezTo>
                <a:cubicBezTo>
                  <a:pt x="4177" y="2268"/>
                  <a:pt x="4191" y="2397"/>
                  <a:pt x="4231" y="2397"/>
                </a:cubicBezTo>
                <a:cubicBezTo>
                  <a:pt x="4231" y="2347"/>
                  <a:pt x="4205" y="2294"/>
                  <a:pt x="4191" y="2268"/>
                </a:cubicBezTo>
                <a:cubicBezTo>
                  <a:pt x="4191" y="2268"/>
                  <a:pt x="4191" y="2268"/>
                  <a:pt x="4191" y="2241"/>
                </a:cubicBezTo>
                <a:cubicBezTo>
                  <a:pt x="4231" y="2191"/>
                  <a:pt x="4259" y="2294"/>
                  <a:pt x="4299" y="2294"/>
                </a:cubicBezTo>
                <a:cubicBezTo>
                  <a:pt x="4299" y="2294"/>
                  <a:pt x="4299" y="2268"/>
                  <a:pt x="4299" y="2241"/>
                </a:cubicBezTo>
                <a:cubicBezTo>
                  <a:pt x="4312" y="2241"/>
                  <a:pt x="4312" y="2241"/>
                  <a:pt x="4312" y="2241"/>
                </a:cubicBezTo>
                <a:cubicBezTo>
                  <a:pt x="4354" y="2268"/>
                  <a:pt x="4366" y="2268"/>
                  <a:pt x="4366" y="2347"/>
                </a:cubicBezTo>
                <a:close/>
                <a:moveTo>
                  <a:pt x="4217" y="1956"/>
                </a:moveTo>
                <a:lnTo>
                  <a:pt x="4217" y="1956"/>
                </a:lnTo>
                <a:cubicBezTo>
                  <a:pt x="4191" y="1931"/>
                  <a:pt x="4191" y="1852"/>
                  <a:pt x="4164" y="1828"/>
                </a:cubicBezTo>
                <a:cubicBezTo>
                  <a:pt x="4150" y="1828"/>
                  <a:pt x="4137" y="1828"/>
                  <a:pt x="4123" y="1828"/>
                </a:cubicBezTo>
                <a:cubicBezTo>
                  <a:pt x="4056" y="1802"/>
                  <a:pt x="3947" y="1879"/>
                  <a:pt x="3921" y="1749"/>
                </a:cubicBezTo>
                <a:cubicBezTo>
                  <a:pt x="3921" y="1749"/>
                  <a:pt x="3921" y="1723"/>
                  <a:pt x="3935" y="1723"/>
                </a:cubicBezTo>
                <a:cubicBezTo>
                  <a:pt x="3975" y="1723"/>
                  <a:pt x="3988" y="1749"/>
                  <a:pt x="4016" y="1749"/>
                </a:cubicBezTo>
                <a:cubicBezTo>
                  <a:pt x="4016" y="1646"/>
                  <a:pt x="3947" y="1593"/>
                  <a:pt x="3893" y="1593"/>
                </a:cubicBezTo>
                <a:cubicBezTo>
                  <a:pt x="3893" y="1593"/>
                  <a:pt x="3893" y="1593"/>
                  <a:pt x="3893" y="1569"/>
                </a:cubicBezTo>
                <a:lnTo>
                  <a:pt x="3893" y="1543"/>
                </a:lnTo>
                <a:cubicBezTo>
                  <a:pt x="3935" y="1543"/>
                  <a:pt x="3988" y="1516"/>
                  <a:pt x="4016" y="1543"/>
                </a:cubicBezTo>
                <a:cubicBezTo>
                  <a:pt x="4042" y="1569"/>
                  <a:pt x="4056" y="1619"/>
                  <a:pt x="4070" y="1646"/>
                </a:cubicBezTo>
                <a:cubicBezTo>
                  <a:pt x="4096" y="1646"/>
                  <a:pt x="4110" y="1646"/>
                  <a:pt x="4123" y="1646"/>
                </a:cubicBezTo>
                <a:cubicBezTo>
                  <a:pt x="4205" y="1699"/>
                  <a:pt x="4217" y="1699"/>
                  <a:pt x="4259" y="1802"/>
                </a:cubicBezTo>
                <a:cubicBezTo>
                  <a:pt x="4272" y="1852"/>
                  <a:pt x="4286" y="1879"/>
                  <a:pt x="4286" y="1931"/>
                </a:cubicBezTo>
                <a:cubicBezTo>
                  <a:pt x="4272" y="1956"/>
                  <a:pt x="4245" y="1984"/>
                  <a:pt x="4217" y="1956"/>
                </a:cubicBezTo>
                <a:close/>
                <a:moveTo>
                  <a:pt x="3853" y="2632"/>
                </a:moveTo>
                <a:lnTo>
                  <a:pt x="3853" y="2632"/>
                </a:lnTo>
                <a:cubicBezTo>
                  <a:pt x="3840" y="2632"/>
                  <a:pt x="3826" y="2632"/>
                  <a:pt x="3812" y="2632"/>
                </a:cubicBezTo>
                <a:cubicBezTo>
                  <a:pt x="3799" y="2632"/>
                  <a:pt x="3786" y="2632"/>
                  <a:pt x="3758" y="2632"/>
                </a:cubicBezTo>
                <a:cubicBezTo>
                  <a:pt x="3731" y="2632"/>
                  <a:pt x="3704" y="2632"/>
                  <a:pt x="3663" y="2606"/>
                </a:cubicBezTo>
                <a:cubicBezTo>
                  <a:pt x="3597" y="2656"/>
                  <a:pt x="3529" y="2786"/>
                  <a:pt x="3420" y="2760"/>
                </a:cubicBezTo>
                <a:cubicBezTo>
                  <a:pt x="3393" y="2760"/>
                  <a:pt x="3380" y="2736"/>
                  <a:pt x="3367" y="2709"/>
                </a:cubicBezTo>
                <a:cubicBezTo>
                  <a:pt x="3353" y="2709"/>
                  <a:pt x="3353" y="2683"/>
                  <a:pt x="3353" y="2683"/>
                </a:cubicBezTo>
                <a:cubicBezTo>
                  <a:pt x="3367" y="2656"/>
                  <a:pt x="3393" y="2656"/>
                  <a:pt x="3407" y="2656"/>
                </a:cubicBezTo>
                <a:lnTo>
                  <a:pt x="3420" y="2656"/>
                </a:lnTo>
                <a:cubicBezTo>
                  <a:pt x="3460" y="2632"/>
                  <a:pt x="3502" y="2632"/>
                  <a:pt x="3529" y="2606"/>
                </a:cubicBezTo>
                <a:cubicBezTo>
                  <a:pt x="3529" y="2606"/>
                  <a:pt x="3542" y="2580"/>
                  <a:pt x="3542" y="2553"/>
                </a:cubicBezTo>
                <a:cubicBezTo>
                  <a:pt x="3502" y="2553"/>
                  <a:pt x="3474" y="2553"/>
                  <a:pt x="3434" y="2553"/>
                </a:cubicBezTo>
                <a:cubicBezTo>
                  <a:pt x="3420" y="2553"/>
                  <a:pt x="3407" y="2580"/>
                  <a:pt x="3393" y="2580"/>
                </a:cubicBezTo>
                <a:cubicBezTo>
                  <a:pt x="3367" y="2580"/>
                  <a:pt x="3339" y="2580"/>
                  <a:pt x="3313" y="2606"/>
                </a:cubicBezTo>
                <a:lnTo>
                  <a:pt x="3299" y="2606"/>
                </a:lnTo>
                <a:cubicBezTo>
                  <a:pt x="3272" y="2606"/>
                  <a:pt x="3259" y="2580"/>
                  <a:pt x="3244" y="2580"/>
                </a:cubicBezTo>
                <a:cubicBezTo>
                  <a:pt x="3218" y="2632"/>
                  <a:pt x="3178" y="2580"/>
                  <a:pt x="3164" y="2553"/>
                </a:cubicBezTo>
                <a:lnTo>
                  <a:pt x="3164" y="2527"/>
                </a:lnTo>
                <a:cubicBezTo>
                  <a:pt x="3164" y="2527"/>
                  <a:pt x="3178" y="2503"/>
                  <a:pt x="3178" y="2474"/>
                </a:cubicBezTo>
                <a:cubicBezTo>
                  <a:pt x="3218" y="2450"/>
                  <a:pt x="3272" y="2503"/>
                  <a:pt x="3299" y="2450"/>
                </a:cubicBezTo>
                <a:cubicBezTo>
                  <a:pt x="3272" y="2450"/>
                  <a:pt x="3259" y="2424"/>
                  <a:pt x="3231" y="2424"/>
                </a:cubicBezTo>
                <a:cubicBezTo>
                  <a:pt x="3231" y="2397"/>
                  <a:pt x="3231" y="2371"/>
                  <a:pt x="3231" y="2347"/>
                </a:cubicBezTo>
                <a:cubicBezTo>
                  <a:pt x="3244" y="2347"/>
                  <a:pt x="3313" y="2268"/>
                  <a:pt x="3339" y="2294"/>
                </a:cubicBezTo>
                <a:cubicBezTo>
                  <a:pt x="3367" y="2294"/>
                  <a:pt x="3380" y="2347"/>
                  <a:pt x="3393" y="2371"/>
                </a:cubicBezTo>
                <a:cubicBezTo>
                  <a:pt x="3407" y="2371"/>
                  <a:pt x="3420" y="2347"/>
                  <a:pt x="3434" y="2347"/>
                </a:cubicBezTo>
                <a:cubicBezTo>
                  <a:pt x="3474" y="2347"/>
                  <a:pt x="3502" y="2474"/>
                  <a:pt x="3529" y="2474"/>
                </a:cubicBezTo>
                <a:cubicBezTo>
                  <a:pt x="3542" y="2503"/>
                  <a:pt x="3556" y="2474"/>
                  <a:pt x="3569" y="2474"/>
                </a:cubicBezTo>
                <a:cubicBezTo>
                  <a:pt x="3583" y="2474"/>
                  <a:pt x="3609" y="2503"/>
                  <a:pt x="3623" y="2503"/>
                </a:cubicBezTo>
                <a:cubicBezTo>
                  <a:pt x="3637" y="2474"/>
                  <a:pt x="3651" y="2474"/>
                  <a:pt x="3663" y="2474"/>
                </a:cubicBezTo>
                <a:cubicBezTo>
                  <a:pt x="3663" y="2371"/>
                  <a:pt x="3623" y="2320"/>
                  <a:pt x="3597" y="2294"/>
                </a:cubicBezTo>
                <a:cubicBezTo>
                  <a:pt x="3609" y="2268"/>
                  <a:pt x="3623" y="2241"/>
                  <a:pt x="3637" y="2217"/>
                </a:cubicBezTo>
                <a:cubicBezTo>
                  <a:pt x="3651" y="2217"/>
                  <a:pt x="3663" y="2191"/>
                  <a:pt x="3677" y="2191"/>
                </a:cubicBezTo>
                <a:cubicBezTo>
                  <a:pt x="3677" y="2191"/>
                  <a:pt x="3677" y="2191"/>
                  <a:pt x="3691" y="2217"/>
                </a:cubicBezTo>
                <a:cubicBezTo>
                  <a:pt x="3718" y="2241"/>
                  <a:pt x="3718" y="2347"/>
                  <a:pt x="3731" y="2397"/>
                </a:cubicBezTo>
                <a:cubicBezTo>
                  <a:pt x="3758" y="2424"/>
                  <a:pt x="3786" y="2450"/>
                  <a:pt x="3812" y="2450"/>
                </a:cubicBezTo>
                <a:cubicBezTo>
                  <a:pt x="3812" y="2424"/>
                  <a:pt x="3812" y="2424"/>
                  <a:pt x="3812" y="2371"/>
                </a:cubicBezTo>
                <a:cubicBezTo>
                  <a:pt x="3853" y="2371"/>
                  <a:pt x="3867" y="2397"/>
                  <a:pt x="3893" y="2424"/>
                </a:cubicBezTo>
                <a:cubicBezTo>
                  <a:pt x="3893" y="2503"/>
                  <a:pt x="3880" y="2606"/>
                  <a:pt x="3853" y="2632"/>
                </a:cubicBezTo>
                <a:close/>
                <a:moveTo>
                  <a:pt x="3569" y="2035"/>
                </a:moveTo>
                <a:lnTo>
                  <a:pt x="3569" y="2035"/>
                </a:lnTo>
                <a:cubicBezTo>
                  <a:pt x="3542" y="2035"/>
                  <a:pt x="3448" y="2061"/>
                  <a:pt x="3434" y="2008"/>
                </a:cubicBezTo>
                <a:cubicBezTo>
                  <a:pt x="3420" y="1984"/>
                  <a:pt x="3420" y="1984"/>
                  <a:pt x="3420" y="1956"/>
                </a:cubicBezTo>
                <a:cubicBezTo>
                  <a:pt x="3420" y="1956"/>
                  <a:pt x="3420" y="1931"/>
                  <a:pt x="3434" y="1931"/>
                </a:cubicBezTo>
                <a:cubicBezTo>
                  <a:pt x="3434" y="1931"/>
                  <a:pt x="3448" y="1905"/>
                  <a:pt x="3460" y="1905"/>
                </a:cubicBezTo>
                <a:cubicBezTo>
                  <a:pt x="3488" y="1905"/>
                  <a:pt x="3529" y="1931"/>
                  <a:pt x="3556" y="1905"/>
                </a:cubicBezTo>
                <a:cubicBezTo>
                  <a:pt x="3583" y="1905"/>
                  <a:pt x="3609" y="1905"/>
                  <a:pt x="3637" y="1905"/>
                </a:cubicBezTo>
                <a:cubicBezTo>
                  <a:pt x="3637" y="1931"/>
                  <a:pt x="3637" y="1931"/>
                  <a:pt x="3637" y="1931"/>
                </a:cubicBezTo>
                <a:cubicBezTo>
                  <a:pt x="3609" y="1956"/>
                  <a:pt x="3597" y="1984"/>
                  <a:pt x="3569" y="2035"/>
                </a:cubicBezTo>
                <a:close/>
                <a:moveTo>
                  <a:pt x="3218" y="2112"/>
                </a:moveTo>
                <a:lnTo>
                  <a:pt x="3218" y="2112"/>
                </a:lnTo>
                <a:cubicBezTo>
                  <a:pt x="3204" y="2138"/>
                  <a:pt x="3218" y="2191"/>
                  <a:pt x="3231" y="2217"/>
                </a:cubicBezTo>
                <a:cubicBezTo>
                  <a:pt x="3204" y="2217"/>
                  <a:pt x="3190" y="2217"/>
                  <a:pt x="3178" y="2217"/>
                </a:cubicBezTo>
                <a:cubicBezTo>
                  <a:pt x="3178" y="2241"/>
                  <a:pt x="3164" y="2268"/>
                  <a:pt x="3164" y="2294"/>
                </a:cubicBezTo>
                <a:cubicBezTo>
                  <a:pt x="3150" y="2294"/>
                  <a:pt x="3136" y="2294"/>
                  <a:pt x="3123" y="2294"/>
                </a:cubicBezTo>
                <a:cubicBezTo>
                  <a:pt x="3123" y="2268"/>
                  <a:pt x="3110" y="2164"/>
                  <a:pt x="3083" y="2164"/>
                </a:cubicBezTo>
                <a:cubicBezTo>
                  <a:pt x="3083" y="2164"/>
                  <a:pt x="3083" y="2164"/>
                  <a:pt x="3083" y="2191"/>
                </a:cubicBezTo>
                <a:cubicBezTo>
                  <a:pt x="3055" y="2217"/>
                  <a:pt x="3055" y="2268"/>
                  <a:pt x="3043" y="2294"/>
                </a:cubicBezTo>
                <a:cubicBezTo>
                  <a:pt x="3029" y="2320"/>
                  <a:pt x="3029" y="2320"/>
                  <a:pt x="3015" y="2320"/>
                </a:cubicBezTo>
                <a:cubicBezTo>
                  <a:pt x="3015" y="2347"/>
                  <a:pt x="3015" y="2347"/>
                  <a:pt x="3015" y="2371"/>
                </a:cubicBezTo>
                <a:cubicBezTo>
                  <a:pt x="3001" y="2397"/>
                  <a:pt x="3001" y="2397"/>
                  <a:pt x="2988" y="2397"/>
                </a:cubicBezTo>
                <a:cubicBezTo>
                  <a:pt x="2947" y="2424"/>
                  <a:pt x="2947" y="2371"/>
                  <a:pt x="2920" y="2347"/>
                </a:cubicBezTo>
                <a:cubicBezTo>
                  <a:pt x="2880" y="2347"/>
                  <a:pt x="2880" y="2397"/>
                  <a:pt x="2840" y="2347"/>
                </a:cubicBezTo>
                <a:cubicBezTo>
                  <a:pt x="2825" y="2320"/>
                  <a:pt x="2825" y="2294"/>
                  <a:pt x="2840" y="2268"/>
                </a:cubicBezTo>
                <a:cubicBezTo>
                  <a:pt x="2852" y="2268"/>
                  <a:pt x="2880" y="2268"/>
                  <a:pt x="2906" y="2241"/>
                </a:cubicBezTo>
                <a:cubicBezTo>
                  <a:pt x="2906" y="2217"/>
                  <a:pt x="2920" y="2191"/>
                  <a:pt x="2920" y="2191"/>
                </a:cubicBezTo>
                <a:cubicBezTo>
                  <a:pt x="2947" y="2164"/>
                  <a:pt x="2961" y="2164"/>
                  <a:pt x="2974" y="2138"/>
                </a:cubicBezTo>
                <a:cubicBezTo>
                  <a:pt x="2988" y="2138"/>
                  <a:pt x="2988" y="2087"/>
                  <a:pt x="3015" y="2087"/>
                </a:cubicBezTo>
                <a:cubicBezTo>
                  <a:pt x="3055" y="2061"/>
                  <a:pt x="3083" y="2061"/>
                  <a:pt x="3110" y="2061"/>
                </a:cubicBezTo>
                <a:cubicBezTo>
                  <a:pt x="3136" y="2061"/>
                  <a:pt x="3150" y="2061"/>
                  <a:pt x="3164" y="2061"/>
                </a:cubicBezTo>
                <a:cubicBezTo>
                  <a:pt x="3178" y="2035"/>
                  <a:pt x="3190" y="2035"/>
                  <a:pt x="3190" y="2008"/>
                </a:cubicBezTo>
                <a:cubicBezTo>
                  <a:pt x="3204" y="2008"/>
                  <a:pt x="3204" y="2008"/>
                  <a:pt x="3218" y="2008"/>
                </a:cubicBezTo>
                <a:cubicBezTo>
                  <a:pt x="3231" y="2008"/>
                  <a:pt x="3259" y="2035"/>
                  <a:pt x="3259" y="2061"/>
                </a:cubicBezTo>
                <a:cubicBezTo>
                  <a:pt x="3244" y="2061"/>
                  <a:pt x="3231" y="2087"/>
                  <a:pt x="3218" y="2112"/>
                </a:cubicBezTo>
                <a:close/>
                <a:moveTo>
                  <a:pt x="2920" y="2736"/>
                </a:moveTo>
                <a:lnTo>
                  <a:pt x="2920" y="2736"/>
                </a:lnTo>
                <a:cubicBezTo>
                  <a:pt x="2961" y="2760"/>
                  <a:pt x="2988" y="2812"/>
                  <a:pt x="3029" y="2839"/>
                </a:cubicBezTo>
                <a:cubicBezTo>
                  <a:pt x="3069" y="2865"/>
                  <a:pt x="3096" y="2812"/>
                  <a:pt x="3136" y="2839"/>
                </a:cubicBezTo>
                <a:cubicBezTo>
                  <a:pt x="3178" y="2839"/>
                  <a:pt x="3244" y="2916"/>
                  <a:pt x="3272" y="2968"/>
                </a:cubicBezTo>
                <a:cubicBezTo>
                  <a:pt x="3259" y="2968"/>
                  <a:pt x="3259" y="2968"/>
                  <a:pt x="3259" y="2968"/>
                </a:cubicBezTo>
                <a:cubicBezTo>
                  <a:pt x="3218" y="2995"/>
                  <a:pt x="3110" y="3072"/>
                  <a:pt x="3083" y="3124"/>
                </a:cubicBezTo>
                <a:cubicBezTo>
                  <a:pt x="3055" y="3151"/>
                  <a:pt x="3043" y="3201"/>
                  <a:pt x="3015" y="3228"/>
                </a:cubicBezTo>
                <a:cubicBezTo>
                  <a:pt x="3001" y="3254"/>
                  <a:pt x="2988" y="3254"/>
                  <a:pt x="2974" y="3254"/>
                </a:cubicBezTo>
                <a:cubicBezTo>
                  <a:pt x="2974" y="3436"/>
                  <a:pt x="2961" y="3436"/>
                  <a:pt x="2880" y="3436"/>
                </a:cubicBezTo>
                <a:cubicBezTo>
                  <a:pt x="2866" y="3513"/>
                  <a:pt x="2825" y="3513"/>
                  <a:pt x="2785" y="3513"/>
                </a:cubicBezTo>
                <a:cubicBezTo>
                  <a:pt x="2772" y="3436"/>
                  <a:pt x="2759" y="3384"/>
                  <a:pt x="2717" y="3357"/>
                </a:cubicBezTo>
                <a:cubicBezTo>
                  <a:pt x="2677" y="3331"/>
                  <a:pt x="2650" y="3357"/>
                  <a:pt x="2636" y="3305"/>
                </a:cubicBezTo>
                <a:cubicBezTo>
                  <a:pt x="2650" y="3280"/>
                  <a:pt x="2664" y="3254"/>
                  <a:pt x="2677" y="3228"/>
                </a:cubicBezTo>
                <a:cubicBezTo>
                  <a:pt x="2677" y="3175"/>
                  <a:pt x="2677" y="3151"/>
                  <a:pt x="2664" y="3098"/>
                </a:cubicBezTo>
                <a:cubicBezTo>
                  <a:pt x="2704" y="3124"/>
                  <a:pt x="2691" y="3098"/>
                  <a:pt x="2704" y="3045"/>
                </a:cubicBezTo>
                <a:cubicBezTo>
                  <a:pt x="2717" y="3021"/>
                  <a:pt x="2759" y="2995"/>
                  <a:pt x="2745" y="2916"/>
                </a:cubicBezTo>
                <a:cubicBezTo>
                  <a:pt x="2731" y="2865"/>
                  <a:pt x="2704" y="2839"/>
                  <a:pt x="2691" y="2786"/>
                </a:cubicBezTo>
                <a:cubicBezTo>
                  <a:pt x="2691" y="2786"/>
                  <a:pt x="2691" y="2786"/>
                  <a:pt x="2691" y="2760"/>
                </a:cubicBezTo>
                <a:cubicBezTo>
                  <a:pt x="2759" y="2786"/>
                  <a:pt x="2825" y="2760"/>
                  <a:pt x="2880" y="2760"/>
                </a:cubicBezTo>
                <a:cubicBezTo>
                  <a:pt x="2894" y="2760"/>
                  <a:pt x="2906" y="2736"/>
                  <a:pt x="2920" y="2736"/>
                </a:cubicBezTo>
                <a:close/>
                <a:moveTo>
                  <a:pt x="5719" y="4109"/>
                </a:moveTo>
                <a:lnTo>
                  <a:pt x="5719" y="4109"/>
                </a:lnTo>
                <a:cubicBezTo>
                  <a:pt x="5731" y="4109"/>
                  <a:pt x="5759" y="4135"/>
                  <a:pt x="5759" y="4161"/>
                </a:cubicBezTo>
                <a:cubicBezTo>
                  <a:pt x="5759" y="4188"/>
                  <a:pt x="5759" y="4212"/>
                  <a:pt x="5759" y="4265"/>
                </a:cubicBezTo>
                <a:cubicBezTo>
                  <a:pt x="5759" y="4317"/>
                  <a:pt x="5677" y="4368"/>
                  <a:pt x="5651" y="4317"/>
                </a:cubicBezTo>
                <a:cubicBezTo>
                  <a:pt x="5610" y="4265"/>
                  <a:pt x="5651" y="4135"/>
                  <a:pt x="5677" y="4109"/>
                </a:cubicBezTo>
                <a:cubicBezTo>
                  <a:pt x="5691" y="4109"/>
                  <a:pt x="5705" y="4109"/>
                  <a:pt x="5719" y="4109"/>
                </a:cubicBezTo>
                <a:close/>
                <a:moveTo>
                  <a:pt x="5448" y="5016"/>
                </a:moveTo>
                <a:lnTo>
                  <a:pt x="5448" y="5016"/>
                </a:lnTo>
                <a:cubicBezTo>
                  <a:pt x="5435" y="5016"/>
                  <a:pt x="5435" y="5042"/>
                  <a:pt x="5421" y="5042"/>
                </a:cubicBezTo>
                <a:cubicBezTo>
                  <a:pt x="5393" y="5042"/>
                  <a:pt x="5353" y="5042"/>
                  <a:pt x="5327" y="5016"/>
                </a:cubicBezTo>
                <a:cubicBezTo>
                  <a:pt x="5300" y="4992"/>
                  <a:pt x="5313" y="4913"/>
                  <a:pt x="5259" y="4913"/>
                </a:cubicBezTo>
                <a:cubicBezTo>
                  <a:pt x="5245" y="4939"/>
                  <a:pt x="5245" y="4939"/>
                  <a:pt x="5245" y="4939"/>
                </a:cubicBezTo>
                <a:cubicBezTo>
                  <a:pt x="5245" y="4965"/>
                  <a:pt x="5245" y="4992"/>
                  <a:pt x="5245" y="4992"/>
                </a:cubicBezTo>
                <a:lnTo>
                  <a:pt x="5245" y="5016"/>
                </a:lnTo>
                <a:cubicBezTo>
                  <a:pt x="5191" y="5016"/>
                  <a:pt x="5191" y="5121"/>
                  <a:pt x="5123" y="5095"/>
                </a:cubicBezTo>
                <a:cubicBezTo>
                  <a:pt x="5123" y="5069"/>
                  <a:pt x="5123" y="5042"/>
                  <a:pt x="5123" y="5016"/>
                </a:cubicBezTo>
                <a:cubicBezTo>
                  <a:pt x="5083" y="5016"/>
                  <a:pt x="5056" y="5016"/>
                  <a:pt x="5029" y="5042"/>
                </a:cubicBezTo>
                <a:cubicBezTo>
                  <a:pt x="5029" y="4965"/>
                  <a:pt x="5056" y="4965"/>
                  <a:pt x="5083" y="4939"/>
                </a:cubicBezTo>
                <a:cubicBezTo>
                  <a:pt x="5056" y="4809"/>
                  <a:pt x="5097" y="4706"/>
                  <a:pt x="5123" y="4603"/>
                </a:cubicBezTo>
                <a:cubicBezTo>
                  <a:pt x="5123" y="4627"/>
                  <a:pt x="5137" y="4627"/>
                  <a:pt x="5151" y="4653"/>
                </a:cubicBezTo>
                <a:cubicBezTo>
                  <a:pt x="5151" y="4653"/>
                  <a:pt x="5151" y="4680"/>
                  <a:pt x="5137" y="4706"/>
                </a:cubicBezTo>
                <a:cubicBezTo>
                  <a:pt x="5151" y="4706"/>
                  <a:pt x="5164" y="4730"/>
                  <a:pt x="5178" y="4730"/>
                </a:cubicBezTo>
                <a:cubicBezTo>
                  <a:pt x="5178" y="4706"/>
                  <a:pt x="5191" y="4706"/>
                  <a:pt x="5191" y="4680"/>
                </a:cubicBezTo>
                <a:cubicBezTo>
                  <a:pt x="5232" y="4706"/>
                  <a:pt x="5245" y="4757"/>
                  <a:pt x="5272" y="4783"/>
                </a:cubicBezTo>
                <a:cubicBezTo>
                  <a:pt x="5327" y="4836"/>
                  <a:pt x="5353" y="4809"/>
                  <a:pt x="5353" y="4965"/>
                </a:cubicBezTo>
                <a:cubicBezTo>
                  <a:pt x="5367" y="4965"/>
                  <a:pt x="5407" y="4965"/>
                  <a:pt x="5421" y="4965"/>
                </a:cubicBezTo>
                <a:cubicBezTo>
                  <a:pt x="5435" y="4992"/>
                  <a:pt x="5448" y="4992"/>
                  <a:pt x="5448" y="5016"/>
                </a:cubicBezTo>
                <a:close/>
                <a:moveTo>
                  <a:pt x="4813" y="2889"/>
                </a:moveTo>
                <a:lnTo>
                  <a:pt x="4813" y="2889"/>
                </a:lnTo>
                <a:cubicBezTo>
                  <a:pt x="4813" y="2916"/>
                  <a:pt x="4813" y="2916"/>
                  <a:pt x="4813" y="2916"/>
                </a:cubicBezTo>
                <a:cubicBezTo>
                  <a:pt x="4785" y="2968"/>
                  <a:pt x="4759" y="3072"/>
                  <a:pt x="4718" y="3151"/>
                </a:cubicBezTo>
                <a:cubicBezTo>
                  <a:pt x="4678" y="3151"/>
                  <a:pt x="4610" y="3124"/>
                  <a:pt x="4583" y="3151"/>
                </a:cubicBezTo>
                <a:cubicBezTo>
                  <a:pt x="4583" y="3151"/>
                  <a:pt x="4596" y="3151"/>
                  <a:pt x="4596" y="3175"/>
                </a:cubicBezTo>
                <a:cubicBezTo>
                  <a:pt x="4610" y="3175"/>
                  <a:pt x="4610" y="3201"/>
                  <a:pt x="4624" y="3201"/>
                </a:cubicBezTo>
                <a:cubicBezTo>
                  <a:pt x="4610" y="3280"/>
                  <a:pt x="4569" y="3305"/>
                  <a:pt x="4529" y="3280"/>
                </a:cubicBezTo>
                <a:cubicBezTo>
                  <a:pt x="4529" y="3201"/>
                  <a:pt x="4515" y="3175"/>
                  <a:pt x="4503" y="3124"/>
                </a:cubicBezTo>
                <a:cubicBezTo>
                  <a:pt x="4488" y="3072"/>
                  <a:pt x="4503" y="2995"/>
                  <a:pt x="4515" y="2942"/>
                </a:cubicBezTo>
                <a:cubicBezTo>
                  <a:pt x="4529" y="2942"/>
                  <a:pt x="4543" y="2942"/>
                  <a:pt x="4556" y="2942"/>
                </a:cubicBezTo>
                <a:cubicBezTo>
                  <a:pt x="4543" y="2916"/>
                  <a:pt x="4543" y="2889"/>
                  <a:pt x="4529" y="2865"/>
                </a:cubicBezTo>
                <a:cubicBezTo>
                  <a:pt x="4556" y="2839"/>
                  <a:pt x="4583" y="2865"/>
                  <a:pt x="4610" y="2839"/>
                </a:cubicBezTo>
                <a:cubicBezTo>
                  <a:pt x="4650" y="2839"/>
                  <a:pt x="4664" y="2865"/>
                  <a:pt x="4718" y="2889"/>
                </a:cubicBezTo>
                <a:cubicBezTo>
                  <a:pt x="4759" y="2889"/>
                  <a:pt x="4785" y="2839"/>
                  <a:pt x="4813" y="2889"/>
                </a:cubicBezTo>
                <a:close/>
                <a:moveTo>
                  <a:pt x="4488" y="2138"/>
                </a:moveTo>
                <a:lnTo>
                  <a:pt x="4488" y="2138"/>
                </a:lnTo>
                <a:cubicBezTo>
                  <a:pt x="4515" y="2138"/>
                  <a:pt x="4529" y="2164"/>
                  <a:pt x="4543" y="2191"/>
                </a:cubicBezTo>
                <a:cubicBezTo>
                  <a:pt x="4556" y="2191"/>
                  <a:pt x="4569" y="2191"/>
                  <a:pt x="4583" y="2191"/>
                </a:cubicBezTo>
                <a:cubicBezTo>
                  <a:pt x="4596" y="2191"/>
                  <a:pt x="4610" y="2217"/>
                  <a:pt x="4610" y="2217"/>
                </a:cubicBezTo>
                <a:cubicBezTo>
                  <a:pt x="4610" y="2241"/>
                  <a:pt x="4610" y="2294"/>
                  <a:pt x="4610" y="2320"/>
                </a:cubicBezTo>
                <a:cubicBezTo>
                  <a:pt x="4569" y="2294"/>
                  <a:pt x="4543" y="2294"/>
                  <a:pt x="4515" y="2294"/>
                </a:cubicBezTo>
                <a:cubicBezTo>
                  <a:pt x="4503" y="2294"/>
                  <a:pt x="4503" y="2294"/>
                  <a:pt x="4488" y="2294"/>
                </a:cubicBezTo>
                <a:cubicBezTo>
                  <a:pt x="4488" y="2294"/>
                  <a:pt x="4434" y="2191"/>
                  <a:pt x="4421" y="2164"/>
                </a:cubicBezTo>
                <a:cubicBezTo>
                  <a:pt x="4434" y="2138"/>
                  <a:pt x="4461" y="2164"/>
                  <a:pt x="4488" y="2138"/>
                </a:cubicBezTo>
                <a:close/>
                <a:moveTo>
                  <a:pt x="4326" y="3902"/>
                </a:moveTo>
                <a:lnTo>
                  <a:pt x="4326" y="3902"/>
                </a:lnTo>
                <a:cubicBezTo>
                  <a:pt x="4340" y="3876"/>
                  <a:pt x="4340" y="3823"/>
                  <a:pt x="4340" y="3799"/>
                </a:cubicBezTo>
                <a:cubicBezTo>
                  <a:pt x="4354" y="3799"/>
                  <a:pt x="4366" y="3799"/>
                  <a:pt x="4366" y="3799"/>
                </a:cubicBezTo>
                <a:cubicBezTo>
                  <a:pt x="4380" y="3799"/>
                  <a:pt x="4461" y="3902"/>
                  <a:pt x="4461" y="3902"/>
                </a:cubicBezTo>
                <a:cubicBezTo>
                  <a:pt x="4475" y="3979"/>
                  <a:pt x="4488" y="3955"/>
                  <a:pt x="4503" y="4005"/>
                </a:cubicBezTo>
                <a:cubicBezTo>
                  <a:pt x="4488" y="4032"/>
                  <a:pt x="4475" y="4058"/>
                  <a:pt x="4461" y="4058"/>
                </a:cubicBezTo>
                <a:cubicBezTo>
                  <a:pt x="4421" y="4084"/>
                  <a:pt x="4354" y="4005"/>
                  <a:pt x="4326" y="4005"/>
                </a:cubicBezTo>
                <a:cubicBezTo>
                  <a:pt x="4299" y="3979"/>
                  <a:pt x="4286" y="3979"/>
                  <a:pt x="4272" y="3979"/>
                </a:cubicBezTo>
                <a:cubicBezTo>
                  <a:pt x="4286" y="3926"/>
                  <a:pt x="4312" y="3926"/>
                  <a:pt x="4326" y="3902"/>
                </a:cubicBezTo>
                <a:close/>
                <a:moveTo>
                  <a:pt x="4002" y="3616"/>
                </a:moveTo>
                <a:lnTo>
                  <a:pt x="4002" y="3616"/>
                </a:lnTo>
                <a:cubicBezTo>
                  <a:pt x="4070" y="3693"/>
                  <a:pt x="4164" y="3669"/>
                  <a:pt x="4177" y="3823"/>
                </a:cubicBezTo>
                <a:cubicBezTo>
                  <a:pt x="4137" y="3823"/>
                  <a:pt x="4110" y="3799"/>
                  <a:pt x="4096" y="3799"/>
                </a:cubicBezTo>
                <a:cubicBezTo>
                  <a:pt x="4070" y="3799"/>
                  <a:pt x="4056" y="3823"/>
                  <a:pt x="4028" y="3823"/>
                </a:cubicBezTo>
                <a:cubicBezTo>
                  <a:pt x="4028" y="3823"/>
                  <a:pt x="4028" y="3823"/>
                  <a:pt x="4028" y="3849"/>
                </a:cubicBezTo>
                <a:cubicBezTo>
                  <a:pt x="4028" y="3849"/>
                  <a:pt x="4028" y="3876"/>
                  <a:pt x="4028" y="3902"/>
                </a:cubicBezTo>
                <a:cubicBezTo>
                  <a:pt x="4056" y="3902"/>
                  <a:pt x="4083" y="3876"/>
                  <a:pt x="4096" y="3876"/>
                </a:cubicBezTo>
                <a:cubicBezTo>
                  <a:pt x="4110" y="3902"/>
                  <a:pt x="4123" y="3902"/>
                  <a:pt x="4123" y="3955"/>
                </a:cubicBezTo>
                <a:cubicBezTo>
                  <a:pt x="4096" y="3955"/>
                  <a:pt x="4096" y="3979"/>
                  <a:pt x="4070" y="3979"/>
                </a:cubicBezTo>
                <a:cubicBezTo>
                  <a:pt x="4002" y="4032"/>
                  <a:pt x="3921" y="3979"/>
                  <a:pt x="3867" y="3926"/>
                </a:cubicBezTo>
                <a:cubicBezTo>
                  <a:pt x="3853" y="3902"/>
                  <a:pt x="3853" y="3876"/>
                  <a:pt x="3840" y="3876"/>
                </a:cubicBezTo>
                <a:cubicBezTo>
                  <a:pt x="3826" y="3876"/>
                  <a:pt x="3812" y="3876"/>
                  <a:pt x="3812" y="3876"/>
                </a:cubicBezTo>
                <a:cubicBezTo>
                  <a:pt x="3799" y="3926"/>
                  <a:pt x="3772" y="3955"/>
                  <a:pt x="3731" y="3955"/>
                </a:cubicBezTo>
                <a:cubicBezTo>
                  <a:pt x="3718" y="3979"/>
                  <a:pt x="3704" y="3979"/>
                  <a:pt x="3691" y="3979"/>
                </a:cubicBezTo>
                <a:cubicBezTo>
                  <a:pt x="3691" y="3979"/>
                  <a:pt x="3677" y="4005"/>
                  <a:pt x="3663" y="4005"/>
                </a:cubicBezTo>
                <a:cubicBezTo>
                  <a:pt x="3637" y="4032"/>
                  <a:pt x="3556" y="4058"/>
                  <a:pt x="3515" y="4058"/>
                </a:cubicBezTo>
                <a:cubicBezTo>
                  <a:pt x="3474" y="4032"/>
                  <a:pt x="3407" y="4084"/>
                  <a:pt x="3393" y="4032"/>
                </a:cubicBezTo>
                <a:cubicBezTo>
                  <a:pt x="3393" y="3979"/>
                  <a:pt x="3407" y="3955"/>
                  <a:pt x="3393" y="3926"/>
                </a:cubicBezTo>
                <a:cubicBezTo>
                  <a:pt x="3367" y="3902"/>
                  <a:pt x="3285" y="3926"/>
                  <a:pt x="3259" y="3902"/>
                </a:cubicBezTo>
                <a:cubicBezTo>
                  <a:pt x="3218" y="3876"/>
                  <a:pt x="3178" y="3823"/>
                  <a:pt x="3150" y="3772"/>
                </a:cubicBezTo>
                <a:cubicBezTo>
                  <a:pt x="3150" y="3746"/>
                  <a:pt x="3164" y="3746"/>
                  <a:pt x="3178" y="3720"/>
                </a:cubicBezTo>
                <a:cubicBezTo>
                  <a:pt x="3190" y="3720"/>
                  <a:pt x="3190" y="3720"/>
                  <a:pt x="3204" y="3720"/>
                </a:cubicBezTo>
                <a:cubicBezTo>
                  <a:pt x="3218" y="3720"/>
                  <a:pt x="3218" y="3720"/>
                  <a:pt x="3231" y="3720"/>
                </a:cubicBezTo>
                <a:cubicBezTo>
                  <a:pt x="3244" y="3693"/>
                  <a:pt x="3285" y="3693"/>
                  <a:pt x="3299" y="3693"/>
                </a:cubicBezTo>
                <a:cubicBezTo>
                  <a:pt x="3313" y="3693"/>
                  <a:pt x="3339" y="3693"/>
                  <a:pt x="3353" y="3693"/>
                </a:cubicBezTo>
                <a:cubicBezTo>
                  <a:pt x="3393" y="3720"/>
                  <a:pt x="3502" y="3693"/>
                  <a:pt x="3515" y="3693"/>
                </a:cubicBezTo>
                <a:cubicBezTo>
                  <a:pt x="3460" y="3590"/>
                  <a:pt x="3299" y="3616"/>
                  <a:pt x="3190" y="3616"/>
                </a:cubicBezTo>
                <a:cubicBezTo>
                  <a:pt x="3150" y="3616"/>
                  <a:pt x="3083" y="3590"/>
                  <a:pt x="3096" y="3540"/>
                </a:cubicBezTo>
                <a:cubicBezTo>
                  <a:pt x="3110" y="3487"/>
                  <a:pt x="3231" y="3513"/>
                  <a:pt x="3272" y="3461"/>
                </a:cubicBezTo>
                <a:cubicBezTo>
                  <a:pt x="3272" y="3436"/>
                  <a:pt x="3272" y="3436"/>
                  <a:pt x="3259" y="3408"/>
                </a:cubicBezTo>
                <a:cubicBezTo>
                  <a:pt x="3231" y="3436"/>
                  <a:pt x="3190" y="3436"/>
                  <a:pt x="3150" y="3436"/>
                </a:cubicBezTo>
                <a:cubicBezTo>
                  <a:pt x="3136" y="3436"/>
                  <a:pt x="3136" y="3408"/>
                  <a:pt x="3123" y="3384"/>
                </a:cubicBezTo>
                <a:cubicBezTo>
                  <a:pt x="3110" y="3357"/>
                  <a:pt x="3096" y="3384"/>
                  <a:pt x="3083" y="3384"/>
                </a:cubicBezTo>
                <a:cubicBezTo>
                  <a:pt x="3069" y="3357"/>
                  <a:pt x="3069" y="3357"/>
                  <a:pt x="3055" y="3357"/>
                </a:cubicBezTo>
                <a:cubicBezTo>
                  <a:pt x="3055" y="3228"/>
                  <a:pt x="3190" y="3098"/>
                  <a:pt x="3244" y="3072"/>
                </a:cubicBezTo>
                <a:cubicBezTo>
                  <a:pt x="3272" y="3072"/>
                  <a:pt x="3353" y="2995"/>
                  <a:pt x="3353" y="3072"/>
                </a:cubicBezTo>
                <a:cubicBezTo>
                  <a:pt x="3339" y="3098"/>
                  <a:pt x="3339" y="3098"/>
                  <a:pt x="3339" y="3175"/>
                </a:cubicBezTo>
                <a:cubicBezTo>
                  <a:pt x="3393" y="3175"/>
                  <a:pt x="3380" y="3151"/>
                  <a:pt x="3420" y="3124"/>
                </a:cubicBezTo>
                <a:cubicBezTo>
                  <a:pt x="3434" y="3098"/>
                  <a:pt x="3502" y="3151"/>
                  <a:pt x="3515" y="3175"/>
                </a:cubicBezTo>
                <a:cubicBezTo>
                  <a:pt x="3515" y="3201"/>
                  <a:pt x="3515" y="3228"/>
                  <a:pt x="3502" y="3254"/>
                </a:cubicBezTo>
                <a:cubicBezTo>
                  <a:pt x="3542" y="3254"/>
                  <a:pt x="3556" y="3228"/>
                  <a:pt x="3583" y="3201"/>
                </a:cubicBezTo>
                <a:cubicBezTo>
                  <a:pt x="3583" y="3201"/>
                  <a:pt x="3597" y="3201"/>
                  <a:pt x="3609" y="3201"/>
                </a:cubicBezTo>
                <a:cubicBezTo>
                  <a:pt x="3609" y="3175"/>
                  <a:pt x="3583" y="3124"/>
                  <a:pt x="3583" y="3098"/>
                </a:cubicBezTo>
                <a:cubicBezTo>
                  <a:pt x="3609" y="3098"/>
                  <a:pt x="3663" y="3124"/>
                  <a:pt x="3677" y="3175"/>
                </a:cubicBezTo>
                <a:cubicBezTo>
                  <a:pt x="3691" y="3175"/>
                  <a:pt x="3677" y="3201"/>
                  <a:pt x="3691" y="3254"/>
                </a:cubicBezTo>
                <a:cubicBezTo>
                  <a:pt x="3704" y="3280"/>
                  <a:pt x="3718" y="3357"/>
                  <a:pt x="3731" y="3384"/>
                </a:cubicBezTo>
                <a:cubicBezTo>
                  <a:pt x="3746" y="3384"/>
                  <a:pt x="3758" y="3357"/>
                  <a:pt x="3758" y="3357"/>
                </a:cubicBezTo>
                <a:cubicBezTo>
                  <a:pt x="3772" y="3305"/>
                  <a:pt x="3746" y="3254"/>
                  <a:pt x="3731" y="3201"/>
                </a:cubicBezTo>
                <a:cubicBezTo>
                  <a:pt x="3718" y="3151"/>
                  <a:pt x="3718" y="3072"/>
                  <a:pt x="3731" y="3021"/>
                </a:cubicBezTo>
                <a:cubicBezTo>
                  <a:pt x="3786" y="3045"/>
                  <a:pt x="3867" y="3072"/>
                  <a:pt x="3893" y="3151"/>
                </a:cubicBezTo>
                <a:cubicBezTo>
                  <a:pt x="3907" y="3175"/>
                  <a:pt x="3893" y="3228"/>
                  <a:pt x="3907" y="3254"/>
                </a:cubicBezTo>
                <a:cubicBezTo>
                  <a:pt x="3921" y="3305"/>
                  <a:pt x="3935" y="3357"/>
                  <a:pt x="3961" y="3408"/>
                </a:cubicBezTo>
                <a:cubicBezTo>
                  <a:pt x="3961" y="3461"/>
                  <a:pt x="3935" y="3487"/>
                  <a:pt x="3947" y="3540"/>
                </a:cubicBezTo>
                <a:cubicBezTo>
                  <a:pt x="3975" y="3564"/>
                  <a:pt x="3988" y="3616"/>
                  <a:pt x="4002" y="3616"/>
                </a:cubicBezTo>
                <a:close/>
                <a:moveTo>
                  <a:pt x="4366" y="3098"/>
                </a:moveTo>
                <a:lnTo>
                  <a:pt x="4366" y="3098"/>
                </a:lnTo>
                <a:cubicBezTo>
                  <a:pt x="4394" y="3098"/>
                  <a:pt x="4448" y="3151"/>
                  <a:pt x="4448" y="3175"/>
                </a:cubicBezTo>
                <a:cubicBezTo>
                  <a:pt x="4448" y="3175"/>
                  <a:pt x="4448" y="3201"/>
                  <a:pt x="4461" y="3228"/>
                </a:cubicBezTo>
                <a:cubicBezTo>
                  <a:pt x="4448" y="3228"/>
                  <a:pt x="4448" y="3228"/>
                  <a:pt x="4434" y="3254"/>
                </a:cubicBezTo>
                <a:cubicBezTo>
                  <a:pt x="4421" y="3305"/>
                  <a:pt x="4434" y="3436"/>
                  <a:pt x="4380" y="3408"/>
                </a:cubicBezTo>
                <a:cubicBezTo>
                  <a:pt x="4354" y="3408"/>
                  <a:pt x="4354" y="3357"/>
                  <a:pt x="4326" y="3357"/>
                </a:cubicBezTo>
                <a:cubicBezTo>
                  <a:pt x="4326" y="3357"/>
                  <a:pt x="4326" y="3357"/>
                  <a:pt x="4326" y="3384"/>
                </a:cubicBezTo>
                <a:cubicBezTo>
                  <a:pt x="4340" y="3384"/>
                  <a:pt x="4340" y="3408"/>
                  <a:pt x="4354" y="3436"/>
                </a:cubicBezTo>
                <a:cubicBezTo>
                  <a:pt x="4340" y="3436"/>
                  <a:pt x="4340" y="3461"/>
                  <a:pt x="4326" y="3461"/>
                </a:cubicBezTo>
                <a:cubicBezTo>
                  <a:pt x="4259" y="3461"/>
                  <a:pt x="4259" y="3357"/>
                  <a:pt x="4217" y="3305"/>
                </a:cubicBezTo>
                <a:cubicBezTo>
                  <a:pt x="4191" y="3280"/>
                  <a:pt x="4164" y="3280"/>
                  <a:pt x="4137" y="3254"/>
                </a:cubicBezTo>
                <a:cubicBezTo>
                  <a:pt x="4123" y="3254"/>
                  <a:pt x="4083" y="3175"/>
                  <a:pt x="4070" y="3124"/>
                </a:cubicBezTo>
                <a:cubicBezTo>
                  <a:pt x="4070" y="3124"/>
                  <a:pt x="4083" y="3098"/>
                  <a:pt x="4096" y="3072"/>
                </a:cubicBezTo>
                <a:cubicBezTo>
                  <a:pt x="4123" y="3098"/>
                  <a:pt x="4137" y="3151"/>
                  <a:pt x="4177" y="3151"/>
                </a:cubicBezTo>
                <a:cubicBezTo>
                  <a:pt x="4191" y="3124"/>
                  <a:pt x="4205" y="3072"/>
                  <a:pt x="4231" y="3072"/>
                </a:cubicBezTo>
                <a:lnTo>
                  <a:pt x="4231" y="3045"/>
                </a:lnTo>
                <a:lnTo>
                  <a:pt x="4177" y="2942"/>
                </a:lnTo>
                <a:cubicBezTo>
                  <a:pt x="4177" y="2942"/>
                  <a:pt x="4177" y="2916"/>
                  <a:pt x="4164" y="2916"/>
                </a:cubicBezTo>
                <a:cubicBezTo>
                  <a:pt x="4177" y="2916"/>
                  <a:pt x="4177" y="2916"/>
                  <a:pt x="4177" y="2916"/>
                </a:cubicBezTo>
                <a:cubicBezTo>
                  <a:pt x="4191" y="2916"/>
                  <a:pt x="4205" y="2916"/>
                  <a:pt x="4217" y="2916"/>
                </a:cubicBezTo>
                <a:cubicBezTo>
                  <a:pt x="4231" y="2916"/>
                  <a:pt x="4231" y="2889"/>
                  <a:pt x="4245" y="2889"/>
                </a:cubicBezTo>
                <a:cubicBezTo>
                  <a:pt x="4259" y="2916"/>
                  <a:pt x="4272" y="2916"/>
                  <a:pt x="4272" y="2942"/>
                </a:cubicBezTo>
                <a:cubicBezTo>
                  <a:pt x="4286" y="2942"/>
                  <a:pt x="4340" y="2889"/>
                  <a:pt x="4354" y="2889"/>
                </a:cubicBezTo>
                <a:cubicBezTo>
                  <a:pt x="4380" y="2889"/>
                  <a:pt x="4407" y="2889"/>
                  <a:pt x="4421" y="2942"/>
                </a:cubicBezTo>
                <a:cubicBezTo>
                  <a:pt x="4407" y="2968"/>
                  <a:pt x="4407" y="2942"/>
                  <a:pt x="4394" y="2968"/>
                </a:cubicBezTo>
                <a:cubicBezTo>
                  <a:pt x="4394" y="2968"/>
                  <a:pt x="4394" y="2995"/>
                  <a:pt x="4380" y="2995"/>
                </a:cubicBezTo>
                <a:cubicBezTo>
                  <a:pt x="4366" y="3021"/>
                  <a:pt x="4340" y="3045"/>
                  <a:pt x="4326" y="3045"/>
                </a:cubicBezTo>
                <a:cubicBezTo>
                  <a:pt x="4326" y="3072"/>
                  <a:pt x="4326" y="3072"/>
                  <a:pt x="4340" y="3098"/>
                </a:cubicBezTo>
                <a:cubicBezTo>
                  <a:pt x="4354" y="3098"/>
                  <a:pt x="4354" y="3098"/>
                  <a:pt x="4366" y="3098"/>
                </a:cubicBezTo>
                <a:close/>
                <a:moveTo>
                  <a:pt x="4907" y="2527"/>
                </a:moveTo>
                <a:lnTo>
                  <a:pt x="4907" y="2527"/>
                </a:lnTo>
                <a:cubicBezTo>
                  <a:pt x="4920" y="2553"/>
                  <a:pt x="4934" y="2553"/>
                  <a:pt x="4934" y="2503"/>
                </a:cubicBezTo>
                <a:cubicBezTo>
                  <a:pt x="4948" y="2503"/>
                  <a:pt x="4962" y="2503"/>
                  <a:pt x="4974" y="2503"/>
                </a:cubicBezTo>
                <a:cubicBezTo>
                  <a:pt x="4974" y="2503"/>
                  <a:pt x="4988" y="2474"/>
                  <a:pt x="5002" y="2474"/>
                </a:cubicBezTo>
                <a:cubicBezTo>
                  <a:pt x="5029" y="2474"/>
                  <a:pt x="5043" y="2553"/>
                  <a:pt x="5083" y="2553"/>
                </a:cubicBezTo>
                <a:cubicBezTo>
                  <a:pt x="5083" y="2527"/>
                  <a:pt x="5097" y="2503"/>
                  <a:pt x="5111" y="2503"/>
                </a:cubicBezTo>
                <a:cubicBezTo>
                  <a:pt x="5137" y="2450"/>
                  <a:pt x="5300" y="2397"/>
                  <a:pt x="5353" y="2424"/>
                </a:cubicBezTo>
                <a:cubicBezTo>
                  <a:pt x="5381" y="2450"/>
                  <a:pt x="5393" y="2474"/>
                  <a:pt x="5421" y="2503"/>
                </a:cubicBezTo>
                <a:cubicBezTo>
                  <a:pt x="5448" y="2527"/>
                  <a:pt x="5475" y="2503"/>
                  <a:pt x="5488" y="2580"/>
                </a:cubicBezTo>
                <a:cubicBezTo>
                  <a:pt x="5475" y="2580"/>
                  <a:pt x="5421" y="2632"/>
                  <a:pt x="5435" y="2656"/>
                </a:cubicBezTo>
                <a:cubicBezTo>
                  <a:pt x="5435" y="2683"/>
                  <a:pt x="5435" y="2709"/>
                  <a:pt x="5435" y="2736"/>
                </a:cubicBezTo>
                <a:cubicBezTo>
                  <a:pt x="5407" y="2736"/>
                  <a:pt x="5327" y="2760"/>
                  <a:pt x="5313" y="2760"/>
                </a:cubicBezTo>
                <a:cubicBezTo>
                  <a:pt x="5300" y="2736"/>
                  <a:pt x="5286" y="2736"/>
                  <a:pt x="5286" y="2709"/>
                </a:cubicBezTo>
                <a:lnTo>
                  <a:pt x="5272" y="2656"/>
                </a:lnTo>
                <a:cubicBezTo>
                  <a:pt x="5259" y="2632"/>
                  <a:pt x="5259" y="2632"/>
                  <a:pt x="5245" y="2632"/>
                </a:cubicBezTo>
                <a:cubicBezTo>
                  <a:pt x="5245" y="2656"/>
                  <a:pt x="5245" y="2683"/>
                  <a:pt x="5245" y="2709"/>
                </a:cubicBezTo>
                <a:cubicBezTo>
                  <a:pt x="5232" y="2736"/>
                  <a:pt x="5164" y="2736"/>
                  <a:pt x="5137" y="2736"/>
                </a:cubicBezTo>
                <a:cubicBezTo>
                  <a:pt x="5123" y="2709"/>
                  <a:pt x="5111" y="2683"/>
                  <a:pt x="5083" y="2683"/>
                </a:cubicBezTo>
                <a:cubicBezTo>
                  <a:pt x="5083" y="2709"/>
                  <a:pt x="5069" y="2709"/>
                  <a:pt x="5069" y="2736"/>
                </a:cubicBezTo>
                <a:cubicBezTo>
                  <a:pt x="5043" y="2736"/>
                  <a:pt x="5002" y="2760"/>
                  <a:pt x="4962" y="2736"/>
                </a:cubicBezTo>
                <a:cubicBezTo>
                  <a:pt x="4948" y="2736"/>
                  <a:pt x="4948" y="2683"/>
                  <a:pt x="4948" y="2656"/>
                </a:cubicBezTo>
                <a:cubicBezTo>
                  <a:pt x="4934" y="2656"/>
                  <a:pt x="4907" y="2656"/>
                  <a:pt x="4894" y="2683"/>
                </a:cubicBezTo>
                <a:lnTo>
                  <a:pt x="4894" y="2709"/>
                </a:lnTo>
                <a:cubicBezTo>
                  <a:pt x="4840" y="2786"/>
                  <a:pt x="4799" y="2683"/>
                  <a:pt x="4785" y="2656"/>
                </a:cubicBezTo>
                <a:cubicBezTo>
                  <a:pt x="4773" y="2656"/>
                  <a:pt x="4773" y="2683"/>
                  <a:pt x="4759" y="2709"/>
                </a:cubicBezTo>
                <a:cubicBezTo>
                  <a:pt x="4745" y="2709"/>
                  <a:pt x="4745" y="2683"/>
                  <a:pt x="4732" y="2683"/>
                </a:cubicBezTo>
                <a:cubicBezTo>
                  <a:pt x="4718" y="2632"/>
                  <a:pt x="4704" y="2606"/>
                  <a:pt x="4704" y="2527"/>
                </a:cubicBezTo>
                <a:cubicBezTo>
                  <a:pt x="4745" y="2450"/>
                  <a:pt x="4691" y="2397"/>
                  <a:pt x="4678" y="2347"/>
                </a:cubicBezTo>
                <a:cubicBezTo>
                  <a:pt x="4664" y="2347"/>
                  <a:pt x="4650" y="2294"/>
                  <a:pt x="4664" y="2268"/>
                </a:cubicBezTo>
                <a:cubicBezTo>
                  <a:pt x="4678" y="2268"/>
                  <a:pt x="4691" y="2268"/>
                  <a:pt x="4704" y="2241"/>
                </a:cubicBezTo>
                <a:cubicBezTo>
                  <a:pt x="4732" y="2241"/>
                  <a:pt x="4759" y="2241"/>
                  <a:pt x="4773" y="2241"/>
                </a:cubicBezTo>
                <a:cubicBezTo>
                  <a:pt x="4813" y="2268"/>
                  <a:pt x="4825" y="2294"/>
                  <a:pt x="4853" y="2320"/>
                </a:cubicBezTo>
                <a:cubicBezTo>
                  <a:pt x="4840" y="2347"/>
                  <a:pt x="4799" y="2320"/>
                  <a:pt x="4785" y="2371"/>
                </a:cubicBezTo>
                <a:lnTo>
                  <a:pt x="4773" y="2397"/>
                </a:lnTo>
                <a:cubicBezTo>
                  <a:pt x="4813" y="2397"/>
                  <a:pt x="4840" y="2424"/>
                  <a:pt x="4867" y="2424"/>
                </a:cubicBezTo>
                <a:cubicBezTo>
                  <a:pt x="4880" y="2474"/>
                  <a:pt x="4894" y="2503"/>
                  <a:pt x="4907" y="2527"/>
                </a:cubicBezTo>
                <a:close/>
                <a:moveTo>
                  <a:pt x="6569" y="4368"/>
                </a:moveTo>
                <a:lnTo>
                  <a:pt x="6569" y="4368"/>
                </a:lnTo>
                <a:cubicBezTo>
                  <a:pt x="6583" y="4394"/>
                  <a:pt x="6597" y="4421"/>
                  <a:pt x="6624" y="4447"/>
                </a:cubicBezTo>
                <a:cubicBezTo>
                  <a:pt x="6611" y="4473"/>
                  <a:pt x="6611" y="4497"/>
                  <a:pt x="6597" y="4497"/>
                </a:cubicBezTo>
                <a:cubicBezTo>
                  <a:pt x="6569" y="4524"/>
                  <a:pt x="6569" y="4473"/>
                  <a:pt x="6529" y="4497"/>
                </a:cubicBezTo>
                <a:cubicBezTo>
                  <a:pt x="6543" y="4524"/>
                  <a:pt x="6569" y="4550"/>
                  <a:pt x="6569" y="4577"/>
                </a:cubicBezTo>
                <a:cubicBezTo>
                  <a:pt x="6543" y="4603"/>
                  <a:pt x="6529" y="4603"/>
                  <a:pt x="6516" y="4653"/>
                </a:cubicBezTo>
                <a:cubicBezTo>
                  <a:pt x="6503" y="4627"/>
                  <a:pt x="6488" y="4603"/>
                  <a:pt x="6488" y="4603"/>
                </a:cubicBezTo>
                <a:cubicBezTo>
                  <a:pt x="6488" y="4627"/>
                  <a:pt x="6476" y="4653"/>
                  <a:pt x="6476" y="4680"/>
                </a:cubicBezTo>
                <a:cubicBezTo>
                  <a:pt x="6476" y="4706"/>
                  <a:pt x="6488" y="4730"/>
                  <a:pt x="6488" y="4757"/>
                </a:cubicBezTo>
                <a:cubicBezTo>
                  <a:pt x="6476" y="4757"/>
                  <a:pt x="6434" y="4730"/>
                  <a:pt x="6434" y="4730"/>
                </a:cubicBezTo>
                <a:cubicBezTo>
                  <a:pt x="6422" y="4706"/>
                  <a:pt x="6434" y="4680"/>
                  <a:pt x="6422" y="4680"/>
                </a:cubicBezTo>
                <a:cubicBezTo>
                  <a:pt x="6408" y="4680"/>
                  <a:pt x="6408" y="4680"/>
                  <a:pt x="6394" y="4706"/>
                </a:cubicBezTo>
                <a:cubicBezTo>
                  <a:pt x="6394" y="4680"/>
                  <a:pt x="6380" y="4653"/>
                  <a:pt x="6380" y="4627"/>
                </a:cubicBezTo>
                <a:cubicBezTo>
                  <a:pt x="6380" y="4603"/>
                  <a:pt x="6380" y="4603"/>
                  <a:pt x="6380" y="4577"/>
                </a:cubicBezTo>
                <a:cubicBezTo>
                  <a:pt x="6367" y="4577"/>
                  <a:pt x="6354" y="4577"/>
                  <a:pt x="6340" y="4550"/>
                </a:cubicBezTo>
                <a:cubicBezTo>
                  <a:pt x="6299" y="4524"/>
                  <a:pt x="6299" y="4473"/>
                  <a:pt x="6245" y="4447"/>
                </a:cubicBezTo>
                <a:cubicBezTo>
                  <a:pt x="6245" y="4473"/>
                  <a:pt x="6218" y="4473"/>
                  <a:pt x="6218" y="4497"/>
                </a:cubicBezTo>
                <a:cubicBezTo>
                  <a:pt x="6232" y="4524"/>
                  <a:pt x="6245" y="4550"/>
                  <a:pt x="6259" y="4577"/>
                </a:cubicBezTo>
                <a:cubicBezTo>
                  <a:pt x="6245" y="4577"/>
                  <a:pt x="6245" y="4577"/>
                  <a:pt x="6245" y="4577"/>
                </a:cubicBezTo>
                <a:cubicBezTo>
                  <a:pt x="6245" y="4577"/>
                  <a:pt x="6232" y="4577"/>
                  <a:pt x="6218" y="4603"/>
                </a:cubicBezTo>
                <a:cubicBezTo>
                  <a:pt x="6218" y="4550"/>
                  <a:pt x="6192" y="4524"/>
                  <a:pt x="6178" y="4524"/>
                </a:cubicBezTo>
                <a:cubicBezTo>
                  <a:pt x="6192" y="4577"/>
                  <a:pt x="6205" y="4603"/>
                  <a:pt x="6205" y="4653"/>
                </a:cubicBezTo>
                <a:cubicBezTo>
                  <a:pt x="6218" y="4653"/>
                  <a:pt x="6232" y="4653"/>
                  <a:pt x="6245" y="4653"/>
                </a:cubicBezTo>
                <a:cubicBezTo>
                  <a:pt x="6259" y="4706"/>
                  <a:pt x="6273" y="4757"/>
                  <a:pt x="6287" y="4809"/>
                </a:cubicBezTo>
                <a:cubicBezTo>
                  <a:pt x="6287" y="4809"/>
                  <a:pt x="6287" y="4809"/>
                  <a:pt x="6299" y="4809"/>
                </a:cubicBezTo>
                <a:cubicBezTo>
                  <a:pt x="6299" y="4783"/>
                  <a:pt x="6299" y="4783"/>
                  <a:pt x="6299" y="4783"/>
                </a:cubicBezTo>
                <a:cubicBezTo>
                  <a:pt x="6327" y="4783"/>
                  <a:pt x="6327" y="4836"/>
                  <a:pt x="6340" y="4836"/>
                </a:cubicBezTo>
                <a:cubicBezTo>
                  <a:pt x="6354" y="4860"/>
                  <a:pt x="6367" y="4860"/>
                  <a:pt x="6380" y="4886"/>
                </a:cubicBezTo>
                <a:lnTo>
                  <a:pt x="6367" y="4886"/>
                </a:lnTo>
                <a:cubicBezTo>
                  <a:pt x="6367" y="4886"/>
                  <a:pt x="6367" y="4886"/>
                  <a:pt x="6367" y="4913"/>
                </a:cubicBezTo>
                <a:cubicBezTo>
                  <a:pt x="6380" y="4992"/>
                  <a:pt x="6434" y="4965"/>
                  <a:pt x="6422" y="5095"/>
                </a:cubicBezTo>
                <a:cubicBezTo>
                  <a:pt x="6408" y="5042"/>
                  <a:pt x="6394" y="5016"/>
                  <a:pt x="6367" y="4992"/>
                </a:cubicBezTo>
                <a:cubicBezTo>
                  <a:pt x="6367" y="5042"/>
                  <a:pt x="6408" y="5095"/>
                  <a:pt x="6408" y="5146"/>
                </a:cubicBezTo>
                <a:cubicBezTo>
                  <a:pt x="6394" y="5146"/>
                  <a:pt x="6380" y="5146"/>
                  <a:pt x="6380" y="5146"/>
                </a:cubicBezTo>
                <a:cubicBezTo>
                  <a:pt x="6380" y="5172"/>
                  <a:pt x="6394" y="5198"/>
                  <a:pt x="6408" y="5251"/>
                </a:cubicBezTo>
                <a:cubicBezTo>
                  <a:pt x="6380" y="5225"/>
                  <a:pt x="6354" y="5172"/>
                  <a:pt x="6340" y="5146"/>
                </a:cubicBezTo>
                <a:cubicBezTo>
                  <a:pt x="6273" y="5146"/>
                  <a:pt x="6259" y="5069"/>
                  <a:pt x="6218" y="4992"/>
                </a:cubicBezTo>
                <a:cubicBezTo>
                  <a:pt x="6218" y="5016"/>
                  <a:pt x="6218" y="5042"/>
                  <a:pt x="6218" y="5069"/>
                </a:cubicBezTo>
                <a:cubicBezTo>
                  <a:pt x="6192" y="5042"/>
                  <a:pt x="6192" y="5016"/>
                  <a:pt x="6150" y="5016"/>
                </a:cubicBezTo>
                <a:cubicBezTo>
                  <a:pt x="6150" y="5095"/>
                  <a:pt x="6218" y="5121"/>
                  <a:pt x="6245" y="5172"/>
                </a:cubicBezTo>
                <a:cubicBezTo>
                  <a:pt x="6287" y="5225"/>
                  <a:pt x="6313" y="5275"/>
                  <a:pt x="6327" y="5378"/>
                </a:cubicBezTo>
                <a:cubicBezTo>
                  <a:pt x="6287" y="5328"/>
                  <a:pt x="6245" y="5302"/>
                  <a:pt x="6205" y="5275"/>
                </a:cubicBezTo>
                <a:cubicBezTo>
                  <a:pt x="6178" y="5275"/>
                  <a:pt x="6150" y="5275"/>
                  <a:pt x="6138" y="5251"/>
                </a:cubicBezTo>
                <a:cubicBezTo>
                  <a:pt x="6124" y="5225"/>
                  <a:pt x="6110" y="5225"/>
                  <a:pt x="6110" y="5198"/>
                </a:cubicBezTo>
                <a:cubicBezTo>
                  <a:pt x="6097" y="5198"/>
                  <a:pt x="6084" y="5198"/>
                  <a:pt x="6069" y="5198"/>
                </a:cubicBezTo>
                <a:cubicBezTo>
                  <a:pt x="6069" y="5172"/>
                  <a:pt x="6056" y="5172"/>
                  <a:pt x="6056" y="5172"/>
                </a:cubicBezTo>
                <a:cubicBezTo>
                  <a:pt x="6043" y="5172"/>
                  <a:pt x="6043" y="5172"/>
                  <a:pt x="6029" y="5172"/>
                </a:cubicBezTo>
                <a:cubicBezTo>
                  <a:pt x="6016" y="5121"/>
                  <a:pt x="5989" y="5146"/>
                  <a:pt x="5975" y="5095"/>
                </a:cubicBezTo>
                <a:cubicBezTo>
                  <a:pt x="5989" y="5069"/>
                  <a:pt x="5989" y="5069"/>
                  <a:pt x="6003" y="5042"/>
                </a:cubicBezTo>
                <a:cubicBezTo>
                  <a:pt x="5989" y="5016"/>
                  <a:pt x="5975" y="5016"/>
                  <a:pt x="5961" y="4992"/>
                </a:cubicBezTo>
                <a:cubicBezTo>
                  <a:pt x="5948" y="4992"/>
                  <a:pt x="5948" y="4992"/>
                  <a:pt x="5935" y="4992"/>
                </a:cubicBezTo>
                <a:cubicBezTo>
                  <a:pt x="5908" y="4965"/>
                  <a:pt x="5880" y="4913"/>
                  <a:pt x="5880" y="4836"/>
                </a:cubicBezTo>
                <a:cubicBezTo>
                  <a:pt x="5840" y="4860"/>
                  <a:pt x="5826" y="4809"/>
                  <a:pt x="5800" y="4809"/>
                </a:cubicBezTo>
                <a:cubicBezTo>
                  <a:pt x="5800" y="4836"/>
                  <a:pt x="5813" y="4860"/>
                  <a:pt x="5800" y="4886"/>
                </a:cubicBezTo>
                <a:cubicBezTo>
                  <a:pt x="5772" y="4860"/>
                  <a:pt x="5759" y="4860"/>
                  <a:pt x="5746" y="4860"/>
                </a:cubicBezTo>
                <a:cubicBezTo>
                  <a:pt x="5731" y="4860"/>
                  <a:pt x="5719" y="4886"/>
                  <a:pt x="5705" y="4913"/>
                </a:cubicBezTo>
                <a:cubicBezTo>
                  <a:pt x="5665" y="4913"/>
                  <a:pt x="5624" y="4886"/>
                  <a:pt x="5584" y="4860"/>
                </a:cubicBezTo>
                <a:cubicBezTo>
                  <a:pt x="5584" y="4783"/>
                  <a:pt x="5584" y="4757"/>
                  <a:pt x="5624" y="4757"/>
                </a:cubicBezTo>
                <a:cubicBezTo>
                  <a:pt x="5624" y="4730"/>
                  <a:pt x="5624" y="4706"/>
                  <a:pt x="5624" y="4706"/>
                </a:cubicBezTo>
                <a:cubicBezTo>
                  <a:pt x="5637" y="4680"/>
                  <a:pt x="5719" y="4706"/>
                  <a:pt x="5719" y="4730"/>
                </a:cubicBezTo>
                <a:cubicBezTo>
                  <a:pt x="5731" y="4757"/>
                  <a:pt x="5746" y="4757"/>
                  <a:pt x="5746" y="4783"/>
                </a:cubicBezTo>
                <a:cubicBezTo>
                  <a:pt x="5746" y="4757"/>
                  <a:pt x="5746" y="4730"/>
                  <a:pt x="5746" y="4706"/>
                </a:cubicBezTo>
                <a:cubicBezTo>
                  <a:pt x="5786" y="4706"/>
                  <a:pt x="5800" y="4680"/>
                  <a:pt x="5826" y="4680"/>
                </a:cubicBezTo>
                <a:cubicBezTo>
                  <a:pt x="5840" y="4680"/>
                  <a:pt x="5854" y="4680"/>
                  <a:pt x="5867" y="4680"/>
                </a:cubicBezTo>
                <a:cubicBezTo>
                  <a:pt x="5867" y="4680"/>
                  <a:pt x="5867" y="4680"/>
                  <a:pt x="5867" y="4653"/>
                </a:cubicBezTo>
                <a:cubicBezTo>
                  <a:pt x="5854" y="4653"/>
                  <a:pt x="5813" y="4550"/>
                  <a:pt x="5813" y="4550"/>
                </a:cubicBezTo>
                <a:cubicBezTo>
                  <a:pt x="5813" y="4524"/>
                  <a:pt x="5880" y="4473"/>
                  <a:pt x="5894" y="4447"/>
                </a:cubicBezTo>
                <a:cubicBezTo>
                  <a:pt x="5894" y="4421"/>
                  <a:pt x="5894" y="4421"/>
                  <a:pt x="5908" y="4394"/>
                </a:cubicBezTo>
                <a:cubicBezTo>
                  <a:pt x="5908" y="4368"/>
                  <a:pt x="5921" y="4341"/>
                  <a:pt x="5935" y="4317"/>
                </a:cubicBezTo>
                <a:cubicBezTo>
                  <a:pt x="5935" y="4265"/>
                  <a:pt x="5894" y="4135"/>
                  <a:pt x="5880" y="4109"/>
                </a:cubicBezTo>
                <a:cubicBezTo>
                  <a:pt x="5854" y="4084"/>
                  <a:pt x="5826" y="4084"/>
                  <a:pt x="5813" y="4058"/>
                </a:cubicBezTo>
                <a:cubicBezTo>
                  <a:pt x="5813" y="4032"/>
                  <a:pt x="5786" y="3979"/>
                  <a:pt x="5786" y="3955"/>
                </a:cubicBezTo>
                <a:cubicBezTo>
                  <a:pt x="5772" y="3979"/>
                  <a:pt x="5772" y="3979"/>
                  <a:pt x="5759" y="4005"/>
                </a:cubicBezTo>
                <a:cubicBezTo>
                  <a:pt x="5746" y="4005"/>
                  <a:pt x="5746" y="4005"/>
                  <a:pt x="5731" y="4005"/>
                </a:cubicBezTo>
                <a:cubicBezTo>
                  <a:pt x="5719" y="4005"/>
                  <a:pt x="5691" y="4005"/>
                  <a:pt x="5677" y="4032"/>
                </a:cubicBezTo>
                <a:cubicBezTo>
                  <a:pt x="5677" y="4005"/>
                  <a:pt x="5665" y="3979"/>
                  <a:pt x="5665" y="3955"/>
                </a:cubicBezTo>
                <a:cubicBezTo>
                  <a:pt x="5691" y="3955"/>
                  <a:pt x="5719" y="3955"/>
                  <a:pt x="5731" y="3955"/>
                </a:cubicBezTo>
                <a:cubicBezTo>
                  <a:pt x="5731" y="3926"/>
                  <a:pt x="5731" y="3926"/>
                  <a:pt x="5731" y="3926"/>
                </a:cubicBezTo>
                <a:cubicBezTo>
                  <a:pt x="5705" y="3876"/>
                  <a:pt x="5677" y="3849"/>
                  <a:pt x="5651" y="3799"/>
                </a:cubicBezTo>
                <a:cubicBezTo>
                  <a:pt x="5637" y="3799"/>
                  <a:pt x="5637" y="3799"/>
                  <a:pt x="5624" y="3799"/>
                </a:cubicBezTo>
                <a:cubicBezTo>
                  <a:pt x="5624" y="3799"/>
                  <a:pt x="5610" y="3799"/>
                  <a:pt x="5610" y="3772"/>
                </a:cubicBezTo>
                <a:cubicBezTo>
                  <a:pt x="5597" y="3693"/>
                  <a:pt x="5570" y="3693"/>
                  <a:pt x="5542" y="3669"/>
                </a:cubicBezTo>
                <a:cubicBezTo>
                  <a:pt x="5542" y="3643"/>
                  <a:pt x="5530" y="3643"/>
                  <a:pt x="5516" y="3616"/>
                </a:cubicBezTo>
                <a:lnTo>
                  <a:pt x="5502" y="3643"/>
                </a:lnTo>
                <a:cubicBezTo>
                  <a:pt x="5475" y="3616"/>
                  <a:pt x="5448" y="3564"/>
                  <a:pt x="5435" y="3590"/>
                </a:cubicBezTo>
                <a:lnTo>
                  <a:pt x="5421" y="3590"/>
                </a:lnTo>
                <a:cubicBezTo>
                  <a:pt x="5421" y="3590"/>
                  <a:pt x="5421" y="3590"/>
                  <a:pt x="5421" y="3616"/>
                </a:cubicBezTo>
                <a:cubicBezTo>
                  <a:pt x="5435" y="3669"/>
                  <a:pt x="5530" y="3669"/>
                  <a:pt x="5542" y="3720"/>
                </a:cubicBezTo>
                <a:cubicBezTo>
                  <a:pt x="5542" y="3746"/>
                  <a:pt x="5542" y="3746"/>
                  <a:pt x="5542" y="3772"/>
                </a:cubicBezTo>
                <a:cubicBezTo>
                  <a:pt x="5530" y="3772"/>
                  <a:pt x="5530" y="3772"/>
                  <a:pt x="5516" y="3799"/>
                </a:cubicBezTo>
                <a:cubicBezTo>
                  <a:pt x="5461" y="3799"/>
                  <a:pt x="5421" y="3693"/>
                  <a:pt x="5393" y="3746"/>
                </a:cubicBezTo>
                <a:cubicBezTo>
                  <a:pt x="5393" y="3772"/>
                  <a:pt x="5407" y="3772"/>
                  <a:pt x="5407" y="3823"/>
                </a:cubicBezTo>
                <a:cubicBezTo>
                  <a:pt x="5393" y="3799"/>
                  <a:pt x="5367" y="3746"/>
                  <a:pt x="5353" y="3772"/>
                </a:cubicBezTo>
                <a:cubicBezTo>
                  <a:pt x="5340" y="3772"/>
                  <a:pt x="5327" y="3772"/>
                  <a:pt x="5327" y="3799"/>
                </a:cubicBezTo>
                <a:cubicBezTo>
                  <a:pt x="5313" y="3772"/>
                  <a:pt x="5300" y="3746"/>
                  <a:pt x="5272" y="3772"/>
                </a:cubicBezTo>
                <a:lnTo>
                  <a:pt x="5259" y="3772"/>
                </a:lnTo>
                <a:cubicBezTo>
                  <a:pt x="5232" y="3772"/>
                  <a:pt x="5204" y="3746"/>
                  <a:pt x="5164" y="3746"/>
                </a:cubicBezTo>
                <a:cubicBezTo>
                  <a:pt x="5151" y="3746"/>
                  <a:pt x="5123" y="3746"/>
                  <a:pt x="5097" y="3746"/>
                </a:cubicBezTo>
                <a:cubicBezTo>
                  <a:pt x="5083" y="3720"/>
                  <a:pt x="5083" y="3720"/>
                  <a:pt x="5069" y="3720"/>
                </a:cubicBezTo>
                <a:cubicBezTo>
                  <a:pt x="5069" y="3693"/>
                  <a:pt x="5069" y="3669"/>
                  <a:pt x="5069" y="3643"/>
                </a:cubicBezTo>
                <a:cubicBezTo>
                  <a:pt x="5056" y="3643"/>
                  <a:pt x="5043" y="3643"/>
                  <a:pt x="5029" y="3643"/>
                </a:cubicBezTo>
                <a:lnTo>
                  <a:pt x="5029" y="3669"/>
                </a:lnTo>
                <a:cubicBezTo>
                  <a:pt x="4974" y="3693"/>
                  <a:pt x="4894" y="3643"/>
                  <a:pt x="4894" y="3564"/>
                </a:cubicBezTo>
                <a:cubicBezTo>
                  <a:pt x="4920" y="3540"/>
                  <a:pt x="5002" y="3564"/>
                  <a:pt x="5016" y="3540"/>
                </a:cubicBezTo>
                <a:cubicBezTo>
                  <a:pt x="4974" y="3436"/>
                  <a:pt x="4920" y="3461"/>
                  <a:pt x="4840" y="3436"/>
                </a:cubicBezTo>
                <a:cubicBezTo>
                  <a:pt x="4853" y="3357"/>
                  <a:pt x="4853" y="3331"/>
                  <a:pt x="4880" y="3305"/>
                </a:cubicBezTo>
                <a:cubicBezTo>
                  <a:pt x="4880" y="3305"/>
                  <a:pt x="4880" y="3305"/>
                  <a:pt x="4880" y="3280"/>
                </a:cubicBezTo>
                <a:cubicBezTo>
                  <a:pt x="4880" y="3280"/>
                  <a:pt x="4867" y="3254"/>
                  <a:pt x="4853" y="3254"/>
                </a:cubicBezTo>
                <a:cubicBezTo>
                  <a:pt x="4853" y="3045"/>
                  <a:pt x="5029" y="2839"/>
                  <a:pt x="5137" y="2916"/>
                </a:cubicBezTo>
                <a:cubicBezTo>
                  <a:pt x="5137" y="2942"/>
                  <a:pt x="5137" y="2942"/>
                  <a:pt x="5137" y="2942"/>
                </a:cubicBezTo>
                <a:cubicBezTo>
                  <a:pt x="5111" y="2968"/>
                  <a:pt x="5043" y="3098"/>
                  <a:pt x="5043" y="3124"/>
                </a:cubicBezTo>
                <a:cubicBezTo>
                  <a:pt x="5043" y="3151"/>
                  <a:pt x="5043" y="3175"/>
                  <a:pt x="5043" y="3175"/>
                </a:cubicBezTo>
                <a:cubicBezTo>
                  <a:pt x="5056" y="3201"/>
                  <a:pt x="5069" y="3201"/>
                  <a:pt x="5083" y="3228"/>
                </a:cubicBezTo>
                <a:cubicBezTo>
                  <a:pt x="5043" y="3331"/>
                  <a:pt x="5111" y="3384"/>
                  <a:pt x="5137" y="3436"/>
                </a:cubicBezTo>
                <a:cubicBezTo>
                  <a:pt x="5137" y="3461"/>
                  <a:pt x="5137" y="3461"/>
                  <a:pt x="5137" y="3461"/>
                </a:cubicBezTo>
                <a:cubicBezTo>
                  <a:pt x="5123" y="3461"/>
                  <a:pt x="5111" y="3487"/>
                  <a:pt x="5097" y="3487"/>
                </a:cubicBezTo>
                <a:lnTo>
                  <a:pt x="5097" y="3513"/>
                </a:lnTo>
                <a:cubicBezTo>
                  <a:pt x="5123" y="3513"/>
                  <a:pt x="5151" y="3540"/>
                  <a:pt x="5164" y="3540"/>
                </a:cubicBezTo>
                <a:cubicBezTo>
                  <a:pt x="5178" y="3513"/>
                  <a:pt x="5191" y="3461"/>
                  <a:pt x="5178" y="3436"/>
                </a:cubicBezTo>
                <a:cubicBezTo>
                  <a:pt x="5178" y="3408"/>
                  <a:pt x="5151" y="3408"/>
                  <a:pt x="5137" y="3384"/>
                </a:cubicBezTo>
                <a:cubicBezTo>
                  <a:pt x="5137" y="3357"/>
                  <a:pt x="5123" y="3331"/>
                  <a:pt x="5123" y="3331"/>
                </a:cubicBezTo>
                <a:cubicBezTo>
                  <a:pt x="5123" y="3305"/>
                  <a:pt x="5137" y="3280"/>
                  <a:pt x="5151" y="3280"/>
                </a:cubicBezTo>
                <a:cubicBezTo>
                  <a:pt x="5164" y="3280"/>
                  <a:pt x="5178" y="3280"/>
                  <a:pt x="5191" y="3280"/>
                </a:cubicBezTo>
                <a:cubicBezTo>
                  <a:pt x="5191" y="3280"/>
                  <a:pt x="5191" y="3280"/>
                  <a:pt x="5191" y="3254"/>
                </a:cubicBezTo>
                <a:cubicBezTo>
                  <a:pt x="5191" y="3254"/>
                  <a:pt x="5178" y="3228"/>
                  <a:pt x="5164" y="3228"/>
                </a:cubicBezTo>
                <a:lnTo>
                  <a:pt x="5151" y="3228"/>
                </a:lnTo>
                <a:cubicBezTo>
                  <a:pt x="5137" y="3201"/>
                  <a:pt x="5137" y="3201"/>
                  <a:pt x="5123" y="3201"/>
                </a:cubicBezTo>
                <a:cubicBezTo>
                  <a:pt x="5123" y="3175"/>
                  <a:pt x="5123" y="3124"/>
                  <a:pt x="5123" y="3098"/>
                </a:cubicBezTo>
                <a:cubicBezTo>
                  <a:pt x="5137" y="3098"/>
                  <a:pt x="5137" y="3098"/>
                  <a:pt x="5151" y="3072"/>
                </a:cubicBezTo>
                <a:cubicBezTo>
                  <a:pt x="5164" y="3098"/>
                  <a:pt x="5191" y="3098"/>
                  <a:pt x="5218" y="3098"/>
                </a:cubicBezTo>
                <a:cubicBezTo>
                  <a:pt x="5218" y="3098"/>
                  <a:pt x="5218" y="3098"/>
                  <a:pt x="5218" y="3072"/>
                </a:cubicBezTo>
                <a:cubicBezTo>
                  <a:pt x="5204" y="3072"/>
                  <a:pt x="5178" y="3045"/>
                  <a:pt x="5164" y="3021"/>
                </a:cubicBezTo>
                <a:cubicBezTo>
                  <a:pt x="5204" y="2995"/>
                  <a:pt x="5313" y="2889"/>
                  <a:pt x="5367" y="2942"/>
                </a:cubicBezTo>
                <a:cubicBezTo>
                  <a:pt x="5381" y="2968"/>
                  <a:pt x="5393" y="2995"/>
                  <a:pt x="5407" y="3021"/>
                </a:cubicBezTo>
                <a:cubicBezTo>
                  <a:pt x="5407" y="3045"/>
                  <a:pt x="5421" y="3072"/>
                  <a:pt x="5435" y="3098"/>
                </a:cubicBezTo>
                <a:cubicBezTo>
                  <a:pt x="5435" y="3124"/>
                  <a:pt x="5407" y="3201"/>
                  <a:pt x="5393" y="3228"/>
                </a:cubicBezTo>
                <a:cubicBezTo>
                  <a:pt x="5393" y="3254"/>
                  <a:pt x="5393" y="3280"/>
                  <a:pt x="5393" y="3331"/>
                </a:cubicBezTo>
                <a:cubicBezTo>
                  <a:pt x="5435" y="3331"/>
                  <a:pt x="5461" y="3305"/>
                  <a:pt x="5461" y="3254"/>
                </a:cubicBezTo>
                <a:cubicBezTo>
                  <a:pt x="5488" y="3254"/>
                  <a:pt x="5502" y="3254"/>
                  <a:pt x="5516" y="3254"/>
                </a:cubicBezTo>
                <a:cubicBezTo>
                  <a:pt x="5516" y="3280"/>
                  <a:pt x="5516" y="3305"/>
                  <a:pt x="5516" y="3331"/>
                </a:cubicBezTo>
                <a:cubicBezTo>
                  <a:pt x="5530" y="3331"/>
                  <a:pt x="5542" y="3357"/>
                  <a:pt x="5542" y="3357"/>
                </a:cubicBezTo>
                <a:cubicBezTo>
                  <a:pt x="5542" y="3357"/>
                  <a:pt x="5542" y="3357"/>
                  <a:pt x="5556" y="3357"/>
                </a:cubicBezTo>
                <a:cubicBezTo>
                  <a:pt x="5542" y="3305"/>
                  <a:pt x="5542" y="3280"/>
                  <a:pt x="5542" y="3254"/>
                </a:cubicBezTo>
                <a:cubicBezTo>
                  <a:pt x="5570" y="3098"/>
                  <a:pt x="5637" y="3175"/>
                  <a:pt x="5705" y="3201"/>
                </a:cubicBezTo>
                <a:cubicBezTo>
                  <a:pt x="5719" y="3201"/>
                  <a:pt x="5731" y="3175"/>
                  <a:pt x="5746" y="3201"/>
                </a:cubicBezTo>
                <a:cubicBezTo>
                  <a:pt x="5759" y="3228"/>
                  <a:pt x="5772" y="3254"/>
                  <a:pt x="5772" y="3280"/>
                </a:cubicBezTo>
                <a:cubicBezTo>
                  <a:pt x="5786" y="3280"/>
                  <a:pt x="5800" y="3305"/>
                  <a:pt x="5813" y="3331"/>
                </a:cubicBezTo>
                <a:cubicBezTo>
                  <a:pt x="5800" y="3357"/>
                  <a:pt x="5772" y="3384"/>
                  <a:pt x="5759" y="3408"/>
                </a:cubicBezTo>
                <a:cubicBezTo>
                  <a:pt x="5759" y="3436"/>
                  <a:pt x="5772" y="3436"/>
                  <a:pt x="5772" y="3436"/>
                </a:cubicBezTo>
                <a:cubicBezTo>
                  <a:pt x="5772" y="3461"/>
                  <a:pt x="5772" y="3461"/>
                  <a:pt x="5786" y="3461"/>
                </a:cubicBezTo>
                <a:cubicBezTo>
                  <a:pt x="5800" y="3436"/>
                  <a:pt x="5813" y="3408"/>
                  <a:pt x="5840" y="3408"/>
                </a:cubicBezTo>
                <a:cubicBezTo>
                  <a:pt x="5854" y="3436"/>
                  <a:pt x="5867" y="3461"/>
                  <a:pt x="5880" y="3513"/>
                </a:cubicBezTo>
                <a:cubicBezTo>
                  <a:pt x="5894" y="3461"/>
                  <a:pt x="5908" y="3436"/>
                  <a:pt x="5921" y="3408"/>
                </a:cubicBezTo>
                <a:cubicBezTo>
                  <a:pt x="5948" y="3436"/>
                  <a:pt x="5975" y="3436"/>
                  <a:pt x="6003" y="3461"/>
                </a:cubicBezTo>
                <a:cubicBezTo>
                  <a:pt x="5989" y="3513"/>
                  <a:pt x="5975" y="3540"/>
                  <a:pt x="5961" y="3564"/>
                </a:cubicBezTo>
                <a:cubicBezTo>
                  <a:pt x="5989" y="3564"/>
                  <a:pt x="6003" y="3540"/>
                  <a:pt x="6043" y="3540"/>
                </a:cubicBezTo>
                <a:cubicBezTo>
                  <a:pt x="6043" y="3540"/>
                  <a:pt x="6043" y="3564"/>
                  <a:pt x="6043" y="3590"/>
                </a:cubicBezTo>
                <a:cubicBezTo>
                  <a:pt x="6043" y="3616"/>
                  <a:pt x="6056" y="3616"/>
                  <a:pt x="6056" y="3616"/>
                </a:cubicBezTo>
                <a:cubicBezTo>
                  <a:pt x="6097" y="3616"/>
                  <a:pt x="6138" y="3564"/>
                  <a:pt x="6178" y="3643"/>
                </a:cubicBezTo>
                <a:cubicBezTo>
                  <a:pt x="6164" y="3693"/>
                  <a:pt x="6124" y="3693"/>
                  <a:pt x="6110" y="3720"/>
                </a:cubicBezTo>
                <a:cubicBezTo>
                  <a:pt x="6097" y="3720"/>
                  <a:pt x="6097" y="3746"/>
                  <a:pt x="6097" y="3746"/>
                </a:cubicBezTo>
                <a:lnTo>
                  <a:pt x="6110" y="3772"/>
                </a:lnTo>
                <a:cubicBezTo>
                  <a:pt x="6124" y="3772"/>
                  <a:pt x="6138" y="3746"/>
                  <a:pt x="6150" y="3746"/>
                </a:cubicBezTo>
                <a:cubicBezTo>
                  <a:pt x="6164" y="3746"/>
                  <a:pt x="6164" y="3746"/>
                  <a:pt x="6178" y="3746"/>
                </a:cubicBezTo>
                <a:cubicBezTo>
                  <a:pt x="6192" y="3720"/>
                  <a:pt x="6192" y="3693"/>
                  <a:pt x="6205" y="3693"/>
                </a:cubicBezTo>
                <a:cubicBezTo>
                  <a:pt x="6232" y="3693"/>
                  <a:pt x="6259" y="3746"/>
                  <a:pt x="6259" y="3799"/>
                </a:cubicBezTo>
                <a:cubicBezTo>
                  <a:pt x="6232" y="3799"/>
                  <a:pt x="6205" y="3799"/>
                  <a:pt x="6192" y="3823"/>
                </a:cubicBezTo>
                <a:cubicBezTo>
                  <a:pt x="6192" y="3876"/>
                  <a:pt x="6245" y="3876"/>
                  <a:pt x="6259" y="3876"/>
                </a:cubicBezTo>
                <a:cubicBezTo>
                  <a:pt x="6273" y="3902"/>
                  <a:pt x="6273" y="3902"/>
                  <a:pt x="6287" y="3926"/>
                </a:cubicBezTo>
                <a:cubicBezTo>
                  <a:pt x="6259" y="3926"/>
                  <a:pt x="6245" y="3926"/>
                  <a:pt x="6232" y="3926"/>
                </a:cubicBezTo>
                <a:cubicBezTo>
                  <a:pt x="6218" y="3926"/>
                  <a:pt x="6192" y="3902"/>
                  <a:pt x="6178" y="3902"/>
                </a:cubicBezTo>
                <a:cubicBezTo>
                  <a:pt x="6178" y="3902"/>
                  <a:pt x="6178" y="3902"/>
                  <a:pt x="6164" y="3926"/>
                </a:cubicBezTo>
                <a:cubicBezTo>
                  <a:pt x="6178" y="3926"/>
                  <a:pt x="6192" y="3955"/>
                  <a:pt x="6205" y="3979"/>
                </a:cubicBezTo>
                <a:cubicBezTo>
                  <a:pt x="6205" y="3979"/>
                  <a:pt x="6205" y="3979"/>
                  <a:pt x="6192" y="3979"/>
                </a:cubicBezTo>
                <a:cubicBezTo>
                  <a:pt x="6178" y="4005"/>
                  <a:pt x="6164" y="4005"/>
                  <a:pt x="6150" y="4005"/>
                </a:cubicBezTo>
                <a:cubicBezTo>
                  <a:pt x="6178" y="4058"/>
                  <a:pt x="6232" y="4058"/>
                  <a:pt x="6259" y="4109"/>
                </a:cubicBezTo>
                <a:cubicBezTo>
                  <a:pt x="6273" y="4135"/>
                  <a:pt x="6273" y="4161"/>
                  <a:pt x="6287" y="4188"/>
                </a:cubicBezTo>
                <a:cubicBezTo>
                  <a:pt x="6313" y="4161"/>
                  <a:pt x="6313" y="4188"/>
                  <a:pt x="6354" y="4188"/>
                </a:cubicBezTo>
                <a:cubicBezTo>
                  <a:pt x="6367" y="4212"/>
                  <a:pt x="6380" y="4161"/>
                  <a:pt x="6394" y="4188"/>
                </a:cubicBezTo>
                <a:cubicBezTo>
                  <a:pt x="6422" y="4212"/>
                  <a:pt x="6448" y="4265"/>
                  <a:pt x="6448" y="4291"/>
                </a:cubicBezTo>
                <a:cubicBezTo>
                  <a:pt x="6434" y="4291"/>
                  <a:pt x="6422" y="4317"/>
                  <a:pt x="6408" y="4317"/>
                </a:cubicBezTo>
                <a:lnTo>
                  <a:pt x="6408" y="4341"/>
                </a:lnTo>
                <a:cubicBezTo>
                  <a:pt x="6448" y="4341"/>
                  <a:pt x="6476" y="4341"/>
                  <a:pt x="6516" y="4341"/>
                </a:cubicBezTo>
                <a:cubicBezTo>
                  <a:pt x="6503" y="4368"/>
                  <a:pt x="6503" y="4368"/>
                  <a:pt x="6503" y="4394"/>
                </a:cubicBezTo>
                <a:cubicBezTo>
                  <a:pt x="6529" y="4394"/>
                  <a:pt x="6543" y="4394"/>
                  <a:pt x="6569" y="4368"/>
                </a:cubicBezTo>
                <a:close/>
                <a:moveTo>
                  <a:pt x="6705" y="2450"/>
                </a:moveTo>
                <a:lnTo>
                  <a:pt x="6705" y="2450"/>
                </a:lnTo>
                <a:lnTo>
                  <a:pt x="6718" y="2424"/>
                </a:lnTo>
                <a:cubicBezTo>
                  <a:pt x="6732" y="2450"/>
                  <a:pt x="6732" y="2450"/>
                  <a:pt x="6732" y="2474"/>
                </a:cubicBezTo>
                <a:cubicBezTo>
                  <a:pt x="6718" y="2474"/>
                  <a:pt x="6705" y="2474"/>
                  <a:pt x="6705" y="2450"/>
                </a:cubicBezTo>
                <a:close/>
                <a:moveTo>
                  <a:pt x="6800" y="3175"/>
                </a:moveTo>
                <a:lnTo>
                  <a:pt x="6800" y="3175"/>
                </a:lnTo>
                <a:cubicBezTo>
                  <a:pt x="6800" y="3151"/>
                  <a:pt x="6813" y="3151"/>
                  <a:pt x="6827" y="3124"/>
                </a:cubicBezTo>
                <a:cubicBezTo>
                  <a:pt x="6867" y="3098"/>
                  <a:pt x="6895" y="3124"/>
                  <a:pt x="6908" y="3151"/>
                </a:cubicBezTo>
                <a:cubicBezTo>
                  <a:pt x="6921" y="3175"/>
                  <a:pt x="6935" y="3201"/>
                  <a:pt x="6948" y="3201"/>
                </a:cubicBezTo>
                <a:cubicBezTo>
                  <a:pt x="6962" y="3201"/>
                  <a:pt x="6990" y="3228"/>
                  <a:pt x="6975" y="3254"/>
                </a:cubicBezTo>
                <a:cubicBezTo>
                  <a:pt x="6975" y="3280"/>
                  <a:pt x="6948" y="3305"/>
                  <a:pt x="6935" y="3331"/>
                </a:cubicBezTo>
                <a:cubicBezTo>
                  <a:pt x="6921" y="3331"/>
                  <a:pt x="6908" y="3331"/>
                  <a:pt x="6895" y="3331"/>
                </a:cubicBezTo>
                <a:cubicBezTo>
                  <a:pt x="6895" y="3331"/>
                  <a:pt x="6881" y="3357"/>
                  <a:pt x="6867" y="3357"/>
                </a:cubicBezTo>
                <a:cubicBezTo>
                  <a:pt x="6867" y="3357"/>
                  <a:pt x="6827" y="3331"/>
                  <a:pt x="6841" y="3305"/>
                </a:cubicBezTo>
                <a:lnTo>
                  <a:pt x="6853" y="3305"/>
                </a:lnTo>
                <a:cubicBezTo>
                  <a:pt x="6867" y="3305"/>
                  <a:pt x="6867" y="3305"/>
                  <a:pt x="6867" y="3280"/>
                </a:cubicBezTo>
                <a:lnTo>
                  <a:pt x="6853" y="3280"/>
                </a:lnTo>
                <a:lnTo>
                  <a:pt x="6841" y="3280"/>
                </a:lnTo>
                <a:cubicBezTo>
                  <a:pt x="6827" y="3280"/>
                  <a:pt x="6827" y="3280"/>
                  <a:pt x="6813" y="3280"/>
                </a:cubicBezTo>
                <a:cubicBezTo>
                  <a:pt x="6800" y="3280"/>
                  <a:pt x="6800" y="3280"/>
                  <a:pt x="6800" y="3254"/>
                </a:cubicBezTo>
                <a:cubicBezTo>
                  <a:pt x="6786" y="3254"/>
                  <a:pt x="6786" y="3254"/>
                  <a:pt x="6786" y="3254"/>
                </a:cubicBezTo>
                <a:cubicBezTo>
                  <a:pt x="6800" y="3254"/>
                  <a:pt x="6813" y="3254"/>
                  <a:pt x="6813" y="3254"/>
                </a:cubicBezTo>
                <a:cubicBezTo>
                  <a:pt x="6813" y="3228"/>
                  <a:pt x="6800" y="3228"/>
                  <a:pt x="6800" y="3228"/>
                </a:cubicBezTo>
                <a:cubicBezTo>
                  <a:pt x="6800" y="3201"/>
                  <a:pt x="6800" y="3201"/>
                  <a:pt x="6800" y="3201"/>
                </a:cubicBezTo>
                <a:cubicBezTo>
                  <a:pt x="6813" y="3201"/>
                  <a:pt x="6813" y="3201"/>
                  <a:pt x="6813" y="3201"/>
                </a:cubicBezTo>
                <a:cubicBezTo>
                  <a:pt x="6813" y="3175"/>
                  <a:pt x="6800" y="3175"/>
                  <a:pt x="6800" y="3175"/>
                </a:cubicBezTo>
                <a:close/>
                <a:moveTo>
                  <a:pt x="5677" y="11655"/>
                </a:moveTo>
                <a:lnTo>
                  <a:pt x="5677" y="11655"/>
                </a:lnTo>
                <a:cubicBezTo>
                  <a:pt x="5665" y="11655"/>
                  <a:pt x="5665" y="11655"/>
                  <a:pt x="5651" y="11655"/>
                </a:cubicBezTo>
                <a:cubicBezTo>
                  <a:pt x="5637" y="11629"/>
                  <a:pt x="5624" y="11655"/>
                  <a:pt x="5624" y="11655"/>
                </a:cubicBezTo>
                <a:cubicBezTo>
                  <a:pt x="5610" y="11681"/>
                  <a:pt x="5556" y="11629"/>
                  <a:pt x="5556" y="11602"/>
                </a:cubicBezTo>
                <a:cubicBezTo>
                  <a:pt x="5556" y="11602"/>
                  <a:pt x="5570" y="11602"/>
                  <a:pt x="5570" y="11578"/>
                </a:cubicBezTo>
                <a:cubicBezTo>
                  <a:pt x="5610" y="11578"/>
                  <a:pt x="5665" y="11602"/>
                  <a:pt x="5677" y="11655"/>
                </a:cubicBezTo>
                <a:close/>
                <a:moveTo>
                  <a:pt x="5719" y="9295"/>
                </a:moveTo>
                <a:lnTo>
                  <a:pt x="5719" y="9295"/>
                </a:lnTo>
                <a:close/>
                <a:moveTo>
                  <a:pt x="5719" y="9269"/>
                </a:moveTo>
                <a:lnTo>
                  <a:pt x="5719" y="9269"/>
                </a:lnTo>
                <a:cubicBezTo>
                  <a:pt x="5719" y="9269"/>
                  <a:pt x="5719" y="9269"/>
                  <a:pt x="5719" y="9295"/>
                </a:cubicBezTo>
                <a:cubicBezTo>
                  <a:pt x="5719" y="9269"/>
                  <a:pt x="5719" y="9269"/>
                  <a:pt x="5719" y="9269"/>
                </a:cubicBezTo>
                <a:close/>
                <a:moveTo>
                  <a:pt x="5731" y="9372"/>
                </a:moveTo>
                <a:lnTo>
                  <a:pt x="5731" y="9372"/>
                </a:lnTo>
                <a:cubicBezTo>
                  <a:pt x="5731" y="9372"/>
                  <a:pt x="5731" y="9372"/>
                  <a:pt x="5731" y="9348"/>
                </a:cubicBezTo>
                <a:cubicBezTo>
                  <a:pt x="5731" y="9348"/>
                  <a:pt x="5719" y="9322"/>
                  <a:pt x="5719" y="9295"/>
                </a:cubicBezTo>
                <a:cubicBezTo>
                  <a:pt x="5731" y="9322"/>
                  <a:pt x="5731" y="9348"/>
                  <a:pt x="5731" y="9372"/>
                </a:cubicBezTo>
                <a:close/>
                <a:moveTo>
                  <a:pt x="5813" y="11369"/>
                </a:moveTo>
                <a:lnTo>
                  <a:pt x="5813" y="11369"/>
                </a:lnTo>
                <a:cubicBezTo>
                  <a:pt x="5786" y="11396"/>
                  <a:pt x="5759" y="11396"/>
                  <a:pt x="5746" y="11422"/>
                </a:cubicBezTo>
                <a:cubicBezTo>
                  <a:pt x="5719" y="11396"/>
                  <a:pt x="5691" y="11396"/>
                  <a:pt x="5677" y="11396"/>
                </a:cubicBezTo>
                <a:cubicBezTo>
                  <a:pt x="5651" y="11396"/>
                  <a:pt x="5624" y="11422"/>
                  <a:pt x="5597" y="11422"/>
                </a:cubicBezTo>
                <a:cubicBezTo>
                  <a:pt x="5597" y="11396"/>
                  <a:pt x="5597" y="11396"/>
                  <a:pt x="5610" y="11396"/>
                </a:cubicBezTo>
                <a:cubicBezTo>
                  <a:pt x="5610" y="11369"/>
                  <a:pt x="5624" y="11369"/>
                  <a:pt x="5624" y="11343"/>
                </a:cubicBezTo>
                <a:cubicBezTo>
                  <a:pt x="5610" y="11319"/>
                  <a:pt x="5570" y="11319"/>
                  <a:pt x="5542" y="11292"/>
                </a:cubicBezTo>
                <a:cubicBezTo>
                  <a:pt x="5542" y="11266"/>
                  <a:pt x="5542" y="11216"/>
                  <a:pt x="5530" y="11216"/>
                </a:cubicBezTo>
                <a:cubicBezTo>
                  <a:pt x="5516" y="11187"/>
                  <a:pt x="5488" y="11216"/>
                  <a:pt x="5475" y="11187"/>
                </a:cubicBezTo>
                <a:cubicBezTo>
                  <a:pt x="5448" y="11187"/>
                  <a:pt x="5435" y="11163"/>
                  <a:pt x="5407" y="11136"/>
                </a:cubicBezTo>
                <a:cubicBezTo>
                  <a:pt x="5367" y="11110"/>
                  <a:pt x="5340" y="11136"/>
                  <a:pt x="5313" y="11110"/>
                </a:cubicBezTo>
                <a:cubicBezTo>
                  <a:pt x="5327" y="11110"/>
                  <a:pt x="5340" y="11084"/>
                  <a:pt x="5340" y="11084"/>
                </a:cubicBezTo>
                <a:cubicBezTo>
                  <a:pt x="5272" y="11060"/>
                  <a:pt x="5272" y="11084"/>
                  <a:pt x="5245" y="11136"/>
                </a:cubicBezTo>
                <a:cubicBezTo>
                  <a:pt x="5232" y="11136"/>
                  <a:pt x="5218" y="11136"/>
                  <a:pt x="5204" y="11136"/>
                </a:cubicBezTo>
                <a:cubicBezTo>
                  <a:pt x="5204" y="11163"/>
                  <a:pt x="5178" y="11187"/>
                  <a:pt x="5164" y="11187"/>
                </a:cubicBezTo>
                <a:cubicBezTo>
                  <a:pt x="5164" y="11163"/>
                  <a:pt x="5164" y="11163"/>
                  <a:pt x="5164" y="11163"/>
                </a:cubicBezTo>
                <a:cubicBezTo>
                  <a:pt x="5178" y="11163"/>
                  <a:pt x="5178" y="11163"/>
                  <a:pt x="5178" y="11136"/>
                </a:cubicBezTo>
                <a:cubicBezTo>
                  <a:pt x="5178" y="11110"/>
                  <a:pt x="5178" y="11110"/>
                  <a:pt x="5191" y="11084"/>
                </a:cubicBezTo>
                <a:cubicBezTo>
                  <a:pt x="5204" y="11060"/>
                  <a:pt x="5232" y="11033"/>
                  <a:pt x="5259" y="11033"/>
                </a:cubicBezTo>
                <a:cubicBezTo>
                  <a:pt x="5286" y="11033"/>
                  <a:pt x="5300" y="11007"/>
                  <a:pt x="5313" y="11007"/>
                </a:cubicBezTo>
                <a:cubicBezTo>
                  <a:pt x="5367" y="11007"/>
                  <a:pt x="5407" y="11033"/>
                  <a:pt x="5435" y="11033"/>
                </a:cubicBezTo>
                <a:cubicBezTo>
                  <a:pt x="5448" y="11033"/>
                  <a:pt x="5448" y="11033"/>
                  <a:pt x="5448" y="11033"/>
                </a:cubicBezTo>
                <a:cubicBezTo>
                  <a:pt x="5461" y="11060"/>
                  <a:pt x="5475" y="11084"/>
                  <a:pt x="5488" y="11110"/>
                </a:cubicBezTo>
                <a:cubicBezTo>
                  <a:pt x="5530" y="11136"/>
                  <a:pt x="5570" y="11136"/>
                  <a:pt x="5597" y="11163"/>
                </a:cubicBezTo>
                <a:cubicBezTo>
                  <a:pt x="5597" y="11187"/>
                  <a:pt x="5610" y="11216"/>
                  <a:pt x="5624" y="11216"/>
                </a:cubicBezTo>
                <a:cubicBezTo>
                  <a:pt x="5651" y="11240"/>
                  <a:pt x="5705" y="11240"/>
                  <a:pt x="5719" y="11266"/>
                </a:cubicBezTo>
                <a:cubicBezTo>
                  <a:pt x="5719" y="11292"/>
                  <a:pt x="5719" y="11292"/>
                  <a:pt x="5719" y="11319"/>
                </a:cubicBezTo>
                <a:cubicBezTo>
                  <a:pt x="5772" y="11319"/>
                  <a:pt x="5786" y="11343"/>
                  <a:pt x="5813" y="11369"/>
                </a:cubicBezTo>
                <a:close/>
                <a:moveTo>
                  <a:pt x="5854" y="11422"/>
                </a:moveTo>
                <a:lnTo>
                  <a:pt x="5854" y="11422"/>
                </a:lnTo>
                <a:cubicBezTo>
                  <a:pt x="5867" y="11422"/>
                  <a:pt x="5867" y="11422"/>
                  <a:pt x="5867" y="11396"/>
                </a:cubicBezTo>
                <a:cubicBezTo>
                  <a:pt x="5894" y="11396"/>
                  <a:pt x="5921" y="11422"/>
                  <a:pt x="5948" y="11422"/>
                </a:cubicBezTo>
                <a:cubicBezTo>
                  <a:pt x="5961" y="11448"/>
                  <a:pt x="5961" y="11422"/>
                  <a:pt x="5975" y="11422"/>
                </a:cubicBezTo>
                <a:lnTo>
                  <a:pt x="5989" y="11422"/>
                </a:lnTo>
                <a:cubicBezTo>
                  <a:pt x="6003" y="11422"/>
                  <a:pt x="6003" y="11422"/>
                  <a:pt x="6016" y="11396"/>
                </a:cubicBezTo>
                <a:cubicBezTo>
                  <a:pt x="6029" y="11448"/>
                  <a:pt x="6043" y="11422"/>
                  <a:pt x="6069" y="11448"/>
                </a:cubicBezTo>
                <a:cubicBezTo>
                  <a:pt x="6084" y="11525"/>
                  <a:pt x="6150" y="11525"/>
                  <a:pt x="6164" y="11578"/>
                </a:cubicBezTo>
                <a:cubicBezTo>
                  <a:pt x="6164" y="11602"/>
                  <a:pt x="6150" y="11602"/>
                  <a:pt x="6150" y="11629"/>
                </a:cubicBezTo>
                <a:cubicBezTo>
                  <a:pt x="6138" y="11602"/>
                  <a:pt x="6124" y="11552"/>
                  <a:pt x="6097" y="11578"/>
                </a:cubicBezTo>
                <a:cubicBezTo>
                  <a:pt x="6097" y="11578"/>
                  <a:pt x="6084" y="11578"/>
                  <a:pt x="6069" y="11578"/>
                </a:cubicBezTo>
                <a:cubicBezTo>
                  <a:pt x="6056" y="11578"/>
                  <a:pt x="6056" y="11629"/>
                  <a:pt x="6043" y="11602"/>
                </a:cubicBezTo>
                <a:cubicBezTo>
                  <a:pt x="6029" y="11602"/>
                  <a:pt x="6029" y="11602"/>
                  <a:pt x="6029" y="11578"/>
                </a:cubicBezTo>
                <a:cubicBezTo>
                  <a:pt x="6003" y="11602"/>
                  <a:pt x="5989" y="11629"/>
                  <a:pt x="5975" y="11681"/>
                </a:cubicBezTo>
                <a:cubicBezTo>
                  <a:pt x="5961" y="11681"/>
                  <a:pt x="5948" y="11629"/>
                  <a:pt x="5948" y="11602"/>
                </a:cubicBezTo>
                <a:cubicBezTo>
                  <a:pt x="5921" y="11602"/>
                  <a:pt x="5908" y="11629"/>
                  <a:pt x="5894" y="11629"/>
                </a:cubicBezTo>
                <a:cubicBezTo>
                  <a:pt x="5880" y="11629"/>
                  <a:pt x="5867" y="11602"/>
                  <a:pt x="5840" y="11602"/>
                </a:cubicBezTo>
                <a:cubicBezTo>
                  <a:pt x="5840" y="11602"/>
                  <a:pt x="5840" y="11629"/>
                  <a:pt x="5826" y="11629"/>
                </a:cubicBezTo>
                <a:cubicBezTo>
                  <a:pt x="5813" y="11602"/>
                  <a:pt x="5800" y="11602"/>
                  <a:pt x="5800" y="11578"/>
                </a:cubicBezTo>
                <a:cubicBezTo>
                  <a:pt x="5800" y="11578"/>
                  <a:pt x="5800" y="11578"/>
                  <a:pt x="5800" y="11552"/>
                </a:cubicBezTo>
                <a:cubicBezTo>
                  <a:pt x="5840" y="11578"/>
                  <a:pt x="5894" y="11602"/>
                  <a:pt x="5921" y="11578"/>
                </a:cubicBezTo>
                <a:cubicBezTo>
                  <a:pt x="5921" y="11552"/>
                  <a:pt x="5921" y="11552"/>
                  <a:pt x="5921" y="11552"/>
                </a:cubicBezTo>
                <a:cubicBezTo>
                  <a:pt x="5880" y="11525"/>
                  <a:pt x="5908" y="11499"/>
                  <a:pt x="5894" y="11473"/>
                </a:cubicBezTo>
                <a:cubicBezTo>
                  <a:pt x="5894" y="11448"/>
                  <a:pt x="5867" y="11448"/>
                  <a:pt x="5854" y="11422"/>
                </a:cubicBezTo>
                <a:close/>
                <a:moveTo>
                  <a:pt x="6232" y="11602"/>
                </a:moveTo>
                <a:lnTo>
                  <a:pt x="6232" y="11602"/>
                </a:lnTo>
                <a:cubicBezTo>
                  <a:pt x="6245" y="11578"/>
                  <a:pt x="6245" y="11578"/>
                  <a:pt x="6245" y="11578"/>
                </a:cubicBezTo>
                <a:cubicBezTo>
                  <a:pt x="6273" y="11578"/>
                  <a:pt x="6313" y="11578"/>
                  <a:pt x="6327" y="11602"/>
                </a:cubicBezTo>
                <a:cubicBezTo>
                  <a:pt x="6327" y="11655"/>
                  <a:pt x="6313" y="11629"/>
                  <a:pt x="6287" y="11629"/>
                </a:cubicBezTo>
                <a:cubicBezTo>
                  <a:pt x="6259" y="11629"/>
                  <a:pt x="6259" y="11655"/>
                  <a:pt x="6245" y="11655"/>
                </a:cubicBezTo>
                <a:cubicBezTo>
                  <a:pt x="6245" y="11629"/>
                  <a:pt x="6245" y="11602"/>
                  <a:pt x="6232" y="11602"/>
                </a:cubicBezTo>
                <a:close/>
                <a:moveTo>
                  <a:pt x="6259" y="13028"/>
                </a:moveTo>
                <a:lnTo>
                  <a:pt x="6259" y="13028"/>
                </a:lnTo>
                <a:cubicBezTo>
                  <a:pt x="6273" y="13028"/>
                  <a:pt x="6287" y="13028"/>
                  <a:pt x="6299" y="13028"/>
                </a:cubicBezTo>
                <a:cubicBezTo>
                  <a:pt x="6299" y="13052"/>
                  <a:pt x="6299" y="13079"/>
                  <a:pt x="6299" y="13105"/>
                </a:cubicBezTo>
                <a:cubicBezTo>
                  <a:pt x="6287" y="13105"/>
                  <a:pt x="6259" y="13105"/>
                  <a:pt x="6245" y="13105"/>
                </a:cubicBezTo>
                <a:cubicBezTo>
                  <a:pt x="6259" y="13105"/>
                  <a:pt x="6259" y="13079"/>
                  <a:pt x="6273" y="13079"/>
                </a:cubicBezTo>
                <a:lnTo>
                  <a:pt x="6273" y="13052"/>
                </a:lnTo>
                <a:cubicBezTo>
                  <a:pt x="6273" y="13052"/>
                  <a:pt x="6273" y="13052"/>
                  <a:pt x="6259" y="13028"/>
                </a:cubicBezTo>
                <a:close/>
                <a:moveTo>
                  <a:pt x="6637" y="7947"/>
                </a:moveTo>
                <a:lnTo>
                  <a:pt x="6637" y="7947"/>
                </a:lnTo>
                <a:cubicBezTo>
                  <a:pt x="6664" y="7947"/>
                  <a:pt x="6678" y="7843"/>
                  <a:pt x="6705" y="7920"/>
                </a:cubicBezTo>
                <a:cubicBezTo>
                  <a:pt x="6692" y="7999"/>
                  <a:pt x="6624" y="8026"/>
                  <a:pt x="6611" y="7947"/>
                </a:cubicBezTo>
                <a:cubicBezTo>
                  <a:pt x="6597" y="7870"/>
                  <a:pt x="6651" y="7817"/>
                  <a:pt x="6651" y="7764"/>
                </a:cubicBezTo>
                <a:cubicBezTo>
                  <a:pt x="6664" y="7793"/>
                  <a:pt x="6664" y="7793"/>
                  <a:pt x="6678" y="7793"/>
                </a:cubicBezTo>
                <a:cubicBezTo>
                  <a:pt x="6678" y="7817"/>
                  <a:pt x="6664" y="7870"/>
                  <a:pt x="6664" y="7896"/>
                </a:cubicBezTo>
                <a:cubicBezTo>
                  <a:pt x="6651" y="7896"/>
                  <a:pt x="6624" y="7896"/>
                  <a:pt x="6637" y="7947"/>
                </a:cubicBezTo>
                <a:close/>
                <a:moveTo>
                  <a:pt x="7084" y="14351"/>
                </a:moveTo>
                <a:lnTo>
                  <a:pt x="7084" y="14351"/>
                </a:lnTo>
                <a:cubicBezTo>
                  <a:pt x="7084" y="14375"/>
                  <a:pt x="7084" y="14427"/>
                  <a:pt x="7070" y="14454"/>
                </a:cubicBezTo>
                <a:cubicBezTo>
                  <a:pt x="7056" y="14504"/>
                  <a:pt x="6990" y="14504"/>
                  <a:pt x="6962" y="14504"/>
                </a:cubicBezTo>
                <a:cubicBezTo>
                  <a:pt x="6948" y="14454"/>
                  <a:pt x="6948" y="14375"/>
                  <a:pt x="6962" y="14324"/>
                </a:cubicBezTo>
                <a:cubicBezTo>
                  <a:pt x="6990" y="14324"/>
                  <a:pt x="7070" y="14324"/>
                  <a:pt x="7084" y="14351"/>
                </a:cubicBezTo>
                <a:close/>
                <a:moveTo>
                  <a:pt x="7137" y="7714"/>
                </a:moveTo>
                <a:lnTo>
                  <a:pt x="7137" y="7714"/>
                </a:lnTo>
                <a:cubicBezTo>
                  <a:pt x="7151" y="7740"/>
                  <a:pt x="7124" y="7793"/>
                  <a:pt x="7124" y="7817"/>
                </a:cubicBezTo>
                <a:cubicBezTo>
                  <a:pt x="7111" y="7817"/>
                  <a:pt x="7097" y="7817"/>
                  <a:pt x="7084" y="7817"/>
                </a:cubicBezTo>
                <a:cubicBezTo>
                  <a:pt x="7084" y="7793"/>
                  <a:pt x="7084" y="7793"/>
                  <a:pt x="7084" y="7764"/>
                </a:cubicBezTo>
                <a:lnTo>
                  <a:pt x="7070" y="7793"/>
                </a:lnTo>
                <a:lnTo>
                  <a:pt x="7056" y="7793"/>
                </a:lnTo>
                <a:lnTo>
                  <a:pt x="7056" y="7764"/>
                </a:lnTo>
                <a:cubicBezTo>
                  <a:pt x="7070" y="7764"/>
                  <a:pt x="7070" y="7740"/>
                  <a:pt x="7070" y="7714"/>
                </a:cubicBezTo>
                <a:cubicBezTo>
                  <a:pt x="7070" y="7687"/>
                  <a:pt x="7056" y="7687"/>
                  <a:pt x="7056" y="7687"/>
                </a:cubicBezTo>
                <a:cubicBezTo>
                  <a:pt x="7056" y="7661"/>
                  <a:pt x="7056" y="7661"/>
                  <a:pt x="7056" y="7661"/>
                </a:cubicBezTo>
                <a:cubicBezTo>
                  <a:pt x="7043" y="7714"/>
                  <a:pt x="7002" y="7764"/>
                  <a:pt x="6975" y="7793"/>
                </a:cubicBezTo>
                <a:cubicBezTo>
                  <a:pt x="6962" y="7793"/>
                  <a:pt x="6962" y="7793"/>
                  <a:pt x="6948" y="7793"/>
                </a:cubicBezTo>
                <a:cubicBezTo>
                  <a:pt x="6948" y="7764"/>
                  <a:pt x="6948" y="7793"/>
                  <a:pt x="6948" y="7764"/>
                </a:cubicBezTo>
                <a:cubicBezTo>
                  <a:pt x="6990" y="7764"/>
                  <a:pt x="6990" y="7714"/>
                  <a:pt x="7016" y="7687"/>
                </a:cubicBezTo>
                <a:cubicBezTo>
                  <a:pt x="7002" y="7687"/>
                  <a:pt x="6990" y="7687"/>
                  <a:pt x="6975" y="7661"/>
                </a:cubicBezTo>
                <a:cubicBezTo>
                  <a:pt x="6975" y="7687"/>
                  <a:pt x="6975" y="7687"/>
                  <a:pt x="6962" y="7714"/>
                </a:cubicBezTo>
                <a:lnTo>
                  <a:pt x="6962" y="7687"/>
                </a:lnTo>
                <a:lnTo>
                  <a:pt x="6962" y="7661"/>
                </a:lnTo>
                <a:cubicBezTo>
                  <a:pt x="6948" y="7661"/>
                  <a:pt x="6948" y="7661"/>
                  <a:pt x="6935" y="7661"/>
                </a:cubicBezTo>
                <a:cubicBezTo>
                  <a:pt x="6935" y="7687"/>
                  <a:pt x="6908" y="7714"/>
                  <a:pt x="6881" y="7687"/>
                </a:cubicBezTo>
                <a:cubicBezTo>
                  <a:pt x="6853" y="7687"/>
                  <a:pt x="6827" y="7687"/>
                  <a:pt x="6813" y="7687"/>
                </a:cubicBezTo>
                <a:cubicBezTo>
                  <a:pt x="6786" y="7687"/>
                  <a:pt x="6760" y="7687"/>
                  <a:pt x="6746" y="7687"/>
                </a:cubicBezTo>
                <a:cubicBezTo>
                  <a:pt x="6746" y="7661"/>
                  <a:pt x="6732" y="7661"/>
                  <a:pt x="6746" y="7635"/>
                </a:cubicBezTo>
                <a:cubicBezTo>
                  <a:pt x="6760" y="7584"/>
                  <a:pt x="6786" y="7584"/>
                  <a:pt x="6813" y="7558"/>
                </a:cubicBezTo>
                <a:cubicBezTo>
                  <a:pt x="6800" y="7531"/>
                  <a:pt x="6786" y="7531"/>
                  <a:pt x="6773" y="7531"/>
                </a:cubicBezTo>
                <a:cubicBezTo>
                  <a:pt x="6773" y="7531"/>
                  <a:pt x="6773" y="7531"/>
                  <a:pt x="6786" y="7531"/>
                </a:cubicBezTo>
                <a:cubicBezTo>
                  <a:pt x="6786" y="7454"/>
                  <a:pt x="6813" y="7507"/>
                  <a:pt x="6827" y="7454"/>
                </a:cubicBezTo>
                <a:cubicBezTo>
                  <a:pt x="6827" y="7454"/>
                  <a:pt x="6813" y="7428"/>
                  <a:pt x="6813" y="7402"/>
                </a:cubicBezTo>
                <a:cubicBezTo>
                  <a:pt x="6827" y="7325"/>
                  <a:pt x="6881" y="7169"/>
                  <a:pt x="6921" y="7116"/>
                </a:cubicBezTo>
                <a:cubicBezTo>
                  <a:pt x="6935" y="7116"/>
                  <a:pt x="6948" y="7092"/>
                  <a:pt x="6962" y="7092"/>
                </a:cubicBezTo>
                <a:cubicBezTo>
                  <a:pt x="6975" y="7092"/>
                  <a:pt x="6975" y="7092"/>
                  <a:pt x="6975" y="7092"/>
                </a:cubicBezTo>
                <a:lnTo>
                  <a:pt x="6975" y="7116"/>
                </a:lnTo>
                <a:cubicBezTo>
                  <a:pt x="6962" y="7116"/>
                  <a:pt x="6962" y="7143"/>
                  <a:pt x="6948" y="7143"/>
                </a:cubicBezTo>
                <a:cubicBezTo>
                  <a:pt x="6962" y="7222"/>
                  <a:pt x="6895" y="7272"/>
                  <a:pt x="6895" y="7378"/>
                </a:cubicBezTo>
                <a:cubicBezTo>
                  <a:pt x="6921" y="7378"/>
                  <a:pt x="6921" y="7325"/>
                  <a:pt x="6935" y="7325"/>
                </a:cubicBezTo>
                <a:cubicBezTo>
                  <a:pt x="6948" y="7325"/>
                  <a:pt x="6962" y="7325"/>
                  <a:pt x="6962" y="7351"/>
                </a:cubicBezTo>
                <a:lnTo>
                  <a:pt x="6948" y="7378"/>
                </a:lnTo>
                <a:cubicBezTo>
                  <a:pt x="6948" y="7378"/>
                  <a:pt x="6948" y="7378"/>
                  <a:pt x="6948" y="7402"/>
                </a:cubicBezTo>
                <a:cubicBezTo>
                  <a:pt x="6962" y="7428"/>
                  <a:pt x="6990" y="7454"/>
                  <a:pt x="7016" y="7454"/>
                </a:cubicBezTo>
                <a:cubicBezTo>
                  <a:pt x="7016" y="7428"/>
                  <a:pt x="7030" y="7428"/>
                  <a:pt x="7030" y="7402"/>
                </a:cubicBezTo>
                <a:cubicBezTo>
                  <a:pt x="7056" y="7402"/>
                  <a:pt x="7084" y="7428"/>
                  <a:pt x="7097" y="7454"/>
                </a:cubicBezTo>
                <a:lnTo>
                  <a:pt x="7084" y="7454"/>
                </a:lnTo>
                <a:cubicBezTo>
                  <a:pt x="7084" y="7481"/>
                  <a:pt x="7070" y="7507"/>
                  <a:pt x="7056" y="7507"/>
                </a:cubicBezTo>
                <a:cubicBezTo>
                  <a:pt x="7056" y="7507"/>
                  <a:pt x="7056" y="7507"/>
                  <a:pt x="7056" y="7531"/>
                </a:cubicBezTo>
                <a:cubicBezTo>
                  <a:pt x="7070" y="7531"/>
                  <a:pt x="7070" y="7558"/>
                  <a:pt x="7084" y="7558"/>
                </a:cubicBezTo>
                <a:cubicBezTo>
                  <a:pt x="7097" y="7558"/>
                  <a:pt x="7097" y="7558"/>
                  <a:pt x="7111" y="7531"/>
                </a:cubicBezTo>
                <a:cubicBezTo>
                  <a:pt x="7111" y="7531"/>
                  <a:pt x="7111" y="7558"/>
                  <a:pt x="7124" y="7558"/>
                </a:cubicBezTo>
                <a:cubicBezTo>
                  <a:pt x="7097" y="7610"/>
                  <a:pt x="7097" y="7584"/>
                  <a:pt x="7070" y="7610"/>
                </a:cubicBezTo>
                <a:cubicBezTo>
                  <a:pt x="7084" y="7635"/>
                  <a:pt x="7084" y="7661"/>
                  <a:pt x="7084" y="7687"/>
                </a:cubicBezTo>
                <a:cubicBezTo>
                  <a:pt x="7097" y="7687"/>
                  <a:pt x="7097" y="7687"/>
                  <a:pt x="7097" y="7687"/>
                </a:cubicBezTo>
                <a:cubicBezTo>
                  <a:pt x="7097" y="7661"/>
                  <a:pt x="7097" y="7661"/>
                  <a:pt x="7111" y="7635"/>
                </a:cubicBezTo>
                <a:cubicBezTo>
                  <a:pt x="7111" y="7661"/>
                  <a:pt x="7111" y="7661"/>
                  <a:pt x="7124" y="7661"/>
                </a:cubicBezTo>
                <a:cubicBezTo>
                  <a:pt x="7111" y="7687"/>
                  <a:pt x="7111" y="7714"/>
                  <a:pt x="7137" y="7714"/>
                </a:cubicBezTo>
                <a:close/>
                <a:moveTo>
                  <a:pt x="7449" y="5146"/>
                </a:moveTo>
                <a:lnTo>
                  <a:pt x="7449" y="5146"/>
                </a:lnTo>
                <a:cubicBezTo>
                  <a:pt x="7449" y="5121"/>
                  <a:pt x="7475" y="5121"/>
                  <a:pt x="7475" y="5121"/>
                </a:cubicBezTo>
                <a:cubicBezTo>
                  <a:pt x="7475" y="5095"/>
                  <a:pt x="7475" y="5095"/>
                  <a:pt x="7489" y="5121"/>
                </a:cubicBezTo>
                <a:cubicBezTo>
                  <a:pt x="7475" y="5121"/>
                  <a:pt x="7461" y="5146"/>
                  <a:pt x="7449" y="5146"/>
                </a:cubicBezTo>
                <a:close/>
                <a:moveTo>
                  <a:pt x="5530" y="19795"/>
                </a:moveTo>
                <a:lnTo>
                  <a:pt x="5530" y="19795"/>
                </a:lnTo>
                <a:cubicBezTo>
                  <a:pt x="5502" y="19795"/>
                  <a:pt x="5502" y="19795"/>
                  <a:pt x="5488" y="19770"/>
                </a:cubicBezTo>
                <a:cubicBezTo>
                  <a:pt x="5502" y="19718"/>
                  <a:pt x="5502" y="19641"/>
                  <a:pt x="5516" y="19588"/>
                </a:cubicBezTo>
                <a:cubicBezTo>
                  <a:pt x="5516" y="19588"/>
                  <a:pt x="5516" y="19588"/>
                  <a:pt x="5530" y="19588"/>
                </a:cubicBezTo>
                <a:cubicBezTo>
                  <a:pt x="5542" y="19588"/>
                  <a:pt x="5542" y="19588"/>
                  <a:pt x="5542" y="19614"/>
                </a:cubicBezTo>
                <a:cubicBezTo>
                  <a:pt x="5542" y="19641"/>
                  <a:pt x="5530" y="19641"/>
                  <a:pt x="5516" y="19665"/>
                </a:cubicBezTo>
                <a:cubicBezTo>
                  <a:pt x="5530" y="19665"/>
                  <a:pt x="5530" y="19691"/>
                  <a:pt x="5530" y="19718"/>
                </a:cubicBezTo>
                <a:cubicBezTo>
                  <a:pt x="5530" y="19744"/>
                  <a:pt x="5530" y="19770"/>
                  <a:pt x="5530" y="19795"/>
                </a:cubicBezTo>
                <a:close/>
                <a:moveTo>
                  <a:pt x="2677" y="3876"/>
                </a:moveTo>
                <a:lnTo>
                  <a:pt x="2677" y="3876"/>
                </a:lnTo>
                <a:cubicBezTo>
                  <a:pt x="2677" y="3849"/>
                  <a:pt x="2650" y="3823"/>
                  <a:pt x="2664" y="3799"/>
                </a:cubicBezTo>
                <a:cubicBezTo>
                  <a:pt x="2677" y="3799"/>
                  <a:pt x="2704" y="3772"/>
                  <a:pt x="2704" y="3772"/>
                </a:cubicBezTo>
                <a:cubicBezTo>
                  <a:pt x="2717" y="3799"/>
                  <a:pt x="2717" y="3823"/>
                  <a:pt x="2717" y="3876"/>
                </a:cubicBezTo>
                <a:cubicBezTo>
                  <a:pt x="2759" y="3955"/>
                  <a:pt x="2799" y="3799"/>
                  <a:pt x="2812" y="3799"/>
                </a:cubicBezTo>
                <a:cubicBezTo>
                  <a:pt x="2840" y="3746"/>
                  <a:pt x="2906" y="3823"/>
                  <a:pt x="2934" y="3823"/>
                </a:cubicBezTo>
                <a:cubicBezTo>
                  <a:pt x="3001" y="3902"/>
                  <a:pt x="3150" y="4005"/>
                  <a:pt x="3259" y="3979"/>
                </a:cubicBezTo>
                <a:cubicBezTo>
                  <a:pt x="3285" y="3979"/>
                  <a:pt x="3353" y="4058"/>
                  <a:pt x="3367" y="4109"/>
                </a:cubicBezTo>
                <a:cubicBezTo>
                  <a:pt x="3339" y="4109"/>
                  <a:pt x="3299" y="4109"/>
                  <a:pt x="3285" y="4135"/>
                </a:cubicBezTo>
                <a:cubicBezTo>
                  <a:pt x="3272" y="4161"/>
                  <a:pt x="3272" y="4161"/>
                  <a:pt x="3272" y="4188"/>
                </a:cubicBezTo>
                <a:cubicBezTo>
                  <a:pt x="3325" y="4212"/>
                  <a:pt x="3393" y="4265"/>
                  <a:pt x="3474" y="4238"/>
                </a:cubicBezTo>
                <a:cubicBezTo>
                  <a:pt x="3515" y="4212"/>
                  <a:pt x="3542" y="4188"/>
                  <a:pt x="3583" y="4188"/>
                </a:cubicBezTo>
                <a:cubicBezTo>
                  <a:pt x="3609" y="4188"/>
                  <a:pt x="3623" y="4212"/>
                  <a:pt x="3651" y="4238"/>
                </a:cubicBezTo>
                <a:cubicBezTo>
                  <a:pt x="3677" y="4265"/>
                  <a:pt x="3718" y="4265"/>
                  <a:pt x="3731" y="4317"/>
                </a:cubicBezTo>
                <a:cubicBezTo>
                  <a:pt x="3731" y="4317"/>
                  <a:pt x="3731" y="4317"/>
                  <a:pt x="3731" y="4341"/>
                </a:cubicBezTo>
                <a:cubicBezTo>
                  <a:pt x="3718" y="4341"/>
                  <a:pt x="3704" y="4341"/>
                  <a:pt x="3704" y="4368"/>
                </a:cubicBezTo>
                <a:cubicBezTo>
                  <a:pt x="3731" y="4394"/>
                  <a:pt x="3746" y="4421"/>
                  <a:pt x="3758" y="4447"/>
                </a:cubicBezTo>
                <a:cubicBezTo>
                  <a:pt x="3758" y="4447"/>
                  <a:pt x="3758" y="4421"/>
                  <a:pt x="3758" y="4394"/>
                </a:cubicBezTo>
                <a:cubicBezTo>
                  <a:pt x="3772" y="4394"/>
                  <a:pt x="3786" y="4394"/>
                  <a:pt x="3786" y="4394"/>
                </a:cubicBezTo>
                <a:cubicBezTo>
                  <a:pt x="3786" y="4317"/>
                  <a:pt x="3731" y="4317"/>
                  <a:pt x="3758" y="4188"/>
                </a:cubicBezTo>
                <a:cubicBezTo>
                  <a:pt x="3786" y="4188"/>
                  <a:pt x="3826" y="4161"/>
                  <a:pt x="3853" y="4135"/>
                </a:cubicBezTo>
                <a:cubicBezTo>
                  <a:pt x="3853" y="4135"/>
                  <a:pt x="3853" y="4109"/>
                  <a:pt x="3867" y="4109"/>
                </a:cubicBezTo>
                <a:cubicBezTo>
                  <a:pt x="3921" y="4109"/>
                  <a:pt x="3935" y="4161"/>
                  <a:pt x="4016" y="4161"/>
                </a:cubicBezTo>
                <a:cubicBezTo>
                  <a:pt x="4028" y="4188"/>
                  <a:pt x="4096" y="4265"/>
                  <a:pt x="4150" y="4238"/>
                </a:cubicBezTo>
                <a:cubicBezTo>
                  <a:pt x="4150" y="4238"/>
                  <a:pt x="4164" y="4212"/>
                  <a:pt x="4177" y="4212"/>
                </a:cubicBezTo>
                <a:cubicBezTo>
                  <a:pt x="4231" y="4212"/>
                  <a:pt x="4286" y="4212"/>
                  <a:pt x="4326" y="4188"/>
                </a:cubicBezTo>
                <a:cubicBezTo>
                  <a:pt x="4354" y="4212"/>
                  <a:pt x="4366" y="4265"/>
                  <a:pt x="4394" y="4265"/>
                </a:cubicBezTo>
                <a:cubicBezTo>
                  <a:pt x="4407" y="4238"/>
                  <a:pt x="4407" y="4188"/>
                  <a:pt x="4407" y="4188"/>
                </a:cubicBezTo>
                <a:cubicBezTo>
                  <a:pt x="4380" y="4135"/>
                  <a:pt x="4354" y="4161"/>
                  <a:pt x="4326" y="4135"/>
                </a:cubicBezTo>
                <a:lnTo>
                  <a:pt x="4326" y="4109"/>
                </a:lnTo>
                <a:cubicBezTo>
                  <a:pt x="4366" y="4084"/>
                  <a:pt x="4394" y="4109"/>
                  <a:pt x="4421" y="4135"/>
                </a:cubicBezTo>
                <a:cubicBezTo>
                  <a:pt x="4434" y="4135"/>
                  <a:pt x="4448" y="4135"/>
                  <a:pt x="4461" y="4161"/>
                </a:cubicBezTo>
                <a:cubicBezTo>
                  <a:pt x="4461" y="4188"/>
                  <a:pt x="4461" y="4212"/>
                  <a:pt x="4461" y="4265"/>
                </a:cubicBezTo>
                <a:cubicBezTo>
                  <a:pt x="4448" y="4341"/>
                  <a:pt x="4503" y="4341"/>
                  <a:pt x="4515" y="4368"/>
                </a:cubicBezTo>
                <a:cubicBezTo>
                  <a:pt x="4515" y="4291"/>
                  <a:pt x="4488" y="4212"/>
                  <a:pt x="4515" y="4161"/>
                </a:cubicBezTo>
                <a:cubicBezTo>
                  <a:pt x="4529" y="4161"/>
                  <a:pt x="4556" y="4161"/>
                  <a:pt x="4556" y="4161"/>
                </a:cubicBezTo>
                <a:cubicBezTo>
                  <a:pt x="4569" y="4135"/>
                  <a:pt x="4583" y="4109"/>
                  <a:pt x="4596" y="4084"/>
                </a:cubicBezTo>
                <a:cubicBezTo>
                  <a:pt x="4610" y="4058"/>
                  <a:pt x="4624" y="4084"/>
                  <a:pt x="4636" y="4058"/>
                </a:cubicBezTo>
                <a:cubicBezTo>
                  <a:pt x="4636" y="4032"/>
                  <a:pt x="4624" y="3979"/>
                  <a:pt x="4610" y="3979"/>
                </a:cubicBezTo>
                <a:cubicBezTo>
                  <a:pt x="4596" y="4005"/>
                  <a:pt x="4583" y="4005"/>
                  <a:pt x="4569" y="4005"/>
                </a:cubicBezTo>
                <a:cubicBezTo>
                  <a:pt x="4569" y="3979"/>
                  <a:pt x="4569" y="3955"/>
                  <a:pt x="4583" y="3955"/>
                </a:cubicBezTo>
                <a:cubicBezTo>
                  <a:pt x="4596" y="3955"/>
                  <a:pt x="4610" y="3926"/>
                  <a:pt x="4624" y="3926"/>
                </a:cubicBezTo>
                <a:cubicBezTo>
                  <a:pt x="4636" y="3955"/>
                  <a:pt x="4650" y="3955"/>
                  <a:pt x="4664" y="3979"/>
                </a:cubicBezTo>
                <a:cubicBezTo>
                  <a:pt x="4664" y="3926"/>
                  <a:pt x="4664" y="3902"/>
                  <a:pt x="4664" y="3849"/>
                </a:cubicBezTo>
                <a:cubicBezTo>
                  <a:pt x="4610" y="3902"/>
                  <a:pt x="4596" y="3849"/>
                  <a:pt x="4569" y="3823"/>
                </a:cubicBezTo>
                <a:lnTo>
                  <a:pt x="4556" y="3823"/>
                </a:lnTo>
                <a:cubicBezTo>
                  <a:pt x="4515" y="3823"/>
                  <a:pt x="4448" y="3772"/>
                  <a:pt x="4448" y="3693"/>
                </a:cubicBezTo>
                <a:cubicBezTo>
                  <a:pt x="4461" y="3693"/>
                  <a:pt x="4475" y="3669"/>
                  <a:pt x="4475" y="3643"/>
                </a:cubicBezTo>
                <a:cubicBezTo>
                  <a:pt x="4461" y="3616"/>
                  <a:pt x="4448" y="3590"/>
                  <a:pt x="4434" y="3590"/>
                </a:cubicBezTo>
                <a:cubicBezTo>
                  <a:pt x="4448" y="3540"/>
                  <a:pt x="4448" y="3513"/>
                  <a:pt x="4461" y="3461"/>
                </a:cubicBezTo>
                <a:cubicBezTo>
                  <a:pt x="4488" y="3461"/>
                  <a:pt x="4488" y="3487"/>
                  <a:pt x="4515" y="3487"/>
                </a:cubicBezTo>
                <a:lnTo>
                  <a:pt x="4515" y="3461"/>
                </a:lnTo>
                <a:cubicBezTo>
                  <a:pt x="4503" y="3436"/>
                  <a:pt x="4503" y="3436"/>
                  <a:pt x="4488" y="3384"/>
                </a:cubicBezTo>
                <a:cubicBezTo>
                  <a:pt x="4503" y="3384"/>
                  <a:pt x="4503" y="3357"/>
                  <a:pt x="4515" y="3357"/>
                </a:cubicBezTo>
                <a:cubicBezTo>
                  <a:pt x="4569" y="3331"/>
                  <a:pt x="4636" y="3408"/>
                  <a:pt x="4650" y="3461"/>
                </a:cubicBezTo>
                <a:cubicBezTo>
                  <a:pt x="4664" y="3487"/>
                  <a:pt x="4650" y="3513"/>
                  <a:pt x="4664" y="3564"/>
                </a:cubicBezTo>
                <a:cubicBezTo>
                  <a:pt x="4678" y="3564"/>
                  <a:pt x="4732" y="3669"/>
                  <a:pt x="4745" y="3693"/>
                </a:cubicBezTo>
                <a:cubicBezTo>
                  <a:pt x="4745" y="3720"/>
                  <a:pt x="4732" y="3720"/>
                  <a:pt x="4732" y="3746"/>
                </a:cubicBezTo>
                <a:cubicBezTo>
                  <a:pt x="4718" y="3746"/>
                  <a:pt x="4704" y="3746"/>
                  <a:pt x="4691" y="3772"/>
                </a:cubicBezTo>
                <a:cubicBezTo>
                  <a:pt x="4691" y="3772"/>
                  <a:pt x="4691" y="3799"/>
                  <a:pt x="4678" y="3823"/>
                </a:cubicBezTo>
                <a:cubicBezTo>
                  <a:pt x="4704" y="3823"/>
                  <a:pt x="4704" y="3849"/>
                  <a:pt x="4718" y="3849"/>
                </a:cubicBezTo>
                <a:cubicBezTo>
                  <a:pt x="4745" y="3849"/>
                  <a:pt x="4745" y="3849"/>
                  <a:pt x="4759" y="3823"/>
                </a:cubicBezTo>
                <a:cubicBezTo>
                  <a:pt x="4773" y="3823"/>
                  <a:pt x="4799" y="3849"/>
                  <a:pt x="4813" y="3876"/>
                </a:cubicBezTo>
                <a:cubicBezTo>
                  <a:pt x="4813" y="3902"/>
                  <a:pt x="4799" y="3902"/>
                  <a:pt x="4785" y="3926"/>
                </a:cubicBezTo>
                <a:cubicBezTo>
                  <a:pt x="4799" y="3955"/>
                  <a:pt x="4813" y="3955"/>
                  <a:pt x="4813" y="3979"/>
                </a:cubicBezTo>
                <a:cubicBezTo>
                  <a:pt x="4825" y="4005"/>
                  <a:pt x="4825" y="4058"/>
                  <a:pt x="4825" y="4109"/>
                </a:cubicBezTo>
                <a:cubicBezTo>
                  <a:pt x="4880" y="4084"/>
                  <a:pt x="4867" y="3979"/>
                  <a:pt x="4907" y="3926"/>
                </a:cubicBezTo>
                <a:cubicBezTo>
                  <a:pt x="4934" y="3926"/>
                  <a:pt x="4988" y="4032"/>
                  <a:pt x="4974" y="4109"/>
                </a:cubicBezTo>
                <a:cubicBezTo>
                  <a:pt x="4962" y="4109"/>
                  <a:pt x="4962" y="4109"/>
                  <a:pt x="4948" y="4109"/>
                </a:cubicBezTo>
                <a:cubicBezTo>
                  <a:pt x="4948" y="4135"/>
                  <a:pt x="4934" y="4161"/>
                  <a:pt x="4934" y="4188"/>
                </a:cubicBezTo>
                <a:cubicBezTo>
                  <a:pt x="4948" y="4212"/>
                  <a:pt x="5002" y="4317"/>
                  <a:pt x="5016" y="4341"/>
                </a:cubicBezTo>
                <a:cubicBezTo>
                  <a:pt x="5029" y="4341"/>
                  <a:pt x="5056" y="4317"/>
                  <a:pt x="5069" y="4291"/>
                </a:cubicBezTo>
                <a:cubicBezTo>
                  <a:pt x="5069" y="4212"/>
                  <a:pt x="5097" y="4212"/>
                  <a:pt x="5111" y="4161"/>
                </a:cubicBezTo>
                <a:cubicBezTo>
                  <a:pt x="5123" y="4109"/>
                  <a:pt x="5111" y="4058"/>
                  <a:pt x="5123" y="4032"/>
                </a:cubicBezTo>
                <a:cubicBezTo>
                  <a:pt x="5151" y="4032"/>
                  <a:pt x="5164" y="4032"/>
                  <a:pt x="5178" y="4005"/>
                </a:cubicBezTo>
                <a:lnTo>
                  <a:pt x="5178" y="3979"/>
                </a:lnTo>
                <a:cubicBezTo>
                  <a:pt x="5164" y="3955"/>
                  <a:pt x="5151" y="3926"/>
                  <a:pt x="5123" y="3902"/>
                </a:cubicBezTo>
                <a:cubicBezTo>
                  <a:pt x="5123" y="3876"/>
                  <a:pt x="5123" y="3849"/>
                  <a:pt x="5137" y="3823"/>
                </a:cubicBezTo>
                <a:cubicBezTo>
                  <a:pt x="5137" y="3823"/>
                  <a:pt x="5137" y="3799"/>
                  <a:pt x="5151" y="3799"/>
                </a:cubicBezTo>
                <a:cubicBezTo>
                  <a:pt x="5191" y="3799"/>
                  <a:pt x="5218" y="3799"/>
                  <a:pt x="5259" y="3823"/>
                </a:cubicBezTo>
                <a:cubicBezTo>
                  <a:pt x="5272" y="3849"/>
                  <a:pt x="5286" y="3849"/>
                  <a:pt x="5300" y="3849"/>
                </a:cubicBezTo>
                <a:cubicBezTo>
                  <a:pt x="5300" y="3876"/>
                  <a:pt x="5313" y="3902"/>
                  <a:pt x="5327" y="3926"/>
                </a:cubicBezTo>
                <a:cubicBezTo>
                  <a:pt x="5340" y="3926"/>
                  <a:pt x="5353" y="3902"/>
                  <a:pt x="5367" y="3926"/>
                </a:cubicBezTo>
                <a:cubicBezTo>
                  <a:pt x="5381" y="3926"/>
                  <a:pt x="5381" y="4032"/>
                  <a:pt x="5367" y="4032"/>
                </a:cubicBezTo>
                <a:cubicBezTo>
                  <a:pt x="5367" y="4058"/>
                  <a:pt x="5353" y="4058"/>
                  <a:pt x="5353" y="4058"/>
                </a:cubicBezTo>
                <a:cubicBezTo>
                  <a:pt x="5340" y="4058"/>
                  <a:pt x="5340" y="4032"/>
                  <a:pt x="5327" y="4005"/>
                </a:cubicBezTo>
                <a:cubicBezTo>
                  <a:pt x="5313" y="4005"/>
                  <a:pt x="5313" y="4032"/>
                  <a:pt x="5300" y="4032"/>
                </a:cubicBezTo>
                <a:cubicBezTo>
                  <a:pt x="5300" y="4161"/>
                  <a:pt x="5353" y="4212"/>
                  <a:pt x="5381" y="4291"/>
                </a:cubicBezTo>
                <a:cubicBezTo>
                  <a:pt x="5381" y="4341"/>
                  <a:pt x="5340" y="4421"/>
                  <a:pt x="5327" y="4447"/>
                </a:cubicBezTo>
                <a:cubicBezTo>
                  <a:pt x="5300" y="4473"/>
                  <a:pt x="5286" y="4473"/>
                  <a:pt x="5272" y="4497"/>
                </a:cubicBezTo>
                <a:cubicBezTo>
                  <a:pt x="5232" y="4473"/>
                  <a:pt x="5218" y="4368"/>
                  <a:pt x="5178" y="4368"/>
                </a:cubicBezTo>
                <a:cubicBezTo>
                  <a:pt x="5164" y="4368"/>
                  <a:pt x="5164" y="4368"/>
                  <a:pt x="5151" y="4394"/>
                </a:cubicBezTo>
                <a:cubicBezTo>
                  <a:pt x="5191" y="4421"/>
                  <a:pt x="5218" y="4473"/>
                  <a:pt x="5232" y="4524"/>
                </a:cubicBezTo>
                <a:cubicBezTo>
                  <a:pt x="5218" y="4524"/>
                  <a:pt x="5204" y="4497"/>
                  <a:pt x="5191" y="4524"/>
                </a:cubicBezTo>
                <a:cubicBezTo>
                  <a:pt x="5151" y="4524"/>
                  <a:pt x="5137" y="4497"/>
                  <a:pt x="5137" y="4447"/>
                </a:cubicBezTo>
                <a:cubicBezTo>
                  <a:pt x="5097" y="4447"/>
                  <a:pt x="5069" y="4447"/>
                  <a:pt x="5043" y="4473"/>
                </a:cubicBezTo>
                <a:cubicBezTo>
                  <a:pt x="5056" y="4524"/>
                  <a:pt x="5083" y="4524"/>
                  <a:pt x="5097" y="4550"/>
                </a:cubicBezTo>
                <a:cubicBezTo>
                  <a:pt x="5083" y="4577"/>
                  <a:pt x="5016" y="4706"/>
                  <a:pt x="4974" y="4706"/>
                </a:cubicBezTo>
                <a:cubicBezTo>
                  <a:pt x="4962" y="4680"/>
                  <a:pt x="4948" y="4653"/>
                  <a:pt x="4934" y="4627"/>
                </a:cubicBezTo>
                <a:cubicBezTo>
                  <a:pt x="4920" y="4627"/>
                  <a:pt x="4907" y="4627"/>
                  <a:pt x="4894" y="4603"/>
                </a:cubicBezTo>
                <a:cubicBezTo>
                  <a:pt x="4880" y="4603"/>
                  <a:pt x="4867" y="4577"/>
                  <a:pt x="4867" y="4577"/>
                </a:cubicBezTo>
                <a:cubicBezTo>
                  <a:pt x="4840" y="4577"/>
                  <a:pt x="4813" y="4577"/>
                  <a:pt x="4799" y="4603"/>
                </a:cubicBezTo>
                <a:cubicBezTo>
                  <a:pt x="4825" y="4603"/>
                  <a:pt x="4840" y="4627"/>
                  <a:pt x="4867" y="4627"/>
                </a:cubicBezTo>
                <a:cubicBezTo>
                  <a:pt x="4880" y="4653"/>
                  <a:pt x="4894" y="4680"/>
                  <a:pt x="4907" y="4706"/>
                </a:cubicBezTo>
                <a:cubicBezTo>
                  <a:pt x="4934" y="4730"/>
                  <a:pt x="4974" y="4757"/>
                  <a:pt x="5016" y="4757"/>
                </a:cubicBezTo>
                <a:cubicBezTo>
                  <a:pt x="5016" y="4783"/>
                  <a:pt x="5016" y="4809"/>
                  <a:pt x="5002" y="4836"/>
                </a:cubicBezTo>
                <a:cubicBezTo>
                  <a:pt x="4988" y="4886"/>
                  <a:pt x="4934" y="4965"/>
                  <a:pt x="4907" y="4965"/>
                </a:cubicBezTo>
                <a:cubicBezTo>
                  <a:pt x="4880" y="4965"/>
                  <a:pt x="4867" y="4939"/>
                  <a:pt x="4853" y="4913"/>
                </a:cubicBezTo>
                <a:cubicBezTo>
                  <a:pt x="4853" y="4965"/>
                  <a:pt x="4853" y="5016"/>
                  <a:pt x="4853" y="5042"/>
                </a:cubicBezTo>
                <a:cubicBezTo>
                  <a:pt x="4813" y="5042"/>
                  <a:pt x="4785" y="5016"/>
                  <a:pt x="4745" y="4992"/>
                </a:cubicBezTo>
                <a:cubicBezTo>
                  <a:pt x="4718" y="4992"/>
                  <a:pt x="4678" y="4965"/>
                  <a:pt x="4636" y="4965"/>
                </a:cubicBezTo>
                <a:cubicBezTo>
                  <a:pt x="4650" y="4965"/>
                  <a:pt x="4650" y="4965"/>
                  <a:pt x="4650" y="4965"/>
                </a:cubicBezTo>
                <a:cubicBezTo>
                  <a:pt x="4664" y="4992"/>
                  <a:pt x="4678" y="5016"/>
                  <a:pt x="4704" y="5042"/>
                </a:cubicBezTo>
                <a:cubicBezTo>
                  <a:pt x="4745" y="5069"/>
                  <a:pt x="4785" y="5042"/>
                  <a:pt x="4813" y="5095"/>
                </a:cubicBezTo>
                <a:cubicBezTo>
                  <a:pt x="4813" y="5121"/>
                  <a:pt x="4813" y="5121"/>
                  <a:pt x="4813" y="5121"/>
                </a:cubicBezTo>
                <a:cubicBezTo>
                  <a:pt x="4799" y="5146"/>
                  <a:pt x="4785" y="5172"/>
                  <a:pt x="4759" y="5172"/>
                </a:cubicBezTo>
                <a:cubicBezTo>
                  <a:pt x="4745" y="5172"/>
                  <a:pt x="4718" y="5146"/>
                  <a:pt x="4704" y="5172"/>
                </a:cubicBezTo>
                <a:lnTo>
                  <a:pt x="4691" y="5172"/>
                </a:lnTo>
                <a:cubicBezTo>
                  <a:pt x="4704" y="5198"/>
                  <a:pt x="4718" y="5198"/>
                  <a:pt x="4732" y="5225"/>
                </a:cubicBezTo>
                <a:cubicBezTo>
                  <a:pt x="4718" y="5275"/>
                  <a:pt x="4650" y="5302"/>
                  <a:pt x="4636" y="5354"/>
                </a:cubicBezTo>
                <a:cubicBezTo>
                  <a:pt x="4636" y="5378"/>
                  <a:pt x="4636" y="5407"/>
                  <a:pt x="4636" y="5407"/>
                </a:cubicBezTo>
                <a:cubicBezTo>
                  <a:pt x="4636" y="5431"/>
                  <a:pt x="4610" y="5431"/>
                  <a:pt x="4610" y="5457"/>
                </a:cubicBezTo>
                <a:cubicBezTo>
                  <a:pt x="4569" y="5510"/>
                  <a:pt x="4529" y="5794"/>
                  <a:pt x="4569" y="5899"/>
                </a:cubicBezTo>
                <a:cubicBezTo>
                  <a:pt x="4596" y="5925"/>
                  <a:pt x="4610" y="5899"/>
                  <a:pt x="4650" y="5925"/>
                </a:cubicBezTo>
                <a:cubicBezTo>
                  <a:pt x="4664" y="5950"/>
                  <a:pt x="4691" y="6079"/>
                  <a:pt x="4691" y="6132"/>
                </a:cubicBezTo>
                <a:cubicBezTo>
                  <a:pt x="4691" y="6158"/>
                  <a:pt x="4691" y="6182"/>
                  <a:pt x="4691" y="6209"/>
                </a:cubicBezTo>
                <a:cubicBezTo>
                  <a:pt x="4732" y="6209"/>
                  <a:pt x="4759" y="6158"/>
                  <a:pt x="4799" y="6182"/>
                </a:cubicBezTo>
                <a:cubicBezTo>
                  <a:pt x="4853" y="6182"/>
                  <a:pt x="4934" y="6262"/>
                  <a:pt x="4974" y="6312"/>
                </a:cubicBezTo>
                <a:cubicBezTo>
                  <a:pt x="4988" y="6341"/>
                  <a:pt x="4988" y="6365"/>
                  <a:pt x="5002" y="6391"/>
                </a:cubicBezTo>
                <a:cubicBezTo>
                  <a:pt x="5029" y="6418"/>
                  <a:pt x="5069" y="6418"/>
                  <a:pt x="5097" y="6444"/>
                </a:cubicBezTo>
                <a:cubicBezTo>
                  <a:pt x="5111" y="6444"/>
                  <a:pt x="5123" y="6468"/>
                  <a:pt x="5151" y="6494"/>
                </a:cubicBezTo>
                <a:cubicBezTo>
                  <a:pt x="5191" y="6521"/>
                  <a:pt x="5300" y="6468"/>
                  <a:pt x="5327" y="6547"/>
                </a:cubicBezTo>
                <a:cubicBezTo>
                  <a:pt x="5327" y="6574"/>
                  <a:pt x="5313" y="6624"/>
                  <a:pt x="5313" y="6650"/>
                </a:cubicBezTo>
                <a:cubicBezTo>
                  <a:pt x="5313" y="6677"/>
                  <a:pt x="5327" y="6703"/>
                  <a:pt x="5327" y="6727"/>
                </a:cubicBezTo>
                <a:cubicBezTo>
                  <a:pt x="5340" y="6780"/>
                  <a:pt x="5313" y="6806"/>
                  <a:pt x="5313" y="6857"/>
                </a:cubicBezTo>
                <a:cubicBezTo>
                  <a:pt x="5340" y="6910"/>
                  <a:pt x="5353" y="6910"/>
                  <a:pt x="5353" y="6989"/>
                </a:cubicBezTo>
                <a:cubicBezTo>
                  <a:pt x="5393" y="6989"/>
                  <a:pt x="5435" y="7066"/>
                  <a:pt x="5435" y="7143"/>
                </a:cubicBezTo>
                <a:cubicBezTo>
                  <a:pt x="5475" y="7116"/>
                  <a:pt x="5475" y="7169"/>
                  <a:pt x="5502" y="7195"/>
                </a:cubicBezTo>
                <a:cubicBezTo>
                  <a:pt x="5502" y="7169"/>
                  <a:pt x="5488" y="7169"/>
                  <a:pt x="5488" y="7143"/>
                </a:cubicBezTo>
                <a:cubicBezTo>
                  <a:pt x="5488" y="7116"/>
                  <a:pt x="5502" y="7092"/>
                  <a:pt x="5502" y="7092"/>
                </a:cubicBezTo>
                <a:cubicBezTo>
                  <a:pt x="5530" y="7092"/>
                  <a:pt x="5530" y="7143"/>
                  <a:pt x="5542" y="7143"/>
                </a:cubicBezTo>
                <a:cubicBezTo>
                  <a:pt x="5542" y="7116"/>
                  <a:pt x="5542" y="7092"/>
                  <a:pt x="5542" y="7066"/>
                </a:cubicBezTo>
                <a:cubicBezTo>
                  <a:pt x="5570" y="7013"/>
                  <a:pt x="5542" y="6936"/>
                  <a:pt x="5530" y="6857"/>
                </a:cubicBezTo>
                <a:cubicBezTo>
                  <a:pt x="5530" y="6857"/>
                  <a:pt x="5530" y="6831"/>
                  <a:pt x="5530" y="6806"/>
                </a:cubicBezTo>
                <a:cubicBezTo>
                  <a:pt x="5530" y="6780"/>
                  <a:pt x="5530" y="6754"/>
                  <a:pt x="5530" y="6754"/>
                </a:cubicBezTo>
                <a:cubicBezTo>
                  <a:pt x="5530" y="6754"/>
                  <a:pt x="5530" y="6754"/>
                  <a:pt x="5542" y="6754"/>
                </a:cubicBezTo>
                <a:cubicBezTo>
                  <a:pt x="5542" y="6677"/>
                  <a:pt x="5516" y="6703"/>
                  <a:pt x="5502" y="6677"/>
                </a:cubicBezTo>
                <a:cubicBezTo>
                  <a:pt x="5502" y="6650"/>
                  <a:pt x="5488" y="6624"/>
                  <a:pt x="5488" y="6598"/>
                </a:cubicBezTo>
                <a:cubicBezTo>
                  <a:pt x="5584" y="6547"/>
                  <a:pt x="5746" y="6312"/>
                  <a:pt x="5665" y="6079"/>
                </a:cubicBezTo>
                <a:cubicBezTo>
                  <a:pt x="5637" y="6029"/>
                  <a:pt x="5570" y="5976"/>
                  <a:pt x="5556" y="5899"/>
                </a:cubicBezTo>
                <a:cubicBezTo>
                  <a:pt x="5570" y="5873"/>
                  <a:pt x="5584" y="5846"/>
                  <a:pt x="5597" y="5794"/>
                </a:cubicBezTo>
                <a:lnTo>
                  <a:pt x="5610" y="5769"/>
                </a:lnTo>
                <a:cubicBezTo>
                  <a:pt x="5610" y="5743"/>
                  <a:pt x="5624" y="5769"/>
                  <a:pt x="5637" y="5743"/>
                </a:cubicBezTo>
                <a:cubicBezTo>
                  <a:pt x="5637" y="5717"/>
                  <a:pt x="5624" y="5690"/>
                  <a:pt x="5624" y="5664"/>
                </a:cubicBezTo>
                <a:cubicBezTo>
                  <a:pt x="5624" y="5640"/>
                  <a:pt x="5624" y="5640"/>
                  <a:pt x="5610" y="5613"/>
                </a:cubicBezTo>
                <a:cubicBezTo>
                  <a:pt x="5610" y="5613"/>
                  <a:pt x="5624" y="5587"/>
                  <a:pt x="5624" y="5561"/>
                </a:cubicBezTo>
                <a:cubicBezTo>
                  <a:pt x="5610" y="5561"/>
                  <a:pt x="5597" y="5561"/>
                  <a:pt x="5570" y="5561"/>
                </a:cubicBezTo>
                <a:cubicBezTo>
                  <a:pt x="5584" y="5510"/>
                  <a:pt x="5610" y="5484"/>
                  <a:pt x="5624" y="5407"/>
                </a:cubicBezTo>
                <a:cubicBezTo>
                  <a:pt x="5610" y="5407"/>
                  <a:pt x="5597" y="5378"/>
                  <a:pt x="5584" y="5354"/>
                </a:cubicBezTo>
                <a:cubicBezTo>
                  <a:pt x="5570" y="5302"/>
                  <a:pt x="5610" y="5225"/>
                  <a:pt x="5637" y="5225"/>
                </a:cubicBezTo>
                <a:cubicBezTo>
                  <a:pt x="5677" y="5251"/>
                  <a:pt x="5705" y="5275"/>
                  <a:pt x="5746" y="5302"/>
                </a:cubicBezTo>
                <a:cubicBezTo>
                  <a:pt x="5800" y="5302"/>
                  <a:pt x="5840" y="5251"/>
                  <a:pt x="5867" y="5251"/>
                </a:cubicBezTo>
                <a:cubicBezTo>
                  <a:pt x="5908" y="5275"/>
                  <a:pt x="5948" y="5378"/>
                  <a:pt x="5975" y="5407"/>
                </a:cubicBezTo>
                <a:cubicBezTo>
                  <a:pt x="5961" y="5431"/>
                  <a:pt x="5961" y="5431"/>
                  <a:pt x="5975" y="5457"/>
                </a:cubicBezTo>
                <a:cubicBezTo>
                  <a:pt x="6003" y="5484"/>
                  <a:pt x="6043" y="5510"/>
                  <a:pt x="6069" y="5537"/>
                </a:cubicBezTo>
                <a:cubicBezTo>
                  <a:pt x="6097" y="5537"/>
                  <a:pt x="6097" y="5510"/>
                  <a:pt x="6110" y="5510"/>
                </a:cubicBezTo>
                <a:cubicBezTo>
                  <a:pt x="6110" y="5510"/>
                  <a:pt x="6110" y="5537"/>
                  <a:pt x="6124" y="5537"/>
                </a:cubicBezTo>
                <a:cubicBezTo>
                  <a:pt x="6124" y="5561"/>
                  <a:pt x="6110" y="5561"/>
                  <a:pt x="6110" y="5561"/>
                </a:cubicBezTo>
                <a:cubicBezTo>
                  <a:pt x="6069" y="5613"/>
                  <a:pt x="6138" y="5794"/>
                  <a:pt x="6110" y="5873"/>
                </a:cubicBezTo>
                <a:cubicBezTo>
                  <a:pt x="6110" y="5873"/>
                  <a:pt x="6097" y="5873"/>
                  <a:pt x="6084" y="5873"/>
                </a:cubicBezTo>
                <a:cubicBezTo>
                  <a:pt x="6084" y="5899"/>
                  <a:pt x="6084" y="5925"/>
                  <a:pt x="6097" y="5925"/>
                </a:cubicBezTo>
                <a:cubicBezTo>
                  <a:pt x="6138" y="5899"/>
                  <a:pt x="6164" y="5873"/>
                  <a:pt x="6192" y="5950"/>
                </a:cubicBezTo>
                <a:cubicBezTo>
                  <a:pt x="6192" y="5976"/>
                  <a:pt x="6192" y="5976"/>
                  <a:pt x="6192" y="5976"/>
                </a:cubicBezTo>
                <a:cubicBezTo>
                  <a:pt x="6192" y="6002"/>
                  <a:pt x="6205" y="6002"/>
                  <a:pt x="6205" y="6002"/>
                </a:cubicBezTo>
                <a:cubicBezTo>
                  <a:pt x="6218" y="6002"/>
                  <a:pt x="6259" y="6002"/>
                  <a:pt x="6273" y="5976"/>
                </a:cubicBezTo>
                <a:cubicBezTo>
                  <a:pt x="6287" y="5950"/>
                  <a:pt x="6287" y="5925"/>
                  <a:pt x="6299" y="5899"/>
                </a:cubicBezTo>
                <a:cubicBezTo>
                  <a:pt x="6313" y="5899"/>
                  <a:pt x="6313" y="5950"/>
                  <a:pt x="6327" y="5950"/>
                </a:cubicBezTo>
                <a:cubicBezTo>
                  <a:pt x="6327" y="5873"/>
                  <a:pt x="6354" y="5846"/>
                  <a:pt x="6367" y="5794"/>
                </a:cubicBezTo>
                <a:cubicBezTo>
                  <a:pt x="6340" y="5717"/>
                  <a:pt x="6367" y="5743"/>
                  <a:pt x="6394" y="5717"/>
                </a:cubicBezTo>
                <a:cubicBezTo>
                  <a:pt x="6394" y="5690"/>
                  <a:pt x="6408" y="5664"/>
                  <a:pt x="6408" y="5664"/>
                </a:cubicBezTo>
                <a:cubicBezTo>
                  <a:pt x="6434" y="5690"/>
                  <a:pt x="6488" y="5846"/>
                  <a:pt x="6516" y="5925"/>
                </a:cubicBezTo>
                <a:cubicBezTo>
                  <a:pt x="6516" y="5950"/>
                  <a:pt x="6503" y="5950"/>
                  <a:pt x="6516" y="5976"/>
                </a:cubicBezTo>
                <a:cubicBezTo>
                  <a:pt x="6516" y="5976"/>
                  <a:pt x="6516" y="5976"/>
                  <a:pt x="6529" y="5976"/>
                </a:cubicBezTo>
                <a:cubicBezTo>
                  <a:pt x="6529" y="6079"/>
                  <a:pt x="6569" y="6029"/>
                  <a:pt x="6583" y="6106"/>
                </a:cubicBezTo>
                <a:cubicBezTo>
                  <a:pt x="6569" y="6106"/>
                  <a:pt x="6569" y="6132"/>
                  <a:pt x="6557" y="6132"/>
                </a:cubicBezTo>
                <a:cubicBezTo>
                  <a:pt x="6569" y="6158"/>
                  <a:pt x="6597" y="6182"/>
                  <a:pt x="6611" y="6209"/>
                </a:cubicBezTo>
                <a:lnTo>
                  <a:pt x="6611" y="6235"/>
                </a:lnTo>
                <a:cubicBezTo>
                  <a:pt x="6597" y="6262"/>
                  <a:pt x="6569" y="6235"/>
                  <a:pt x="6557" y="6235"/>
                </a:cubicBezTo>
                <a:cubicBezTo>
                  <a:pt x="6557" y="6262"/>
                  <a:pt x="6569" y="6341"/>
                  <a:pt x="6583" y="6341"/>
                </a:cubicBezTo>
                <a:cubicBezTo>
                  <a:pt x="6597" y="6341"/>
                  <a:pt x="6597" y="6341"/>
                  <a:pt x="6611" y="6341"/>
                </a:cubicBezTo>
                <a:cubicBezTo>
                  <a:pt x="6624" y="6365"/>
                  <a:pt x="6678" y="6418"/>
                  <a:pt x="6678" y="6468"/>
                </a:cubicBezTo>
                <a:cubicBezTo>
                  <a:pt x="6664" y="6494"/>
                  <a:pt x="6664" y="6494"/>
                  <a:pt x="6664" y="6521"/>
                </a:cubicBezTo>
                <a:cubicBezTo>
                  <a:pt x="6678" y="6521"/>
                  <a:pt x="6692" y="6494"/>
                  <a:pt x="6718" y="6521"/>
                </a:cubicBezTo>
                <a:cubicBezTo>
                  <a:pt x="6746" y="6521"/>
                  <a:pt x="6760" y="6547"/>
                  <a:pt x="6786" y="6574"/>
                </a:cubicBezTo>
                <a:cubicBezTo>
                  <a:pt x="6800" y="6574"/>
                  <a:pt x="6827" y="6598"/>
                  <a:pt x="6853" y="6598"/>
                </a:cubicBezTo>
                <a:cubicBezTo>
                  <a:pt x="6841" y="6650"/>
                  <a:pt x="6813" y="6650"/>
                  <a:pt x="6786" y="6650"/>
                </a:cubicBezTo>
                <a:cubicBezTo>
                  <a:pt x="6760" y="6677"/>
                  <a:pt x="6760" y="6703"/>
                  <a:pt x="6732" y="6727"/>
                </a:cubicBezTo>
                <a:cubicBezTo>
                  <a:pt x="6718" y="6727"/>
                  <a:pt x="6705" y="6727"/>
                  <a:pt x="6705" y="6727"/>
                </a:cubicBezTo>
                <a:cubicBezTo>
                  <a:pt x="6692" y="6754"/>
                  <a:pt x="6678" y="6780"/>
                  <a:pt x="6678" y="6806"/>
                </a:cubicBezTo>
                <a:cubicBezTo>
                  <a:pt x="6705" y="6806"/>
                  <a:pt x="6732" y="6806"/>
                  <a:pt x="6746" y="6780"/>
                </a:cubicBezTo>
                <a:cubicBezTo>
                  <a:pt x="6786" y="6727"/>
                  <a:pt x="6813" y="6624"/>
                  <a:pt x="6881" y="6727"/>
                </a:cubicBezTo>
                <a:cubicBezTo>
                  <a:pt x="6867" y="6727"/>
                  <a:pt x="6867" y="6754"/>
                  <a:pt x="6867" y="6754"/>
                </a:cubicBezTo>
                <a:cubicBezTo>
                  <a:pt x="6867" y="6780"/>
                  <a:pt x="6867" y="6780"/>
                  <a:pt x="6867" y="6780"/>
                </a:cubicBezTo>
                <a:cubicBezTo>
                  <a:pt x="6881" y="6780"/>
                  <a:pt x="6895" y="6754"/>
                  <a:pt x="6908" y="6754"/>
                </a:cubicBezTo>
                <a:cubicBezTo>
                  <a:pt x="6921" y="6754"/>
                  <a:pt x="6948" y="6806"/>
                  <a:pt x="6962" y="6831"/>
                </a:cubicBezTo>
                <a:cubicBezTo>
                  <a:pt x="6948" y="6857"/>
                  <a:pt x="6948" y="6910"/>
                  <a:pt x="6935" y="6936"/>
                </a:cubicBezTo>
                <a:cubicBezTo>
                  <a:pt x="6948" y="6936"/>
                  <a:pt x="6948" y="6962"/>
                  <a:pt x="6962" y="6989"/>
                </a:cubicBezTo>
                <a:cubicBezTo>
                  <a:pt x="6948" y="7013"/>
                  <a:pt x="6908" y="7092"/>
                  <a:pt x="6881" y="7116"/>
                </a:cubicBezTo>
                <a:cubicBezTo>
                  <a:pt x="6853" y="7116"/>
                  <a:pt x="6813" y="7116"/>
                  <a:pt x="6786" y="7116"/>
                </a:cubicBezTo>
                <a:cubicBezTo>
                  <a:pt x="6773" y="7169"/>
                  <a:pt x="6746" y="7195"/>
                  <a:pt x="6732" y="7222"/>
                </a:cubicBezTo>
                <a:cubicBezTo>
                  <a:pt x="6705" y="7272"/>
                  <a:pt x="6651" y="7272"/>
                  <a:pt x="6611" y="7298"/>
                </a:cubicBezTo>
                <a:cubicBezTo>
                  <a:pt x="6569" y="7298"/>
                  <a:pt x="6529" y="7272"/>
                  <a:pt x="6503" y="7272"/>
                </a:cubicBezTo>
                <a:cubicBezTo>
                  <a:pt x="6462" y="7272"/>
                  <a:pt x="6434" y="7298"/>
                  <a:pt x="6394" y="7272"/>
                </a:cubicBezTo>
                <a:cubicBezTo>
                  <a:pt x="6367" y="7272"/>
                  <a:pt x="6327" y="7272"/>
                  <a:pt x="6299" y="7298"/>
                </a:cubicBezTo>
                <a:cubicBezTo>
                  <a:pt x="6259" y="7325"/>
                  <a:pt x="6273" y="7402"/>
                  <a:pt x="6245" y="7428"/>
                </a:cubicBezTo>
                <a:cubicBezTo>
                  <a:pt x="6232" y="7454"/>
                  <a:pt x="6192" y="7428"/>
                  <a:pt x="6178" y="7454"/>
                </a:cubicBezTo>
                <a:cubicBezTo>
                  <a:pt x="6124" y="7531"/>
                  <a:pt x="6043" y="7687"/>
                  <a:pt x="6016" y="7817"/>
                </a:cubicBezTo>
                <a:cubicBezTo>
                  <a:pt x="6056" y="7764"/>
                  <a:pt x="6084" y="7687"/>
                  <a:pt x="6124" y="7610"/>
                </a:cubicBezTo>
                <a:cubicBezTo>
                  <a:pt x="6164" y="7558"/>
                  <a:pt x="6232" y="7531"/>
                  <a:pt x="6299" y="7481"/>
                </a:cubicBezTo>
                <a:cubicBezTo>
                  <a:pt x="6354" y="7428"/>
                  <a:pt x="6422" y="7428"/>
                  <a:pt x="6434" y="7531"/>
                </a:cubicBezTo>
                <a:cubicBezTo>
                  <a:pt x="6434" y="7558"/>
                  <a:pt x="6380" y="7635"/>
                  <a:pt x="6354" y="7635"/>
                </a:cubicBezTo>
                <a:cubicBezTo>
                  <a:pt x="6354" y="7610"/>
                  <a:pt x="6340" y="7610"/>
                  <a:pt x="6340" y="7610"/>
                </a:cubicBezTo>
                <a:cubicBezTo>
                  <a:pt x="6327" y="7610"/>
                  <a:pt x="6313" y="7610"/>
                  <a:pt x="6299" y="7635"/>
                </a:cubicBezTo>
                <a:cubicBezTo>
                  <a:pt x="6327" y="7635"/>
                  <a:pt x="6340" y="7661"/>
                  <a:pt x="6354" y="7687"/>
                </a:cubicBezTo>
                <a:cubicBezTo>
                  <a:pt x="6367" y="7687"/>
                  <a:pt x="6380" y="7661"/>
                  <a:pt x="6380" y="7661"/>
                </a:cubicBezTo>
                <a:cubicBezTo>
                  <a:pt x="6394" y="7661"/>
                  <a:pt x="6394" y="7661"/>
                  <a:pt x="6394" y="7661"/>
                </a:cubicBezTo>
                <a:cubicBezTo>
                  <a:pt x="6408" y="7661"/>
                  <a:pt x="6408" y="7661"/>
                  <a:pt x="6408" y="7661"/>
                </a:cubicBezTo>
                <a:cubicBezTo>
                  <a:pt x="6408" y="7687"/>
                  <a:pt x="6394" y="7687"/>
                  <a:pt x="6394" y="7687"/>
                </a:cubicBezTo>
                <a:cubicBezTo>
                  <a:pt x="6380" y="7740"/>
                  <a:pt x="6380" y="7740"/>
                  <a:pt x="6367" y="7764"/>
                </a:cubicBezTo>
                <a:cubicBezTo>
                  <a:pt x="6380" y="7764"/>
                  <a:pt x="6394" y="7764"/>
                  <a:pt x="6394" y="7793"/>
                </a:cubicBezTo>
                <a:cubicBezTo>
                  <a:pt x="6394" y="7793"/>
                  <a:pt x="6394" y="7817"/>
                  <a:pt x="6394" y="7843"/>
                </a:cubicBezTo>
                <a:cubicBezTo>
                  <a:pt x="6408" y="7817"/>
                  <a:pt x="6408" y="7817"/>
                  <a:pt x="6408" y="7843"/>
                </a:cubicBezTo>
                <a:cubicBezTo>
                  <a:pt x="6394" y="7896"/>
                  <a:pt x="6434" y="7896"/>
                  <a:pt x="6462" y="7920"/>
                </a:cubicBezTo>
                <a:cubicBezTo>
                  <a:pt x="6448" y="7920"/>
                  <a:pt x="6448" y="7920"/>
                  <a:pt x="6448" y="7920"/>
                </a:cubicBezTo>
                <a:cubicBezTo>
                  <a:pt x="6462" y="7947"/>
                  <a:pt x="6462" y="7947"/>
                  <a:pt x="6462" y="7947"/>
                </a:cubicBezTo>
                <a:cubicBezTo>
                  <a:pt x="6476" y="7947"/>
                  <a:pt x="6476" y="7947"/>
                  <a:pt x="6476" y="7947"/>
                </a:cubicBezTo>
                <a:cubicBezTo>
                  <a:pt x="6488" y="7947"/>
                  <a:pt x="6488" y="7973"/>
                  <a:pt x="6488" y="7973"/>
                </a:cubicBezTo>
                <a:cubicBezTo>
                  <a:pt x="6503" y="7973"/>
                  <a:pt x="6516" y="7947"/>
                  <a:pt x="6529" y="7973"/>
                </a:cubicBezTo>
                <a:lnTo>
                  <a:pt x="6543" y="7973"/>
                </a:lnTo>
                <a:cubicBezTo>
                  <a:pt x="6557" y="7973"/>
                  <a:pt x="6557" y="7947"/>
                  <a:pt x="6569" y="7947"/>
                </a:cubicBezTo>
                <a:cubicBezTo>
                  <a:pt x="6583" y="7999"/>
                  <a:pt x="6583" y="7973"/>
                  <a:pt x="6611" y="7973"/>
                </a:cubicBezTo>
                <a:cubicBezTo>
                  <a:pt x="6611" y="7973"/>
                  <a:pt x="6611" y="7999"/>
                  <a:pt x="6624" y="7999"/>
                </a:cubicBezTo>
                <a:cubicBezTo>
                  <a:pt x="6611" y="7999"/>
                  <a:pt x="6611" y="7999"/>
                  <a:pt x="6611" y="8026"/>
                </a:cubicBezTo>
                <a:cubicBezTo>
                  <a:pt x="6624" y="8026"/>
                  <a:pt x="6637" y="8026"/>
                  <a:pt x="6637" y="8050"/>
                </a:cubicBezTo>
                <a:lnTo>
                  <a:pt x="6624" y="8050"/>
                </a:lnTo>
                <a:cubicBezTo>
                  <a:pt x="6624" y="8050"/>
                  <a:pt x="6624" y="8050"/>
                  <a:pt x="6611" y="8050"/>
                </a:cubicBezTo>
                <a:lnTo>
                  <a:pt x="6597" y="8050"/>
                </a:lnTo>
                <a:cubicBezTo>
                  <a:pt x="6597" y="8050"/>
                  <a:pt x="6597" y="8050"/>
                  <a:pt x="6597" y="8076"/>
                </a:cubicBezTo>
                <a:cubicBezTo>
                  <a:pt x="6569" y="8076"/>
                  <a:pt x="6529" y="8103"/>
                  <a:pt x="6503" y="8129"/>
                </a:cubicBezTo>
                <a:cubicBezTo>
                  <a:pt x="6503" y="8129"/>
                  <a:pt x="6503" y="8129"/>
                  <a:pt x="6503" y="8103"/>
                </a:cubicBezTo>
                <a:cubicBezTo>
                  <a:pt x="6503" y="8103"/>
                  <a:pt x="6503" y="8103"/>
                  <a:pt x="6488" y="8129"/>
                </a:cubicBezTo>
                <a:cubicBezTo>
                  <a:pt x="6488" y="8155"/>
                  <a:pt x="6476" y="8129"/>
                  <a:pt x="6476" y="8155"/>
                </a:cubicBezTo>
                <a:cubicBezTo>
                  <a:pt x="6476" y="8155"/>
                  <a:pt x="6462" y="8155"/>
                  <a:pt x="6448" y="8155"/>
                </a:cubicBezTo>
                <a:lnTo>
                  <a:pt x="6462" y="8129"/>
                </a:lnTo>
                <a:cubicBezTo>
                  <a:pt x="6448" y="8129"/>
                  <a:pt x="6448" y="8129"/>
                  <a:pt x="6448" y="8129"/>
                </a:cubicBezTo>
                <a:cubicBezTo>
                  <a:pt x="6448" y="8155"/>
                  <a:pt x="6448" y="8155"/>
                  <a:pt x="6448" y="8155"/>
                </a:cubicBezTo>
                <a:cubicBezTo>
                  <a:pt x="6434" y="8155"/>
                  <a:pt x="6434" y="8155"/>
                  <a:pt x="6434" y="8155"/>
                </a:cubicBezTo>
                <a:cubicBezTo>
                  <a:pt x="6434" y="8155"/>
                  <a:pt x="6434" y="8155"/>
                  <a:pt x="6434" y="8179"/>
                </a:cubicBezTo>
                <a:cubicBezTo>
                  <a:pt x="6408" y="8179"/>
                  <a:pt x="6408" y="8232"/>
                  <a:pt x="6394" y="8259"/>
                </a:cubicBezTo>
                <a:lnTo>
                  <a:pt x="6380" y="8259"/>
                </a:lnTo>
                <a:cubicBezTo>
                  <a:pt x="6380" y="8259"/>
                  <a:pt x="6367" y="8259"/>
                  <a:pt x="6367" y="8283"/>
                </a:cubicBezTo>
                <a:cubicBezTo>
                  <a:pt x="6367" y="8283"/>
                  <a:pt x="6354" y="8283"/>
                  <a:pt x="6354" y="8311"/>
                </a:cubicBezTo>
                <a:cubicBezTo>
                  <a:pt x="6354" y="8283"/>
                  <a:pt x="6354" y="8283"/>
                  <a:pt x="6340" y="8283"/>
                </a:cubicBezTo>
                <a:cubicBezTo>
                  <a:pt x="6340" y="8283"/>
                  <a:pt x="6340" y="8259"/>
                  <a:pt x="6327" y="8259"/>
                </a:cubicBezTo>
                <a:cubicBezTo>
                  <a:pt x="6327" y="8232"/>
                  <a:pt x="6313" y="8179"/>
                  <a:pt x="6327" y="8155"/>
                </a:cubicBezTo>
                <a:cubicBezTo>
                  <a:pt x="6327" y="8155"/>
                  <a:pt x="6327" y="8155"/>
                  <a:pt x="6340" y="8155"/>
                </a:cubicBezTo>
                <a:cubicBezTo>
                  <a:pt x="6327" y="8155"/>
                  <a:pt x="6327" y="8155"/>
                  <a:pt x="6313" y="8155"/>
                </a:cubicBezTo>
                <a:cubicBezTo>
                  <a:pt x="6327" y="8155"/>
                  <a:pt x="6327" y="8129"/>
                  <a:pt x="6340" y="8129"/>
                </a:cubicBezTo>
                <a:cubicBezTo>
                  <a:pt x="6354" y="8103"/>
                  <a:pt x="6408" y="8026"/>
                  <a:pt x="6434" y="8026"/>
                </a:cubicBezTo>
                <a:cubicBezTo>
                  <a:pt x="6434" y="8050"/>
                  <a:pt x="6434" y="8050"/>
                  <a:pt x="6434" y="8050"/>
                </a:cubicBezTo>
                <a:cubicBezTo>
                  <a:pt x="6434" y="8050"/>
                  <a:pt x="6434" y="8050"/>
                  <a:pt x="6434" y="8076"/>
                </a:cubicBezTo>
                <a:cubicBezTo>
                  <a:pt x="6434" y="8050"/>
                  <a:pt x="6434" y="8050"/>
                  <a:pt x="6434" y="8050"/>
                </a:cubicBezTo>
                <a:cubicBezTo>
                  <a:pt x="6462" y="8050"/>
                  <a:pt x="6462" y="8026"/>
                  <a:pt x="6488" y="8026"/>
                </a:cubicBezTo>
                <a:cubicBezTo>
                  <a:pt x="6462" y="8026"/>
                  <a:pt x="6422" y="7999"/>
                  <a:pt x="6394" y="8026"/>
                </a:cubicBezTo>
                <a:cubicBezTo>
                  <a:pt x="6408" y="7999"/>
                  <a:pt x="6422" y="7973"/>
                  <a:pt x="6434" y="7947"/>
                </a:cubicBezTo>
                <a:cubicBezTo>
                  <a:pt x="6422" y="7947"/>
                  <a:pt x="6422" y="7973"/>
                  <a:pt x="6422" y="7973"/>
                </a:cubicBezTo>
                <a:cubicBezTo>
                  <a:pt x="6422" y="7947"/>
                  <a:pt x="6408" y="7947"/>
                  <a:pt x="6408" y="7947"/>
                </a:cubicBezTo>
                <a:cubicBezTo>
                  <a:pt x="6408" y="7973"/>
                  <a:pt x="6408" y="7973"/>
                  <a:pt x="6408" y="7999"/>
                </a:cubicBezTo>
                <a:cubicBezTo>
                  <a:pt x="6367" y="7999"/>
                  <a:pt x="6367" y="8050"/>
                  <a:pt x="6327" y="8050"/>
                </a:cubicBezTo>
                <a:cubicBezTo>
                  <a:pt x="6327" y="8050"/>
                  <a:pt x="6327" y="8026"/>
                  <a:pt x="6313" y="8026"/>
                </a:cubicBezTo>
                <a:lnTo>
                  <a:pt x="6327" y="8050"/>
                </a:lnTo>
                <a:cubicBezTo>
                  <a:pt x="6313" y="8050"/>
                  <a:pt x="6313" y="8050"/>
                  <a:pt x="6299" y="8076"/>
                </a:cubicBezTo>
                <a:cubicBezTo>
                  <a:pt x="6287" y="8050"/>
                  <a:pt x="6273" y="8050"/>
                  <a:pt x="6259" y="8076"/>
                </a:cubicBezTo>
                <a:cubicBezTo>
                  <a:pt x="6259" y="8050"/>
                  <a:pt x="6259" y="8050"/>
                  <a:pt x="6259" y="8050"/>
                </a:cubicBezTo>
                <a:lnTo>
                  <a:pt x="6259" y="8076"/>
                </a:lnTo>
                <a:lnTo>
                  <a:pt x="6259" y="8103"/>
                </a:lnTo>
                <a:cubicBezTo>
                  <a:pt x="6259" y="8103"/>
                  <a:pt x="6259" y="8103"/>
                  <a:pt x="6273" y="8103"/>
                </a:cubicBezTo>
                <a:cubicBezTo>
                  <a:pt x="6273" y="8103"/>
                  <a:pt x="6273" y="8103"/>
                  <a:pt x="6259" y="8103"/>
                </a:cubicBezTo>
                <a:cubicBezTo>
                  <a:pt x="6245" y="8129"/>
                  <a:pt x="6245" y="8129"/>
                  <a:pt x="6232" y="8129"/>
                </a:cubicBezTo>
                <a:cubicBezTo>
                  <a:pt x="6232" y="8155"/>
                  <a:pt x="6232" y="8129"/>
                  <a:pt x="6232" y="8155"/>
                </a:cubicBezTo>
                <a:cubicBezTo>
                  <a:pt x="6218" y="8155"/>
                  <a:pt x="6218" y="8129"/>
                  <a:pt x="6218" y="8129"/>
                </a:cubicBezTo>
                <a:cubicBezTo>
                  <a:pt x="6205" y="8155"/>
                  <a:pt x="6205" y="8155"/>
                  <a:pt x="6192" y="8179"/>
                </a:cubicBezTo>
                <a:cubicBezTo>
                  <a:pt x="6192" y="8155"/>
                  <a:pt x="6192" y="8155"/>
                  <a:pt x="6192" y="8155"/>
                </a:cubicBezTo>
                <a:cubicBezTo>
                  <a:pt x="6178" y="8155"/>
                  <a:pt x="6178" y="8155"/>
                  <a:pt x="6164" y="8155"/>
                </a:cubicBezTo>
                <a:cubicBezTo>
                  <a:pt x="6164" y="8179"/>
                  <a:pt x="6164" y="8179"/>
                  <a:pt x="6164" y="8179"/>
                </a:cubicBezTo>
                <a:cubicBezTo>
                  <a:pt x="6164" y="8179"/>
                  <a:pt x="6164" y="8179"/>
                  <a:pt x="6150" y="8179"/>
                </a:cubicBezTo>
                <a:cubicBezTo>
                  <a:pt x="6150" y="8155"/>
                  <a:pt x="6150" y="8155"/>
                  <a:pt x="6164" y="8155"/>
                </a:cubicBezTo>
                <a:cubicBezTo>
                  <a:pt x="6150" y="8155"/>
                  <a:pt x="6150" y="8155"/>
                  <a:pt x="6150" y="8155"/>
                </a:cubicBezTo>
                <a:cubicBezTo>
                  <a:pt x="6150" y="8179"/>
                  <a:pt x="6138" y="8206"/>
                  <a:pt x="6124" y="8232"/>
                </a:cubicBezTo>
                <a:cubicBezTo>
                  <a:pt x="6124" y="8232"/>
                  <a:pt x="6124" y="8232"/>
                  <a:pt x="6110" y="8232"/>
                </a:cubicBezTo>
                <a:cubicBezTo>
                  <a:pt x="6110" y="8232"/>
                  <a:pt x="6110" y="8232"/>
                  <a:pt x="6110" y="8259"/>
                </a:cubicBezTo>
                <a:cubicBezTo>
                  <a:pt x="6110" y="8259"/>
                  <a:pt x="6110" y="8232"/>
                  <a:pt x="6097" y="8232"/>
                </a:cubicBezTo>
                <a:cubicBezTo>
                  <a:pt x="6097" y="8259"/>
                  <a:pt x="6097" y="8259"/>
                  <a:pt x="6097" y="8259"/>
                </a:cubicBezTo>
                <a:lnTo>
                  <a:pt x="6084" y="8259"/>
                </a:lnTo>
                <a:cubicBezTo>
                  <a:pt x="6084" y="8259"/>
                  <a:pt x="6084" y="8259"/>
                  <a:pt x="6084" y="8232"/>
                </a:cubicBezTo>
                <a:cubicBezTo>
                  <a:pt x="6084" y="8259"/>
                  <a:pt x="6069" y="8259"/>
                  <a:pt x="6069" y="8259"/>
                </a:cubicBezTo>
                <a:lnTo>
                  <a:pt x="6069" y="8283"/>
                </a:lnTo>
                <a:cubicBezTo>
                  <a:pt x="6043" y="8283"/>
                  <a:pt x="6029" y="8362"/>
                  <a:pt x="6029" y="8388"/>
                </a:cubicBezTo>
                <a:cubicBezTo>
                  <a:pt x="6029" y="8415"/>
                  <a:pt x="6029" y="8415"/>
                  <a:pt x="6043" y="8415"/>
                </a:cubicBezTo>
                <a:cubicBezTo>
                  <a:pt x="6029" y="8439"/>
                  <a:pt x="6016" y="8439"/>
                  <a:pt x="6016" y="8465"/>
                </a:cubicBezTo>
                <a:cubicBezTo>
                  <a:pt x="6043" y="8465"/>
                  <a:pt x="6043" y="8518"/>
                  <a:pt x="6056" y="8544"/>
                </a:cubicBezTo>
                <a:cubicBezTo>
                  <a:pt x="6069" y="8544"/>
                  <a:pt x="6069" y="8544"/>
                  <a:pt x="6084" y="8544"/>
                </a:cubicBezTo>
                <a:lnTo>
                  <a:pt x="6084" y="8518"/>
                </a:lnTo>
                <a:lnTo>
                  <a:pt x="6069" y="8518"/>
                </a:lnTo>
                <a:cubicBezTo>
                  <a:pt x="6069" y="8518"/>
                  <a:pt x="6069" y="8518"/>
                  <a:pt x="6069" y="8491"/>
                </a:cubicBezTo>
                <a:cubicBezTo>
                  <a:pt x="6084" y="8518"/>
                  <a:pt x="6084" y="8518"/>
                  <a:pt x="6084" y="8544"/>
                </a:cubicBezTo>
                <a:cubicBezTo>
                  <a:pt x="6069" y="8568"/>
                  <a:pt x="6056" y="8568"/>
                  <a:pt x="6043" y="8568"/>
                </a:cubicBezTo>
                <a:cubicBezTo>
                  <a:pt x="6043" y="8568"/>
                  <a:pt x="6043" y="8544"/>
                  <a:pt x="6029" y="8544"/>
                </a:cubicBezTo>
                <a:cubicBezTo>
                  <a:pt x="6029" y="8568"/>
                  <a:pt x="6016" y="8595"/>
                  <a:pt x="6003" y="8595"/>
                </a:cubicBezTo>
                <a:cubicBezTo>
                  <a:pt x="6003" y="8595"/>
                  <a:pt x="6003" y="8595"/>
                  <a:pt x="6003" y="8568"/>
                </a:cubicBezTo>
                <a:lnTo>
                  <a:pt x="6003" y="8544"/>
                </a:lnTo>
                <a:lnTo>
                  <a:pt x="5989" y="8544"/>
                </a:lnTo>
                <a:cubicBezTo>
                  <a:pt x="5989" y="8568"/>
                  <a:pt x="5989" y="8595"/>
                  <a:pt x="5989" y="8595"/>
                </a:cubicBezTo>
                <a:cubicBezTo>
                  <a:pt x="5921" y="8595"/>
                  <a:pt x="5867" y="8647"/>
                  <a:pt x="5826" y="8698"/>
                </a:cubicBezTo>
                <a:cubicBezTo>
                  <a:pt x="5840" y="8674"/>
                  <a:pt x="5840" y="8647"/>
                  <a:pt x="5840" y="8621"/>
                </a:cubicBezTo>
                <a:cubicBezTo>
                  <a:pt x="5840" y="8647"/>
                  <a:pt x="5826" y="8674"/>
                  <a:pt x="5826" y="8698"/>
                </a:cubicBezTo>
                <a:cubicBezTo>
                  <a:pt x="5826" y="8698"/>
                  <a:pt x="5826" y="8698"/>
                  <a:pt x="5813" y="8698"/>
                </a:cubicBezTo>
                <a:lnTo>
                  <a:pt x="5813" y="8724"/>
                </a:lnTo>
                <a:cubicBezTo>
                  <a:pt x="5826" y="8724"/>
                  <a:pt x="5826" y="8724"/>
                  <a:pt x="5840" y="8724"/>
                </a:cubicBezTo>
                <a:cubicBezTo>
                  <a:pt x="5826" y="8777"/>
                  <a:pt x="5826" y="8828"/>
                  <a:pt x="5813" y="8854"/>
                </a:cubicBezTo>
                <a:cubicBezTo>
                  <a:pt x="5813" y="8880"/>
                  <a:pt x="5786" y="8933"/>
                  <a:pt x="5772" y="8933"/>
                </a:cubicBezTo>
                <a:lnTo>
                  <a:pt x="5772" y="8907"/>
                </a:lnTo>
                <a:cubicBezTo>
                  <a:pt x="5746" y="8907"/>
                  <a:pt x="5746" y="8880"/>
                  <a:pt x="5731" y="8854"/>
                </a:cubicBezTo>
                <a:cubicBezTo>
                  <a:pt x="5746" y="8828"/>
                  <a:pt x="5746" y="8828"/>
                  <a:pt x="5746" y="8828"/>
                </a:cubicBezTo>
                <a:cubicBezTo>
                  <a:pt x="5746" y="8828"/>
                  <a:pt x="5746" y="8828"/>
                  <a:pt x="5731" y="8854"/>
                </a:cubicBezTo>
                <a:cubicBezTo>
                  <a:pt x="5731" y="8880"/>
                  <a:pt x="5746" y="8959"/>
                  <a:pt x="5772" y="8959"/>
                </a:cubicBezTo>
                <a:cubicBezTo>
                  <a:pt x="5772" y="8984"/>
                  <a:pt x="5772" y="8984"/>
                  <a:pt x="5772" y="9010"/>
                </a:cubicBezTo>
                <a:cubicBezTo>
                  <a:pt x="5759" y="9036"/>
                  <a:pt x="5759" y="9036"/>
                  <a:pt x="5746" y="9063"/>
                </a:cubicBezTo>
                <a:cubicBezTo>
                  <a:pt x="5746" y="9087"/>
                  <a:pt x="5731" y="9113"/>
                  <a:pt x="5731" y="9140"/>
                </a:cubicBezTo>
                <a:cubicBezTo>
                  <a:pt x="5719" y="9140"/>
                  <a:pt x="5719" y="9166"/>
                  <a:pt x="5719" y="9192"/>
                </a:cubicBezTo>
                <a:lnTo>
                  <a:pt x="5705" y="9192"/>
                </a:lnTo>
                <a:lnTo>
                  <a:pt x="5705" y="9166"/>
                </a:lnTo>
                <a:cubicBezTo>
                  <a:pt x="5719" y="9140"/>
                  <a:pt x="5719" y="9113"/>
                  <a:pt x="5731" y="9087"/>
                </a:cubicBezTo>
                <a:cubicBezTo>
                  <a:pt x="5731" y="9063"/>
                  <a:pt x="5731" y="9063"/>
                  <a:pt x="5719" y="9087"/>
                </a:cubicBezTo>
                <a:lnTo>
                  <a:pt x="5719" y="9063"/>
                </a:lnTo>
                <a:cubicBezTo>
                  <a:pt x="5719" y="9063"/>
                  <a:pt x="5719" y="9063"/>
                  <a:pt x="5719" y="9036"/>
                </a:cubicBezTo>
                <a:cubicBezTo>
                  <a:pt x="5719" y="9036"/>
                  <a:pt x="5719" y="9036"/>
                  <a:pt x="5719" y="9010"/>
                </a:cubicBezTo>
                <a:cubicBezTo>
                  <a:pt x="5719" y="9036"/>
                  <a:pt x="5705" y="9036"/>
                  <a:pt x="5705" y="9036"/>
                </a:cubicBezTo>
                <a:cubicBezTo>
                  <a:pt x="5705" y="9036"/>
                  <a:pt x="5705" y="9036"/>
                  <a:pt x="5691" y="9010"/>
                </a:cubicBezTo>
                <a:cubicBezTo>
                  <a:pt x="5691" y="8984"/>
                  <a:pt x="5705" y="8984"/>
                  <a:pt x="5705" y="8984"/>
                </a:cubicBezTo>
                <a:cubicBezTo>
                  <a:pt x="5691" y="8959"/>
                  <a:pt x="5691" y="8959"/>
                  <a:pt x="5691" y="8984"/>
                </a:cubicBezTo>
                <a:lnTo>
                  <a:pt x="5691" y="8959"/>
                </a:lnTo>
                <a:cubicBezTo>
                  <a:pt x="5691" y="8959"/>
                  <a:pt x="5691" y="8959"/>
                  <a:pt x="5705" y="8959"/>
                </a:cubicBezTo>
                <a:cubicBezTo>
                  <a:pt x="5705" y="8959"/>
                  <a:pt x="5705" y="8959"/>
                  <a:pt x="5705" y="8933"/>
                </a:cubicBezTo>
                <a:cubicBezTo>
                  <a:pt x="5691" y="8933"/>
                  <a:pt x="5691" y="8933"/>
                  <a:pt x="5691" y="8933"/>
                </a:cubicBezTo>
                <a:cubicBezTo>
                  <a:pt x="5705" y="8933"/>
                  <a:pt x="5705" y="8933"/>
                  <a:pt x="5705" y="8907"/>
                </a:cubicBezTo>
                <a:lnTo>
                  <a:pt x="5691" y="8907"/>
                </a:lnTo>
                <a:cubicBezTo>
                  <a:pt x="5691" y="8907"/>
                  <a:pt x="5691" y="8880"/>
                  <a:pt x="5705" y="8880"/>
                </a:cubicBezTo>
                <a:cubicBezTo>
                  <a:pt x="5705" y="8880"/>
                  <a:pt x="5705" y="8880"/>
                  <a:pt x="5719" y="8880"/>
                </a:cubicBezTo>
                <a:lnTo>
                  <a:pt x="5705" y="8880"/>
                </a:lnTo>
                <a:cubicBezTo>
                  <a:pt x="5705" y="8854"/>
                  <a:pt x="5705" y="8854"/>
                  <a:pt x="5719" y="8854"/>
                </a:cubicBezTo>
                <a:cubicBezTo>
                  <a:pt x="5705" y="8854"/>
                  <a:pt x="5705" y="8854"/>
                  <a:pt x="5705" y="8854"/>
                </a:cubicBezTo>
                <a:cubicBezTo>
                  <a:pt x="5705" y="8880"/>
                  <a:pt x="5705" y="8880"/>
                  <a:pt x="5691" y="8880"/>
                </a:cubicBezTo>
                <a:cubicBezTo>
                  <a:pt x="5691" y="8880"/>
                  <a:pt x="5691" y="8880"/>
                  <a:pt x="5691" y="8854"/>
                </a:cubicBezTo>
                <a:cubicBezTo>
                  <a:pt x="5691" y="8880"/>
                  <a:pt x="5691" y="8880"/>
                  <a:pt x="5691" y="8880"/>
                </a:cubicBezTo>
                <a:cubicBezTo>
                  <a:pt x="5691" y="8880"/>
                  <a:pt x="5691" y="8880"/>
                  <a:pt x="5691" y="8907"/>
                </a:cubicBezTo>
                <a:cubicBezTo>
                  <a:pt x="5677" y="8907"/>
                  <a:pt x="5677" y="8907"/>
                  <a:pt x="5677" y="8907"/>
                </a:cubicBezTo>
                <a:cubicBezTo>
                  <a:pt x="5691" y="8959"/>
                  <a:pt x="5677" y="8933"/>
                  <a:pt x="5677" y="8984"/>
                </a:cubicBezTo>
                <a:cubicBezTo>
                  <a:pt x="5677" y="8984"/>
                  <a:pt x="5677" y="9010"/>
                  <a:pt x="5691" y="9010"/>
                </a:cubicBezTo>
                <a:lnTo>
                  <a:pt x="5677" y="9010"/>
                </a:lnTo>
                <a:cubicBezTo>
                  <a:pt x="5677" y="9010"/>
                  <a:pt x="5677" y="9010"/>
                  <a:pt x="5665" y="8984"/>
                </a:cubicBezTo>
                <a:cubicBezTo>
                  <a:pt x="5677" y="9010"/>
                  <a:pt x="5691" y="9010"/>
                  <a:pt x="5691" y="9063"/>
                </a:cubicBezTo>
                <a:cubicBezTo>
                  <a:pt x="5677" y="9036"/>
                  <a:pt x="5665" y="9036"/>
                  <a:pt x="5651" y="9010"/>
                </a:cubicBezTo>
                <a:lnTo>
                  <a:pt x="5651" y="9036"/>
                </a:lnTo>
                <a:cubicBezTo>
                  <a:pt x="5651" y="9010"/>
                  <a:pt x="5651" y="9010"/>
                  <a:pt x="5624" y="9010"/>
                </a:cubicBezTo>
                <a:cubicBezTo>
                  <a:pt x="5624" y="9010"/>
                  <a:pt x="5624" y="9010"/>
                  <a:pt x="5624" y="8984"/>
                </a:cubicBezTo>
                <a:cubicBezTo>
                  <a:pt x="5637" y="8984"/>
                  <a:pt x="5637" y="8984"/>
                  <a:pt x="5637" y="8984"/>
                </a:cubicBezTo>
                <a:cubicBezTo>
                  <a:pt x="5637" y="8984"/>
                  <a:pt x="5637" y="8984"/>
                  <a:pt x="5624" y="8984"/>
                </a:cubicBezTo>
                <a:cubicBezTo>
                  <a:pt x="5624" y="9010"/>
                  <a:pt x="5624" y="9010"/>
                  <a:pt x="5624" y="9010"/>
                </a:cubicBezTo>
                <a:cubicBezTo>
                  <a:pt x="5651" y="9036"/>
                  <a:pt x="5691" y="9063"/>
                  <a:pt x="5691" y="9087"/>
                </a:cubicBezTo>
                <a:cubicBezTo>
                  <a:pt x="5691" y="9113"/>
                  <a:pt x="5691" y="9113"/>
                  <a:pt x="5677" y="9113"/>
                </a:cubicBezTo>
                <a:cubicBezTo>
                  <a:pt x="5677" y="9087"/>
                  <a:pt x="5665" y="9087"/>
                  <a:pt x="5665" y="9063"/>
                </a:cubicBezTo>
                <a:cubicBezTo>
                  <a:pt x="5665" y="9113"/>
                  <a:pt x="5677" y="9113"/>
                  <a:pt x="5691" y="9140"/>
                </a:cubicBezTo>
                <a:cubicBezTo>
                  <a:pt x="5691" y="9140"/>
                  <a:pt x="5691" y="9140"/>
                  <a:pt x="5691" y="9166"/>
                </a:cubicBezTo>
                <a:cubicBezTo>
                  <a:pt x="5691" y="9166"/>
                  <a:pt x="5691" y="9166"/>
                  <a:pt x="5677" y="9140"/>
                </a:cubicBezTo>
                <a:cubicBezTo>
                  <a:pt x="5677" y="9166"/>
                  <a:pt x="5677" y="9166"/>
                  <a:pt x="5677" y="9166"/>
                </a:cubicBezTo>
                <a:lnTo>
                  <a:pt x="5665" y="9140"/>
                </a:lnTo>
                <a:cubicBezTo>
                  <a:pt x="5677" y="9166"/>
                  <a:pt x="5677" y="9166"/>
                  <a:pt x="5691" y="9192"/>
                </a:cubicBezTo>
                <a:cubicBezTo>
                  <a:pt x="5691" y="9192"/>
                  <a:pt x="5691" y="9192"/>
                  <a:pt x="5691" y="9216"/>
                </a:cubicBezTo>
                <a:cubicBezTo>
                  <a:pt x="5677" y="9216"/>
                  <a:pt x="5677" y="9216"/>
                  <a:pt x="5677" y="9192"/>
                </a:cubicBezTo>
                <a:cubicBezTo>
                  <a:pt x="5677" y="9192"/>
                  <a:pt x="5665" y="9166"/>
                  <a:pt x="5651" y="9166"/>
                </a:cubicBezTo>
                <a:cubicBezTo>
                  <a:pt x="5665" y="9192"/>
                  <a:pt x="5677" y="9192"/>
                  <a:pt x="5677" y="9216"/>
                </a:cubicBezTo>
                <a:cubicBezTo>
                  <a:pt x="5705" y="9216"/>
                  <a:pt x="5719" y="9216"/>
                  <a:pt x="5719" y="9269"/>
                </a:cubicBezTo>
                <a:cubicBezTo>
                  <a:pt x="5719" y="9245"/>
                  <a:pt x="5719" y="9245"/>
                  <a:pt x="5719" y="9245"/>
                </a:cubicBezTo>
                <a:cubicBezTo>
                  <a:pt x="5719" y="9245"/>
                  <a:pt x="5719" y="9245"/>
                  <a:pt x="5705" y="9269"/>
                </a:cubicBezTo>
                <a:cubicBezTo>
                  <a:pt x="5719" y="9269"/>
                  <a:pt x="5719" y="9269"/>
                  <a:pt x="5719" y="9269"/>
                </a:cubicBezTo>
                <a:lnTo>
                  <a:pt x="5705" y="9269"/>
                </a:lnTo>
                <a:cubicBezTo>
                  <a:pt x="5719" y="9295"/>
                  <a:pt x="5719" y="9295"/>
                  <a:pt x="5719" y="9322"/>
                </a:cubicBezTo>
                <a:cubicBezTo>
                  <a:pt x="5705" y="9322"/>
                  <a:pt x="5705" y="9295"/>
                  <a:pt x="5691" y="9295"/>
                </a:cubicBezTo>
                <a:cubicBezTo>
                  <a:pt x="5705" y="9295"/>
                  <a:pt x="5705" y="9322"/>
                  <a:pt x="5705" y="9322"/>
                </a:cubicBezTo>
                <a:lnTo>
                  <a:pt x="5691" y="9322"/>
                </a:lnTo>
                <a:cubicBezTo>
                  <a:pt x="5691" y="9322"/>
                  <a:pt x="5691" y="9322"/>
                  <a:pt x="5677" y="9322"/>
                </a:cubicBezTo>
                <a:cubicBezTo>
                  <a:pt x="5691" y="9322"/>
                  <a:pt x="5691" y="9322"/>
                  <a:pt x="5691" y="9322"/>
                </a:cubicBezTo>
                <a:cubicBezTo>
                  <a:pt x="5677" y="9322"/>
                  <a:pt x="5677" y="9348"/>
                  <a:pt x="5677" y="9348"/>
                </a:cubicBezTo>
                <a:cubicBezTo>
                  <a:pt x="5665" y="9322"/>
                  <a:pt x="5665" y="9322"/>
                  <a:pt x="5665" y="9322"/>
                </a:cubicBezTo>
                <a:lnTo>
                  <a:pt x="5665" y="9295"/>
                </a:lnTo>
                <a:cubicBezTo>
                  <a:pt x="5665" y="9322"/>
                  <a:pt x="5665" y="9322"/>
                  <a:pt x="5665" y="9348"/>
                </a:cubicBezTo>
                <a:cubicBezTo>
                  <a:pt x="5677" y="9348"/>
                  <a:pt x="5691" y="9348"/>
                  <a:pt x="5705" y="9348"/>
                </a:cubicBezTo>
                <a:cubicBezTo>
                  <a:pt x="5705" y="9372"/>
                  <a:pt x="5705" y="9372"/>
                  <a:pt x="5705" y="9399"/>
                </a:cubicBezTo>
                <a:cubicBezTo>
                  <a:pt x="5705" y="9372"/>
                  <a:pt x="5705" y="9372"/>
                  <a:pt x="5705" y="9372"/>
                </a:cubicBezTo>
                <a:cubicBezTo>
                  <a:pt x="5705" y="9372"/>
                  <a:pt x="5705" y="9348"/>
                  <a:pt x="5719" y="9348"/>
                </a:cubicBezTo>
                <a:lnTo>
                  <a:pt x="5731" y="9372"/>
                </a:lnTo>
                <a:cubicBezTo>
                  <a:pt x="5731" y="9399"/>
                  <a:pt x="5719" y="9399"/>
                  <a:pt x="5719" y="9399"/>
                </a:cubicBezTo>
                <a:cubicBezTo>
                  <a:pt x="5705" y="9399"/>
                  <a:pt x="5705" y="9425"/>
                  <a:pt x="5705" y="9425"/>
                </a:cubicBezTo>
                <a:cubicBezTo>
                  <a:pt x="5677" y="9425"/>
                  <a:pt x="5677" y="9425"/>
                  <a:pt x="5665" y="9399"/>
                </a:cubicBezTo>
                <a:lnTo>
                  <a:pt x="5677" y="9425"/>
                </a:lnTo>
                <a:cubicBezTo>
                  <a:pt x="5665" y="9425"/>
                  <a:pt x="5651" y="9399"/>
                  <a:pt x="5651" y="9399"/>
                </a:cubicBezTo>
                <a:cubicBezTo>
                  <a:pt x="5651" y="9399"/>
                  <a:pt x="5651" y="9399"/>
                  <a:pt x="5651" y="9425"/>
                </a:cubicBezTo>
                <a:cubicBezTo>
                  <a:pt x="5665" y="9425"/>
                  <a:pt x="5677" y="9425"/>
                  <a:pt x="5677" y="9451"/>
                </a:cubicBezTo>
                <a:cubicBezTo>
                  <a:pt x="5665" y="9451"/>
                  <a:pt x="5677" y="9478"/>
                  <a:pt x="5665" y="9478"/>
                </a:cubicBezTo>
                <a:cubicBezTo>
                  <a:pt x="5651" y="9478"/>
                  <a:pt x="5651" y="9478"/>
                  <a:pt x="5651" y="9451"/>
                </a:cubicBezTo>
                <a:cubicBezTo>
                  <a:pt x="5651" y="9478"/>
                  <a:pt x="5651" y="9478"/>
                  <a:pt x="5651" y="9478"/>
                </a:cubicBezTo>
                <a:lnTo>
                  <a:pt x="5665" y="9478"/>
                </a:lnTo>
                <a:lnTo>
                  <a:pt x="5677" y="9478"/>
                </a:lnTo>
                <a:lnTo>
                  <a:pt x="5691" y="9478"/>
                </a:lnTo>
                <a:cubicBezTo>
                  <a:pt x="5677" y="9502"/>
                  <a:pt x="5677" y="9502"/>
                  <a:pt x="5677" y="9502"/>
                </a:cubicBezTo>
                <a:cubicBezTo>
                  <a:pt x="5665" y="9528"/>
                  <a:pt x="5637" y="9528"/>
                  <a:pt x="5624" y="9528"/>
                </a:cubicBezTo>
                <a:cubicBezTo>
                  <a:pt x="5610" y="9555"/>
                  <a:pt x="5597" y="9581"/>
                  <a:pt x="5584" y="9632"/>
                </a:cubicBezTo>
                <a:cubicBezTo>
                  <a:pt x="5570" y="9632"/>
                  <a:pt x="5542" y="9632"/>
                  <a:pt x="5530" y="9658"/>
                </a:cubicBezTo>
                <a:cubicBezTo>
                  <a:pt x="5516" y="9684"/>
                  <a:pt x="5516" y="9711"/>
                  <a:pt x="5502" y="9735"/>
                </a:cubicBezTo>
                <a:cubicBezTo>
                  <a:pt x="5488" y="9788"/>
                  <a:pt x="5461" y="9814"/>
                  <a:pt x="5421" y="9814"/>
                </a:cubicBezTo>
                <a:cubicBezTo>
                  <a:pt x="5421" y="9867"/>
                  <a:pt x="5407" y="9891"/>
                  <a:pt x="5393" y="9917"/>
                </a:cubicBezTo>
                <a:cubicBezTo>
                  <a:pt x="5381" y="9970"/>
                  <a:pt x="5381" y="9996"/>
                  <a:pt x="5367" y="10047"/>
                </a:cubicBezTo>
                <a:cubicBezTo>
                  <a:pt x="5353" y="10150"/>
                  <a:pt x="5407" y="10256"/>
                  <a:pt x="5421" y="10332"/>
                </a:cubicBezTo>
                <a:cubicBezTo>
                  <a:pt x="5435" y="10359"/>
                  <a:pt x="5435" y="10385"/>
                  <a:pt x="5435" y="10436"/>
                </a:cubicBezTo>
                <a:cubicBezTo>
                  <a:pt x="5435" y="10462"/>
                  <a:pt x="5448" y="10488"/>
                  <a:pt x="5461" y="10539"/>
                </a:cubicBezTo>
                <a:cubicBezTo>
                  <a:pt x="5475" y="10618"/>
                  <a:pt x="5448" y="10721"/>
                  <a:pt x="5435" y="10774"/>
                </a:cubicBezTo>
                <a:lnTo>
                  <a:pt x="5435" y="10748"/>
                </a:lnTo>
                <a:cubicBezTo>
                  <a:pt x="5421" y="10748"/>
                  <a:pt x="5407" y="10748"/>
                  <a:pt x="5393" y="10774"/>
                </a:cubicBezTo>
                <a:cubicBezTo>
                  <a:pt x="5393" y="10748"/>
                  <a:pt x="5381" y="10697"/>
                  <a:pt x="5381" y="10669"/>
                </a:cubicBezTo>
                <a:cubicBezTo>
                  <a:pt x="5340" y="10669"/>
                  <a:pt x="5353" y="10644"/>
                  <a:pt x="5340" y="10592"/>
                </a:cubicBezTo>
                <a:cubicBezTo>
                  <a:pt x="5327" y="10565"/>
                  <a:pt x="5327" y="10565"/>
                  <a:pt x="5327" y="10539"/>
                </a:cubicBezTo>
                <a:cubicBezTo>
                  <a:pt x="5327" y="10539"/>
                  <a:pt x="5327" y="10539"/>
                  <a:pt x="5313" y="10539"/>
                </a:cubicBezTo>
                <a:cubicBezTo>
                  <a:pt x="5313" y="10515"/>
                  <a:pt x="5300" y="10488"/>
                  <a:pt x="5300" y="10462"/>
                </a:cubicBezTo>
                <a:cubicBezTo>
                  <a:pt x="5300" y="10462"/>
                  <a:pt x="5300" y="10436"/>
                  <a:pt x="5313" y="10436"/>
                </a:cubicBezTo>
                <a:lnTo>
                  <a:pt x="5313" y="10412"/>
                </a:lnTo>
                <a:cubicBezTo>
                  <a:pt x="5300" y="10412"/>
                  <a:pt x="5300" y="10436"/>
                  <a:pt x="5286" y="10412"/>
                </a:cubicBezTo>
                <a:cubicBezTo>
                  <a:pt x="5286" y="10385"/>
                  <a:pt x="5300" y="10332"/>
                  <a:pt x="5300" y="10282"/>
                </a:cubicBezTo>
                <a:cubicBezTo>
                  <a:pt x="5300" y="10256"/>
                  <a:pt x="5286" y="10256"/>
                  <a:pt x="5272" y="10229"/>
                </a:cubicBezTo>
                <a:cubicBezTo>
                  <a:pt x="5259" y="10229"/>
                  <a:pt x="5232" y="10100"/>
                  <a:pt x="5204" y="10126"/>
                </a:cubicBezTo>
                <a:cubicBezTo>
                  <a:pt x="5191" y="10126"/>
                  <a:pt x="5178" y="10150"/>
                  <a:pt x="5178" y="10176"/>
                </a:cubicBezTo>
                <a:cubicBezTo>
                  <a:pt x="5164" y="10176"/>
                  <a:pt x="5151" y="10176"/>
                  <a:pt x="5137" y="10176"/>
                </a:cubicBezTo>
                <a:cubicBezTo>
                  <a:pt x="5123" y="10176"/>
                  <a:pt x="5123" y="10126"/>
                  <a:pt x="5111" y="10126"/>
                </a:cubicBezTo>
                <a:cubicBezTo>
                  <a:pt x="5097" y="10100"/>
                  <a:pt x="5083" y="10100"/>
                  <a:pt x="5069" y="10073"/>
                </a:cubicBezTo>
                <a:cubicBezTo>
                  <a:pt x="5043" y="10073"/>
                  <a:pt x="5029" y="10100"/>
                  <a:pt x="5002" y="10073"/>
                </a:cubicBezTo>
                <a:cubicBezTo>
                  <a:pt x="5002" y="10100"/>
                  <a:pt x="5002" y="10100"/>
                  <a:pt x="5002" y="10100"/>
                </a:cubicBezTo>
                <a:lnTo>
                  <a:pt x="4988" y="10100"/>
                </a:lnTo>
                <a:cubicBezTo>
                  <a:pt x="4974" y="10100"/>
                  <a:pt x="4974" y="10073"/>
                  <a:pt x="4962" y="10047"/>
                </a:cubicBezTo>
                <a:cubicBezTo>
                  <a:pt x="4962" y="10073"/>
                  <a:pt x="4962" y="10073"/>
                  <a:pt x="4962" y="10100"/>
                </a:cubicBezTo>
                <a:cubicBezTo>
                  <a:pt x="4948" y="10100"/>
                  <a:pt x="4907" y="10073"/>
                  <a:pt x="4894" y="10100"/>
                </a:cubicBezTo>
                <a:cubicBezTo>
                  <a:pt x="4880" y="10100"/>
                  <a:pt x="4880" y="10100"/>
                  <a:pt x="4867" y="10126"/>
                </a:cubicBezTo>
                <a:cubicBezTo>
                  <a:pt x="4853" y="10126"/>
                  <a:pt x="4840" y="10073"/>
                  <a:pt x="4825" y="10100"/>
                </a:cubicBezTo>
                <a:cubicBezTo>
                  <a:pt x="4825" y="10100"/>
                  <a:pt x="4825" y="10100"/>
                  <a:pt x="4825" y="10126"/>
                </a:cubicBezTo>
                <a:cubicBezTo>
                  <a:pt x="4825" y="10150"/>
                  <a:pt x="4840" y="10126"/>
                  <a:pt x="4853" y="10126"/>
                </a:cubicBezTo>
                <a:cubicBezTo>
                  <a:pt x="4867" y="10126"/>
                  <a:pt x="4880" y="10150"/>
                  <a:pt x="4880" y="10150"/>
                </a:cubicBezTo>
                <a:cubicBezTo>
                  <a:pt x="4880" y="10176"/>
                  <a:pt x="4867" y="10176"/>
                  <a:pt x="4867" y="10176"/>
                </a:cubicBezTo>
                <a:cubicBezTo>
                  <a:pt x="4867" y="10229"/>
                  <a:pt x="4894" y="10229"/>
                  <a:pt x="4907" y="10256"/>
                </a:cubicBezTo>
                <a:cubicBezTo>
                  <a:pt x="4894" y="10256"/>
                  <a:pt x="4894" y="10256"/>
                  <a:pt x="4880" y="10256"/>
                </a:cubicBezTo>
                <a:cubicBezTo>
                  <a:pt x="4867" y="10229"/>
                  <a:pt x="4853" y="10203"/>
                  <a:pt x="4840" y="10203"/>
                </a:cubicBezTo>
                <a:cubicBezTo>
                  <a:pt x="4825" y="10203"/>
                  <a:pt x="4825" y="10203"/>
                  <a:pt x="4825" y="10229"/>
                </a:cubicBezTo>
                <a:cubicBezTo>
                  <a:pt x="4840" y="10229"/>
                  <a:pt x="4840" y="10229"/>
                  <a:pt x="4840" y="10229"/>
                </a:cubicBezTo>
                <a:cubicBezTo>
                  <a:pt x="4840" y="10256"/>
                  <a:pt x="4840" y="10256"/>
                  <a:pt x="4825" y="10256"/>
                </a:cubicBezTo>
                <a:lnTo>
                  <a:pt x="4825" y="10229"/>
                </a:lnTo>
                <a:cubicBezTo>
                  <a:pt x="4813" y="10229"/>
                  <a:pt x="4799" y="10256"/>
                  <a:pt x="4799" y="10256"/>
                </a:cubicBezTo>
                <a:cubicBezTo>
                  <a:pt x="4785" y="10256"/>
                  <a:pt x="4773" y="10229"/>
                  <a:pt x="4773" y="10229"/>
                </a:cubicBezTo>
                <a:lnTo>
                  <a:pt x="4759" y="10203"/>
                </a:lnTo>
                <a:cubicBezTo>
                  <a:pt x="4745" y="10176"/>
                  <a:pt x="4732" y="10176"/>
                  <a:pt x="4732" y="10150"/>
                </a:cubicBezTo>
                <a:cubicBezTo>
                  <a:pt x="4718" y="10150"/>
                  <a:pt x="4718" y="10150"/>
                  <a:pt x="4704" y="10176"/>
                </a:cubicBezTo>
                <a:cubicBezTo>
                  <a:pt x="4704" y="10176"/>
                  <a:pt x="4704" y="10176"/>
                  <a:pt x="4718" y="10176"/>
                </a:cubicBezTo>
                <a:cubicBezTo>
                  <a:pt x="4718" y="10176"/>
                  <a:pt x="4718" y="10176"/>
                  <a:pt x="4718" y="10203"/>
                </a:cubicBezTo>
                <a:cubicBezTo>
                  <a:pt x="4718" y="10203"/>
                  <a:pt x="4691" y="10203"/>
                  <a:pt x="4678" y="10203"/>
                </a:cubicBezTo>
                <a:cubicBezTo>
                  <a:pt x="4650" y="10176"/>
                  <a:pt x="4624" y="10150"/>
                  <a:pt x="4596" y="10176"/>
                </a:cubicBezTo>
                <a:cubicBezTo>
                  <a:pt x="4569" y="10176"/>
                  <a:pt x="4569" y="10203"/>
                  <a:pt x="4543" y="10203"/>
                </a:cubicBezTo>
                <a:cubicBezTo>
                  <a:pt x="4543" y="10176"/>
                  <a:pt x="4543" y="10176"/>
                  <a:pt x="4543" y="10176"/>
                </a:cubicBezTo>
                <a:cubicBezTo>
                  <a:pt x="4543" y="10203"/>
                  <a:pt x="4543" y="10203"/>
                  <a:pt x="4543" y="10229"/>
                </a:cubicBezTo>
                <a:cubicBezTo>
                  <a:pt x="4515" y="10256"/>
                  <a:pt x="4503" y="10306"/>
                  <a:pt x="4475" y="10306"/>
                </a:cubicBezTo>
                <a:cubicBezTo>
                  <a:pt x="4461" y="10332"/>
                  <a:pt x="4434" y="10306"/>
                  <a:pt x="4434" y="10306"/>
                </a:cubicBezTo>
                <a:cubicBezTo>
                  <a:pt x="4434" y="10332"/>
                  <a:pt x="4434" y="10332"/>
                  <a:pt x="4448" y="10332"/>
                </a:cubicBezTo>
                <a:cubicBezTo>
                  <a:pt x="4434" y="10385"/>
                  <a:pt x="4394" y="10385"/>
                  <a:pt x="4380" y="10412"/>
                </a:cubicBezTo>
                <a:cubicBezTo>
                  <a:pt x="4394" y="10412"/>
                  <a:pt x="4394" y="10436"/>
                  <a:pt x="4394" y="10436"/>
                </a:cubicBezTo>
                <a:cubicBezTo>
                  <a:pt x="4394" y="10462"/>
                  <a:pt x="4380" y="10462"/>
                  <a:pt x="4380" y="10488"/>
                </a:cubicBezTo>
                <a:cubicBezTo>
                  <a:pt x="4366" y="10565"/>
                  <a:pt x="4394" y="10618"/>
                  <a:pt x="4394" y="10669"/>
                </a:cubicBezTo>
                <a:cubicBezTo>
                  <a:pt x="4380" y="10697"/>
                  <a:pt x="4366" y="10748"/>
                  <a:pt x="4366" y="10774"/>
                </a:cubicBezTo>
                <a:cubicBezTo>
                  <a:pt x="4354" y="10798"/>
                  <a:pt x="4354" y="10825"/>
                  <a:pt x="4354" y="10877"/>
                </a:cubicBezTo>
                <a:cubicBezTo>
                  <a:pt x="4340" y="10981"/>
                  <a:pt x="4354" y="11187"/>
                  <a:pt x="4366" y="11266"/>
                </a:cubicBezTo>
                <a:cubicBezTo>
                  <a:pt x="4394" y="11319"/>
                  <a:pt x="4407" y="11369"/>
                  <a:pt x="4434" y="11422"/>
                </a:cubicBezTo>
                <a:cubicBezTo>
                  <a:pt x="4448" y="11448"/>
                  <a:pt x="4461" y="11499"/>
                  <a:pt x="4475" y="11552"/>
                </a:cubicBezTo>
                <a:cubicBezTo>
                  <a:pt x="4488" y="11552"/>
                  <a:pt x="4515" y="11552"/>
                  <a:pt x="4529" y="11552"/>
                </a:cubicBezTo>
                <a:cubicBezTo>
                  <a:pt x="4543" y="11578"/>
                  <a:pt x="4543" y="11602"/>
                  <a:pt x="4556" y="11602"/>
                </a:cubicBezTo>
                <a:cubicBezTo>
                  <a:pt x="4596" y="11629"/>
                  <a:pt x="4664" y="11552"/>
                  <a:pt x="4704" y="11552"/>
                </a:cubicBezTo>
                <a:lnTo>
                  <a:pt x="4704" y="11578"/>
                </a:lnTo>
                <a:cubicBezTo>
                  <a:pt x="4718" y="11578"/>
                  <a:pt x="4718" y="11602"/>
                  <a:pt x="4732" y="11578"/>
                </a:cubicBezTo>
                <a:cubicBezTo>
                  <a:pt x="4732" y="11578"/>
                  <a:pt x="4732" y="11578"/>
                  <a:pt x="4745" y="11578"/>
                </a:cubicBezTo>
                <a:cubicBezTo>
                  <a:pt x="4745" y="11552"/>
                  <a:pt x="4732" y="11552"/>
                  <a:pt x="4732" y="11552"/>
                </a:cubicBezTo>
                <a:cubicBezTo>
                  <a:pt x="4745" y="11525"/>
                  <a:pt x="4773" y="11499"/>
                  <a:pt x="4773" y="11473"/>
                </a:cubicBezTo>
                <a:cubicBezTo>
                  <a:pt x="4773" y="11473"/>
                  <a:pt x="4773" y="11448"/>
                  <a:pt x="4773" y="11422"/>
                </a:cubicBezTo>
                <a:cubicBezTo>
                  <a:pt x="4785" y="11422"/>
                  <a:pt x="4785" y="11422"/>
                  <a:pt x="4785" y="11396"/>
                </a:cubicBezTo>
                <a:cubicBezTo>
                  <a:pt x="4785" y="11396"/>
                  <a:pt x="4785" y="11369"/>
                  <a:pt x="4785" y="11343"/>
                </a:cubicBezTo>
                <a:cubicBezTo>
                  <a:pt x="4799" y="11319"/>
                  <a:pt x="4799" y="11292"/>
                  <a:pt x="4799" y="11266"/>
                </a:cubicBezTo>
                <a:cubicBezTo>
                  <a:pt x="4867" y="11240"/>
                  <a:pt x="4974" y="11163"/>
                  <a:pt x="5029" y="11240"/>
                </a:cubicBezTo>
                <a:cubicBezTo>
                  <a:pt x="5029" y="11266"/>
                  <a:pt x="5029" y="11266"/>
                  <a:pt x="5029" y="11292"/>
                </a:cubicBezTo>
                <a:cubicBezTo>
                  <a:pt x="5016" y="11319"/>
                  <a:pt x="5002" y="11319"/>
                  <a:pt x="4988" y="11369"/>
                </a:cubicBezTo>
                <a:lnTo>
                  <a:pt x="4962" y="11448"/>
                </a:lnTo>
                <a:lnTo>
                  <a:pt x="4974" y="11448"/>
                </a:lnTo>
                <a:cubicBezTo>
                  <a:pt x="4974" y="11499"/>
                  <a:pt x="4974" y="11552"/>
                  <a:pt x="4962" y="11602"/>
                </a:cubicBezTo>
                <a:cubicBezTo>
                  <a:pt x="4962" y="11578"/>
                  <a:pt x="4948" y="11552"/>
                  <a:pt x="4948" y="11552"/>
                </a:cubicBezTo>
                <a:cubicBezTo>
                  <a:pt x="4934" y="11552"/>
                  <a:pt x="4934" y="11552"/>
                  <a:pt x="4934" y="11552"/>
                </a:cubicBezTo>
                <a:cubicBezTo>
                  <a:pt x="4934" y="11578"/>
                  <a:pt x="4934" y="11602"/>
                  <a:pt x="4934" y="11602"/>
                </a:cubicBezTo>
                <a:lnTo>
                  <a:pt x="4948" y="11602"/>
                </a:lnTo>
                <a:lnTo>
                  <a:pt x="4948" y="11629"/>
                </a:lnTo>
                <a:cubicBezTo>
                  <a:pt x="4934" y="11681"/>
                  <a:pt x="4948" y="11758"/>
                  <a:pt x="4934" y="11837"/>
                </a:cubicBezTo>
                <a:cubicBezTo>
                  <a:pt x="4920" y="11864"/>
                  <a:pt x="4907" y="11864"/>
                  <a:pt x="4907" y="11914"/>
                </a:cubicBezTo>
                <a:cubicBezTo>
                  <a:pt x="4907" y="11914"/>
                  <a:pt x="4907" y="11914"/>
                  <a:pt x="4920" y="11914"/>
                </a:cubicBezTo>
                <a:lnTo>
                  <a:pt x="4920" y="11888"/>
                </a:lnTo>
                <a:cubicBezTo>
                  <a:pt x="4934" y="11914"/>
                  <a:pt x="4934" y="11914"/>
                  <a:pt x="4948" y="11914"/>
                </a:cubicBezTo>
                <a:cubicBezTo>
                  <a:pt x="4988" y="11888"/>
                  <a:pt x="5016" y="11914"/>
                  <a:pt x="5069" y="11914"/>
                </a:cubicBezTo>
                <a:lnTo>
                  <a:pt x="5083" y="11888"/>
                </a:lnTo>
                <a:cubicBezTo>
                  <a:pt x="5097" y="11888"/>
                  <a:pt x="5097" y="11888"/>
                  <a:pt x="5097" y="11914"/>
                </a:cubicBezTo>
                <a:cubicBezTo>
                  <a:pt x="5123" y="11914"/>
                  <a:pt x="5151" y="11888"/>
                  <a:pt x="5164" y="11888"/>
                </a:cubicBezTo>
                <a:cubicBezTo>
                  <a:pt x="5178" y="11914"/>
                  <a:pt x="5191" y="11914"/>
                  <a:pt x="5191" y="11914"/>
                </a:cubicBezTo>
                <a:cubicBezTo>
                  <a:pt x="5191" y="11941"/>
                  <a:pt x="5191" y="11941"/>
                  <a:pt x="5191" y="11967"/>
                </a:cubicBezTo>
                <a:cubicBezTo>
                  <a:pt x="5204" y="11967"/>
                  <a:pt x="5218" y="11967"/>
                  <a:pt x="5232" y="11991"/>
                </a:cubicBezTo>
                <a:cubicBezTo>
                  <a:pt x="5245" y="12017"/>
                  <a:pt x="5259" y="12070"/>
                  <a:pt x="5245" y="12121"/>
                </a:cubicBezTo>
                <a:cubicBezTo>
                  <a:pt x="5232" y="12149"/>
                  <a:pt x="5232" y="12149"/>
                  <a:pt x="5218" y="12173"/>
                </a:cubicBezTo>
                <a:cubicBezTo>
                  <a:pt x="5218" y="12200"/>
                  <a:pt x="5218" y="12277"/>
                  <a:pt x="5218" y="12329"/>
                </a:cubicBezTo>
                <a:cubicBezTo>
                  <a:pt x="5204" y="12356"/>
                  <a:pt x="5204" y="12406"/>
                  <a:pt x="5204" y="12459"/>
                </a:cubicBezTo>
                <a:cubicBezTo>
                  <a:pt x="5218" y="12536"/>
                  <a:pt x="5272" y="12615"/>
                  <a:pt x="5300" y="12668"/>
                </a:cubicBezTo>
                <a:cubicBezTo>
                  <a:pt x="5313" y="12692"/>
                  <a:pt x="5313" y="12718"/>
                  <a:pt x="5313" y="12718"/>
                </a:cubicBezTo>
                <a:cubicBezTo>
                  <a:pt x="5327" y="12745"/>
                  <a:pt x="5340" y="12692"/>
                  <a:pt x="5353" y="12745"/>
                </a:cubicBezTo>
                <a:cubicBezTo>
                  <a:pt x="5393" y="12745"/>
                  <a:pt x="5407" y="12718"/>
                  <a:pt x="5435" y="12692"/>
                </a:cubicBezTo>
                <a:lnTo>
                  <a:pt x="5448" y="12692"/>
                </a:lnTo>
                <a:cubicBezTo>
                  <a:pt x="5461" y="12692"/>
                  <a:pt x="5475" y="12668"/>
                  <a:pt x="5475" y="12668"/>
                </a:cubicBezTo>
                <a:cubicBezTo>
                  <a:pt x="5488" y="12639"/>
                  <a:pt x="5502" y="12668"/>
                  <a:pt x="5516" y="12668"/>
                </a:cubicBezTo>
                <a:cubicBezTo>
                  <a:pt x="5530" y="12692"/>
                  <a:pt x="5542" y="12668"/>
                  <a:pt x="5556" y="12692"/>
                </a:cubicBezTo>
                <a:cubicBezTo>
                  <a:pt x="5597" y="12718"/>
                  <a:pt x="5610" y="12769"/>
                  <a:pt x="5624" y="12848"/>
                </a:cubicBezTo>
                <a:cubicBezTo>
                  <a:pt x="5624" y="12874"/>
                  <a:pt x="5610" y="12874"/>
                  <a:pt x="5597" y="12898"/>
                </a:cubicBezTo>
                <a:cubicBezTo>
                  <a:pt x="5597" y="12874"/>
                  <a:pt x="5597" y="12874"/>
                  <a:pt x="5597" y="12874"/>
                </a:cubicBezTo>
                <a:cubicBezTo>
                  <a:pt x="5597" y="12898"/>
                  <a:pt x="5584" y="12898"/>
                  <a:pt x="5584" y="12923"/>
                </a:cubicBezTo>
                <a:cubicBezTo>
                  <a:pt x="5597" y="12923"/>
                  <a:pt x="5597" y="12898"/>
                  <a:pt x="5610" y="12898"/>
                </a:cubicBezTo>
                <a:cubicBezTo>
                  <a:pt x="5624" y="12898"/>
                  <a:pt x="5637" y="12795"/>
                  <a:pt x="5665" y="12822"/>
                </a:cubicBezTo>
                <a:cubicBezTo>
                  <a:pt x="5677" y="12848"/>
                  <a:pt x="5691" y="12848"/>
                  <a:pt x="5691" y="12874"/>
                </a:cubicBezTo>
                <a:lnTo>
                  <a:pt x="5691" y="12898"/>
                </a:lnTo>
                <a:cubicBezTo>
                  <a:pt x="5665" y="12898"/>
                  <a:pt x="5637" y="12898"/>
                  <a:pt x="5637" y="12923"/>
                </a:cubicBezTo>
                <a:cubicBezTo>
                  <a:pt x="5637" y="12975"/>
                  <a:pt x="5651" y="13002"/>
                  <a:pt x="5651" y="13028"/>
                </a:cubicBezTo>
                <a:cubicBezTo>
                  <a:pt x="5637" y="13052"/>
                  <a:pt x="5637" y="13105"/>
                  <a:pt x="5624" y="13131"/>
                </a:cubicBezTo>
                <a:cubicBezTo>
                  <a:pt x="5637" y="13158"/>
                  <a:pt x="5651" y="13208"/>
                  <a:pt x="5665" y="13235"/>
                </a:cubicBezTo>
                <a:cubicBezTo>
                  <a:pt x="5665" y="13235"/>
                  <a:pt x="5691" y="13208"/>
                  <a:pt x="5691" y="13184"/>
                </a:cubicBezTo>
                <a:cubicBezTo>
                  <a:pt x="5705" y="13158"/>
                  <a:pt x="5665" y="13052"/>
                  <a:pt x="5665" y="13028"/>
                </a:cubicBezTo>
                <a:cubicBezTo>
                  <a:pt x="5665" y="13028"/>
                  <a:pt x="5665" y="13028"/>
                  <a:pt x="5665" y="13002"/>
                </a:cubicBezTo>
                <a:cubicBezTo>
                  <a:pt x="5677" y="13002"/>
                  <a:pt x="5772" y="12949"/>
                  <a:pt x="5772" y="12923"/>
                </a:cubicBezTo>
                <a:cubicBezTo>
                  <a:pt x="5772" y="12923"/>
                  <a:pt x="5772" y="12923"/>
                  <a:pt x="5759" y="12898"/>
                </a:cubicBezTo>
                <a:cubicBezTo>
                  <a:pt x="5759" y="12898"/>
                  <a:pt x="5746" y="12898"/>
                  <a:pt x="5746" y="12923"/>
                </a:cubicBezTo>
                <a:cubicBezTo>
                  <a:pt x="5746" y="12898"/>
                  <a:pt x="5746" y="12898"/>
                  <a:pt x="5731" y="12874"/>
                </a:cubicBezTo>
                <a:cubicBezTo>
                  <a:pt x="5746" y="12874"/>
                  <a:pt x="5746" y="12848"/>
                  <a:pt x="5759" y="12848"/>
                </a:cubicBezTo>
                <a:cubicBezTo>
                  <a:pt x="5759" y="12874"/>
                  <a:pt x="5772" y="12923"/>
                  <a:pt x="5786" y="12923"/>
                </a:cubicBezTo>
                <a:cubicBezTo>
                  <a:pt x="5813" y="12923"/>
                  <a:pt x="5854" y="12949"/>
                  <a:pt x="5854" y="13002"/>
                </a:cubicBezTo>
                <a:cubicBezTo>
                  <a:pt x="5867" y="13028"/>
                  <a:pt x="5867" y="13028"/>
                  <a:pt x="5867" y="13052"/>
                </a:cubicBezTo>
                <a:cubicBezTo>
                  <a:pt x="5894" y="13079"/>
                  <a:pt x="5948" y="13028"/>
                  <a:pt x="5975" y="13028"/>
                </a:cubicBezTo>
                <a:cubicBezTo>
                  <a:pt x="6016" y="13052"/>
                  <a:pt x="6029" y="13131"/>
                  <a:pt x="6084" y="13105"/>
                </a:cubicBezTo>
                <a:cubicBezTo>
                  <a:pt x="6097" y="13105"/>
                  <a:pt x="6110" y="13052"/>
                  <a:pt x="6124" y="13052"/>
                </a:cubicBezTo>
                <a:cubicBezTo>
                  <a:pt x="6150" y="13028"/>
                  <a:pt x="6205" y="13028"/>
                  <a:pt x="6232" y="13028"/>
                </a:cubicBezTo>
                <a:lnTo>
                  <a:pt x="6245" y="13028"/>
                </a:lnTo>
                <a:cubicBezTo>
                  <a:pt x="6232" y="13052"/>
                  <a:pt x="6232" y="13052"/>
                  <a:pt x="6232" y="13052"/>
                </a:cubicBezTo>
                <a:cubicBezTo>
                  <a:pt x="6218" y="13052"/>
                  <a:pt x="6205" y="13052"/>
                  <a:pt x="6192" y="13052"/>
                </a:cubicBezTo>
                <a:lnTo>
                  <a:pt x="6192" y="13079"/>
                </a:lnTo>
                <a:cubicBezTo>
                  <a:pt x="6205" y="13079"/>
                  <a:pt x="6232" y="13105"/>
                  <a:pt x="6232" y="13158"/>
                </a:cubicBezTo>
                <a:cubicBezTo>
                  <a:pt x="6232" y="13131"/>
                  <a:pt x="6232" y="13131"/>
                  <a:pt x="6245" y="13105"/>
                </a:cubicBezTo>
                <a:cubicBezTo>
                  <a:pt x="6245" y="13131"/>
                  <a:pt x="6273" y="13131"/>
                  <a:pt x="6287" y="13131"/>
                </a:cubicBezTo>
                <a:lnTo>
                  <a:pt x="6287" y="13158"/>
                </a:lnTo>
                <a:cubicBezTo>
                  <a:pt x="6299" y="13184"/>
                  <a:pt x="6313" y="13184"/>
                  <a:pt x="6327" y="13184"/>
                </a:cubicBezTo>
                <a:cubicBezTo>
                  <a:pt x="6327" y="13184"/>
                  <a:pt x="6327" y="13184"/>
                  <a:pt x="6327" y="13208"/>
                </a:cubicBezTo>
                <a:cubicBezTo>
                  <a:pt x="6299" y="13208"/>
                  <a:pt x="6299" y="13261"/>
                  <a:pt x="6273" y="13287"/>
                </a:cubicBezTo>
                <a:cubicBezTo>
                  <a:pt x="6287" y="13287"/>
                  <a:pt x="6299" y="13287"/>
                  <a:pt x="6313" y="13287"/>
                </a:cubicBezTo>
                <a:cubicBezTo>
                  <a:pt x="6327" y="13287"/>
                  <a:pt x="6340" y="13287"/>
                  <a:pt x="6354" y="13287"/>
                </a:cubicBezTo>
                <a:cubicBezTo>
                  <a:pt x="6394" y="13314"/>
                  <a:pt x="6448" y="13364"/>
                  <a:pt x="6462" y="13417"/>
                </a:cubicBezTo>
                <a:cubicBezTo>
                  <a:pt x="6462" y="13441"/>
                  <a:pt x="6462" y="13494"/>
                  <a:pt x="6462" y="13520"/>
                </a:cubicBezTo>
                <a:lnTo>
                  <a:pt x="6476" y="13494"/>
                </a:lnTo>
                <a:cubicBezTo>
                  <a:pt x="6516" y="13494"/>
                  <a:pt x="6543" y="13571"/>
                  <a:pt x="6557" y="13623"/>
                </a:cubicBezTo>
                <a:cubicBezTo>
                  <a:pt x="6557" y="13597"/>
                  <a:pt x="6557" y="13597"/>
                  <a:pt x="6569" y="13597"/>
                </a:cubicBezTo>
                <a:cubicBezTo>
                  <a:pt x="6583" y="13597"/>
                  <a:pt x="6611" y="13623"/>
                  <a:pt x="6624" y="13623"/>
                </a:cubicBezTo>
                <a:cubicBezTo>
                  <a:pt x="6624" y="13597"/>
                  <a:pt x="6624" y="13597"/>
                  <a:pt x="6624" y="13597"/>
                </a:cubicBezTo>
                <a:cubicBezTo>
                  <a:pt x="6664" y="13571"/>
                  <a:pt x="6718" y="13597"/>
                  <a:pt x="6732" y="13623"/>
                </a:cubicBezTo>
                <a:cubicBezTo>
                  <a:pt x="6760" y="13623"/>
                  <a:pt x="6786" y="13650"/>
                  <a:pt x="6800" y="13650"/>
                </a:cubicBezTo>
                <a:cubicBezTo>
                  <a:pt x="6827" y="13676"/>
                  <a:pt x="6881" y="13806"/>
                  <a:pt x="6895" y="13806"/>
                </a:cubicBezTo>
                <a:cubicBezTo>
                  <a:pt x="6895" y="13806"/>
                  <a:pt x="6895" y="13806"/>
                  <a:pt x="6908" y="13806"/>
                </a:cubicBezTo>
                <a:cubicBezTo>
                  <a:pt x="6921" y="13806"/>
                  <a:pt x="6921" y="13832"/>
                  <a:pt x="6921" y="13856"/>
                </a:cubicBezTo>
                <a:cubicBezTo>
                  <a:pt x="6935" y="13962"/>
                  <a:pt x="6935" y="14089"/>
                  <a:pt x="6990" y="14089"/>
                </a:cubicBezTo>
                <a:cubicBezTo>
                  <a:pt x="7002" y="14118"/>
                  <a:pt x="7002" y="14142"/>
                  <a:pt x="6990" y="14168"/>
                </a:cubicBezTo>
                <a:cubicBezTo>
                  <a:pt x="6975" y="14195"/>
                  <a:pt x="6962" y="14245"/>
                  <a:pt x="6948" y="14271"/>
                </a:cubicBezTo>
                <a:cubicBezTo>
                  <a:pt x="6935" y="14298"/>
                  <a:pt x="6908" y="14324"/>
                  <a:pt x="6895" y="14351"/>
                </a:cubicBezTo>
                <a:cubicBezTo>
                  <a:pt x="6881" y="14401"/>
                  <a:pt x="6881" y="14454"/>
                  <a:pt x="6853" y="14480"/>
                </a:cubicBezTo>
                <a:cubicBezTo>
                  <a:pt x="6867" y="14480"/>
                  <a:pt x="6867" y="14480"/>
                  <a:pt x="6867" y="14480"/>
                </a:cubicBezTo>
                <a:cubicBezTo>
                  <a:pt x="6895" y="14504"/>
                  <a:pt x="6908" y="14454"/>
                  <a:pt x="6935" y="14427"/>
                </a:cubicBezTo>
                <a:cubicBezTo>
                  <a:pt x="6935" y="14480"/>
                  <a:pt x="6948" y="14504"/>
                  <a:pt x="6948" y="14531"/>
                </a:cubicBezTo>
                <a:cubicBezTo>
                  <a:pt x="6975" y="14531"/>
                  <a:pt x="7016" y="14531"/>
                  <a:pt x="7030" y="14531"/>
                </a:cubicBezTo>
                <a:cubicBezTo>
                  <a:pt x="7030" y="14531"/>
                  <a:pt x="7030" y="14557"/>
                  <a:pt x="7030" y="14583"/>
                </a:cubicBezTo>
                <a:cubicBezTo>
                  <a:pt x="7043" y="14531"/>
                  <a:pt x="7070" y="14504"/>
                  <a:pt x="7084" y="14480"/>
                </a:cubicBezTo>
                <a:cubicBezTo>
                  <a:pt x="7097" y="14454"/>
                  <a:pt x="7097" y="14401"/>
                  <a:pt x="7111" y="14401"/>
                </a:cubicBezTo>
                <a:cubicBezTo>
                  <a:pt x="7124" y="14401"/>
                  <a:pt x="7151" y="14375"/>
                  <a:pt x="7165" y="14375"/>
                </a:cubicBezTo>
                <a:cubicBezTo>
                  <a:pt x="7165" y="14401"/>
                  <a:pt x="7179" y="14427"/>
                  <a:pt x="7191" y="14427"/>
                </a:cubicBezTo>
                <a:cubicBezTo>
                  <a:pt x="7232" y="14454"/>
                  <a:pt x="7260" y="14454"/>
                  <a:pt x="7273" y="14504"/>
                </a:cubicBezTo>
                <a:lnTo>
                  <a:pt x="7286" y="14504"/>
                </a:lnTo>
                <a:cubicBezTo>
                  <a:pt x="7314" y="14504"/>
                  <a:pt x="7340" y="14557"/>
                  <a:pt x="7327" y="14583"/>
                </a:cubicBezTo>
                <a:cubicBezTo>
                  <a:pt x="7327" y="14636"/>
                  <a:pt x="7314" y="14583"/>
                  <a:pt x="7327" y="14660"/>
                </a:cubicBezTo>
                <a:cubicBezTo>
                  <a:pt x="7340" y="14636"/>
                  <a:pt x="7368" y="14583"/>
                  <a:pt x="7408" y="14583"/>
                </a:cubicBezTo>
                <a:cubicBezTo>
                  <a:pt x="7421" y="14583"/>
                  <a:pt x="7449" y="14636"/>
                  <a:pt x="7461" y="14636"/>
                </a:cubicBezTo>
                <a:cubicBezTo>
                  <a:pt x="7489" y="14636"/>
                  <a:pt x="7503" y="14660"/>
                  <a:pt x="7530" y="14660"/>
                </a:cubicBezTo>
                <a:cubicBezTo>
                  <a:pt x="7570" y="14660"/>
                  <a:pt x="7584" y="14636"/>
                  <a:pt x="7624" y="14660"/>
                </a:cubicBezTo>
                <a:cubicBezTo>
                  <a:pt x="7692" y="14713"/>
                  <a:pt x="7719" y="14816"/>
                  <a:pt x="7773" y="14893"/>
                </a:cubicBezTo>
                <a:cubicBezTo>
                  <a:pt x="7800" y="14920"/>
                  <a:pt x="7840" y="14893"/>
                  <a:pt x="7881" y="14920"/>
                </a:cubicBezTo>
                <a:cubicBezTo>
                  <a:pt x="7894" y="14920"/>
                  <a:pt x="7922" y="15155"/>
                  <a:pt x="7922" y="15232"/>
                </a:cubicBezTo>
                <a:cubicBezTo>
                  <a:pt x="7908" y="15387"/>
                  <a:pt x="7868" y="15491"/>
                  <a:pt x="7813" y="15570"/>
                </a:cubicBezTo>
                <a:cubicBezTo>
                  <a:pt x="7800" y="15570"/>
                  <a:pt x="7787" y="15594"/>
                  <a:pt x="7773" y="15594"/>
                </a:cubicBezTo>
                <a:cubicBezTo>
                  <a:pt x="7773" y="15620"/>
                  <a:pt x="7773" y="15647"/>
                  <a:pt x="7773" y="15673"/>
                </a:cubicBezTo>
                <a:cubicBezTo>
                  <a:pt x="7759" y="15724"/>
                  <a:pt x="7732" y="15827"/>
                  <a:pt x="7705" y="15853"/>
                </a:cubicBezTo>
                <a:cubicBezTo>
                  <a:pt x="7692" y="15827"/>
                  <a:pt x="7692" y="15827"/>
                  <a:pt x="7692" y="15803"/>
                </a:cubicBezTo>
                <a:lnTo>
                  <a:pt x="7678" y="15803"/>
                </a:lnTo>
                <a:cubicBezTo>
                  <a:pt x="7678" y="15880"/>
                  <a:pt x="7665" y="15932"/>
                  <a:pt x="7665" y="15983"/>
                </a:cubicBezTo>
                <a:cubicBezTo>
                  <a:pt x="7665" y="16062"/>
                  <a:pt x="7665" y="16139"/>
                  <a:pt x="7665" y="16192"/>
                </a:cubicBezTo>
                <a:cubicBezTo>
                  <a:pt x="7678" y="16242"/>
                  <a:pt x="7665" y="16295"/>
                  <a:pt x="7652" y="16345"/>
                </a:cubicBezTo>
                <a:cubicBezTo>
                  <a:pt x="7652" y="16372"/>
                  <a:pt x="7665" y="16424"/>
                  <a:pt x="7665" y="16424"/>
                </a:cubicBezTo>
                <a:cubicBezTo>
                  <a:pt x="7638" y="16451"/>
                  <a:pt x="7610" y="16501"/>
                  <a:pt x="7624" y="16580"/>
                </a:cubicBezTo>
                <a:cubicBezTo>
                  <a:pt x="7624" y="16580"/>
                  <a:pt x="7624" y="16607"/>
                  <a:pt x="7624" y="16631"/>
                </a:cubicBezTo>
                <a:cubicBezTo>
                  <a:pt x="7624" y="16657"/>
                  <a:pt x="7610" y="16684"/>
                  <a:pt x="7598" y="16684"/>
                </a:cubicBezTo>
                <a:cubicBezTo>
                  <a:pt x="7598" y="16736"/>
                  <a:pt x="7584" y="16761"/>
                  <a:pt x="7584" y="16787"/>
                </a:cubicBezTo>
                <a:cubicBezTo>
                  <a:pt x="7570" y="16813"/>
                  <a:pt x="7543" y="16840"/>
                  <a:pt x="7543" y="16890"/>
                </a:cubicBezTo>
                <a:cubicBezTo>
                  <a:pt x="7543" y="16917"/>
                  <a:pt x="7543" y="16943"/>
                  <a:pt x="7543" y="16969"/>
                </a:cubicBezTo>
                <a:cubicBezTo>
                  <a:pt x="7516" y="16969"/>
                  <a:pt x="7489" y="16993"/>
                  <a:pt x="7489" y="17073"/>
                </a:cubicBezTo>
                <a:cubicBezTo>
                  <a:pt x="7449" y="17073"/>
                  <a:pt x="7421" y="17099"/>
                  <a:pt x="7381" y="17073"/>
                </a:cubicBezTo>
                <a:cubicBezTo>
                  <a:pt x="7368" y="17073"/>
                  <a:pt x="7340" y="17073"/>
                  <a:pt x="7327" y="17073"/>
                </a:cubicBezTo>
                <a:cubicBezTo>
                  <a:pt x="7314" y="17125"/>
                  <a:pt x="7314" y="17125"/>
                  <a:pt x="7286" y="17125"/>
                </a:cubicBezTo>
                <a:cubicBezTo>
                  <a:pt x="7286" y="17149"/>
                  <a:pt x="7273" y="17149"/>
                  <a:pt x="7273" y="17176"/>
                </a:cubicBezTo>
                <a:cubicBezTo>
                  <a:pt x="7260" y="17176"/>
                  <a:pt x="7260" y="17149"/>
                  <a:pt x="7246" y="17176"/>
                </a:cubicBezTo>
                <a:cubicBezTo>
                  <a:pt x="7219" y="17176"/>
                  <a:pt x="7137" y="17279"/>
                  <a:pt x="7124" y="17332"/>
                </a:cubicBezTo>
                <a:cubicBezTo>
                  <a:pt x="7097" y="17358"/>
                  <a:pt x="7097" y="17384"/>
                  <a:pt x="7070" y="17384"/>
                </a:cubicBezTo>
                <a:cubicBezTo>
                  <a:pt x="7097" y="17409"/>
                  <a:pt x="7070" y="17461"/>
                  <a:pt x="7070" y="17488"/>
                </a:cubicBezTo>
                <a:cubicBezTo>
                  <a:pt x="7070" y="17514"/>
                  <a:pt x="7070" y="17540"/>
                  <a:pt x="7084" y="17565"/>
                </a:cubicBezTo>
                <a:cubicBezTo>
                  <a:pt x="7097" y="17798"/>
                  <a:pt x="7030" y="17798"/>
                  <a:pt x="6990" y="17903"/>
                </a:cubicBezTo>
                <a:cubicBezTo>
                  <a:pt x="6990" y="17953"/>
                  <a:pt x="6975" y="18006"/>
                  <a:pt x="6962" y="18059"/>
                </a:cubicBezTo>
                <a:cubicBezTo>
                  <a:pt x="6948" y="18109"/>
                  <a:pt x="6921" y="18162"/>
                  <a:pt x="6895" y="18189"/>
                </a:cubicBezTo>
                <a:cubicBezTo>
                  <a:pt x="6908" y="18109"/>
                  <a:pt x="6948" y="18083"/>
                  <a:pt x="6948" y="18006"/>
                </a:cubicBezTo>
                <a:cubicBezTo>
                  <a:pt x="6935" y="18006"/>
                  <a:pt x="6921" y="18006"/>
                  <a:pt x="6908" y="18006"/>
                </a:cubicBezTo>
                <a:cubicBezTo>
                  <a:pt x="6908" y="18033"/>
                  <a:pt x="6908" y="18059"/>
                  <a:pt x="6908" y="18083"/>
                </a:cubicBezTo>
                <a:cubicBezTo>
                  <a:pt x="6895" y="18136"/>
                  <a:pt x="6867" y="18136"/>
                  <a:pt x="6867" y="18162"/>
                </a:cubicBezTo>
                <a:cubicBezTo>
                  <a:pt x="6853" y="18213"/>
                  <a:pt x="6853" y="18265"/>
                  <a:pt x="6841" y="18318"/>
                </a:cubicBezTo>
                <a:cubicBezTo>
                  <a:pt x="6827" y="18369"/>
                  <a:pt x="6800" y="18421"/>
                  <a:pt x="6773" y="18474"/>
                </a:cubicBezTo>
                <a:cubicBezTo>
                  <a:pt x="6760" y="18525"/>
                  <a:pt x="6746" y="18577"/>
                  <a:pt x="6705" y="18602"/>
                </a:cubicBezTo>
                <a:cubicBezTo>
                  <a:pt x="6678" y="18628"/>
                  <a:pt x="6664" y="18602"/>
                  <a:pt x="6651" y="18602"/>
                </a:cubicBezTo>
                <a:cubicBezTo>
                  <a:pt x="6637" y="18602"/>
                  <a:pt x="6624" y="18628"/>
                  <a:pt x="6597" y="18628"/>
                </a:cubicBezTo>
                <a:cubicBezTo>
                  <a:pt x="6569" y="18551"/>
                  <a:pt x="6557" y="18551"/>
                  <a:pt x="6503" y="18577"/>
                </a:cubicBezTo>
                <a:cubicBezTo>
                  <a:pt x="6503" y="18551"/>
                  <a:pt x="6488" y="18525"/>
                  <a:pt x="6476" y="18525"/>
                </a:cubicBezTo>
                <a:cubicBezTo>
                  <a:pt x="6476" y="18525"/>
                  <a:pt x="6462" y="18525"/>
                  <a:pt x="6462" y="18551"/>
                </a:cubicBezTo>
                <a:cubicBezTo>
                  <a:pt x="6488" y="18628"/>
                  <a:pt x="6529" y="18628"/>
                  <a:pt x="6543" y="18681"/>
                </a:cubicBezTo>
                <a:cubicBezTo>
                  <a:pt x="6543" y="18707"/>
                  <a:pt x="6543" y="18707"/>
                  <a:pt x="6529" y="18731"/>
                </a:cubicBezTo>
                <a:cubicBezTo>
                  <a:pt x="6529" y="18784"/>
                  <a:pt x="6557" y="18810"/>
                  <a:pt x="6569" y="18837"/>
                </a:cubicBezTo>
                <a:cubicBezTo>
                  <a:pt x="6569" y="18837"/>
                  <a:pt x="6583" y="18861"/>
                  <a:pt x="6569" y="18887"/>
                </a:cubicBezTo>
                <a:cubicBezTo>
                  <a:pt x="6569" y="18914"/>
                  <a:pt x="6543" y="18966"/>
                  <a:pt x="6529" y="18993"/>
                </a:cubicBezTo>
                <a:cubicBezTo>
                  <a:pt x="6529" y="19017"/>
                  <a:pt x="6529" y="19043"/>
                  <a:pt x="6516" y="19070"/>
                </a:cubicBezTo>
                <a:cubicBezTo>
                  <a:pt x="6503" y="19122"/>
                  <a:pt x="6422" y="19122"/>
                  <a:pt x="6367" y="19146"/>
                </a:cubicBezTo>
                <a:cubicBezTo>
                  <a:pt x="6340" y="19173"/>
                  <a:pt x="6299" y="19173"/>
                  <a:pt x="6273" y="19146"/>
                </a:cubicBezTo>
                <a:cubicBezTo>
                  <a:pt x="6259" y="19146"/>
                  <a:pt x="6232" y="19146"/>
                  <a:pt x="6232" y="19146"/>
                </a:cubicBezTo>
                <a:cubicBezTo>
                  <a:pt x="6218" y="19199"/>
                  <a:pt x="6232" y="19226"/>
                  <a:pt x="6245" y="19250"/>
                </a:cubicBezTo>
                <a:cubicBezTo>
                  <a:pt x="6245" y="19276"/>
                  <a:pt x="6218" y="19302"/>
                  <a:pt x="6218" y="19329"/>
                </a:cubicBezTo>
                <a:cubicBezTo>
                  <a:pt x="6218" y="19379"/>
                  <a:pt x="6232" y="19379"/>
                  <a:pt x="6232" y="19406"/>
                </a:cubicBezTo>
                <a:cubicBezTo>
                  <a:pt x="6232" y="19432"/>
                  <a:pt x="6218" y="19432"/>
                  <a:pt x="6205" y="19432"/>
                </a:cubicBezTo>
                <a:cubicBezTo>
                  <a:pt x="6192" y="19458"/>
                  <a:pt x="6164" y="19485"/>
                  <a:pt x="6138" y="19458"/>
                </a:cubicBezTo>
                <a:cubicBezTo>
                  <a:pt x="6110" y="19458"/>
                  <a:pt x="6084" y="19406"/>
                  <a:pt x="6056" y="19406"/>
                </a:cubicBezTo>
                <a:cubicBezTo>
                  <a:pt x="6056" y="19432"/>
                  <a:pt x="6056" y="19432"/>
                  <a:pt x="6056" y="19432"/>
                </a:cubicBezTo>
                <a:cubicBezTo>
                  <a:pt x="6056" y="19485"/>
                  <a:pt x="6069" y="19511"/>
                  <a:pt x="6069" y="19535"/>
                </a:cubicBezTo>
                <a:cubicBezTo>
                  <a:pt x="6069" y="19562"/>
                  <a:pt x="6069" y="19588"/>
                  <a:pt x="6069" y="19614"/>
                </a:cubicBezTo>
                <a:cubicBezTo>
                  <a:pt x="6069" y="19614"/>
                  <a:pt x="6097" y="19665"/>
                  <a:pt x="6110" y="19641"/>
                </a:cubicBezTo>
                <a:cubicBezTo>
                  <a:pt x="6110" y="19641"/>
                  <a:pt x="6110" y="19641"/>
                  <a:pt x="6124" y="19641"/>
                </a:cubicBezTo>
                <a:cubicBezTo>
                  <a:pt x="6110" y="19641"/>
                  <a:pt x="6110" y="19614"/>
                  <a:pt x="6110" y="19614"/>
                </a:cubicBezTo>
                <a:cubicBezTo>
                  <a:pt x="6124" y="19614"/>
                  <a:pt x="6138" y="19588"/>
                  <a:pt x="6138" y="19588"/>
                </a:cubicBezTo>
                <a:cubicBezTo>
                  <a:pt x="6138" y="19588"/>
                  <a:pt x="6138" y="19588"/>
                  <a:pt x="6150" y="19588"/>
                </a:cubicBezTo>
                <a:cubicBezTo>
                  <a:pt x="6150" y="19614"/>
                  <a:pt x="6150" y="19665"/>
                  <a:pt x="6150" y="19691"/>
                </a:cubicBezTo>
                <a:cubicBezTo>
                  <a:pt x="6138" y="19691"/>
                  <a:pt x="6124" y="19718"/>
                  <a:pt x="6124" y="19691"/>
                </a:cubicBezTo>
                <a:cubicBezTo>
                  <a:pt x="6124" y="19691"/>
                  <a:pt x="6124" y="19665"/>
                  <a:pt x="6110" y="19665"/>
                </a:cubicBezTo>
                <a:cubicBezTo>
                  <a:pt x="6097" y="19665"/>
                  <a:pt x="6069" y="19691"/>
                  <a:pt x="6056" y="19691"/>
                </a:cubicBezTo>
                <a:cubicBezTo>
                  <a:pt x="6069" y="19691"/>
                  <a:pt x="6069" y="19691"/>
                  <a:pt x="6069" y="19718"/>
                </a:cubicBezTo>
                <a:cubicBezTo>
                  <a:pt x="6084" y="19718"/>
                  <a:pt x="6097" y="19718"/>
                  <a:pt x="6110" y="19718"/>
                </a:cubicBezTo>
                <a:cubicBezTo>
                  <a:pt x="6084" y="19744"/>
                  <a:pt x="6056" y="19770"/>
                  <a:pt x="6043" y="19821"/>
                </a:cubicBezTo>
                <a:cubicBezTo>
                  <a:pt x="6043" y="19898"/>
                  <a:pt x="6056" y="19898"/>
                  <a:pt x="6029" y="19950"/>
                </a:cubicBezTo>
                <a:cubicBezTo>
                  <a:pt x="6029" y="19977"/>
                  <a:pt x="6029" y="19977"/>
                  <a:pt x="6043" y="20003"/>
                </a:cubicBezTo>
                <a:cubicBezTo>
                  <a:pt x="6016" y="20003"/>
                  <a:pt x="6003" y="20003"/>
                  <a:pt x="5975" y="20030"/>
                </a:cubicBezTo>
                <a:cubicBezTo>
                  <a:pt x="5948" y="20054"/>
                  <a:pt x="5894" y="20133"/>
                  <a:pt x="5921" y="20236"/>
                </a:cubicBezTo>
                <a:cubicBezTo>
                  <a:pt x="5935" y="20262"/>
                  <a:pt x="5961" y="20313"/>
                  <a:pt x="5975" y="20339"/>
                </a:cubicBezTo>
                <a:cubicBezTo>
                  <a:pt x="5989" y="20339"/>
                  <a:pt x="6016" y="20339"/>
                  <a:pt x="6016" y="20339"/>
                </a:cubicBezTo>
                <a:cubicBezTo>
                  <a:pt x="6043" y="20495"/>
                  <a:pt x="5948" y="20522"/>
                  <a:pt x="5921" y="20599"/>
                </a:cubicBezTo>
                <a:cubicBezTo>
                  <a:pt x="5908" y="20599"/>
                  <a:pt x="5908" y="20625"/>
                  <a:pt x="5894" y="20651"/>
                </a:cubicBezTo>
                <a:cubicBezTo>
                  <a:pt x="5894" y="20678"/>
                  <a:pt x="5908" y="20728"/>
                  <a:pt x="5894" y="20755"/>
                </a:cubicBezTo>
                <a:cubicBezTo>
                  <a:pt x="5880" y="20807"/>
                  <a:pt x="5840" y="20781"/>
                  <a:pt x="5826" y="20831"/>
                </a:cubicBezTo>
                <a:cubicBezTo>
                  <a:pt x="5772" y="20937"/>
                  <a:pt x="5840" y="21067"/>
                  <a:pt x="5854" y="21143"/>
                </a:cubicBezTo>
                <a:cubicBezTo>
                  <a:pt x="5840" y="21143"/>
                  <a:pt x="5813" y="21143"/>
                  <a:pt x="5800" y="21117"/>
                </a:cubicBezTo>
                <a:cubicBezTo>
                  <a:pt x="5786" y="21143"/>
                  <a:pt x="5772" y="21170"/>
                  <a:pt x="5759" y="21170"/>
                </a:cubicBezTo>
                <a:cubicBezTo>
                  <a:pt x="5746" y="21196"/>
                  <a:pt x="5719" y="21170"/>
                  <a:pt x="5719" y="21196"/>
                </a:cubicBezTo>
                <a:cubicBezTo>
                  <a:pt x="5691" y="21247"/>
                  <a:pt x="5705" y="21326"/>
                  <a:pt x="5691" y="21376"/>
                </a:cubicBezTo>
                <a:cubicBezTo>
                  <a:pt x="5691" y="21376"/>
                  <a:pt x="5677" y="21376"/>
                  <a:pt x="5665" y="21376"/>
                </a:cubicBezTo>
                <a:cubicBezTo>
                  <a:pt x="5665" y="21376"/>
                  <a:pt x="5651" y="21350"/>
                  <a:pt x="5637" y="21350"/>
                </a:cubicBezTo>
                <a:cubicBezTo>
                  <a:pt x="5651" y="21299"/>
                  <a:pt x="5665" y="21273"/>
                  <a:pt x="5691" y="21247"/>
                </a:cubicBezTo>
                <a:cubicBezTo>
                  <a:pt x="5691" y="21222"/>
                  <a:pt x="5691" y="21222"/>
                  <a:pt x="5691" y="21222"/>
                </a:cubicBezTo>
                <a:cubicBezTo>
                  <a:pt x="5677" y="21222"/>
                  <a:pt x="5677" y="21222"/>
                  <a:pt x="5665" y="21196"/>
                </a:cubicBezTo>
                <a:cubicBezTo>
                  <a:pt x="5651" y="21222"/>
                  <a:pt x="5624" y="21247"/>
                  <a:pt x="5584" y="21247"/>
                </a:cubicBezTo>
                <a:lnTo>
                  <a:pt x="5584" y="21222"/>
                </a:lnTo>
                <a:cubicBezTo>
                  <a:pt x="5610" y="21196"/>
                  <a:pt x="5624" y="21196"/>
                  <a:pt x="5651" y="21170"/>
                </a:cubicBezTo>
                <a:cubicBezTo>
                  <a:pt x="5637" y="21170"/>
                  <a:pt x="5624" y="21170"/>
                  <a:pt x="5597" y="21170"/>
                </a:cubicBezTo>
                <a:cubicBezTo>
                  <a:pt x="5597" y="21143"/>
                  <a:pt x="5610" y="21117"/>
                  <a:pt x="5610" y="21093"/>
                </a:cubicBezTo>
                <a:cubicBezTo>
                  <a:pt x="5597" y="21093"/>
                  <a:pt x="5584" y="21093"/>
                  <a:pt x="5584" y="21067"/>
                </a:cubicBezTo>
                <a:lnTo>
                  <a:pt x="5570" y="21093"/>
                </a:lnTo>
                <a:cubicBezTo>
                  <a:pt x="5556" y="21093"/>
                  <a:pt x="5556" y="21093"/>
                  <a:pt x="5542" y="21093"/>
                </a:cubicBezTo>
                <a:cubicBezTo>
                  <a:pt x="5556" y="21067"/>
                  <a:pt x="5556" y="21067"/>
                  <a:pt x="5556" y="21040"/>
                </a:cubicBezTo>
                <a:cubicBezTo>
                  <a:pt x="5542" y="21040"/>
                  <a:pt x="5542" y="21040"/>
                  <a:pt x="5530" y="21040"/>
                </a:cubicBezTo>
                <a:cubicBezTo>
                  <a:pt x="5530" y="21014"/>
                  <a:pt x="5530" y="21014"/>
                  <a:pt x="5516" y="21014"/>
                </a:cubicBezTo>
                <a:lnTo>
                  <a:pt x="5530" y="20987"/>
                </a:lnTo>
                <a:cubicBezTo>
                  <a:pt x="5530" y="20963"/>
                  <a:pt x="5530" y="20963"/>
                  <a:pt x="5530" y="20963"/>
                </a:cubicBezTo>
                <a:cubicBezTo>
                  <a:pt x="5516" y="20937"/>
                  <a:pt x="5502" y="20937"/>
                  <a:pt x="5488" y="20911"/>
                </a:cubicBezTo>
                <a:cubicBezTo>
                  <a:pt x="5516" y="20911"/>
                  <a:pt x="5530" y="20884"/>
                  <a:pt x="5542" y="20831"/>
                </a:cubicBezTo>
                <a:cubicBezTo>
                  <a:pt x="5530" y="20831"/>
                  <a:pt x="5516" y="20858"/>
                  <a:pt x="5502" y="20831"/>
                </a:cubicBezTo>
                <a:cubicBezTo>
                  <a:pt x="5502" y="20807"/>
                  <a:pt x="5502" y="20807"/>
                  <a:pt x="5502" y="20781"/>
                </a:cubicBezTo>
                <a:cubicBezTo>
                  <a:pt x="5502" y="20781"/>
                  <a:pt x="5502" y="20781"/>
                  <a:pt x="5516" y="20755"/>
                </a:cubicBezTo>
                <a:cubicBezTo>
                  <a:pt x="5502" y="20755"/>
                  <a:pt x="5502" y="20728"/>
                  <a:pt x="5502" y="20702"/>
                </a:cubicBezTo>
                <a:lnTo>
                  <a:pt x="5516" y="20678"/>
                </a:lnTo>
                <a:lnTo>
                  <a:pt x="5516" y="20651"/>
                </a:lnTo>
                <a:cubicBezTo>
                  <a:pt x="5502" y="20651"/>
                  <a:pt x="5502" y="20678"/>
                  <a:pt x="5488" y="20678"/>
                </a:cubicBezTo>
                <a:cubicBezTo>
                  <a:pt x="5488" y="20651"/>
                  <a:pt x="5488" y="20599"/>
                  <a:pt x="5488" y="20574"/>
                </a:cubicBezTo>
                <a:cubicBezTo>
                  <a:pt x="5488" y="20548"/>
                  <a:pt x="5502" y="20548"/>
                  <a:pt x="5502" y="20522"/>
                </a:cubicBezTo>
                <a:cubicBezTo>
                  <a:pt x="5502" y="20522"/>
                  <a:pt x="5502" y="20495"/>
                  <a:pt x="5502" y="20469"/>
                </a:cubicBezTo>
                <a:cubicBezTo>
                  <a:pt x="5516" y="20469"/>
                  <a:pt x="5530" y="20469"/>
                  <a:pt x="5542" y="20469"/>
                </a:cubicBezTo>
                <a:cubicBezTo>
                  <a:pt x="5542" y="20469"/>
                  <a:pt x="5542" y="20469"/>
                  <a:pt x="5556" y="20469"/>
                </a:cubicBezTo>
                <a:cubicBezTo>
                  <a:pt x="5556" y="20469"/>
                  <a:pt x="5556" y="20469"/>
                  <a:pt x="5556" y="20445"/>
                </a:cubicBezTo>
                <a:cubicBezTo>
                  <a:pt x="5542" y="20445"/>
                  <a:pt x="5530" y="20445"/>
                  <a:pt x="5530" y="20418"/>
                </a:cubicBezTo>
                <a:cubicBezTo>
                  <a:pt x="5475" y="20418"/>
                  <a:pt x="5475" y="20418"/>
                  <a:pt x="5475" y="20418"/>
                </a:cubicBezTo>
                <a:cubicBezTo>
                  <a:pt x="5488" y="20392"/>
                  <a:pt x="5488" y="20366"/>
                  <a:pt x="5488" y="20339"/>
                </a:cubicBezTo>
                <a:cubicBezTo>
                  <a:pt x="5502" y="20339"/>
                  <a:pt x="5502" y="20339"/>
                  <a:pt x="5502" y="20339"/>
                </a:cubicBezTo>
                <a:lnTo>
                  <a:pt x="5516" y="20313"/>
                </a:lnTo>
                <a:cubicBezTo>
                  <a:pt x="5488" y="20289"/>
                  <a:pt x="5475" y="20289"/>
                  <a:pt x="5448" y="20262"/>
                </a:cubicBezTo>
                <a:cubicBezTo>
                  <a:pt x="5448" y="20262"/>
                  <a:pt x="5448" y="20262"/>
                  <a:pt x="5448" y="20236"/>
                </a:cubicBezTo>
                <a:cubicBezTo>
                  <a:pt x="5435" y="20236"/>
                  <a:pt x="5435" y="20236"/>
                  <a:pt x="5421" y="20262"/>
                </a:cubicBezTo>
                <a:cubicBezTo>
                  <a:pt x="5421" y="20236"/>
                  <a:pt x="5421" y="20236"/>
                  <a:pt x="5421" y="20236"/>
                </a:cubicBezTo>
                <a:cubicBezTo>
                  <a:pt x="5448" y="20210"/>
                  <a:pt x="5461" y="20183"/>
                  <a:pt x="5475" y="20133"/>
                </a:cubicBezTo>
                <a:cubicBezTo>
                  <a:pt x="5488" y="20133"/>
                  <a:pt x="5502" y="20133"/>
                  <a:pt x="5502" y="20159"/>
                </a:cubicBezTo>
                <a:cubicBezTo>
                  <a:pt x="5502" y="20159"/>
                  <a:pt x="5502" y="20159"/>
                  <a:pt x="5502" y="20183"/>
                </a:cubicBezTo>
                <a:cubicBezTo>
                  <a:pt x="5502" y="20183"/>
                  <a:pt x="5488" y="20183"/>
                  <a:pt x="5475" y="20210"/>
                </a:cubicBezTo>
                <a:cubicBezTo>
                  <a:pt x="5488" y="20210"/>
                  <a:pt x="5488" y="20236"/>
                  <a:pt x="5488" y="20236"/>
                </a:cubicBezTo>
                <a:cubicBezTo>
                  <a:pt x="5502" y="20236"/>
                  <a:pt x="5502" y="20210"/>
                  <a:pt x="5502" y="20210"/>
                </a:cubicBezTo>
                <a:lnTo>
                  <a:pt x="5516" y="20210"/>
                </a:lnTo>
                <a:cubicBezTo>
                  <a:pt x="5516" y="20236"/>
                  <a:pt x="5516" y="20236"/>
                  <a:pt x="5516" y="20262"/>
                </a:cubicBezTo>
                <a:cubicBezTo>
                  <a:pt x="5530" y="20236"/>
                  <a:pt x="5530" y="20210"/>
                  <a:pt x="5542" y="20183"/>
                </a:cubicBezTo>
                <a:cubicBezTo>
                  <a:pt x="5556" y="20106"/>
                  <a:pt x="5530" y="20133"/>
                  <a:pt x="5570" y="20080"/>
                </a:cubicBezTo>
                <a:cubicBezTo>
                  <a:pt x="5556" y="20054"/>
                  <a:pt x="5542" y="20054"/>
                  <a:pt x="5556" y="20030"/>
                </a:cubicBezTo>
                <a:lnTo>
                  <a:pt x="5570" y="20003"/>
                </a:lnTo>
                <a:cubicBezTo>
                  <a:pt x="5584" y="20003"/>
                  <a:pt x="5597" y="19977"/>
                  <a:pt x="5597" y="19950"/>
                </a:cubicBezTo>
                <a:lnTo>
                  <a:pt x="5597" y="19926"/>
                </a:lnTo>
                <a:cubicBezTo>
                  <a:pt x="5584" y="19926"/>
                  <a:pt x="5584" y="19898"/>
                  <a:pt x="5570" y="19898"/>
                </a:cubicBezTo>
                <a:cubicBezTo>
                  <a:pt x="5570" y="19874"/>
                  <a:pt x="5570" y="19847"/>
                  <a:pt x="5570" y="19821"/>
                </a:cubicBezTo>
                <a:cubicBezTo>
                  <a:pt x="5584" y="19770"/>
                  <a:pt x="5570" y="19744"/>
                  <a:pt x="5597" y="19744"/>
                </a:cubicBezTo>
                <a:cubicBezTo>
                  <a:pt x="5597" y="19718"/>
                  <a:pt x="5584" y="19665"/>
                  <a:pt x="5584" y="19641"/>
                </a:cubicBezTo>
                <a:cubicBezTo>
                  <a:pt x="5597" y="19641"/>
                  <a:pt x="5597" y="19614"/>
                  <a:pt x="5610" y="19614"/>
                </a:cubicBezTo>
                <a:cubicBezTo>
                  <a:pt x="5597" y="19588"/>
                  <a:pt x="5597" y="19588"/>
                  <a:pt x="5597" y="19562"/>
                </a:cubicBezTo>
                <a:lnTo>
                  <a:pt x="5597" y="19535"/>
                </a:lnTo>
                <a:cubicBezTo>
                  <a:pt x="5597" y="19511"/>
                  <a:pt x="5584" y="19511"/>
                  <a:pt x="5570" y="19511"/>
                </a:cubicBezTo>
                <a:cubicBezTo>
                  <a:pt x="5570" y="19535"/>
                  <a:pt x="5556" y="19562"/>
                  <a:pt x="5530" y="19535"/>
                </a:cubicBezTo>
                <a:cubicBezTo>
                  <a:pt x="5530" y="19511"/>
                  <a:pt x="5516" y="19485"/>
                  <a:pt x="5516" y="19458"/>
                </a:cubicBezTo>
                <a:cubicBezTo>
                  <a:pt x="5502" y="19355"/>
                  <a:pt x="5556" y="19302"/>
                  <a:pt x="5556" y="19250"/>
                </a:cubicBezTo>
                <a:lnTo>
                  <a:pt x="5556" y="19226"/>
                </a:lnTo>
                <a:cubicBezTo>
                  <a:pt x="5556" y="19199"/>
                  <a:pt x="5542" y="19146"/>
                  <a:pt x="5542" y="19122"/>
                </a:cubicBezTo>
                <a:cubicBezTo>
                  <a:pt x="5542" y="19070"/>
                  <a:pt x="5542" y="19043"/>
                  <a:pt x="5542" y="19017"/>
                </a:cubicBezTo>
                <a:cubicBezTo>
                  <a:pt x="5542" y="18993"/>
                  <a:pt x="5530" y="18966"/>
                  <a:pt x="5530" y="18940"/>
                </a:cubicBezTo>
                <a:cubicBezTo>
                  <a:pt x="5542" y="18914"/>
                  <a:pt x="5556" y="18940"/>
                  <a:pt x="5556" y="18914"/>
                </a:cubicBezTo>
                <a:cubicBezTo>
                  <a:pt x="5584" y="18758"/>
                  <a:pt x="5610" y="18654"/>
                  <a:pt x="5637" y="18525"/>
                </a:cubicBezTo>
                <a:cubicBezTo>
                  <a:pt x="5637" y="18498"/>
                  <a:pt x="5651" y="18474"/>
                  <a:pt x="5665" y="18421"/>
                </a:cubicBezTo>
                <a:cubicBezTo>
                  <a:pt x="5651" y="18421"/>
                  <a:pt x="5651" y="18395"/>
                  <a:pt x="5651" y="18369"/>
                </a:cubicBezTo>
                <a:cubicBezTo>
                  <a:pt x="5651" y="18342"/>
                  <a:pt x="5665" y="18342"/>
                  <a:pt x="5665" y="18318"/>
                </a:cubicBezTo>
                <a:cubicBezTo>
                  <a:pt x="5665" y="18292"/>
                  <a:pt x="5665" y="18292"/>
                  <a:pt x="5665" y="18265"/>
                </a:cubicBezTo>
                <a:cubicBezTo>
                  <a:pt x="5665" y="18239"/>
                  <a:pt x="5651" y="18059"/>
                  <a:pt x="5651" y="18033"/>
                </a:cubicBezTo>
                <a:cubicBezTo>
                  <a:pt x="5665" y="18006"/>
                  <a:pt x="5677" y="17980"/>
                  <a:pt x="5677" y="17953"/>
                </a:cubicBezTo>
                <a:cubicBezTo>
                  <a:pt x="5691" y="17903"/>
                  <a:pt x="5665" y="17877"/>
                  <a:pt x="5665" y="17824"/>
                </a:cubicBezTo>
                <a:cubicBezTo>
                  <a:pt x="5677" y="17798"/>
                  <a:pt x="5677" y="17747"/>
                  <a:pt x="5691" y="17694"/>
                </a:cubicBezTo>
                <a:cubicBezTo>
                  <a:pt x="5691" y="17694"/>
                  <a:pt x="5691" y="17670"/>
                  <a:pt x="5705" y="17670"/>
                </a:cubicBezTo>
                <a:cubicBezTo>
                  <a:pt x="5705" y="17617"/>
                  <a:pt x="5719" y="17461"/>
                  <a:pt x="5719" y="17409"/>
                </a:cubicBezTo>
                <a:cubicBezTo>
                  <a:pt x="5719" y="17409"/>
                  <a:pt x="5731" y="17384"/>
                  <a:pt x="5731" y="17358"/>
                </a:cubicBezTo>
                <a:cubicBezTo>
                  <a:pt x="5731" y="17332"/>
                  <a:pt x="5731" y="17332"/>
                  <a:pt x="5731" y="17305"/>
                </a:cubicBezTo>
                <a:cubicBezTo>
                  <a:pt x="5719" y="17255"/>
                  <a:pt x="5731" y="17176"/>
                  <a:pt x="5731" y="17149"/>
                </a:cubicBezTo>
                <a:cubicBezTo>
                  <a:pt x="5731" y="17149"/>
                  <a:pt x="5731" y="17125"/>
                  <a:pt x="5719" y="17125"/>
                </a:cubicBezTo>
                <a:lnTo>
                  <a:pt x="5719" y="17099"/>
                </a:lnTo>
                <a:cubicBezTo>
                  <a:pt x="5731" y="17073"/>
                  <a:pt x="5731" y="17073"/>
                  <a:pt x="5746" y="17073"/>
                </a:cubicBezTo>
                <a:cubicBezTo>
                  <a:pt x="5746" y="16943"/>
                  <a:pt x="5759" y="16580"/>
                  <a:pt x="5731" y="16475"/>
                </a:cubicBezTo>
                <a:cubicBezTo>
                  <a:pt x="5719" y="16451"/>
                  <a:pt x="5691" y="16451"/>
                  <a:pt x="5677" y="16424"/>
                </a:cubicBezTo>
                <a:cubicBezTo>
                  <a:pt x="5665" y="16398"/>
                  <a:pt x="5665" y="16372"/>
                  <a:pt x="5651" y="16345"/>
                </a:cubicBezTo>
                <a:cubicBezTo>
                  <a:pt x="5637" y="16345"/>
                  <a:pt x="5610" y="16321"/>
                  <a:pt x="5597" y="16295"/>
                </a:cubicBezTo>
                <a:cubicBezTo>
                  <a:pt x="5530" y="16242"/>
                  <a:pt x="5448" y="16165"/>
                  <a:pt x="5393" y="16062"/>
                </a:cubicBezTo>
                <a:cubicBezTo>
                  <a:pt x="5393" y="16036"/>
                  <a:pt x="5381" y="16009"/>
                  <a:pt x="5367" y="15983"/>
                </a:cubicBezTo>
                <a:cubicBezTo>
                  <a:pt x="5367" y="15956"/>
                  <a:pt x="5367" y="15932"/>
                  <a:pt x="5367" y="15906"/>
                </a:cubicBezTo>
                <a:cubicBezTo>
                  <a:pt x="5367" y="15880"/>
                  <a:pt x="5353" y="15853"/>
                  <a:pt x="5340" y="15827"/>
                </a:cubicBezTo>
                <a:cubicBezTo>
                  <a:pt x="5327" y="15750"/>
                  <a:pt x="5313" y="15673"/>
                  <a:pt x="5286" y="15647"/>
                </a:cubicBezTo>
                <a:cubicBezTo>
                  <a:pt x="5286" y="15517"/>
                  <a:pt x="5204" y="15308"/>
                  <a:pt x="5178" y="15232"/>
                </a:cubicBezTo>
                <a:cubicBezTo>
                  <a:pt x="5164" y="15179"/>
                  <a:pt x="5151" y="15128"/>
                  <a:pt x="5137" y="15102"/>
                </a:cubicBezTo>
                <a:cubicBezTo>
                  <a:pt x="5111" y="15076"/>
                  <a:pt x="5083" y="15049"/>
                  <a:pt x="5056" y="15023"/>
                </a:cubicBezTo>
                <a:cubicBezTo>
                  <a:pt x="5056" y="15023"/>
                  <a:pt x="5056" y="15023"/>
                  <a:pt x="5069" y="14999"/>
                </a:cubicBezTo>
                <a:cubicBezTo>
                  <a:pt x="5069" y="14999"/>
                  <a:pt x="5069" y="14999"/>
                  <a:pt x="5083" y="14999"/>
                </a:cubicBezTo>
                <a:cubicBezTo>
                  <a:pt x="5097" y="14946"/>
                  <a:pt x="5056" y="14920"/>
                  <a:pt x="5056" y="14843"/>
                </a:cubicBezTo>
                <a:cubicBezTo>
                  <a:pt x="5069" y="14766"/>
                  <a:pt x="5137" y="14739"/>
                  <a:pt x="5151" y="14636"/>
                </a:cubicBezTo>
                <a:cubicBezTo>
                  <a:pt x="5164" y="14610"/>
                  <a:pt x="5151" y="14583"/>
                  <a:pt x="5151" y="14557"/>
                </a:cubicBezTo>
                <a:cubicBezTo>
                  <a:pt x="5123" y="14610"/>
                  <a:pt x="5111" y="14660"/>
                  <a:pt x="5083" y="14583"/>
                </a:cubicBezTo>
                <a:cubicBezTo>
                  <a:pt x="5097" y="14583"/>
                  <a:pt x="5097" y="14557"/>
                  <a:pt x="5097" y="14557"/>
                </a:cubicBezTo>
                <a:cubicBezTo>
                  <a:pt x="5083" y="14504"/>
                  <a:pt x="5097" y="14454"/>
                  <a:pt x="5083" y="14427"/>
                </a:cubicBezTo>
                <a:cubicBezTo>
                  <a:pt x="5097" y="14401"/>
                  <a:pt x="5111" y="14401"/>
                  <a:pt x="5123" y="14375"/>
                </a:cubicBezTo>
                <a:cubicBezTo>
                  <a:pt x="5111" y="14375"/>
                  <a:pt x="5111" y="14375"/>
                  <a:pt x="5111" y="14351"/>
                </a:cubicBezTo>
                <a:cubicBezTo>
                  <a:pt x="5111" y="14324"/>
                  <a:pt x="5137" y="14324"/>
                  <a:pt x="5137" y="14298"/>
                </a:cubicBezTo>
                <a:cubicBezTo>
                  <a:pt x="5137" y="14271"/>
                  <a:pt x="5123" y="14221"/>
                  <a:pt x="5137" y="14221"/>
                </a:cubicBezTo>
                <a:cubicBezTo>
                  <a:pt x="5164" y="14195"/>
                  <a:pt x="5191" y="14195"/>
                  <a:pt x="5204" y="14142"/>
                </a:cubicBezTo>
                <a:cubicBezTo>
                  <a:pt x="5204" y="14118"/>
                  <a:pt x="5204" y="14118"/>
                  <a:pt x="5204" y="14118"/>
                </a:cubicBezTo>
                <a:cubicBezTo>
                  <a:pt x="5204" y="14089"/>
                  <a:pt x="5204" y="14089"/>
                  <a:pt x="5204" y="14089"/>
                </a:cubicBezTo>
                <a:cubicBezTo>
                  <a:pt x="5218" y="14089"/>
                  <a:pt x="5218" y="14089"/>
                  <a:pt x="5232" y="14089"/>
                </a:cubicBezTo>
                <a:cubicBezTo>
                  <a:pt x="5232" y="14065"/>
                  <a:pt x="5232" y="14065"/>
                  <a:pt x="5232" y="14012"/>
                </a:cubicBezTo>
                <a:cubicBezTo>
                  <a:pt x="5232" y="14012"/>
                  <a:pt x="5272" y="14012"/>
                  <a:pt x="5272" y="13986"/>
                </a:cubicBezTo>
                <a:cubicBezTo>
                  <a:pt x="5286" y="13962"/>
                  <a:pt x="5300" y="13909"/>
                  <a:pt x="5313" y="13856"/>
                </a:cubicBezTo>
                <a:cubicBezTo>
                  <a:pt x="5313" y="13832"/>
                  <a:pt x="5300" y="13832"/>
                  <a:pt x="5300" y="13806"/>
                </a:cubicBezTo>
                <a:cubicBezTo>
                  <a:pt x="5300" y="13779"/>
                  <a:pt x="5313" y="13753"/>
                  <a:pt x="5313" y="13727"/>
                </a:cubicBezTo>
                <a:cubicBezTo>
                  <a:pt x="5313" y="13702"/>
                  <a:pt x="5300" y="13676"/>
                  <a:pt x="5300" y="13650"/>
                </a:cubicBezTo>
                <a:cubicBezTo>
                  <a:pt x="5300" y="13623"/>
                  <a:pt x="5313" y="13623"/>
                  <a:pt x="5313" y="13623"/>
                </a:cubicBezTo>
                <a:cubicBezTo>
                  <a:pt x="5313" y="13597"/>
                  <a:pt x="5300" y="13597"/>
                  <a:pt x="5300" y="13571"/>
                </a:cubicBezTo>
                <a:cubicBezTo>
                  <a:pt x="5300" y="13546"/>
                  <a:pt x="5300" y="13546"/>
                  <a:pt x="5300" y="13520"/>
                </a:cubicBezTo>
                <a:cubicBezTo>
                  <a:pt x="5300" y="13494"/>
                  <a:pt x="5286" y="13494"/>
                  <a:pt x="5272" y="13467"/>
                </a:cubicBezTo>
                <a:cubicBezTo>
                  <a:pt x="5272" y="13417"/>
                  <a:pt x="5286" y="13417"/>
                  <a:pt x="5286" y="13391"/>
                </a:cubicBezTo>
                <a:cubicBezTo>
                  <a:pt x="5286" y="13391"/>
                  <a:pt x="5286" y="13391"/>
                  <a:pt x="5286" y="13417"/>
                </a:cubicBezTo>
                <a:cubicBezTo>
                  <a:pt x="5300" y="13391"/>
                  <a:pt x="5313" y="13364"/>
                  <a:pt x="5313" y="13364"/>
                </a:cubicBezTo>
                <a:cubicBezTo>
                  <a:pt x="5313" y="13338"/>
                  <a:pt x="5300" y="13314"/>
                  <a:pt x="5300" y="13287"/>
                </a:cubicBezTo>
                <a:cubicBezTo>
                  <a:pt x="5313" y="13287"/>
                  <a:pt x="5327" y="13338"/>
                  <a:pt x="5340" y="13364"/>
                </a:cubicBezTo>
                <a:lnTo>
                  <a:pt x="5340" y="13338"/>
                </a:lnTo>
                <a:cubicBezTo>
                  <a:pt x="5340" y="13338"/>
                  <a:pt x="5340" y="13314"/>
                  <a:pt x="5340" y="13287"/>
                </a:cubicBezTo>
                <a:cubicBezTo>
                  <a:pt x="5381" y="13208"/>
                  <a:pt x="5381" y="13208"/>
                  <a:pt x="5381" y="13208"/>
                </a:cubicBezTo>
                <a:cubicBezTo>
                  <a:pt x="5393" y="13184"/>
                  <a:pt x="5393" y="13184"/>
                  <a:pt x="5407" y="13184"/>
                </a:cubicBezTo>
                <a:cubicBezTo>
                  <a:pt x="5421" y="13105"/>
                  <a:pt x="5407" y="13052"/>
                  <a:pt x="5448" y="13002"/>
                </a:cubicBezTo>
                <a:lnTo>
                  <a:pt x="5461" y="13002"/>
                </a:lnTo>
                <a:cubicBezTo>
                  <a:pt x="5475" y="13002"/>
                  <a:pt x="5475" y="13002"/>
                  <a:pt x="5475" y="13028"/>
                </a:cubicBezTo>
                <a:cubicBezTo>
                  <a:pt x="5488" y="13028"/>
                  <a:pt x="5488" y="13028"/>
                  <a:pt x="5488" y="13002"/>
                </a:cubicBezTo>
                <a:cubicBezTo>
                  <a:pt x="5488" y="12975"/>
                  <a:pt x="5488" y="12975"/>
                  <a:pt x="5502" y="12949"/>
                </a:cubicBezTo>
                <a:cubicBezTo>
                  <a:pt x="5530" y="12975"/>
                  <a:pt x="5570" y="12949"/>
                  <a:pt x="5570" y="12923"/>
                </a:cubicBezTo>
                <a:cubicBezTo>
                  <a:pt x="5570" y="12898"/>
                  <a:pt x="5556" y="12874"/>
                  <a:pt x="5556" y="12848"/>
                </a:cubicBezTo>
                <a:cubicBezTo>
                  <a:pt x="5556" y="12822"/>
                  <a:pt x="5570" y="12822"/>
                  <a:pt x="5584" y="12822"/>
                </a:cubicBezTo>
                <a:cubicBezTo>
                  <a:pt x="5570" y="12822"/>
                  <a:pt x="5570" y="12795"/>
                  <a:pt x="5570" y="12795"/>
                </a:cubicBezTo>
                <a:cubicBezTo>
                  <a:pt x="5570" y="12795"/>
                  <a:pt x="5556" y="12795"/>
                  <a:pt x="5542" y="12795"/>
                </a:cubicBezTo>
                <a:cubicBezTo>
                  <a:pt x="5542" y="12745"/>
                  <a:pt x="5516" y="12718"/>
                  <a:pt x="5475" y="12745"/>
                </a:cubicBezTo>
                <a:cubicBezTo>
                  <a:pt x="5461" y="12745"/>
                  <a:pt x="5461" y="12769"/>
                  <a:pt x="5461" y="12769"/>
                </a:cubicBezTo>
                <a:cubicBezTo>
                  <a:pt x="5448" y="12795"/>
                  <a:pt x="5435" y="12795"/>
                  <a:pt x="5421" y="12822"/>
                </a:cubicBezTo>
                <a:cubicBezTo>
                  <a:pt x="5435" y="12874"/>
                  <a:pt x="5448" y="12874"/>
                  <a:pt x="5448" y="12898"/>
                </a:cubicBezTo>
                <a:cubicBezTo>
                  <a:pt x="5435" y="12923"/>
                  <a:pt x="5421" y="12949"/>
                  <a:pt x="5393" y="12923"/>
                </a:cubicBezTo>
                <a:cubicBezTo>
                  <a:pt x="5393" y="12898"/>
                  <a:pt x="5393" y="12874"/>
                  <a:pt x="5381" y="12848"/>
                </a:cubicBezTo>
                <a:cubicBezTo>
                  <a:pt x="5381" y="12874"/>
                  <a:pt x="5381" y="12874"/>
                  <a:pt x="5381" y="12898"/>
                </a:cubicBezTo>
                <a:cubicBezTo>
                  <a:pt x="5353" y="12874"/>
                  <a:pt x="5353" y="12874"/>
                  <a:pt x="5353" y="12822"/>
                </a:cubicBezTo>
                <a:cubicBezTo>
                  <a:pt x="5313" y="12822"/>
                  <a:pt x="5300" y="12795"/>
                  <a:pt x="5272" y="12822"/>
                </a:cubicBezTo>
                <a:cubicBezTo>
                  <a:pt x="5272" y="12822"/>
                  <a:pt x="5272" y="12822"/>
                  <a:pt x="5272" y="12848"/>
                </a:cubicBezTo>
                <a:cubicBezTo>
                  <a:pt x="5272" y="12795"/>
                  <a:pt x="5259" y="12769"/>
                  <a:pt x="5245" y="12769"/>
                </a:cubicBezTo>
                <a:cubicBezTo>
                  <a:pt x="5245" y="12769"/>
                  <a:pt x="5245" y="12769"/>
                  <a:pt x="5259" y="12795"/>
                </a:cubicBezTo>
                <a:cubicBezTo>
                  <a:pt x="5245" y="12795"/>
                  <a:pt x="5245" y="12795"/>
                  <a:pt x="5245" y="12795"/>
                </a:cubicBezTo>
                <a:cubicBezTo>
                  <a:pt x="5232" y="12795"/>
                  <a:pt x="5232" y="12795"/>
                  <a:pt x="5218" y="12769"/>
                </a:cubicBezTo>
                <a:cubicBezTo>
                  <a:pt x="5245" y="12692"/>
                  <a:pt x="5204" y="12692"/>
                  <a:pt x="5178" y="12668"/>
                </a:cubicBezTo>
                <a:cubicBezTo>
                  <a:pt x="5164" y="12668"/>
                  <a:pt x="5164" y="12615"/>
                  <a:pt x="5164" y="12615"/>
                </a:cubicBezTo>
                <a:cubicBezTo>
                  <a:pt x="5151" y="12589"/>
                  <a:pt x="5137" y="12589"/>
                  <a:pt x="5123" y="12589"/>
                </a:cubicBezTo>
                <a:cubicBezTo>
                  <a:pt x="5137" y="12589"/>
                  <a:pt x="5137" y="12589"/>
                  <a:pt x="5137" y="12615"/>
                </a:cubicBezTo>
                <a:cubicBezTo>
                  <a:pt x="5137" y="12615"/>
                  <a:pt x="5151" y="12615"/>
                  <a:pt x="5151" y="12639"/>
                </a:cubicBezTo>
                <a:cubicBezTo>
                  <a:pt x="5151" y="12639"/>
                  <a:pt x="5137" y="12639"/>
                  <a:pt x="5137" y="12668"/>
                </a:cubicBezTo>
                <a:cubicBezTo>
                  <a:pt x="5123" y="12615"/>
                  <a:pt x="5097" y="12639"/>
                  <a:pt x="5083" y="12562"/>
                </a:cubicBezTo>
                <a:cubicBezTo>
                  <a:pt x="5097" y="12536"/>
                  <a:pt x="5097" y="12536"/>
                  <a:pt x="5111" y="12536"/>
                </a:cubicBezTo>
                <a:cubicBezTo>
                  <a:pt x="5111" y="12512"/>
                  <a:pt x="5111" y="12512"/>
                  <a:pt x="5097" y="12512"/>
                </a:cubicBezTo>
                <a:cubicBezTo>
                  <a:pt x="5097" y="12512"/>
                  <a:pt x="5097" y="12512"/>
                  <a:pt x="5083" y="12485"/>
                </a:cubicBezTo>
                <a:cubicBezTo>
                  <a:pt x="5097" y="12485"/>
                  <a:pt x="5097" y="12485"/>
                  <a:pt x="5097" y="12485"/>
                </a:cubicBezTo>
                <a:cubicBezTo>
                  <a:pt x="5083" y="12485"/>
                  <a:pt x="5069" y="12433"/>
                  <a:pt x="5056" y="12406"/>
                </a:cubicBezTo>
                <a:cubicBezTo>
                  <a:pt x="5043" y="12356"/>
                  <a:pt x="5002" y="12303"/>
                  <a:pt x="4974" y="12253"/>
                </a:cubicBezTo>
                <a:cubicBezTo>
                  <a:pt x="4988" y="12253"/>
                  <a:pt x="4988" y="12253"/>
                  <a:pt x="4988" y="12253"/>
                </a:cubicBezTo>
                <a:cubicBezTo>
                  <a:pt x="4988" y="12226"/>
                  <a:pt x="4988" y="12200"/>
                  <a:pt x="4974" y="12200"/>
                </a:cubicBezTo>
                <a:cubicBezTo>
                  <a:pt x="4962" y="12200"/>
                  <a:pt x="4962" y="12226"/>
                  <a:pt x="4962" y="12226"/>
                </a:cubicBezTo>
                <a:cubicBezTo>
                  <a:pt x="4894" y="12226"/>
                  <a:pt x="4853" y="12173"/>
                  <a:pt x="4799" y="12149"/>
                </a:cubicBezTo>
                <a:cubicBezTo>
                  <a:pt x="4773" y="12121"/>
                  <a:pt x="4759" y="12149"/>
                  <a:pt x="4732" y="12121"/>
                </a:cubicBezTo>
                <a:cubicBezTo>
                  <a:pt x="4691" y="12044"/>
                  <a:pt x="4624" y="11888"/>
                  <a:pt x="4569" y="11864"/>
                </a:cubicBezTo>
                <a:cubicBezTo>
                  <a:pt x="4515" y="11837"/>
                  <a:pt x="4488" y="11914"/>
                  <a:pt x="4448" y="11914"/>
                </a:cubicBezTo>
                <a:cubicBezTo>
                  <a:pt x="4434" y="11914"/>
                  <a:pt x="4354" y="11888"/>
                  <a:pt x="4340" y="11888"/>
                </a:cubicBezTo>
                <a:cubicBezTo>
                  <a:pt x="4312" y="11864"/>
                  <a:pt x="4299" y="11837"/>
                  <a:pt x="4272" y="11811"/>
                </a:cubicBezTo>
                <a:cubicBezTo>
                  <a:pt x="4259" y="11785"/>
                  <a:pt x="4231" y="11785"/>
                  <a:pt x="4217" y="11785"/>
                </a:cubicBezTo>
                <a:cubicBezTo>
                  <a:pt x="4191" y="11758"/>
                  <a:pt x="4177" y="11734"/>
                  <a:pt x="4150" y="11734"/>
                </a:cubicBezTo>
                <a:cubicBezTo>
                  <a:pt x="4123" y="11708"/>
                  <a:pt x="4110" y="11629"/>
                  <a:pt x="4083" y="11655"/>
                </a:cubicBezTo>
                <a:cubicBezTo>
                  <a:pt x="4056" y="11629"/>
                  <a:pt x="4028" y="11629"/>
                  <a:pt x="4002" y="11602"/>
                </a:cubicBezTo>
                <a:cubicBezTo>
                  <a:pt x="3988" y="11578"/>
                  <a:pt x="3975" y="11552"/>
                  <a:pt x="3961" y="11525"/>
                </a:cubicBezTo>
                <a:cubicBezTo>
                  <a:pt x="3947" y="11499"/>
                  <a:pt x="3935" y="11473"/>
                  <a:pt x="3907" y="11473"/>
                </a:cubicBezTo>
                <a:cubicBezTo>
                  <a:pt x="3893" y="11448"/>
                  <a:pt x="3893" y="11422"/>
                  <a:pt x="3880" y="11396"/>
                </a:cubicBezTo>
                <a:cubicBezTo>
                  <a:pt x="3880" y="11369"/>
                  <a:pt x="3867" y="11369"/>
                  <a:pt x="3867" y="11369"/>
                </a:cubicBezTo>
                <a:cubicBezTo>
                  <a:pt x="3867" y="11343"/>
                  <a:pt x="3893" y="11343"/>
                  <a:pt x="3893" y="11319"/>
                </a:cubicBezTo>
                <a:cubicBezTo>
                  <a:pt x="3893" y="11319"/>
                  <a:pt x="3880" y="11319"/>
                  <a:pt x="3880" y="11292"/>
                </a:cubicBezTo>
                <a:cubicBezTo>
                  <a:pt x="3907" y="11240"/>
                  <a:pt x="3880" y="11187"/>
                  <a:pt x="3867" y="11163"/>
                </a:cubicBezTo>
                <a:cubicBezTo>
                  <a:pt x="3880" y="11136"/>
                  <a:pt x="3880" y="11136"/>
                  <a:pt x="3880" y="11136"/>
                </a:cubicBezTo>
                <a:cubicBezTo>
                  <a:pt x="3840" y="11033"/>
                  <a:pt x="3799" y="10954"/>
                  <a:pt x="3772" y="10877"/>
                </a:cubicBezTo>
                <a:cubicBezTo>
                  <a:pt x="3758" y="10851"/>
                  <a:pt x="3746" y="10851"/>
                  <a:pt x="3731" y="10825"/>
                </a:cubicBezTo>
                <a:cubicBezTo>
                  <a:pt x="3731" y="10798"/>
                  <a:pt x="3718" y="10798"/>
                  <a:pt x="3718" y="10774"/>
                </a:cubicBezTo>
                <a:cubicBezTo>
                  <a:pt x="3704" y="10774"/>
                  <a:pt x="3704" y="10748"/>
                  <a:pt x="3691" y="10748"/>
                </a:cubicBezTo>
                <a:cubicBezTo>
                  <a:pt x="3677" y="10721"/>
                  <a:pt x="3677" y="10721"/>
                  <a:pt x="3677" y="10697"/>
                </a:cubicBezTo>
                <a:cubicBezTo>
                  <a:pt x="3663" y="10697"/>
                  <a:pt x="3651" y="10697"/>
                  <a:pt x="3651" y="10697"/>
                </a:cubicBezTo>
                <a:cubicBezTo>
                  <a:pt x="3637" y="10669"/>
                  <a:pt x="3651" y="10644"/>
                  <a:pt x="3651" y="10618"/>
                </a:cubicBezTo>
                <a:cubicBezTo>
                  <a:pt x="3651" y="10565"/>
                  <a:pt x="3637" y="10565"/>
                  <a:pt x="3623" y="10565"/>
                </a:cubicBezTo>
                <a:cubicBezTo>
                  <a:pt x="3609" y="10488"/>
                  <a:pt x="3583" y="10515"/>
                  <a:pt x="3569" y="10462"/>
                </a:cubicBezTo>
                <a:cubicBezTo>
                  <a:pt x="3569" y="10436"/>
                  <a:pt x="3569" y="10436"/>
                  <a:pt x="3569" y="10412"/>
                </a:cubicBezTo>
                <a:cubicBezTo>
                  <a:pt x="3556" y="10412"/>
                  <a:pt x="3542" y="10412"/>
                  <a:pt x="3529" y="10385"/>
                </a:cubicBezTo>
                <a:cubicBezTo>
                  <a:pt x="3488" y="10332"/>
                  <a:pt x="3407" y="10100"/>
                  <a:pt x="3407" y="9996"/>
                </a:cubicBezTo>
                <a:cubicBezTo>
                  <a:pt x="3407" y="9970"/>
                  <a:pt x="3393" y="9970"/>
                  <a:pt x="3380" y="9970"/>
                </a:cubicBezTo>
                <a:cubicBezTo>
                  <a:pt x="3380" y="9944"/>
                  <a:pt x="3367" y="9944"/>
                  <a:pt x="3367" y="9917"/>
                </a:cubicBezTo>
                <a:cubicBezTo>
                  <a:pt x="3367" y="9917"/>
                  <a:pt x="3367" y="9917"/>
                  <a:pt x="3353" y="9917"/>
                </a:cubicBezTo>
                <a:lnTo>
                  <a:pt x="3353" y="9944"/>
                </a:lnTo>
                <a:cubicBezTo>
                  <a:pt x="3325" y="9944"/>
                  <a:pt x="3313" y="9917"/>
                  <a:pt x="3299" y="9917"/>
                </a:cubicBezTo>
                <a:cubicBezTo>
                  <a:pt x="3299" y="9944"/>
                  <a:pt x="3285" y="9970"/>
                  <a:pt x="3299" y="9996"/>
                </a:cubicBezTo>
                <a:lnTo>
                  <a:pt x="3313" y="10020"/>
                </a:lnTo>
                <a:cubicBezTo>
                  <a:pt x="3313" y="10073"/>
                  <a:pt x="3313" y="10100"/>
                  <a:pt x="3313" y="10126"/>
                </a:cubicBezTo>
                <a:cubicBezTo>
                  <a:pt x="3325" y="10176"/>
                  <a:pt x="3353" y="10176"/>
                  <a:pt x="3367" y="10229"/>
                </a:cubicBezTo>
                <a:cubicBezTo>
                  <a:pt x="3380" y="10256"/>
                  <a:pt x="3380" y="10306"/>
                  <a:pt x="3393" y="10332"/>
                </a:cubicBezTo>
                <a:cubicBezTo>
                  <a:pt x="3407" y="10332"/>
                  <a:pt x="3420" y="10359"/>
                  <a:pt x="3420" y="10359"/>
                </a:cubicBezTo>
                <a:cubicBezTo>
                  <a:pt x="3420" y="10385"/>
                  <a:pt x="3434" y="10436"/>
                  <a:pt x="3434" y="10436"/>
                </a:cubicBezTo>
                <a:cubicBezTo>
                  <a:pt x="3448" y="10462"/>
                  <a:pt x="3448" y="10462"/>
                  <a:pt x="3460" y="10462"/>
                </a:cubicBezTo>
                <a:cubicBezTo>
                  <a:pt x="3474" y="10515"/>
                  <a:pt x="3460" y="10565"/>
                  <a:pt x="3502" y="10565"/>
                </a:cubicBezTo>
                <a:cubicBezTo>
                  <a:pt x="3515" y="10592"/>
                  <a:pt x="3515" y="10644"/>
                  <a:pt x="3515" y="10669"/>
                </a:cubicBezTo>
                <a:cubicBezTo>
                  <a:pt x="3529" y="10721"/>
                  <a:pt x="3542" y="10748"/>
                  <a:pt x="3556" y="10798"/>
                </a:cubicBezTo>
                <a:cubicBezTo>
                  <a:pt x="3556" y="10851"/>
                  <a:pt x="3542" y="10851"/>
                  <a:pt x="3569" y="10877"/>
                </a:cubicBezTo>
                <a:cubicBezTo>
                  <a:pt x="3583" y="10877"/>
                  <a:pt x="3583" y="10877"/>
                  <a:pt x="3597" y="10877"/>
                </a:cubicBezTo>
                <a:cubicBezTo>
                  <a:pt x="3597" y="10904"/>
                  <a:pt x="3609" y="10930"/>
                  <a:pt x="3609" y="10954"/>
                </a:cubicBezTo>
                <a:cubicBezTo>
                  <a:pt x="3623" y="10954"/>
                  <a:pt x="3637" y="10954"/>
                  <a:pt x="3637" y="10981"/>
                </a:cubicBezTo>
                <a:cubicBezTo>
                  <a:pt x="3637" y="11007"/>
                  <a:pt x="3623" y="11033"/>
                  <a:pt x="3609" y="11060"/>
                </a:cubicBezTo>
                <a:cubicBezTo>
                  <a:pt x="3609" y="11033"/>
                  <a:pt x="3597" y="11033"/>
                  <a:pt x="3597" y="11033"/>
                </a:cubicBezTo>
                <a:cubicBezTo>
                  <a:pt x="3597" y="11033"/>
                  <a:pt x="3597" y="11007"/>
                  <a:pt x="3583" y="10981"/>
                </a:cubicBezTo>
                <a:cubicBezTo>
                  <a:pt x="3583" y="10954"/>
                  <a:pt x="3569" y="10954"/>
                  <a:pt x="3556" y="10930"/>
                </a:cubicBezTo>
                <a:cubicBezTo>
                  <a:pt x="3529" y="10904"/>
                  <a:pt x="3488" y="10825"/>
                  <a:pt x="3474" y="10798"/>
                </a:cubicBezTo>
                <a:cubicBezTo>
                  <a:pt x="3460" y="10774"/>
                  <a:pt x="3474" y="10721"/>
                  <a:pt x="3474" y="10697"/>
                </a:cubicBezTo>
                <a:cubicBezTo>
                  <a:pt x="3460" y="10669"/>
                  <a:pt x="3460" y="10618"/>
                  <a:pt x="3448" y="10618"/>
                </a:cubicBezTo>
                <a:cubicBezTo>
                  <a:pt x="3434" y="10592"/>
                  <a:pt x="3434" y="10592"/>
                  <a:pt x="3420" y="10592"/>
                </a:cubicBezTo>
                <a:cubicBezTo>
                  <a:pt x="3407" y="10592"/>
                  <a:pt x="3407" y="10565"/>
                  <a:pt x="3393" y="10539"/>
                </a:cubicBezTo>
                <a:cubicBezTo>
                  <a:pt x="3367" y="10565"/>
                  <a:pt x="3299" y="10462"/>
                  <a:pt x="3285" y="10412"/>
                </a:cubicBezTo>
                <a:cubicBezTo>
                  <a:pt x="3313" y="10436"/>
                  <a:pt x="3339" y="10436"/>
                  <a:pt x="3339" y="10412"/>
                </a:cubicBezTo>
                <a:cubicBezTo>
                  <a:pt x="3367" y="10359"/>
                  <a:pt x="3339" y="10282"/>
                  <a:pt x="3313" y="10256"/>
                </a:cubicBezTo>
                <a:cubicBezTo>
                  <a:pt x="3299" y="10256"/>
                  <a:pt x="3259" y="10203"/>
                  <a:pt x="3259" y="10176"/>
                </a:cubicBezTo>
                <a:cubicBezTo>
                  <a:pt x="3259" y="10150"/>
                  <a:pt x="3244" y="10126"/>
                  <a:pt x="3244" y="10126"/>
                </a:cubicBezTo>
                <a:cubicBezTo>
                  <a:pt x="3244" y="10100"/>
                  <a:pt x="3231" y="10100"/>
                  <a:pt x="3231" y="10073"/>
                </a:cubicBezTo>
                <a:cubicBezTo>
                  <a:pt x="3218" y="10047"/>
                  <a:pt x="3218" y="10020"/>
                  <a:pt x="3218" y="10020"/>
                </a:cubicBezTo>
                <a:cubicBezTo>
                  <a:pt x="3204" y="9970"/>
                  <a:pt x="3178" y="9944"/>
                  <a:pt x="3190" y="9891"/>
                </a:cubicBezTo>
                <a:lnTo>
                  <a:pt x="3178" y="9867"/>
                </a:lnTo>
                <a:cubicBezTo>
                  <a:pt x="3178" y="9840"/>
                  <a:pt x="3178" y="9814"/>
                  <a:pt x="3178" y="9814"/>
                </a:cubicBezTo>
                <a:cubicBezTo>
                  <a:pt x="3164" y="9763"/>
                  <a:pt x="3136" y="9607"/>
                  <a:pt x="3096" y="9632"/>
                </a:cubicBezTo>
                <a:cubicBezTo>
                  <a:pt x="3096" y="9632"/>
                  <a:pt x="3096" y="9607"/>
                  <a:pt x="3083" y="9607"/>
                </a:cubicBezTo>
                <a:cubicBezTo>
                  <a:pt x="3043" y="9607"/>
                  <a:pt x="3043" y="9581"/>
                  <a:pt x="3029" y="9555"/>
                </a:cubicBezTo>
                <a:cubicBezTo>
                  <a:pt x="3001" y="9555"/>
                  <a:pt x="2988" y="9555"/>
                  <a:pt x="2961" y="9555"/>
                </a:cubicBezTo>
                <a:cubicBezTo>
                  <a:pt x="2961" y="9528"/>
                  <a:pt x="2947" y="9528"/>
                  <a:pt x="2961" y="9502"/>
                </a:cubicBezTo>
                <a:cubicBezTo>
                  <a:pt x="2947" y="9478"/>
                  <a:pt x="2961" y="9478"/>
                  <a:pt x="2961" y="9451"/>
                </a:cubicBezTo>
                <a:cubicBezTo>
                  <a:pt x="2947" y="9451"/>
                  <a:pt x="2947" y="9451"/>
                  <a:pt x="2934" y="9451"/>
                </a:cubicBezTo>
                <a:cubicBezTo>
                  <a:pt x="2947" y="9399"/>
                  <a:pt x="2880" y="9322"/>
                  <a:pt x="2880" y="9245"/>
                </a:cubicBezTo>
                <a:cubicBezTo>
                  <a:pt x="2894" y="9245"/>
                  <a:pt x="2880" y="9216"/>
                  <a:pt x="2880" y="9216"/>
                </a:cubicBezTo>
                <a:cubicBezTo>
                  <a:pt x="2852" y="9192"/>
                  <a:pt x="2852" y="9192"/>
                  <a:pt x="2840" y="9166"/>
                </a:cubicBezTo>
                <a:cubicBezTo>
                  <a:pt x="2852" y="9140"/>
                  <a:pt x="2840" y="9140"/>
                  <a:pt x="2840" y="9113"/>
                </a:cubicBezTo>
                <a:cubicBezTo>
                  <a:pt x="2840" y="9087"/>
                  <a:pt x="2840" y="9087"/>
                  <a:pt x="2840" y="9087"/>
                </a:cubicBezTo>
                <a:cubicBezTo>
                  <a:pt x="2840" y="9087"/>
                  <a:pt x="2840" y="9087"/>
                  <a:pt x="2852" y="9087"/>
                </a:cubicBezTo>
                <a:cubicBezTo>
                  <a:pt x="2852" y="9113"/>
                  <a:pt x="2852" y="9140"/>
                  <a:pt x="2866" y="9140"/>
                </a:cubicBezTo>
                <a:cubicBezTo>
                  <a:pt x="2852" y="9113"/>
                  <a:pt x="2840" y="9087"/>
                  <a:pt x="2840" y="9063"/>
                </a:cubicBezTo>
                <a:lnTo>
                  <a:pt x="2840" y="9087"/>
                </a:lnTo>
                <a:cubicBezTo>
                  <a:pt x="2840" y="9087"/>
                  <a:pt x="2840" y="9087"/>
                  <a:pt x="2825" y="9087"/>
                </a:cubicBezTo>
                <a:cubicBezTo>
                  <a:pt x="2759" y="8933"/>
                  <a:pt x="2759" y="8933"/>
                  <a:pt x="2759" y="8933"/>
                </a:cubicBezTo>
                <a:lnTo>
                  <a:pt x="2759" y="8880"/>
                </a:lnTo>
                <a:cubicBezTo>
                  <a:pt x="2759" y="8854"/>
                  <a:pt x="2759" y="8854"/>
                  <a:pt x="2759" y="8854"/>
                </a:cubicBezTo>
                <a:cubicBezTo>
                  <a:pt x="2759" y="8803"/>
                  <a:pt x="2731" y="8777"/>
                  <a:pt x="2731" y="8751"/>
                </a:cubicBezTo>
                <a:cubicBezTo>
                  <a:pt x="2717" y="8674"/>
                  <a:pt x="2745" y="8647"/>
                  <a:pt x="2745" y="8568"/>
                </a:cubicBezTo>
                <a:cubicBezTo>
                  <a:pt x="2731" y="8518"/>
                  <a:pt x="2704" y="8415"/>
                  <a:pt x="2717" y="8362"/>
                </a:cubicBezTo>
                <a:cubicBezTo>
                  <a:pt x="2717" y="8335"/>
                  <a:pt x="2731" y="8335"/>
                  <a:pt x="2731" y="8335"/>
                </a:cubicBezTo>
                <a:cubicBezTo>
                  <a:pt x="2731" y="8311"/>
                  <a:pt x="2745" y="8283"/>
                  <a:pt x="2745" y="8283"/>
                </a:cubicBezTo>
                <a:cubicBezTo>
                  <a:pt x="2745" y="8259"/>
                  <a:pt x="2731" y="8259"/>
                  <a:pt x="2731" y="8232"/>
                </a:cubicBezTo>
                <a:cubicBezTo>
                  <a:pt x="2731" y="8206"/>
                  <a:pt x="2745" y="8155"/>
                  <a:pt x="2745" y="8103"/>
                </a:cubicBezTo>
                <a:cubicBezTo>
                  <a:pt x="2759" y="8050"/>
                  <a:pt x="2759" y="7947"/>
                  <a:pt x="2745" y="7896"/>
                </a:cubicBezTo>
                <a:cubicBezTo>
                  <a:pt x="2759" y="7896"/>
                  <a:pt x="2759" y="7896"/>
                  <a:pt x="2759" y="7896"/>
                </a:cubicBezTo>
                <a:lnTo>
                  <a:pt x="2745" y="7896"/>
                </a:lnTo>
                <a:cubicBezTo>
                  <a:pt x="2745" y="7870"/>
                  <a:pt x="2745" y="7817"/>
                  <a:pt x="2745" y="7793"/>
                </a:cubicBezTo>
                <a:cubicBezTo>
                  <a:pt x="2745" y="7793"/>
                  <a:pt x="2745" y="7793"/>
                  <a:pt x="2759" y="7793"/>
                </a:cubicBezTo>
                <a:cubicBezTo>
                  <a:pt x="2745" y="7793"/>
                  <a:pt x="2745" y="7764"/>
                  <a:pt x="2745" y="7764"/>
                </a:cubicBezTo>
                <a:cubicBezTo>
                  <a:pt x="2731" y="7793"/>
                  <a:pt x="2745" y="7793"/>
                  <a:pt x="2731" y="7793"/>
                </a:cubicBezTo>
                <a:cubicBezTo>
                  <a:pt x="2731" y="7687"/>
                  <a:pt x="2704" y="7661"/>
                  <a:pt x="2704" y="7584"/>
                </a:cubicBezTo>
                <a:cubicBezTo>
                  <a:pt x="2731" y="7584"/>
                  <a:pt x="2745" y="7610"/>
                  <a:pt x="2759" y="7610"/>
                </a:cubicBezTo>
                <a:cubicBezTo>
                  <a:pt x="2799" y="7635"/>
                  <a:pt x="2825" y="7584"/>
                  <a:pt x="2825" y="7661"/>
                </a:cubicBezTo>
                <a:cubicBezTo>
                  <a:pt x="2812" y="7687"/>
                  <a:pt x="2812" y="7687"/>
                  <a:pt x="2799" y="7714"/>
                </a:cubicBezTo>
                <a:cubicBezTo>
                  <a:pt x="2812" y="7714"/>
                  <a:pt x="2825" y="7740"/>
                  <a:pt x="2825" y="7740"/>
                </a:cubicBezTo>
                <a:cubicBezTo>
                  <a:pt x="2840" y="7687"/>
                  <a:pt x="2852" y="7661"/>
                  <a:pt x="2852" y="7610"/>
                </a:cubicBezTo>
                <a:cubicBezTo>
                  <a:pt x="2852" y="7558"/>
                  <a:pt x="2840" y="7531"/>
                  <a:pt x="2840" y="7507"/>
                </a:cubicBezTo>
                <a:cubicBezTo>
                  <a:pt x="2825" y="7481"/>
                  <a:pt x="2785" y="7454"/>
                  <a:pt x="2799" y="7402"/>
                </a:cubicBezTo>
                <a:cubicBezTo>
                  <a:pt x="2785" y="7402"/>
                  <a:pt x="2785" y="7402"/>
                  <a:pt x="2772" y="7402"/>
                </a:cubicBezTo>
                <a:cubicBezTo>
                  <a:pt x="2759" y="7378"/>
                  <a:pt x="2759" y="7378"/>
                  <a:pt x="2759" y="7351"/>
                </a:cubicBezTo>
                <a:cubicBezTo>
                  <a:pt x="2731" y="7351"/>
                  <a:pt x="2745" y="7351"/>
                  <a:pt x="2717" y="7378"/>
                </a:cubicBezTo>
                <a:cubicBezTo>
                  <a:pt x="2704" y="7325"/>
                  <a:pt x="2704" y="7298"/>
                  <a:pt x="2691" y="7246"/>
                </a:cubicBezTo>
                <a:cubicBezTo>
                  <a:pt x="2664" y="7246"/>
                  <a:pt x="2636" y="7246"/>
                  <a:pt x="2623" y="7222"/>
                </a:cubicBezTo>
                <a:cubicBezTo>
                  <a:pt x="2610" y="7195"/>
                  <a:pt x="2610" y="7169"/>
                  <a:pt x="2596" y="7169"/>
                </a:cubicBezTo>
                <a:cubicBezTo>
                  <a:pt x="2582" y="7195"/>
                  <a:pt x="2542" y="7195"/>
                  <a:pt x="2528" y="7143"/>
                </a:cubicBezTo>
                <a:cubicBezTo>
                  <a:pt x="2515" y="7116"/>
                  <a:pt x="2528" y="7092"/>
                  <a:pt x="2542" y="7092"/>
                </a:cubicBezTo>
                <a:cubicBezTo>
                  <a:pt x="2542" y="7039"/>
                  <a:pt x="2528" y="7066"/>
                  <a:pt x="2502" y="7066"/>
                </a:cubicBezTo>
                <a:cubicBezTo>
                  <a:pt x="2502" y="7039"/>
                  <a:pt x="2502" y="7039"/>
                  <a:pt x="2502" y="7039"/>
                </a:cubicBezTo>
                <a:cubicBezTo>
                  <a:pt x="2515" y="7039"/>
                  <a:pt x="2528" y="7013"/>
                  <a:pt x="2528" y="6989"/>
                </a:cubicBezTo>
                <a:cubicBezTo>
                  <a:pt x="2542" y="6989"/>
                  <a:pt x="2556" y="6989"/>
                  <a:pt x="2556" y="6962"/>
                </a:cubicBezTo>
                <a:cubicBezTo>
                  <a:pt x="2528" y="6962"/>
                  <a:pt x="2515" y="6962"/>
                  <a:pt x="2502" y="6936"/>
                </a:cubicBezTo>
                <a:cubicBezTo>
                  <a:pt x="2502" y="6910"/>
                  <a:pt x="2502" y="6883"/>
                  <a:pt x="2502" y="6883"/>
                </a:cubicBezTo>
                <a:cubicBezTo>
                  <a:pt x="2487" y="6883"/>
                  <a:pt x="2487" y="6883"/>
                  <a:pt x="2475" y="6883"/>
                </a:cubicBezTo>
                <a:cubicBezTo>
                  <a:pt x="2461" y="6831"/>
                  <a:pt x="2447" y="6806"/>
                  <a:pt x="2447" y="6727"/>
                </a:cubicBezTo>
                <a:cubicBezTo>
                  <a:pt x="2433" y="6754"/>
                  <a:pt x="2433" y="6754"/>
                  <a:pt x="2421" y="6780"/>
                </a:cubicBezTo>
                <a:cubicBezTo>
                  <a:pt x="2393" y="6754"/>
                  <a:pt x="2366" y="6703"/>
                  <a:pt x="2366" y="6598"/>
                </a:cubicBezTo>
                <a:cubicBezTo>
                  <a:pt x="2380" y="6598"/>
                  <a:pt x="2380" y="6574"/>
                  <a:pt x="2393" y="6547"/>
                </a:cubicBezTo>
                <a:cubicBezTo>
                  <a:pt x="2393" y="6521"/>
                  <a:pt x="2380" y="6521"/>
                  <a:pt x="2380" y="6494"/>
                </a:cubicBezTo>
                <a:lnTo>
                  <a:pt x="2380" y="6521"/>
                </a:lnTo>
                <a:cubicBezTo>
                  <a:pt x="2366" y="6521"/>
                  <a:pt x="2353" y="6547"/>
                  <a:pt x="2353" y="6547"/>
                </a:cubicBezTo>
                <a:cubicBezTo>
                  <a:pt x="2339" y="6547"/>
                  <a:pt x="2339" y="6547"/>
                  <a:pt x="2339" y="6547"/>
                </a:cubicBezTo>
                <a:cubicBezTo>
                  <a:pt x="2339" y="6521"/>
                  <a:pt x="2339" y="6494"/>
                  <a:pt x="2339" y="6468"/>
                </a:cubicBezTo>
                <a:cubicBezTo>
                  <a:pt x="2339" y="6418"/>
                  <a:pt x="2312" y="6391"/>
                  <a:pt x="2312" y="6365"/>
                </a:cubicBezTo>
                <a:cubicBezTo>
                  <a:pt x="2272" y="6365"/>
                  <a:pt x="2272" y="6391"/>
                  <a:pt x="2244" y="6391"/>
                </a:cubicBezTo>
                <a:cubicBezTo>
                  <a:pt x="2244" y="6365"/>
                  <a:pt x="2258" y="6312"/>
                  <a:pt x="2244" y="6288"/>
                </a:cubicBezTo>
                <a:cubicBezTo>
                  <a:pt x="2231" y="6235"/>
                  <a:pt x="2204" y="6209"/>
                  <a:pt x="2177" y="6158"/>
                </a:cubicBezTo>
                <a:cubicBezTo>
                  <a:pt x="2177" y="6132"/>
                  <a:pt x="2163" y="6106"/>
                  <a:pt x="2163" y="6079"/>
                </a:cubicBezTo>
                <a:cubicBezTo>
                  <a:pt x="2163" y="6079"/>
                  <a:pt x="2163" y="6079"/>
                  <a:pt x="2163" y="6055"/>
                </a:cubicBezTo>
                <a:cubicBezTo>
                  <a:pt x="2137" y="6029"/>
                  <a:pt x="2137" y="6029"/>
                  <a:pt x="2123" y="6002"/>
                </a:cubicBezTo>
                <a:cubicBezTo>
                  <a:pt x="2109" y="5976"/>
                  <a:pt x="2096" y="5950"/>
                  <a:pt x="2082" y="5950"/>
                </a:cubicBezTo>
                <a:cubicBezTo>
                  <a:pt x="2069" y="5925"/>
                  <a:pt x="2055" y="5846"/>
                  <a:pt x="2055" y="5794"/>
                </a:cubicBezTo>
                <a:lnTo>
                  <a:pt x="2042" y="5794"/>
                </a:lnTo>
                <a:cubicBezTo>
                  <a:pt x="2042" y="5794"/>
                  <a:pt x="2042" y="5794"/>
                  <a:pt x="2042" y="5820"/>
                </a:cubicBezTo>
                <a:cubicBezTo>
                  <a:pt x="2042" y="5873"/>
                  <a:pt x="2055" y="5925"/>
                  <a:pt x="2055" y="5976"/>
                </a:cubicBezTo>
                <a:cubicBezTo>
                  <a:pt x="2015" y="5950"/>
                  <a:pt x="2015" y="5925"/>
                  <a:pt x="2000" y="5873"/>
                </a:cubicBezTo>
                <a:cubicBezTo>
                  <a:pt x="1988" y="5899"/>
                  <a:pt x="1974" y="5873"/>
                  <a:pt x="1960" y="5873"/>
                </a:cubicBezTo>
                <a:cubicBezTo>
                  <a:pt x="1974" y="5899"/>
                  <a:pt x="1988" y="5899"/>
                  <a:pt x="1988" y="5950"/>
                </a:cubicBezTo>
                <a:cubicBezTo>
                  <a:pt x="1974" y="5950"/>
                  <a:pt x="1960" y="5950"/>
                  <a:pt x="1947" y="5950"/>
                </a:cubicBezTo>
                <a:cubicBezTo>
                  <a:pt x="1907" y="5950"/>
                  <a:pt x="1893" y="5873"/>
                  <a:pt x="1867" y="5846"/>
                </a:cubicBezTo>
                <a:cubicBezTo>
                  <a:pt x="1853" y="5846"/>
                  <a:pt x="1853" y="5820"/>
                  <a:pt x="1839" y="5820"/>
                </a:cubicBezTo>
                <a:cubicBezTo>
                  <a:pt x="1812" y="5820"/>
                  <a:pt x="1799" y="5794"/>
                  <a:pt x="1785" y="5769"/>
                </a:cubicBezTo>
                <a:cubicBezTo>
                  <a:pt x="1785" y="5769"/>
                  <a:pt x="1799" y="5743"/>
                  <a:pt x="1812" y="5743"/>
                </a:cubicBezTo>
                <a:cubicBezTo>
                  <a:pt x="1799" y="5717"/>
                  <a:pt x="1799" y="5717"/>
                  <a:pt x="1799" y="5717"/>
                </a:cubicBezTo>
                <a:cubicBezTo>
                  <a:pt x="1785" y="5717"/>
                  <a:pt x="1771" y="5717"/>
                  <a:pt x="1758" y="5743"/>
                </a:cubicBezTo>
                <a:cubicBezTo>
                  <a:pt x="1730" y="5743"/>
                  <a:pt x="1704" y="5717"/>
                  <a:pt x="1676" y="5717"/>
                </a:cubicBezTo>
                <a:cubicBezTo>
                  <a:pt x="1676" y="5690"/>
                  <a:pt x="1676" y="5690"/>
                  <a:pt x="1676" y="5664"/>
                </a:cubicBezTo>
                <a:cubicBezTo>
                  <a:pt x="1650" y="5664"/>
                  <a:pt x="1650" y="5690"/>
                  <a:pt x="1636" y="5690"/>
                </a:cubicBezTo>
                <a:cubicBezTo>
                  <a:pt x="1609" y="5690"/>
                  <a:pt x="1596" y="5690"/>
                  <a:pt x="1581" y="5664"/>
                </a:cubicBezTo>
                <a:cubicBezTo>
                  <a:pt x="1555" y="5664"/>
                  <a:pt x="1515" y="5690"/>
                  <a:pt x="1487" y="5664"/>
                </a:cubicBezTo>
                <a:cubicBezTo>
                  <a:pt x="1474" y="5664"/>
                  <a:pt x="1474" y="5613"/>
                  <a:pt x="1460" y="5587"/>
                </a:cubicBezTo>
                <a:cubicBezTo>
                  <a:pt x="1447" y="5613"/>
                  <a:pt x="1434" y="5613"/>
                  <a:pt x="1420" y="5613"/>
                </a:cubicBezTo>
                <a:cubicBezTo>
                  <a:pt x="1406" y="5587"/>
                  <a:pt x="1380" y="5561"/>
                  <a:pt x="1366" y="5537"/>
                </a:cubicBezTo>
                <a:cubicBezTo>
                  <a:pt x="1325" y="5510"/>
                  <a:pt x="1312" y="5510"/>
                  <a:pt x="1271" y="5484"/>
                </a:cubicBezTo>
                <a:cubicBezTo>
                  <a:pt x="1271" y="5484"/>
                  <a:pt x="1258" y="5484"/>
                  <a:pt x="1244" y="5510"/>
                </a:cubicBezTo>
                <a:lnTo>
                  <a:pt x="1244" y="5537"/>
                </a:lnTo>
                <a:cubicBezTo>
                  <a:pt x="1231" y="5537"/>
                  <a:pt x="1231" y="5561"/>
                  <a:pt x="1217" y="5587"/>
                </a:cubicBezTo>
                <a:cubicBezTo>
                  <a:pt x="1258" y="5640"/>
                  <a:pt x="1271" y="5587"/>
                  <a:pt x="1244" y="5690"/>
                </a:cubicBezTo>
                <a:cubicBezTo>
                  <a:pt x="1217" y="5690"/>
                  <a:pt x="1203" y="5664"/>
                  <a:pt x="1190" y="5690"/>
                </a:cubicBezTo>
                <a:cubicBezTo>
                  <a:pt x="1163" y="5690"/>
                  <a:pt x="1163" y="5717"/>
                  <a:pt x="1150" y="5743"/>
                </a:cubicBezTo>
                <a:cubicBezTo>
                  <a:pt x="1136" y="5743"/>
                  <a:pt x="1122" y="5743"/>
                  <a:pt x="1110" y="5769"/>
                </a:cubicBezTo>
                <a:cubicBezTo>
                  <a:pt x="1082" y="5794"/>
                  <a:pt x="1082" y="5820"/>
                  <a:pt x="1028" y="5846"/>
                </a:cubicBezTo>
                <a:cubicBezTo>
                  <a:pt x="1042" y="5794"/>
                  <a:pt x="1055" y="5794"/>
                  <a:pt x="1055" y="5769"/>
                </a:cubicBezTo>
                <a:cubicBezTo>
                  <a:pt x="1055" y="5717"/>
                  <a:pt x="1042" y="5717"/>
                  <a:pt x="1042" y="5690"/>
                </a:cubicBezTo>
                <a:cubicBezTo>
                  <a:pt x="1042" y="5664"/>
                  <a:pt x="1055" y="5664"/>
                  <a:pt x="1068" y="5640"/>
                </a:cubicBezTo>
                <a:cubicBezTo>
                  <a:pt x="1082" y="5587"/>
                  <a:pt x="1082" y="5537"/>
                  <a:pt x="1122" y="5537"/>
                </a:cubicBezTo>
                <a:cubicBezTo>
                  <a:pt x="1136" y="5510"/>
                  <a:pt x="1177" y="5537"/>
                  <a:pt x="1190" y="5537"/>
                </a:cubicBezTo>
                <a:cubicBezTo>
                  <a:pt x="1190" y="5537"/>
                  <a:pt x="1190" y="5537"/>
                  <a:pt x="1190" y="5510"/>
                </a:cubicBezTo>
                <a:cubicBezTo>
                  <a:pt x="1163" y="5510"/>
                  <a:pt x="1136" y="5431"/>
                  <a:pt x="1110" y="5457"/>
                </a:cubicBezTo>
                <a:cubicBezTo>
                  <a:pt x="1082" y="5484"/>
                  <a:pt x="1068" y="5510"/>
                  <a:pt x="1042" y="5537"/>
                </a:cubicBezTo>
                <a:cubicBezTo>
                  <a:pt x="1042" y="5561"/>
                  <a:pt x="1028" y="5561"/>
                  <a:pt x="1015" y="5561"/>
                </a:cubicBezTo>
                <a:cubicBezTo>
                  <a:pt x="1001" y="5587"/>
                  <a:pt x="1001" y="5613"/>
                  <a:pt x="987" y="5613"/>
                </a:cubicBezTo>
                <a:cubicBezTo>
                  <a:pt x="987" y="5640"/>
                  <a:pt x="973" y="5640"/>
                  <a:pt x="973" y="5640"/>
                </a:cubicBezTo>
                <a:cubicBezTo>
                  <a:pt x="1001" y="5769"/>
                  <a:pt x="893" y="5717"/>
                  <a:pt x="879" y="5846"/>
                </a:cubicBezTo>
                <a:cubicBezTo>
                  <a:pt x="893" y="5846"/>
                  <a:pt x="893" y="5846"/>
                  <a:pt x="893" y="5846"/>
                </a:cubicBezTo>
                <a:cubicBezTo>
                  <a:pt x="906" y="5846"/>
                  <a:pt x="933" y="5873"/>
                  <a:pt x="933" y="5873"/>
                </a:cubicBezTo>
                <a:cubicBezTo>
                  <a:pt x="933" y="5925"/>
                  <a:pt x="906" y="5925"/>
                  <a:pt x="893" y="5950"/>
                </a:cubicBezTo>
                <a:cubicBezTo>
                  <a:pt x="879" y="5976"/>
                  <a:pt x="879" y="6002"/>
                  <a:pt x="866" y="6029"/>
                </a:cubicBezTo>
                <a:cubicBezTo>
                  <a:pt x="839" y="6029"/>
                  <a:pt x="826" y="6055"/>
                  <a:pt x="798" y="6055"/>
                </a:cubicBezTo>
                <a:cubicBezTo>
                  <a:pt x="784" y="6079"/>
                  <a:pt x="757" y="6106"/>
                  <a:pt x="744" y="6132"/>
                </a:cubicBezTo>
                <a:cubicBezTo>
                  <a:pt x="744" y="6158"/>
                  <a:pt x="744" y="6158"/>
                  <a:pt x="757" y="6182"/>
                </a:cubicBezTo>
                <a:cubicBezTo>
                  <a:pt x="744" y="6235"/>
                  <a:pt x="703" y="6209"/>
                  <a:pt x="677" y="6235"/>
                </a:cubicBezTo>
                <a:cubicBezTo>
                  <a:pt x="663" y="6262"/>
                  <a:pt x="636" y="6288"/>
                  <a:pt x="623" y="6288"/>
                </a:cubicBezTo>
                <a:cubicBezTo>
                  <a:pt x="623" y="6312"/>
                  <a:pt x="609" y="6341"/>
                  <a:pt x="609" y="6341"/>
                </a:cubicBezTo>
                <a:cubicBezTo>
                  <a:pt x="582" y="6391"/>
                  <a:pt x="528" y="6418"/>
                  <a:pt x="500" y="6365"/>
                </a:cubicBezTo>
                <a:cubicBezTo>
                  <a:pt x="514" y="6341"/>
                  <a:pt x="555" y="6262"/>
                  <a:pt x="582" y="6235"/>
                </a:cubicBezTo>
                <a:cubicBezTo>
                  <a:pt x="595" y="6235"/>
                  <a:pt x="609" y="6235"/>
                  <a:pt x="623" y="6235"/>
                </a:cubicBezTo>
                <a:cubicBezTo>
                  <a:pt x="609" y="6235"/>
                  <a:pt x="609" y="6182"/>
                  <a:pt x="623" y="6182"/>
                </a:cubicBezTo>
                <a:cubicBezTo>
                  <a:pt x="636" y="6158"/>
                  <a:pt x="677" y="6132"/>
                  <a:pt x="677" y="6106"/>
                </a:cubicBezTo>
                <a:cubicBezTo>
                  <a:pt x="690" y="6055"/>
                  <a:pt x="677" y="6029"/>
                  <a:pt x="677" y="5976"/>
                </a:cubicBezTo>
                <a:cubicBezTo>
                  <a:pt x="690" y="5976"/>
                  <a:pt x="690" y="5976"/>
                  <a:pt x="703" y="5950"/>
                </a:cubicBezTo>
                <a:cubicBezTo>
                  <a:pt x="703" y="5925"/>
                  <a:pt x="703" y="5925"/>
                  <a:pt x="703" y="5899"/>
                </a:cubicBezTo>
                <a:cubicBezTo>
                  <a:pt x="690" y="5899"/>
                  <a:pt x="663" y="5925"/>
                  <a:pt x="636" y="5899"/>
                </a:cubicBezTo>
                <a:lnTo>
                  <a:pt x="623" y="5873"/>
                </a:lnTo>
                <a:cubicBezTo>
                  <a:pt x="609" y="5873"/>
                  <a:pt x="609" y="5873"/>
                  <a:pt x="595" y="5899"/>
                </a:cubicBezTo>
                <a:cubicBezTo>
                  <a:pt x="595" y="5899"/>
                  <a:pt x="609" y="5925"/>
                  <a:pt x="595" y="5950"/>
                </a:cubicBezTo>
                <a:cubicBezTo>
                  <a:pt x="582" y="5976"/>
                  <a:pt x="555" y="5873"/>
                  <a:pt x="542" y="5873"/>
                </a:cubicBezTo>
                <a:cubicBezTo>
                  <a:pt x="487" y="5846"/>
                  <a:pt x="487" y="5899"/>
                  <a:pt x="460" y="5899"/>
                </a:cubicBezTo>
                <a:cubicBezTo>
                  <a:pt x="447" y="5925"/>
                  <a:pt x="419" y="5925"/>
                  <a:pt x="407" y="5899"/>
                </a:cubicBezTo>
                <a:cubicBezTo>
                  <a:pt x="407" y="5873"/>
                  <a:pt x="407" y="5794"/>
                  <a:pt x="407" y="5769"/>
                </a:cubicBezTo>
                <a:cubicBezTo>
                  <a:pt x="419" y="5743"/>
                  <a:pt x="393" y="5690"/>
                  <a:pt x="393" y="5664"/>
                </a:cubicBezTo>
                <a:cubicBezTo>
                  <a:pt x="365" y="5664"/>
                  <a:pt x="298" y="5743"/>
                  <a:pt x="285" y="5717"/>
                </a:cubicBezTo>
                <a:cubicBezTo>
                  <a:pt x="271" y="5717"/>
                  <a:pt x="216" y="5613"/>
                  <a:pt x="216" y="5587"/>
                </a:cubicBezTo>
                <a:cubicBezTo>
                  <a:pt x="230" y="5587"/>
                  <a:pt x="230" y="5561"/>
                  <a:pt x="230" y="5537"/>
                </a:cubicBezTo>
                <a:cubicBezTo>
                  <a:pt x="258" y="5561"/>
                  <a:pt x="298" y="5587"/>
                  <a:pt x="311" y="5561"/>
                </a:cubicBezTo>
                <a:cubicBezTo>
                  <a:pt x="311" y="5537"/>
                  <a:pt x="298" y="5510"/>
                  <a:pt x="298" y="5510"/>
                </a:cubicBezTo>
                <a:cubicBezTo>
                  <a:pt x="271" y="5510"/>
                  <a:pt x="271" y="5537"/>
                  <a:pt x="258" y="5510"/>
                </a:cubicBezTo>
                <a:cubicBezTo>
                  <a:pt x="230" y="5510"/>
                  <a:pt x="216" y="5457"/>
                  <a:pt x="163" y="5457"/>
                </a:cubicBezTo>
                <a:cubicBezTo>
                  <a:pt x="163" y="5431"/>
                  <a:pt x="149" y="5407"/>
                  <a:pt x="149" y="5378"/>
                </a:cubicBezTo>
                <a:cubicBezTo>
                  <a:pt x="163" y="5378"/>
                  <a:pt x="163" y="5354"/>
                  <a:pt x="176" y="5354"/>
                </a:cubicBezTo>
                <a:lnTo>
                  <a:pt x="176" y="5328"/>
                </a:lnTo>
                <a:cubicBezTo>
                  <a:pt x="176" y="5302"/>
                  <a:pt x="190" y="5302"/>
                  <a:pt x="190" y="5302"/>
                </a:cubicBezTo>
                <a:cubicBezTo>
                  <a:pt x="190" y="5275"/>
                  <a:pt x="190" y="5275"/>
                  <a:pt x="204" y="5251"/>
                </a:cubicBezTo>
                <a:cubicBezTo>
                  <a:pt x="204" y="5225"/>
                  <a:pt x="216" y="5225"/>
                  <a:pt x="216" y="5198"/>
                </a:cubicBezTo>
                <a:cubicBezTo>
                  <a:pt x="244" y="5172"/>
                  <a:pt x="244" y="5121"/>
                  <a:pt x="271" y="5095"/>
                </a:cubicBezTo>
                <a:cubicBezTo>
                  <a:pt x="285" y="5095"/>
                  <a:pt x="325" y="5146"/>
                  <a:pt x="339" y="5146"/>
                </a:cubicBezTo>
                <a:cubicBezTo>
                  <a:pt x="353" y="5121"/>
                  <a:pt x="365" y="5095"/>
                  <a:pt x="379" y="5069"/>
                </a:cubicBezTo>
                <a:cubicBezTo>
                  <a:pt x="393" y="5042"/>
                  <a:pt x="433" y="5042"/>
                  <a:pt x="460" y="5042"/>
                </a:cubicBezTo>
                <a:lnTo>
                  <a:pt x="474" y="5016"/>
                </a:lnTo>
                <a:cubicBezTo>
                  <a:pt x="474" y="4939"/>
                  <a:pt x="460" y="4913"/>
                  <a:pt x="447" y="4860"/>
                </a:cubicBezTo>
                <a:cubicBezTo>
                  <a:pt x="460" y="4860"/>
                  <a:pt x="474" y="4860"/>
                  <a:pt x="474" y="4860"/>
                </a:cubicBezTo>
                <a:cubicBezTo>
                  <a:pt x="474" y="4836"/>
                  <a:pt x="487" y="4836"/>
                  <a:pt x="487" y="4836"/>
                </a:cubicBezTo>
                <a:cubicBezTo>
                  <a:pt x="474" y="4809"/>
                  <a:pt x="474" y="4783"/>
                  <a:pt x="447" y="4783"/>
                </a:cubicBezTo>
                <a:cubicBezTo>
                  <a:pt x="433" y="4783"/>
                  <a:pt x="419" y="4809"/>
                  <a:pt x="393" y="4809"/>
                </a:cubicBezTo>
                <a:cubicBezTo>
                  <a:pt x="379" y="4836"/>
                  <a:pt x="365" y="4860"/>
                  <a:pt x="353" y="4860"/>
                </a:cubicBezTo>
                <a:cubicBezTo>
                  <a:pt x="339" y="4886"/>
                  <a:pt x="311" y="4860"/>
                  <a:pt x="298" y="4836"/>
                </a:cubicBezTo>
                <a:cubicBezTo>
                  <a:pt x="271" y="4836"/>
                  <a:pt x="244" y="4836"/>
                  <a:pt x="216" y="4860"/>
                </a:cubicBezTo>
                <a:cubicBezTo>
                  <a:pt x="190" y="4860"/>
                  <a:pt x="149" y="4836"/>
                  <a:pt x="123" y="4809"/>
                </a:cubicBezTo>
                <a:cubicBezTo>
                  <a:pt x="123" y="4783"/>
                  <a:pt x="123" y="4757"/>
                  <a:pt x="123" y="4757"/>
                </a:cubicBezTo>
                <a:cubicBezTo>
                  <a:pt x="123" y="4730"/>
                  <a:pt x="123" y="4730"/>
                  <a:pt x="136" y="4730"/>
                </a:cubicBezTo>
                <a:cubicBezTo>
                  <a:pt x="149" y="4730"/>
                  <a:pt x="176" y="4730"/>
                  <a:pt x="176" y="4730"/>
                </a:cubicBezTo>
                <a:cubicBezTo>
                  <a:pt x="136" y="4680"/>
                  <a:pt x="81" y="4653"/>
                  <a:pt x="27" y="4627"/>
                </a:cubicBezTo>
                <a:cubicBezTo>
                  <a:pt x="27" y="4627"/>
                  <a:pt x="27" y="4627"/>
                  <a:pt x="41" y="4627"/>
                </a:cubicBezTo>
                <a:cubicBezTo>
                  <a:pt x="69" y="4603"/>
                  <a:pt x="123" y="4577"/>
                  <a:pt x="163" y="4550"/>
                </a:cubicBezTo>
                <a:cubicBezTo>
                  <a:pt x="204" y="4497"/>
                  <a:pt x="244" y="4447"/>
                  <a:pt x="298" y="4473"/>
                </a:cubicBezTo>
                <a:cubicBezTo>
                  <a:pt x="298" y="4497"/>
                  <a:pt x="298" y="4524"/>
                  <a:pt x="298" y="4550"/>
                </a:cubicBezTo>
                <a:cubicBezTo>
                  <a:pt x="365" y="4550"/>
                  <a:pt x="407" y="4577"/>
                  <a:pt x="447" y="4497"/>
                </a:cubicBezTo>
                <a:cubicBezTo>
                  <a:pt x="474" y="4497"/>
                  <a:pt x="514" y="4524"/>
                  <a:pt x="528" y="4497"/>
                </a:cubicBezTo>
                <a:lnTo>
                  <a:pt x="528" y="4473"/>
                </a:lnTo>
                <a:lnTo>
                  <a:pt x="419" y="4421"/>
                </a:lnTo>
                <a:cubicBezTo>
                  <a:pt x="419" y="4394"/>
                  <a:pt x="419" y="4368"/>
                  <a:pt x="407" y="4368"/>
                </a:cubicBezTo>
                <a:cubicBezTo>
                  <a:pt x="379" y="4341"/>
                  <a:pt x="339" y="4341"/>
                  <a:pt x="298" y="4341"/>
                </a:cubicBezTo>
                <a:cubicBezTo>
                  <a:pt x="298" y="4212"/>
                  <a:pt x="163" y="4135"/>
                  <a:pt x="109" y="4084"/>
                </a:cubicBezTo>
                <a:cubicBezTo>
                  <a:pt x="136" y="4058"/>
                  <a:pt x="136" y="4032"/>
                  <a:pt x="149" y="4005"/>
                </a:cubicBezTo>
                <a:cubicBezTo>
                  <a:pt x="204" y="3979"/>
                  <a:pt x="271" y="3979"/>
                  <a:pt x="298" y="3926"/>
                </a:cubicBezTo>
                <a:cubicBezTo>
                  <a:pt x="311" y="3902"/>
                  <a:pt x="311" y="3876"/>
                  <a:pt x="311" y="3849"/>
                </a:cubicBezTo>
                <a:cubicBezTo>
                  <a:pt x="325" y="3823"/>
                  <a:pt x="353" y="3746"/>
                  <a:pt x="379" y="3720"/>
                </a:cubicBezTo>
                <a:cubicBezTo>
                  <a:pt x="393" y="3693"/>
                  <a:pt x="447" y="3669"/>
                  <a:pt x="474" y="3669"/>
                </a:cubicBezTo>
                <a:cubicBezTo>
                  <a:pt x="500" y="3669"/>
                  <a:pt x="514" y="3669"/>
                  <a:pt x="542" y="3669"/>
                </a:cubicBezTo>
                <a:cubicBezTo>
                  <a:pt x="542" y="3669"/>
                  <a:pt x="542" y="3669"/>
                  <a:pt x="542" y="3643"/>
                </a:cubicBezTo>
                <a:cubicBezTo>
                  <a:pt x="542" y="3616"/>
                  <a:pt x="528" y="3616"/>
                  <a:pt x="514" y="3590"/>
                </a:cubicBezTo>
                <a:cubicBezTo>
                  <a:pt x="514" y="3590"/>
                  <a:pt x="514" y="3590"/>
                  <a:pt x="514" y="3564"/>
                </a:cubicBezTo>
                <a:cubicBezTo>
                  <a:pt x="568" y="3564"/>
                  <a:pt x="636" y="3590"/>
                  <a:pt x="663" y="3540"/>
                </a:cubicBezTo>
                <a:cubicBezTo>
                  <a:pt x="690" y="3513"/>
                  <a:pt x="703" y="3487"/>
                  <a:pt x="731" y="3461"/>
                </a:cubicBezTo>
                <a:cubicBezTo>
                  <a:pt x="744" y="3461"/>
                  <a:pt x="772" y="3487"/>
                  <a:pt x="784" y="3513"/>
                </a:cubicBezTo>
                <a:cubicBezTo>
                  <a:pt x="772" y="3540"/>
                  <a:pt x="772" y="3540"/>
                  <a:pt x="772" y="3564"/>
                </a:cubicBezTo>
                <a:cubicBezTo>
                  <a:pt x="784" y="3564"/>
                  <a:pt x="798" y="3564"/>
                  <a:pt x="812" y="3590"/>
                </a:cubicBezTo>
                <a:cubicBezTo>
                  <a:pt x="826" y="3564"/>
                  <a:pt x="826" y="3540"/>
                  <a:pt x="839" y="3540"/>
                </a:cubicBezTo>
                <a:cubicBezTo>
                  <a:pt x="852" y="3540"/>
                  <a:pt x="866" y="3540"/>
                  <a:pt x="879" y="3540"/>
                </a:cubicBezTo>
                <a:cubicBezTo>
                  <a:pt x="906" y="3564"/>
                  <a:pt x="933" y="3564"/>
                  <a:pt x="961" y="3564"/>
                </a:cubicBezTo>
                <a:cubicBezTo>
                  <a:pt x="987" y="3590"/>
                  <a:pt x="1001" y="3643"/>
                  <a:pt x="1028" y="3643"/>
                </a:cubicBezTo>
                <a:lnTo>
                  <a:pt x="1042" y="3643"/>
                </a:lnTo>
                <a:cubicBezTo>
                  <a:pt x="1068" y="3643"/>
                  <a:pt x="1096" y="3669"/>
                  <a:pt x="1122" y="3669"/>
                </a:cubicBezTo>
                <a:cubicBezTo>
                  <a:pt x="1150" y="3643"/>
                  <a:pt x="1177" y="3643"/>
                  <a:pt x="1190" y="3643"/>
                </a:cubicBezTo>
                <a:cubicBezTo>
                  <a:pt x="1231" y="3643"/>
                  <a:pt x="1258" y="3669"/>
                  <a:pt x="1285" y="3693"/>
                </a:cubicBezTo>
                <a:cubicBezTo>
                  <a:pt x="1312" y="3693"/>
                  <a:pt x="1352" y="3693"/>
                  <a:pt x="1380" y="3693"/>
                </a:cubicBezTo>
                <a:cubicBezTo>
                  <a:pt x="1406" y="3720"/>
                  <a:pt x="1420" y="3720"/>
                  <a:pt x="1434" y="3746"/>
                </a:cubicBezTo>
                <a:cubicBezTo>
                  <a:pt x="1474" y="3720"/>
                  <a:pt x="1515" y="3720"/>
                  <a:pt x="1569" y="3720"/>
                </a:cubicBezTo>
                <a:cubicBezTo>
                  <a:pt x="1609" y="3746"/>
                  <a:pt x="1650" y="3823"/>
                  <a:pt x="1690" y="3849"/>
                </a:cubicBezTo>
                <a:cubicBezTo>
                  <a:pt x="1718" y="3849"/>
                  <a:pt x="1730" y="3823"/>
                  <a:pt x="1744" y="3849"/>
                </a:cubicBezTo>
                <a:cubicBezTo>
                  <a:pt x="1771" y="3849"/>
                  <a:pt x="1799" y="3876"/>
                  <a:pt x="1825" y="3902"/>
                </a:cubicBezTo>
                <a:cubicBezTo>
                  <a:pt x="1853" y="3902"/>
                  <a:pt x="1879" y="3955"/>
                  <a:pt x="1907" y="3979"/>
                </a:cubicBezTo>
                <a:cubicBezTo>
                  <a:pt x="1934" y="3979"/>
                  <a:pt x="1960" y="3979"/>
                  <a:pt x="2000" y="3979"/>
                </a:cubicBezTo>
                <a:cubicBezTo>
                  <a:pt x="2015" y="4005"/>
                  <a:pt x="2028" y="4032"/>
                  <a:pt x="2042" y="4032"/>
                </a:cubicBezTo>
                <a:cubicBezTo>
                  <a:pt x="2042" y="3979"/>
                  <a:pt x="2028" y="3955"/>
                  <a:pt x="2015" y="3955"/>
                </a:cubicBezTo>
                <a:cubicBezTo>
                  <a:pt x="2015" y="3926"/>
                  <a:pt x="2000" y="3902"/>
                  <a:pt x="2015" y="3902"/>
                </a:cubicBezTo>
                <a:cubicBezTo>
                  <a:pt x="2028" y="3876"/>
                  <a:pt x="2028" y="3876"/>
                  <a:pt x="2042" y="3849"/>
                </a:cubicBezTo>
                <a:cubicBezTo>
                  <a:pt x="2055" y="3849"/>
                  <a:pt x="2055" y="3849"/>
                  <a:pt x="2055" y="3876"/>
                </a:cubicBezTo>
                <a:cubicBezTo>
                  <a:pt x="2069" y="3876"/>
                  <a:pt x="2082" y="3849"/>
                  <a:pt x="2082" y="3849"/>
                </a:cubicBezTo>
                <a:cubicBezTo>
                  <a:pt x="2109" y="3849"/>
                  <a:pt x="2137" y="3876"/>
                  <a:pt x="2163" y="3876"/>
                </a:cubicBezTo>
                <a:cubicBezTo>
                  <a:pt x="2177" y="3849"/>
                  <a:pt x="2177" y="3823"/>
                  <a:pt x="2191" y="3799"/>
                </a:cubicBezTo>
                <a:cubicBezTo>
                  <a:pt x="2204" y="3799"/>
                  <a:pt x="2204" y="3799"/>
                  <a:pt x="2204" y="3799"/>
                </a:cubicBezTo>
                <a:cubicBezTo>
                  <a:pt x="2217" y="3799"/>
                  <a:pt x="2217" y="3799"/>
                  <a:pt x="2231" y="3799"/>
                </a:cubicBezTo>
                <a:cubicBezTo>
                  <a:pt x="2244" y="3772"/>
                  <a:pt x="2272" y="3772"/>
                  <a:pt x="2286" y="3772"/>
                </a:cubicBezTo>
                <a:cubicBezTo>
                  <a:pt x="2298" y="3746"/>
                  <a:pt x="2312" y="3746"/>
                  <a:pt x="2312" y="3720"/>
                </a:cubicBezTo>
                <a:cubicBezTo>
                  <a:pt x="2339" y="3693"/>
                  <a:pt x="2366" y="3720"/>
                  <a:pt x="2393" y="3720"/>
                </a:cubicBezTo>
                <a:cubicBezTo>
                  <a:pt x="2380" y="3772"/>
                  <a:pt x="2366" y="3772"/>
                  <a:pt x="2339" y="3799"/>
                </a:cubicBezTo>
                <a:cubicBezTo>
                  <a:pt x="2326" y="3799"/>
                  <a:pt x="2326" y="3823"/>
                  <a:pt x="2312" y="3823"/>
                </a:cubicBezTo>
                <a:cubicBezTo>
                  <a:pt x="2286" y="3849"/>
                  <a:pt x="2258" y="3849"/>
                  <a:pt x="2244" y="3876"/>
                </a:cubicBezTo>
                <a:cubicBezTo>
                  <a:pt x="2231" y="3876"/>
                  <a:pt x="2231" y="3902"/>
                  <a:pt x="2217" y="3926"/>
                </a:cubicBezTo>
                <a:cubicBezTo>
                  <a:pt x="2191" y="3955"/>
                  <a:pt x="2177" y="3902"/>
                  <a:pt x="2149" y="3979"/>
                </a:cubicBezTo>
                <a:cubicBezTo>
                  <a:pt x="2177" y="4005"/>
                  <a:pt x="2191" y="4058"/>
                  <a:pt x="2217" y="4084"/>
                </a:cubicBezTo>
                <a:cubicBezTo>
                  <a:pt x="2204" y="4058"/>
                  <a:pt x="2204" y="4032"/>
                  <a:pt x="2217" y="4005"/>
                </a:cubicBezTo>
                <a:cubicBezTo>
                  <a:pt x="2244" y="3979"/>
                  <a:pt x="2258" y="3955"/>
                  <a:pt x="2286" y="3902"/>
                </a:cubicBezTo>
                <a:cubicBezTo>
                  <a:pt x="2339" y="3902"/>
                  <a:pt x="2339" y="3876"/>
                  <a:pt x="2380" y="3823"/>
                </a:cubicBezTo>
                <a:cubicBezTo>
                  <a:pt x="2407" y="3823"/>
                  <a:pt x="2421" y="3823"/>
                  <a:pt x="2433" y="3823"/>
                </a:cubicBezTo>
                <a:cubicBezTo>
                  <a:pt x="2447" y="3799"/>
                  <a:pt x="2447" y="3799"/>
                  <a:pt x="2461" y="3772"/>
                </a:cubicBezTo>
                <a:cubicBezTo>
                  <a:pt x="2475" y="3746"/>
                  <a:pt x="2502" y="3746"/>
                  <a:pt x="2515" y="3720"/>
                </a:cubicBezTo>
                <a:cubicBezTo>
                  <a:pt x="2515" y="3669"/>
                  <a:pt x="2487" y="3643"/>
                  <a:pt x="2475" y="3616"/>
                </a:cubicBezTo>
                <a:cubicBezTo>
                  <a:pt x="2556" y="3643"/>
                  <a:pt x="2556" y="3772"/>
                  <a:pt x="2610" y="3849"/>
                </a:cubicBezTo>
                <a:cubicBezTo>
                  <a:pt x="2623" y="3876"/>
                  <a:pt x="2664" y="3926"/>
                  <a:pt x="2677" y="3876"/>
                </a:cubicBezTo>
                <a:close/>
                <a:moveTo>
                  <a:pt x="5719" y="9269"/>
                </a:moveTo>
                <a:lnTo>
                  <a:pt x="5719" y="9269"/>
                </a:lnTo>
                <a:close/>
                <a:moveTo>
                  <a:pt x="5719" y="9269"/>
                </a:moveTo>
                <a:lnTo>
                  <a:pt x="5719" y="9269"/>
                </a:lnTo>
                <a:close/>
                <a:moveTo>
                  <a:pt x="41" y="6806"/>
                </a:moveTo>
                <a:lnTo>
                  <a:pt x="41" y="6806"/>
                </a:lnTo>
                <a:cubicBezTo>
                  <a:pt x="41" y="6806"/>
                  <a:pt x="27" y="6831"/>
                  <a:pt x="15" y="6831"/>
                </a:cubicBezTo>
                <a:cubicBezTo>
                  <a:pt x="15" y="6806"/>
                  <a:pt x="15" y="6806"/>
                  <a:pt x="0" y="6806"/>
                </a:cubicBezTo>
                <a:cubicBezTo>
                  <a:pt x="15" y="6780"/>
                  <a:pt x="15" y="6780"/>
                  <a:pt x="27" y="6780"/>
                </a:cubicBezTo>
                <a:cubicBezTo>
                  <a:pt x="41" y="6780"/>
                  <a:pt x="41" y="6780"/>
                  <a:pt x="41" y="6806"/>
                </a:cubicBezTo>
                <a:close/>
                <a:moveTo>
                  <a:pt x="109" y="6703"/>
                </a:moveTo>
                <a:lnTo>
                  <a:pt x="109" y="6703"/>
                </a:lnTo>
                <a:cubicBezTo>
                  <a:pt x="123" y="6703"/>
                  <a:pt x="123" y="6703"/>
                  <a:pt x="123" y="6703"/>
                </a:cubicBezTo>
                <a:cubicBezTo>
                  <a:pt x="136" y="6727"/>
                  <a:pt x="136" y="6727"/>
                  <a:pt x="136" y="6727"/>
                </a:cubicBezTo>
                <a:cubicBezTo>
                  <a:pt x="136" y="6754"/>
                  <a:pt x="123" y="6780"/>
                  <a:pt x="109" y="6780"/>
                </a:cubicBezTo>
                <a:cubicBezTo>
                  <a:pt x="109" y="6754"/>
                  <a:pt x="95" y="6727"/>
                  <a:pt x="95" y="6703"/>
                </a:cubicBezTo>
                <a:lnTo>
                  <a:pt x="109" y="6703"/>
                </a:lnTo>
                <a:close/>
                <a:moveTo>
                  <a:pt x="298" y="6521"/>
                </a:moveTo>
                <a:lnTo>
                  <a:pt x="298" y="6521"/>
                </a:lnTo>
                <a:cubicBezTo>
                  <a:pt x="311" y="6521"/>
                  <a:pt x="339" y="6574"/>
                  <a:pt x="339" y="6574"/>
                </a:cubicBezTo>
                <a:cubicBezTo>
                  <a:pt x="325" y="6598"/>
                  <a:pt x="325" y="6598"/>
                  <a:pt x="311" y="6598"/>
                </a:cubicBezTo>
                <a:cubicBezTo>
                  <a:pt x="298" y="6598"/>
                  <a:pt x="285" y="6598"/>
                  <a:pt x="271" y="6598"/>
                </a:cubicBezTo>
                <a:cubicBezTo>
                  <a:pt x="258" y="6624"/>
                  <a:pt x="258" y="6624"/>
                  <a:pt x="244" y="6650"/>
                </a:cubicBezTo>
                <a:cubicBezTo>
                  <a:pt x="244" y="6650"/>
                  <a:pt x="230" y="6650"/>
                  <a:pt x="216" y="6624"/>
                </a:cubicBezTo>
                <a:cubicBezTo>
                  <a:pt x="230" y="6598"/>
                  <a:pt x="244" y="6574"/>
                  <a:pt x="244" y="6574"/>
                </a:cubicBezTo>
                <a:cubicBezTo>
                  <a:pt x="271" y="6547"/>
                  <a:pt x="285" y="6547"/>
                  <a:pt x="298" y="6521"/>
                </a:cubicBezTo>
                <a:close/>
                <a:moveTo>
                  <a:pt x="339" y="6494"/>
                </a:moveTo>
                <a:lnTo>
                  <a:pt x="339" y="6494"/>
                </a:lnTo>
                <a:cubicBezTo>
                  <a:pt x="353" y="6494"/>
                  <a:pt x="353" y="6494"/>
                  <a:pt x="365" y="6521"/>
                </a:cubicBezTo>
                <a:cubicBezTo>
                  <a:pt x="365" y="6547"/>
                  <a:pt x="353" y="6547"/>
                  <a:pt x="353" y="6547"/>
                </a:cubicBezTo>
                <a:cubicBezTo>
                  <a:pt x="339" y="6547"/>
                  <a:pt x="339" y="6521"/>
                  <a:pt x="325" y="6494"/>
                </a:cubicBezTo>
                <a:lnTo>
                  <a:pt x="339" y="6494"/>
                </a:lnTo>
                <a:close/>
                <a:moveTo>
                  <a:pt x="419" y="6418"/>
                </a:moveTo>
                <a:lnTo>
                  <a:pt x="419" y="6418"/>
                </a:lnTo>
                <a:cubicBezTo>
                  <a:pt x="433" y="6391"/>
                  <a:pt x="433" y="6391"/>
                  <a:pt x="447" y="6391"/>
                </a:cubicBezTo>
                <a:cubicBezTo>
                  <a:pt x="474" y="6391"/>
                  <a:pt x="500" y="6418"/>
                  <a:pt x="514" y="6444"/>
                </a:cubicBezTo>
                <a:cubicBezTo>
                  <a:pt x="514" y="6444"/>
                  <a:pt x="514" y="6444"/>
                  <a:pt x="500" y="6444"/>
                </a:cubicBezTo>
                <a:cubicBezTo>
                  <a:pt x="487" y="6444"/>
                  <a:pt x="460" y="6444"/>
                  <a:pt x="433" y="6468"/>
                </a:cubicBezTo>
                <a:cubicBezTo>
                  <a:pt x="419" y="6468"/>
                  <a:pt x="407" y="6521"/>
                  <a:pt x="379" y="6521"/>
                </a:cubicBezTo>
                <a:cubicBezTo>
                  <a:pt x="379" y="6494"/>
                  <a:pt x="379" y="6494"/>
                  <a:pt x="379" y="6468"/>
                </a:cubicBezTo>
                <a:cubicBezTo>
                  <a:pt x="393" y="6468"/>
                  <a:pt x="407" y="6444"/>
                  <a:pt x="419" y="6418"/>
                </a:cubicBezTo>
                <a:close/>
                <a:moveTo>
                  <a:pt x="636" y="11187"/>
                </a:moveTo>
                <a:lnTo>
                  <a:pt x="636" y="11187"/>
                </a:lnTo>
                <a:cubicBezTo>
                  <a:pt x="649" y="11187"/>
                  <a:pt x="663" y="11216"/>
                  <a:pt x="663" y="11240"/>
                </a:cubicBezTo>
                <a:cubicBezTo>
                  <a:pt x="649" y="11240"/>
                  <a:pt x="649" y="11240"/>
                  <a:pt x="636" y="11240"/>
                </a:cubicBezTo>
                <a:cubicBezTo>
                  <a:pt x="636" y="11240"/>
                  <a:pt x="636" y="11216"/>
                  <a:pt x="623" y="11216"/>
                </a:cubicBezTo>
                <a:cubicBezTo>
                  <a:pt x="636" y="11216"/>
                  <a:pt x="636" y="11187"/>
                  <a:pt x="636" y="11187"/>
                </a:cubicBezTo>
                <a:close/>
                <a:moveTo>
                  <a:pt x="772" y="11292"/>
                </a:moveTo>
                <a:lnTo>
                  <a:pt x="772" y="11292"/>
                </a:lnTo>
                <a:cubicBezTo>
                  <a:pt x="772" y="11319"/>
                  <a:pt x="772" y="11319"/>
                  <a:pt x="772" y="11319"/>
                </a:cubicBezTo>
                <a:cubicBezTo>
                  <a:pt x="772" y="11319"/>
                  <a:pt x="757" y="11319"/>
                  <a:pt x="744" y="11319"/>
                </a:cubicBezTo>
                <a:lnTo>
                  <a:pt x="731" y="11292"/>
                </a:lnTo>
                <a:cubicBezTo>
                  <a:pt x="731" y="11266"/>
                  <a:pt x="731" y="11266"/>
                  <a:pt x="731" y="11266"/>
                </a:cubicBezTo>
                <a:cubicBezTo>
                  <a:pt x="744" y="11266"/>
                  <a:pt x="772" y="11292"/>
                  <a:pt x="772" y="11292"/>
                </a:cubicBezTo>
                <a:close/>
                <a:moveTo>
                  <a:pt x="772" y="11369"/>
                </a:moveTo>
                <a:lnTo>
                  <a:pt x="772" y="11369"/>
                </a:lnTo>
                <a:cubicBezTo>
                  <a:pt x="784" y="11369"/>
                  <a:pt x="784" y="11369"/>
                  <a:pt x="784" y="11369"/>
                </a:cubicBezTo>
                <a:cubicBezTo>
                  <a:pt x="798" y="11369"/>
                  <a:pt x="826" y="11396"/>
                  <a:pt x="826" y="11422"/>
                </a:cubicBezTo>
                <a:cubicBezTo>
                  <a:pt x="839" y="11422"/>
                  <a:pt x="839" y="11448"/>
                  <a:pt x="839" y="11448"/>
                </a:cubicBezTo>
                <a:cubicBezTo>
                  <a:pt x="839" y="11499"/>
                  <a:pt x="812" y="11473"/>
                  <a:pt x="798" y="11499"/>
                </a:cubicBezTo>
                <a:lnTo>
                  <a:pt x="798" y="11525"/>
                </a:lnTo>
                <a:lnTo>
                  <a:pt x="784" y="11525"/>
                </a:lnTo>
                <a:cubicBezTo>
                  <a:pt x="784" y="11525"/>
                  <a:pt x="784" y="11525"/>
                  <a:pt x="772" y="11499"/>
                </a:cubicBezTo>
                <a:cubicBezTo>
                  <a:pt x="772" y="11473"/>
                  <a:pt x="772" y="11448"/>
                  <a:pt x="772" y="11422"/>
                </a:cubicBezTo>
                <a:cubicBezTo>
                  <a:pt x="772" y="11422"/>
                  <a:pt x="772" y="11396"/>
                  <a:pt x="784" y="11396"/>
                </a:cubicBezTo>
                <a:cubicBezTo>
                  <a:pt x="784" y="11369"/>
                  <a:pt x="772" y="11369"/>
                  <a:pt x="772" y="11369"/>
                </a:cubicBezTo>
                <a:close/>
                <a:moveTo>
                  <a:pt x="920" y="6132"/>
                </a:moveTo>
                <a:lnTo>
                  <a:pt x="920" y="6132"/>
                </a:lnTo>
                <a:cubicBezTo>
                  <a:pt x="933" y="6106"/>
                  <a:pt x="933" y="6106"/>
                  <a:pt x="947" y="6055"/>
                </a:cubicBezTo>
                <a:cubicBezTo>
                  <a:pt x="973" y="6079"/>
                  <a:pt x="987" y="6079"/>
                  <a:pt x="1001" y="6106"/>
                </a:cubicBezTo>
                <a:cubicBezTo>
                  <a:pt x="987" y="6132"/>
                  <a:pt x="961" y="6106"/>
                  <a:pt x="947" y="6132"/>
                </a:cubicBezTo>
                <a:cubicBezTo>
                  <a:pt x="933" y="6158"/>
                  <a:pt x="933" y="6262"/>
                  <a:pt x="879" y="6209"/>
                </a:cubicBezTo>
                <a:cubicBezTo>
                  <a:pt x="879" y="6182"/>
                  <a:pt x="866" y="6182"/>
                  <a:pt x="866" y="6158"/>
                </a:cubicBezTo>
                <a:cubicBezTo>
                  <a:pt x="866" y="6132"/>
                  <a:pt x="879" y="6132"/>
                  <a:pt x="893" y="6106"/>
                </a:cubicBezTo>
                <a:cubicBezTo>
                  <a:pt x="893" y="6106"/>
                  <a:pt x="906" y="6132"/>
                  <a:pt x="920" y="6132"/>
                </a:cubicBezTo>
                <a:close/>
                <a:moveTo>
                  <a:pt x="2000" y="6002"/>
                </a:moveTo>
                <a:lnTo>
                  <a:pt x="2000" y="6002"/>
                </a:lnTo>
                <a:cubicBezTo>
                  <a:pt x="2028" y="6002"/>
                  <a:pt x="2028" y="6029"/>
                  <a:pt x="2055" y="6029"/>
                </a:cubicBezTo>
                <a:cubicBezTo>
                  <a:pt x="2055" y="6055"/>
                  <a:pt x="2069" y="6079"/>
                  <a:pt x="2069" y="6106"/>
                </a:cubicBezTo>
                <a:cubicBezTo>
                  <a:pt x="2055" y="6079"/>
                  <a:pt x="2042" y="6079"/>
                  <a:pt x="2028" y="6079"/>
                </a:cubicBezTo>
                <a:cubicBezTo>
                  <a:pt x="2028" y="6106"/>
                  <a:pt x="2028" y="6106"/>
                  <a:pt x="2028" y="6132"/>
                </a:cubicBezTo>
                <a:cubicBezTo>
                  <a:pt x="2015" y="6132"/>
                  <a:pt x="2015" y="6106"/>
                  <a:pt x="2015" y="6106"/>
                </a:cubicBezTo>
                <a:cubicBezTo>
                  <a:pt x="2000" y="6079"/>
                  <a:pt x="1988" y="6079"/>
                  <a:pt x="1974" y="6055"/>
                </a:cubicBezTo>
                <a:cubicBezTo>
                  <a:pt x="1974" y="6029"/>
                  <a:pt x="1988" y="6029"/>
                  <a:pt x="2000" y="6002"/>
                </a:cubicBezTo>
                <a:close/>
                <a:moveTo>
                  <a:pt x="2069" y="6158"/>
                </a:moveTo>
                <a:lnTo>
                  <a:pt x="2069" y="6158"/>
                </a:lnTo>
                <a:cubicBezTo>
                  <a:pt x="2082" y="6235"/>
                  <a:pt x="2096" y="6209"/>
                  <a:pt x="2082" y="6288"/>
                </a:cubicBezTo>
                <a:cubicBezTo>
                  <a:pt x="2069" y="6262"/>
                  <a:pt x="2042" y="6182"/>
                  <a:pt x="2042" y="6132"/>
                </a:cubicBezTo>
                <a:cubicBezTo>
                  <a:pt x="2055" y="6132"/>
                  <a:pt x="2069" y="6132"/>
                  <a:pt x="2069" y="6158"/>
                </a:cubicBezTo>
                <a:close/>
                <a:moveTo>
                  <a:pt x="2217" y="6391"/>
                </a:moveTo>
                <a:lnTo>
                  <a:pt x="2217" y="6391"/>
                </a:lnTo>
                <a:cubicBezTo>
                  <a:pt x="2217" y="6418"/>
                  <a:pt x="2217" y="6418"/>
                  <a:pt x="2217" y="6444"/>
                </a:cubicBezTo>
                <a:cubicBezTo>
                  <a:pt x="2217" y="6468"/>
                  <a:pt x="2231" y="6468"/>
                  <a:pt x="2244" y="6494"/>
                </a:cubicBezTo>
                <a:cubicBezTo>
                  <a:pt x="2244" y="6521"/>
                  <a:pt x="2244" y="6547"/>
                  <a:pt x="2244" y="6574"/>
                </a:cubicBezTo>
                <a:cubicBezTo>
                  <a:pt x="2231" y="6547"/>
                  <a:pt x="2191" y="6494"/>
                  <a:pt x="2177" y="6444"/>
                </a:cubicBezTo>
                <a:cubicBezTo>
                  <a:pt x="2177" y="6418"/>
                  <a:pt x="2177" y="6391"/>
                  <a:pt x="2177" y="6391"/>
                </a:cubicBezTo>
                <a:cubicBezTo>
                  <a:pt x="2177" y="6365"/>
                  <a:pt x="2163" y="6341"/>
                  <a:pt x="2163" y="6341"/>
                </a:cubicBezTo>
                <a:cubicBezTo>
                  <a:pt x="2177" y="6341"/>
                  <a:pt x="2204" y="6365"/>
                  <a:pt x="2217" y="6391"/>
                </a:cubicBezTo>
                <a:close/>
                <a:moveTo>
                  <a:pt x="2272" y="6727"/>
                </a:moveTo>
                <a:lnTo>
                  <a:pt x="2272" y="6727"/>
                </a:lnTo>
                <a:cubicBezTo>
                  <a:pt x="2258" y="6727"/>
                  <a:pt x="2258" y="6754"/>
                  <a:pt x="2258" y="6806"/>
                </a:cubicBezTo>
                <a:cubicBezTo>
                  <a:pt x="2244" y="6806"/>
                  <a:pt x="2231" y="6806"/>
                  <a:pt x="2217" y="6806"/>
                </a:cubicBezTo>
                <a:cubicBezTo>
                  <a:pt x="2204" y="6780"/>
                  <a:pt x="2191" y="6754"/>
                  <a:pt x="2191" y="6703"/>
                </a:cubicBezTo>
                <a:cubicBezTo>
                  <a:pt x="2217" y="6703"/>
                  <a:pt x="2258" y="6703"/>
                  <a:pt x="2272" y="6727"/>
                </a:cubicBezTo>
                <a:close/>
                <a:moveTo>
                  <a:pt x="2502" y="7195"/>
                </a:moveTo>
                <a:lnTo>
                  <a:pt x="2502" y="7195"/>
                </a:lnTo>
                <a:cubicBezTo>
                  <a:pt x="2528" y="7195"/>
                  <a:pt x="2556" y="7246"/>
                  <a:pt x="2596" y="7246"/>
                </a:cubicBezTo>
                <a:cubicBezTo>
                  <a:pt x="2610" y="7272"/>
                  <a:pt x="2623" y="7272"/>
                  <a:pt x="2650" y="7272"/>
                </a:cubicBezTo>
                <a:cubicBezTo>
                  <a:pt x="2677" y="7298"/>
                  <a:pt x="2677" y="7378"/>
                  <a:pt x="2704" y="7402"/>
                </a:cubicBezTo>
                <a:cubicBezTo>
                  <a:pt x="2731" y="7454"/>
                  <a:pt x="2772" y="7454"/>
                  <a:pt x="2772" y="7531"/>
                </a:cubicBezTo>
                <a:cubicBezTo>
                  <a:pt x="2772" y="7558"/>
                  <a:pt x="2772" y="7558"/>
                  <a:pt x="2772" y="7558"/>
                </a:cubicBezTo>
                <a:cubicBezTo>
                  <a:pt x="2731" y="7558"/>
                  <a:pt x="2704" y="7531"/>
                  <a:pt x="2677" y="7507"/>
                </a:cubicBezTo>
                <a:cubicBezTo>
                  <a:pt x="2677" y="7481"/>
                  <a:pt x="2691" y="7481"/>
                  <a:pt x="2691" y="7454"/>
                </a:cubicBezTo>
                <a:cubicBezTo>
                  <a:pt x="2664" y="7454"/>
                  <a:pt x="2664" y="7454"/>
                  <a:pt x="2650" y="7481"/>
                </a:cubicBezTo>
                <a:cubicBezTo>
                  <a:pt x="2636" y="7481"/>
                  <a:pt x="2636" y="7481"/>
                  <a:pt x="2623" y="7454"/>
                </a:cubicBezTo>
                <a:cubicBezTo>
                  <a:pt x="2636" y="7454"/>
                  <a:pt x="2636" y="7428"/>
                  <a:pt x="2636" y="7428"/>
                </a:cubicBezTo>
                <a:cubicBezTo>
                  <a:pt x="2623" y="7402"/>
                  <a:pt x="2610" y="7402"/>
                  <a:pt x="2596" y="7402"/>
                </a:cubicBezTo>
                <a:cubicBezTo>
                  <a:pt x="2596" y="7402"/>
                  <a:pt x="2582" y="7402"/>
                  <a:pt x="2582" y="7378"/>
                </a:cubicBezTo>
                <a:cubicBezTo>
                  <a:pt x="2596" y="7378"/>
                  <a:pt x="2596" y="7378"/>
                  <a:pt x="2596" y="7351"/>
                </a:cubicBezTo>
                <a:cubicBezTo>
                  <a:pt x="2582" y="7351"/>
                  <a:pt x="2582" y="7351"/>
                  <a:pt x="2568" y="7325"/>
                </a:cubicBezTo>
                <a:lnTo>
                  <a:pt x="2556" y="7325"/>
                </a:lnTo>
                <a:cubicBezTo>
                  <a:pt x="2542" y="7325"/>
                  <a:pt x="2475" y="7222"/>
                  <a:pt x="2475" y="7195"/>
                </a:cubicBezTo>
                <a:cubicBezTo>
                  <a:pt x="2487" y="7195"/>
                  <a:pt x="2487" y="7195"/>
                  <a:pt x="2502" y="7195"/>
                </a:cubicBezTo>
                <a:close/>
                <a:moveTo>
                  <a:pt x="5570" y="21117"/>
                </a:moveTo>
                <a:lnTo>
                  <a:pt x="5570" y="21117"/>
                </a:lnTo>
                <a:lnTo>
                  <a:pt x="5584" y="21117"/>
                </a:lnTo>
                <a:cubicBezTo>
                  <a:pt x="5584" y="21170"/>
                  <a:pt x="5570" y="21196"/>
                  <a:pt x="5570" y="21247"/>
                </a:cubicBezTo>
                <a:cubicBezTo>
                  <a:pt x="5556" y="21222"/>
                  <a:pt x="5556" y="21222"/>
                  <a:pt x="5556" y="21222"/>
                </a:cubicBezTo>
                <a:cubicBezTo>
                  <a:pt x="5556" y="21196"/>
                  <a:pt x="5556" y="21196"/>
                  <a:pt x="5556" y="21170"/>
                </a:cubicBezTo>
                <a:cubicBezTo>
                  <a:pt x="5542" y="21170"/>
                  <a:pt x="5542" y="21170"/>
                  <a:pt x="5530" y="21170"/>
                </a:cubicBezTo>
                <a:cubicBezTo>
                  <a:pt x="5530" y="21143"/>
                  <a:pt x="5530" y="21143"/>
                  <a:pt x="5542" y="21117"/>
                </a:cubicBezTo>
                <a:cubicBezTo>
                  <a:pt x="5556" y="21117"/>
                  <a:pt x="5570" y="21117"/>
                  <a:pt x="5570" y="21117"/>
                </a:cubicBezTo>
                <a:close/>
                <a:moveTo>
                  <a:pt x="5800" y="21506"/>
                </a:moveTo>
                <a:lnTo>
                  <a:pt x="5800" y="21506"/>
                </a:lnTo>
                <a:lnTo>
                  <a:pt x="5813" y="21482"/>
                </a:lnTo>
                <a:cubicBezTo>
                  <a:pt x="5813" y="21482"/>
                  <a:pt x="5800" y="21429"/>
                  <a:pt x="5786" y="21429"/>
                </a:cubicBezTo>
                <a:cubicBezTo>
                  <a:pt x="5759" y="21403"/>
                  <a:pt x="5759" y="21429"/>
                  <a:pt x="5746" y="21376"/>
                </a:cubicBezTo>
                <a:lnTo>
                  <a:pt x="5746" y="21350"/>
                </a:lnTo>
                <a:cubicBezTo>
                  <a:pt x="5759" y="21350"/>
                  <a:pt x="5772" y="21326"/>
                  <a:pt x="5800" y="21326"/>
                </a:cubicBezTo>
                <a:lnTo>
                  <a:pt x="5800" y="21299"/>
                </a:lnTo>
                <a:cubicBezTo>
                  <a:pt x="5786" y="21299"/>
                  <a:pt x="5786" y="21299"/>
                  <a:pt x="5786" y="21299"/>
                </a:cubicBezTo>
                <a:cubicBezTo>
                  <a:pt x="5772" y="21299"/>
                  <a:pt x="5746" y="21326"/>
                  <a:pt x="5731" y="21299"/>
                </a:cubicBezTo>
                <a:cubicBezTo>
                  <a:pt x="5746" y="21222"/>
                  <a:pt x="5772" y="21222"/>
                  <a:pt x="5800" y="21170"/>
                </a:cubicBezTo>
                <a:cubicBezTo>
                  <a:pt x="5813" y="21196"/>
                  <a:pt x="5840" y="21196"/>
                  <a:pt x="5867" y="21222"/>
                </a:cubicBezTo>
                <a:cubicBezTo>
                  <a:pt x="5854" y="21247"/>
                  <a:pt x="5840" y="21273"/>
                  <a:pt x="5840" y="21299"/>
                </a:cubicBezTo>
                <a:cubicBezTo>
                  <a:pt x="5880" y="21273"/>
                  <a:pt x="5894" y="21350"/>
                  <a:pt x="5908" y="21376"/>
                </a:cubicBezTo>
                <a:cubicBezTo>
                  <a:pt x="5948" y="21455"/>
                  <a:pt x="5975" y="21506"/>
                  <a:pt x="6056" y="21506"/>
                </a:cubicBezTo>
                <a:cubicBezTo>
                  <a:pt x="6056" y="21532"/>
                  <a:pt x="6043" y="21532"/>
                  <a:pt x="6043" y="21532"/>
                </a:cubicBezTo>
                <a:cubicBezTo>
                  <a:pt x="6043" y="21532"/>
                  <a:pt x="6043" y="21532"/>
                  <a:pt x="6043" y="21559"/>
                </a:cubicBezTo>
                <a:cubicBezTo>
                  <a:pt x="6016" y="21559"/>
                  <a:pt x="5975" y="21585"/>
                  <a:pt x="5961" y="21559"/>
                </a:cubicBezTo>
                <a:cubicBezTo>
                  <a:pt x="5948" y="21559"/>
                  <a:pt x="5948" y="21559"/>
                  <a:pt x="5935" y="21532"/>
                </a:cubicBezTo>
                <a:cubicBezTo>
                  <a:pt x="5908" y="21532"/>
                  <a:pt x="5880" y="21532"/>
                  <a:pt x="5867" y="21532"/>
                </a:cubicBezTo>
                <a:cubicBezTo>
                  <a:pt x="5840" y="21532"/>
                  <a:pt x="5826" y="21532"/>
                  <a:pt x="5800" y="21559"/>
                </a:cubicBezTo>
                <a:cubicBezTo>
                  <a:pt x="5786" y="21532"/>
                  <a:pt x="5786" y="21506"/>
                  <a:pt x="5759" y="21532"/>
                </a:cubicBezTo>
                <a:cubicBezTo>
                  <a:pt x="5746" y="21532"/>
                  <a:pt x="5731" y="21532"/>
                  <a:pt x="5719" y="21559"/>
                </a:cubicBezTo>
                <a:cubicBezTo>
                  <a:pt x="5719" y="21532"/>
                  <a:pt x="5719" y="21506"/>
                  <a:pt x="5719" y="21482"/>
                </a:cubicBezTo>
                <a:cubicBezTo>
                  <a:pt x="5746" y="21482"/>
                  <a:pt x="5786" y="21455"/>
                  <a:pt x="5800" y="21506"/>
                </a:cubicBezTo>
                <a:close/>
                <a:moveTo>
                  <a:pt x="10395" y="12485"/>
                </a:moveTo>
                <a:lnTo>
                  <a:pt x="10395" y="12485"/>
                </a:lnTo>
                <a:cubicBezTo>
                  <a:pt x="10409" y="12485"/>
                  <a:pt x="10409" y="12485"/>
                  <a:pt x="10409" y="12512"/>
                </a:cubicBezTo>
                <a:cubicBezTo>
                  <a:pt x="10395" y="12512"/>
                  <a:pt x="10395" y="12562"/>
                  <a:pt x="10381" y="12562"/>
                </a:cubicBezTo>
                <a:cubicBezTo>
                  <a:pt x="10381" y="12536"/>
                  <a:pt x="10381" y="12536"/>
                  <a:pt x="10381" y="12536"/>
                </a:cubicBezTo>
                <a:cubicBezTo>
                  <a:pt x="10381" y="12512"/>
                  <a:pt x="10395" y="12512"/>
                  <a:pt x="10395" y="12485"/>
                </a:cubicBezTo>
                <a:close/>
                <a:moveTo>
                  <a:pt x="12572" y="15464"/>
                </a:moveTo>
                <a:lnTo>
                  <a:pt x="12572" y="15464"/>
                </a:lnTo>
                <a:cubicBezTo>
                  <a:pt x="12572" y="15464"/>
                  <a:pt x="12612" y="15308"/>
                  <a:pt x="12612" y="15258"/>
                </a:cubicBezTo>
                <a:cubicBezTo>
                  <a:pt x="12612" y="15232"/>
                  <a:pt x="12598" y="15232"/>
                  <a:pt x="12598" y="15205"/>
                </a:cubicBezTo>
                <a:cubicBezTo>
                  <a:pt x="12598" y="15179"/>
                  <a:pt x="12598" y="15179"/>
                  <a:pt x="12598" y="15155"/>
                </a:cubicBezTo>
                <a:cubicBezTo>
                  <a:pt x="12585" y="15128"/>
                  <a:pt x="12572" y="15049"/>
                  <a:pt x="12572" y="14999"/>
                </a:cubicBezTo>
                <a:cubicBezTo>
                  <a:pt x="12585" y="14946"/>
                  <a:pt x="12612" y="14946"/>
                  <a:pt x="12612" y="14843"/>
                </a:cubicBezTo>
                <a:cubicBezTo>
                  <a:pt x="12612" y="14843"/>
                  <a:pt x="12626" y="14843"/>
                  <a:pt x="12640" y="14843"/>
                </a:cubicBezTo>
                <a:cubicBezTo>
                  <a:pt x="12640" y="14843"/>
                  <a:pt x="12640" y="14843"/>
                  <a:pt x="12652" y="14816"/>
                </a:cubicBezTo>
                <a:lnTo>
                  <a:pt x="12666" y="14843"/>
                </a:lnTo>
                <a:cubicBezTo>
                  <a:pt x="12680" y="14816"/>
                  <a:pt x="12680" y="14816"/>
                  <a:pt x="12680" y="14816"/>
                </a:cubicBezTo>
                <a:cubicBezTo>
                  <a:pt x="12706" y="14790"/>
                  <a:pt x="12706" y="14816"/>
                  <a:pt x="12734" y="14816"/>
                </a:cubicBezTo>
                <a:cubicBezTo>
                  <a:pt x="12721" y="14816"/>
                  <a:pt x="12721" y="14790"/>
                  <a:pt x="12721" y="14790"/>
                </a:cubicBezTo>
                <a:cubicBezTo>
                  <a:pt x="12734" y="14766"/>
                  <a:pt x="12747" y="14766"/>
                  <a:pt x="12761" y="14739"/>
                </a:cubicBezTo>
                <a:cubicBezTo>
                  <a:pt x="12761" y="14766"/>
                  <a:pt x="12761" y="14766"/>
                  <a:pt x="12775" y="14766"/>
                </a:cubicBezTo>
                <a:lnTo>
                  <a:pt x="12775" y="14739"/>
                </a:lnTo>
                <a:cubicBezTo>
                  <a:pt x="12775" y="14739"/>
                  <a:pt x="12775" y="14739"/>
                  <a:pt x="12775" y="14713"/>
                </a:cubicBezTo>
                <a:lnTo>
                  <a:pt x="12787" y="14687"/>
                </a:lnTo>
                <a:cubicBezTo>
                  <a:pt x="12787" y="14687"/>
                  <a:pt x="12787" y="14687"/>
                  <a:pt x="12801" y="14687"/>
                </a:cubicBezTo>
                <a:cubicBezTo>
                  <a:pt x="12801" y="14687"/>
                  <a:pt x="12815" y="14687"/>
                  <a:pt x="12815" y="14660"/>
                </a:cubicBezTo>
                <a:lnTo>
                  <a:pt x="12801" y="14636"/>
                </a:lnTo>
                <a:cubicBezTo>
                  <a:pt x="12815" y="14610"/>
                  <a:pt x="12815" y="14610"/>
                  <a:pt x="12829" y="14610"/>
                </a:cubicBezTo>
                <a:cubicBezTo>
                  <a:pt x="12829" y="14583"/>
                  <a:pt x="12815" y="14557"/>
                  <a:pt x="12815" y="14531"/>
                </a:cubicBezTo>
                <a:cubicBezTo>
                  <a:pt x="12829" y="14531"/>
                  <a:pt x="12829" y="14531"/>
                  <a:pt x="12829" y="14531"/>
                </a:cubicBezTo>
                <a:cubicBezTo>
                  <a:pt x="12829" y="14557"/>
                  <a:pt x="12842" y="14557"/>
                  <a:pt x="12842" y="14557"/>
                </a:cubicBezTo>
                <a:cubicBezTo>
                  <a:pt x="12855" y="14531"/>
                  <a:pt x="12855" y="14531"/>
                  <a:pt x="12869" y="14531"/>
                </a:cubicBezTo>
                <a:cubicBezTo>
                  <a:pt x="12882" y="14504"/>
                  <a:pt x="12882" y="14454"/>
                  <a:pt x="12882" y="14401"/>
                </a:cubicBezTo>
                <a:cubicBezTo>
                  <a:pt x="12896" y="14375"/>
                  <a:pt x="12896" y="14375"/>
                  <a:pt x="12910" y="14401"/>
                </a:cubicBezTo>
                <a:cubicBezTo>
                  <a:pt x="12910" y="14427"/>
                  <a:pt x="12922" y="14427"/>
                  <a:pt x="12936" y="14454"/>
                </a:cubicBezTo>
                <a:cubicBezTo>
                  <a:pt x="12950" y="14480"/>
                  <a:pt x="12950" y="14610"/>
                  <a:pt x="12964" y="14687"/>
                </a:cubicBezTo>
                <a:cubicBezTo>
                  <a:pt x="12964" y="14687"/>
                  <a:pt x="12977" y="14713"/>
                  <a:pt x="12977" y="14739"/>
                </a:cubicBezTo>
                <a:cubicBezTo>
                  <a:pt x="12977" y="14766"/>
                  <a:pt x="12964" y="14816"/>
                  <a:pt x="12964" y="14816"/>
                </a:cubicBezTo>
                <a:cubicBezTo>
                  <a:pt x="12950" y="14816"/>
                  <a:pt x="12936" y="14766"/>
                  <a:pt x="12936" y="14739"/>
                </a:cubicBezTo>
                <a:cubicBezTo>
                  <a:pt x="12936" y="14766"/>
                  <a:pt x="12936" y="14766"/>
                  <a:pt x="12922" y="14766"/>
                </a:cubicBezTo>
                <a:cubicBezTo>
                  <a:pt x="12922" y="14816"/>
                  <a:pt x="12936" y="14843"/>
                  <a:pt x="12936" y="14869"/>
                </a:cubicBezTo>
                <a:cubicBezTo>
                  <a:pt x="12936" y="14920"/>
                  <a:pt x="12910" y="14946"/>
                  <a:pt x="12910" y="14972"/>
                </a:cubicBezTo>
                <a:cubicBezTo>
                  <a:pt x="12910" y="15023"/>
                  <a:pt x="12910" y="15049"/>
                  <a:pt x="12910" y="15102"/>
                </a:cubicBezTo>
                <a:cubicBezTo>
                  <a:pt x="12869" y="15284"/>
                  <a:pt x="12842" y="15491"/>
                  <a:pt x="12815" y="15697"/>
                </a:cubicBezTo>
                <a:cubicBezTo>
                  <a:pt x="12801" y="15750"/>
                  <a:pt x="12787" y="15932"/>
                  <a:pt x="12761" y="15956"/>
                </a:cubicBezTo>
                <a:cubicBezTo>
                  <a:pt x="12747" y="15956"/>
                  <a:pt x="12721" y="15956"/>
                  <a:pt x="12706" y="15983"/>
                </a:cubicBezTo>
                <a:cubicBezTo>
                  <a:pt x="12693" y="15983"/>
                  <a:pt x="12680" y="16009"/>
                  <a:pt x="12652" y="16009"/>
                </a:cubicBezTo>
                <a:cubicBezTo>
                  <a:pt x="12640" y="15956"/>
                  <a:pt x="12598" y="15983"/>
                  <a:pt x="12585" y="15932"/>
                </a:cubicBezTo>
                <a:cubicBezTo>
                  <a:pt x="12572" y="15932"/>
                  <a:pt x="12572" y="15906"/>
                  <a:pt x="12572" y="15880"/>
                </a:cubicBezTo>
                <a:cubicBezTo>
                  <a:pt x="12572" y="15853"/>
                  <a:pt x="12545" y="15853"/>
                  <a:pt x="12557" y="15803"/>
                </a:cubicBezTo>
                <a:cubicBezTo>
                  <a:pt x="12557" y="15776"/>
                  <a:pt x="12557" y="15750"/>
                  <a:pt x="12572" y="15724"/>
                </a:cubicBezTo>
                <a:cubicBezTo>
                  <a:pt x="12557" y="15697"/>
                  <a:pt x="12545" y="15647"/>
                  <a:pt x="12531" y="15620"/>
                </a:cubicBezTo>
                <a:cubicBezTo>
                  <a:pt x="12531" y="15570"/>
                  <a:pt x="12545" y="15491"/>
                  <a:pt x="12545" y="15491"/>
                </a:cubicBezTo>
                <a:cubicBezTo>
                  <a:pt x="12557" y="15491"/>
                  <a:pt x="12557" y="15491"/>
                  <a:pt x="12572" y="15464"/>
                </a:cubicBezTo>
                <a:close/>
                <a:moveTo>
                  <a:pt x="14774" y="11864"/>
                </a:moveTo>
                <a:lnTo>
                  <a:pt x="14774" y="11864"/>
                </a:lnTo>
                <a:cubicBezTo>
                  <a:pt x="14787" y="11864"/>
                  <a:pt x="14787" y="11864"/>
                  <a:pt x="14800" y="11837"/>
                </a:cubicBezTo>
                <a:cubicBezTo>
                  <a:pt x="14800" y="11811"/>
                  <a:pt x="14814" y="11785"/>
                  <a:pt x="14800" y="11758"/>
                </a:cubicBezTo>
                <a:cubicBezTo>
                  <a:pt x="14842" y="11811"/>
                  <a:pt x="14854" y="11837"/>
                  <a:pt x="14868" y="11914"/>
                </a:cubicBezTo>
                <a:cubicBezTo>
                  <a:pt x="14882" y="11941"/>
                  <a:pt x="14882" y="11941"/>
                  <a:pt x="14882" y="11967"/>
                </a:cubicBezTo>
                <a:cubicBezTo>
                  <a:pt x="14895" y="12017"/>
                  <a:pt x="14909" y="12044"/>
                  <a:pt x="14909" y="12070"/>
                </a:cubicBezTo>
                <a:cubicBezTo>
                  <a:pt x="14922" y="12149"/>
                  <a:pt x="14868" y="12226"/>
                  <a:pt x="14814" y="12200"/>
                </a:cubicBezTo>
                <a:cubicBezTo>
                  <a:pt x="14800" y="12173"/>
                  <a:pt x="14787" y="12121"/>
                  <a:pt x="14787" y="12070"/>
                </a:cubicBezTo>
                <a:cubicBezTo>
                  <a:pt x="14787" y="12044"/>
                  <a:pt x="14787" y="11991"/>
                  <a:pt x="14787" y="11941"/>
                </a:cubicBezTo>
                <a:cubicBezTo>
                  <a:pt x="14787" y="11914"/>
                  <a:pt x="14774" y="11914"/>
                  <a:pt x="14787" y="11888"/>
                </a:cubicBezTo>
                <a:cubicBezTo>
                  <a:pt x="14787" y="11888"/>
                  <a:pt x="14774" y="11888"/>
                  <a:pt x="14774" y="11864"/>
                </a:cubicBezTo>
                <a:close/>
                <a:moveTo>
                  <a:pt x="16517" y="13158"/>
                </a:moveTo>
                <a:lnTo>
                  <a:pt x="16517" y="13158"/>
                </a:lnTo>
                <a:cubicBezTo>
                  <a:pt x="16544" y="13184"/>
                  <a:pt x="16558" y="13158"/>
                  <a:pt x="16598" y="13158"/>
                </a:cubicBezTo>
                <a:cubicBezTo>
                  <a:pt x="16612" y="13208"/>
                  <a:pt x="16626" y="13235"/>
                  <a:pt x="16639" y="13261"/>
                </a:cubicBezTo>
                <a:lnTo>
                  <a:pt x="16639" y="13287"/>
                </a:lnTo>
                <a:cubicBezTo>
                  <a:pt x="16652" y="13314"/>
                  <a:pt x="16666" y="13338"/>
                  <a:pt x="16680" y="13364"/>
                </a:cubicBezTo>
                <a:cubicBezTo>
                  <a:pt x="16706" y="13391"/>
                  <a:pt x="16721" y="13417"/>
                  <a:pt x="16747" y="13417"/>
                </a:cubicBezTo>
                <a:cubicBezTo>
                  <a:pt x="16747" y="13441"/>
                  <a:pt x="16747" y="13441"/>
                  <a:pt x="16747" y="13467"/>
                </a:cubicBezTo>
                <a:cubicBezTo>
                  <a:pt x="16775" y="13467"/>
                  <a:pt x="16775" y="13520"/>
                  <a:pt x="16801" y="13546"/>
                </a:cubicBezTo>
                <a:lnTo>
                  <a:pt x="16801" y="13520"/>
                </a:lnTo>
                <a:cubicBezTo>
                  <a:pt x="16828" y="13520"/>
                  <a:pt x="16828" y="13571"/>
                  <a:pt x="16842" y="13597"/>
                </a:cubicBezTo>
                <a:cubicBezTo>
                  <a:pt x="16855" y="13597"/>
                  <a:pt x="16868" y="13597"/>
                  <a:pt x="16868" y="13623"/>
                </a:cubicBezTo>
                <a:lnTo>
                  <a:pt x="16882" y="13623"/>
                </a:lnTo>
                <a:cubicBezTo>
                  <a:pt x="16882" y="13650"/>
                  <a:pt x="16882" y="13676"/>
                  <a:pt x="16896" y="13676"/>
                </a:cubicBezTo>
                <a:cubicBezTo>
                  <a:pt x="16896" y="13702"/>
                  <a:pt x="16922" y="13702"/>
                  <a:pt x="16936" y="13702"/>
                </a:cubicBezTo>
                <a:cubicBezTo>
                  <a:pt x="16950" y="13727"/>
                  <a:pt x="16963" y="13753"/>
                  <a:pt x="16977" y="13779"/>
                </a:cubicBezTo>
                <a:cubicBezTo>
                  <a:pt x="16977" y="13806"/>
                  <a:pt x="16963" y="13832"/>
                  <a:pt x="16950" y="13856"/>
                </a:cubicBezTo>
                <a:cubicBezTo>
                  <a:pt x="16963" y="13883"/>
                  <a:pt x="16963" y="13883"/>
                  <a:pt x="16977" y="13909"/>
                </a:cubicBezTo>
                <a:cubicBezTo>
                  <a:pt x="16991" y="13909"/>
                  <a:pt x="17004" y="13909"/>
                  <a:pt x="17004" y="13909"/>
                </a:cubicBezTo>
                <a:cubicBezTo>
                  <a:pt x="17031" y="13935"/>
                  <a:pt x="17017" y="14012"/>
                  <a:pt x="17031" y="14012"/>
                </a:cubicBezTo>
                <a:lnTo>
                  <a:pt x="17044" y="14039"/>
                </a:lnTo>
                <a:cubicBezTo>
                  <a:pt x="17044" y="14039"/>
                  <a:pt x="17031" y="14065"/>
                  <a:pt x="17031" y="14089"/>
                </a:cubicBezTo>
                <a:cubicBezTo>
                  <a:pt x="17044" y="14089"/>
                  <a:pt x="17044" y="14089"/>
                  <a:pt x="17044" y="14089"/>
                </a:cubicBezTo>
                <a:lnTo>
                  <a:pt x="17059" y="14065"/>
                </a:lnTo>
                <a:cubicBezTo>
                  <a:pt x="17071" y="14065"/>
                  <a:pt x="17071" y="14065"/>
                  <a:pt x="17085" y="14089"/>
                </a:cubicBezTo>
                <a:cubicBezTo>
                  <a:pt x="17099" y="14089"/>
                  <a:pt x="17099" y="14142"/>
                  <a:pt x="17112" y="14142"/>
                </a:cubicBezTo>
                <a:cubicBezTo>
                  <a:pt x="17112" y="14195"/>
                  <a:pt x="17112" y="14221"/>
                  <a:pt x="17099" y="14271"/>
                </a:cubicBezTo>
                <a:cubicBezTo>
                  <a:pt x="17099" y="14324"/>
                  <a:pt x="17126" y="14427"/>
                  <a:pt x="17099" y="14480"/>
                </a:cubicBezTo>
                <a:cubicBezTo>
                  <a:pt x="17085" y="14454"/>
                  <a:pt x="17085" y="14454"/>
                  <a:pt x="17071" y="14427"/>
                </a:cubicBezTo>
                <a:cubicBezTo>
                  <a:pt x="17071" y="14454"/>
                  <a:pt x="17071" y="14454"/>
                  <a:pt x="17059" y="14480"/>
                </a:cubicBezTo>
                <a:cubicBezTo>
                  <a:pt x="17044" y="14454"/>
                  <a:pt x="17044" y="14427"/>
                  <a:pt x="17031" y="14427"/>
                </a:cubicBezTo>
                <a:cubicBezTo>
                  <a:pt x="17031" y="14454"/>
                  <a:pt x="17031" y="14454"/>
                  <a:pt x="17031" y="14480"/>
                </a:cubicBezTo>
                <a:cubicBezTo>
                  <a:pt x="17031" y="14480"/>
                  <a:pt x="16950" y="14324"/>
                  <a:pt x="16922" y="14298"/>
                </a:cubicBezTo>
                <a:cubicBezTo>
                  <a:pt x="16910" y="14271"/>
                  <a:pt x="16896" y="14271"/>
                  <a:pt x="16896" y="14245"/>
                </a:cubicBezTo>
                <a:cubicBezTo>
                  <a:pt x="16882" y="14221"/>
                  <a:pt x="16882" y="14195"/>
                  <a:pt x="16882" y="14195"/>
                </a:cubicBezTo>
                <a:cubicBezTo>
                  <a:pt x="16855" y="14168"/>
                  <a:pt x="16815" y="14118"/>
                  <a:pt x="16801" y="14039"/>
                </a:cubicBezTo>
                <a:cubicBezTo>
                  <a:pt x="16787" y="14012"/>
                  <a:pt x="16801" y="13986"/>
                  <a:pt x="16787" y="13962"/>
                </a:cubicBezTo>
                <a:cubicBezTo>
                  <a:pt x="16775" y="13909"/>
                  <a:pt x="16747" y="13856"/>
                  <a:pt x="16733" y="13779"/>
                </a:cubicBezTo>
                <a:cubicBezTo>
                  <a:pt x="16721" y="13779"/>
                  <a:pt x="16706" y="13753"/>
                  <a:pt x="16693" y="13753"/>
                </a:cubicBezTo>
                <a:cubicBezTo>
                  <a:pt x="16693" y="13727"/>
                  <a:pt x="16693" y="13702"/>
                  <a:pt x="16680" y="13676"/>
                </a:cubicBezTo>
                <a:cubicBezTo>
                  <a:pt x="16666" y="13597"/>
                  <a:pt x="16666" y="13520"/>
                  <a:pt x="16598" y="13520"/>
                </a:cubicBezTo>
                <a:cubicBezTo>
                  <a:pt x="16598" y="13417"/>
                  <a:pt x="16572" y="13364"/>
                  <a:pt x="16544" y="13338"/>
                </a:cubicBezTo>
                <a:cubicBezTo>
                  <a:pt x="16531" y="13338"/>
                  <a:pt x="16517" y="13314"/>
                  <a:pt x="16504" y="13314"/>
                </a:cubicBezTo>
                <a:cubicBezTo>
                  <a:pt x="16491" y="13261"/>
                  <a:pt x="16436" y="13184"/>
                  <a:pt x="16463" y="13105"/>
                </a:cubicBezTo>
                <a:cubicBezTo>
                  <a:pt x="16491" y="13105"/>
                  <a:pt x="16491" y="13158"/>
                  <a:pt x="16517" y="13158"/>
                </a:cubicBezTo>
                <a:close/>
                <a:moveTo>
                  <a:pt x="17112" y="14089"/>
                </a:moveTo>
                <a:lnTo>
                  <a:pt x="17112" y="14089"/>
                </a:lnTo>
                <a:cubicBezTo>
                  <a:pt x="17112" y="14065"/>
                  <a:pt x="17112" y="14065"/>
                  <a:pt x="17099" y="14039"/>
                </a:cubicBezTo>
                <a:cubicBezTo>
                  <a:pt x="17099" y="14039"/>
                  <a:pt x="17071" y="14039"/>
                  <a:pt x="17071" y="14012"/>
                </a:cubicBezTo>
                <a:cubicBezTo>
                  <a:pt x="17071" y="14012"/>
                  <a:pt x="17071" y="13986"/>
                  <a:pt x="17085" y="13986"/>
                </a:cubicBezTo>
                <a:cubicBezTo>
                  <a:pt x="17085" y="13986"/>
                  <a:pt x="17099" y="13986"/>
                  <a:pt x="17099" y="14012"/>
                </a:cubicBezTo>
                <a:cubicBezTo>
                  <a:pt x="17099" y="13986"/>
                  <a:pt x="17099" y="13986"/>
                  <a:pt x="17112" y="13962"/>
                </a:cubicBezTo>
                <a:cubicBezTo>
                  <a:pt x="17126" y="14012"/>
                  <a:pt x="17126" y="14065"/>
                  <a:pt x="17166" y="14089"/>
                </a:cubicBezTo>
                <a:cubicBezTo>
                  <a:pt x="17166" y="14089"/>
                  <a:pt x="17166" y="14089"/>
                  <a:pt x="17152" y="14089"/>
                </a:cubicBezTo>
                <a:lnTo>
                  <a:pt x="17152" y="14118"/>
                </a:lnTo>
                <a:lnTo>
                  <a:pt x="17152" y="14142"/>
                </a:lnTo>
                <a:cubicBezTo>
                  <a:pt x="17139" y="14142"/>
                  <a:pt x="17112" y="14118"/>
                  <a:pt x="17112" y="14089"/>
                </a:cubicBezTo>
                <a:close/>
                <a:moveTo>
                  <a:pt x="16666" y="10697"/>
                </a:moveTo>
                <a:lnTo>
                  <a:pt x="16666" y="10697"/>
                </a:lnTo>
                <a:cubicBezTo>
                  <a:pt x="16652" y="10697"/>
                  <a:pt x="16639" y="10697"/>
                  <a:pt x="16626" y="10721"/>
                </a:cubicBezTo>
                <a:lnTo>
                  <a:pt x="16612" y="10748"/>
                </a:lnTo>
                <a:cubicBezTo>
                  <a:pt x="16598" y="10721"/>
                  <a:pt x="16584" y="10721"/>
                  <a:pt x="16558" y="10697"/>
                </a:cubicBezTo>
                <a:cubicBezTo>
                  <a:pt x="16558" y="10669"/>
                  <a:pt x="16558" y="10618"/>
                  <a:pt x="16572" y="10592"/>
                </a:cubicBezTo>
                <a:cubicBezTo>
                  <a:pt x="16584" y="10592"/>
                  <a:pt x="16584" y="10565"/>
                  <a:pt x="16612" y="10565"/>
                </a:cubicBezTo>
                <a:cubicBezTo>
                  <a:pt x="16612" y="10539"/>
                  <a:pt x="16612" y="10539"/>
                  <a:pt x="16626" y="10539"/>
                </a:cubicBezTo>
                <a:lnTo>
                  <a:pt x="16639" y="10539"/>
                </a:lnTo>
                <a:cubicBezTo>
                  <a:pt x="16652" y="10515"/>
                  <a:pt x="16666" y="10515"/>
                  <a:pt x="16680" y="10515"/>
                </a:cubicBezTo>
                <a:cubicBezTo>
                  <a:pt x="16680" y="10515"/>
                  <a:pt x="16680" y="10515"/>
                  <a:pt x="16693" y="10515"/>
                </a:cubicBezTo>
                <a:cubicBezTo>
                  <a:pt x="16693" y="10539"/>
                  <a:pt x="16693" y="10539"/>
                  <a:pt x="16706" y="10539"/>
                </a:cubicBezTo>
                <a:cubicBezTo>
                  <a:pt x="16706" y="10565"/>
                  <a:pt x="16706" y="10565"/>
                  <a:pt x="16706" y="10565"/>
                </a:cubicBezTo>
                <a:cubicBezTo>
                  <a:pt x="16680" y="10565"/>
                  <a:pt x="16666" y="10618"/>
                  <a:pt x="16666" y="10644"/>
                </a:cubicBezTo>
                <a:cubicBezTo>
                  <a:pt x="16666" y="10669"/>
                  <a:pt x="16666" y="10669"/>
                  <a:pt x="16666" y="10697"/>
                </a:cubicBezTo>
                <a:close/>
                <a:moveTo>
                  <a:pt x="17139" y="11837"/>
                </a:moveTo>
                <a:lnTo>
                  <a:pt x="17139" y="11837"/>
                </a:lnTo>
                <a:cubicBezTo>
                  <a:pt x="17139" y="11837"/>
                  <a:pt x="17139" y="11864"/>
                  <a:pt x="17126" y="11864"/>
                </a:cubicBezTo>
                <a:cubicBezTo>
                  <a:pt x="17126" y="11864"/>
                  <a:pt x="17099" y="11914"/>
                  <a:pt x="17085" y="11914"/>
                </a:cubicBezTo>
                <a:cubicBezTo>
                  <a:pt x="17099" y="11837"/>
                  <a:pt x="17139" y="11811"/>
                  <a:pt x="17166" y="11734"/>
                </a:cubicBezTo>
                <a:cubicBezTo>
                  <a:pt x="17180" y="11758"/>
                  <a:pt x="17180" y="11785"/>
                  <a:pt x="17166" y="11785"/>
                </a:cubicBezTo>
                <a:cubicBezTo>
                  <a:pt x="17166" y="11811"/>
                  <a:pt x="17152" y="11811"/>
                  <a:pt x="17139" y="11837"/>
                </a:cubicBezTo>
                <a:close/>
                <a:moveTo>
                  <a:pt x="17207" y="12303"/>
                </a:moveTo>
                <a:lnTo>
                  <a:pt x="17207" y="12303"/>
                </a:lnTo>
                <a:cubicBezTo>
                  <a:pt x="17207" y="12303"/>
                  <a:pt x="17207" y="12303"/>
                  <a:pt x="17193" y="12329"/>
                </a:cubicBezTo>
                <a:lnTo>
                  <a:pt x="17139" y="12329"/>
                </a:lnTo>
                <a:cubicBezTo>
                  <a:pt x="17139" y="12356"/>
                  <a:pt x="17139" y="12356"/>
                  <a:pt x="17139" y="12356"/>
                </a:cubicBezTo>
                <a:cubicBezTo>
                  <a:pt x="17139" y="12356"/>
                  <a:pt x="17152" y="12382"/>
                  <a:pt x="17166" y="12406"/>
                </a:cubicBezTo>
                <a:cubicBezTo>
                  <a:pt x="17152" y="12433"/>
                  <a:pt x="17126" y="12406"/>
                  <a:pt x="17112" y="12433"/>
                </a:cubicBezTo>
                <a:cubicBezTo>
                  <a:pt x="17099" y="12433"/>
                  <a:pt x="17017" y="12406"/>
                  <a:pt x="17004" y="12406"/>
                </a:cubicBezTo>
                <a:cubicBezTo>
                  <a:pt x="16977" y="12433"/>
                  <a:pt x="16991" y="12485"/>
                  <a:pt x="16991" y="12536"/>
                </a:cubicBezTo>
                <a:cubicBezTo>
                  <a:pt x="16991" y="12562"/>
                  <a:pt x="16963" y="12562"/>
                  <a:pt x="16963" y="12589"/>
                </a:cubicBezTo>
                <a:cubicBezTo>
                  <a:pt x="16963" y="12589"/>
                  <a:pt x="16963" y="12615"/>
                  <a:pt x="16963" y="12639"/>
                </a:cubicBezTo>
                <a:cubicBezTo>
                  <a:pt x="16950" y="12668"/>
                  <a:pt x="16936" y="12718"/>
                  <a:pt x="16922" y="12745"/>
                </a:cubicBezTo>
                <a:lnTo>
                  <a:pt x="16855" y="12769"/>
                </a:lnTo>
                <a:cubicBezTo>
                  <a:pt x="16842" y="12769"/>
                  <a:pt x="16815" y="12718"/>
                  <a:pt x="16801" y="12745"/>
                </a:cubicBezTo>
                <a:cubicBezTo>
                  <a:pt x="16775" y="12769"/>
                  <a:pt x="16761" y="12795"/>
                  <a:pt x="16747" y="12822"/>
                </a:cubicBezTo>
                <a:cubicBezTo>
                  <a:pt x="16733" y="12822"/>
                  <a:pt x="16721" y="12822"/>
                  <a:pt x="16706" y="12795"/>
                </a:cubicBezTo>
                <a:cubicBezTo>
                  <a:pt x="16693" y="12822"/>
                  <a:pt x="16693" y="12822"/>
                  <a:pt x="16680" y="12822"/>
                </a:cubicBezTo>
                <a:cubicBezTo>
                  <a:pt x="16652" y="12795"/>
                  <a:pt x="16626" y="12769"/>
                  <a:pt x="16612" y="12692"/>
                </a:cubicBezTo>
                <a:cubicBezTo>
                  <a:pt x="16626" y="12718"/>
                  <a:pt x="16626" y="12718"/>
                  <a:pt x="16626" y="12718"/>
                </a:cubicBezTo>
                <a:cubicBezTo>
                  <a:pt x="16639" y="12718"/>
                  <a:pt x="16652" y="12718"/>
                  <a:pt x="16666" y="12745"/>
                </a:cubicBezTo>
                <a:cubicBezTo>
                  <a:pt x="16680" y="12745"/>
                  <a:pt x="16693" y="12769"/>
                  <a:pt x="16706" y="12769"/>
                </a:cubicBezTo>
                <a:cubicBezTo>
                  <a:pt x="16706" y="12769"/>
                  <a:pt x="16706" y="12769"/>
                  <a:pt x="16721" y="12769"/>
                </a:cubicBezTo>
                <a:cubicBezTo>
                  <a:pt x="16706" y="12745"/>
                  <a:pt x="16706" y="12745"/>
                  <a:pt x="16706" y="12745"/>
                </a:cubicBezTo>
                <a:cubicBezTo>
                  <a:pt x="16706" y="12718"/>
                  <a:pt x="16721" y="12615"/>
                  <a:pt x="16733" y="12589"/>
                </a:cubicBezTo>
                <a:cubicBezTo>
                  <a:pt x="16747" y="12589"/>
                  <a:pt x="16761" y="12589"/>
                  <a:pt x="16775" y="12562"/>
                </a:cubicBezTo>
                <a:cubicBezTo>
                  <a:pt x="16787" y="12562"/>
                  <a:pt x="16801" y="12562"/>
                  <a:pt x="16815" y="12562"/>
                </a:cubicBezTo>
                <a:cubicBezTo>
                  <a:pt x="16828" y="12536"/>
                  <a:pt x="16828" y="12512"/>
                  <a:pt x="16842" y="12485"/>
                </a:cubicBezTo>
                <a:lnTo>
                  <a:pt x="16855" y="12459"/>
                </a:lnTo>
                <a:cubicBezTo>
                  <a:pt x="16868" y="12433"/>
                  <a:pt x="16882" y="12406"/>
                  <a:pt x="16896" y="12382"/>
                </a:cubicBezTo>
                <a:cubicBezTo>
                  <a:pt x="16896" y="12382"/>
                  <a:pt x="16910" y="12382"/>
                  <a:pt x="16922" y="12382"/>
                </a:cubicBezTo>
                <a:cubicBezTo>
                  <a:pt x="16936" y="12356"/>
                  <a:pt x="16936" y="12329"/>
                  <a:pt x="16950" y="12329"/>
                </a:cubicBezTo>
                <a:cubicBezTo>
                  <a:pt x="16950" y="12329"/>
                  <a:pt x="16977" y="12356"/>
                  <a:pt x="16977" y="12329"/>
                </a:cubicBezTo>
                <a:cubicBezTo>
                  <a:pt x="16991" y="12303"/>
                  <a:pt x="16977" y="12303"/>
                  <a:pt x="16963" y="12277"/>
                </a:cubicBezTo>
                <a:lnTo>
                  <a:pt x="16977" y="12277"/>
                </a:lnTo>
                <a:cubicBezTo>
                  <a:pt x="16977" y="12277"/>
                  <a:pt x="16991" y="12277"/>
                  <a:pt x="17004" y="12253"/>
                </a:cubicBezTo>
                <a:cubicBezTo>
                  <a:pt x="17004" y="12226"/>
                  <a:pt x="17031" y="12200"/>
                  <a:pt x="17044" y="12149"/>
                </a:cubicBezTo>
                <a:cubicBezTo>
                  <a:pt x="17044" y="12149"/>
                  <a:pt x="17044" y="12121"/>
                  <a:pt x="17059" y="12097"/>
                </a:cubicBezTo>
                <a:lnTo>
                  <a:pt x="17059" y="12121"/>
                </a:lnTo>
                <a:lnTo>
                  <a:pt x="17071" y="12121"/>
                </a:lnTo>
                <a:cubicBezTo>
                  <a:pt x="17071" y="12121"/>
                  <a:pt x="17071" y="12121"/>
                  <a:pt x="17085" y="12097"/>
                </a:cubicBezTo>
                <a:cubicBezTo>
                  <a:pt x="17085" y="12121"/>
                  <a:pt x="17099" y="12149"/>
                  <a:pt x="17112" y="12149"/>
                </a:cubicBezTo>
                <a:cubicBezTo>
                  <a:pt x="17112" y="12200"/>
                  <a:pt x="17099" y="12200"/>
                  <a:pt x="17099" y="12226"/>
                </a:cubicBezTo>
                <a:cubicBezTo>
                  <a:pt x="17112" y="12226"/>
                  <a:pt x="17126" y="12226"/>
                  <a:pt x="17139" y="12226"/>
                </a:cubicBezTo>
                <a:cubicBezTo>
                  <a:pt x="17126" y="12226"/>
                  <a:pt x="17126" y="12253"/>
                  <a:pt x="17126" y="12253"/>
                </a:cubicBezTo>
                <a:cubicBezTo>
                  <a:pt x="17152" y="12226"/>
                  <a:pt x="17193" y="12253"/>
                  <a:pt x="17207" y="12303"/>
                </a:cubicBezTo>
                <a:close/>
                <a:moveTo>
                  <a:pt x="17193" y="11734"/>
                </a:moveTo>
                <a:lnTo>
                  <a:pt x="17193" y="11734"/>
                </a:lnTo>
                <a:lnTo>
                  <a:pt x="17180" y="11734"/>
                </a:lnTo>
                <a:lnTo>
                  <a:pt x="17180" y="11708"/>
                </a:lnTo>
                <a:cubicBezTo>
                  <a:pt x="17193" y="11708"/>
                  <a:pt x="17207" y="11681"/>
                  <a:pt x="17207" y="11655"/>
                </a:cubicBezTo>
                <a:cubicBezTo>
                  <a:pt x="17220" y="11629"/>
                  <a:pt x="17207" y="11602"/>
                  <a:pt x="17220" y="11578"/>
                </a:cubicBezTo>
                <a:cubicBezTo>
                  <a:pt x="17220" y="11578"/>
                  <a:pt x="17220" y="11578"/>
                  <a:pt x="17234" y="11602"/>
                </a:cubicBezTo>
                <a:cubicBezTo>
                  <a:pt x="17220" y="11602"/>
                  <a:pt x="17220" y="11602"/>
                  <a:pt x="17220" y="11602"/>
                </a:cubicBezTo>
                <a:cubicBezTo>
                  <a:pt x="17234" y="11629"/>
                  <a:pt x="17234" y="11655"/>
                  <a:pt x="17234" y="11655"/>
                </a:cubicBezTo>
                <a:cubicBezTo>
                  <a:pt x="17220" y="11681"/>
                  <a:pt x="17207" y="11708"/>
                  <a:pt x="17193" y="11734"/>
                </a:cubicBezTo>
                <a:close/>
                <a:moveTo>
                  <a:pt x="17099" y="14583"/>
                </a:moveTo>
                <a:lnTo>
                  <a:pt x="17099" y="14583"/>
                </a:lnTo>
                <a:cubicBezTo>
                  <a:pt x="17099" y="14557"/>
                  <a:pt x="17099" y="14557"/>
                  <a:pt x="17099" y="14531"/>
                </a:cubicBezTo>
                <a:lnTo>
                  <a:pt x="17112" y="14531"/>
                </a:lnTo>
                <a:cubicBezTo>
                  <a:pt x="17112" y="14504"/>
                  <a:pt x="17112" y="14504"/>
                  <a:pt x="17112" y="14480"/>
                </a:cubicBezTo>
                <a:cubicBezTo>
                  <a:pt x="17126" y="14504"/>
                  <a:pt x="17139" y="14480"/>
                  <a:pt x="17152" y="14504"/>
                </a:cubicBezTo>
                <a:cubicBezTo>
                  <a:pt x="17152" y="14504"/>
                  <a:pt x="17152" y="14504"/>
                  <a:pt x="17166" y="14504"/>
                </a:cubicBezTo>
                <a:cubicBezTo>
                  <a:pt x="17166" y="14504"/>
                  <a:pt x="17166" y="14504"/>
                  <a:pt x="17180" y="14504"/>
                </a:cubicBezTo>
                <a:cubicBezTo>
                  <a:pt x="17180" y="14504"/>
                  <a:pt x="17180" y="14504"/>
                  <a:pt x="17180" y="14480"/>
                </a:cubicBezTo>
                <a:cubicBezTo>
                  <a:pt x="17193" y="14504"/>
                  <a:pt x="17220" y="14531"/>
                  <a:pt x="17234" y="14531"/>
                </a:cubicBezTo>
                <a:cubicBezTo>
                  <a:pt x="17247" y="14557"/>
                  <a:pt x="17247" y="14531"/>
                  <a:pt x="17261" y="14531"/>
                </a:cubicBezTo>
                <a:cubicBezTo>
                  <a:pt x="17274" y="14531"/>
                  <a:pt x="17274" y="14557"/>
                  <a:pt x="17274" y="14583"/>
                </a:cubicBezTo>
                <a:cubicBezTo>
                  <a:pt x="17301" y="14583"/>
                  <a:pt x="17383" y="14636"/>
                  <a:pt x="17396" y="14583"/>
                </a:cubicBezTo>
                <a:cubicBezTo>
                  <a:pt x="17396" y="14583"/>
                  <a:pt x="17396" y="14557"/>
                  <a:pt x="17409" y="14557"/>
                </a:cubicBezTo>
                <a:cubicBezTo>
                  <a:pt x="17409" y="14557"/>
                  <a:pt x="17409" y="14557"/>
                  <a:pt x="17423" y="14557"/>
                </a:cubicBezTo>
                <a:cubicBezTo>
                  <a:pt x="17423" y="14557"/>
                  <a:pt x="17423" y="14583"/>
                  <a:pt x="17436" y="14583"/>
                </a:cubicBezTo>
                <a:cubicBezTo>
                  <a:pt x="17450" y="14583"/>
                  <a:pt x="17450" y="14583"/>
                  <a:pt x="17464" y="14583"/>
                </a:cubicBezTo>
                <a:cubicBezTo>
                  <a:pt x="17490" y="14610"/>
                  <a:pt x="17504" y="14610"/>
                  <a:pt x="17531" y="14636"/>
                </a:cubicBezTo>
                <a:cubicBezTo>
                  <a:pt x="17518" y="14636"/>
                  <a:pt x="17518" y="14636"/>
                  <a:pt x="17518" y="14660"/>
                </a:cubicBezTo>
                <a:cubicBezTo>
                  <a:pt x="17545" y="14739"/>
                  <a:pt x="17585" y="14687"/>
                  <a:pt x="17625" y="14713"/>
                </a:cubicBezTo>
                <a:cubicBezTo>
                  <a:pt x="17625" y="14739"/>
                  <a:pt x="17612" y="14766"/>
                  <a:pt x="17625" y="14790"/>
                </a:cubicBezTo>
                <a:cubicBezTo>
                  <a:pt x="17625" y="14790"/>
                  <a:pt x="17625" y="14790"/>
                  <a:pt x="17639" y="14816"/>
                </a:cubicBezTo>
                <a:cubicBezTo>
                  <a:pt x="17612" y="14790"/>
                  <a:pt x="17585" y="14766"/>
                  <a:pt x="17558" y="14766"/>
                </a:cubicBezTo>
                <a:cubicBezTo>
                  <a:pt x="17545" y="14766"/>
                  <a:pt x="17531" y="14766"/>
                  <a:pt x="17518" y="14790"/>
                </a:cubicBezTo>
                <a:cubicBezTo>
                  <a:pt x="17490" y="14766"/>
                  <a:pt x="17450" y="14766"/>
                  <a:pt x="17409" y="14766"/>
                </a:cubicBezTo>
                <a:cubicBezTo>
                  <a:pt x="17383" y="14739"/>
                  <a:pt x="17341" y="14713"/>
                  <a:pt x="17315" y="14687"/>
                </a:cubicBezTo>
                <a:cubicBezTo>
                  <a:pt x="17288" y="14687"/>
                  <a:pt x="17274" y="14713"/>
                  <a:pt x="17247" y="14713"/>
                </a:cubicBezTo>
                <a:cubicBezTo>
                  <a:pt x="17234" y="14687"/>
                  <a:pt x="17220" y="14687"/>
                  <a:pt x="17207" y="14660"/>
                </a:cubicBezTo>
                <a:cubicBezTo>
                  <a:pt x="17193" y="14660"/>
                  <a:pt x="17152" y="14660"/>
                  <a:pt x="17139" y="14660"/>
                </a:cubicBezTo>
                <a:cubicBezTo>
                  <a:pt x="17139" y="14636"/>
                  <a:pt x="17152" y="14636"/>
                  <a:pt x="17152" y="14610"/>
                </a:cubicBezTo>
                <a:cubicBezTo>
                  <a:pt x="17139" y="14610"/>
                  <a:pt x="17071" y="14583"/>
                  <a:pt x="17071" y="14583"/>
                </a:cubicBezTo>
                <a:cubicBezTo>
                  <a:pt x="17085" y="14583"/>
                  <a:pt x="17085" y="14583"/>
                  <a:pt x="17099" y="14583"/>
                </a:cubicBezTo>
                <a:close/>
                <a:moveTo>
                  <a:pt x="17572" y="17046"/>
                </a:moveTo>
                <a:lnTo>
                  <a:pt x="17572" y="17046"/>
                </a:lnTo>
                <a:cubicBezTo>
                  <a:pt x="17558" y="17046"/>
                  <a:pt x="17558" y="17046"/>
                  <a:pt x="17558" y="17022"/>
                </a:cubicBezTo>
                <a:lnTo>
                  <a:pt x="17545" y="17022"/>
                </a:lnTo>
                <a:lnTo>
                  <a:pt x="17558" y="16993"/>
                </a:lnTo>
                <a:cubicBezTo>
                  <a:pt x="17572" y="17022"/>
                  <a:pt x="17572" y="17022"/>
                  <a:pt x="17572" y="17046"/>
                </a:cubicBezTo>
                <a:close/>
                <a:moveTo>
                  <a:pt x="19004" y="15491"/>
                </a:moveTo>
                <a:lnTo>
                  <a:pt x="19004" y="15491"/>
                </a:lnTo>
                <a:cubicBezTo>
                  <a:pt x="19004" y="15464"/>
                  <a:pt x="18991" y="15464"/>
                  <a:pt x="18991" y="15464"/>
                </a:cubicBezTo>
                <a:cubicBezTo>
                  <a:pt x="18991" y="15464"/>
                  <a:pt x="18991" y="15464"/>
                  <a:pt x="18991" y="15438"/>
                </a:cubicBezTo>
                <a:cubicBezTo>
                  <a:pt x="18991" y="15438"/>
                  <a:pt x="18991" y="15438"/>
                  <a:pt x="19004" y="15414"/>
                </a:cubicBezTo>
                <a:lnTo>
                  <a:pt x="19018" y="15414"/>
                </a:lnTo>
                <a:cubicBezTo>
                  <a:pt x="19004" y="15438"/>
                  <a:pt x="19018" y="15464"/>
                  <a:pt x="19004" y="15491"/>
                </a:cubicBezTo>
                <a:close/>
                <a:moveTo>
                  <a:pt x="19193" y="15724"/>
                </a:moveTo>
                <a:lnTo>
                  <a:pt x="19193" y="15724"/>
                </a:lnTo>
                <a:lnTo>
                  <a:pt x="19180" y="15750"/>
                </a:lnTo>
                <a:cubicBezTo>
                  <a:pt x="19180" y="15750"/>
                  <a:pt x="19180" y="15724"/>
                  <a:pt x="19193" y="15724"/>
                </a:cubicBezTo>
                <a:close/>
                <a:moveTo>
                  <a:pt x="19127" y="14660"/>
                </a:moveTo>
                <a:lnTo>
                  <a:pt x="19127" y="14660"/>
                </a:lnTo>
                <a:cubicBezTo>
                  <a:pt x="19139" y="14687"/>
                  <a:pt x="19139" y="14687"/>
                  <a:pt x="19139" y="14687"/>
                </a:cubicBezTo>
                <a:cubicBezTo>
                  <a:pt x="19139" y="14713"/>
                  <a:pt x="19127" y="14790"/>
                  <a:pt x="19113" y="14790"/>
                </a:cubicBezTo>
                <a:cubicBezTo>
                  <a:pt x="19099" y="14790"/>
                  <a:pt x="19085" y="14790"/>
                  <a:pt x="19072" y="14766"/>
                </a:cubicBezTo>
                <a:cubicBezTo>
                  <a:pt x="19085" y="14739"/>
                  <a:pt x="19099" y="14687"/>
                  <a:pt x="19113" y="14660"/>
                </a:cubicBezTo>
                <a:cubicBezTo>
                  <a:pt x="19127" y="14660"/>
                  <a:pt x="19127" y="14660"/>
                  <a:pt x="19127" y="14660"/>
                </a:cubicBezTo>
                <a:close/>
                <a:moveTo>
                  <a:pt x="18640" y="15155"/>
                </a:moveTo>
                <a:lnTo>
                  <a:pt x="18640" y="15155"/>
                </a:lnTo>
                <a:cubicBezTo>
                  <a:pt x="18653" y="15155"/>
                  <a:pt x="18666" y="15128"/>
                  <a:pt x="18666" y="15155"/>
                </a:cubicBezTo>
                <a:cubicBezTo>
                  <a:pt x="18666" y="15179"/>
                  <a:pt x="18653" y="15179"/>
                  <a:pt x="18653" y="15205"/>
                </a:cubicBezTo>
                <a:cubicBezTo>
                  <a:pt x="18640" y="15205"/>
                  <a:pt x="18640" y="15205"/>
                  <a:pt x="18640" y="15205"/>
                </a:cubicBezTo>
                <a:cubicBezTo>
                  <a:pt x="18626" y="15205"/>
                  <a:pt x="18612" y="15205"/>
                  <a:pt x="18612" y="15205"/>
                </a:cubicBezTo>
                <a:cubicBezTo>
                  <a:pt x="18599" y="15179"/>
                  <a:pt x="18599" y="15179"/>
                  <a:pt x="18599" y="15155"/>
                </a:cubicBezTo>
                <a:cubicBezTo>
                  <a:pt x="18599" y="15155"/>
                  <a:pt x="18599" y="15155"/>
                  <a:pt x="18599" y="15128"/>
                </a:cubicBezTo>
                <a:cubicBezTo>
                  <a:pt x="18612" y="15155"/>
                  <a:pt x="18626" y="15155"/>
                  <a:pt x="18640" y="15155"/>
                </a:cubicBezTo>
                <a:close/>
                <a:moveTo>
                  <a:pt x="18599" y="15205"/>
                </a:moveTo>
                <a:lnTo>
                  <a:pt x="18599" y="15205"/>
                </a:lnTo>
                <a:lnTo>
                  <a:pt x="18585" y="15205"/>
                </a:lnTo>
                <a:cubicBezTo>
                  <a:pt x="18585" y="15179"/>
                  <a:pt x="18585" y="15179"/>
                  <a:pt x="18585" y="15155"/>
                </a:cubicBezTo>
                <a:lnTo>
                  <a:pt x="18599" y="15155"/>
                </a:lnTo>
                <a:cubicBezTo>
                  <a:pt x="18599" y="15179"/>
                  <a:pt x="18599" y="15179"/>
                  <a:pt x="18612" y="15205"/>
                </a:cubicBezTo>
                <a:cubicBezTo>
                  <a:pt x="18612" y="15205"/>
                  <a:pt x="18612" y="15205"/>
                  <a:pt x="18599" y="15205"/>
                </a:cubicBezTo>
                <a:close/>
                <a:moveTo>
                  <a:pt x="18531" y="14168"/>
                </a:moveTo>
                <a:lnTo>
                  <a:pt x="18531" y="14168"/>
                </a:lnTo>
                <a:cubicBezTo>
                  <a:pt x="18517" y="14168"/>
                  <a:pt x="18505" y="14168"/>
                  <a:pt x="18491" y="14195"/>
                </a:cubicBezTo>
                <a:cubicBezTo>
                  <a:pt x="18491" y="14168"/>
                  <a:pt x="18491" y="14142"/>
                  <a:pt x="18477" y="14142"/>
                </a:cubicBezTo>
                <a:cubicBezTo>
                  <a:pt x="18505" y="14118"/>
                  <a:pt x="18531" y="14142"/>
                  <a:pt x="18545" y="14142"/>
                </a:cubicBezTo>
                <a:cubicBezTo>
                  <a:pt x="18559" y="14142"/>
                  <a:pt x="18559" y="14118"/>
                  <a:pt x="18572" y="14118"/>
                </a:cubicBezTo>
                <a:cubicBezTo>
                  <a:pt x="18612" y="14089"/>
                  <a:pt x="18640" y="14168"/>
                  <a:pt x="18653" y="14221"/>
                </a:cubicBezTo>
                <a:cubicBezTo>
                  <a:pt x="18653" y="14221"/>
                  <a:pt x="18653" y="14221"/>
                  <a:pt x="18653" y="14245"/>
                </a:cubicBezTo>
                <a:cubicBezTo>
                  <a:pt x="18626" y="14221"/>
                  <a:pt x="18612" y="14195"/>
                  <a:pt x="18585" y="14168"/>
                </a:cubicBezTo>
                <a:lnTo>
                  <a:pt x="18572" y="14168"/>
                </a:lnTo>
                <a:lnTo>
                  <a:pt x="18572" y="14195"/>
                </a:lnTo>
                <a:cubicBezTo>
                  <a:pt x="18559" y="14195"/>
                  <a:pt x="18545" y="14168"/>
                  <a:pt x="18531" y="14168"/>
                </a:cubicBezTo>
                <a:close/>
                <a:moveTo>
                  <a:pt x="18436" y="13650"/>
                </a:moveTo>
                <a:lnTo>
                  <a:pt x="18436" y="13650"/>
                </a:lnTo>
                <a:cubicBezTo>
                  <a:pt x="18451" y="13597"/>
                  <a:pt x="18451" y="13571"/>
                  <a:pt x="18464" y="13546"/>
                </a:cubicBezTo>
                <a:cubicBezTo>
                  <a:pt x="18464" y="13571"/>
                  <a:pt x="18477" y="13571"/>
                  <a:pt x="18477" y="13597"/>
                </a:cubicBezTo>
                <a:cubicBezTo>
                  <a:pt x="18464" y="13623"/>
                  <a:pt x="18464" y="13650"/>
                  <a:pt x="18464" y="13676"/>
                </a:cubicBezTo>
                <a:cubicBezTo>
                  <a:pt x="18477" y="13650"/>
                  <a:pt x="18491" y="13597"/>
                  <a:pt x="18517" y="13597"/>
                </a:cubicBezTo>
                <a:cubicBezTo>
                  <a:pt x="18517" y="13623"/>
                  <a:pt x="18517" y="13650"/>
                  <a:pt x="18517" y="13650"/>
                </a:cubicBezTo>
                <a:cubicBezTo>
                  <a:pt x="18505" y="13676"/>
                  <a:pt x="18491" y="13676"/>
                  <a:pt x="18491" y="13702"/>
                </a:cubicBezTo>
                <a:cubicBezTo>
                  <a:pt x="18491" y="13702"/>
                  <a:pt x="18505" y="13702"/>
                  <a:pt x="18517" y="13727"/>
                </a:cubicBezTo>
                <a:cubicBezTo>
                  <a:pt x="18517" y="13727"/>
                  <a:pt x="18517" y="13727"/>
                  <a:pt x="18517" y="13753"/>
                </a:cubicBezTo>
                <a:cubicBezTo>
                  <a:pt x="18505" y="13753"/>
                  <a:pt x="18491" y="13727"/>
                  <a:pt x="18477" y="13727"/>
                </a:cubicBezTo>
                <a:cubicBezTo>
                  <a:pt x="18477" y="13727"/>
                  <a:pt x="18477" y="13727"/>
                  <a:pt x="18464" y="13727"/>
                </a:cubicBezTo>
                <a:cubicBezTo>
                  <a:pt x="18464" y="13806"/>
                  <a:pt x="18477" y="13832"/>
                  <a:pt x="18505" y="13883"/>
                </a:cubicBezTo>
                <a:cubicBezTo>
                  <a:pt x="18491" y="13883"/>
                  <a:pt x="18491" y="13883"/>
                  <a:pt x="18491" y="13883"/>
                </a:cubicBezTo>
                <a:cubicBezTo>
                  <a:pt x="18477" y="13883"/>
                  <a:pt x="18464" y="13832"/>
                  <a:pt x="18451" y="13806"/>
                </a:cubicBezTo>
                <a:cubicBezTo>
                  <a:pt x="18451" y="13779"/>
                  <a:pt x="18451" y="13779"/>
                  <a:pt x="18451" y="13753"/>
                </a:cubicBezTo>
                <a:cubicBezTo>
                  <a:pt x="18451" y="13753"/>
                  <a:pt x="18451" y="13727"/>
                  <a:pt x="18436" y="13702"/>
                </a:cubicBezTo>
                <a:cubicBezTo>
                  <a:pt x="18436" y="13702"/>
                  <a:pt x="18451" y="13702"/>
                  <a:pt x="18451" y="13676"/>
                </a:cubicBezTo>
                <a:cubicBezTo>
                  <a:pt x="18451" y="13676"/>
                  <a:pt x="18436" y="13676"/>
                  <a:pt x="18436" y="13650"/>
                </a:cubicBezTo>
                <a:close/>
                <a:moveTo>
                  <a:pt x="17896" y="8828"/>
                </a:moveTo>
                <a:lnTo>
                  <a:pt x="17896" y="8828"/>
                </a:lnTo>
                <a:cubicBezTo>
                  <a:pt x="17896" y="8803"/>
                  <a:pt x="17896" y="8777"/>
                  <a:pt x="17909" y="8777"/>
                </a:cubicBezTo>
                <a:cubicBezTo>
                  <a:pt x="17923" y="8777"/>
                  <a:pt x="17923" y="8777"/>
                  <a:pt x="17937" y="8777"/>
                </a:cubicBezTo>
                <a:cubicBezTo>
                  <a:pt x="17949" y="8828"/>
                  <a:pt x="17964" y="8803"/>
                  <a:pt x="17977" y="8803"/>
                </a:cubicBezTo>
                <a:lnTo>
                  <a:pt x="17977" y="8828"/>
                </a:lnTo>
                <a:lnTo>
                  <a:pt x="17964" y="8854"/>
                </a:lnTo>
                <a:cubicBezTo>
                  <a:pt x="17977" y="8854"/>
                  <a:pt x="17991" y="8880"/>
                  <a:pt x="17991" y="8907"/>
                </a:cubicBezTo>
                <a:cubicBezTo>
                  <a:pt x="17964" y="8959"/>
                  <a:pt x="17977" y="8984"/>
                  <a:pt x="17964" y="9063"/>
                </a:cubicBezTo>
                <a:lnTo>
                  <a:pt x="17923" y="9140"/>
                </a:lnTo>
                <a:cubicBezTo>
                  <a:pt x="17923" y="9140"/>
                  <a:pt x="17923" y="9140"/>
                  <a:pt x="17909" y="9140"/>
                </a:cubicBezTo>
                <a:cubicBezTo>
                  <a:pt x="17923" y="9113"/>
                  <a:pt x="17923" y="9087"/>
                  <a:pt x="17923" y="9063"/>
                </a:cubicBezTo>
                <a:cubicBezTo>
                  <a:pt x="17909" y="9063"/>
                  <a:pt x="17909" y="9063"/>
                  <a:pt x="17909" y="9063"/>
                </a:cubicBezTo>
                <a:cubicBezTo>
                  <a:pt x="17909" y="9087"/>
                  <a:pt x="17896" y="9113"/>
                  <a:pt x="17896" y="9113"/>
                </a:cubicBezTo>
                <a:cubicBezTo>
                  <a:pt x="17896" y="9113"/>
                  <a:pt x="17896" y="9113"/>
                  <a:pt x="17883" y="9113"/>
                </a:cubicBezTo>
                <a:cubicBezTo>
                  <a:pt x="17883" y="9087"/>
                  <a:pt x="17896" y="9087"/>
                  <a:pt x="17896" y="9036"/>
                </a:cubicBezTo>
                <a:cubicBezTo>
                  <a:pt x="17883" y="9036"/>
                  <a:pt x="17883" y="9010"/>
                  <a:pt x="17883" y="9010"/>
                </a:cubicBezTo>
                <a:cubicBezTo>
                  <a:pt x="17896" y="8984"/>
                  <a:pt x="17896" y="8959"/>
                  <a:pt x="17909" y="8959"/>
                </a:cubicBezTo>
                <a:cubicBezTo>
                  <a:pt x="17909" y="8907"/>
                  <a:pt x="17896" y="8907"/>
                  <a:pt x="17896" y="8880"/>
                </a:cubicBezTo>
                <a:lnTo>
                  <a:pt x="17883" y="8880"/>
                </a:lnTo>
                <a:cubicBezTo>
                  <a:pt x="17883" y="8880"/>
                  <a:pt x="17883" y="8907"/>
                  <a:pt x="17869" y="8907"/>
                </a:cubicBezTo>
                <a:cubicBezTo>
                  <a:pt x="17856" y="8907"/>
                  <a:pt x="17842" y="8854"/>
                  <a:pt x="17842" y="8854"/>
                </a:cubicBezTo>
                <a:cubicBezTo>
                  <a:pt x="17856" y="8828"/>
                  <a:pt x="17869" y="8828"/>
                  <a:pt x="17896" y="8828"/>
                </a:cubicBezTo>
                <a:close/>
                <a:moveTo>
                  <a:pt x="17909" y="14920"/>
                </a:moveTo>
                <a:lnTo>
                  <a:pt x="17909" y="14920"/>
                </a:lnTo>
                <a:lnTo>
                  <a:pt x="17923" y="14920"/>
                </a:lnTo>
                <a:cubicBezTo>
                  <a:pt x="17923" y="14893"/>
                  <a:pt x="17949" y="14893"/>
                  <a:pt x="17964" y="14893"/>
                </a:cubicBezTo>
                <a:cubicBezTo>
                  <a:pt x="17991" y="14920"/>
                  <a:pt x="18004" y="14946"/>
                  <a:pt x="18018" y="14972"/>
                </a:cubicBezTo>
                <a:cubicBezTo>
                  <a:pt x="18018" y="14972"/>
                  <a:pt x="18018" y="14999"/>
                  <a:pt x="18004" y="14999"/>
                </a:cubicBezTo>
                <a:cubicBezTo>
                  <a:pt x="18004" y="14999"/>
                  <a:pt x="17923" y="14920"/>
                  <a:pt x="17909" y="14920"/>
                </a:cubicBezTo>
                <a:close/>
                <a:moveTo>
                  <a:pt x="18153" y="14790"/>
                </a:moveTo>
                <a:lnTo>
                  <a:pt x="18153" y="14790"/>
                </a:lnTo>
                <a:cubicBezTo>
                  <a:pt x="18139" y="14816"/>
                  <a:pt x="18112" y="14816"/>
                  <a:pt x="18098" y="14816"/>
                </a:cubicBezTo>
                <a:cubicBezTo>
                  <a:pt x="18098" y="14816"/>
                  <a:pt x="18098" y="14843"/>
                  <a:pt x="18086" y="14843"/>
                </a:cubicBezTo>
                <a:lnTo>
                  <a:pt x="18072" y="14843"/>
                </a:lnTo>
                <a:cubicBezTo>
                  <a:pt x="18058" y="14843"/>
                  <a:pt x="18058" y="14843"/>
                  <a:pt x="18044" y="14843"/>
                </a:cubicBezTo>
                <a:cubicBezTo>
                  <a:pt x="18031" y="14843"/>
                  <a:pt x="18004" y="14816"/>
                  <a:pt x="17977" y="14843"/>
                </a:cubicBezTo>
                <a:cubicBezTo>
                  <a:pt x="17977" y="14816"/>
                  <a:pt x="17977" y="14816"/>
                  <a:pt x="17977" y="14790"/>
                </a:cubicBezTo>
                <a:cubicBezTo>
                  <a:pt x="18004" y="14766"/>
                  <a:pt x="18018" y="14766"/>
                  <a:pt x="18044" y="14790"/>
                </a:cubicBezTo>
                <a:cubicBezTo>
                  <a:pt x="18058" y="14790"/>
                  <a:pt x="18058" y="14790"/>
                  <a:pt x="18072" y="14816"/>
                </a:cubicBezTo>
                <a:cubicBezTo>
                  <a:pt x="18086" y="14790"/>
                  <a:pt x="18112" y="14790"/>
                  <a:pt x="18126" y="14790"/>
                </a:cubicBezTo>
                <a:cubicBezTo>
                  <a:pt x="18126" y="14790"/>
                  <a:pt x="18126" y="14790"/>
                  <a:pt x="18126" y="14766"/>
                </a:cubicBezTo>
                <a:cubicBezTo>
                  <a:pt x="18139" y="14766"/>
                  <a:pt x="18153" y="14766"/>
                  <a:pt x="18153" y="14739"/>
                </a:cubicBezTo>
                <a:cubicBezTo>
                  <a:pt x="18166" y="14739"/>
                  <a:pt x="18166" y="14739"/>
                  <a:pt x="18166" y="14739"/>
                </a:cubicBezTo>
                <a:cubicBezTo>
                  <a:pt x="18166" y="14766"/>
                  <a:pt x="18166" y="14766"/>
                  <a:pt x="18166" y="14766"/>
                </a:cubicBezTo>
                <a:cubicBezTo>
                  <a:pt x="18153" y="14766"/>
                  <a:pt x="18153" y="14790"/>
                  <a:pt x="18153" y="14790"/>
                </a:cubicBezTo>
                <a:close/>
                <a:moveTo>
                  <a:pt x="18098" y="8803"/>
                </a:moveTo>
                <a:lnTo>
                  <a:pt x="18098" y="8803"/>
                </a:lnTo>
                <a:cubicBezTo>
                  <a:pt x="18058" y="8854"/>
                  <a:pt x="18072" y="8880"/>
                  <a:pt x="18044" y="8933"/>
                </a:cubicBezTo>
                <a:cubicBezTo>
                  <a:pt x="18031" y="8907"/>
                  <a:pt x="18031" y="8854"/>
                  <a:pt x="18004" y="8828"/>
                </a:cubicBezTo>
                <a:cubicBezTo>
                  <a:pt x="18004" y="8828"/>
                  <a:pt x="18004" y="8828"/>
                  <a:pt x="18018" y="8828"/>
                </a:cubicBezTo>
                <a:cubicBezTo>
                  <a:pt x="18031" y="8803"/>
                  <a:pt x="18044" y="8777"/>
                  <a:pt x="18044" y="8751"/>
                </a:cubicBezTo>
                <a:cubicBezTo>
                  <a:pt x="18072" y="8777"/>
                  <a:pt x="18098" y="8751"/>
                  <a:pt x="18112" y="8698"/>
                </a:cubicBezTo>
                <a:cubicBezTo>
                  <a:pt x="18126" y="8698"/>
                  <a:pt x="18153" y="8724"/>
                  <a:pt x="18166" y="8751"/>
                </a:cubicBezTo>
                <a:cubicBezTo>
                  <a:pt x="18153" y="8777"/>
                  <a:pt x="18139" y="8828"/>
                  <a:pt x="18126" y="8854"/>
                </a:cubicBezTo>
                <a:cubicBezTo>
                  <a:pt x="18126" y="8828"/>
                  <a:pt x="18112" y="8803"/>
                  <a:pt x="18098" y="8803"/>
                </a:cubicBezTo>
                <a:close/>
                <a:moveTo>
                  <a:pt x="18356" y="14168"/>
                </a:moveTo>
                <a:lnTo>
                  <a:pt x="18356" y="14168"/>
                </a:lnTo>
                <a:cubicBezTo>
                  <a:pt x="18369" y="14168"/>
                  <a:pt x="18382" y="14168"/>
                  <a:pt x="18382" y="14142"/>
                </a:cubicBezTo>
                <a:cubicBezTo>
                  <a:pt x="18396" y="14142"/>
                  <a:pt x="18396" y="14168"/>
                  <a:pt x="18396" y="14168"/>
                </a:cubicBezTo>
                <a:cubicBezTo>
                  <a:pt x="18410" y="14168"/>
                  <a:pt x="18410" y="14195"/>
                  <a:pt x="18423" y="14195"/>
                </a:cubicBezTo>
                <a:cubicBezTo>
                  <a:pt x="18423" y="14195"/>
                  <a:pt x="18423" y="14195"/>
                  <a:pt x="18423" y="14221"/>
                </a:cubicBezTo>
                <a:cubicBezTo>
                  <a:pt x="18396" y="14271"/>
                  <a:pt x="18369" y="14221"/>
                  <a:pt x="18356" y="14168"/>
                </a:cubicBezTo>
                <a:close/>
                <a:moveTo>
                  <a:pt x="18423" y="14790"/>
                </a:moveTo>
                <a:lnTo>
                  <a:pt x="18423" y="14790"/>
                </a:lnTo>
                <a:cubicBezTo>
                  <a:pt x="18382" y="14843"/>
                  <a:pt x="18328" y="14843"/>
                  <a:pt x="18288" y="14893"/>
                </a:cubicBezTo>
                <a:cubicBezTo>
                  <a:pt x="18261" y="14946"/>
                  <a:pt x="18247" y="14999"/>
                  <a:pt x="18193" y="14999"/>
                </a:cubicBezTo>
                <a:cubicBezTo>
                  <a:pt x="18207" y="14999"/>
                  <a:pt x="18207" y="14946"/>
                  <a:pt x="18207" y="14920"/>
                </a:cubicBezTo>
                <a:cubicBezTo>
                  <a:pt x="18221" y="14893"/>
                  <a:pt x="18261" y="14893"/>
                  <a:pt x="18275" y="14869"/>
                </a:cubicBezTo>
                <a:cubicBezTo>
                  <a:pt x="18288" y="14843"/>
                  <a:pt x="18288" y="14816"/>
                  <a:pt x="18302" y="14816"/>
                </a:cubicBezTo>
                <a:cubicBezTo>
                  <a:pt x="18342" y="14790"/>
                  <a:pt x="18382" y="14790"/>
                  <a:pt x="18410" y="14766"/>
                </a:cubicBezTo>
                <a:cubicBezTo>
                  <a:pt x="18423" y="14766"/>
                  <a:pt x="18423" y="14766"/>
                  <a:pt x="18423" y="14790"/>
                </a:cubicBezTo>
                <a:close/>
                <a:moveTo>
                  <a:pt x="18004" y="13909"/>
                </a:moveTo>
                <a:lnTo>
                  <a:pt x="18004" y="13909"/>
                </a:lnTo>
                <a:cubicBezTo>
                  <a:pt x="18018" y="13935"/>
                  <a:pt x="18018" y="13935"/>
                  <a:pt x="18018" y="13935"/>
                </a:cubicBezTo>
                <a:cubicBezTo>
                  <a:pt x="18031" y="13962"/>
                  <a:pt x="18044" y="13962"/>
                  <a:pt x="18044" y="13962"/>
                </a:cubicBezTo>
                <a:cubicBezTo>
                  <a:pt x="18058" y="13935"/>
                  <a:pt x="18072" y="13909"/>
                  <a:pt x="18072" y="13883"/>
                </a:cubicBezTo>
                <a:cubicBezTo>
                  <a:pt x="18086" y="13883"/>
                  <a:pt x="18086" y="13909"/>
                  <a:pt x="18086" y="13909"/>
                </a:cubicBezTo>
                <a:cubicBezTo>
                  <a:pt x="18098" y="13909"/>
                  <a:pt x="18139" y="13883"/>
                  <a:pt x="18153" y="13883"/>
                </a:cubicBezTo>
                <a:cubicBezTo>
                  <a:pt x="18153" y="13856"/>
                  <a:pt x="18153" y="13856"/>
                  <a:pt x="18166" y="13856"/>
                </a:cubicBezTo>
                <a:cubicBezTo>
                  <a:pt x="18180" y="13856"/>
                  <a:pt x="18180" y="13856"/>
                  <a:pt x="18180" y="13883"/>
                </a:cubicBezTo>
                <a:lnTo>
                  <a:pt x="18180" y="13909"/>
                </a:lnTo>
                <a:cubicBezTo>
                  <a:pt x="18166" y="13909"/>
                  <a:pt x="18166" y="13909"/>
                  <a:pt x="18153" y="13909"/>
                </a:cubicBezTo>
                <a:cubicBezTo>
                  <a:pt x="18139" y="13935"/>
                  <a:pt x="18126" y="13935"/>
                  <a:pt x="18126" y="13962"/>
                </a:cubicBezTo>
                <a:cubicBezTo>
                  <a:pt x="18112" y="13986"/>
                  <a:pt x="18098" y="13986"/>
                  <a:pt x="18086" y="14012"/>
                </a:cubicBezTo>
                <a:cubicBezTo>
                  <a:pt x="18072" y="14012"/>
                  <a:pt x="18072" y="14012"/>
                  <a:pt x="18058" y="14012"/>
                </a:cubicBezTo>
                <a:cubicBezTo>
                  <a:pt x="18086" y="14039"/>
                  <a:pt x="18112" y="14118"/>
                  <a:pt x="18126" y="14168"/>
                </a:cubicBezTo>
                <a:cubicBezTo>
                  <a:pt x="18112" y="14221"/>
                  <a:pt x="18126" y="14245"/>
                  <a:pt x="18153" y="14271"/>
                </a:cubicBezTo>
                <a:cubicBezTo>
                  <a:pt x="18153" y="14298"/>
                  <a:pt x="18153" y="14298"/>
                  <a:pt x="18153" y="14298"/>
                </a:cubicBezTo>
                <a:cubicBezTo>
                  <a:pt x="18112" y="14298"/>
                  <a:pt x="18098" y="14324"/>
                  <a:pt x="18098" y="14351"/>
                </a:cubicBezTo>
                <a:cubicBezTo>
                  <a:pt x="18086" y="14351"/>
                  <a:pt x="18086" y="14351"/>
                  <a:pt x="18072" y="14351"/>
                </a:cubicBezTo>
                <a:cubicBezTo>
                  <a:pt x="18072" y="14324"/>
                  <a:pt x="18072" y="14298"/>
                  <a:pt x="18072" y="14271"/>
                </a:cubicBezTo>
                <a:cubicBezTo>
                  <a:pt x="18058" y="14245"/>
                  <a:pt x="18044" y="14221"/>
                  <a:pt x="18031" y="14195"/>
                </a:cubicBezTo>
                <a:cubicBezTo>
                  <a:pt x="18031" y="14168"/>
                  <a:pt x="18058" y="14142"/>
                  <a:pt x="18044" y="14118"/>
                </a:cubicBezTo>
                <a:cubicBezTo>
                  <a:pt x="18018" y="14118"/>
                  <a:pt x="18004" y="14118"/>
                  <a:pt x="17991" y="14142"/>
                </a:cubicBezTo>
                <a:cubicBezTo>
                  <a:pt x="17991" y="14168"/>
                  <a:pt x="18004" y="14195"/>
                  <a:pt x="18004" y="14221"/>
                </a:cubicBezTo>
                <a:cubicBezTo>
                  <a:pt x="18004" y="14245"/>
                  <a:pt x="17991" y="14271"/>
                  <a:pt x="17991" y="14298"/>
                </a:cubicBezTo>
                <a:cubicBezTo>
                  <a:pt x="17991" y="14324"/>
                  <a:pt x="18004" y="14324"/>
                  <a:pt x="18004" y="14351"/>
                </a:cubicBezTo>
                <a:cubicBezTo>
                  <a:pt x="18004" y="14351"/>
                  <a:pt x="17991" y="14375"/>
                  <a:pt x="17991" y="14401"/>
                </a:cubicBezTo>
                <a:cubicBezTo>
                  <a:pt x="17991" y="14401"/>
                  <a:pt x="17991" y="14427"/>
                  <a:pt x="18004" y="14427"/>
                </a:cubicBezTo>
                <a:cubicBezTo>
                  <a:pt x="17977" y="14454"/>
                  <a:pt x="17964" y="14454"/>
                  <a:pt x="17949" y="14454"/>
                </a:cubicBezTo>
                <a:cubicBezTo>
                  <a:pt x="17937" y="14454"/>
                  <a:pt x="17964" y="14271"/>
                  <a:pt x="17949" y="14195"/>
                </a:cubicBezTo>
                <a:cubicBezTo>
                  <a:pt x="17937" y="14195"/>
                  <a:pt x="17923" y="14195"/>
                  <a:pt x="17909" y="14195"/>
                </a:cubicBezTo>
                <a:cubicBezTo>
                  <a:pt x="17909" y="14168"/>
                  <a:pt x="17909" y="14142"/>
                  <a:pt x="17909" y="14118"/>
                </a:cubicBezTo>
                <a:cubicBezTo>
                  <a:pt x="17909" y="14065"/>
                  <a:pt x="17923" y="14039"/>
                  <a:pt x="17937" y="14012"/>
                </a:cubicBezTo>
                <a:cubicBezTo>
                  <a:pt x="17937" y="13986"/>
                  <a:pt x="17937" y="13962"/>
                  <a:pt x="17937" y="13935"/>
                </a:cubicBezTo>
                <a:cubicBezTo>
                  <a:pt x="17937" y="13909"/>
                  <a:pt x="17937" y="13909"/>
                  <a:pt x="17949" y="13883"/>
                </a:cubicBezTo>
                <a:cubicBezTo>
                  <a:pt x="17949" y="13883"/>
                  <a:pt x="17949" y="13883"/>
                  <a:pt x="17964" y="13883"/>
                </a:cubicBezTo>
                <a:cubicBezTo>
                  <a:pt x="17949" y="13779"/>
                  <a:pt x="17964" y="13702"/>
                  <a:pt x="17991" y="13676"/>
                </a:cubicBezTo>
                <a:cubicBezTo>
                  <a:pt x="18004" y="13676"/>
                  <a:pt x="18004" y="13702"/>
                  <a:pt x="18004" y="13702"/>
                </a:cubicBezTo>
                <a:cubicBezTo>
                  <a:pt x="18018" y="13676"/>
                  <a:pt x="18018" y="13650"/>
                  <a:pt x="18031" y="13650"/>
                </a:cubicBezTo>
                <a:cubicBezTo>
                  <a:pt x="18058" y="13623"/>
                  <a:pt x="18072" y="13650"/>
                  <a:pt x="18086" y="13676"/>
                </a:cubicBezTo>
                <a:cubicBezTo>
                  <a:pt x="18098" y="13676"/>
                  <a:pt x="18112" y="13676"/>
                  <a:pt x="18112" y="13676"/>
                </a:cubicBezTo>
                <a:cubicBezTo>
                  <a:pt x="18126" y="13676"/>
                  <a:pt x="18139" y="13676"/>
                  <a:pt x="18153" y="13702"/>
                </a:cubicBezTo>
                <a:lnTo>
                  <a:pt x="18166" y="13676"/>
                </a:lnTo>
                <a:cubicBezTo>
                  <a:pt x="18207" y="13676"/>
                  <a:pt x="18235" y="13702"/>
                  <a:pt x="18261" y="13650"/>
                </a:cubicBezTo>
                <a:lnTo>
                  <a:pt x="18261" y="13623"/>
                </a:lnTo>
                <a:cubicBezTo>
                  <a:pt x="18261" y="13597"/>
                  <a:pt x="18275" y="13571"/>
                  <a:pt x="18288" y="13571"/>
                </a:cubicBezTo>
                <a:cubicBezTo>
                  <a:pt x="18288" y="13623"/>
                  <a:pt x="18288" y="13650"/>
                  <a:pt x="18275" y="13676"/>
                </a:cubicBezTo>
                <a:cubicBezTo>
                  <a:pt x="18221" y="13806"/>
                  <a:pt x="18193" y="13727"/>
                  <a:pt x="18112" y="13727"/>
                </a:cubicBezTo>
                <a:cubicBezTo>
                  <a:pt x="18044" y="13727"/>
                  <a:pt x="18004" y="13702"/>
                  <a:pt x="17977" y="13779"/>
                </a:cubicBezTo>
                <a:cubicBezTo>
                  <a:pt x="17977" y="13806"/>
                  <a:pt x="17977" y="13832"/>
                  <a:pt x="17977" y="13856"/>
                </a:cubicBezTo>
                <a:cubicBezTo>
                  <a:pt x="17977" y="13883"/>
                  <a:pt x="18004" y="13883"/>
                  <a:pt x="18004" y="13909"/>
                </a:cubicBezTo>
                <a:close/>
                <a:moveTo>
                  <a:pt x="17856" y="14843"/>
                </a:moveTo>
                <a:lnTo>
                  <a:pt x="17856" y="14843"/>
                </a:lnTo>
                <a:cubicBezTo>
                  <a:pt x="17828" y="14843"/>
                  <a:pt x="17815" y="14869"/>
                  <a:pt x="17774" y="14843"/>
                </a:cubicBezTo>
                <a:cubicBezTo>
                  <a:pt x="17774" y="14816"/>
                  <a:pt x="17774" y="14816"/>
                  <a:pt x="17774" y="14790"/>
                </a:cubicBezTo>
                <a:cubicBezTo>
                  <a:pt x="17788" y="14790"/>
                  <a:pt x="17788" y="14790"/>
                  <a:pt x="17802" y="14790"/>
                </a:cubicBezTo>
                <a:cubicBezTo>
                  <a:pt x="17802" y="14790"/>
                  <a:pt x="17815" y="14790"/>
                  <a:pt x="17828" y="14790"/>
                </a:cubicBezTo>
                <a:cubicBezTo>
                  <a:pt x="17842" y="14790"/>
                  <a:pt x="17842" y="14843"/>
                  <a:pt x="17869" y="14790"/>
                </a:cubicBezTo>
                <a:cubicBezTo>
                  <a:pt x="17856" y="14790"/>
                  <a:pt x="17856" y="14790"/>
                  <a:pt x="17856" y="14790"/>
                </a:cubicBezTo>
                <a:cubicBezTo>
                  <a:pt x="17856" y="14790"/>
                  <a:pt x="17842" y="14790"/>
                  <a:pt x="17842" y="14766"/>
                </a:cubicBezTo>
                <a:cubicBezTo>
                  <a:pt x="17842" y="14766"/>
                  <a:pt x="17842" y="14766"/>
                  <a:pt x="17842" y="14739"/>
                </a:cubicBezTo>
                <a:cubicBezTo>
                  <a:pt x="17856" y="14739"/>
                  <a:pt x="17856" y="14739"/>
                  <a:pt x="17869" y="14766"/>
                </a:cubicBezTo>
                <a:cubicBezTo>
                  <a:pt x="17883" y="14766"/>
                  <a:pt x="17883" y="14766"/>
                  <a:pt x="17883" y="14766"/>
                </a:cubicBezTo>
                <a:lnTo>
                  <a:pt x="17883" y="14790"/>
                </a:lnTo>
                <a:cubicBezTo>
                  <a:pt x="17896" y="14790"/>
                  <a:pt x="17896" y="14766"/>
                  <a:pt x="17896" y="14766"/>
                </a:cubicBezTo>
                <a:cubicBezTo>
                  <a:pt x="17909" y="14766"/>
                  <a:pt x="17909" y="14766"/>
                  <a:pt x="17909" y="14766"/>
                </a:cubicBezTo>
                <a:cubicBezTo>
                  <a:pt x="17909" y="14790"/>
                  <a:pt x="17909" y="14790"/>
                  <a:pt x="17909" y="14790"/>
                </a:cubicBezTo>
                <a:cubicBezTo>
                  <a:pt x="17923" y="14790"/>
                  <a:pt x="17923" y="14790"/>
                  <a:pt x="17923" y="14816"/>
                </a:cubicBezTo>
                <a:cubicBezTo>
                  <a:pt x="17909" y="14816"/>
                  <a:pt x="17909" y="14816"/>
                  <a:pt x="17896" y="14816"/>
                </a:cubicBezTo>
                <a:cubicBezTo>
                  <a:pt x="17896" y="14816"/>
                  <a:pt x="17883" y="14843"/>
                  <a:pt x="17869" y="14816"/>
                </a:cubicBezTo>
                <a:cubicBezTo>
                  <a:pt x="17869" y="14816"/>
                  <a:pt x="17869" y="14816"/>
                  <a:pt x="17856" y="14843"/>
                </a:cubicBezTo>
                <a:close/>
                <a:moveTo>
                  <a:pt x="17679" y="14739"/>
                </a:moveTo>
                <a:lnTo>
                  <a:pt x="17679" y="14739"/>
                </a:lnTo>
                <a:cubicBezTo>
                  <a:pt x="17693" y="14766"/>
                  <a:pt x="17693" y="14766"/>
                  <a:pt x="17707" y="14766"/>
                </a:cubicBezTo>
                <a:cubicBezTo>
                  <a:pt x="17693" y="14790"/>
                  <a:pt x="17679" y="14790"/>
                  <a:pt x="17679" y="14816"/>
                </a:cubicBezTo>
                <a:cubicBezTo>
                  <a:pt x="17667" y="14790"/>
                  <a:pt x="17653" y="14790"/>
                  <a:pt x="17639" y="14766"/>
                </a:cubicBezTo>
                <a:cubicBezTo>
                  <a:pt x="17653" y="14766"/>
                  <a:pt x="17667" y="14766"/>
                  <a:pt x="17679" y="14739"/>
                </a:cubicBezTo>
                <a:close/>
                <a:moveTo>
                  <a:pt x="17667" y="13208"/>
                </a:moveTo>
                <a:lnTo>
                  <a:pt x="17667" y="13208"/>
                </a:lnTo>
                <a:cubicBezTo>
                  <a:pt x="17667" y="13208"/>
                  <a:pt x="17667" y="13208"/>
                  <a:pt x="17679" y="13208"/>
                </a:cubicBezTo>
                <a:cubicBezTo>
                  <a:pt x="17679" y="13235"/>
                  <a:pt x="17679" y="13235"/>
                  <a:pt x="17679" y="13261"/>
                </a:cubicBezTo>
                <a:cubicBezTo>
                  <a:pt x="17667" y="13287"/>
                  <a:pt x="17653" y="13287"/>
                  <a:pt x="17639" y="13287"/>
                </a:cubicBezTo>
                <a:cubicBezTo>
                  <a:pt x="17639" y="13287"/>
                  <a:pt x="17625" y="13287"/>
                  <a:pt x="17625" y="13261"/>
                </a:cubicBezTo>
                <a:cubicBezTo>
                  <a:pt x="17625" y="13261"/>
                  <a:pt x="17625" y="13261"/>
                  <a:pt x="17625" y="13235"/>
                </a:cubicBezTo>
                <a:cubicBezTo>
                  <a:pt x="17639" y="13235"/>
                  <a:pt x="17653" y="13208"/>
                  <a:pt x="17667" y="13184"/>
                </a:cubicBezTo>
                <a:cubicBezTo>
                  <a:pt x="17667" y="13184"/>
                  <a:pt x="17667" y="13184"/>
                  <a:pt x="17667" y="13208"/>
                </a:cubicBezTo>
                <a:close/>
                <a:moveTo>
                  <a:pt x="17383" y="11525"/>
                </a:moveTo>
                <a:lnTo>
                  <a:pt x="17383" y="11525"/>
                </a:lnTo>
                <a:cubicBezTo>
                  <a:pt x="17409" y="11552"/>
                  <a:pt x="17409" y="11552"/>
                  <a:pt x="17450" y="11552"/>
                </a:cubicBezTo>
                <a:lnTo>
                  <a:pt x="17450" y="11578"/>
                </a:lnTo>
                <a:cubicBezTo>
                  <a:pt x="17436" y="11629"/>
                  <a:pt x="17409" y="11655"/>
                  <a:pt x="17383" y="11681"/>
                </a:cubicBezTo>
                <a:cubicBezTo>
                  <a:pt x="17383" y="11629"/>
                  <a:pt x="17383" y="11578"/>
                  <a:pt x="17383" y="11525"/>
                </a:cubicBezTo>
                <a:close/>
                <a:moveTo>
                  <a:pt x="17450" y="11837"/>
                </a:moveTo>
                <a:lnTo>
                  <a:pt x="17450" y="11837"/>
                </a:lnTo>
                <a:cubicBezTo>
                  <a:pt x="17436" y="11811"/>
                  <a:pt x="17409" y="11811"/>
                  <a:pt x="17409" y="11758"/>
                </a:cubicBezTo>
                <a:cubicBezTo>
                  <a:pt x="17436" y="11734"/>
                  <a:pt x="17436" y="11681"/>
                  <a:pt x="17450" y="11629"/>
                </a:cubicBezTo>
                <a:cubicBezTo>
                  <a:pt x="17450" y="11629"/>
                  <a:pt x="17450" y="11629"/>
                  <a:pt x="17450" y="11602"/>
                </a:cubicBezTo>
                <a:cubicBezTo>
                  <a:pt x="17464" y="11629"/>
                  <a:pt x="17464" y="11629"/>
                  <a:pt x="17464" y="11629"/>
                </a:cubicBezTo>
                <a:cubicBezTo>
                  <a:pt x="17464" y="11708"/>
                  <a:pt x="17436" y="11734"/>
                  <a:pt x="17464" y="11811"/>
                </a:cubicBezTo>
                <a:cubicBezTo>
                  <a:pt x="17450" y="11837"/>
                  <a:pt x="17450" y="11837"/>
                  <a:pt x="17450" y="11837"/>
                </a:cubicBezTo>
                <a:close/>
                <a:moveTo>
                  <a:pt x="17341" y="11343"/>
                </a:moveTo>
                <a:lnTo>
                  <a:pt x="17341" y="11343"/>
                </a:lnTo>
                <a:cubicBezTo>
                  <a:pt x="17355" y="11369"/>
                  <a:pt x="17341" y="11448"/>
                  <a:pt x="17329" y="11473"/>
                </a:cubicBezTo>
                <a:cubicBezTo>
                  <a:pt x="17301" y="11422"/>
                  <a:pt x="17301" y="11369"/>
                  <a:pt x="17288" y="11319"/>
                </a:cubicBezTo>
                <a:cubicBezTo>
                  <a:pt x="17288" y="11319"/>
                  <a:pt x="17301" y="11319"/>
                  <a:pt x="17315" y="11319"/>
                </a:cubicBezTo>
                <a:cubicBezTo>
                  <a:pt x="17329" y="11319"/>
                  <a:pt x="17329" y="11319"/>
                  <a:pt x="17341" y="11343"/>
                </a:cubicBezTo>
                <a:close/>
                <a:moveTo>
                  <a:pt x="17315" y="10176"/>
                </a:moveTo>
                <a:lnTo>
                  <a:pt x="17315" y="10176"/>
                </a:lnTo>
                <a:cubicBezTo>
                  <a:pt x="17315" y="10203"/>
                  <a:pt x="17315" y="10282"/>
                  <a:pt x="17301" y="10282"/>
                </a:cubicBezTo>
                <a:cubicBezTo>
                  <a:pt x="17288" y="10229"/>
                  <a:pt x="17261" y="10203"/>
                  <a:pt x="17261" y="10126"/>
                </a:cubicBezTo>
                <a:cubicBezTo>
                  <a:pt x="17261" y="10073"/>
                  <a:pt x="17301" y="9944"/>
                  <a:pt x="17315" y="9917"/>
                </a:cubicBezTo>
                <a:cubicBezTo>
                  <a:pt x="17329" y="9891"/>
                  <a:pt x="17341" y="9891"/>
                  <a:pt x="17355" y="9867"/>
                </a:cubicBezTo>
                <a:cubicBezTo>
                  <a:pt x="17355" y="9891"/>
                  <a:pt x="17369" y="9891"/>
                  <a:pt x="17369" y="9917"/>
                </a:cubicBezTo>
                <a:cubicBezTo>
                  <a:pt x="17355" y="9970"/>
                  <a:pt x="17355" y="10020"/>
                  <a:pt x="17341" y="10100"/>
                </a:cubicBezTo>
                <a:cubicBezTo>
                  <a:pt x="17341" y="10126"/>
                  <a:pt x="17329" y="10150"/>
                  <a:pt x="17315" y="10176"/>
                </a:cubicBezTo>
                <a:close/>
                <a:moveTo>
                  <a:pt x="17490" y="11369"/>
                </a:moveTo>
                <a:lnTo>
                  <a:pt x="17490" y="11369"/>
                </a:lnTo>
                <a:cubicBezTo>
                  <a:pt x="17478" y="11369"/>
                  <a:pt x="17478" y="11369"/>
                  <a:pt x="17464" y="11369"/>
                </a:cubicBezTo>
                <a:cubicBezTo>
                  <a:pt x="17464" y="11319"/>
                  <a:pt x="17423" y="11266"/>
                  <a:pt x="17409" y="11266"/>
                </a:cubicBezTo>
                <a:cubicBezTo>
                  <a:pt x="17409" y="11292"/>
                  <a:pt x="17409" y="11292"/>
                  <a:pt x="17409" y="11319"/>
                </a:cubicBezTo>
                <a:cubicBezTo>
                  <a:pt x="17409" y="11319"/>
                  <a:pt x="17409" y="11319"/>
                  <a:pt x="17409" y="11343"/>
                </a:cubicBezTo>
                <a:lnTo>
                  <a:pt x="17409" y="11319"/>
                </a:lnTo>
                <a:cubicBezTo>
                  <a:pt x="17396" y="11292"/>
                  <a:pt x="17383" y="11266"/>
                  <a:pt x="17355" y="11266"/>
                </a:cubicBezTo>
                <a:cubicBezTo>
                  <a:pt x="17341" y="11266"/>
                  <a:pt x="17341" y="11292"/>
                  <a:pt x="17329" y="11292"/>
                </a:cubicBezTo>
                <a:cubicBezTo>
                  <a:pt x="17315" y="11266"/>
                  <a:pt x="17301" y="11266"/>
                  <a:pt x="17301" y="11240"/>
                </a:cubicBezTo>
                <a:cubicBezTo>
                  <a:pt x="17301" y="11216"/>
                  <a:pt x="17301" y="11216"/>
                  <a:pt x="17315" y="11187"/>
                </a:cubicBezTo>
                <a:cubicBezTo>
                  <a:pt x="17315" y="11216"/>
                  <a:pt x="17329" y="11216"/>
                  <a:pt x="17329" y="11216"/>
                </a:cubicBezTo>
                <a:cubicBezTo>
                  <a:pt x="17341" y="11216"/>
                  <a:pt x="17341" y="11216"/>
                  <a:pt x="17341" y="11216"/>
                </a:cubicBezTo>
                <a:lnTo>
                  <a:pt x="17341" y="11187"/>
                </a:lnTo>
                <a:cubicBezTo>
                  <a:pt x="17315" y="11187"/>
                  <a:pt x="17315" y="11163"/>
                  <a:pt x="17288" y="11163"/>
                </a:cubicBezTo>
                <a:cubicBezTo>
                  <a:pt x="17288" y="11163"/>
                  <a:pt x="17288" y="11163"/>
                  <a:pt x="17288" y="11187"/>
                </a:cubicBezTo>
                <a:cubicBezTo>
                  <a:pt x="17234" y="11136"/>
                  <a:pt x="17261" y="11060"/>
                  <a:pt x="17247" y="10981"/>
                </a:cubicBezTo>
                <a:lnTo>
                  <a:pt x="17247" y="10954"/>
                </a:lnTo>
                <a:cubicBezTo>
                  <a:pt x="17261" y="10981"/>
                  <a:pt x="17274" y="11007"/>
                  <a:pt x="17274" y="11007"/>
                </a:cubicBezTo>
                <a:cubicBezTo>
                  <a:pt x="17288" y="10904"/>
                  <a:pt x="17261" y="10748"/>
                  <a:pt x="17315" y="10697"/>
                </a:cubicBezTo>
                <a:cubicBezTo>
                  <a:pt x="17329" y="10697"/>
                  <a:pt x="17341" y="10721"/>
                  <a:pt x="17355" y="10721"/>
                </a:cubicBezTo>
                <a:cubicBezTo>
                  <a:pt x="17383" y="10748"/>
                  <a:pt x="17383" y="10721"/>
                  <a:pt x="17396" y="10721"/>
                </a:cubicBezTo>
                <a:cubicBezTo>
                  <a:pt x="17396" y="10721"/>
                  <a:pt x="17396" y="10721"/>
                  <a:pt x="17396" y="10748"/>
                </a:cubicBezTo>
                <a:cubicBezTo>
                  <a:pt x="17383" y="10798"/>
                  <a:pt x="17396" y="10825"/>
                  <a:pt x="17409" y="10877"/>
                </a:cubicBezTo>
                <a:cubicBezTo>
                  <a:pt x="17409" y="10954"/>
                  <a:pt x="17383" y="10981"/>
                  <a:pt x="17341" y="11033"/>
                </a:cubicBezTo>
                <a:cubicBezTo>
                  <a:pt x="17355" y="11060"/>
                  <a:pt x="17341" y="11084"/>
                  <a:pt x="17341" y="11084"/>
                </a:cubicBezTo>
                <a:cubicBezTo>
                  <a:pt x="17355" y="11136"/>
                  <a:pt x="17355" y="11240"/>
                  <a:pt x="17396" y="11266"/>
                </a:cubicBezTo>
                <a:cubicBezTo>
                  <a:pt x="17396" y="11240"/>
                  <a:pt x="17409" y="11216"/>
                  <a:pt x="17409" y="11216"/>
                </a:cubicBezTo>
                <a:cubicBezTo>
                  <a:pt x="17423" y="11216"/>
                  <a:pt x="17423" y="11216"/>
                  <a:pt x="17423" y="11216"/>
                </a:cubicBezTo>
                <a:cubicBezTo>
                  <a:pt x="17436" y="11240"/>
                  <a:pt x="17436" y="11266"/>
                  <a:pt x="17450" y="11292"/>
                </a:cubicBezTo>
                <a:cubicBezTo>
                  <a:pt x="17450" y="11292"/>
                  <a:pt x="17450" y="11292"/>
                  <a:pt x="17464" y="11292"/>
                </a:cubicBezTo>
                <a:cubicBezTo>
                  <a:pt x="17464" y="11266"/>
                  <a:pt x="17464" y="11266"/>
                  <a:pt x="17478" y="11240"/>
                </a:cubicBezTo>
                <a:cubicBezTo>
                  <a:pt x="17478" y="11266"/>
                  <a:pt x="17490" y="11266"/>
                  <a:pt x="17490" y="11266"/>
                </a:cubicBezTo>
                <a:cubicBezTo>
                  <a:pt x="17490" y="11292"/>
                  <a:pt x="17478" y="11292"/>
                  <a:pt x="17478" y="11292"/>
                </a:cubicBezTo>
                <a:cubicBezTo>
                  <a:pt x="17478" y="11319"/>
                  <a:pt x="17490" y="11343"/>
                  <a:pt x="17504" y="11369"/>
                </a:cubicBezTo>
                <a:cubicBezTo>
                  <a:pt x="17490" y="11369"/>
                  <a:pt x="17490" y="11369"/>
                  <a:pt x="17490" y="11369"/>
                </a:cubicBezTo>
                <a:close/>
                <a:moveTo>
                  <a:pt x="17531" y="11448"/>
                </a:moveTo>
                <a:lnTo>
                  <a:pt x="17531" y="11448"/>
                </a:lnTo>
                <a:cubicBezTo>
                  <a:pt x="17531" y="11422"/>
                  <a:pt x="17545" y="11422"/>
                  <a:pt x="17558" y="11422"/>
                </a:cubicBezTo>
                <a:cubicBezTo>
                  <a:pt x="17572" y="11422"/>
                  <a:pt x="17572" y="11422"/>
                  <a:pt x="17572" y="11422"/>
                </a:cubicBezTo>
                <a:cubicBezTo>
                  <a:pt x="17585" y="11473"/>
                  <a:pt x="17599" y="11552"/>
                  <a:pt x="17599" y="11578"/>
                </a:cubicBezTo>
                <a:cubicBezTo>
                  <a:pt x="17599" y="11602"/>
                  <a:pt x="17585" y="11602"/>
                  <a:pt x="17585" y="11602"/>
                </a:cubicBezTo>
                <a:cubicBezTo>
                  <a:pt x="17585" y="11578"/>
                  <a:pt x="17572" y="11578"/>
                  <a:pt x="17558" y="11552"/>
                </a:cubicBezTo>
                <a:cubicBezTo>
                  <a:pt x="17558" y="11525"/>
                  <a:pt x="17572" y="11525"/>
                  <a:pt x="17558" y="11499"/>
                </a:cubicBezTo>
                <a:cubicBezTo>
                  <a:pt x="17545" y="11499"/>
                  <a:pt x="17531" y="11473"/>
                  <a:pt x="17531" y="11448"/>
                </a:cubicBezTo>
                <a:close/>
                <a:moveTo>
                  <a:pt x="17653" y="12044"/>
                </a:moveTo>
                <a:lnTo>
                  <a:pt x="17653" y="12044"/>
                </a:lnTo>
                <a:cubicBezTo>
                  <a:pt x="17653" y="12070"/>
                  <a:pt x="17639" y="12097"/>
                  <a:pt x="17639" y="12121"/>
                </a:cubicBezTo>
                <a:lnTo>
                  <a:pt x="17625" y="12121"/>
                </a:lnTo>
                <a:cubicBezTo>
                  <a:pt x="17625" y="12097"/>
                  <a:pt x="17625" y="12070"/>
                  <a:pt x="17612" y="12070"/>
                </a:cubicBezTo>
                <a:cubicBezTo>
                  <a:pt x="17599" y="12070"/>
                  <a:pt x="17599" y="12097"/>
                  <a:pt x="17585" y="12121"/>
                </a:cubicBezTo>
                <a:cubicBezTo>
                  <a:pt x="17585" y="12173"/>
                  <a:pt x="17625" y="12200"/>
                  <a:pt x="17585" y="12253"/>
                </a:cubicBezTo>
                <a:cubicBezTo>
                  <a:pt x="17585" y="12253"/>
                  <a:pt x="17585" y="12253"/>
                  <a:pt x="17572" y="12253"/>
                </a:cubicBezTo>
                <a:cubicBezTo>
                  <a:pt x="17585" y="12226"/>
                  <a:pt x="17585" y="12226"/>
                  <a:pt x="17585" y="12200"/>
                </a:cubicBezTo>
                <a:cubicBezTo>
                  <a:pt x="17572" y="12200"/>
                  <a:pt x="17572" y="12200"/>
                  <a:pt x="17572" y="12200"/>
                </a:cubicBezTo>
                <a:lnTo>
                  <a:pt x="17558" y="12226"/>
                </a:lnTo>
                <a:cubicBezTo>
                  <a:pt x="17531" y="12226"/>
                  <a:pt x="17504" y="12173"/>
                  <a:pt x="17504" y="12149"/>
                </a:cubicBezTo>
                <a:cubicBezTo>
                  <a:pt x="17490" y="12070"/>
                  <a:pt x="17531" y="12044"/>
                  <a:pt x="17504" y="12017"/>
                </a:cubicBezTo>
                <a:cubicBezTo>
                  <a:pt x="17490" y="11991"/>
                  <a:pt x="17478" y="11991"/>
                  <a:pt x="17464" y="11991"/>
                </a:cubicBezTo>
                <a:cubicBezTo>
                  <a:pt x="17464" y="12017"/>
                  <a:pt x="17450" y="12044"/>
                  <a:pt x="17436" y="12044"/>
                </a:cubicBezTo>
                <a:cubicBezTo>
                  <a:pt x="17436" y="12017"/>
                  <a:pt x="17436" y="12017"/>
                  <a:pt x="17436" y="11991"/>
                </a:cubicBezTo>
                <a:cubicBezTo>
                  <a:pt x="17423" y="11991"/>
                  <a:pt x="17423" y="11991"/>
                  <a:pt x="17423" y="11991"/>
                </a:cubicBezTo>
                <a:cubicBezTo>
                  <a:pt x="17409" y="11991"/>
                  <a:pt x="17396" y="12070"/>
                  <a:pt x="17383" y="12097"/>
                </a:cubicBezTo>
                <a:cubicBezTo>
                  <a:pt x="17383" y="12097"/>
                  <a:pt x="17383" y="12097"/>
                  <a:pt x="17369" y="12070"/>
                </a:cubicBezTo>
                <a:cubicBezTo>
                  <a:pt x="17383" y="12044"/>
                  <a:pt x="17383" y="11991"/>
                  <a:pt x="17396" y="11967"/>
                </a:cubicBezTo>
                <a:cubicBezTo>
                  <a:pt x="17409" y="11967"/>
                  <a:pt x="17423" y="11967"/>
                  <a:pt x="17436" y="11967"/>
                </a:cubicBezTo>
                <a:cubicBezTo>
                  <a:pt x="17436" y="11914"/>
                  <a:pt x="17450" y="11914"/>
                  <a:pt x="17478" y="11914"/>
                </a:cubicBezTo>
                <a:cubicBezTo>
                  <a:pt x="17490" y="11914"/>
                  <a:pt x="17490" y="11941"/>
                  <a:pt x="17490" y="11967"/>
                </a:cubicBezTo>
                <a:cubicBezTo>
                  <a:pt x="17490" y="11967"/>
                  <a:pt x="17504" y="11941"/>
                  <a:pt x="17518" y="11941"/>
                </a:cubicBezTo>
                <a:cubicBezTo>
                  <a:pt x="17518" y="11914"/>
                  <a:pt x="17518" y="11914"/>
                  <a:pt x="17531" y="11888"/>
                </a:cubicBezTo>
                <a:cubicBezTo>
                  <a:pt x="17545" y="11914"/>
                  <a:pt x="17545" y="11914"/>
                  <a:pt x="17545" y="11914"/>
                </a:cubicBezTo>
                <a:cubicBezTo>
                  <a:pt x="17545" y="11888"/>
                  <a:pt x="17558" y="11864"/>
                  <a:pt x="17558" y="11864"/>
                </a:cubicBezTo>
                <a:cubicBezTo>
                  <a:pt x="17572" y="11864"/>
                  <a:pt x="17572" y="11864"/>
                  <a:pt x="17572" y="11888"/>
                </a:cubicBezTo>
                <a:cubicBezTo>
                  <a:pt x="17572" y="11864"/>
                  <a:pt x="17572" y="11864"/>
                  <a:pt x="17572" y="11864"/>
                </a:cubicBezTo>
                <a:cubicBezTo>
                  <a:pt x="17585" y="11837"/>
                  <a:pt x="17585" y="11864"/>
                  <a:pt x="17599" y="11837"/>
                </a:cubicBezTo>
                <a:cubicBezTo>
                  <a:pt x="17599" y="11811"/>
                  <a:pt x="17599" y="11785"/>
                  <a:pt x="17599" y="11758"/>
                </a:cubicBezTo>
                <a:cubicBezTo>
                  <a:pt x="17625" y="11785"/>
                  <a:pt x="17639" y="11837"/>
                  <a:pt x="17625" y="11914"/>
                </a:cubicBezTo>
                <a:cubicBezTo>
                  <a:pt x="17625" y="11914"/>
                  <a:pt x="17625" y="11914"/>
                  <a:pt x="17639" y="11914"/>
                </a:cubicBezTo>
                <a:cubicBezTo>
                  <a:pt x="17639" y="11914"/>
                  <a:pt x="17639" y="11914"/>
                  <a:pt x="17653" y="11914"/>
                </a:cubicBezTo>
                <a:lnTo>
                  <a:pt x="17653" y="11941"/>
                </a:lnTo>
                <a:cubicBezTo>
                  <a:pt x="17639" y="11967"/>
                  <a:pt x="17667" y="12017"/>
                  <a:pt x="17653" y="12044"/>
                </a:cubicBezTo>
                <a:close/>
                <a:moveTo>
                  <a:pt x="17720" y="13261"/>
                </a:moveTo>
                <a:lnTo>
                  <a:pt x="17720" y="13261"/>
                </a:lnTo>
                <a:cubicBezTo>
                  <a:pt x="17760" y="13261"/>
                  <a:pt x="17802" y="13261"/>
                  <a:pt x="17828" y="13314"/>
                </a:cubicBezTo>
                <a:lnTo>
                  <a:pt x="17842" y="13338"/>
                </a:lnTo>
                <a:cubicBezTo>
                  <a:pt x="17828" y="13338"/>
                  <a:pt x="17815" y="13364"/>
                  <a:pt x="17802" y="13364"/>
                </a:cubicBezTo>
                <a:cubicBezTo>
                  <a:pt x="17815" y="13364"/>
                  <a:pt x="17815" y="13391"/>
                  <a:pt x="17815" y="13391"/>
                </a:cubicBezTo>
                <a:cubicBezTo>
                  <a:pt x="17828" y="13417"/>
                  <a:pt x="17842" y="13467"/>
                  <a:pt x="17856" y="13520"/>
                </a:cubicBezTo>
                <a:cubicBezTo>
                  <a:pt x="17842" y="13520"/>
                  <a:pt x="17842" y="13546"/>
                  <a:pt x="17842" y="13546"/>
                </a:cubicBezTo>
                <a:cubicBezTo>
                  <a:pt x="17842" y="13546"/>
                  <a:pt x="17896" y="13650"/>
                  <a:pt x="17909" y="13676"/>
                </a:cubicBezTo>
                <a:cubicBezTo>
                  <a:pt x="17883" y="13676"/>
                  <a:pt x="17869" y="13676"/>
                  <a:pt x="17842" y="13676"/>
                </a:cubicBezTo>
                <a:cubicBezTo>
                  <a:pt x="17815" y="13727"/>
                  <a:pt x="17828" y="13806"/>
                  <a:pt x="17828" y="13883"/>
                </a:cubicBezTo>
                <a:cubicBezTo>
                  <a:pt x="17815" y="13883"/>
                  <a:pt x="17802" y="13883"/>
                  <a:pt x="17802" y="13883"/>
                </a:cubicBezTo>
                <a:cubicBezTo>
                  <a:pt x="17788" y="13909"/>
                  <a:pt x="17760" y="13962"/>
                  <a:pt x="17734" y="13986"/>
                </a:cubicBezTo>
                <a:cubicBezTo>
                  <a:pt x="17748" y="14012"/>
                  <a:pt x="17748" y="14012"/>
                  <a:pt x="17748" y="14012"/>
                </a:cubicBezTo>
                <a:cubicBezTo>
                  <a:pt x="17748" y="14039"/>
                  <a:pt x="17760" y="14039"/>
                  <a:pt x="17760" y="14065"/>
                </a:cubicBezTo>
                <a:cubicBezTo>
                  <a:pt x="17748" y="14065"/>
                  <a:pt x="17748" y="14065"/>
                  <a:pt x="17734" y="14065"/>
                </a:cubicBezTo>
                <a:cubicBezTo>
                  <a:pt x="17748" y="14065"/>
                  <a:pt x="17760" y="14089"/>
                  <a:pt x="17748" y="14118"/>
                </a:cubicBezTo>
                <a:cubicBezTo>
                  <a:pt x="17748" y="14142"/>
                  <a:pt x="17707" y="14221"/>
                  <a:pt x="17693" y="14245"/>
                </a:cubicBezTo>
                <a:cubicBezTo>
                  <a:pt x="17679" y="14245"/>
                  <a:pt x="17653" y="14271"/>
                  <a:pt x="17653" y="14271"/>
                </a:cubicBezTo>
                <a:cubicBezTo>
                  <a:pt x="17639" y="14245"/>
                  <a:pt x="17653" y="14195"/>
                  <a:pt x="17612" y="14168"/>
                </a:cubicBezTo>
                <a:lnTo>
                  <a:pt x="17599" y="14195"/>
                </a:lnTo>
                <a:cubicBezTo>
                  <a:pt x="17585" y="14195"/>
                  <a:pt x="17585" y="14195"/>
                  <a:pt x="17585" y="14195"/>
                </a:cubicBezTo>
                <a:cubicBezTo>
                  <a:pt x="17585" y="14168"/>
                  <a:pt x="17558" y="14142"/>
                  <a:pt x="17545" y="14118"/>
                </a:cubicBezTo>
                <a:cubicBezTo>
                  <a:pt x="17545" y="14118"/>
                  <a:pt x="17545" y="14118"/>
                  <a:pt x="17531" y="14118"/>
                </a:cubicBezTo>
                <a:cubicBezTo>
                  <a:pt x="17531" y="14142"/>
                  <a:pt x="17531" y="14168"/>
                  <a:pt x="17531" y="14168"/>
                </a:cubicBezTo>
                <a:cubicBezTo>
                  <a:pt x="17490" y="14168"/>
                  <a:pt x="17490" y="14195"/>
                  <a:pt x="17478" y="14195"/>
                </a:cubicBezTo>
                <a:cubicBezTo>
                  <a:pt x="17478" y="14168"/>
                  <a:pt x="17478" y="14142"/>
                  <a:pt x="17464" y="14118"/>
                </a:cubicBezTo>
                <a:cubicBezTo>
                  <a:pt x="17450" y="14118"/>
                  <a:pt x="17436" y="14142"/>
                  <a:pt x="17409" y="14142"/>
                </a:cubicBezTo>
                <a:cubicBezTo>
                  <a:pt x="17409" y="14142"/>
                  <a:pt x="17409" y="14142"/>
                  <a:pt x="17409" y="14118"/>
                </a:cubicBezTo>
                <a:cubicBezTo>
                  <a:pt x="17383" y="14118"/>
                  <a:pt x="17383" y="14142"/>
                  <a:pt x="17369" y="14142"/>
                </a:cubicBezTo>
                <a:cubicBezTo>
                  <a:pt x="17369" y="14065"/>
                  <a:pt x="17369" y="13986"/>
                  <a:pt x="17355" y="13935"/>
                </a:cubicBezTo>
                <a:cubicBezTo>
                  <a:pt x="17341" y="13909"/>
                  <a:pt x="17329" y="13909"/>
                  <a:pt x="17315" y="13883"/>
                </a:cubicBezTo>
                <a:cubicBezTo>
                  <a:pt x="17315" y="13883"/>
                  <a:pt x="17315" y="13883"/>
                  <a:pt x="17315" y="13856"/>
                </a:cubicBezTo>
                <a:cubicBezTo>
                  <a:pt x="17329" y="13856"/>
                  <a:pt x="17329" y="13856"/>
                  <a:pt x="17329" y="13856"/>
                </a:cubicBezTo>
                <a:lnTo>
                  <a:pt x="17315" y="13832"/>
                </a:lnTo>
                <a:cubicBezTo>
                  <a:pt x="17315" y="13779"/>
                  <a:pt x="17315" y="13779"/>
                  <a:pt x="17301" y="13753"/>
                </a:cubicBezTo>
                <a:lnTo>
                  <a:pt x="17301" y="13727"/>
                </a:lnTo>
                <a:cubicBezTo>
                  <a:pt x="17288" y="13676"/>
                  <a:pt x="17315" y="13623"/>
                  <a:pt x="17315" y="13597"/>
                </a:cubicBezTo>
                <a:cubicBezTo>
                  <a:pt x="17315" y="13571"/>
                  <a:pt x="17315" y="13546"/>
                  <a:pt x="17329" y="13546"/>
                </a:cubicBezTo>
                <a:cubicBezTo>
                  <a:pt x="17341" y="13571"/>
                  <a:pt x="17341" y="13571"/>
                  <a:pt x="17341" y="13597"/>
                </a:cubicBezTo>
                <a:cubicBezTo>
                  <a:pt x="17355" y="13650"/>
                  <a:pt x="17383" y="13676"/>
                  <a:pt x="17396" y="13676"/>
                </a:cubicBezTo>
                <a:cubicBezTo>
                  <a:pt x="17409" y="13676"/>
                  <a:pt x="17423" y="13650"/>
                  <a:pt x="17436" y="13650"/>
                </a:cubicBezTo>
                <a:cubicBezTo>
                  <a:pt x="17436" y="13676"/>
                  <a:pt x="17450" y="13676"/>
                  <a:pt x="17464" y="13676"/>
                </a:cubicBezTo>
                <a:cubicBezTo>
                  <a:pt x="17490" y="13676"/>
                  <a:pt x="17490" y="13623"/>
                  <a:pt x="17518" y="13597"/>
                </a:cubicBezTo>
                <a:cubicBezTo>
                  <a:pt x="17545" y="13597"/>
                  <a:pt x="17558" y="13650"/>
                  <a:pt x="17585" y="13650"/>
                </a:cubicBezTo>
                <a:cubicBezTo>
                  <a:pt x="17599" y="13623"/>
                  <a:pt x="17599" y="13623"/>
                  <a:pt x="17612" y="13623"/>
                </a:cubicBezTo>
                <a:cubicBezTo>
                  <a:pt x="17612" y="13597"/>
                  <a:pt x="17625" y="13597"/>
                  <a:pt x="17639" y="13597"/>
                </a:cubicBezTo>
                <a:cubicBezTo>
                  <a:pt x="17653" y="13597"/>
                  <a:pt x="17679" y="13520"/>
                  <a:pt x="17679" y="13494"/>
                </a:cubicBezTo>
                <a:cubicBezTo>
                  <a:pt x="17679" y="13467"/>
                  <a:pt x="17679" y="13467"/>
                  <a:pt x="17679" y="13441"/>
                </a:cubicBezTo>
                <a:cubicBezTo>
                  <a:pt x="17679" y="13417"/>
                  <a:pt x="17707" y="13417"/>
                  <a:pt x="17707" y="13391"/>
                </a:cubicBezTo>
                <a:cubicBezTo>
                  <a:pt x="17707" y="13338"/>
                  <a:pt x="17707" y="13314"/>
                  <a:pt x="17720" y="13261"/>
                </a:cubicBezTo>
                <a:close/>
                <a:moveTo>
                  <a:pt x="18328" y="8388"/>
                </a:moveTo>
                <a:lnTo>
                  <a:pt x="18328" y="8388"/>
                </a:lnTo>
                <a:cubicBezTo>
                  <a:pt x="18342" y="8335"/>
                  <a:pt x="18382" y="8335"/>
                  <a:pt x="18410" y="8283"/>
                </a:cubicBezTo>
                <a:cubicBezTo>
                  <a:pt x="18410" y="8283"/>
                  <a:pt x="18410" y="8259"/>
                  <a:pt x="18423" y="8232"/>
                </a:cubicBezTo>
                <a:cubicBezTo>
                  <a:pt x="18436" y="8232"/>
                  <a:pt x="18436" y="8206"/>
                  <a:pt x="18451" y="8206"/>
                </a:cubicBezTo>
                <a:cubicBezTo>
                  <a:pt x="18464" y="8155"/>
                  <a:pt x="18491" y="8050"/>
                  <a:pt x="18491" y="7947"/>
                </a:cubicBezTo>
                <a:cubicBezTo>
                  <a:pt x="18491" y="7947"/>
                  <a:pt x="18491" y="7947"/>
                  <a:pt x="18477" y="7947"/>
                </a:cubicBezTo>
                <a:lnTo>
                  <a:pt x="18491" y="7920"/>
                </a:lnTo>
                <a:cubicBezTo>
                  <a:pt x="18491" y="7920"/>
                  <a:pt x="18491" y="7920"/>
                  <a:pt x="18491" y="7896"/>
                </a:cubicBezTo>
                <a:cubicBezTo>
                  <a:pt x="18491" y="7870"/>
                  <a:pt x="18491" y="7843"/>
                  <a:pt x="18491" y="7843"/>
                </a:cubicBezTo>
                <a:cubicBezTo>
                  <a:pt x="18505" y="7817"/>
                  <a:pt x="18505" y="7793"/>
                  <a:pt x="18517" y="7793"/>
                </a:cubicBezTo>
                <a:cubicBezTo>
                  <a:pt x="18517" y="7793"/>
                  <a:pt x="18517" y="7793"/>
                  <a:pt x="18531" y="7793"/>
                </a:cubicBezTo>
                <a:cubicBezTo>
                  <a:pt x="18531" y="7793"/>
                  <a:pt x="18531" y="7793"/>
                  <a:pt x="18531" y="7817"/>
                </a:cubicBezTo>
                <a:cubicBezTo>
                  <a:pt x="18545" y="7817"/>
                  <a:pt x="18559" y="7817"/>
                  <a:pt x="18572" y="7793"/>
                </a:cubicBezTo>
                <a:cubicBezTo>
                  <a:pt x="18559" y="7793"/>
                  <a:pt x="18559" y="7764"/>
                  <a:pt x="18559" y="7764"/>
                </a:cubicBezTo>
                <a:cubicBezTo>
                  <a:pt x="18545" y="7764"/>
                  <a:pt x="18545" y="7764"/>
                  <a:pt x="18545" y="7740"/>
                </a:cubicBezTo>
                <a:cubicBezTo>
                  <a:pt x="18545" y="7714"/>
                  <a:pt x="18559" y="7714"/>
                  <a:pt x="18559" y="7714"/>
                </a:cubicBezTo>
                <a:cubicBezTo>
                  <a:pt x="18572" y="7714"/>
                  <a:pt x="18572" y="7740"/>
                  <a:pt x="18585" y="7740"/>
                </a:cubicBezTo>
                <a:cubicBezTo>
                  <a:pt x="18585" y="7764"/>
                  <a:pt x="18585" y="7817"/>
                  <a:pt x="18585" y="7843"/>
                </a:cubicBezTo>
                <a:lnTo>
                  <a:pt x="18599" y="7870"/>
                </a:lnTo>
                <a:cubicBezTo>
                  <a:pt x="18612" y="7896"/>
                  <a:pt x="18626" y="7947"/>
                  <a:pt x="18612" y="7999"/>
                </a:cubicBezTo>
                <a:cubicBezTo>
                  <a:pt x="18612" y="8050"/>
                  <a:pt x="18599" y="8050"/>
                  <a:pt x="18585" y="8103"/>
                </a:cubicBezTo>
                <a:lnTo>
                  <a:pt x="18585" y="8129"/>
                </a:lnTo>
                <a:cubicBezTo>
                  <a:pt x="18517" y="8179"/>
                  <a:pt x="18572" y="8232"/>
                  <a:pt x="18559" y="8335"/>
                </a:cubicBezTo>
                <a:cubicBezTo>
                  <a:pt x="18545" y="8388"/>
                  <a:pt x="18505" y="8439"/>
                  <a:pt x="18545" y="8518"/>
                </a:cubicBezTo>
                <a:cubicBezTo>
                  <a:pt x="18517" y="8518"/>
                  <a:pt x="18517" y="8544"/>
                  <a:pt x="18517" y="8595"/>
                </a:cubicBezTo>
                <a:cubicBezTo>
                  <a:pt x="18505" y="8595"/>
                  <a:pt x="18491" y="8621"/>
                  <a:pt x="18491" y="8621"/>
                </a:cubicBezTo>
                <a:lnTo>
                  <a:pt x="18477" y="8621"/>
                </a:lnTo>
                <a:cubicBezTo>
                  <a:pt x="18477" y="8595"/>
                  <a:pt x="18491" y="8568"/>
                  <a:pt x="18491" y="8544"/>
                </a:cubicBezTo>
                <a:lnTo>
                  <a:pt x="18491" y="8518"/>
                </a:lnTo>
                <a:cubicBezTo>
                  <a:pt x="18477" y="8544"/>
                  <a:pt x="18451" y="8568"/>
                  <a:pt x="18436" y="8595"/>
                </a:cubicBezTo>
                <a:cubicBezTo>
                  <a:pt x="18436" y="8621"/>
                  <a:pt x="18436" y="8647"/>
                  <a:pt x="18423" y="8647"/>
                </a:cubicBezTo>
                <a:cubicBezTo>
                  <a:pt x="18423" y="8647"/>
                  <a:pt x="18423" y="8621"/>
                  <a:pt x="18410" y="8595"/>
                </a:cubicBezTo>
                <a:cubicBezTo>
                  <a:pt x="18396" y="8621"/>
                  <a:pt x="18396" y="8647"/>
                  <a:pt x="18382" y="8674"/>
                </a:cubicBezTo>
                <a:cubicBezTo>
                  <a:pt x="18356" y="8674"/>
                  <a:pt x="18342" y="8674"/>
                  <a:pt x="18328" y="8674"/>
                </a:cubicBezTo>
                <a:cubicBezTo>
                  <a:pt x="18315" y="8647"/>
                  <a:pt x="18302" y="8621"/>
                  <a:pt x="18288" y="8621"/>
                </a:cubicBezTo>
                <a:cubicBezTo>
                  <a:pt x="18288" y="8647"/>
                  <a:pt x="18288" y="8647"/>
                  <a:pt x="18275" y="8674"/>
                </a:cubicBezTo>
                <a:cubicBezTo>
                  <a:pt x="18288" y="8674"/>
                  <a:pt x="18302" y="8674"/>
                  <a:pt x="18302" y="8698"/>
                </a:cubicBezTo>
                <a:cubicBezTo>
                  <a:pt x="18261" y="8724"/>
                  <a:pt x="18247" y="8751"/>
                  <a:pt x="18235" y="8828"/>
                </a:cubicBezTo>
                <a:cubicBezTo>
                  <a:pt x="18221" y="8803"/>
                  <a:pt x="18207" y="8777"/>
                  <a:pt x="18193" y="8777"/>
                </a:cubicBezTo>
                <a:cubicBezTo>
                  <a:pt x="18193" y="8751"/>
                  <a:pt x="18193" y="8724"/>
                  <a:pt x="18180" y="8698"/>
                </a:cubicBezTo>
                <a:cubicBezTo>
                  <a:pt x="18193" y="8698"/>
                  <a:pt x="18207" y="8674"/>
                  <a:pt x="18207" y="8647"/>
                </a:cubicBezTo>
                <a:cubicBezTo>
                  <a:pt x="18180" y="8674"/>
                  <a:pt x="18166" y="8647"/>
                  <a:pt x="18153" y="8647"/>
                </a:cubicBezTo>
                <a:cubicBezTo>
                  <a:pt x="18139" y="8674"/>
                  <a:pt x="18126" y="8674"/>
                  <a:pt x="18112" y="8674"/>
                </a:cubicBezTo>
                <a:cubicBezTo>
                  <a:pt x="18112" y="8698"/>
                  <a:pt x="18098" y="8674"/>
                  <a:pt x="18098" y="8674"/>
                </a:cubicBezTo>
                <a:cubicBezTo>
                  <a:pt x="18072" y="8698"/>
                  <a:pt x="18058" y="8698"/>
                  <a:pt x="18031" y="8724"/>
                </a:cubicBezTo>
                <a:cubicBezTo>
                  <a:pt x="18031" y="8698"/>
                  <a:pt x="18031" y="8698"/>
                  <a:pt x="18031" y="8698"/>
                </a:cubicBezTo>
                <a:cubicBezTo>
                  <a:pt x="18004" y="8698"/>
                  <a:pt x="18004" y="8724"/>
                  <a:pt x="18004" y="8751"/>
                </a:cubicBezTo>
                <a:cubicBezTo>
                  <a:pt x="17977" y="8751"/>
                  <a:pt x="17964" y="8724"/>
                  <a:pt x="17937" y="8751"/>
                </a:cubicBezTo>
                <a:cubicBezTo>
                  <a:pt x="17937" y="8751"/>
                  <a:pt x="17923" y="8751"/>
                  <a:pt x="17923" y="8724"/>
                </a:cubicBezTo>
                <a:cubicBezTo>
                  <a:pt x="17923" y="8724"/>
                  <a:pt x="17937" y="8724"/>
                  <a:pt x="17937" y="8698"/>
                </a:cubicBezTo>
                <a:cubicBezTo>
                  <a:pt x="17991" y="8698"/>
                  <a:pt x="18004" y="8568"/>
                  <a:pt x="18044" y="8544"/>
                </a:cubicBezTo>
                <a:cubicBezTo>
                  <a:pt x="18058" y="8544"/>
                  <a:pt x="18058" y="8544"/>
                  <a:pt x="18058" y="8568"/>
                </a:cubicBezTo>
                <a:cubicBezTo>
                  <a:pt x="18112" y="8544"/>
                  <a:pt x="18153" y="8544"/>
                  <a:pt x="18193" y="8518"/>
                </a:cubicBezTo>
                <a:cubicBezTo>
                  <a:pt x="18193" y="8544"/>
                  <a:pt x="18207" y="8544"/>
                  <a:pt x="18207" y="8544"/>
                </a:cubicBezTo>
                <a:cubicBezTo>
                  <a:pt x="18221" y="8544"/>
                  <a:pt x="18235" y="8544"/>
                  <a:pt x="18247" y="8518"/>
                </a:cubicBezTo>
                <a:cubicBezTo>
                  <a:pt x="18247" y="8439"/>
                  <a:pt x="18275" y="8439"/>
                  <a:pt x="18288" y="8388"/>
                </a:cubicBezTo>
                <a:cubicBezTo>
                  <a:pt x="18288" y="8362"/>
                  <a:pt x="18288" y="8335"/>
                  <a:pt x="18288" y="8311"/>
                </a:cubicBezTo>
                <a:cubicBezTo>
                  <a:pt x="18302" y="8283"/>
                  <a:pt x="18315" y="8283"/>
                  <a:pt x="18328" y="8283"/>
                </a:cubicBezTo>
                <a:cubicBezTo>
                  <a:pt x="18328" y="8311"/>
                  <a:pt x="18315" y="8311"/>
                  <a:pt x="18315" y="8335"/>
                </a:cubicBezTo>
                <a:cubicBezTo>
                  <a:pt x="18315" y="8335"/>
                  <a:pt x="18315" y="8362"/>
                  <a:pt x="18315" y="8388"/>
                </a:cubicBezTo>
                <a:cubicBezTo>
                  <a:pt x="18315" y="8388"/>
                  <a:pt x="18315" y="8388"/>
                  <a:pt x="18328" y="8388"/>
                </a:cubicBezTo>
                <a:close/>
                <a:moveTo>
                  <a:pt x="18694" y="6312"/>
                </a:moveTo>
                <a:lnTo>
                  <a:pt x="18694" y="6312"/>
                </a:lnTo>
                <a:cubicBezTo>
                  <a:pt x="18707" y="6391"/>
                  <a:pt x="18721" y="6444"/>
                  <a:pt x="18734" y="6521"/>
                </a:cubicBezTo>
                <a:cubicBezTo>
                  <a:pt x="18748" y="6574"/>
                  <a:pt x="18761" y="6598"/>
                  <a:pt x="18775" y="6650"/>
                </a:cubicBezTo>
                <a:cubicBezTo>
                  <a:pt x="18748" y="6598"/>
                  <a:pt x="18707" y="6547"/>
                  <a:pt x="18666" y="6574"/>
                </a:cubicBezTo>
                <a:cubicBezTo>
                  <a:pt x="18666" y="6650"/>
                  <a:pt x="18640" y="6754"/>
                  <a:pt x="18653" y="6831"/>
                </a:cubicBezTo>
                <a:cubicBezTo>
                  <a:pt x="18666" y="6910"/>
                  <a:pt x="18721" y="6936"/>
                  <a:pt x="18694" y="7039"/>
                </a:cubicBezTo>
                <a:cubicBezTo>
                  <a:pt x="18694" y="7013"/>
                  <a:pt x="18680" y="6962"/>
                  <a:pt x="18653" y="6936"/>
                </a:cubicBezTo>
                <a:cubicBezTo>
                  <a:pt x="18626" y="6989"/>
                  <a:pt x="18626" y="7013"/>
                  <a:pt x="18612" y="7066"/>
                </a:cubicBezTo>
                <a:cubicBezTo>
                  <a:pt x="18612" y="7066"/>
                  <a:pt x="18612" y="7066"/>
                  <a:pt x="18599" y="7066"/>
                </a:cubicBezTo>
                <a:cubicBezTo>
                  <a:pt x="18599" y="7039"/>
                  <a:pt x="18585" y="6989"/>
                  <a:pt x="18585" y="6962"/>
                </a:cubicBezTo>
                <a:cubicBezTo>
                  <a:pt x="18599" y="6936"/>
                  <a:pt x="18599" y="6910"/>
                  <a:pt x="18612" y="6883"/>
                </a:cubicBezTo>
                <a:cubicBezTo>
                  <a:pt x="18612" y="6883"/>
                  <a:pt x="18599" y="6857"/>
                  <a:pt x="18599" y="6831"/>
                </a:cubicBezTo>
                <a:cubicBezTo>
                  <a:pt x="18599" y="6806"/>
                  <a:pt x="18612" y="6780"/>
                  <a:pt x="18612" y="6754"/>
                </a:cubicBezTo>
                <a:cubicBezTo>
                  <a:pt x="18626" y="6727"/>
                  <a:pt x="18599" y="6677"/>
                  <a:pt x="18599" y="6624"/>
                </a:cubicBezTo>
                <a:cubicBezTo>
                  <a:pt x="18626" y="6598"/>
                  <a:pt x="18626" y="6312"/>
                  <a:pt x="18612" y="6235"/>
                </a:cubicBezTo>
                <a:cubicBezTo>
                  <a:pt x="18612" y="6209"/>
                  <a:pt x="18599" y="6182"/>
                  <a:pt x="18585" y="6132"/>
                </a:cubicBezTo>
                <a:cubicBezTo>
                  <a:pt x="18585" y="6055"/>
                  <a:pt x="18612" y="6029"/>
                  <a:pt x="18599" y="5950"/>
                </a:cubicBezTo>
                <a:cubicBezTo>
                  <a:pt x="18599" y="5925"/>
                  <a:pt x="18640" y="5925"/>
                  <a:pt x="18653" y="5899"/>
                </a:cubicBezTo>
                <a:cubicBezTo>
                  <a:pt x="18666" y="5899"/>
                  <a:pt x="18666" y="5925"/>
                  <a:pt x="18666" y="5925"/>
                </a:cubicBezTo>
                <a:cubicBezTo>
                  <a:pt x="18707" y="6055"/>
                  <a:pt x="18666" y="6079"/>
                  <a:pt x="18680" y="6209"/>
                </a:cubicBezTo>
                <a:cubicBezTo>
                  <a:pt x="18680" y="6235"/>
                  <a:pt x="18694" y="6288"/>
                  <a:pt x="18694" y="6312"/>
                </a:cubicBezTo>
                <a:close/>
                <a:moveTo>
                  <a:pt x="18829" y="7481"/>
                </a:moveTo>
                <a:lnTo>
                  <a:pt x="18829" y="7481"/>
                </a:lnTo>
                <a:cubicBezTo>
                  <a:pt x="18815" y="7507"/>
                  <a:pt x="18801" y="7507"/>
                  <a:pt x="18775" y="7507"/>
                </a:cubicBezTo>
                <a:cubicBezTo>
                  <a:pt x="18775" y="7507"/>
                  <a:pt x="18761" y="7507"/>
                  <a:pt x="18748" y="7507"/>
                </a:cubicBezTo>
                <a:cubicBezTo>
                  <a:pt x="18721" y="7531"/>
                  <a:pt x="18707" y="7584"/>
                  <a:pt x="18694" y="7635"/>
                </a:cubicBezTo>
                <a:cubicBezTo>
                  <a:pt x="18666" y="7635"/>
                  <a:pt x="18612" y="7531"/>
                  <a:pt x="18585" y="7558"/>
                </a:cubicBezTo>
                <a:cubicBezTo>
                  <a:pt x="18572" y="7584"/>
                  <a:pt x="18559" y="7584"/>
                  <a:pt x="18559" y="7610"/>
                </a:cubicBezTo>
                <a:cubicBezTo>
                  <a:pt x="18545" y="7584"/>
                  <a:pt x="18545" y="7584"/>
                  <a:pt x="18531" y="7558"/>
                </a:cubicBezTo>
                <a:cubicBezTo>
                  <a:pt x="18531" y="7558"/>
                  <a:pt x="18517" y="7558"/>
                  <a:pt x="18505" y="7584"/>
                </a:cubicBezTo>
                <a:cubicBezTo>
                  <a:pt x="18505" y="7610"/>
                  <a:pt x="18517" y="7610"/>
                  <a:pt x="18517" y="7610"/>
                </a:cubicBezTo>
                <a:cubicBezTo>
                  <a:pt x="18531" y="7610"/>
                  <a:pt x="18559" y="7635"/>
                  <a:pt x="18572" y="7661"/>
                </a:cubicBezTo>
                <a:lnTo>
                  <a:pt x="18559" y="7687"/>
                </a:lnTo>
                <a:cubicBezTo>
                  <a:pt x="18559" y="7687"/>
                  <a:pt x="18545" y="7687"/>
                  <a:pt x="18531" y="7687"/>
                </a:cubicBezTo>
                <a:cubicBezTo>
                  <a:pt x="18531" y="7714"/>
                  <a:pt x="18517" y="7740"/>
                  <a:pt x="18505" y="7740"/>
                </a:cubicBezTo>
                <a:cubicBezTo>
                  <a:pt x="18491" y="7714"/>
                  <a:pt x="18505" y="7687"/>
                  <a:pt x="18505" y="7635"/>
                </a:cubicBezTo>
                <a:cubicBezTo>
                  <a:pt x="18491" y="7635"/>
                  <a:pt x="18491" y="7635"/>
                  <a:pt x="18477" y="7610"/>
                </a:cubicBezTo>
                <a:cubicBezTo>
                  <a:pt x="18477" y="7610"/>
                  <a:pt x="18477" y="7584"/>
                  <a:pt x="18477" y="7558"/>
                </a:cubicBezTo>
                <a:cubicBezTo>
                  <a:pt x="18491" y="7558"/>
                  <a:pt x="18505" y="7531"/>
                  <a:pt x="18531" y="7507"/>
                </a:cubicBezTo>
                <a:lnTo>
                  <a:pt x="18531" y="7481"/>
                </a:lnTo>
                <a:cubicBezTo>
                  <a:pt x="18517" y="7481"/>
                  <a:pt x="18517" y="7481"/>
                  <a:pt x="18517" y="7454"/>
                </a:cubicBezTo>
                <a:cubicBezTo>
                  <a:pt x="18517" y="7454"/>
                  <a:pt x="18517" y="7454"/>
                  <a:pt x="18531" y="7454"/>
                </a:cubicBezTo>
                <a:cubicBezTo>
                  <a:pt x="18545" y="7454"/>
                  <a:pt x="18559" y="7481"/>
                  <a:pt x="18572" y="7481"/>
                </a:cubicBezTo>
                <a:cubicBezTo>
                  <a:pt x="18572" y="7454"/>
                  <a:pt x="18572" y="7402"/>
                  <a:pt x="18572" y="7378"/>
                </a:cubicBezTo>
                <a:cubicBezTo>
                  <a:pt x="18585" y="7378"/>
                  <a:pt x="18599" y="7378"/>
                  <a:pt x="18599" y="7351"/>
                </a:cubicBezTo>
                <a:cubicBezTo>
                  <a:pt x="18599" y="7325"/>
                  <a:pt x="18599" y="7298"/>
                  <a:pt x="18599" y="7246"/>
                </a:cubicBezTo>
                <a:cubicBezTo>
                  <a:pt x="18599" y="7195"/>
                  <a:pt x="18572" y="7195"/>
                  <a:pt x="18612" y="7143"/>
                </a:cubicBezTo>
                <a:cubicBezTo>
                  <a:pt x="18640" y="7169"/>
                  <a:pt x="18721" y="7428"/>
                  <a:pt x="18789" y="7378"/>
                </a:cubicBezTo>
                <a:cubicBezTo>
                  <a:pt x="18801" y="7351"/>
                  <a:pt x="18801" y="7325"/>
                  <a:pt x="18829" y="7325"/>
                </a:cubicBezTo>
                <a:cubicBezTo>
                  <a:pt x="18815" y="7351"/>
                  <a:pt x="18815" y="7351"/>
                  <a:pt x="18801" y="7378"/>
                </a:cubicBezTo>
                <a:cubicBezTo>
                  <a:pt x="18815" y="7402"/>
                  <a:pt x="18829" y="7454"/>
                  <a:pt x="18829" y="7481"/>
                </a:cubicBezTo>
                <a:close/>
                <a:moveTo>
                  <a:pt x="19707" y="14739"/>
                </a:moveTo>
                <a:lnTo>
                  <a:pt x="19707" y="14739"/>
                </a:lnTo>
                <a:cubicBezTo>
                  <a:pt x="19721" y="14790"/>
                  <a:pt x="19721" y="14843"/>
                  <a:pt x="19735" y="14843"/>
                </a:cubicBezTo>
                <a:cubicBezTo>
                  <a:pt x="19748" y="14843"/>
                  <a:pt x="19775" y="14869"/>
                  <a:pt x="19788" y="14869"/>
                </a:cubicBezTo>
                <a:cubicBezTo>
                  <a:pt x="19788" y="14869"/>
                  <a:pt x="19775" y="14869"/>
                  <a:pt x="19775" y="14893"/>
                </a:cubicBezTo>
                <a:cubicBezTo>
                  <a:pt x="19775" y="14920"/>
                  <a:pt x="19816" y="14920"/>
                  <a:pt x="19829" y="14920"/>
                </a:cubicBezTo>
                <a:lnTo>
                  <a:pt x="19829" y="14946"/>
                </a:lnTo>
                <a:cubicBezTo>
                  <a:pt x="19816" y="14946"/>
                  <a:pt x="19816" y="14946"/>
                  <a:pt x="19802" y="14946"/>
                </a:cubicBezTo>
                <a:cubicBezTo>
                  <a:pt x="19829" y="14972"/>
                  <a:pt x="19842" y="14972"/>
                  <a:pt x="19856" y="14999"/>
                </a:cubicBezTo>
                <a:cubicBezTo>
                  <a:pt x="19856" y="15023"/>
                  <a:pt x="19870" y="15023"/>
                  <a:pt x="19856" y="15049"/>
                </a:cubicBezTo>
                <a:cubicBezTo>
                  <a:pt x="19842" y="15049"/>
                  <a:pt x="19829" y="15049"/>
                  <a:pt x="19829" y="15023"/>
                </a:cubicBezTo>
                <a:cubicBezTo>
                  <a:pt x="19829" y="15023"/>
                  <a:pt x="19829" y="15023"/>
                  <a:pt x="19816" y="14999"/>
                </a:cubicBezTo>
                <a:cubicBezTo>
                  <a:pt x="19788" y="14999"/>
                  <a:pt x="19775" y="14999"/>
                  <a:pt x="19748" y="14972"/>
                </a:cubicBezTo>
                <a:cubicBezTo>
                  <a:pt x="19721" y="14972"/>
                  <a:pt x="19707" y="14999"/>
                  <a:pt x="19680" y="14972"/>
                </a:cubicBezTo>
                <a:cubicBezTo>
                  <a:pt x="19667" y="14946"/>
                  <a:pt x="19667" y="14946"/>
                  <a:pt x="19667" y="14920"/>
                </a:cubicBezTo>
                <a:cubicBezTo>
                  <a:pt x="19653" y="14893"/>
                  <a:pt x="19640" y="14893"/>
                  <a:pt x="19626" y="14869"/>
                </a:cubicBezTo>
                <a:cubicBezTo>
                  <a:pt x="19612" y="14816"/>
                  <a:pt x="19586" y="14790"/>
                  <a:pt x="19572" y="14739"/>
                </a:cubicBezTo>
                <a:cubicBezTo>
                  <a:pt x="19558" y="14739"/>
                  <a:pt x="19532" y="14713"/>
                  <a:pt x="19518" y="14713"/>
                </a:cubicBezTo>
                <a:cubicBezTo>
                  <a:pt x="19504" y="14713"/>
                  <a:pt x="19504" y="14687"/>
                  <a:pt x="19491" y="14687"/>
                </a:cubicBezTo>
                <a:cubicBezTo>
                  <a:pt x="19491" y="14687"/>
                  <a:pt x="19478" y="14713"/>
                  <a:pt x="19464" y="14713"/>
                </a:cubicBezTo>
                <a:cubicBezTo>
                  <a:pt x="19451" y="14687"/>
                  <a:pt x="19451" y="14687"/>
                  <a:pt x="19437" y="14687"/>
                </a:cubicBezTo>
                <a:cubicBezTo>
                  <a:pt x="19451" y="14687"/>
                  <a:pt x="19451" y="14713"/>
                  <a:pt x="19451" y="14739"/>
                </a:cubicBezTo>
                <a:cubicBezTo>
                  <a:pt x="19437" y="14739"/>
                  <a:pt x="19437" y="14739"/>
                  <a:pt x="19423" y="14739"/>
                </a:cubicBezTo>
                <a:lnTo>
                  <a:pt x="19423" y="14766"/>
                </a:lnTo>
                <a:cubicBezTo>
                  <a:pt x="19409" y="14766"/>
                  <a:pt x="19369" y="14739"/>
                  <a:pt x="19356" y="14766"/>
                </a:cubicBezTo>
                <a:cubicBezTo>
                  <a:pt x="19383" y="14790"/>
                  <a:pt x="19409" y="14790"/>
                  <a:pt x="19423" y="14843"/>
                </a:cubicBezTo>
                <a:cubicBezTo>
                  <a:pt x="19409" y="14843"/>
                  <a:pt x="19397" y="14869"/>
                  <a:pt x="19383" y="14893"/>
                </a:cubicBezTo>
                <a:cubicBezTo>
                  <a:pt x="19342" y="14869"/>
                  <a:pt x="19302" y="14869"/>
                  <a:pt x="19274" y="14869"/>
                </a:cubicBezTo>
                <a:cubicBezTo>
                  <a:pt x="19248" y="14843"/>
                  <a:pt x="19234" y="14790"/>
                  <a:pt x="19208" y="14739"/>
                </a:cubicBezTo>
                <a:cubicBezTo>
                  <a:pt x="19193" y="14739"/>
                  <a:pt x="19167" y="14766"/>
                  <a:pt x="19153" y="14766"/>
                </a:cubicBezTo>
                <a:cubicBezTo>
                  <a:pt x="19153" y="14713"/>
                  <a:pt x="19167" y="14713"/>
                  <a:pt x="19167" y="14687"/>
                </a:cubicBezTo>
                <a:cubicBezTo>
                  <a:pt x="19153" y="14660"/>
                  <a:pt x="19139" y="14636"/>
                  <a:pt x="19127" y="14610"/>
                </a:cubicBezTo>
                <a:cubicBezTo>
                  <a:pt x="19139" y="14610"/>
                  <a:pt x="19139" y="14610"/>
                  <a:pt x="19153" y="14610"/>
                </a:cubicBezTo>
                <a:lnTo>
                  <a:pt x="19153" y="14583"/>
                </a:lnTo>
                <a:cubicBezTo>
                  <a:pt x="19113" y="14557"/>
                  <a:pt x="19113" y="14454"/>
                  <a:pt x="19072" y="14401"/>
                </a:cubicBezTo>
                <a:cubicBezTo>
                  <a:pt x="19032" y="14351"/>
                  <a:pt x="18950" y="14324"/>
                  <a:pt x="18896" y="14271"/>
                </a:cubicBezTo>
                <a:cubicBezTo>
                  <a:pt x="18896" y="14271"/>
                  <a:pt x="18896" y="14245"/>
                  <a:pt x="18883" y="14245"/>
                </a:cubicBezTo>
                <a:cubicBezTo>
                  <a:pt x="18829" y="14298"/>
                  <a:pt x="18843" y="14168"/>
                  <a:pt x="18829" y="14142"/>
                </a:cubicBezTo>
                <a:cubicBezTo>
                  <a:pt x="18801" y="14195"/>
                  <a:pt x="18829" y="14245"/>
                  <a:pt x="18775" y="14271"/>
                </a:cubicBezTo>
                <a:cubicBezTo>
                  <a:pt x="18775" y="14271"/>
                  <a:pt x="18775" y="14245"/>
                  <a:pt x="18761" y="14221"/>
                </a:cubicBezTo>
                <a:cubicBezTo>
                  <a:pt x="18775" y="14221"/>
                  <a:pt x="18775" y="14221"/>
                  <a:pt x="18775" y="14221"/>
                </a:cubicBezTo>
                <a:cubicBezTo>
                  <a:pt x="18775" y="14142"/>
                  <a:pt x="18748" y="14168"/>
                  <a:pt x="18721" y="14118"/>
                </a:cubicBezTo>
                <a:cubicBezTo>
                  <a:pt x="18734" y="14118"/>
                  <a:pt x="18761" y="14118"/>
                  <a:pt x="18761" y="14118"/>
                </a:cubicBezTo>
                <a:cubicBezTo>
                  <a:pt x="18775" y="14118"/>
                  <a:pt x="18775" y="14089"/>
                  <a:pt x="18789" y="14089"/>
                </a:cubicBezTo>
                <a:cubicBezTo>
                  <a:pt x="18801" y="14089"/>
                  <a:pt x="18829" y="14089"/>
                  <a:pt x="18843" y="14089"/>
                </a:cubicBezTo>
                <a:cubicBezTo>
                  <a:pt x="18843" y="14065"/>
                  <a:pt x="18843" y="14065"/>
                  <a:pt x="18843" y="14039"/>
                </a:cubicBezTo>
                <a:cubicBezTo>
                  <a:pt x="18815" y="14039"/>
                  <a:pt x="18761" y="14065"/>
                  <a:pt x="18734" y="14039"/>
                </a:cubicBezTo>
                <a:cubicBezTo>
                  <a:pt x="18721" y="14039"/>
                  <a:pt x="18721" y="13986"/>
                  <a:pt x="18707" y="13962"/>
                </a:cubicBezTo>
                <a:cubicBezTo>
                  <a:pt x="18694" y="13962"/>
                  <a:pt x="18680" y="13962"/>
                  <a:pt x="18666" y="13962"/>
                </a:cubicBezTo>
                <a:lnTo>
                  <a:pt x="18666" y="13935"/>
                </a:lnTo>
                <a:cubicBezTo>
                  <a:pt x="18666" y="13935"/>
                  <a:pt x="18666" y="13909"/>
                  <a:pt x="18680" y="13883"/>
                </a:cubicBezTo>
                <a:cubicBezTo>
                  <a:pt x="18707" y="13883"/>
                  <a:pt x="18721" y="13856"/>
                  <a:pt x="18734" y="13832"/>
                </a:cubicBezTo>
                <a:cubicBezTo>
                  <a:pt x="18761" y="13832"/>
                  <a:pt x="18829" y="13883"/>
                  <a:pt x="18843" y="13909"/>
                </a:cubicBezTo>
                <a:lnTo>
                  <a:pt x="18855" y="13935"/>
                </a:lnTo>
                <a:cubicBezTo>
                  <a:pt x="18855" y="13962"/>
                  <a:pt x="18843" y="13986"/>
                  <a:pt x="18843" y="13986"/>
                </a:cubicBezTo>
                <a:cubicBezTo>
                  <a:pt x="18843" y="14039"/>
                  <a:pt x="18855" y="14118"/>
                  <a:pt x="18869" y="14118"/>
                </a:cubicBezTo>
                <a:cubicBezTo>
                  <a:pt x="18883" y="14118"/>
                  <a:pt x="18883" y="14118"/>
                  <a:pt x="18883" y="14089"/>
                </a:cubicBezTo>
                <a:cubicBezTo>
                  <a:pt x="18883" y="14142"/>
                  <a:pt x="18896" y="14195"/>
                  <a:pt x="18923" y="14195"/>
                </a:cubicBezTo>
                <a:cubicBezTo>
                  <a:pt x="18950" y="14168"/>
                  <a:pt x="18964" y="14118"/>
                  <a:pt x="18991" y="14065"/>
                </a:cubicBezTo>
                <a:cubicBezTo>
                  <a:pt x="19004" y="14065"/>
                  <a:pt x="19018" y="14039"/>
                  <a:pt x="19032" y="14039"/>
                </a:cubicBezTo>
                <a:cubicBezTo>
                  <a:pt x="19032" y="14012"/>
                  <a:pt x="19032" y="14012"/>
                  <a:pt x="19045" y="13986"/>
                </a:cubicBezTo>
                <a:cubicBezTo>
                  <a:pt x="19045" y="13986"/>
                  <a:pt x="19059" y="13986"/>
                  <a:pt x="19072" y="13962"/>
                </a:cubicBezTo>
                <a:cubicBezTo>
                  <a:pt x="19099" y="13962"/>
                  <a:pt x="19167" y="14039"/>
                  <a:pt x="19193" y="14039"/>
                </a:cubicBezTo>
                <a:cubicBezTo>
                  <a:pt x="19262" y="14089"/>
                  <a:pt x="19329" y="14142"/>
                  <a:pt x="19397" y="14195"/>
                </a:cubicBezTo>
                <a:cubicBezTo>
                  <a:pt x="19437" y="14195"/>
                  <a:pt x="19451" y="14245"/>
                  <a:pt x="19491" y="14245"/>
                </a:cubicBezTo>
                <a:cubicBezTo>
                  <a:pt x="19504" y="14298"/>
                  <a:pt x="19546" y="14324"/>
                  <a:pt x="19572" y="14375"/>
                </a:cubicBezTo>
                <a:cubicBezTo>
                  <a:pt x="19558" y="14375"/>
                  <a:pt x="19558" y="14401"/>
                  <a:pt x="19558" y="14427"/>
                </a:cubicBezTo>
                <a:cubicBezTo>
                  <a:pt x="19586" y="14454"/>
                  <a:pt x="19612" y="14480"/>
                  <a:pt x="19640" y="14480"/>
                </a:cubicBezTo>
                <a:cubicBezTo>
                  <a:pt x="19653" y="14480"/>
                  <a:pt x="19667" y="14504"/>
                  <a:pt x="19667" y="14504"/>
                </a:cubicBezTo>
                <a:cubicBezTo>
                  <a:pt x="19680" y="14504"/>
                  <a:pt x="19693" y="14557"/>
                  <a:pt x="19693" y="14583"/>
                </a:cubicBezTo>
                <a:cubicBezTo>
                  <a:pt x="19667" y="14583"/>
                  <a:pt x="19653" y="14583"/>
                  <a:pt x="19640" y="14610"/>
                </a:cubicBezTo>
                <a:cubicBezTo>
                  <a:pt x="19653" y="14660"/>
                  <a:pt x="19667" y="14687"/>
                  <a:pt x="19693" y="14713"/>
                </a:cubicBezTo>
                <a:cubicBezTo>
                  <a:pt x="19693" y="14739"/>
                  <a:pt x="19707" y="14739"/>
                  <a:pt x="19707" y="14739"/>
                </a:cubicBezTo>
                <a:close/>
                <a:moveTo>
                  <a:pt x="19950" y="14298"/>
                </a:moveTo>
                <a:lnTo>
                  <a:pt x="19950" y="14298"/>
                </a:lnTo>
                <a:cubicBezTo>
                  <a:pt x="19950" y="14298"/>
                  <a:pt x="19950" y="14298"/>
                  <a:pt x="19965" y="14298"/>
                </a:cubicBezTo>
                <a:cubicBezTo>
                  <a:pt x="19965" y="14298"/>
                  <a:pt x="19965" y="14324"/>
                  <a:pt x="19977" y="14324"/>
                </a:cubicBezTo>
                <a:cubicBezTo>
                  <a:pt x="19965" y="14351"/>
                  <a:pt x="19965" y="14351"/>
                  <a:pt x="19965" y="14375"/>
                </a:cubicBezTo>
                <a:cubicBezTo>
                  <a:pt x="19950" y="14375"/>
                  <a:pt x="19950" y="14375"/>
                  <a:pt x="19950" y="14401"/>
                </a:cubicBezTo>
                <a:cubicBezTo>
                  <a:pt x="19950" y="14401"/>
                  <a:pt x="19950" y="14401"/>
                  <a:pt x="19965" y="14427"/>
                </a:cubicBezTo>
                <a:cubicBezTo>
                  <a:pt x="19950" y="14427"/>
                  <a:pt x="19950" y="14427"/>
                  <a:pt x="19950" y="14454"/>
                </a:cubicBezTo>
                <a:cubicBezTo>
                  <a:pt x="19937" y="14454"/>
                  <a:pt x="19924" y="14454"/>
                  <a:pt x="19910" y="14454"/>
                </a:cubicBezTo>
                <a:cubicBezTo>
                  <a:pt x="19896" y="14504"/>
                  <a:pt x="19842" y="14531"/>
                  <a:pt x="19802" y="14531"/>
                </a:cubicBezTo>
                <a:cubicBezTo>
                  <a:pt x="19802" y="14504"/>
                  <a:pt x="19788" y="14504"/>
                  <a:pt x="19788" y="14504"/>
                </a:cubicBezTo>
                <a:cubicBezTo>
                  <a:pt x="19775" y="14504"/>
                  <a:pt x="19775" y="14504"/>
                  <a:pt x="19775" y="14504"/>
                </a:cubicBezTo>
                <a:cubicBezTo>
                  <a:pt x="19761" y="14504"/>
                  <a:pt x="19735" y="14480"/>
                  <a:pt x="19735" y="14454"/>
                </a:cubicBezTo>
                <a:cubicBezTo>
                  <a:pt x="19761" y="14454"/>
                  <a:pt x="19802" y="14454"/>
                  <a:pt x="19816" y="14427"/>
                </a:cubicBezTo>
                <a:cubicBezTo>
                  <a:pt x="19816" y="14427"/>
                  <a:pt x="19816" y="14427"/>
                  <a:pt x="19829" y="14401"/>
                </a:cubicBezTo>
                <a:cubicBezTo>
                  <a:pt x="19829" y="14454"/>
                  <a:pt x="19870" y="14454"/>
                  <a:pt x="19883" y="14427"/>
                </a:cubicBezTo>
                <a:cubicBezTo>
                  <a:pt x="19896" y="14401"/>
                  <a:pt x="19896" y="14375"/>
                  <a:pt x="19896" y="14375"/>
                </a:cubicBezTo>
                <a:cubicBezTo>
                  <a:pt x="19910" y="14375"/>
                  <a:pt x="19924" y="14375"/>
                  <a:pt x="19924" y="14375"/>
                </a:cubicBezTo>
                <a:cubicBezTo>
                  <a:pt x="19924" y="14351"/>
                  <a:pt x="19924" y="14324"/>
                  <a:pt x="19924" y="14298"/>
                </a:cubicBezTo>
                <a:cubicBezTo>
                  <a:pt x="19937" y="14298"/>
                  <a:pt x="19937" y="14298"/>
                  <a:pt x="19950" y="14298"/>
                </a:cubicBezTo>
                <a:close/>
                <a:moveTo>
                  <a:pt x="20045" y="16943"/>
                </a:moveTo>
                <a:lnTo>
                  <a:pt x="20045" y="16943"/>
                </a:lnTo>
                <a:cubicBezTo>
                  <a:pt x="20032" y="16917"/>
                  <a:pt x="20032" y="16890"/>
                  <a:pt x="20045" y="16890"/>
                </a:cubicBezTo>
                <a:lnTo>
                  <a:pt x="20045" y="16866"/>
                </a:lnTo>
                <a:cubicBezTo>
                  <a:pt x="20072" y="16890"/>
                  <a:pt x="20045" y="16917"/>
                  <a:pt x="20045" y="16943"/>
                </a:cubicBezTo>
                <a:close/>
                <a:moveTo>
                  <a:pt x="17518" y="17022"/>
                </a:moveTo>
                <a:lnTo>
                  <a:pt x="17518" y="17022"/>
                </a:lnTo>
                <a:cubicBezTo>
                  <a:pt x="17531" y="17022"/>
                  <a:pt x="17531" y="17046"/>
                  <a:pt x="17545" y="17073"/>
                </a:cubicBezTo>
                <a:cubicBezTo>
                  <a:pt x="17545" y="17073"/>
                  <a:pt x="17558" y="17073"/>
                  <a:pt x="17558" y="17099"/>
                </a:cubicBezTo>
                <a:cubicBezTo>
                  <a:pt x="17558" y="17099"/>
                  <a:pt x="17572" y="17099"/>
                  <a:pt x="17572" y="17125"/>
                </a:cubicBezTo>
                <a:cubicBezTo>
                  <a:pt x="17572" y="17099"/>
                  <a:pt x="17585" y="17099"/>
                  <a:pt x="17585" y="17099"/>
                </a:cubicBezTo>
                <a:lnTo>
                  <a:pt x="17572" y="17073"/>
                </a:lnTo>
                <a:cubicBezTo>
                  <a:pt x="17585" y="17073"/>
                  <a:pt x="17585" y="17073"/>
                  <a:pt x="17585" y="17073"/>
                </a:cubicBezTo>
                <a:cubicBezTo>
                  <a:pt x="17585" y="17073"/>
                  <a:pt x="17585" y="17099"/>
                  <a:pt x="17599" y="17099"/>
                </a:cubicBezTo>
                <a:lnTo>
                  <a:pt x="17599" y="17073"/>
                </a:lnTo>
                <a:cubicBezTo>
                  <a:pt x="17599" y="17046"/>
                  <a:pt x="17599" y="17022"/>
                  <a:pt x="17599" y="17022"/>
                </a:cubicBezTo>
                <a:cubicBezTo>
                  <a:pt x="17585" y="16969"/>
                  <a:pt x="17572" y="16943"/>
                  <a:pt x="17558" y="16890"/>
                </a:cubicBezTo>
                <a:cubicBezTo>
                  <a:pt x="17545" y="16890"/>
                  <a:pt x="17545" y="16866"/>
                  <a:pt x="17545" y="16840"/>
                </a:cubicBezTo>
                <a:cubicBezTo>
                  <a:pt x="17531" y="16813"/>
                  <a:pt x="17558" y="16761"/>
                  <a:pt x="17558" y="16710"/>
                </a:cubicBezTo>
                <a:cubicBezTo>
                  <a:pt x="17558" y="16710"/>
                  <a:pt x="17558" y="16710"/>
                  <a:pt x="17558" y="16684"/>
                </a:cubicBezTo>
                <a:cubicBezTo>
                  <a:pt x="17558" y="16684"/>
                  <a:pt x="17558" y="16657"/>
                  <a:pt x="17558" y="16631"/>
                </a:cubicBezTo>
                <a:cubicBezTo>
                  <a:pt x="17558" y="16631"/>
                  <a:pt x="17558" y="16631"/>
                  <a:pt x="17558" y="16607"/>
                </a:cubicBezTo>
                <a:cubicBezTo>
                  <a:pt x="17558" y="16580"/>
                  <a:pt x="17572" y="16554"/>
                  <a:pt x="17572" y="16528"/>
                </a:cubicBezTo>
                <a:cubicBezTo>
                  <a:pt x="17572" y="16554"/>
                  <a:pt x="17585" y="16580"/>
                  <a:pt x="17599" y="16580"/>
                </a:cubicBezTo>
                <a:cubicBezTo>
                  <a:pt x="17599" y="16580"/>
                  <a:pt x="17599" y="16580"/>
                  <a:pt x="17599" y="16554"/>
                </a:cubicBezTo>
                <a:cubicBezTo>
                  <a:pt x="17612" y="16528"/>
                  <a:pt x="17612" y="16501"/>
                  <a:pt x="17625" y="16475"/>
                </a:cubicBezTo>
                <a:cubicBezTo>
                  <a:pt x="17639" y="16475"/>
                  <a:pt x="17653" y="16475"/>
                  <a:pt x="17653" y="16451"/>
                </a:cubicBezTo>
                <a:cubicBezTo>
                  <a:pt x="17667" y="16451"/>
                  <a:pt x="17667" y="16451"/>
                  <a:pt x="17679" y="16424"/>
                </a:cubicBezTo>
                <a:cubicBezTo>
                  <a:pt x="17693" y="16398"/>
                  <a:pt x="17707" y="16372"/>
                  <a:pt x="17734" y="16345"/>
                </a:cubicBezTo>
                <a:cubicBezTo>
                  <a:pt x="17748" y="16345"/>
                  <a:pt x="17774" y="16345"/>
                  <a:pt x="17788" y="16321"/>
                </a:cubicBezTo>
                <a:cubicBezTo>
                  <a:pt x="17802" y="16321"/>
                  <a:pt x="17815" y="16321"/>
                  <a:pt x="17815" y="16295"/>
                </a:cubicBezTo>
                <a:lnTo>
                  <a:pt x="17828" y="16295"/>
                </a:lnTo>
                <a:cubicBezTo>
                  <a:pt x="17842" y="16268"/>
                  <a:pt x="17869" y="16268"/>
                  <a:pt x="17883" y="16268"/>
                </a:cubicBezTo>
                <a:cubicBezTo>
                  <a:pt x="17883" y="16242"/>
                  <a:pt x="17883" y="16242"/>
                  <a:pt x="17883" y="16242"/>
                </a:cubicBezTo>
                <a:cubicBezTo>
                  <a:pt x="17883" y="16242"/>
                  <a:pt x="17883" y="16242"/>
                  <a:pt x="17896" y="16218"/>
                </a:cubicBezTo>
                <a:cubicBezTo>
                  <a:pt x="17896" y="16218"/>
                  <a:pt x="17923" y="16218"/>
                  <a:pt x="17923" y="16242"/>
                </a:cubicBezTo>
                <a:cubicBezTo>
                  <a:pt x="17937" y="16218"/>
                  <a:pt x="17964" y="16192"/>
                  <a:pt x="17991" y="16192"/>
                </a:cubicBezTo>
                <a:cubicBezTo>
                  <a:pt x="18004" y="16165"/>
                  <a:pt x="18018" y="16165"/>
                  <a:pt x="18031" y="16139"/>
                </a:cubicBezTo>
                <a:cubicBezTo>
                  <a:pt x="18031" y="16112"/>
                  <a:pt x="18044" y="16088"/>
                  <a:pt x="18044" y="16062"/>
                </a:cubicBezTo>
                <a:cubicBezTo>
                  <a:pt x="18044" y="16036"/>
                  <a:pt x="18044" y="16036"/>
                  <a:pt x="18058" y="16009"/>
                </a:cubicBezTo>
                <a:cubicBezTo>
                  <a:pt x="18058" y="16009"/>
                  <a:pt x="18058" y="16009"/>
                  <a:pt x="18072" y="16009"/>
                </a:cubicBezTo>
                <a:lnTo>
                  <a:pt x="18086" y="15983"/>
                </a:lnTo>
                <a:cubicBezTo>
                  <a:pt x="18086" y="15983"/>
                  <a:pt x="18098" y="15956"/>
                  <a:pt x="18086" y="15956"/>
                </a:cubicBezTo>
                <a:cubicBezTo>
                  <a:pt x="18072" y="15932"/>
                  <a:pt x="18072" y="15932"/>
                  <a:pt x="18072" y="15932"/>
                </a:cubicBezTo>
                <a:cubicBezTo>
                  <a:pt x="18072" y="15906"/>
                  <a:pt x="18086" y="15880"/>
                  <a:pt x="18086" y="15853"/>
                </a:cubicBezTo>
                <a:cubicBezTo>
                  <a:pt x="18098" y="15827"/>
                  <a:pt x="18112" y="15803"/>
                  <a:pt x="18112" y="15803"/>
                </a:cubicBezTo>
                <a:cubicBezTo>
                  <a:pt x="18112" y="15776"/>
                  <a:pt x="18112" y="15776"/>
                  <a:pt x="18126" y="15776"/>
                </a:cubicBezTo>
                <a:lnTo>
                  <a:pt x="18139" y="15803"/>
                </a:lnTo>
                <a:cubicBezTo>
                  <a:pt x="18139" y="15803"/>
                  <a:pt x="18139" y="15803"/>
                  <a:pt x="18139" y="15827"/>
                </a:cubicBezTo>
                <a:cubicBezTo>
                  <a:pt x="18153" y="15827"/>
                  <a:pt x="18153" y="15853"/>
                  <a:pt x="18153" y="15880"/>
                </a:cubicBezTo>
                <a:cubicBezTo>
                  <a:pt x="18166" y="15880"/>
                  <a:pt x="18166" y="15880"/>
                  <a:pt x="18166" y="15880"/>
                </a:cubicBezTo>
                <a:cubicBezTo>
                  <a:pt x="18166" y="15853"/>
                  <a:pt x="18166" y="15853"/>
                  <a:pt x="18166" y="15827"/>
                </a:cubicBezTo>
                <a:cubicBezTo>
                  <a:pt x="18180" y="15853"/>
                  <a:pt x="18180" y="15853"/>
                  <a:pt x="18193" y="15827"/>
                </a:cubicBezTo>
                <a:cubicBezTo>
                  <a:pt x="18180" y="15803"/>
                  <a:pt x="18166" y="15803"/>
                  <a:pt x="18166" y="15803"/>
                </a:cubicBezTo>
                <a:cubicBezTo>
                  <a:pt x="18166" y="15776"/>
                  <a:pt x="18180" y="15750"/>
                  <a:pt x="18166" y="15750"/>
                </a:cubicBezTo>
                <a:cubicBezTo>
                  <a:pt x="18180" y="15724"/>
                  <a:pt x="18180" y="15724"/>
                  <a:pt x="18193" y="15724"/>
                </a:cubicBezTo>
                <a:cubicBezTo>
                  <a:pt x="18193" y="15724"/>
                  <a:pt x="18193" y="15750"/>
                  <a:pt x="18207" y="15750"/>
                </a:cubicBezTo>
                <a:cubicBezTo>
                  <a:pt x="18207" y="15750"/>
                  <a:pt x="18207" y="15776"/>
                  <a:pt x="18221" y="15750"/>
                </a:cubicBezTo>
                <a:cubicBezTo>
                  <a:pt x="18221" y="15750"/>
                  <a:pt x="18221" y="15750"/>
                  <a:pt x="18221" y="15724"/>
                </a:cubicBezTo>
                <a:cubicBezTo>
                  <a:pt x="18235" y="15724"/>
                  <a:pt x="18235" y="15697"/>
                  <a:pt x="18235" y="15673"/>
                </a:cubicBezTo>
                <a:cubicBezTo>
                  <a:pt x="18235" y="15673"/>
                  <a:pt x="18221" y="15697"/>
                  <a:pt x="18221" y="15673"/>
                </a:cubicBezTo>
                <a:cubicBezTo>
                  <a:pt x="18221" y="15647"/>
                  <a:pt x="18235" y="15620"/>
                  <a:pt x="18247" y="15620"/>
                </a:cubicBezTo>
                <a:cubicBezTo>
                  <a:pt x="18247" y="15594"/>
                  <a:pt x="18261" y="15594"/>
                  <a:pt x="18261" y="15594"/>
                </a:cubicBezTo>
                <a:cubicBezTo>
                  <a:pt x="18261" y="15594"/>
                  <a:pt x="18275" y="15620"/>
                  <a:pt x="18288" y="15594"/>
                </a:cubicBezTo>
                <a:cubicBezTo>
                  <a:pt x="18275" y="15570"/>
                  <a:pt x="18275" y="15570"/>
                  <a:pt x="18261" y="15570"/>
                </a:cubicBezTo>
                <a:cubicBezTo>
                  <a:pt x="18275" y="15541"/>
                  <a:pt x="18275" y="15541"/>
                  <a:pt x="18288" y="15541"/>
                </a:cubicBezTo>
                <a:cubicBezTo>
                  <a:pt x="18302" y="15517"/>
                  <a:pt x="18302" y="15517"/>
                  <a:pt x="18302" y="15517"/>
                </a:cubicBezTo>
                <a:cubicBezTo>
                  <a:pt x="18302" y="15517"/>
                  <a:pt x="18302" y="15541"/>
                  <a:pt x="18315" y="15541"/>
                </a:cubicBezTo>
                <a:cubicBezTo>
                  <a:pt x="18315" y="15517"/>
                  <a:pt x="18315" y="15517"/>
                  <a:pt x="18315" y="15491"/>
                </a:cubicBezTo>
                <a:cubicBezTo>
                  <a:pt x="18328" y="15491"/>
                  <a:pt x="18315" y="15464"/>
                  <a:pt x="18315" y="15464"/>
                </a:cubicBezTo>
                <a:cubicBezTo>
                  <a:pt x="18315" y="15464"/>
                  <a:pt x="18315" y="15464"/>
                  <a:pt x="18328" y="15464"/>
                </a:cubicBezTo>
                <a:cubicBezTo>
                  <a:pt x="18328" y="15464"/>
                  <a:pt x="18328" y="15464"/>
                  <a:pt x="18342" y="15464"/>
                </a:cubicBezTo>
                <a:cubicBezTo>
                  <a:pt x="18342" y="15464"/>
                  <a:pt x="18356" y="15464"/>
                  <a:pt x="18356" y="15491"/>
                </a:cubicBezTo>
                <a:cubicBezTo>
                  <a:pt x="18356" y="15464"/>
                  <a:pt x="18369" y="15438"/>
                  <a:pt x="18369" y="15438"/>
                </a:cubicBezTo>
                <a:cubicBezTo>
                  <a:pt x="18382" y="15438"/>
                  <a:pt x="18382" y="15438"/>
                  <a:pt x="18396" y="15438"/>
                </a:cubicBezTo>
                <a:cubicBezTo>
                  <a:pt x="18410" y="15464"/>
                  <a:pt x="18423" y="15491"/>
                  <a:pt x="18436" y="15491"/>
                </a:cubicBezTo>
                <a:cubicBezTo>
                  <a:pt x="18436" y="15517"/>
                  <a:pt x="18451" y="15517"/>
                  <a:pt x="18451" y="15517"/>
                </a:cubicBezTo>
                <a:cubicBezTo>
                  <a:pt x="18451" y="15517"/>
                  <a:pt x="18464" y="15517"/>
                  <a:pt x="18464" y="15541"/>
                </a:cubicBezTo>
                <a:lnTo>
                  <a:pt x="18451" y="15541"/>
                </a:lnTo>
                <a:cubicBezTo>
                  <a:pt x="18451" y="15570"/>
                  <a:pt x="18451" y="15570"/>
                  <a:pt x="18451" y="15570"/>
                </a:cubicBezTo>
                <a:cubicBezTo>
                  <a:pt x="18451" y="15570"/>
                  <a:pt x="18451" y="15594"/>
                  <a:pt x="18451" y="15620"/>
                </a:cubicBezTo>
                <a:cubicBezTo>
                  <a:pt x="18464" y="15620"/>
                  <a:pt x="18451" y="15570"/>
                  <a:pt x="18477" y="15570"/>
                </a:cubicBezTo>
                <a:lnTo>
                  <a:pt x="18477" y="15541"/>
                </a:lnTo>
                <a:cubicBezTo>
                  <a:pt x="18491" y="15541"/>
                  <a:pt x="18491" y="15541"/>
                  <a:pt x="18505" y="15570"/>
                </a:cubicBezTo>
                <a:cubicBezTo>
                  <a:pt x="18517" y="15570"/>
                  <a:pt x="18517" y="15570"/>
                  <a:pt x="18517" y="15570"/>
                </a:cubicBezTo>
                <a:cubicBezTo>
                  <a:pt x="18531" y="15570"/>
                  <a:pt x="18531" y="15541"/>
                  <a:pt x="18545" y="15570"/>
                </a:cubicBezTo>
                <a:cubicBezTo>
                  <a:pt x="18559" y="15570"/>
                  <a:pt x="18559" y="15570"/>
                  <a:pt x="18559" y="15517"/>
                </a:cubicBezTo>
                <a:cubicBezTo>
                  <a:pt x="18559" y="15491"/>
                  <a:pt x="18545" y="15491"/>
                  <a:pt x="18531" y="15491"/>
                </a:cubicBezTo>
                <a:cubicBezTo>
                  <a:pt x="18545" y="15464"/>
                  <a:pt x="18559" y="15438"/>
                  <a:pt x="18559" y="15414"/>
                </a:cubicBezTo>
                <a:cubicBezTo>
                  <a:pt x="18559" y="15414"/>
                  <a:pt x="18559" y="15414"/>
                  <a:pt x="18572" y="15387"/>
                </a:cubicBezTo>
                <a:cubicBezTo>
                  <a:pt x="18572" y="15387"/>
                  <a:pt x="18585" y="15387"/>
                  <a:pt x="18599" y="15361"/>
                </a:cubicBezTo>
                <a:cubicBezTo>
                  <a:pt x="18585" y="15361"/>
                  <a:pt x="18585" y="15361"/>
                  <a:pt x="18585" y="15335"/>
                </a:cubicBezTo>
                <a:cubicBezTo>
                  <a:pt x="18599" y="15335"/>
                  <a:pt x="18599" y="15308"/>
                  <a:pt x="18599" y="15308"/>
                </a:cubicBezTo>
                <a:cubicBezTo>
                  <a:pt x="18612" y="15308"/>
                  <a:pt x="18612" y="15284"/>
                  <a:pt x="18612" y="15284"/>
                </a:cubicBezTo>
                <a:cubicBezTo>
                  <a:pt x="18626" y="15258"/>
                  <a:pt x="18626" y="15284"/>
                  <a:pt x="18640" y="15284"/>
                </a:cubicBezTo>
                <a:cubicBezTo>
                  <a:pt x="18640" y="15258"/>
                  <a:pt x="18640" y="15258"/>
                  <a:pt x="18640" y="15232"/>
                </a:cubicBezTo>
                <a:cubicBezTo>
                  <a:pt x="18653" y="15258"/>
                  <a:pt x="18680" y="15232"/>
                  <a:pt x="18694" y="15232"/>
                </a:cubicBezTo>
                <a:cubicBezTo>
                  <a:pt x="18707" y="15232"/>
                  <a:pt x="18721" y="15232"/>
                  <a:pt x="18721" y="15232"/>
                </a:cubicBezTo>
                <a:cubicBezTo>
                  <a:pt x="18721" y="15258"/>
                  <a:pt x="18734" y="15258"/>
                  <a:pt x="18734" y="15258"/>
                </a:cubicBezTo>
                <a:cubicBezTo>
                  <a:pt x="18734" y="15232"/>
                  <a:pt x="18748" y="15232"/>
                  <a:pt x="18748" y="15232"/>
                </a:cubicBezTo>
                <a:cubicBezTo>
                  <a:pt x="18748" y="15205"/>
                  <a:pt x="18748" y="15205"/>
                  <a:pt x="18748" y="15205"/>
                </a:cubicBezTo>
                <a:cubicBezTo>
                  <a:pt x="18734" y="15179"/>
                  <a:pt x="18748" y="15155"/>
                  <a:pt x="18721" y="15155"/>
                </a:cubicBezTo>
                <a:cubicBezTo>
                  <a:pt x="18721" y="15179"/>
                  <a:pt x="18707" y="15179"/>
                  <a:pt x="18694" y="15155"/>
                </a:cubicBezTo>
                <a:cubicBezTo>
                  <a:pt x="18694" y="15155"/>
                  <a:pt x="18694" y="15128"/>
                  <a:pt x="18707" y="15128"/>
                </a:cubicBezTo>
                <a:lnTo>
                  <a:pt x="18707" y="15155"/>
                </a:lnTo>
                <a:cubicBezTo>
                  <a:pt x="18721" y="15155"/>
                  <a:pt x="18721" y="15128"/>
                  <a:pt x="18721" y="15128"/>
                </a:cubicBezTo>
                <a:cubicBezTo>
                  <a:pt x="18734" y="15128"/>
                  <a:pt x="18748" y="15155"/>
                  <a:pt x="18748" y="15155"/>
                </a:cubicBezTo>
                <a:cubicBezTo>
                  <a:pt x="18761" y="15155"/>
                  <a:pt x="18761" y="15155"/>
                  <a:pt x="18761" y="15155"/>
                </a:cubicBezTo>
                <a:cubicBezTo>
                  <a:pt x="18775" y="15179"/>
                  <a:pt x="18775" y="15179"/>
                  <a:pt x="18789" y="15205"/>
                </a:cubicBezTo>
                <a:cubicBezTo>
                  <a:pt x="18801" y="15205"/>
                  <a:pt x="18815" y="15179"/>
                  <a:pt x="18815" y="15179"/>
                </a:cubicBezTo>
                <a:cubicBezTo>
                  <a:pt x="18829" y="15179"/>
                  <a:pt x="18829" y="15205"/>
                  <a:pt x="18829" y="15205"/>
                </a:cubicBezTo>
                <a:cubicBezTo>
                  <a:pt x="18843" y="15205"/>
                  <a:pt x="18855" y="15205"/>
                  <a:pt x="18855" y="15205"/>
                </a:cubicBezTo>
                <a:cubicBezTo>
                  <a:pt x="18883" y="15179"/>
                  <a:pt x="18896" y="15258"/>
                  <a:pt x="18910" y="15258"/>
                </a:cubicBezTo>
                <a:cubicBezTo>
                  <a:pt x="18923" y="15232"/>
                  <a:pt x="18936" y="15232"/>
                  <a:pt x="18950" y="15205"/>
                </a:cubicBezTo>
                <a:cubicBezTo>
                  <a:pt x="18950" y="15232"/>
                  <a:pt x="18950" y="15232"/>
                  <a:pt x="18950" y="15232"/>
                </a:cubicBezTo>
                <a:lnTo>
                  <a:pt x="18964" y="15232"/>
                </a:lnTo>
                <a:cubicBezTo>
                  <a:pt x="18964" y="15258"/>
                  <a:pt x="18964" y="15258"/>
                  <a:pt x="18978" y="15258"/>
                </a:cubicBezTo>
                <a:cubicBezTo>
                  <a:pt x="18991" y="15258"/>
                  <a:pt x="18964" y="15205"/>
                  <a:pt x="18991" y="15205"/>
                </a:cubicBezTo>
                <a:cubicBezTo>
                  <a:pt x="18991" y="15205"/>
                  <a:pt x="18991" y="15232"/>
                  <a:pt x="19004" y="15232"/>
                </a:cubicBezTo>
                <a:cubicBezTo>
                  <a:pt x="19018" y="15232"/>
                  <a:pt x="19018" y="15258"/>
                  <a:pt x="19032" y="15258"/>
                </a:cubicBezTo>
                <a:cubicBezTo>
                  <a:pt x="19018" y="15284"/>
                  <a:pt x="19018" y="15284"/>
                  <a:pt x="19004" y="15308"/>
                </a:cubicBezTo>
                <a:cubicBezTo>
                  <a:pt x="19004" y="15335"/>
                  <a:pt x="19004" y="15335"/>
                  <a:pt x="19004" y="15335"/>
                </a:cubicBezTo>
                <a:cubicBezTo>
                  <a:pt x="19004" y="15335"/>
                  <a:pt x="19004" y="15335"/>
                  <a:pt x="18991" y="15361"/>
                </a:cubicBezTo>
                <a:cubicBezTo>
                  <a:pt x="18991" y="15308"/>
                  <a:pt x="18978" y="15361"/>
                  <a:pt x="18964" y="15361"/>
                </a:cubicBezTo>
                <a:cubicBezTo>
                  <a:pt x="18964" y="15387"/>
                  <a:pt x="18950" y="15414"/>
                  <a:pt x="18964" y="15414"/>
                </a:cubicBezTo>
                <a:lnTo>
                  <a:pt x="18964" y="15438"/>
                </a:lnTo>
                <a:cubicBezTo>
                  <a:pt x="18950" y="15464"/>
                  <a:pt x="18936" y="15517"/>
                  <a:pt x="18923" y="15541"/>
                </a:cubicBezTo>
                <a:cubicBezTo>
                  <a:pt x="18936" y="15570"/>
                  <a:pt x="18950" y="15570"/>
                  <a:pt x="18950" y="15570"/>
                </a:cubicBezTo>
                <a:cubicBezTo>
                  <a:pt x="18964" y="15594"/>
                  <a:pt x="18978" y="15594"/>
                  <a:pt x="18978" y="15594"/>
                </a:cubicBezTo>
                <a:lnTo>
                  <a:pt x="18978" y="15620"/>
                </a:lnTo>
                <a:lnTo>
                  <a:pt x="18991" y="15620"/>
                </a:lnTo>
                <a:cubicBezTo>
                  <a:pt x="18991" y="15647"/>
                  <a:pt x="19004" y="15647"/>
                  <a:pt x="19018" y="15673"/>
                </a:cubicBezTo>
                <a:cubicBezTo>
                  <a:pt x="19032" y="15647"/>
                  <a:pt x="19045" y="15697"/>
                  <a:pt x="19059" y="15697"/>
                </a:cubicBezTo>
                <a:cubicBezTo>
                  <a:pt x="19059" y="15697"/>
                  <a:pt x="19059" y="15697"/>
                  <a:pt x="19072" y="15697"/>
                </a:cubicBezTo>
                <a:cubicBezTo>
                  <a:pt x="19072" y="15697"/>
                  <a:pt x="19072" y="15697"/>
                  <a:pt x="19085" y="15724"/>
                </a:cubicBezTo>
                <a:lnTo>
                  <a:pt x="19099" y="15750"/>
                </a:lnTo>
                <a:cubicBezTo>
                  <a:pt x="19113" y="15750"/>
                  <a:pt x="19113" y="15750"/>
                  <a:pt x="19127" y="15750"/>
                </a:cubicBezTo>
                <a:cubicBezTo>
                  <a:pt x="19139" y="15776"/>
                  <a:pt x="19153" y="15776"/>
                  <a:pt x="19167" y="15803"/>
                </a:cubicBezTo>
                <a:cubicBezTo>
                  <a:pt x="19167" y="15803"/>
                  <a:pt x="19180" y="15827"/>
                  <a:pt x="19180" y="15853"/>
                </a:cubicBezTo>
                <a:lnTo>
                  <a:pt x="19193" y="15853"/>
                </a:lnTo>
                <a:cubicBezTo>
                  <a:pt x="19208" y="15853"/>
                  <a:pt x="19220" y="15880"/>
                  <a:pt x="19220" y="15880"/>
                </a:cubicBezTo>
                <a:cubicBezTo>
                  <a:pt x="19234" y="15880"/>
                  <a:pt x="19262" y="15880"/>
                  <a:pt x="19274" y="15853"/>
                </a:cubicBezTo>
                <a:cubicBezTo>
                  <a:pt x="19288" y="15853"/>
                  <a:pt x="19288" y="15827"/>
                  <a:pt x="19288" y="15803"/>
                </a:cubicBezTo>
                <a:cubicBezTo>
                  <a:pt x="19302" y="15750"/>
                  <a:pt x="19302" y="15724"/>
                  <a:pt x="19315" y="15697"/>
                </a:cubicBezTo>
                <a:cubicBezTo>
                  <a:pt x="19315" y="15673"/>
                  <a:pt x="19315" y="15673"/>
                  <a:pt x="19315" y="15647"/>
                </a:cubicBezTo>
                <a:cubicBezTo>
                  <a:pt x="19315" y="15620"/>
                  <a:pt x="19315" y="15594"/>
                  <a:pt x="19329" y="15594"/>
                </a:cubicBezTo>
                <a:cubicBezTo>
                  <a:pt x="19329" y="15570"/>
                  <a:pt x="19329" y="15541"/>
                  <a:pt x="19329" y="15541"/>
                </a:cubicBezTo>
                <a:cubicBezTo>
                  <a:pt x="19329" y="15517"/>
                  <a:pt x="19329" y="15491"/>
                  <a:pt x="19329" y="15464"/>
                </a:cubicBezTo>
                <a:cubicBezTo>
                  <a:pt x="19329" y="15464"/>
                  <a:pt x="19315" y="15414"/>
                  <a:pt x="19329" y="15414"/>
                </a:cubicBezTo>
                <a:cubicBezTo>
                  <a:pt x="19329" y="15414"/>
                  <a:pt x="19342" y="15387"/>
                  <a:pt x="19329" y="15361"/>
                </a:cubicBezTo>
                <a:cubicBezTo>
                  <a:pt x="19329" y="15361"/>
                  <a:pt x="19329" y="15361"/>
                  <a:pt x="19329" y="15335"/>
                </a:cubicBezTo>
                <a:cubicBezTo>
                  <a:pt x="19342" y="15335"/>
                  <a:pt x="19342" y="15308"/>
                  <a:pt x="19356" y="15308"/>
                </a:cubicBezTo>
                <a:cubicBezTo>
                  <a:pt x="19342" y="15284"/>
                  <a:pt x="19342" y="15308"/>
                  <a:pt x="19329" y="15284"/>
                </a:cubicBezTo>
                <a:lnTo>
                  <a:pt x="19342" y="15284"/>
                </a:lnTo>
                <a:cubicBezTo>
                  <a:pt x="19342" y="15258"/>
                  <a:pt x="19342" y="15258"/>
                  <a:pt x="19342" y="15232"/>
                </a:cubicBezTo>
                <a:cubicBezTo>
                  <a:pt x="19356" y="15232"/>
                  <a:pt x="19356" y="15232"/>
                  <a:pt x="19356" y="15205"/>
                </a:cubicBezTo>
                <a:cubicBezTo>
                  <a:pt x="19369" y="15179"/>
                  <a:pt x="19369" y="15128"/>
                  <a:pt x="19383" y="15102"/>
                </a:cubicBezTo>
                <a:cubicBezTo>
                  <a:pt x="19397" y="15102"/>
                  <a:pt x="19397" y="15128"/>
                  <a:pt x="19397" y="15128"/>
                </a:cubicBezTo>
                <a:cubicBezTo>
                  <a:pt x="19397" y="15128"/>
                  <a:pt x="19397" y="15128"/>
                  <a:pt x="19409" y="15155"/>
                </a:cubicBezTo>
                <a:cubicBezTo>
                  <a:pt x="19409" y="15155"/>
                  <a:pt x="19409" y="15155"/>
                  <a:pt x="19409" y="15179"/>
                </a:cubicBezTo>
                <a:cubicBezTo>
                  <a:pt x="19409" y="15205"/>
                  <a:pt x="19423" y="15232"/>
                  <a:pt x="19437" y="15232"/>
                </a:cubicBezTo>
                <a:cubicBezTo>
                  <a:pt x="19423" y="15258"/>
                  <a:pt x="19423" y="15258"/>
                  <a:pt x="19423" y="15284"/>
                </a:cubicBezTo>
                <a:cubicBezTo>
                  <a:pt x="19437" y="15284"/>
                  <a:pt x="19451" y="15308"/>
                  <a:pt x="19464" y="15361"/>
                </a:cubicBezTo>
                <a:cubicBezTo>
                  <a:pt x="19464" y="15387"/>
                  <a:pt x="19451" y="15414"/>
                  <a:pt x="19464" y="15438"/>
                </a:cubicBezTo>
                <a:cubicBezTo>
                  <a:pt x="19464" y="15464"/>
                  <a:pt x="19464" y="15464"/>
                  <a:pt x="19464" y="15464"/>
                </a:cubicBezTo>
                <a:cubicBezTo>
                  <a:pt x="19464" y="15491"/>
                  <a:pt x="19464" y="15491"/>
                  <a:pt x="19464" y="15491"/>
                </a:cubicBezTo>
                <a:cubicBezTo>
                  <a:pt x="19464" y="15517"/>
                  <a:pt x="19478" y="15517"/>
                  <a:pt x="19491" y="15517"/>
                </a:cubicBezTo>
                <a:cubicBezTo>
                  <a:pt x="19491" y="15517"/>
                  <a:pt x="19504" y="15517"/>
                  <a:pt x="19518" y="15517"/>
                </a:cubicBezTo>
                <a:cubicBezTo>
                  <a:pt x="19518" y="15491"/>
                  <a:pt x="19518" y="15491"/>
                  <a:pt x="19518" y="15491"/>
                </a:cubicBezTo>
                <a:cubicBezTo>
                  <a:pt x="19532" y="15491"/>
                  <a:pt x="19518" y="15517"/>
                  <a:pt x="19532" y="15541"/>
                </a:cubicBezTo>
                <a:cubicBezTo>
                  <a:pt x="19546" y="15541"/>
                  <a:pt x="19546" y="15570"/>
                  <a:pt x="19572" y="15594"/>
                </a:cubicBezTo>
                <a:cubicBezTo>
                  <a:pt x="19558" y="15620"/>
                  <a:pt x="19572" y="15620"/>
                  <a:pt x="19572" y="15620"/>
                </a:cubicBezTo>
                <a:cubicBezTo>
                  <a:pt x="19572" y="15647"/>
                  <a:pt x="19572" y="15647"/>
                  <a:pt x="19558" y="15647"/>
                </a:cubicBezTo>
                <a:cubicBezTo>
                  <a:pt x="19572" y="15647"/>
                  <a:pt x="19572" y="15673"/>
                  <a:pt x="19572" y="15697"/>
                </a:cubicBezTo>
                <a:cubicBezTo>
                  <a:pt x="19572" y="15724"/>
                  <a:pt x="19572" y="15750"/>
                  <a:pt x="19572" y="15776"/>
                </a:cubicBezTo>
                <a:cubicBezTo>
                  <a:pt x="19586" y="15803"/>
                  <a:pt x="19599" y="15803"/>
                  <a:pt x="19612" y="15827"/>
                </a:cubicBezTo>
                <a:cubicBezTo>
                  <a:pt x="19612" y="15853"/>
                  <a:pt x="19612" y="15853"/>
                  <a:pt x="19612" y="15880"/>
                </a:cubicBezTo>
                <a:cubicBezTo>
                  <a:pt x="19612" y="15880"/>
                  <a:pt x="19612" y="15906"/>
                  <a:pt x="19626" y="15932"/>
                </a:cubicBezTo>
                <a:cubicBezTo>
                  <a:pt x="19612" y="15932"/>
                  <a:pt x="19612" y="15932"/>
                  <a:pt x="19612" y="15932"/>
                </a:cubicBezTo>
                <a:cubicBezTo>
                  <a:pt x="19612" y="15956"/>
                  <a:pt x="19612" y="15983"/>
                  <a:pt x="19626" y="16009"/>
                </a:cubicBezTo>
                <a:cubicBezTo>
                  <a:pt x="19626" y="16062"/>
                  <a:pt x="19626" y="16088"/>
                  <a:pt x="19653" y="16088"/>
                </a:cubicBezTo>
                <a:cubicBezTo>
                  <a:pt x="19667" y="16112"/>
                  <a:pt x="19667" y="16112"/>
                  <a:pt x="19667" y="16112"/>
                </a:cubicBezTo>
                <a:cubicBezTo>
                  <a:pt x="19680" y="16139"/>
                  <a:pt x="19693" y="16112"/>
                  <a:pt x="19693" y="16112"/>
                </a:cubicBezTo>
                <a:cubicBezTo>
                  <a:pt x="19707" y="16139"/>
                  <a:pt x="19707" y="16139"/>
                  <a:pt x="19693" y="16165"/>
                </a:cubicBezTo>
                <a:cubicBezTo>
                  <a:pt x="19707" y="16165"/>
                  <a:pt x="19707" y="16165"/>
                  <a:pt x="19721" y="16165"/>
                </a:cubicBezTo>
                <a:cubicBezTo>
                  <a:pt x="19721" y="16165"/>
                  <a:pt x="19721" y="16192"/>
                  <a:pt x="19735" y="16192"/>
                </a:cubicBezTo>
                <a:cubicBezTo>
                  <a:pt x="19735" y="16192"/>
                  <a:pt x="19748" y="16218"/>
                  <a:pt x="19761" y="16218"/>
                </a:cubicBezTo>
                <a:cubicBezTo>
                  <a:pt x="19761" y="16218"/>
                  <a:pt x="19761" y="16218"/>
                  <a:pt x="19775" y="16218"/>
                </a:cubicBezTo>
                <a:cubicBezTo>
                  <a:pt x="19775" y="16242"/>
                  <a:pt x="19788" y="16242"/>
                  <a:pt x="19788" y="16268"/>
                </a:cubicBezTo>
                <a:lnTo>
                  <a:pt x="19775" y="16268"/>
                </a:lnTo>
                <a:cubicBezTo>
                  <a:pt x="19775" y="16295"/>
                  <a:pt x="19775" y="16321"/>
                  <a:pt x="19788" y="16321"/>
                </a:cubicBezTo>
                <a:lnTo>
                  <a:pt x="19802" y="16345"/>
                </a:lnTo>
                <a:lnTo>
                  <a:pt x="19802" y="16372"/>
                </a:lnTo>
                <a:cubicBezTo>
                  <a:pt x="19816" y="16372"/>
                  <a:pt x="19816" y="16398"/>
                  <a:pt x="19816" y="16424"/>
                </a:cubicBezTo>
                <a:cubicBezTo>
                  <a:pt x="19829" y="16424"/>
                  <a:pt x="19829" y="16451"/>
                  <a:pt x="19829" y="16451"/>
                </a:cubicBezTo>
                <a:cubicBezTo>
                  <a:pt x="19829" y="16475"/>
                  <a:pt x="19829" y="16501"/>
                  <a:pt x="19829" y="16501"/>
                </a:cubicBezTo>
                <a:cubicBezTo>
                  <a:pt x="19829" y="16528"/>
                  <a:pt x="19842" y="16528"/>
                  <a:pt x="19856" y="16528"/>
                </a:cubicBezTo>
                <a:cubicBezTo>
                  <a:pt x="19842" y="16528"/>
                  <a:pt x="19856" y="16501"/>
                  <a:pt x="19856" y="16501"/>
                </a:cubicBezTo>
                <a:cubicBezTo>
                  <a:pt x="19870" y="16501"/>
                  <a:pt x="19870" y="16528"/>
                  <a:pt x="19883" y="16528"/>
                </a:cubicBezTo>
                <a:cubicBezTo>
                  <a:pt x="19883" y="16554"/>
                  <a:pt x="19883" y="16554"/>
                  <a:pt x="19883" y="16554"/>
                </a:cubicBezTo>
                <a:cubicBezTo>
                  <a:pt x="19896" y="16554"/>
                  <a:pt x="19896" y="16528"/>
                  <a:pt x="19896" y="16528"/>
                </a:cubicBezTo>
                <a:cubicBezTo>
                  <a:pt x="19896" y="16528"/>
                  <a:pt x="19896" y="16554"/>
                  <a:pt x="19910" y="16554"/>
                </a:cubicBezTo>
                <a:cubicBezTo>
                  <a:pt x="19910" y="16554"/>
                  <a:pt x="19910" y="16554"/>
                  <a:pt x="19896" y="16580"/>
                </a:cubicBezTo>
                <a:cubicBezTo>
                  <a:pt x="19896" y="16580"/>
                  <a:pt x="19896" y="16657"/>
                  <a:pt x="19910" y="16657"/>
                </a:cubicBezTo>
                <a:cubicBezTo>
                  <a:pt x="19910" y="16684"/>
                  <a:pt x="19924" y="16657"/>
                  <a:pt x="19924" y="16684"/>
                </a:cubicBezTo>
                <a:cubicBezTo>
                  <a:pt x="19910" y="16736"/>
                  <a:pt x="19950" y="16736"/>
                  <a:pt x="19965" y="16787"/>
                </a:cubicBezTo>
                <a:cubicBezTo>
                  <a:pt x="19977" y="16787"/>
                  <a:pt x="19977" y="16787"/>
                  <a:pt x="19977" y="16787"/>
                </a:cubicBezTo>
                <a:cubicBezTo>
                  <a:pt x="19977" y="16813"/>
                  <a:pt x="19977" y="16813"/>
                  <a:pt x="19991" y="16840"/>
                </a:cubicBezTo>
                <a:cubicBezTo>
                  <a:pt x="19991" y="16840"/>
                  <a:pt x="20019" y="16866"/>
                  <a:pt x="20005" y="16890"/>
                </a:cubicBezTo>
                <a:cubicBezTo>
                  <a:pt x="20032" y="16890"/>
                  <a:pt x="20032" y="16943"/>
                  <a:pt x="20032" y="16969"/>
                </a:cubicBezTo>
                <a:lnTo>
                  <a:pt x="20032" y="16993"/>
                </a:lnTo>
                <a:cubicBezTo>
                  <a:pt x="20032" y="16993"/>
                  <a:pt x="20045" y="16993"/>
                  <a:pt x="20045" y="17022"/>
                </a:cubicBezTo>
                <a:cubicBezTo>
                  <a:pt x="20045" y="17022"/>
                  <a:pt x="20045" y="17022"/>
                  <a:pt x="20032" y="17046"/>
                </a:cubicBezTo>
                <a:cubicBezTo>
                  <a:pt x="20032" y="17046"/>
                  <a:pt x="20032" y="17073"/>
                  <a:pt x="20032" y="17099"/>
                </a:cubicBezTo>
                <a:cubicBezTo>
                  <a:pt x="20032" y="17099"/>
                  <a:pt x="20045" y="17125"/>
                  <a:pt x="20045" y="17149"/>
                </a:cubicBezTo>
                <a:cubicBezTo>
                  <a:pt x="20032" y="17149"/>
                  <a:pt x="20032" y="17149"/>
                  <a:pt x="20032" y="17176"/>
                </a:cubicBezTo>
                <a:lnTo>
                  <a:pt x="20045" y="17202"/>
                </a:lnTo>
                <a:cubicBezTo>
                  <a:pt x="20045" y="17229"/>
                  <a:pt x="20059" y="17255"/>
                  <a:pt x="20059" y="17279"/>
                </a:cubicBezTo>
                <a:cubicBezTo>
                  <a:pt x="20059" y="17279"/>
                  <a:pt x="20059" y="17305"/>
                  <a:pt x="20072" y="17305"/>
                </a:cubicBezTo>
                <a:cubicBezTo>
                  <a:pt x="20059" y="17305"/>
                  <a:pt x="20059" y="17332"/>
                  <a:pt x="20059" y="17332"/>
                </a:cubicBezTo>
                <a:cubicBezTo>
                  <a:pt x="20059" y="17358"/>
                  <a:pt x="20059" y="17384"/>
                  <a:pt x="20059" y="17384"/>
                </a:cubicBezTo>
                <a:cubicBezTo>
                  <a:pt x="20059" y="17409"/>
                  <a:pt x="20045" y="17409"/>
                  <a:pt x="20045" y="17435"/>
                </a:cubicBezTo>
                <a:cubicBezTo>
                  <a:pt x="20045" y="17461"/>
                  <a:pt x="20045" y="17514"/>
                  <a:pt x="20032" y="17540"/>
                </a:cubicBezTo>
                <a:lnTo>
                  <a:pt x="20032" y="17565"/>
                </a:lnTo>
                <a:cubicBezTo>
                  <a:pt x="20032" y="17565"/>
                  <a:pt x="20032" y="17591"/>
                  <a:pt x="20019" y="17591"/>
                </a:cubicBezTo>
                <a:cubicBezTo>
                  <a:pt x="20019" y="17617"/>
                  <a:pt x="20019" y="17670"/>
                  <a:pt x="20019" y="17694"/>
                </a:cubicBezTo>
                <a:cubicBezTo>
                  <a:pt x="20005" y="17721"/>
                  <a:pt x="20005" y="17747"/>
                  <a:pt x="20005" y="17747"/>
                </a:cubicBezTo>
                <a:cubicBezTo>
                  <a:pt x="20005" y="17747"/>
                  <a:pt x="20005" y="17773"/>
                  <a:pt x="19991" y="17773"/>
                </a:cubicBezTo>
                <a:cubicBezTo>
                  <a:pt x="19991" y="17773"/>
                  <a:pt x="19991" y="17773"/>
                  <a:pt x="19991" y="17798"/>
                </a:cubicBezTo>
                <a:cubicBezTo>
                  <a:pt x="19977" y="17824"/>
                  <a:pt x="19977" y="17877"/>
                  <a:pt x="19950" y="17877"/>
                </a:cubicBezTo>
                <a:cubicBezTo>
                  <a:pt x="19950" y="17903"/>
                  <a:pt x="19937" y="17903"/>
                  <a:pt x="19924" y="17927"/>
                </a:cubicBezTo>
                <a:cubicBezTo>
                  <a:pt x="19910" y="17953"/>
                  <a:pt x="19896" y="18006"/>
                  <a:pt x="19896" y="18059"/>
                </a:cubicBezTo>
                <a:cubicBezTo>
                  <a:pt x="19883" y="18083"/>
                  <a:pt x="19870" y="18083"/>
                  <a:pt x="19883" y="18136"/>
                </a:cubicBezTo>
                <a:cubicBezTo>
                  <a:pt x="19870" y="18136"/>
                  <a:pt x="19870" y="18136"/>
                  <a:pt x="19870" y="18162"/>
                </a:cubicBezTo>
                <a:cubicBezTo>
                  <a:pt x="19870" y="18162"/>
                  <a:pt x="19856" y="18189"/>
                  <a:pt x="19856" y="18213"/>
                </a:cubicBezTo>
                <a:cubicBezTo>
                  <a:pt x="19842" y="18213"/>
                  <a:pt x="19829" y="18265"/>
                  <a:pt x="19829" y="18292"/>
                </a:cubicBezTo>
                <a:cubicBezTo>
                  <a:pt x="19829" y="18318"/>
                  <a:pt x="19816" y="18369"/>
                  <a:pt x="19816" y="18421"/>
                </a:cubicBezTo>
                <a:cubicBezTo>
                  <a:pt x="19816" y="18421"/>
                  <a:pt x="19816" y="18421"/>
                  <a:pt x="19816" y="18446"/>
                </a:cubicBezTo>
                <a:cubicBezTo>
                  <a:pt x="19816" y="18474"/>
                  <a:pt x="19816" y="18498"/>
                  <a:pt x="19816" y="18525"/>
                </a:cubicBezTo>
                <a:cubicBezTo>
                  <a:pt x="19802" y="18525"/>
                  <a:pt x="19802" y="18525"/>
                  <a:pt x="19802" y="18525"/>
                </a:cubicBezTo>
                <a:cubicBezTo>
                  <a:pt x="19788" y="18525"/>
                  <a:pt x="19788" y="18551"/>
                  <a:pt x="19775" y="18551"/>
                </a:cubicBezTo>
                <a:cubicBezTo>
                  <a:pt x="19748" y="18551"/>
                  <a:pt x="19707" y="18551"/>
                  <a:pt x="19680" y="18551"/>
                </a:cubicBezTo>
                <a:cubicBezTo>
                  <a:pt x="19653" y="18577"/>
                  <a:pt x="19653" y="18628"/>
                  <a:pt x="19626" y="18628"/>
                </a:cubicBezTo>
                <a:cubicBezTo>
                  <a:pt x="19612" y="18654"/>
                  <a:pt x="19612" y="18654"/>
                  <a:pt x="19599" y="18654"/>
                </a:cubicBezTo>
                <a:cubicBezTo>
                  <a:pt x="19586" y="18654"/>
                  <a:pt x="19586" y="18654"/>
                  <a:pt x="19586" y="18654"/>
                </a:cubicBezTo>
                <a:cubicBezTo>
                  <a:pt x="19572" y="18681"/>
                  <a:pt x="19599" y="18681"/>
                  <a:pt x="19599" y="18707"/>
                </a:cubicBezTo>
                <a:lnTo>
                  <a:pt x="19586" y="18707"/>
                </a:lnTo>
                <a:cubicBezTo>
                  <a:pt x="19586" y="18707"/>
                  <a:pt x="19586" y="18707"/>
                  <a:pt x="19572" y="18681"/>
                </a:cubicBezTo>
                <a:cubicBezTo>
                  <a:pt x="19558" y="18654"/>
                  <a:pt x="19546" y="18654"/>
                  <a:pt x="19532" y="18628"/>
                </a:cubicBezTo>
                <a:cubicBezTo>
                  <a:pt x="19532" y="18602"/>
                  <a:pt x="19532" y="18602"/>
                  <a:pt x="19546" y="18602"/>
                </a:cubicBezTo>
                <a:lnTo>
                  <a:pt x="19532" y="18577"/>
                </a:lnTo>
                <a:cubicBezTo>
                  <a:pt x="19518" y="18602"/>
                  <a:pt x="19504" y="18628"/>
                  <a:pt x="19504" y="18602"/>
                </a:cubicBezTo>
                <a:cubicBezTo>
                  <a:pt x="19518" y="18577"/>
                  <a:pt x="19518" y="18551"/>
                  <a:pt x="19518" y="18525"/>
                </a:cubicBezTo>
                <a:cubicBezTo>
                  <a:pt x="19504" y="18525"/>
                  <a:pt x="19504" y="18525"/>
                  <a:pt x="19504" y="18525"/>
                </a:cubicBezTo>
                <a:cubicBezTo>
                  <a:pt x="19491" y="18525"/>
                  <a:pt x="19491" y="18551"/>
                  <a:pt x="19491" y="18551"/>
                </a:cubicBezTo>
                <a:cubicBezTo>
                  <a:pt x="19491" y="18577"/>
                  <a:pt x="19478" y="18577"/>
                  <a:pt x="19464" y="18577"/>
                </a:cubicBezTo>
                <a:cubicBezTo>
                  <a:pt x="19451" y="18602"/>
                  <a:pt x="19451" y="18654"/>
                  <a:pt x="19423" y="18654"/>
                </a:cubicBezTo>
                <a:cubicBezTo>
                  <a:pt x="19423" y="18654"/>
                  <a:pt x="19423" y="18654"/>
                  <a:pt x="19409" y="18654"/>
                </a:cubicBezTo>
                <a:cubicBezTo>
                  <a:pt x="19397" y="18628"/>
                  <a:pt x="19383" y="18602"/>
                  <a:pt x="19369" y="18577"/>
                </a:cubicBezTo>
                <a:cubicBezTo>
                  <a:pt x="19356" y="18577"/>
                  <a:pt x="19356" y="18577"/>
                  <a:pt x="19342" y="18577"/>
                </a:cubicBezTo>
                <a:cubicBezTo>
                  <a:pt x="19329" y="18551"/>
                  <a:pt x="19315" y="18602"/>
                  <a:pt x="19302" y="18577"/>
                </a:cubicBezTo>
                <a:cubicBezTo>
                  <a:pt x="19288" y="18577"/>
                  <a:pt x="19288" y="18551"/>
                  <a:pt x="19288" y="18525"/>
                </a:cubicBezTo>
                <a:lnTo>
                  <a:pt x="19274" y="18525"/>
                </a:lnTo>
                <a:cubicBezTo>
                  <a:pt x="19262" y="18525"/>
                  <a:pt x="19248" y="18525"/>
                  <a:pt x="19248" y="18498"/>
                </a:cubicBezTo>
                <a:cubicBezTo>
                  <a:pt x="19234" y="18498"/>
                  <a:pt x="19234" y="18474"/>
                  <a:pt x="19220" y="18446"/>
                </a:cubicBezTo>
                <a:cubicBezTo>
                  <a:pt x="19220" y="18421"/>
                  <a:pt x="19193" y="18421"/>
                  <a:pt x="19193" y="18369"/>
                </a:cubicBezTo>
                <a:cubicBezTo>
                  <a:pt x="19208" y="18342"/>
                  <a:pt x="19208" y="18292"/>
                  <a:pt x="19193" y="18265"/>
                </a:cubicBezTo>
                <a:cubicBezTo>
                  <a:pt x="19193" y="18239"/>
                  <a:pt x="19193" y="18239"/>
                  <a:pt x="19193" y="18239"/>
                </a:cubicBezTo>
                <a:cubicBezTo>
                  <a:pt x="19180" y="18239"/>
                  <a:pt x="19180" y="18213"/>
                  <a:pt x="19180" y="18213"/>
                </a:cubicBezTo>
                <a:cubicBezTo>
                  <a:pt x="19180" y="18213"/>
                  <a:pt x="19180" y="18213"/>
                  <a:pt x="19167" y="18189"/>
                </a:cubicBezTo>
                <a:lnTo>
                  <a:pt x="19153" y="18162"/>
                </a:lnTo>
                <a:cubicBezTo>
                  <a:pt x="19139" y="18136"/>
                  <a:pt x="19139" y="18162"/>
                  <a:pt x="19127" y="18162"/>
                </a:cubicBezTo>
                <a:lnTo>
                  <a:pt x="19113" y="18162"/>
                </a:lnTo>
                <a:cubicBezTo>
                  <a:pt x="19099" y="18136"/>
                  <a:pt x="19127" y="18136"/>
                  <a:pt x="19127" y="18109"/>
                </a:cubicBezTo>
                <a:cubicBezTo>
                  <a:pt x="19127" y="18083"/>
                  <a:pt x="19127" y="18059"/>
                  <a:pt x="19127" y="18059"/>
                </a:cubicBezTo>
                <a:cubicBezTo>
                  <a:pt x="19127" y="18033"/>
                  <a:pt x="19113" y="18006"/>
                  <a:pt x="19113" y="18006"/>
                </a:cubicBezTo>
                <a:cubicBezTo>
                  <a:pt x="19113" y="17980"/>
                  <a:pt x="19099" y="17980"/>
                  <a:pt x="19099" y="17980"/>
                </a:cubicBezTo>
                <a:cubicBezTo>
                  <a:pt x="19085" y="18006"/>
                  <a:pt x="19085" y="18033"/>
                  <a:pt x="19072" y="18059"/>
                </a:cubicBezTo>
                <a:lnTo>
                  <a:pt x="19072" y="18083"/>
                </a:lnTo>
                <a:lnTo>
                  <a:pt x="19059" y="18083"/>
                </a:lnTo>
                <a:cubicBezTo>
                  <a:pt x="19045" y="18109"/>
                  <a:pt x="19045" y="18109"/>
                  <a:pt x="19032" y="18109"/>
                </a:cubicBezTo>
                <a:cubicBezTo>
                  <a:pt x="19032" y="18083"/>
                  <a:pt x="19032" y="18083"/>
                  <a:pt x="19032" y="18059"/>
                </a:cubicBezTo>
                <a:lnTo>
                  <a:pt x="19045" y="18059"/>
                </a:lnTo>
                <a:cubicBezTo>
                  <a:pt x="19059" y="18059"/>
                  <a:pt x="19059" y="18033"/>
                  <a:pt x="19059" y="17980"/>
                </a:cubicBezTo>
                <a:cubicBezTo>
                  <a:pt x="19059" y="17980"/>
                  <a:pt x="19059" y="17980"/>
                  <a:pt x="19059" y="17953"/>
                </a:cubicBezTo>
                <a:lnTo>
                  <a:pt x="19059" y="17927"/>
                </a:lnTo>
                <a:cubicBezTo>
                  <a:pt x="19072" y="17903"/>
                  <a:pt x="19085" y="17877"/>
                  <a:pt x="19085" y="17877"/>
                </a:cubicBezTo>
                <a:cubicBezTo>
                  <a:pt x="19099" y="17850"/>
                  <a:pt x="19085" y="17850"/>
                  <a:pt x="19085" y="17824"/>
                </a:cubicBezTo>
                <a:lnTo>
                  <a:pt x="19099" y="17798"/>
                </a:lnTo>
                <a:cubicBezTo>
                  <a:pt x="19085" y="17773"/>
                  <a:pt x="19085" y="17773"/>
                  <a:pt x="19085" y="17747"/>
                </a:cubicBezTo>
                <a:cubicBezTo>
                  <a:pt x="19085" y="17773"/>
                  <a:pt x="19072" y="17798"/>
                  <a:pt x="19059" y="17824"/>
                </a:cubicBezTo>
                <a:cubicBezTo>
                  <a:pt x="19059" y="17824"/>
                  <a:pt x="19059" y="17824"/>
                  <a:pt x="19045" y="17850"/>
                </a:cubicBezTo>
                <a:lnTo>
                  <a:pt x="19045" y="17877"/>
                </a:lnTo>
                <a:cubicBezTo>
                  <a:pt x="19032" y="17877"/>
                  <a:pt x="19032" y="17877"/>
                  <a:pt x="19018" y="17903"/>
                </a:cubicBezTo>
                <a:cubicBezTo>
                  <a:pt x="19004" y="17903"/>
                  <a:pt x="18991" y="17927"/>
                  <a:pt x="18991" y="17953"/>
                </a:cubicBezTo>
                <a:cubicBezTo>
                  <a:pt x="18978" y="17953"/>
                  <a:pt x="18978" y="17980"/>
                  <a:pt x="18978" y="18006"/>
                </a:cubicBezTo>
                <a:cubicBezTo>
                  <a:pt x="18964" y="18006"/>
                  <a:pt x="18964" y="18033"/>
                  <a:pt x="18964" y="18033"/>
                </a:cubicBezTo>
                <a:cubicBezTo>
                  <a:pt x="18964" y="18033"/>
                  <a:pt x="18978" y="18033"/>
                  <a:pt x="18978" y="18059"/>
                </a:cubicBezTo>
                <a:cubicBezTo>
                  <a:pt x="18964" y="18059"/>
                  <a:pt x="18950" y="18059"/>
                  <a:pt x="18950" y="18059"/>
                </a:cubicBezTo>
                <a:cubicBezTo>
                  <a:pt x="18936" y="18059"/>
                  <a:pt x="18923" y="18033"/>
                  <a:pt x="18923" y="18006"/>
                </a:cubicBezTo>
                <a:cubicBezTo>
                  <a:pt x="18923" y="18006"/>
                  <a:pt x="18923" y="18006"/>
                  <a:pt x="18936" y="18006"/>
                </a:cubicBezTo>
                <a:lnTo>
                  <a:pt x="18936" y="17980"/>
                </a:lnTo>
                <a:cubicBezTo>
                  <a:pt x="18936" y="17980"/>
                  <a:pt x="18923" y="17980"/>
                  <a:pt x="18923" y="17953"/>
                </a:cubicBezTo>
                <a:cubicBezTo>
                  <a:pt x="18923" y="17927"/>
                  <a:pt x="18923" y="17903"/>
                  <a:pt x="18910" y="17903"/>
                </a:cubicBezTo>
                <a:lnTo>
                  <a:pt x="18910" y="17877"/>
                </a:lnTo>
                <a:cubicBezTo>
                  <a:pt x="18896" y="17877"/>
                  <a:pt x="18896" y="17877"/>
                  <a:pt x="18896" y="17877"/>
                </a:cubicBezTo>
                <a:cubicBezTo>
                  <a:pt x="18896" y="17850"/>
                  <a:pt x="18896" y="17824"/>
                  <a:pt x="18883" y="17824"/>
                </a:cubicBezTo>
                <a:cubicBezTo>
                  <a:pt x="18883" y="17798"/>
                  <a:pt x="18855" y="17798"/>
                  <a:pt x="18855" y="17773"/>
                </a:cubicBezTo>
                <a:cubicBezTo>
                  <a:pt x="18843" y="17747"/>
                  <a:pt x="18869" y="17747"/>
                  <a:pt x="18855" y="17721"/>
                </a:cubicBezTo>
                <a:lnTo>
                  <a:pt x="18843" y="17721"/>
                </a:lnTo>
                <a:lnTo>
                  <a:pt x="18843" y="17694"/>
                </a:lnTo>
                <a:cubicBezTo>
                  <a:pt x="18843" y="17694"/>
                  <a:pt x="18829" y="17670"/>
                  <a:pt x="18815" y="17670"/>
                </a:cubicBezTo>
                <a:cubicBezTo>
                  <a:pt x="18801" y="17670"/>
                  <a:pt x="18801" y="17670"/>
                  <a:pt x="18789" y="17670"/>
                </a:cubicBezTo>
                <a:cubicBezTo>
                  <a:pt x="18775" y="17670"/>
                  <a:pt x="18775" y="17644"/>
                  <a:pt x="18761" y="17644"/>
                </a:cubicBezTo>
                <a:cubicBezTo>
                  <a:pt x="18748" y="17644"/>
                  <a:pt x="18748" y="17670"/>
                  <a:pt x="18734" y="17644"/>
                </a:cubicBezTo>
                <a:cubicBezTo>
                  <a:pt x="18721" y="17644"/>
                  <a:pt x="18707" y="17617"/>
                  <a:pt x="18694" y="17617"/>
                </a:cubicBezTo>
                <a:cubicBezTo>
                  <a:pt x="18680" y="17617"/>
                  <a:pt x="18666" y="17617"/>
                  <a:pt x="18640" y="17617"/>
                </a:cubicBezTo>
                <a:cubicBezTo>
                  <a:pt x="18640" y="17617"/>
                  <a:pt x="18626" y="17617"/>
                  <a:pt x="18612" y="17617"/>
                </a:cubicBezTo>
                <a:cubicBezTo>
                  <a:pt x="18599" y="17617"/>
                  <a:pt x="18585" y="17617"/>
                  <a:pt x="18572" y="17617"/>
                </a:cubicBezTo>
                <a:cubicBezTo>
                  <a:pt x="18559" y="17617"/>
                  <a:pt x="18531" y="17644"/>
                  <a:pt x="18517" y="17644"/>
                </a:cubicBezTo>
                <a:cubicBezTo>
                  <a:pt x="18517" y="17644"/>
                  <a:pt x="18517" y="17670"/>
                  <a:pt x="18505" y="17670"/>
                </a:cubicBezTo>
                <a:cubicBezTo>
                  <a:pt x="18477" y="17694"/>
                  <a:pt x="18451" y="17721"/>
                  <a:pt x="18410" y="17721"/>
                </a:cubicBezTo>
                <a:cubicBezTo>
                  <a:pt x="18396" y="17721"/>
                  <a:pt x="18369" y="17747"/>
                  <a:pt x="18356" y="17747"/>
                </a:cubicBezTo>
                <a:cubicBezTo>
                  <a:pt x="18328" y="17773"/>
                  <a:pt x="18302" y="17798"/>
                  <a:pt x="18275" y="17824"/>
                </a:cubicBezTo>
                <a:cubicBezTo>
                  <a:pt x="18261" y="17824"/>
                  <a:pt x="18261" y="17824"/>
                  <a:pt x="18247" y="17824"/>
                </a:cubicBezTo>
                <a:cubicBezTo>
                  <a:pt x="18235" y="17824"/>
                  <a:pt x="18235" y="17877"/>
                  <a:pt x="18235" y="17927"/>
                </a:cubicBezTo>
                <a:lnTo>
                  <a:pt x="18221" y="17953"/>
                </a:lnTo>
                <a:lnTo>
                  <a:pt x="18207" y="17980"/>
                </a:lnTo>
                <a:lnTo>
                  <a:pt x="18193" y="17980"/>
                </a:lnTo>
                <a:cubicBezTo>
                  <a:pt x="18180" y="17980"/>
                  <a:pt x="18180" y="17980"/>
                  <a:pt x="18180" y="17953"/>
                </a:cubicBezTo>
                <a:cubicBezTo>
                  <a:pt x="18166" y="17980"/>
                  <a:pt x="18153" y="17980"/>
                  <a:pt x="18153" y="17980"/>
                </a:cubicBezTo>
                <a:cubicBezTo>
                  <a:pt x="18139" y="17980"/>
                  <a:pt x="18139" y="17980"/>
                  <a:pt x="18139" y="17980"/>
                </a:cubicBezTo>
                <a:cubicBezTo>
                  <a:pt x="18126" y="17980"/>
                  <a:pt x="18126" y="17980"/>
                  <a:pt x="18112" y="17980"/>
                </a:cubicBezTo>
                <a:cubicBezTo>
                  <a:pt x="18098" y="17953"/>
                  <a:pt x="18086" y="17980"/>
                  <a:pt x="18072" y="17980"/>
                </a:cubicBezTo>
                <a:cubicBezTo>
                  <a:pt x="18058" y="17980"/>
                  <a:pt x="18044" y="17980"/>
                  <a:pt x="18044" y="18006"/>
                </a:cubicBezTo>
                <a:lnTo>
                  <a:pt x="18031" y="18006"/>
                </a:lnTo>
                <a:lnTo>
                  <a:pt x="18018" y="18006"/>
                </a:lnTo>
                <a:cubicBezTo>
                  <a:pt x="18004" y="18006"/>
                  <a:pt x="17991" y="18006"/>
                  <a:pt x="17977" y="18033"/>
                </a:cubicBezTo>
                <a:cubicBezTo>
                  <a:pt x="17964" y="18033"/>
                  <a:pt x="17964" y="18059"/>
                  <a:pt x="17964" y="18083"/>
                </a:cubicBezTo>
                <a:lnTo>
                  <a:pt x="17949" y="18083"/>
                </a:lnTo>
                <a:cubicBezTo>
                  <a:pt x="17937" y="18083"/>
                  <a:pt x="17923" y="18109"/>
                  <a:pt x="17909" y="18136"/>
                </a:cubicBezTo>
                <a:cubicBezTo>
                  <a:pt x="17909" y="18136"/>
                  <a:pt x="17909" y="18136"/>
                  <a:pt x="17896" y="18136"/>
                </a:cubicBezTo>
                <a:cubicBezTo>
                  <a:pt x="17896" y="18162"/>
                  <a:pt x="17896" y="18162"/>
                  <a:pt x="17896" y="18189"/>
                </a:cubicBezTo>
                <a:lnTo>
                  <a:pt x="17883" y="18189"/>
                </a:lnTo>
                <a:cubicBezTo>
                  <a:pt x="17869" y="18189"/>
                  <a:pt x="17869" y="18213"/>
                  <a:pt x="17856" y="18189"/>
                </a:cubicBezTo>
                <a:cubicBezTo>
                  <a:pt x="17856" y="18213"/>
                  <a:pt x="17842" y="18189"/>
                  <a:pt x="17828" y="18189"/>
                </a:cubicBezTo>
                <a:lnTo>
                  <a:pt x="17828" y="18213"/>
                </a:lnTo>
                <a:cubicBezTo>
                  <a:pt x="17802" y="18189"/>
                  <a:pt x="17774" y="18189"/>
                  <a:pt x="17748" y="18189"/>
                </a:cubicBezTo>
                <a:lnTo>
                  <a:pt x="17748" y="18162"/>
                </a:lnTo>
                <a:cubicBezTo>
                  <a:pt x="17734" y="18162"/>
                  <a:pt x="17734" y="18136"/>
                  <a:pt x="17720" y="18136"/>
                </a:cubicBezTo>
                <a:cubicBezTo>
                  <a:pt x="17720" y="18136"/>
                  <a:pt x="17707" y="18136"/>
                  <a:pt x="17707" y="18109"/>
                </a:cubicBezTo>
                <a:lnTo>
                  <a:pt x="17693" y="18109"/>
                </a:lnTo>
                <a:cubicBezTo>
                  <a:pt x="17693" y="18083"/>
                  <a:pt x="17693" y="18083"/>
                  <a:pt x="17693" y="18059"/>
                </a:cubicBezTo>
                <a:cubicBezTo>
                  <a:pt x="17693" y="18059"/>
                  <a:pt x="17679" y="18033"/>
                  <a:pt x="17693" y="18033"/>
                </a:cubicBezTo>
                <a:lnTo>
                  <a:pt x="17707" y="18033"/>
                </a:lnTo>
                <a:cubicBezTo>
                  <a:pt x="17720" y="18006"/>
                  <a:pt x="17720" y="17980"/>
                  <a:pt x="17734" y="17980"/>
                </a:cubicBezTo>
                <a:cubicBezTo>
                  <a:pt x="17734" y="17953"/>
                  <a:pt x="17720" y="17927"/>
                  <a:pt x="17720" y="17903"/>
                </a:cubicBezTo>
                <a:cubicBezTo>
                  <a:pt x="17720" y="17850"/>
                  <a:pt x="17720" y="17798"/>
                  <a:pt x="17720" y="17747"/>
                </a:cubicBezTo>
                <a:cubicBezTo>
                  <a:pt x="17693" y="17694"/>
                  <a:pt x="17679" y="17644"/>
                  <a:pt x="17667" y="17591"/>
                </a:cubicBezTo>
                <a:cubicBezTo>
                  <a:pt x="17667" y="17540"/>
                  <a:pt x="17667" y="17488"/>
                  <a:pt x="17667" y="17435"/>
                </a:cubicBezTo>
                <a:cubicBezTo>
                  <a:pt x="17639" y="17435"/>
                  <a:pt x="17639" y="17384"/>
                  <a:pt x="17625" y="17358"/>
                </a:cubicBezTo>
                <a:cubicBezTo>
                  <a:pt x="17625" y="17358"/>
                  <a:pt x="17625" y="17358"/>
                  <a:pt x="17612" y="17332"/>
                </a:cubicBezTo>
                <a:cubicBezTo>
                  <a:pt x="17612" y="17332"/>
                  <a:pt x="17612" y="17332"/>
                  <a:pt x="17599" y="17305"/>
                </a:cubicBezTo>
                <a:cubicBezTo>
                  <a:pt x="17599" y="17279"/>
                  <a:pt x="17599" y="17229"/>
                  <a:pt x="17585" y="17176"/>
                </a:cubicBezTo>
                <a:cubicBezTo>
                  <a:pt x="17585" y="17176"/>
                  <a:pt x="17585" y="17176"/>
                  <a:pt x="17572" y="17176"/>
                </a:cubicBezTo>
                <a:cubicBezTo>
                  <a:pt x="17558" y="17125"/>
                  <a:pt x="17545" y="17099"/>
                  <a:pt x="17518" y="17073"/>
                </a:cubicBezTo>
                <a:cubicBezTo>
                  <a:pt x="17518" y="17046"/>
                  <a:pt x="17518" y="17046"/>
                  <a:pt x="17518" y="17022"/>
                </a:cubicBezTo>
                <a:close/>
                <a:moveTo>
                  <a:pt x="19059" y="18162"/>
                </a:moveTo>
                <a:lnTo>
                  <a:pt x="19059" y="18162"/>
                </a:lnTo>
                <a:lnTo>
                  <a:pt x="19072" y="18162"/>
                </a:lnTo>
                <a:cubicBezTo>
                  <a:pt x="19072" y="18189"/>
                  <a:pt x="19085" y="18162"/>
                  <a:pt x="19099" y="18189"/>
                </a:cubicBezTo>
                <a:cubicBezTo>
                  <a:pt x="19085" y="18189"/>
                  <a:pt x="19085" y="18213"/>
                  <a:pt x="19072" y="18213"/>
                </a:cubicBezTo>
                <a:lnTo>
                  <a:pt x="19059" y="18213"/>
                </a:lnTo>
                <a:lnTo>
                  <a:pt x="19045" y="18213"/>
                </a:lnTo>
                <a:lnTo>
                  <a:pt x="19032" y="18213"/>
                </a:lnTo>
                <a:lnTo>
                  <a:pt x="19018" y="18213"/>
                </a:lnTo>
                <a:lnTo>
                  <a:pt x="19004" y="18213"/>
                </a:lnTo>
                <a:cubicBezTo>
                  <a:pt x="19004" y="18189"/>
                  <a:pt x="19004" y="18189"/>
                  <a:pt x="19004" y="18189"/>
                </a:cubicBezTo>
                <a:cubicBezTo>
                  <a:pt x="19018" y="18162"/>
                  <a:pt x="19045" y="18162"/>
                  <a:pt x="19059" y="18162"/>
                </a:cubicBezTo>
                <a:close/>
                <a:moveTo>
                  <a:pt x="19478" y="18731"/>
                </a:moveTo>
                <a:lnTo>
                  <a:pt x="19478" y="18731"/>
                </a:lnTo>
                <a:cubicBezTo>
                  <a:pt x="19478" y="18758"/>
                  <a:pt x="19478" y="18784"/>
                  <a:pt x="19464" y="18784"/>
                </a:cubicBezTo>
                <a:cubicBezTo>
                  <a:pt x="19464" y="18758"/>
                  <a:pt x="19464" y="18758"/>
                  <a:pt x="19478" y="18731"/>
                </a:cubicBezTo>
                <a:close/>
                <a:moveTo>
                  <a:pt x="19721" y="18837"/>
                </a:moveTo>
                <a:lnTo>
                  <a:pt x="19721" y="18837"/>
                </a:lnTo>
                <a:lnTo>
                  <a:pt x="19707" y="18837"/>
                </a:lnTo>
                <a:cubicBezTo>
                  <a:pt x="19707" y="18810"/>
                  <a:pt x="19707" y="18784"/>
                  <a:pt x="19707" y="18758"/>
                </a:cubicBezTo>
                <a:cubicBezTo>
                  <a:pt x="19707" y="18784"/>
                  <a:pt x="19735" y="18810"/>
                  <a:pt x="19735" y="18810"/>
                </a:cubicBezTo>
                <a:cubicBezTo>
                  <a:pt x="19721" y="18837"/>
                  <a:pt x="19721" y="18837"/>
                  <a:pt x="19721" y="18837"/>
                </a:cubicBezTo>
                <a:close/>
                <a:moveTo>
                  <a:pt x="19504" y="18993"/>
                </a:moveTo>
                <a:lnTo>
                  <a:pt x="19504" y="18993"/>
                </a:lnTo>
                <a:cubicBezTo>
                  <a:pt x="19504" y="18966"/>
                  <a:pt x="19504" y="18940"/>
                  <a:pt x="19504" y="18914"/>
                </a:cubicBezTo>
                <a:lnTo>
                  <a:pt x="19504" y="18887"/>
                </a:lnTo>
                <a:cubicBezTo>
                  <a:pt x="19518" y="18887"/>
                  <a:pt x="19532" y="18914"/>
                  <a:pt x="19546" y="18887"/>
                </a:cubicBezTo>
                <a:lnTo>
                  <a:pt x="19558" y="18914"/>
                </a:lnTo>
                <a:cubicBezTo>
                  <a:pt x="19586" y="18940"/>
                  <a:pt x="19599" y="18966"/>
                  <a:pt x="19626" y="18966"/>
                </a:cubicBezTo>
                <a:cubicBezTo>
                  <a:pt x="19626" y="18940"/>
                  <a:pt x="19640" y="18940"/>
                  <a:pt x="19653" y="18940"/>
                </a:cubicBezTo>
                <a:cubicBezTo>
                  <a:pt x="19667" y="18940"/>
                  <a:pt x="19667" y="18940"/>
                  <a:pt x="19667" y="18940"/>
                </a:cubicBezTo>
                <a:cubicBezTo>
                  <a:pt x="19680" y="18940"/>
                  <a:pt x="19680" y="18940"/>
                  <a:pt x="19680" y="18940"/>
                </a:cubicBezTo>
                <a:cubicBezTo>
                  <a:pt x="19693" y="18940"/>
                  <a:pt x="19693" y="18940"/>
                  <a:pt x="19693" y="18940"/>
                </a:cubicBezTo>
                <a:cubicBezTo>
                  <a:pt x="19707" y="18940"/>
                  <a:pt x="19707" y="18914"/>
                  <a:pt x="19707" y="18914"/>
                </a:cubicBezTo>
                <a:cubicBezTo>
                  <a:pt x="19721" y="18940"/>
                  <a:pt x="19721" y="18940"/>
                  <a:pt x="19721" y="18966"/>
                </a:cubicBezTo>
                <a:cubicBezTo>
                  <a:pt x="19721" y="18993"/>
                  <a:pt x="19721" y="18993"/>
                  <a:pt x="19721" y="19017"/>
                </a:cubicBezTo>
                <a:cubicBezTo>
                  <a:pt x="19721" y="19017"/>
                  <a:pt x="19721" y="19017"/>
                  <a:pt x="19721" y="19043"/>
                </a:cubicBezTo>
                <a:cubicBezTo>
                  <a:pt x="19721" y="19096"/>
                  <a:pt x="19721" y="19122"/>
                  <a:pt x="19707" y="19146"/>
                </a:cubicBezTo>
                <a:cubicBezTo>
                  <a:pt x="19707" y="19173"/>
                  <a:pt x="19693" y="19173"/>
                  <a:pt x="19693" y="19199"/>
                </a:cubicBezTo>
                <a:cubicBezTo>
                  <a:pt x="19693" y="19226"/>
                  <a:pt x="19693" y="19250"/>
                  <a:pt x="19693" y="19276"/>
                </a:cubicBezTo>
                <a:cubicBezTo>
                  <a:pt x="19693" y="19276"/>
                  <a:pt x="19693" y="19276"/>
                  <a:pt x="19680" y="19276"/>
                </a:cubicBezTo>
                <a:lnTo>
                  <a:pt x="19680" y="19250"/>
                </a:lnTo>
                <a:cubicBezTo>
                  <a:pt x="19653" y="19250"/>
                  <a:pt x="19640" y="19302"/>
                  <a:pt x="19640" y="19329"/>
                </a:cubicBezTo>
                <a:cubicBezTo>
                  <a:pt x="19612" y="19329"/>
                  <a:pt x="19599" y="19355"/>
                  <a:pt x="19586" y="19302"/>
                </a:cubicBezTo>
                <a:cubicBezTo>
                  <a:pt x="19586" y="19302"/>
                  <a:pt x="19586" y="19302"/>
                  <a:pt x="19586" y="19276"/>
                </a:cubicBezTo>
                <a:cubicBezTo>
                  <a:pt x="19586" y="19250"/>
                  <a:pt x="19558" y="19276"/>
                  <a:pt x="19558" y="19226"/>
                </a:cubicBezTo>
                <a:cubicBezTo>
                  <a:pt x="19546" y="19226"/>
                  <a:pt x="19546" y="19199"/>
                  <a:pt x="19546" y="19173"/>
                </a:cubicBezTo>
                <a:cubicBezTo>
                  <a:pt x="19546" y="19146"/>
                  <a:pt x="19546" y="19146"/>
                  <a:pt x="19532" y="19146"/>
                </a:cubicBezTo>
                <a:cubicBezTo>
                  <a:pt x="19546" y="19122"/>
                  <a:pt x="19546" y="19122"/>
                  <a:pt x="19532" y="19096"/>
                </a:cubicBezTo>
                <a:cubicBezTo>
                  <a:pt x="19532" y="19043"/>
                  <a:pt x="19518" y="19017"/>
                  <a:pt x="19504" y="18993"/>
                </a:cubicBezTo>
                <a:close/>
                <a:moveTo>
                  <a:pt x="19504" y="18993"/>
                </a:moveTo>
              </a:path>
            </a:pathLst>
          </a:custGeom>
          <a:solidFill>
            <a:srgbClr val="D0D9E2"/>
          </a:solidFill>
          <a:ln>
            <a:noFill/>
          </a:ln>
          <a:extLst>
            <a:ext uri="{91240B29-F687-4F45-9708-019B960494DF}">
              <a14:hiddenLine xmlns:a14="http://schemas.microsoft.com/office/drawing/2010/main" w="9525">
                <a:solidFill>
                  <a:schemeClr val="tx1"/>
                </a:solidFill>
                <a:bevel/>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sp>
        <p:nvSpPr>
          <p:cNvPr id="74756" name="Rectangle 4"/>
          <p:cNvSpPr/>
          <p:nvPr/>
        </p:nvSpPr>
        <p:spPr bwMode="auto">
          <a:xfrm>
            <a:off x="5564188" y="4270375"/>
            <a:ext cx="13255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200" b="1" cap="all" noProof="1">
                <a:solidFill>
                  <a:srgbClr val="262E31"/>
                </a:solidFill>
                <a:latin typeface="Montserrat Bold" charset="0"/>
                <a:ea typeface="MS PGothic" panose="020B0600070205080204" charset="-128"/>
                <a:cs typeface="Montserrat Bold" charset="0"/>
                <a:sym typeface="Montserrat Bold" charset="0"/>
              </a:rPr>
              <a:t>Cape Town</a:t>
            </a:r>
          </a:p>
        </p:txBody>
      </p:sp>
      <p:grpSp>
        <p:nvGrpSpPr>
          <p:cNvPr id="78854" name="Group 7"/>
          <p:cNvGrpSpPr>
            <a:grpSpLocks/>
          </p:cNvGrpSpPr>
          <p:nvPr/>
        </p:nvGrpSpPr>
        <p:grpSpPr bwMode="auto">
          <a:xfrm>
            <a:off x="6048375" y="3802063"/>
            <a:ext cx="360363" cy="463550"/>
            <a:chOff x="0" y="0"/>
            <a:chExt cx="454" cy="583"/>
          </a:xfrm>
        </p:grpSpPr>
        <p:sp>
          <p:nvSpPr>
            <p:cNvPr id="74757" name="AutoShape 5"/>
            <p:cNvSpPr/>
            <p:nvPr/>
          </p:nvSpPr>
          <p:spPr bwMode="auto">
            <a:xfrm>
              <a:off x="0" y="0"/>
              <a:ext cx="454" cy="583"/>
            </a:xfrm>
            <a:custGeom>
              <a:avLst/>
              <a:gdLst/>
              <a:ahLst/>
              <a:cxnLst/>
              <a:rect l="0" t="0" r="r" b="b"/>
              <a:pathLst>
                <a:path w="21600" h="21600">
                  <a:moveTo>
                    <a:pt x="21600" y="8372"/>
                  </a:moveTo>
                  <a:cubicBezTo>
                    <a:pt x="21600" y="15237"/>
                    <a:pt x="10800" y="21600"/>
                    <a:pt x="10800" y="21600"/>
                  </a:cubicBezTo>
                  <a:cubicBezTo>
                    <a:pt x="10800" y="21600"/>
                    <a:pt x="0" y="15237"/>
                    <a:pt x="0" y="8372"/>
                  </a:cubicBezTo>
                  <a:cubicBezTo>
                    <a:pt x="0" y="3748"/>
                    <a:pt x="4836" y="0"/>
                    <a:pt x="10800" y="0"/>
                  </a:cubicBezTo>
                  <a:cubicBezTo>
                    <a:pt x="16764" y="0"/>
                    <a:pt x="21600" y="3748"/>
                    <a:pt x="21600" y="8372"/>
                  </a:cubicBezTo>
                </a:path>
              </a:pathLst>
            </a:custGeom>
            <a:solidFill>
              <a:schemeClr val="accent6"/>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sp>
          <p:nvSpPr>
            <p:cNvPr id="74758" name="AutoShape 6"/>
            <p:cNvSpPr/>
            <p:nvPr/>
          </p:nvSpPr>
          <p:spPr bwMode="auto">
            <a:xfrm>
              <a:off x="68" y="66"/>
              <a:ext cx="320" cy="317"/>
            </a:xfrm>
            <a:custGeom>
              <a:avLst/>
              <a:gdLst/>
              <a:ahLst/>
              <a:cxnLst/>
              <a:rect l="0" t="0" r="r" b="b"/>
              <a:pathLst>
                <a:path w="21600" h="21600">
                  <a:moveTo>
                    <a:pt x="21600" y="10800"/>
                  </a:moveTo>
                  <a:cubicBezTo>
                    <a:pt x="21600" y="16764"/>
                    <a:pt x="16765" y="21600"/>
                    <a:pt x="10800" y="21600"/>
                  </a:cubicBezTo>
                  <a:cubicBezTo>
                    <a:pt x="4835" y="21600"/>
                    <a:pt x="0" y="16764"/>
                    <a:pt x="0" y="10800"/>
                  </a:cubicBezTo>
                  <a:cubicBezTo>
                    <a:pt x="0" y="4836"/>
                    <a:pt x="4835" y="0"/>
                    <a:pt x="10800" y="0"/>
                  </a:cubicBezTo>
                  <a:cubicBezTo>
                    <a:pt x="16765" y="0"/>
                    <a:pt x="21600" y="4836"/>
                    <a:pt x="21600" y="10800"/>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grpSp>
      <p:sp>
        <p:nvSpPr>
          <p:cNvPr id="74760" name="Rectangle 8"/>
          <p:cNvSpPr/>
          <p:nvPr/>
        </p:nvSpPr>
        <p:spPr bwMode="auto">
          <a:xfrm>
            <a:off x="3359150" y="4319588"/>
            <a:ext cx="15144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200" b="1" cap="all" noProof="1">
                <a:solidFill>
                  <a:srgbClr val="262E31"/>
                </a:solidFill>
                <a:latin typeface="Montserrat Bold" charset="0"/>
                <a:ea typeface="MS PGothic" panose="020B0600070205080204" charset="-128"/>
                <a:cs typeface="Montserrat Bold" charset="0"/>
                <a:sym typeface="Montserrat Bold" charset="0"/>
              </a:rPr>
              <a:t>Rio de Janeiro</a:t>
            </a:r>
          </a:p>
        </p:txBody>
      </p:sp>
      <p:grpSp>
        <p:nvGrpSpPr>
          <p:cNvPr id="78858" name="Group 11"/>
          <p:cNvGrpSpPr>
            <a:grpSpLocks/>
          </p:cNvGrpSpPr>
          <p:nvPr/>
        </p:nvGrpSpPr>
        <p:grpSpPr bwMode="auto">
          <a:xfrm>
            <a:off x="3933825" y="3868738"/>
            <a:ext cx="360363" cy="463550"/>
            <a:chOff x="0" y="0"/>
            <a:chExt cx="454" cy="583"/>
          </a:xfrm>
        </p:grpSpPr>
        <p:sp>
          <p:nvSpPr>
            <p:cNvPr id="74761" name="AutoShape 9"/>
            <p:cNvSpPr/>
            <p:nvPr/>
          </p:nvSpPr>
          <p:spPr bwMode="auto">
            <a:xfrm>
              <a:off x="0" y="0"/>
              <a:ext cx="454" cy="583"/>
            </a:xfrm>
            <a:custGeom>
              <a:avLst/>
              <a:gdLst/>
              <a:ahLst/>
              <a:cxnLst/>
              <a:rect l="0" t="0" r="r" b="b"/>
              <a:pathLst>
                <a:path w="21600" h="21600">
                  <a:moveTo>
                    <a:pt x="21600" y="8372"/>
                  </a:moveTo>
                  <a:cubicBezTo>
                    <a:pt x="21600" y="15237"/>
                    <a:pt x="10800" y="21600"/>
                    <a:pt x="10800" y="21600"/>
                  </a:cubicBezTo>
                  <a:cubicBezTo>
                    <a:pt x="10800" y="21600"/>
                    <a:pt x="0" y="15237"/>
                    <a:pt x="0" y="8372"/>
                  </a:cubicBezTo>
                  <a:cubicBezTo>
                    <a:pt x="0" y="3748"/>
                    <a:pt x="4836" y="0"/>
                    <a:pt x="10800" y="0"/>
                  </a:cubicBezTo>
                  <a:cubicBezTo>
                    <a:pt x="16764" y="0"/>
                    <a:pt x="21600" y="3748"/>
                    <a:pt x="21600" y="8372"/>
                  </a:cubicBezTo>
                </a:path>
              </a:pathLst>
            </a:custGeom>
            <a:solidFill>
              <a:schemeClr val="accent6"/>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sp>
          <p:nvSpPr>
            <p:cNvPr id="74762" name="AutoShape 10"/>
            <p:cNvSpPr/>
            <p:nvPr/>
          </p:nvSpPr>
          <p:spPr bwMode="auto">
            <a:xfrm>
              <a:off x="68" y="66"/>
              <a:ext cx="320" cy="317"/>
            </a:xfrm>
            <a:custGeom>
              <a:avLst/>
              <a:gdLst/>
              <a:ahLst/>
              <a:cxnLst/>
              <a:rect l="0" t="0" r="r" b="b"/>
              <a:pathLst>
                <a:path w="21600" h="21600">
                  <a:moveTo>
                    <a:pt x="21600" y="10800"/>
                  </a:moveTo>
                  <a:cubicBezTo>
                    <a:pt x="21600" y="16764"/>
                    <a:pt x="16765" y="21600"/>
                    <a:pt x="10800" y="21600"/>
                  </a:cubicBezTo>
                  <a:cubicBezTo>
                    <a:pt x="4835" y="21600"/>
                    <a:pt x="0" y="16764"/>
                    <a:pt x="0" y="10800"/>
                  </a:cubicBezTo>
                  <a:cubicBezTo>
                    <a:pt x="0" y="4836"/>
                    <a:pt x="4835" y="0"/>
                    <a:pt x="10800" y="0"/>
                  </a:cubicBezTo>
                  <a:cubicBezTo>
                    <a:pt x="16765" y="0"/>
                    <a:pt x="21600" y="4836"/>
                    <a:pt x="21600" y="10800"/>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grpSp>
      <p:sp>
        <p:nvSpPr>
          <p:cNvPr id="74764" name="Rectangle 12"/>
          <p:cNvSpPr/>
          <p:nvPr/>
        </p:nvSpPr>
        <p:spPr bwMode="auto">
          <a:xfrm>
            <a:off x="7270750" y="3240088"/>
            <a:ext cx="88582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200" b="1" cap="all" noProof="1">
                <a:solidFill>
                  <a:srgbClr val="262E31"/>
                </a:solidFill>
                <a:latin typeface="Montserrat Bold" charset="0"/>
                <a:ea typeface="MS PGothic" panose="020B0600070205080204" charset="-128"/>
                <a:cs typeface="Montserrat Bold" charset="0"/>
                <a:sym typeface="Montserrat Bold" charset="0"/>
              </a:rPr>
              <a:t>Mumbai</a:t>
            </a:r>
          </a:p>
        </p:txBody>
      </p:sp>
      <p:grpSp>
        <p:nvGrpSpPr>
          <p:cNvPr id="78862" name="Group 15"/>
          <p:cNvGrpSpPr>
            <a:grpSpLocks/>
          </p:cNvGrpSpPr>
          <p:nvPr/>
        </p:nvGrpSpPr>
        <p:grpSpPr bwMode="auto">
          <a:xfrm>
            <a:off x="7532688" y="2792413"/>
            <a:ext cx="360362" cy="463550"/>
            <a:chOff x="0" y="0"/>
            <a:chExt cx="454" cy="583"/>
          </a:xfrm>
        </p:grpSpPr>
        <p:sp>
          <p:nvSpPr>
            <p:cNvPr id="74765" name="AutoShape 13"/>
            <p:cNvSpPr/>
            <p:nvPr/>
          </p:nvSpPr>
          <p:spPr bwMode="auto">
            <a:xfrm>
              <a:off x="0" y="0"/>
              <a:ext cx="454" cy="583"/>
            </a:xfrm>
            <a:custGeom>
              <a:avLst/>
              <a:gdLst/>
              <a:ahLst/>
              <a:cxnLst/>
              <a:rect l="0" t="0" r="r" b="b"/>
              <a:pathLst>
                <a:path w="21600" h="21600">
                  <a:moveTo>
                    <a:pt x="21600" y="8372"/>
                  </a:moveTo>
                  <a:cubicBezTo>
                    <a:pt x="21600" y="15237"/>
                    <a:pt x="10800" y="21600"/>
                    <a:pt x="10800" y="21600"/>
                  </a:cubicBezTo>
                  <a:cubicBezTo>
                    <a:pt x="10800" y="21600"/>
                    <a:pt x="0" y="15237"/>
                    <a:pt x="0" y="8372"/>
                  </a:cubicBezTo>
                  <a:cubicBezTo>
                    <a:pt x="0" y="3748"/>
                    <a:pt x="4836" y="0"/>
                    <a:pt x="10800" y="0"/>
                  </a:cubicBezTo>
                  <a:cubicBezTo>
                    <a:pt x="16764" y="0"/>
                    <a:pt x="21600" y="3748"/>
                    <a:pt x="21600" y="8372"/>
                  </a:cubicBezTo>
                </a:path>
              </a:pathLst>
            </a:custGeom>
            <a:solidFill>
              <a:schemeClr val="accent6"/>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sp>
          <p:nvSpPr>
            <p:cNvPr id="74766" name="AutoShape 14"/>
            <p:cNvSpPr/>
            <p:nvPr/>
          </p:nvSpPr>
          <p:spPr bwMode="auto">
            <a:xfrm>
              <a:off x="68" y="66"/>
              <a:ext cx="320" cy="317"/>
            </a:xfrm>
            <a:custGeom>
              <a:avLst/>
              <a:gdLst/>
              <a:ahLst/>
              <a:cxnLst/>
              <a:rect l="0" t="0" r="r" b="b"/>
              <a:pathLst>
                <a:path w="21600" h="21600">
                  <a:moveTo>
                    <a:pt x="21600" y="10800"/>
                  </a:moveTo>
                  <a:cubicBezTo>
                    <a:pt x="21600" y="16764"/>
                    <a:pt x="16765" y="21600"/>
                    <a:pt x="10800" y="21600"/>
                  </a:cubicBezTo>
                  <a:cubicBezTo>
                    <a:pt x="4835" y="21600"/>
                    <a:pt x="0" y="16764"/>
                    <a:pt x="0" y="10800"/>
                  </a:cubicBezTo>
                  <a:cubicBezTo>
                    <a:pt x="0" y="4836"/>
                    <a:pt x="4835" y="0"/>
                    <a:pt x="10800" y="0"/>
                  </a:cubicBezTo>
                  <a:cubicBezTo>
                    <a:pt x="16765" y="0"/>
                    <a:pt x="21600" y="4836"/>
                    <a:pt x="21600" y="10800"/>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grpSp>
      <p:sp>
        <p:nvSpPr>
          <p:cNvPr id="74768" name="Rectangle 16"/>
          <p:cNvSpPr/>
          <p:nvPr/>
        </p:nvSpPr>
        <p:spPr bwMode="auto">
          <a:xfrm>
            <a:off x="7983538" y="3403600"/>
            <a:ext cx="1066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200" b="1" cap="all" noProof="1">
                <a:solidFill>
                  <a:srgbClr val="262E31"/>
                </a:solidFill>
                <a:latin typeface="Montserrat Bold" charset="0"/>
                <a:ea typeface="MS PGothic" panose="020B0600070205080204" charset="-128"/>
                <a:cs typeface="Montserrat Bold" charset="0"/>
                <a:sym typeface="Montserrat Bold" charset="0"/>
              </a:rPr>
              <a:t>Bangkok</a:t>
            </a:r>
          </a:p>
        </p:txBody>
      </p:sp>
      <p:grpSp>
        <p:nvGrpSpPr>
          <p:cNvPr id="78866" name="Group 19"/>
          <p:cNvGrpSpPr>
            <a:grpSpLocks/>
          </p:cNvGrpSpPr>
          <p:nvPr/>
        </p:nvGrpSpPr>
        <p:grpSpPr bwMode="auto">
          <a:xfrm>
            <a:off x="8337550" y="2882900"/>
            <a:ext cx="361950" cy="461963"/>
            <a:chOff x="0" y="0"/>
            <a:chExt cx="454" cy="583"/>
          </a:xfrm>
        </p:grpSpPr>
        <p:sp>
          <p:nvSpPr>
            <p:cNvPr id="74769" name="AutoShape 17"/>
            <p:cNvSpPr/>
            <p:nvPr/>
          </p:nvSpPr>
          <p:spPr bwMode="auto">
            <a:xfrm>
              <a:off x="0" y="0"/>
              <a:ext cx="454" cy="583"/>
            </a:xfrm>
            <a:custGeom>
              <a:avLst/>
              <a:gdLst/>
              <a:ahLst/>
              <a:cxnLst/>
              <a:rect l="0" t="0" r="r" b="b"/>
              <a:pathLst>
                <a:path w="21600" h="21600">
                  <a:moveTo>
                    <a:pt x="21600" y="8372"/>
                  </a:moveTo>
                  <a:cubicBezTo>
                    <a:pt x="21600" y="15237"/>
                    <a:pt x="10800" y="21600"/>
                    <a:pt x="10800" y="21600"/>
                  </a:cubicBezTo>
                  <a:cubicBezTo>
                    <a:pt x="10800" y="21600"/>
                    <a:pt x="0" y="15237"/>
                    <a:pt x="0" y="8372"/>
                  </a:cubicBezTo>
                  <a:cubicBezTo>
                    <a:pt x="0" y="3748"/>
                    <a:pt x="4836" y="0"/>
                    <a:pt x="10800" y="0"/>
                  </a:cubicBezTo>
                  <a:cubicBezTo>
                    <a:pt x="16764" y="0"/>
                    <a:pt x="21600" y="3748"/>
                    <a:pt x="21600" y="8372"/>
                  </a:cubicBezTo>
                </a:path>
              </a:pathLst>
            </a:custGeom>
            <a:solidFill>
              <a:schemeClr val="accent6"/>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sp>
          <p:nvSpPr>
            <p:cNvPr id="74770" name="AutoShape 18"/>
            <p:cNvSpPr/>
            <p:nvPr/>
          </p:nvSpPr>
          <p:spPr bwMode="auto">
            <a:xfrm>
              <a:off x="68" y="66"/>
              <a:ext cx="321" cy="317"/>
            </a:xfrm>
            <a:custGeom>
              <a:avLst/>
              <a:gdLst/>
              <a:ahLst/>
              <a:cxnLst/>
              <a:rect l="0" t="0" r="r" b="b"/>
              <a:pathLst>
                <a:path w="21600" h="21600">
                  <a:moveTo>
                    <a:pt x="21600" y="10800"/>
                  </a:moveTo>
                  <a:cubicBezTo>
                    <a:pt x="21600" y="16764"/>
                    <a:pt x="16765" y="21600"/>
                    <a:pt x="10800" y="21600"/>
                  </a:cubicBezTo>
                  <a:cubicBezTo>
                    <a:pt x="4835" y="21600"/>
                    <a:pt x="0" y="16764"/>
                    <a:pt x="0" y="10800"/>
                  </a:cubicBezTo>
                  <a:cubicBezTo>
                    <a:pt x="0" y="4836"/>
                    <a:pt x="4835" y="0"/>
                    <a:pt x="10800" y="0"/>
                  </a:cubicBezTo>
                  <a:cubicBezTo>
                    <a:pt x="16765" y="0"/>
                    <a:pt x="21600" y="4836"/>
                    <a:pt x="21600" y="10800"/>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grpSp>
      <p:grpSp>
        <p:nvGrpSpPr>
          <p:cNvPr id="78869" name="Group 22"/>
          <p:cNvGrpSpPr>
            <a:grpSpLocks/>
          </p:cNvGrpSpPr>
          <p:nvPr/>
        </p:nvGrpSpPr>
        <p:grpSpPr bwMode="auto">
          <a:xfrm>
            <a:off x="5484813" y="2185988"/>
            <a:ext cx="361950" cy="463550"/>
            <a:chOff x="0" y="0"/>
            <a:chExt cx="454" cy="583"/>
          </a:xfrm>
        </p:grpSpPr>
        <p:sp>
          <p:nvSpPr>
            <p:cNvPr id="74772" name="AutoShape 20"/>
            <p:cNvSpPr/>
            <p:nvPr/>
          </p:nvSpPr>
          <p:spPr bwMode="auto">
            <a:xfrm>
              <a:off x="0" y="0"/>
              <a:ext cx="454" cy="583"/>
            </a:xfrm>
            <a:custGeom>
              <a:avLst/>
              <a:gdLst/>
              <a:ahLst/>
              <a:cxnLst/>
              <a:rect l="0" t="0" r="r" b="b"/>
              <a:pathLst>
                <a:path w="21600" h="21600">
                  <a:moveTo>
                    <a:pt x="21600" y="8372"/>
                  </a:moveTo>
                  <a:cubicBezTo>
                    <a:pt x="21600" y="15237"/>
                    <a:pt x="10800" y="21600"/>
                    <a:pt x="10800" y="21600"/>
                  </a:cubicBezTo>
                  <a:cubicBezTo>
                    <a:pt x="10800" y="21600"/>
                    <a:pt x="0" y="15237"/>
                    <a:pt x="0" y="8372"/>
                  </a:cubicBezTo>
                  <a:cubicBezTo>
                    <a:pt x="0" y="3748"/>
                    <a:pt x="4836" y="0"/>
                    <a:pt x="10800" y="0"/>
                  </a:cubicBezTo>
                  <a:cubicBezTo>
                    <a:pt x="16764" y="0"/>
                    <a:pt x="21600" y="3748"/>
                    <a:pt x="21600" y="8372"/>
                  </a:cubicBezTo>
                </a:path>
              </a:pathLst>
            </a:custGeom>
            <a:solidFill>
              <a:schemeClr val="accent6"/>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sp>
          <p:nvSpPr>
            <p:cNvPr id="74773" name="AutoShape 21"/>
            <p:cNvSpPr/>
            <p:nvPr/>
          </p:nvSpPr>
          <p:spPr bwMode="auto">
            <a:xfrm>
              <a:off x="68" y="66"/>
              <a:ext cx="321" cy="317"/>
            </a:xfrm>
            <a:custGeom>
              <a:avLst/>
              <a:gdLst/>
              <a:ahLst/>
              <a:cxnLst/>
              <a:rect l="0" t="0" r="r" b="b"/>
              <a:pathLst>
                <a:path w="21600" h="21600">
                  <a:moveTo>
                    <a:pt x="21600" y="10800"/>
                  </a:moveTo>
                  <a:cubicBezTo>
                    <a:pt x="21600" y="16764"/>
                    <a:pt x="16765" y="21600"/>
                    <a:pt x="10800" y="21600"/>
                  </a:cubicBezTo>
                  <a:cubicBezTo>
                    <a:pt x="4835" y="21600"/>
                    <a:pt x="0" y="16764"/>
                    <a:pt x="0" y="10800"/>
                  </a:cubicBezTo>
                  <a:cubicBezTo>
                    <a:pt x="0" y="4836"/>
                    <a:pt x="4835" y="0"/>
                    <a:pt x="10800" y="0"/>
                  </a:cubicBezTo>
                  <a:cubicBezTo>
                    <a:pt x="16765" y="0"/>
                    <a:pt x="21600" y="4836"/>
                    <a:pt x="21600" y="10800"/>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grpSp>
      <p:sp>
        <p:nvSpPr>
          <p:cNvPr id="74775" name="Rectangle 23"/>
          <p:cNvSpPr/>
          <p:nvPr/>
        </p:nvSpPr>
        <p:spPr bwMode="auto">
          <a:xfrm>
            <a:off x="5238750" y="2663825"/>
            <a:ext cx="863600"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200" b="1" cap="all" noProof="1">
                <a:solidFill>
                  <a:srgbClr val="262E31"/>
                </a:solidFill>
                <a:latin typeface="Montserrat Bold" charset="0"/>
                <a:ea typeface="MS PGothic" panose="020B0600070205080204" charset="-128"/>
                <a:cs typeface="Montserrat Bold" charset="0"/>
                <a:sym typeface="Montserrat Bold" charset="0"/>
              </a:rPr>
              <a:t>berlin</a:t>
            </a:r>
          </a:p>
        </p:txBody>
      </p:sp>
      <p:grpSp>
        <p:nvGrpSpPr>
          <p:cNvPr id="78873" name="Group 26"/>
          <p:cNvGrpSpPr>
            <a:grpSpLocks/>
          </p:cNvGrpSpPr>
          <p:nvPr/>
        </p:nvGrpSpPr>
        <p:grpSpPr bwMode="auto">
          <a:xfrm>
            <a:off x="9310688" y="2025650"/>
            <a:ext cx="360362" cy="463550"/>
            <a:chOff x="0" y="0"/>
            <a:chExt cx="454" cy="583"/>
          </a:xfrm>
        </p:grpSpPr>
        <p:sp>
          <p:nvSpPr>
            <p:cNvPr id="74776" name="AutoShape 24"/>
            <p:cNvSpPr/>
            <p:nvPr/>
          </p:nvSpPr>
          <p:spPr bwMode="auto">
            <a:xfrm>
              <a:off x="0" y="0"/>
              <a:ext cx="454" cy="583"/>
            </a:xfrm>
            <a:custGeom>
              <a:avLst/>
              <a:gdLst/>
              <a:ahLst/>
              <a:cxnLst/>
              <a:rect l="0" t="0" r="r" b="b"/>
              <a:pathLst>
                <a:path w="21600" h="21600">
                  <a:moveTo>
                    <a:pt x="21600" y="8372"/>
                  </a:moveTo>
                  <a:cubicBezTo>
                    <a:pt x="21600" y="15237"/>
                    <a:pt x="10800" y="21600"/>
                    <a:pt x="10800" y="21600"/>
                  </a:cubicBezTo>
                  <a:cubicBezTo>
                    <a:pt x="10800" y="21600"/>
                    <a:pt x="0" y="15237"/>
                    <a:pt x="0" y="8372"/>
                  </a:cubicBezTo>
                  <a:cubicBezTo>
                    <a:pt x="0" y="3748"/>
                    <a:pt x="4836" y="0"/>
                    <a:pt x="10800" y="0"/>
                  </a:cubicBezTo>
                  <a:cubicBezTo>
                    <a:pt x="16764" y="0"/>
                    <a:pt x="21600" y="3748"/>
                    <a:pt x="21600" y="8372"/>
                  </a:cubicBezTo>
                </a:path>
              </a:pathLst>
            </a:custGeom>
            <a:solidFill>
              <a:schemeClr val="accent6"/>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sp>
          <p:nvSpPr>
            <p:cNvPr id="74777" name="AutoShape 25"/>
            <p:cNvSpPr/>
            <p:nvPr/>
          </p:nvSpPr>
          <p:spPr bwMode="auto">
            <a:xfrm>
              <a:off x="68" y="74"/>
              <a:ext cx="320" cy="317"/>
            </a:xfrm>
            <a:custGeom>
              <a:avLst/>
              <a:gdLst/>
              <a:ahLst/>
              <a:cxnLst/>
              <a:rect l="0" t="0" r="r" b="b"/>
              <a:pathLst>
                <a:path w="21600" h="21600">
                  <a:moveTo>
                    <a:pt x="21600" y="10800"/>
                  </a:moveTo>
                  <a:cubicBezTo>
                    <a:pt x="21600" y="16764"/>
                    <a:pt x="16765" y="21600"/>
                    <a:pt x="10800" y="21600"/>
                  </a:cubicBezTo>
                  <a:cubicBezTo>
                    <a:pt x="4835" y="21600"/>
                    <a:pt x="0" y="16764"/>
                    <a:pt x="0" y="10800"/>
                  </a:cubicBezTo>
                  <a:cubicBezTo>
                    <a:pt x="0" y="4836"/>
                    <a:pt x="4835" y="0"/>
                    <a:pt x="10800" y="0"/>
                  </a:cubicBezTo>
                  <a:cubicBezTo>
                    <a:pt x="16765" y="0"/>
                    <a:pt x="21600" y="4836"/>
                    <a:pt x="21600" y="10800"/>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grpSp>
      <p:sp>
        <p:nvSpPr>
          <p:cNvPr id="74779" name="Rectangle 27"/>
          <p:cNvSpPr/>
          <p:nvPr/>
        </p:nvSpPr>
        <p:spPr bwMode="auto">
          <a:xfrm>
            <a:off x="9123363" y="2451100"/>
            <a:ext cx="738187"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200" b="1" cap="all" noProof="1">
                <a:solidFill>
                  <a:srgbClr val="262E31"/>
                </a:solidFill>
                <a:latin typeface="Montserrat Bold" charset="0"/>
                <a:ea typeface="MS PGothic" panose="020B0600070205080204" charset="-128"/>
                <a:cs typeface="Montserrat Bold" charset="0"/>
                <a:sym typeface="Montserrat Bold" charset="0"/>
              </a:rPr>
              <a:t>Beijing</a:t>
            </a:r>
          </a:p>
        </p:txBody>
      </p:sp>
      <p:sp>
        <p:nvSpPr>
          <p:cNvPr id="74780" name="Freeform 28"/>
          <p:cNvSpPr/>
          <p:nvPr/>
        </p:nvSpPr>
        <p:spPr bwMode="auto">
          <a:xfrm>
            <a:off x="2395538" y="1076325"/>
            <a:ext cx="7988300" cy="3498850"/>
          </a:xfrm>
          <a:custGeom>
            <a:avLst/>
            <a:gdLst>
              <a:gd name="T0" fmla="*/ 0 w 21600"/>
              <a:gd name="T1" fmla="*/ 11887 h 21600"/>
              <a:gd name="T2" fmla="*/ 10079 w 21600"/>
              <a:gd name="T3" fmla="*/ 0 h 21600"/>
              <a:gd name="T4" fmla="*/ 21600 w 21600"/>
              <a:gd name="T5" fmla="*/ 21600 h 21600"/>
            </a:gdLst>
            <a:ahLst/>
            <a:cxnLst>
              <a:cxn ang="0">
                <a:pos x="T0" y="T1"/>
              </a:cxn>
              <a:cxn ang="0">
                <a:pos x="T2" y="T3"/>
              </a:cxn>
              <a:cxn ang="0">
                <a:pos x="T4" y="T5"/>
              </a:cxn>
            </a:cxnLst>
            <a:rect l="0" t="0" r="r" b="b"/>
            <a:pathLst>
              <a:path w="21600" h="21600">
                <a:moveTo>
                  <a:pt x="0" y="11887"/>
                </a:moveTo>
                <a:cubicBezTo>
                  <a:pt x="0" y="11887"/>
                  <a:pt x="2699" y="0"/>
                  <a:pt x="10079" y="0"/>
                </a:cubicBezTo>
                <a:cubicBezTo>
                  <a:pt x="19465" y="0"/>
                  <a:pt x="21600" y="21600"/>
                  <a:pt x="21600" y="21600"/>
                </a:cubicBezTo>
              </a:path>
            </a:pathLst>
          </a:custGeom>
          <a:noFill/>
          <a:ln w="28575" cap="flat" cmpd="sng">
            <a:solidFill>
              <a:schemeClr val="accent1"/>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sp>
        <p:nvSpPr>
          <p:cNvPr id="74781" name="AutoShape 29"/>
          <p:cNvSpPr/>
          <p:nvPr/>
        </p:nvSpPr>
        <p:spPr bwMode="auto">
          <a:xfrm rot="5818022">
            <a:off x="6000750" y="873125"/>
            <a:ext cx="400050" cy="400050"/>
          </a:xfrm>
          <a:custGeom>
            <a:avLst/>
            <a:gdLst/>
            <a:ahLst/>
            <a:cxnLst/>
            <a:rect l="0" t="0" r="r" b="b"/>
            <a:pathLst>
              <a:path w="21569" h="21593">
                <a:moveTo>
                  <a:pt x="19190" y="10784"/>
                </a:moveTo>
                <a:lnTo>
                  <a:pt x="19154" y="9470"/>
                </a:lnTo>
                <a:lnTo>
                  <a:pt x="17828" y="9435"/>
                </a:lnTo>
                <a:lnTo>
                  <a:pt x="17844" y="10020"/>
                </a:lnTo>
                <a:lnTo>
                  <a:pt x="15954" y="8991"/>
                </a:lnTo>
                <a:lnTo>
                  <a:pt x="15920" y="7735"/>
                </a:lnTo>
                <a:lnTo>
                  <a:pt x="14592" y="7701"/>
                </a:lnTo>
                <a:lnTo>
                  <a:pt x="14607" y="8221"/>
                </a:lnTo>
                <a:lnTo>
                  <a:pt x="12191" y="6847"/>
                </a:lnTo>
                <a:lnTo>
                  <a:pt x="12078" y="2692"/>
                </a:lnTo>
                <a:cubicBezTo>
                  <a:pt x="11952" y="850"/>
                  <a:pt x="11078" y="430"/>
                  <a:pt x="10829" y="280"/>
                </a:cubicBezTo>
                <a:lnTo>
                  <a:pt x="10740" y="278"/>
                </a:lnTo>
                <a:lnTo>
                  <a:pt x="10676" y="276"/>
                </a:lnTo>
                <a:cubicBezTo>
                  <a:pt x="10419" y="333"/>
                  <a:pt x="9580" y="789"/>
                  <a:pt x="9630" y="2629"/>
                </a:cubicBezTo>
                <a:lnTo>
                  <a:pt x="9744" y="6784"/>
                </a:lnTo>
                <a:lnTo>
                  <a:pt x="7388" y="8035"/>
                </a:lnTo>
                <a:lnTo>
                  <a:pt x="7374" y="7514"/>
                </a:lnTo>
                <a:lnTo>
                  <a:pt x="6049" y="7480"/>
                </a:lnTo>
                <a:lnTo>
                  <a:pt x="6083" y="8736"/>
                </a:lnTo>
                <a:lnTo>
                  <a:pt x="4248" y="9749"/>
                </a:lnTo>
                <a:lnTo>
                  <a:pt x="4230" y="9084"/>
                </a:lnTo>
                <a:lnTo>
                  <a:pt x="2905" y="9050"/>
                </a:lnTo>
                <a:lnTo>
                  <a:pt x="2943" y="10427"/>
                </a:lnTo>
                <a:lnTo>
                  <a:pt x="323" y="11824"/>
                </a:lnTo>
                <a:lnTo>
                  <a:pt x="356" y="13014"/>
                </a:lnTo>
                <a:lnTo>
                  <a:pt x="6674" y="11065"/>
                </a:lnTo>
                <a:lnTo>
                  <a:pt x="9863" y="11148"/>
                </a:lnTo>
                <a:cubicBezTo>
                  <a:pt x="9876" y="11609"/>
                  <a:pt x="9885" y="11942"/>
                  <a:pt x="9885" y="11942"/>
                </a:cubicBezTo>
                <a:lnTo>
                  <a:pt x="10639" y="17829"/>
                </a:lnTo>
                <a:lnTo>
                  <a:pt x="7386" y="20182"/>
                </a:lnTo>
                <a:lnTo>
                  <a:pt x="7477" y="21167"/>
                </a:lnTo>
                <a:lnTo>
                  <a:pt x="11151" y="20011"/>
                </a:lnTo>
                <a:lnTo>
                  <a:pt x="11201" y="21867"/>
                </a:lnTo>
                <a:lnTo>
                  <a:pt x="11548" y="21876"/>
                </a:lnTo>
                <a:lnTo>
                  <a:pt x="11497" y="20020"/>
                </a:lnTo>
                <a:lnTo>
                  <a:pt x="15302" y="21308"/>
                </a:lnTo>
                <a:lnTo>
                  <a:pt x="15277" y="20386"/>
                </a:lnTo>
                <a:lnTo>
                  <a:pt x="11953" y="17863"/>
                </a:lnTo>
                <a:lnTo>
                  <a:pt x="12332" y="12005"/>
                </a:lnTo>
                <a:cubicBezTo>
                  <a:pt x="12332" y="12005"/>
                  <a:pt x="12323" y="11672"/>
                  <a:pt x="12309" y="11154"/>
                </a:cubicBezTo>
                <a:lnTo>
                  <a:pt x="15489" y="11236"/>
                </a:lnTo>
                <a:lnTo>
                  <a:pt x="21923" y="13507"/>
                </a:lnTo>
                <a:lnTo>
                  <a:pt x="21890" y="12317"/>
                </a:lnTo>
                <a:cubicBezTo>
                  <a:pt x="21890" y="12317"/>
                  <a:pt x="19190" y="10784"/>
                  <a:pt x="19190" y="10784"/>
                </a:cubicBezTo>
                <a:close/>
                <a:moveTo>
                  <a:pt x="19190" y="10784"/>
                </a:moveTo>
              </a:path>
            </a:pathLst>
          </a:custGeom>
          <a:solidFill>
            <a:schemeClr val="accent6"/>
          </a:solidFill>
          <a:ln>
            <a:noFill/>
          </a:ln>
        </p:spPr>
        <p:txBody>
          <a:bodyPr lIns="0" tIns="0" rIns="0" bIns="0"/>
          <a:lstStyle/>
          <a:p>
            <a:pPr algn="ctr"/>
            <a:endParaRPr lang="en-US" sz="2800" noProof="1">
              <a:solidFill>
                <a:srgbClr val="000000"/>
              </a:solidFill>
              <a:latin typeface="Open Sans Light"/>
              <a:sym typeface="Helvetica Neue UltraLight" charset="0"/>
            </a:endParaRPr>
          </a:p>
        </p:txBody>
      </p:sp>
      <p:sp>
        <p:nvSpPr>
          <p:cNvPr id="74782" name="Rectangle 30"/>
          <p:cNvSpPr/>
          <p:nvPr/>
        </p:nvSpPr>
        <p:spPr bwMode="auto">
          <a:xfrm>
            <a:off x="1393825" y="3163888"/>
            <a:ext cx="1865313"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200" b="1" cap="all" noProof="1">
                <a:solidFill>
                  <a:srgbClr val="262E31"/>
                </a:solidFill>
                <a:latin typeface="Montserrat Bold" charset="0"/>
                <a:ea typeface="MS PGothic" panose="020B0600070205080204" charset="-128"/>
                <a:cs typeface="Montserrat Bold" charset="0"/>
                <a:sym typeface="Montserrat Bold" charset="0"/>
              </a:rPr>
              <a:t>Los Angeles </a:t>
            </a:r>
          </a:p>
        </p:txBody>
      </p:sp>
      <p:sp>
        <p:nvSpPr>
          <p:cNvPr id="74783" name="AutoShape 31"/>
          <p:cNvSpPr/>
          <p:nvPr/>
        </p:nvSpPr>
        <p:spPr bwMode="auto">
          <a:xfrm>
            <a:off x="1630363" y="3506788"/>
            <a:ext cx="1387475" cy="255587"/>
          </a:xfrm>
          <a:prstGeom prst="roundRect">
            <a:avLst>
              <a:gd name="adj" fmla="val 8778"/>
            </a:avLst>
          </a:prstGeom>
          <a:solidFill>
            <a:schemeClr val="accent6"/>
          </a:solidFill>
          <a:ln>
            <a:noFill/>
          </a:ln>
        </p:spPr>
        <p:txBody>
          <a:bodyPr lIns="0" tIns="0" rIns="0" bIns="0"/>
          <a:lstStyle/>
          <a:p>
            <a:pPr algn="ctr"/>
            <a:endParaRPr lang="en-US" sz="2800" b="1" cap="all" noProof="1">
              <a:solidFill>
                <a:srgbClr val="000000"/>
              </a:solidFill>
              <a:latin typeface="Open Sans Light"/>
              <a:sym typeface="Helvetica Neue UltraLight" charset="0"/>
            </a:endParaRPr>
          </a:p>
        </p:txBody>
      </p:sp>
      <p:sp>
        <p:nvSpPr>
          <p:cNvPr id="74784" name="Rectangle 32"/>
          <p:cNvSpPr/>
          <p:nvPr/>
        </p:nvSpPr>
        <p:spPr bwMode="auto">
          <a:xfrm>
            <a:off x="1719263" y="3454400"/>
            <a:ext cx="1216025"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100" b="1" cap="all" noProof="1">
                <a:solidFill>
                  <a:srgbClr val="FFFFFF"/>
                </a:solidFill>
                <a:latin typeface="Montserrat Bold" charset="0"/>
                <a:ea typeface="MS PGothic" panose="020B0600070205080204" charset="-128"/>
                <a:cs typeface="Montserrat Bold" charset="0"/>
                <a:sym typeface="Montserrat Bold" charset="0"/>
              </a:rPr>
              <a:t>Headquarter</a:t>
            </a:r>
          </a:p>
        </p:txBody>
      </p:sp>
      <p:grpSp>
        <p:nvGrpSpPr>
          <p:cNvPr id="78882" name="Group 35"/>
          <p:cNvGrpSpPr>
            <a:grpSpLocks/>
          </p:cNvGrpSpPr>
          <p:nvPr/>
        </p:nvGrpSpPr>
        <p:grpSpPr bwMode="auto">
          <a:xfrm>
            <a:off x="2147888" y="2754313"/>
            <a:ext cx="360362" cy="463550"/>
            <a:chOff x="0" y="0"/>
            <a:chExt cx="454" cy="583"/>
          </a:xfrm>
        </p:grpSpPr>
        <p:sp>
          <p:nvSpPr>
            <p:cNvPr id="74785" name="AutoShape 33"/>
            <p:cNvSpPr/>
            <p:nvPr/>
          </p:nvSpPr>
          <p:spPr bwMode="auto">
            <a:xfrm>
              <a:off x="0" y="0"/>
              <a:ext cx="454" cy="583"/>
            </a:xfrm>
            <a:custGeom>
              <a:avLst/>
              <a:gdLst/>
              <a:ahLst/>
              <a:cxnLst/>
              <a:rect l="0" t="0" r="r" b="b"/>
              <a:pathLst>
                <a:path w="21600" h="21600">
                  <a:moveTo>
                    <a:pt x="21600" y="8372"/>
                  </a:moveTo>
                  <a:cubicBezTo>
                    <a:pt x="21600" y="15237"/>
                    <a:pt x="10800" y="21600"/>
                    <a:pt x="10800" y="21600"/>
                  </a:cubicBezTo>
                  <a:cubicBezTo>
                    <a:pt x="10800" y="21600"/>
                    <a:pt x="0" y="15237"/>
                    <a:pt x="0" y="8372"/>
                  </a:cubicBezTo>
                  <a:cubicBezTo>
                    <a:pt x="0" y="3748"/>
                    <a:pt x="4836" y="0"/>
                    <a:pt x="10800" y="0"/>
                  </a:cubicBezTo>
                  <a:cubicBezTo>
                    <a:pt x="16764" y="0"/>
                    <a:pt x="21600" y="3748"/>
                    <a:pt x="21600" y="8372"/>
                  </a:cubicBezTo>
                </a:path>
              </a:pathLst>
            </a:custGeom>
            <a:solidFill>
              <a:schemeClr val="accent6"/>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sp>
          <p:nvSpPr>
            <p:cNvPr id="74786" name="AutoShape 34"/>
            <p:cNvSpPr/>
            <p:nvPr/>
          </p:nvSpPr>
          <p:spPr bwMode="auto">
            <a:xfrm>
              <a:off x="68" y="66"/>
              <a:ext cx="320" cy="317"/>
            </a:xfrm>
            <a:custGeom>
              <a:avLst/>
              <a:gdLst/>
              <a:ahLst/>
              <a:cxnLst/>
              <a:rect l="0" t="0" r="r" b="b"/>
              <a:pathLst>
                <a:path w="21600" h="21600">
                  <a:moveTo>
                    <a:pt x="21600" y="10800"/>
                  </a:moveTo>
                  <a:cubicBezTo>
                    <a:pt x="21600" y="16764"/>
                    <a:pt x="16765" y="21600"/>
                    <a:pt x="10800" y="21600"/>
                  </a:cubicBezTo>
                  <a:cubicBezTo>
                    <a:pt x="4835" y="21600"/>
                    <a:pt x="0" y="16764"/>
                    <a:pt x="0" y="10800"/>
                  </a:cubicBezTo>
                  <a:cubicBezTo>
                    <a:pt x="0" y="4836"/>
                    <a:pt x="4835" y="0"/>
                    <a:pt x="10800" y="0"/>
                  </a:cubicBezTo>
                  <a:cubicBezTo>
                    <a:pt x="16765" y="0"/>
                    <a:pt x="21600" y="4836"/>
                    <a:pt x="21600" y="10800"/>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grpSp>
      <p:sp>
        <p:nvSpPr>
          <p:cNvPr id="74788" name="Rectangle 36"/>
          <p:cNvSpPr/>
          <p:nvPr/>
        </p:nvSpPr>
        <p:spPr bwMode="auto">
          <a:xfrm>
            <a:off x="4956175" y="2535238"/>
            <a:ext cx="88582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200" b="1" cap="all" noProof="1">
                <a:solidFill>
                  <a:srgbClr val="262E31"/>
                </a:solidFill>
                <a:latin typeface="Montserrat Bold" charset="0"/>
                <a:ea typeface="MS PGothic" panose="020B0600070205080204" charset="-128"/>
                <a:cs typeface="Montserrat Bold" charset="0"/>
                <a:sym typeface="Montserrat Bold" charset="0"/>
              </a:rPr>
              <a:t>London</a:t>
            </a:r>
          </a:p>
        </p:txBody>
      </p:sp>
      <p:grpSp>
        <p:nvGrpSpPr>
          <p:cNvPr id="78886" name="Group 39"/>
          <p:cNvGrpSpPr>
            <a:grpSpLocks/>
          </p:cNvGrpSpPr>
          <p:nvPr/>
        </p:nvGrpSpPr>
        <p:grpSpPr bwMode="auto">
          <a:xfrm>
            <a:off x="5213350" y="2081213"/>
            <a:ext cx="360363" cy="463550"/>
            <a:chOff x="0" y="0"/>
            <a:chExt cx="454" cy="583"/>
          </a:xfrm>
        </p:grpSpPr>
        <p:sp>
          <p:nvSpPr>
            <p:cNvPr id="74789" name="AutoShape 37"/>
            <p:cNvSpPr/>
            <p:nvPr/>
          </p:nvSpPr>
          <p:spPr bwMode="auto">
            <a:xfrm>
              <a:off x="0" y="0"/>
              <a:ext cx="454" cy="583"/>
            </a:xfrm>
            <a:custGeom>
              <a:avLst/>
              <a:gdLst/>
              <a:ahLst/>
              <a:cxnLst/>
              <a:rect l="0" t="0" r="r" b="b"/>
              <a:pathLst>
                <a:path w="21600" h="21600">
                  <a:moveTo>
                    <a:pt x="21600" y="8372"/>
                  </a:moveTo>
                  <a:cubicBezTo>
                    <a:pt x="21600" y="15237"/>
                    <a:pt x="10800" y="21600"/>
                    <a:pt x="10800" y="21600"/>
                  </a:cubicBezTo>
                  <a:cubicBezTo>
                    <a:pt x="10800" y="21600"/>
                    <a:pt x="0" y="15237"/>
                    <a:pt x="0" y="8372"/>
                  </a:cubicBezTo>
                  <a:cubicBezTo>
                    <a:pt x="0" y="3748"/>
                    <a:pt x="4836" y="0"/>
                    <a:pt x="10800" y="0"/>
                  </a:cubicBezTo>
                  <a:cubicBezTo>
                    <a:pt x="16764" y="0"/>
                    <a:pt x="21600" y="3748"/>
                    <a:pt x="21600" y="8372"/>
                  </a:cubicBezTo>
                </a:path>
              </a:pathLst>
            </a:custGeom>
            <a:solidFill>
              <a:schemeClr val="accent6"/>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sp>
          <p:nvSpPr>
            <p:cNvPr id="74790" name="AutoShape 38"/>
            <p:cNvSpPr/>
            <p:nvPr/>
          </p:nvSpPr>
          <p:spPr bwMode="auto">
            <a:xfrm>
              <a:off x="68" y="66"/>
              <a:ext cx="320" cy="317"/>
            </a:xfrm>
            <a:custGeom>
              <a:avLst/>
              <a:gdLst/>
              <a:ahLst/>
              <a:cxnLst/>
              <a:rect l="0" t="0" r="r" b="b"/>
              <a:pathLst>
                <a:path w="21600" h="21600">
                  <a:moveTo>
                    <a:pt x="21600" y="10800"/>
                  </a:moveTo>
                  <a:cubicBezTo>
                    <a:pt x="21600" y="16764"/>
                    <a:pt x="16765" y="21600"/>
                    <a:pt x="10800" y="21600"/>
                  </a:cubicBezTo>
                  <a:cubicBezTo>
                    <a:pt x="4835" y="21600"/>
                    <a:pt x="0" y="16764"/>
                    <a:pt x="0" y="10800"/>
                  </a:cubicBezTo>
                  <a:cubicBezTo>
                    <a:pt x="0" y="4836"/>
                    <a:pt x="4835" y="0"/>
                    <a:pt x="10800" y="0"/>
                  </a:cubicBezTo>
                  <a:cubicBezTo>
                    <a:pt x="16765" y="0"/>
                    <a:pt x="21600" y="4836"/>
                    <a:pt x="21600" y="10800"/>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grpSp>
      <p:sp>
        <p:nvSpPr>
          <p:cNvPr id="74792" name="Rectangle 40"/>
          <p:cNvSpPr/>
          <p:nvPr/>
        </p:nvSpPr>
        <p:spPr bwMode="auto">
          <a:xfrm>
            <a:off x="9923463" y="4424363"/>
            <a:ext cx="862012"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200" b="1" cap="all" noProof="1">
                <a:solidFill>
                  <a:srgbClr val="262E31"/>
                </a:solidFill>
                <a:latin typeface="Montserrat Bold" charset="0"/>
                <a:ea typeface="MS PGothic" panose="020B0600070205080204" charset="-128"/>
                <a:cs typeface="Montserrat Bold" charset="0"/>
                <a:sym typeface="Montserrat Bold" charset="0"/>
              </a:rPr>
              <a:t>Sydney</a:t>
            </a:r>
          </a:p>
        </p:txBody>
      </p:sp>
      <p:grpSp>
        <p:nvGrpSpPr>
          <p:cNvPr id="78890" name="Group 43"/>
          <p:cNvGrpSpPr>
            <a:grpSpLocks/>
          </p:cNvGrpSpPr>
          <p:nvPr/>
        </p:nvGrpSpPr>
        <p:grpSpPr bwMode="auto">
          <a:xfrm>
            <a:off x="10169525" y="4003675"/>
            <a:ext cx="360363" cy="463550"/>
            <a:chOff x="0" y="0"/>
            <a:chExt cx="454" cy="583"/>
          </a:xfrm>
        </p:grpSpPr>
        <p:sp>
          <p:nvSpPr>
            <p:cNvPr id="74793" name="AutoShape 41"/>
            <p:cNvSpPr/>
            <p:nvPr/>
          </p:nvSpPr>
          <p:spPr bwMode="auto">
            <a:xfrm>
              <a:off x="0" y="0"/>
              <a:ext cx="454" cy="583"/>
            </a:xfrm>
            <a:custGeom>
              <a:avLst/>
              <a:gdLst/>
              <a:ahLst/>
              <a:cxnLst/>
              <a:rect l="0" t="0" r="r" b="b"/>
              <a:pathLst>
                <a:path w="21600" h="21600">
                  <a:moveTo>
                    <a:pt x="21600" y="8372"/>
                  </a:moveTo>
                  <a:cubicBezTo>
                    <a:pt x="21600" y="15237"/>
                    <a:pt x="10800" y="21600"/>
                    <a:pt x="10800" y="21600"/>
                  </a:cubicBezTo>
                  <a:cubicBezTo>
                    <a:pt x="10800" y="21600"/>
                    <a:pt x="0" y="15237"/>
                    <a:pt x="0" y="8372"/>
                  </a:cubicBezTo>
                  <a:cubicBezTo>
                    <a:pt x="0" y="3748"/>
                    <a:pt x="4836" y="0"/>
                    <a:pt x="10800" y="0"/>
                  </a:cubicBezTo>
                  <a:cubicBezTo>
                    <a:pt x="16764" y="0"/>
                    <a:pt x="21600" y="3748"/>
                    <a:pt x="21600" y="8372"/>
                  </a:cubicBezTo>
                </a:path>
              </a:pathLst>
            </a:custGeom>
            <a:solidFill>
              <a:schemeClr val="accent6"/>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sp>
          <p:nvSpPr>
            <p:cNvPr id="74794" name="AutoShape 42"/>
            <p:cNvSpPr/>
            <p:nvPr/>
          </p:nvSpPr>
          <p:spPr bwMode="auto">
            <a:xfrm>
              <a:off x="68" y="82"/>
              <a:ext cx="320" cy="317"/>
            </a:xfrm>
            <a:custGeom>
              <a:avLst/>
              <a:gdLst/>
              <a:ahLst/>
              <a:cxnLst/>
              <a:rect l="0" t="0" r="r" b="b"/>
              <a:pathLst>
                <a:path w="21600" h="21600">
                  <a:moveTo>
                    <a:pt x="21600" y="10800"/>
                  </a:moveTo>
                  <a:cubicBezTo>
                    <a:pt x="21600" y="16764"/>
                    <a:pt x="16765" y="21600"/>
                    <a:pt x="10800" y="21600"/>
                  </a:cubicBezTo>
                  <a:cubicBezTo>
                    <a:pt x="4835" y="21600"/>
                    <a:pt x="0" y="16764"/>
                    <a:pt x="0" y="10800"/>
                  </a:cubicBezTo>
                  <a:cubicBezTo>
                    <a:pt x="0" y="4836"/>
                    <a:pt x="4835" y="0"/>
                    <a:pt x="10800" y="0"/>
                  </a:cubicBezTo>
                  <a:cubicBezTo>
                    <a:pt x="16765" y="0"/>
                    <a:pt x="21600" y="4836"/>
                    <a:pt x="21600" y="10800"/>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grpSp>
      <p:sp>
        <p:nvSpPr>
          <p:cNvPr id="74796" name="Rectangle 44"/>
          <p:cNvSpPr/>
          <p:nvPr/>
        </p:nvSpPr>
        <p:spPr bwMode="auto">
          <a:xfrm>
            <a:off x="2635250" y="2998788"/>
            <a:ext cx="15144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200" b="1" cap="all" noProof="1">
                <a:solidFill>
                  <a:srgbClr val="262E31"/>
                </a:solidFill>
                <a:latin typeface="Montserrat Bold" charset="0"/>
                <a:ea typeface="MS PGothic" panose="020B0600070205080204" charset="-128"/>
                <a:cs typeface="Montserrat Bold" charset="0"/>
                <a:sym typeface="Montserrat Bold" charset="0"/>
              </a:rPr>
              <a:t>new york</a:t>
            </a:r>
          </a:p>
        </p:txBody>
      </p:sp>
      <p:grpSp>
        <p:nvGrpSpPr>
          <p:cNvPr id="78894" name="Group 47"/>
          <p:cNvGrpSpPr>
            <a:grpSpLocks/>
          </p:cNvGrpSpPr>
          <p:nvPr/>
        </p:nvGrpSpPr>
        <p:grpSpPr bwMode="auto">
          <a:xfrm>
            <a:off x="3209925" y="2547938"/>
            <a:ext cx="360363" cy="463550"/>
            <a:chOff x="0" y="0"/>
            <a:chExt cx="454" cy="583"/>
          </a:xfrm>
        </p:grpSpPr>
        <p:sp>
          <p:nvSpPr>
            <p:cNvPr id="74797" name="AutoShape 45"/>
            <p:cNvSpPr/>
            <p:nvPr/>
          </p:nvSpPr>
          <p:spPr bwMode="auto">
            <a:xfrm>
              <a:off x="0" y="0"/>
              <a:ext cx="454" cy="583"/>
            </a:xfrm>
            <a:custGeom>
              <a:avLst/>
              <a:gdLst/>
              <a:ahLst/>
              <a:cxnLst/>
              <a:rect l="0" t="0" r="r" b="b"/>
              <a:pathLst>
                <a:path w="21600" h="21600">
                  <a:moveTo>
                    <a:pt x="21600" y="8372"/>
                  </a:moveTo>
                  <a:cubicBezTo>
                    <a:pt x="21600" y="15237"/>
                    <a:pt x="10800" y="21600"/>
                    <a:pt x="10800" y="21600"/>
                  </a:cubicBezTo>
                  <a:cubicBezTo>
                    <a:pt x="10800" y="21600"/>
                    <a:pt x="0" y="15237"/>
                    <a:pt x="0" y="8372"/>
                  </a:cubicBezTo>
                  <a:cubicBezTo>
                    <a:pt x="0" y="3748"/>
                    <a:pt x="4836" y="0"/>
                    <a:pt x="10800" y="0"/>
                  </a:cubicBezTo>
                  <a:cubicBezTo>
                    <a:pt x="16764" y="0"/>
                    <a:pt x="21600" y="3748"/>
                    <a:pt x="21600" y="8372"/>
                  </a:cubicBezTo>
                </a:path>
              </a:pathLst>
            </a:custGeom>
            <a:solidFill>
              <a:schemeClr val="accent6"/>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sp>
          <p:nvSpPr>
            <p:cNvPr id="74798" name="AutoShape 46"/>
            <p:cNvSpPr/>
            <p:nvPr/>
          </p:nvSpPr>
          <p:spPr bwMode="auto">
            <a:xfrm>
              <a:off x="68" y="66"/>
              <a:ext cx="320" cy="317"/>
            </a:xfrm>
            <a:custGeom>
              <a:avLst/>
              <a:gdLst/>
              <a:ahLst/>
              <a:cxnLst/>
              <a:rect l="0" t="0" r="r" b="b"/>
              <a:pathLst>
                <a:path w="21600" h="21600">
                  <a:moveTo>
                    <a:pt x="21600" y="10800"/>
                  </a:moveTo>
                  <a:cubicBezTo>
                    <a:pt x="21600" y="16764"/>
                    <a:pt x="16765" y="21600"/>
                    <a:pt x="10800" y="21600"/>
                  </a:cubicBezTo>
                  <a:cubicBezTo>
                    <a:pt x="4835" y="21600"/>
                    <a:pt x="0" y="16764"/>
                    <a:pt x="0" y="10800"/>
                  </a:cubicBezTo>
                  <a:cubicBezTo>
                    <a:pt x="0" y="4836"/>
                    <a:pt x="4835" y="0"/>
                    <a:pt x="10800" y="0"/>
                  </a:cubicBezTo>
                  <a:cubicBezTo>
                    <a:pt x="16765" y="0"/>
                    <a:pt x="21600" y="4836"/>
                    <a:pt x="21600" y="10800"/>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grpSp>
      <p:sp>
        <p:nvSpPr>
          <p:cNvPr id="74800" name="Rectangle 48"/>
          <p:cNvSpPr/>
          <p:nvPr/>
        </p:nvSpPr>
        <p:spPr bwMode="auto">
          <a:xfrm>
            <a:off x="2768600" y="2681288"/>
            <a:ext cx="15144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200" b="1" cap="all" noProof="1">
                <a:solidFill>
                  <a:srgbClr val="262E31"/>
                </a:solidFill>
                <a:latin typeface="Montserrat Bold" charset="0"/>
                <a:ea typeface="MS PGothic" panose="020B0600070205080204" charset="-128"/>
                <a:cs typeface="Montserrat Bold" charset="0"/>
                <a:sym typeface="Montserrat Bold" charset="0"/>
              </a:rPr>
              <a:t>toronto</a:t>
            </a:r>
          </a:p>
        </p:txBody>
      </p:sp>
      <p:grpSp>
        <p:nvGrpSpPr>
          <p:cNvPr id="78898" name="Group 51"/>
          <p:cNvGrpSpPr>
            <a:grpSpLocks/>
          </p:cNvGrpSpPr>
          <p:nvPr/>
        </p:nvGrpSpPr>
        <p:grpSpPr bwMode="auto">
          <a:xfrm>
            <a:off x="3343275" y="2287588"/>
            <a:ext cx="360363" cy="463550"/>
            <a:chOff x="0" y="0"/>
            <a:chExt cx="454" cy="583"/>
          </a:xfrm>
        </p:grpSpPr>
        <p:sp>
          <p:nvSpPr>
            <p:cNvPr id="74801" name="AutoShape 49"/>
            <p:cNvSpPr/>
            <p:nvPr/>
          </p:nvSpPr>
          <p:spPr bwMode="auto">
            <a:xfrm>
              <a:off x="0" y="0"/>
              <a:ext cx="454" cy="583"/>
            </a:xfrm>
            <a:custGeom>
              <a:avLst/>
              <a:gdLst/>
              <a:ahLst/>
              <a:cxnLst/>
              <a:rect l="0" t="0" r="r" b="b"/>
              <a:pathLst>
                <a:path w="21600" h="21600">
                  <a:moveTo>
                    <a:pt x="21600" y="8372"/>
                  </a:moveTo>
                  <a:cubicBezTo>
                    <a:pt x="21600" y="15237"/>
                    <a:pt x="10800" y="21600"/>
                    <a:pt x="10800" y="21600"/>
                  </a:cubicBezTo>
                  <a:cubicBezTo>
                    <a:pt x="10800" y="21600"/>
                    <a:pt x="0" y="15237"/>
                    <a:pt x="0" y="8372"/>
                  </a:cubicBezTo>
                  <a:cubicBezTo>
                    <a:pt x="0" y="3748"/>
                    <a:pt x="4836" y="0"/>
                    <a:pt x="10800" y="0"/>
                  </a:cubicBezTo>
                  <a:cubicBezTo>
                    <a:pt x="16764" y="0"/>
                    <a:pt x="21600" y="3748"/>
                    <a:pt x="21600" y="8372"/>
                  </a:cubicBezTo>
                </a:path>
              </a:pathLst>
            </a:custGeom>
            <a:solidFill>
              <a:schemeClr val="accent6"/>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sp>
          <p:nvSpPr>
            <p:cNvPr id="74802" name="AutoShape 50"/>
            <p:cNvSpPr/>
            <p:nvPr/>
          </p:nvSpPr>
          <p:spPr bwMode="auto">
            <a:xfrm>
              <a:off x="68" y="66"/>
              <a:ext cx="320" cy="317"/>
            </a:xfrm>
            <a:custGeom>
              <a:avLst/>
              <a:gdLst/>
              <a:ahLst/>
              <a:cxnLst/>
              <a:rect l="0" t="0" r="r" b="b"/>
              <a:pathLst>
                <a:path w="21600" h="21600">
                  <a:moveTo>
                    <a:pt x="21600" y="10800"/>
                  </a:moveTo>
                  <a:cubicBezTo>
                    <a:pt x="21600" y="16764"/>
                    <a:pt x="16765" y="21600"/>
                    <a:pt x="10800" y="21600"/>
                  </a:cubicBezTo>
                  <a:cubicBezTo>
                    <a:pt x="4835" y="21600"/>
                    <a:pt x="0" y="16764"/>
                    <a:pt x="0" y="10800"/>
                  </a:cubicBezTo>
                  <a:cubicBezTo>
                    <a:pt x="0" y="4836"/>
                    <a:pt x="4835" y="0"/>
                    <a:pt x="10800" y="0"/>
                  </a:cubicBezTo>
                  <a:cubicBezTo>
                    <a:pt x="16765" y="0"/>
                    <a:pt x="21600" y="4836"/>
                    <a:pt x="21600" y="10800"/>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endParaRPr lang="en-US" sz="2800" b="1" cap="all" noProof="1">
                <a:solidFill>
                  <a:srgbClr val="000000"/>
                </a:solidFill>
                <a:latin typeface="Open Sans Light"/>
                <a:sym typeface="Helvetica Neue UltraLight" charset="0"/>
              </a:endParaRPr>
            </a:p>
          </p:txBody>
        </p:sp>
      </p:grpSp>
      <p:sp>
        <p:nvSpPr>
          <p:cNvPr id="78901" name="Rectangle 52"/>
          <p:cNvSpPr>
            <a:spLocks noChangeArrowheads="1"/>
          </p:cNvSpPr>
          <p:nvPr/>
        </p:nvSpPr>
        <p:spPr bwMode="auto">
          <a:xfrm>
            <a:off x="307975" y="5711825"/>
            <a:ext cx="11579225"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just">
              <a:lnSpc>
                <a:spcPct val="130000"/>
              </a:lnSpc>
            </a:pPr>
            <a:r>
              <a:rPr lang="en-US" altLang="zh-CN" sz="1200">
                <a:solidFill>
                  <a:srgbClr val="FFFFFF"/>
                </a:solidFill>
                <a:latin typeface="Open Sans" pitchFamily="34" charset="0"/>
                <a:ea typeface="MS PGothic" panose="020B0600070205080204" pitchFamily="34" charset="-128"/>
                <a:sym typeface="Open Sans" pitchFamily="34" charset="0"/>
              </a:rPr>
              <a:t>Pellentesque quis pretium nisi, viverra vestibulum felis. Ut id vulputate ligula, vel auctor risus. Mauris et mollis nunc, quis tempor erat. Nam vel velit sit amet leo pellentesque tristique ac nec dui. </a:t>
            </a:r>
            <a:r>
              <a:rPr lang="en-US" altLang="zh-CN" sz="1200">
                <a:solidFill>
                  <a:srgbClr val="FFFFFF"/>
                </a:solidFill>
                <a:latin typeface="Open Sans Italic" charset="0"/>
                <a:ea typeface="MS PGothic" panose="020B0600070205080204" pitchFamily="34" charset="-128"/>
                <a:sym typeface="Open Sans Italic" charset="0"/>
              </a:rPr>
              <a:t>Vestibulum ante ipsum primis in faucibus orci luctus et ultrices posuere cubilia Curae;</a:t>
            </a:r>
            <a:r>
              <a:rPr lang="en-US" altLang="zh-CN" sz="1200">
                <a:solidFill>
                  <a:srgbClr val="FFFFFF"/>
                </a:solidFill>
                <a:latin typeface="Open Sans" pitchFamily="34" charset="0"/>
                <a:ea typeface="MS PGothic" panose="020B0600070205080204" pitchFamily="34" charset="-128"/>
                <a:sym typeface="Open Sans" pitchFamily="34" charset="0"/>
              </a:rPr>
              <a:t> Nam eu odio ornare massa fermentum pulvinar. Proin dictum mi in est scelerisque, a elementum sapien tristique. Ut tristique suscipit dui. </a:t>
            </a:r>
          </a:p>
        </p:txBody>
      </p:sp>
    </p:spTree>
  </p:cSld>
  <p:clrMapOvr>
    <a:masterClrMapping/>
  </p:clrMapOvr>
  <p:transition spd="slow" advTm="1600">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1"/>
          <p:cNvSpPr/>
          <p:nvPr/>
        </p:nvSpPr>
        <p:spPr bwMode="auto">
          <a:xfrm>
            <a:off x="-18258" y="-1"/>
            <a:ext cx="12209464" cy="6858001"/>
          </a:xfrm>
          <a:prstGeom prst="rect">
            <a:avLst/>
          </a:prstGeom>
          <a:blipFill dpi="0" rotWithShape="0">
            <a:blip r:embed="rId3">
              <a:alphaModFix amt="16000"/>
            </a:blip>
            <a:srcRect/>
            <a:stretch>
              <a:fillRect t="-39016" b="-39016"/>
            </a:stretch>
          </a:blipFill>
          <a:ln>
            <a:noFill/>
          </a:ln>
          <a:extLst>
            <a:ext uri="{91240B29-F687-4F45-9708-019B960494DF}">
              <a14:hiddenLine xmlns:a14="http://schemas.microsoft.com/office/drawing/2010/main" w="25400">
                <a:solidFill>
                  <a:schemeClr val="tx1">
                    <a:alpha val="15999"/>
                  </a:schemeClr>
                </a:solidFill>
                <a:miter lim="800000"/>
                <a:headEnd type="none" w="med" len="med"/>
                <a:tailEnd type="none" w="med" len="med"/>
              </a14:hiddenLine>
            </a:ext>
          </a:extLst>
        </p:spPr>
        <p:txBody>
          <a:bodyPr lIns="0" tIns="0" rIns="0" bIns="0"/>
          <a:lstStyle/>
          <a:p>
            <a:pPr algn="ctr"/>
            <a:endParaRPr lang="en-US" sz="2800" noProof="1">
              <a:solidFill>
                <a:srgbClr val="000000"/>
              </a:solidFill>
              <a:latin typeface="Open Sans Light"/>
              <a:sym typeface="Helvetica Neue UltraLight" charset="0"/>
            </a:endParaRPr>
          </a:p>
        </p:txBody>
      </p:sp>
      <p:sp>
        <p:nvSpPr>
          <p:cNvPr id="80898" name="Rectangle 2"/>
          <p:cNvSpPr>
            <a:spLocks noChangeArrowheads="1"/>
          </p:cNvSpPr>
          <p:nvPr/>
        </p:nvSpPr>
        <p:spPr bwMode="auto">
          <a:xfrm>
            <a:off x="4114800" y="1482725"/>
            <a:ext cx="4184650" cy="36988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ctr"/>
            <a:endParaRPr lang="en-US" altLang="zh-CN" sz="2800">
              <a:solidFill>
                <a:srgbClr val="000000"/>
              </a:solidFill>
              <a:latin typeface="Open Sans Light"/>
              <a:sym typeface="Helvetica Neue UltraLight" charset="0"/>
            </a:endParaRPr>
          </a:p>
        </p:txBody>
      </p:sp>
      <p:sp>
        <p:nvSpPr>
          <p:cNvPr id="80899" name="Rectangle 3"/>
          <p:cNvSpPr>
            <a:spLocks noChangeArrowheads="1"/>
          </p:cNvSpPr>
          <p:nvPr/>
        </p:nvSpPr>
        <p:spPr bwMode="auto">
          <a:xfrm>
            <a:off x="4754563" y="1703388"/>
            <a:ext cx="2714625" cy="123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a:r>
              <a:rPr lang="en-US" altLang="zh-CN" sz="4000" b="1">
                <a:solidFill>
                  <a:srgbClr val="262E31"/>
                </a:solidFill>
                <a:latin typeface="Montserrat Bold" charset="0"/>
                <a:ea typeface="MS PGothic" panose="020B0600070205080204" pitchFamily="34" charset="-128"/>
                <a:sym typeface="Montserrat Bold" charset="0"/>
              </a:rPr>
              <a:t>THANK YOU</a:t>
            </a:r>
          </a:p>
        </p:txBody>
      </p:sp>
      <p:sp>
        <p:nvSpPr>
          <p:cNvPr id="88069" name="Line 5"/>
          <p:cNvSpPr>
            <a:spLocks noChangeShapeType="1"/>
          </p:cNvSpPr>
          <p:nvPr/>
        </p:nvSpPr>
        <p:spPr bwMode="auto">
          <a:xfrm>
            <a:off x="5213350" y="3009900"/>
            <a:ext cx="1943100" cy="0"/>
          </a:xfrm>
          <a:prstGeom prst="line">
            <a:avLst/>
          </a:prstGeom>
          <a:noFill/>
          <a:ln w="38100" cap="flat">
            <a:solidFill>
              <a:schemeClr val="accent6"/>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a:endParaRPr lang="en-US" sz="4000" noProof="1">
              <a:solidFill>
                <a:srgbClr val="000000"/>
              </a:solidFill>
              <a:latin typeface="Open Sans Light"/>
              <a:sym typeface="Helvetica Neue UltraLight" charset="0"/>
            </a:endParaRPr>
          </a:p>
        </p:txBody>
      </p:sp>
      <p:sp>
        <p:nvSpPr>
          <p:cNvPr id="80901" name="Rectangle 6"/>
          <p:cNvSpPr>
            <a:spLocks noChangeArrowheads="1"/>
          </p:cNvSpPr>
          <p:nvPr/>
        </p:nvSpPr>
        <p:spPr bwMode="auto">
          <a:xfrm>
            <a:off x="4657725" y="3086100"/>
            <a:ext cx="2836863"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n-US" altLang="zh-CN" sz="1400">
                <a:solidFill>
                  <a:srgbClr val="54616A"/>
                </a:solidFill>
                <a:latin typeface="Open Sans Italic" charset="0"/>
                <a:ea typeface="MS PGothic" panose="020B0600070205080204" pitchFamily="34" charset="-128"/>
                <a:sym typeface="Open Sans Italic" charset="0"/>
              </a:rPr>
              <a:t>+240 845 43 18</a:t>
            </a:r>
            <a:endParaRPr lang="ru-RU" altLang="zh-CN" sz="1400">
              <a:solidFill>
                <a:srgbClr val="54616A"/>
              </a:solidFill>
              <a:latin typeface="Open Sans Italic" charset="0"/>
              <a:ea typeface="MS PGothic" panose="020B0600070205080204" pitchFamily="34" charset="-128"/>
              <a:sym typeface="Open Sans Italic" charset="0"/>
            </a:endParaRPr>
          </a:p>
          <a:p>
            <a:pPr algn="ctr">
              <a:lnSpc>
                <a:spcPct val="120000"/>
              </a:lnSpc>
            </a:pPr>
            <a:r>
              <a:rPr lang="en-US" altLang="zh-CN" sz="1400">
                <a:solidFill>
                  <a:srgbClr val="54616A"/>
                </a:solidFill>
                <a:latin typeface="Open Sans Italic" charset="0"/>
                <a:ea typeface="MS PGothic" panose="020B0600070205080204" pitchFamily="34" charset="-128"/>
                <a:sym typeface="Open Sans Italic" charset="0"/>
              </a:rPr>
              <a:t>+240 845 45 20</a:t>
            </a:r>
          </a:p>
        </p:txBody>
      </p:sp>
      <p:sp>
        <p:nvSpPr>
          <p:cNvPr id="80902" name="Rectangle 7"/>
          <p:cNvSpPr>
            <a:spLocks noChangeArrowheads="1"/>
          </p:cNvSpPr>
          <p:nvPr/>
        </p:nvSpPr>
        <p:spPr bwMode="auto">
          <a:xfrm>
            <a:off x="4700588" y="3735388"/>
            <a:ext cx="28368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r>
              <a:rPr lang="en-US" altLang="zh-CN" sz="1400">
                <a:solidFill>
                  <a:srgbClr val="54616A"/>
                </a:solidFill>
                <a:latin typeface="Open Sans Italic" charset="0"/>
                <a:ea typeface="MS PGothic" panose="020B0600070205080204" pitchFamily="34" charset="-128"/>
                <a:sym typeface="Open Sans Italic" charset="0"/>
                <a:hlinkClick r:id="rId4"/>
              </a:rPr>
              <a:t>business@email.com</a:t>
            </a:r>
            <a:endParaRPr lang="en-US" altLang="zh-CN" sz="1400">
              <a:solidFill>
                <a:srgbClr val="54616A"/>
              </a:solidFill>
              <a:latin typeface="Open Sans Italic" charset="0"/>
              <a:ea typeface="MS PGothic" panose="020B0600070205080204" pitchFamily="34" charset="-128"/>
              <a:sym typeface="Open Sans Italic" charset="0"/>
            </a:endParaRPr>
          </a:p>
        </p:txBody>
      </p:sp>
      <p:grpSp>
        <p:nvGrpSpPr>
          <p:cNvPr id="80903" name="Group 17"/>
          <p:cNvGrpSpPr>
            <a:grpSpLocks/>
          </p:cNvGrpSpPr>
          <p:nvPr/>
        </p:nvGrpSpPr>
        <p:grpSpPr bwMode="auto">
          <a:xfrm>
            <a:off x="5249863" y="4217988"/>
            <a:ext cx="1639887" cy="430212"/>
            <a:chOff x="0" y="0"/>
            <a:chExt cx="1684" cy="472"/>
          </a:xfrm>
        </p:grpSpPr>
        <p:grpSp>
          <p:nvGrpSpPr>
            <p:cNvPr id="80904" name="Group 10"/>
            <p:cNvGrpSpPr>
              <a:grpSpLocks/>
            </p:cNvGrpSpPr>
            <p:nvPr/>
          </p:nvGrpSpPr>
          <p:grpSpPr bwMode="auto">
            <a:xfrm>
              <a:off x="0" y="0"/>
              <a:ext cx="470" cy="472"/>
              <a:chOff x="0" y="0"/>
              <a:chExt cx="470" cy="472"/>
            </a:xfrm>
          </p:grpSpPr>
          <p:sp>
            <p:nvSpPr>
              <p:cNvPr id="80905" name="Oval 8"/>
              <p:cNvSpPr>
                <a:spLocks noChangeArrowheads="1"/>
              </p:cNvSpPr>
              <p:nvPr/>
            </p:nvSpPr>
            <p:spPr bwMode="auto">
              <a:xfrm>
                <a:off x="0" y="0"/>
                <a:ext cx="470" cy="472"/>
              </a:xfrm>
              <a:prstGeom prst="ellipse">
                <a:avLst/>
              </a:prstGeom>
              <a:solidFill>
                <a:schemeClr val="accent1"/>
              </a:solidFill>
              <a:ln w="38100">
                <a:solidFill>
                  <a:srgbClr val="8A96A2"/>
                </a:solidFill>
                <a:miter lim="800000"/>
                <a:headEnd/>
                <a:tailEnd/>
              </a:ln>
            </p:spPr>
            <p:txBody>
              <a:bodyPr lIns="0" tIns="0" rIns="0" bIns="0"/>
              <a:lstStyle/>
              <a:p>
                <a:pPr algn="ctr"/>
                <a:endParaRPr lang="en-US" altLang="zh-CN" sz="3000">
                  <a:solidFill>
                    <a:srgbClr val="000000"/>
                  </a:solidFill>
                  <a:latin typeface="Open Sans Light"/>
                  <a:sym typeface="Helvetica Neue UltraLight" charset="0"/>
                </a:endParaRPr>
              </a:p>
            </p:txBody>
          </p:sp>
          <p:sp>
            <p:nvSpPr>
              <p:cNvPr id="80906" name="AutoShape 9"/>
              <p:cNvSpPr>
                <a:spLocks noChangeArrowheads="1"/>
              </p:cNvSpPr>
              <p:nvPr/>
            </p:nvSpPr>
            <p:spPr bwMode="auto">
              <a:xfrm>
                <a:off x="102" y="146"/>
                <a:ext cx="265" cy="188"/>
              </a:xfrm>
              <a:custGeom>
                <a:avLst/>
                <a:gdLst>
                  <a:gd name="T0" fmla="*/ 11296 w 21600"/>
                  <a:gd name="T1" fmla="*/ 14391 h 21600"/>
                  <a:gd name="T2" fmla="*/ 10808 w 21600"/>
                  <a:gd name="T3" fmla="*/ 13306 h 21600"/>
                  <a:gd name="T4" fmla="*/ 19356 w 21600"/>
                  <a:gd name="T5" fmla="*/ 1472 h 21600"/>
                  <a:gd name="T6" fmla="*/ 20304 w 21600"/>
                  <a:gd name="T7" fmla="*/ 2632 h 21600"/>
                  <a:gd name="T8" fmla="*/ 11296 w 21600"/>
                  <a:gd name="T9" fmla="*/ 14391 h 21600"/>
                  <a:gd name="T10" fmla="*/ 14728 w 21600"/>
                  <a:gd name="T11" fmla="*/ 10800 h 21600"/>
                  <a:gd name="T12" fmla="*/ 15709 w 21600"/>
                  <a:gd name="T13" fmla="*/ 9600 h 21600"/>
                  <a:gd name="T14" fmla="*/ 19637 w 21600"/>
                  <a:gd name="T15" fmla="*/ 16800 h 21600"/>
                  <a:gd name="T16" fmla="*/ 14728 w 21600"/>
                  <a:gd name="T17" fmla="*/ 10800 h 21600"/>
                  <a:gd name="T18" fmla="*/ 10304 w 21600"/>
                  <a:gd name="T19" fmla="*/ 14391 h 21600"/>
                  <a:gd name="T20" fmla="*/ 1266 w 21600"/>
                  <a:gd name="T21" fmla="*/ 2632 h 21600"/>
                  <a:gd name="T22" fmla="*/ 2122 w 21600"/>
                  <a:gd name="T23" fmla="*/ 1547 h 21600"/>
                  <a:gd name="T24" fmla="*/ 10792 w 21600"/>
                  <a:gd name="T25" fmla="*/ 13306 h 21600"/>
                  <a:gd name="T26" fmla="*/ 10304 w 21600"/>
                  <a:gd name="T27" fmla="*/ 14391 h 21600"/>
                  <a:gd name="T28" fmla="*/ 1963 w 21600"/>
                  <a:gd name="T29" fmla="*/ 16800 h 21600"/>
                  <a:gd name="T30" fmla="*/ 5891 w 21600"/>
                  <a:gd name="T31" fmla="*/ 9600 h 21600"/>
                  <a:gd name="T32" fmla="*/ 6872 w 21600"/>
                  <a:gd name="T33" fmla="*/ 10800 h 21600"/>
                  <a:gd name="T34" fmla="*/ 1963 w 21600"/>
                  <a:gd name="T35" fmla="*/ 16800 h 21600"/>
                  <a:gd name="T36" fmla="*/ 19637 w 21600"/>
                  <a:gd name="T37" fmla="*/ 0 h 21600"/>
                  <a:gd name="T38" fmla="*/ 1963 w 21600"/>
                  <a:gd name="T39" fmla="*/ 0 h 21600"/>
                  <a:gd name="T40" fmla="*/ 0 w 21600"/>
                  <a:gd name="T41" fmla="*/ 2400 h 21600"/>
                  <a:gd name="T42" fmla="*/ 0 w 21600"/>
                  <a:gd name="T43" fmla="*/ 19200 h 21600"/>
                  <a:gd name="T44" fmla="*/ 1963 w 21600"/>
                  <a:gd name="T45" fmla="*/ 21600 h 21600"/>
                  <a:gd name="T46" fmla="*/ 19637 w 21600"/>
                  <a:gd name="T47" fmla="*/ 21600 h 21600"/>
                  <a:gd name="T48" fmla="*/ 21600 w 21600"/>
                  <a:gd name="T49" fmla="*/ 19200 h 21600"/>
                  <a:gd name="T50" fmla="*/ 21600 w 21600"/>
                  <a:gd name="T51" fmla="*/ 2400 h 21600"/>
                  <a:gd name="T52" fmla="*/ 19637 w 21600"/>
                  <a:gd name="T53" fmla="*/ 0 h 21600"/>
                  <a:gd name="T54" fmla="*/ 19637 w 21600"/>
                  <a:gd name="T55"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00" h="21600">
                    <a:moveTo>
                      <a:pt x="11296" y="14391"/>
                    </a:moveTo>
                    <a:lnTo>
                      <a:pt x="10808" y="13306"/>
                    </a:lnTo>
                    <a:lnTo>
                      <a:pt x="19356" y="1472"/>
                    </a:lnTo>
                    <a:lnTo>
                      <a:pt x="20304" y="2632"/>
                    </a:lnTo>
                    <a:cubicBezTo>
                      <a:pt x="20304" y="2632"/>
                      <a:pt x="11296" y="14391"/>
                      <a:pt x="11296" y="14391"/>
                    </a:cubicBezTo>
                    <a:close/>
                    <a:moveTo>
                      <a:pt x="14728" y="10800"/>
                    </a:moveTo>
                    <a:lnTo>
                      <a:pt x="15709" y="9600"/>
                    </a:lnTo>
                    <a:lnTo>
                      <a:pt x="19637" y="16800"/>
                    </a:lnTo>
                    <a:cubicBezTo>
                      <a:pt x="19637" y="16800"/>
                      <a:pt x="14728" y="10800"/>
                      <a:pt x="14728" y="10800"/>
                    </a:cubicBezTo>
                    <a:close/>
                    <a:moveTo>
                      <a:pt x="10304" y="14391"/>
                    </a:moveTo>
                    <a:lnTo>
                      <a:pt x="1266" y="2632"/>
                    </a:lnTo>
                    <a:lnTo>
                      <a:pt x="2122" y="1547"/>
                    </a:lnTo>
                    <a:lnTo>
                      <a:pt x="10792" y="13306"/>
                    </a:lnTo>
                    <a:cubicBezTo>
                      <a:pt x="10792" y="13306"/>
                      <a:pt x="10304" y="14391"/>
                      <a:pt x="10304" y="14391"/>
                    </a:cubicBezTo>
                    <a:close/>
                    <a:moveTo>
                      <a:pt x="1963" y="16800"/>
                    </a:moveTo>
                    <a:lnTo>
                      <a:pt x="5891" y="9600"/>
                    </a:lnTo>
                    <a:lnTo>
                      <a:pt x="6872" y="10800"/>
                    </a:lnTo>
                    <a:cubicBezTo>
                      <a:pt x="6872" y="10800"/>
                      <a:pt x="1963" y="16800"/>
                      <a:pt x="1963" y="16800"/>
                    </a:cubicBezTo>
                    <a:close/>
                    <a:moveTo>
                      <a:pt x="19637" y="0"/>
                    </a:moveTo>
                    <a:lnTo>
                      <a:pt x="1963" y="0"/>
                    </a:lnTo>
                    <a:cubicBezTo>
                      <a:pt x="879" y="0"/>
                      <a:pt x="0" y="1074"/>
                      <a:pt x="0" y="2400"/>
                    </a:cubicBezTo>
                    <a:lnTo>
                      <a:pt x="0" y="19200"/>
                    </a:lnTo>
                    <a:cubicBezTo>
                      <a:pt x="0" y="20526"/>
                      <a:pt x="879" y="21600"/>
                      <a:pt x="1963" y="21600"/>
                    </a:cubicBezTo>
                    <a:lnTo>
                      <a:pt x="19637" y="21600"/>
                    </a:lnTo>
                    <a:cubicBezTo>
                      <a:pt x="20721" y="21600"/>
                      <a:pt x="21600" y="20526"/>
                      <a:pt x="21600" y="19200"/>
                    </a:cubicBezTo>
                    <a:lnTo>
                      <a:pt x="21600" y="2400"/>
                    </a:lnTo>
                    <a:cubicBezTo>
                      <a:pt x="21600" y="1074"/>
                      <a:pt x="20721" y="0"/>
                      <a:pt x="19637" y="0"/>
                    </a:cubicBezTo>
                    <a:close/>
                    <a:moveTo>
                      <a:pt x="19637" y="0"/>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3000">
                  <a:solidFill>
                    <a:srgbClr val="000000"/>
                  </a:solidFill>
                  <a:latin typeface="Open Sans Light"/>
                  <a:sym typeface="Helvetica Neue UltraLight" charset="0"/>
                </a:endParaRPr>
              </a:p>
            </p:txBody>
          </p:sp>
        </p:grpSp>
        <p:grpSp>
          <p:nvGrpSpPr>
            <p:cNvPr id="80907" name="Group 13"/>
            <p:cNvGrpSpPr>
              <a:grpSpLocks/>
            </p:cNvGrpSpPr>
            <p:nvPr/>
          </p:nvGrpSpPr>
          <p:grpSpPr bwMode="auto">
            <a:xfrm>
              <a:off x="609" y="0"/>
              <a:ext cx="471" cy="472"/>
              <a:chOff x="0" y="0"/>
              <a:chExt cx="470" cy="472"/>
            </a:xfrm>
          </p:grpSpPr>
          <p:sp>
            <p:nvSpPr>
              <p:cNvPr id="80908" name="Oval 11"/>
              <p:cNvSpPr>
                <a:spLocks noChangeArrowheads="1"/>
              </p:cNvSpPr>
              <p:nvPr/>
            </p:nvSpPr>
            <p:spPr bwMode="auto">
              <a:xfrm>
                <a:off x="0" y="0"/>
                <a:ext cx="470" cy="472"/>
              </a:xfrm>
              <a:prstGeom prst="ellipse">
                <a:avLst/>
              </a:prstGeom>
              <a:solidFill>
                <a:schemeClr val="accent1"/>
              </a:solidFill>
              <a:ln w="38100">
                <a:solidFill>
                  <a:srgbClr val="8A96A2"/>
                </a:solidFill>
                <a:miter lim="800000"/>
                <a:headEnd/>
                <a:tailEnd/>
              </a:ln>
            </p:spPr>
            <p:txBody>
              <a:bodyPr lIns="0" tIns="0" rIns="0" bIns="0"/>
              <a:lstStyle/>
              <a:p>
                <a:pPr algn="ctr"/>
                <a:endParaRPr lang="en-US" altLang="zh-CN" sz="3000">
                  <a:solidFill>
                    <a:srgbClr val="000000"/>
                  </a:solidFill>
                  <a:latin typeface="Open Sans Light"/>
                  <a:sym typeface="Helvetica Neue UltraLight" charset="0"/>
                </a:endParaRPr>
              </a:p>
            </p:txBody>
          </p:sp>
          <p:sp>
            <p:nvSpPr>
              <p:cNvPr id="80909" name="AutoShape 12"/>
              <p:cNvSpPr>
                <a:spLocks noChangeArrowheads="1"/>
              </p:cNvSpPr>
              <p:nvPr/>
            </p:nvSpPr>
            <p:spPr bwMode="auto">
              <a:xfrm>
                <a:off x="131" y="128"/>
                <a:ext cx="219" cy="220"/>
              </a:xfrm>
              <a:custGeom>
                <a:avLst/>
                <a:gdLst>
                  <a:gd name="T0" fmla="*/ 13955 w 21600"/>
                  <a:gd name="T1" fmla="*/ 17133 h 21600"/>
                  <a:gd name="T2" fmla="*/ 10809 w 21600"/>
                  <a:gd name="T3" fmla="*/ 17676 h 21600"/>
                  <a:gd name="T4" fmla="*/ 7204 w 21600"/>
                  <a:gd name="T5" fmla="*/ 16932 h 21600"/>
                  <a:gd name="T6" fmla="*/ 5547 w 21600"/>
                  <a:gd name="T7" fmla="*/ 15486 h 21600"/>
                  <a:gd name="T8" fmla="*/ 4903 w 21600"/>
                  <a:gd name="T9" fmla="*/ 13701 h 21600"/>
                  <a:gd name="T10" fmla="*/ 5323 w 21600"/>
                  <a:gd name="T11" fmla="*/ 12766 h 21600"/>
                  <a:gd name="T12" fmla="*/ 6374 w 21600"/>
                  <a:gd name="T13" fmla="*/ 12381 h 21600"/>
                  <a:gd name="T14" fmla="*/ 7260 w 21600"/>
                  <a:gd name="T15" fmla="*/ 12685 h 21600"/>
                  <a:gd name="T16" fmla="*/ 7851 w 21600"/>
                  <a:gd name="T17" fmla="*/ 13533 h 21600"/>
                  <a:gd name="T18" fmla="*/ 8429 w 21600"/>
                  <a:gd name="T19" fmla="*/ 14539 h 21600"/>
                  <a:gd name="T20" fmla="*/ 9273 w 21600"/>
                  <a:gd name="T21" fmla="*/ 15182 h 21600"/>
                  <a:gd name="T22" fmla="*/ 10735 w 21600"/>
                  <a:gd name="T23" fmla="*/ 15437 h 21600"/>
                  <a:gd name="T24" fmla="*/ 12762 w 21600"/>
                  <a:gd name="T25" fmla="*/ 14917 h 21600"/>
                  <a:gd name="T26" fmla="*/ 13508 w 21600"/>
                  <a:gd name="T27" fmla="*/ 13684 h 21600"/>
                  <a:gd name="T28" fmla="*/ 13118 w 21600"/>
                  <a:gd name="T29" fmla="*/ 12746 h 21600"/>
                  <a:gd name="T30" fmla="*/ 12044 w 21600"/>
                  <a:gd name="T31" fmla="*/ 12163 h 21600"/>
                  <a:gd name="T32" fmla="*/ 10198 w 21600"/>
                  <a:gd name="T33" fmla="*/ 11714 h 21600"/>
                  <a:gd name="T34" fmla="*/ 7560 w 21600"/>
                  <a:gd name="T35" fmla="*/ 10938 h 21600"/>
                  <a:gd name="T36" fmla="*/ 5832 w 21600"/>
                  <a:gd name="T37" fmla="*/ 9696 h 21600"/>
                  <a:gd name="T38" fmla="*/ 5179 w 21600"/>
                  <a:gd name="T39" fmla="*/ 7712 h 21600"/>
                  <a:gd name="T40" fmla="*/ 5863 w 21600"/>
                  <a:gd name="T41" fmla="*/ 5710 h 21600"/>
                  <a:gd name="T42" fmla="*/ 7817 w 21600"/>
                  <a:gd name="T43" fmla="*/ 4377 h 21600"/>
                  <a:gd name="T44" fmla="*/ 10770 w 21600"/>
                  <a:gd name="T45" fmla="*/ 3918 h 21600"/>
                  <a:gd name="T46" fmla="*/ 13119 w 21600"/>
                  <a:gd name="T47" fmla="*/ 4223 h 21600"/>
                  <a:gd name="T48" fmla="*/ 14782 w 21600"/>
                  <a:gd name="T49" fmla="*/ 5039 h 21600"/>
                  <a:gd name="T50" fmla="*/ 15760 w 21600"/>
                  <a:gd name="T51" fmla="*/ 6120 h 21600"/>
                  <a:gd name="T52" fmla="*/ 16075 w 21600"/>
                  <a:gd name="T53" fmla="*/ 7247 h 21600"/>
                  <a:gd name="T54" fmla="*/ 15662 w 21600"/>
                  <a:gd name="T55" fmla="*/ 8202 h 21600"/>
                  <a:gd name="T56" fmla="*/ 14628 w 21600"/>
                  <a:gd name="T57" fmla="*/ 8627 h 21600"/>
                  <a:gd name="T58" fmla="*/ 13761 w 21600"/>
                  <a:gd name="T59" fmla="*/ 8361 h 21600"/>
                  <a:gd name="T60" fmla="*/ 13161 w 21600"/>
                  <a:gd name="T61" fmla="*/ 7576 h 21600"/>
                  <a:gd name="T62" fmla="*/ 12258 w 21600"/>
                  <a:gd name="T63" fmla="*/ 6478 h 21600"/>
                  <a:gd name="T64" fmla="*/ 10577 w 21600"/>
                  <a:gd name="T65" fmla="*/ 6095 h 21600"/>
                  <a:gd name="T66" fmla="*/ 8833 w 21600"/>
                  <a:gd name="T67" fmla="*/ 6518 h 21600"/>
                  <a:gd name="T68" fmla="*/ 8208 w 21600"/>
                  <a:gd name="T69" fmla="*/ 7466 h 21600"/>
                  <a:gd name="T70" fmla="*/ 8409 w 21600"/>
                  <a:gd name="T71" fmla="*/ 8042 h 21600"/>
                  <a:gd name="T72" fmla="*/ 9009 w 21600"/>
                  <a:gd name="T73" fmla="*/ 8490 h 21600"/>
                  <a:gd name="T74" fmla="*/ 9820 w 21600"/>
                  <a:gd name="T75" fmla="*/ 8800 h 21600"/>
                  <a:gd name="T76" fmla="*/ 11213 w 21600"/>
                  <a:gd name="T77" fmla="*/ 9136 h 21600"/>
                  <a:gd name="T78" fmla="*/ 13438 w 21600"/>
                  <a:gd name="T79" fmla="*/ 9708 h 21600"/>
                  <a:gd name="T80" fmla="*/ 15160 w 21600"/>
                  <a:gd name="T81" fmla="*/ 10481 h 21600"/>
                  <a:gd name="T82" fmla="*/ 16294 w 21600"/>
                  <a:gd name="T83" fmla="*/ 11658 h 21600"/>
                  <a:gd name="T84" fmla="*/ 16703 w 21600"/>
                  <a:gd name="T85" fmla="*/ 13399 h 21600"/>
                  <a:gd name="T86" fmla="*/ 15999 w 21600"/>
                  <a:gd name="T87" fmla="*/ 15609 h 21600"/>
                  <a:gd name="T88" fmla="*/ 13955 w 21600"/>
                  <a:gd name="T89" fmla="*/ 17133 h 21600"/>
                  <a:gd name="T90" fmla="*/ 21216 w 21600"/>
                  <a:gd name="T91" fmla="*/ 10913 h 21600"/>
                  <a:gd name="T92" fmla="*/ 10915 w 21600"/>
                  <a:gd name="T93" fmla="*/ 756 h 21600"/>
                  <a:gd name="T94" fmla="*/ 9152 w 21600"/>
                  <a:gd name="T95" fmla="*/ 906 h 21600"/>
                  <a:gd name="T96" fmla="*/ 5974 w 21600"/>
                  <a:gd name="T97" fmla="*/ 0 h 21600"/>
                  <a:gd name="T98" fmla="*/ 0 w 21600"/>
                  <a:gd name="T99" fmla="*/ 5891 h 21600"/>
                  <a:gd name="T100" fmla="*/ 821 w 21600"/>
                  <a:gd name="T101" fmla="*/ 8870 h 21600"/>
                  <a:gd name="T102" fmla="*/ 613 w 21600"/>
                  <a:gd name="T103" fmla="*/ 10913 h 21600"/>
                  <a:gd name="T104" fmla="*/ 10915 w 21600"/>
                  <a:gd name="T105" fmla="*/ 21070 h 21600"/>
                  <a:gd name="T106" fmla="*/ 12801 w 21600"/>
                  <a:gd name="T107" fmla="*/ 20900 h 21600"/>
                  <a:gd name="T108" fmla="*/ 15624 w 21600"/>
                  <a:gd name="T109" fmla="*/ 21600 h 21600"/>
                  <a:gd name="T110" fmla="*/ 21600 w 21600"/>
                  <a:gd name="T111" fmla="*/ 15708 h 21600"/>
                  <a:gd name="T112" fmla="*/ 20978 w 21600"/>
                  <a:gd name="T113" fmla="*/ 13092 h 21600"/>
                  <a:gd name="T114" fmla="*/ 21216 w 21600"/>
                  <a:gd name="T115" fmla="*/ 10913 h 21600"/>
                  <a:gd name="T116" fmla="*/ 21216 w 21600"/>
                  <a:gd name="T117" fmla="*/ 1091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00" h="21600">
                    <a:moveTo>
                      <a:pt x="13955" y="17133"/>
                    </a:moveTo>
                    <a:cubicBezTo>
                      <a:pt x="13072" y="17492"/>
                      <a:pt x="12013" y="17676"/>
                      <a:pt x="10809" y="17676"/>
                    </a:cubicBezTo>
                    <a:cubicBezTo>
                      <a:pt x="9363" y="17676"/>
                      <a:pt x="8151" y="17425"/>
                      <a:pt x="7204" y="16932"/>
                    </a:cubicBezTo>
                    <a:cubicBezTo>
                      <a:pt x="6529" y="16573"/>
                      <a:pt x="5971" y="16087"/>
                      <a:pt x="5547" y="15486"/>
                    </a:cubicBezTo>
                    <a:cubicBezTo>
                      <a:pt x="5120" y="14882"/>
                      <a:pt x="4903" y="14279"/>
                      <a:pt x="4903" y="13701"/>
                    </a:cubicBezTo>
                    <a:cubicBezTo>
                      <a:pt x="4903" y="13338"/>
                      <a:pt x="5044" y="13022"/>
                      <a:pt x="5323" y="12766"/>
                    </a:cubicBezTo>
                    <a:cubicBezTo>
                      <a:pt x="5599" y="12511"/>
                      <a:pt x="5952" y="12381"/>
                      <a:pt x="6374" y="12381"/>
                    </a:cubicBezTo>
                    <a:cubicBezTo>
                      <a:pt x="6720" y="12381"/>
                      <a:pt x="7018" y="12483"/>
                      <a:pt x="7260" y="12685"/>
                    </a:cubicBezTo>
                    <a:cubicBezTo>
                      <a:pt x="7492" y="12878"/>
                      <a:pt x="7691" y="13165"/>
                      <a:pt x="7851" y="13533"/>
                    </a:cubicBezTo>
                    <a:cubicBezTo>
                      <a:pt x="8029" y="13934"/>
                      <a:pt x="8223" y="14272"/>
                      <a:pt x="8429" y="14539"/>
                    </a:cubicBezTo>
                    <a:cubicBezTo>
                      <a:pt x="8627" y="14797"/>
                      <a:pt x="8910" y="15013"/>
                      <a:pt x="9273" y="15182"/>
                    </a:cubicBezTo>
                    <a:cubicBezTo>
                      <a:pt x="9638" y="15350"/>
                      <a:pt x="10130" y="15437"/>
                      <a:pt x="10735" y="15437"/>
                    </a:cubicBezTo>
                    <a:cubicBezTo>
                      <a:pt x="11567" y="15437"/>
                      <a:pt x="12249" y="15263"/>
                      <a:pt x="12762" y="14917"/>
                    </a:cubicBezTo>
                    <a:cubicBezTo>
                      <a:pt x="13265" y="14582"/>
                      <a:pt x="13508" y="14178"/>
                      <a:pt x="13508" y="13684"/>
                    </a:cubicBezTo>
                    <a:cubicBezTo>
                      <a:pt x="13508" y="13293"/>
                      <a:pt x="13380" y="12987"/>
                      <a:pt x="13118" y="12746"/>
                    </a:cubicBezTo>
                    <a:cubicBezTo>
                      <a:pt x="12845" y="12495"/>
                      <a:pt x="12483" y="12298"/>
                      <a:pt x="12044" y="12163"/>
                    </a:cubicBezTo>
                    <a:cubicBezTo>
                      <a:pt x="11587" y="12023"/>
                      <a:pt x="10967" y="11872"/>
                      <a:pt x="10198" y="11714"/>
                    </a:cubicBezTo>
                    <a:cubicBezTo>
                      <a:pt x="9153" y="11493"/>
                      <a:pt x="8265" y="11233"/>
                      <a:pt x="7560" y="10938"/>
                    </a:cubicBezTo>
                    <a:cubicBezTo>
                      <a:pt x="6838" y="10635"/>
                      <a:pt x="6256" y="10217"/>
                      <a:pt x="5832" y="9696"/>
                    </a:cubicBezTo>
                    <a:cubicBezTo>
                      <a:pt x="5398" y="9163"/>
                      <a:pt x="5179" y="8497"/>
                      <a:pt x="5179" y="7712"/>
                    </a:cubicBezTo>
                    <a:cubicBezTo>
                      <a:pt x="5179" y="6964"/>
                      <a:pt x="5409" y="6291"/>
                      <a:pt x="5863" y="5710"/>
                    </a:cubicBezTo>
                    <a:cubicBezTo>
                      <a:pt x="6313" y="5133"/>
                      <a:pt x="6970" y="4686"/>
                      <a:pt x="7817" y="4377"/>
                    </a:cubicBezTo>
                    <a:cubicBezTo>
                      <a:pt x="8652" y="4075"/>
                      <a:pt x="9646" y="3918"/>
                      <a:pt x="10770" y="3918"/>
                    </a:cubicBezTo>
                    <a:cubicBezTo>
                      <a:pt x="11669" y="3918"/>
                      <a:pt x="12460" y="4022"/>
                      <a:pt x="13119" y="4223"/>
                    </a:cubicBezTo>
                    <a:cubicBezTo>
                      <a:pt x="13782" y="4427"/>
                      <a:pt x="14343" y="4700"/>
                      <a:pt x="14782" y="5039"/>
                    </a:cubicBezTo>
                    <a:cubicBezTo>
                      <a:pt x="15223" y="5378"/>
                      <a:pt x="15554" y="5741"/>
                      <a:pt x="15760" y="6120"/>
                    </a:cubicBezTo>
                    <a:cubicBezTo>
                      <a:pt x="15968" y="6500"/>
                      <a:pt x="16075" y="6881"/>
                      <a:pt x="16075" y="7247"/>
                    </a:cubicBezTo>
                    <a:cubicBezTo>
                      <a:pt x="16075" y="7602"/>
                      <a:pt x="15936" y="7924"/>
                      <a:pt x="15662" y="8202"/>
                    </a:cubicBezTo>
                    <a:cubicBezTo>
                      <a:pt x="15387" y="8484"/>
                      <a:pt x="15038" y="8627"/>
                      <a:pt x="14628" y="8627"/>
                    </a:cubicBezTo>
                    <a:cubicBezTo>
                      <a:pt x="14255" y="8627"/>
                      <a:pt x="13963" y="8538"/>
                      <a:pt x="13761" y="8361"/>
                    </a:cubicBezTo>
                    <a:cubicBezTo>
                      <a:pt x="13573" y="8198"/>
                      <a:pt x="13377" y="7941"/>
                      <a:pt x="13161" y="7576"/>
                    </a:cubicBezTo>
                    <a:cubicBezTo>
                      <a:pt x="12909" y="7108"/>
                      <a:pt x="12605" y="6738"/>
                      <a:pt x="12258" y="6478"/>
                    </a:cubicBezTo>
                    <a:cubicBezTo>
                      <a:pt x="11919" y="6224"/>
                      <a:pt x="11353" y="6095"/>
                      <a:pt x="10577" y="6095"/>
                    </a:cubicBezTo>
                    <a:cubicBezTo>
                      <a:pt x="9854" y="6095"/>
                      <a:pt x="9269" y="6238"/>
                      <a:pt x="8833" y="6518"/>
                    </a:cubicBezTo>
                    <a:cubicBezTo>
                      <a:pt x="8413" y="6788"/>
                      <a:pt x="8208" y="7100"/>
                      <a:pt x="8208" y="7466"/>
                    </a:cubicBezTo>
                    <a:cubicBezTo>
                      <a:pt x="8208" y="7691"/>
                      <a:pt x="8274" y="7879"/>
                      <a:pt x="8409" y="8042"/>
                    </a:cubicBezTo>
                    <a:cubicBezTo>
                      <a:pt x="8553" y="8215"/>
                      <a:pt x="8754" y="8365"/>
                      <a:pt x="9009" y="8490"/>
                    </a:cubicBezTo>
                    <a:cubicBezTo>
                      <a:pt x="9274" y="8621"/>
                      <a:pt x="9546" y="8726"/>
                      <a:pt x="9820" y="8800"/>
                    </a:cubicBezTo>
                    <a:cubicBezTo>
                      <a:pt x="10099" y="8875"/>
                      <a:pt x="10569" y="8988"/>
                      <a:pt x="11213" y="9136"/>
                    </a:cubicBezTo>
                    <a:cubicBezTo>
                      <a:pt x="12027" y="9306"/>
                      <a:pt x="12776" y="9499"/>
                      <a:pt x="13438" y="9708"/>
                    </a:cubicBezTo>
                    <a:cubicBezTo>
                      <a:pt x="14107" y="9919"/>
                      <a:pt x="14688" y="10178"/>
                      <a:pt x="15160" y="10481"/>
                    </a:cubicBezTo>
                    <a:cubicBezTo>
                      <a:pt x="15642" y="10788"/>
                      <a:pt x="16023" y="11185"/>
                      <a:pt x="16294" y="11658"/>
                    </a:cubicBezTo>
                    <a:cubicBezTo>
                      <a:pt x="16567" y="12132"/>
                      <a:pt x="16703" y="12720"/>
                      <a:pt x="16703" y="13399"/>
                    </a:cubicBezTo>
                    <a:cubicBezTo>
                      <a:pt x="16703" y="14214"/>
                      <a:pt x="16468" y="14956"/>
                      <a:pt x="15999" y="15609"/>
                    </a:cubicBezTo>
                    <a:cubicBezTo>
                      <a:pt x="15533" y="16255"/>
                      <a:pt x="14845" y="16768"/>
                      <a:pt x="13955" y="17133"/>
                    </a:cubicBezTo>
                    <a:close/>
                    <a:moveTo>
                      <a:pt x="21216" y="10913"/>
                    </a:moveTo>
                    <a:cubicBezTo>
                      <a:pt x="21216" y="5304"/>
                      <a:pt x="16604" y="756"/>
                      <a:pt x="10915" y="756"/>
                    </a:cubicBezTo>
                    <a:cubicBezTo>
                      <a:pt x="10314" y="756"/>
                      <a:pt x="9725" y="807"/>
                      <a:pt x="9152" y="906"/>
                    </a:cubicBezTo>
                    <a:cubicBezTo>
                      <a:pt x="8232" y="333"/>
                      <a:pt x="7144" y="0"/>
                      <a:pt x="5974" y="0"/>
                    </a:cubicBezTo>
                    <a:cubicBezTo>
                      <a:pt x="2674" y="0"/>
                      <a:pt x="0" y="2638"/>
                      <a:pt x="0" y="5891"/>
                    </a:cubicBezTo>
                    <a:cubicBezTo>
                      <a:pt x="0" y="6979"/>
                      <a:pt x="300" y="7996"/>
                      <a:pt x="821" y="8870"/>
                    </a:cubicBezTo>
                    <a:cubicBezTo>
                      <a:pt x="684" y="9530"/>
                      <a:pt x="613" y="10213"/>
                      <a:pt x="613" y="10913"/>
                    </a:cubicBezTo>
                    <a:cubicBezTo>
                      <a:pt x="613" y="16522"/>
                      <a:pt x="5225" y="21070"/>
                      <a:pt x="10915" y="21070"/>
                    </a:cubicBezTo>
                    <a:cubicBezTo>
                      <a:pt x="11559" y="21070"/>
                      <a:pt x="12189" y="21010"/>
                      <a:pt x="12801" y="20900"/>
                    </a:cubicBezTo>
                    <a:cubicBezTo>
                      <a:pt x="13641" y="21346"/>
                      <a:pt x="14603" y="21600"/>
                      <a:pt x="15624" y="21600"/>
                    </a:cubicBezTo>
                    <a:cubicBezTo>
                      <a:pt x="18925" y="21600"/>
                      <a:pt x="21600" y="18962"/>
                      <a:pt x="21600" y="15708"/>
                    </a:cubicBezTo>
                    <a:cubicBezTo>
                      <a:pt x="21600" y="14768"/>
                      <a:pt x="21375" y="13881"/>
                      <a:pt x="20978" y="13092"/>
                    </a:cubicBezTo>
                    <a:cubicBezTo>
                      <a:pt x="21133" y="12390"/>
                      <a:pt x="21216" y="11660"/>
                      <a:pt x="21216" y="10913"/>
                    </a:cubicBezTo>
                    <a:close/>
                    <a:moveTo>
                      <a:pt x="21216" y="10913"/>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3000">
                  <a:solidFill>
                    <a:srgbClr val="000000"/>
                  </a:solidFill>
                  <a:latin typeface="Open Sans Light"/>
                  <a:sym typeface="Helvetica Neue UltraLight" charset="0"/>
                </a:endParaRPr>
              </a:p>
            </p:txBody>
          </p:sp>
        </p:grpSp>
        <p:grpSp>
          <p:nvGrpSpPr>
            <p:cNvPr id="80910" name="Group 16"/>
            <p:cNvGrpSpPr>
              <a:grpSpLocks/>
            </p:cNvGrpSpPr>
            <p:nvPr/>
          </p:nvGrpSpPr>
          <p:grpSpPr bwMode="auto">
            <a:xfrm>
              <a:off x="1214" y="0"/>
              <a:ext cx="470" cy="472"/>
              <a:chOff x="0" y="0"/>
              <a:chExt cx="470" cy="472"/>
            </a:xfrm>
          </p:grpSpPr>
          <p:sp>
            <p:nvSpPr>
              <p:cNvPr id="80911" name="Oval 14"/>
              <p:cNvSpPr>
                <a:spLocks noChangeArrowheads="1"/>
              </p:cNvSpPr>
              <p:nvPr/>
            </p:nvSpPr>
            <p:spPr bwMode="auto">
              <a:xfrm>
                <a:off x="0" y="0"/>
                <a:ext cx="470" cy="472"/>
              </a:xfrm>
              <a:prstGeom prst="ellipse">
                <a:avLst/>
              </a:prstGeom>
              <a:solidFill>
                <a:schemeClr val="accent1"/>
              </a:solidFill>
              <a:ln w="38100">
                <a:solidFill>
                  <a:srgbClr val="8A96A2"/>
                </a:solidFill>
                <a:miter lim="800000"/>
                <a:headEnd/>
                <a:tailEnd/>
              </a:ln>
            </p:spPr>
            <p:txBody>
              <a:bodyPr lIns="0" tIns="0" rIns="0" bIns="0"/>
              <a:lstStyle/>
              <a:p>
                <a:pPr algn="ctr"/>
                <a:endParaRPr lang="en-US" altLang="zh-CN" sz="3000">
                  <a:solidFill>
                    <a:srgbClr val="000000"/>
                  </a:solidFill>
                  <a:latin typeface="Open Sans Light"/>
                  <a:sym typeface="Helvetica Neue UltraLight" charset="0"/>
                </a:endParaRPr>
              </a:p>
            </p:txBody>
          </p:sp>
          <p:sp>
            <p:nvSpPr>
              <p:cNvPr id="80912" name="AutoShape 15"/>
              <p:cNvSpPr>
                <a:spLocks noChangeArrowheads="1"/>
              </p:cNvSpPr>
              <p:nvPr/>
            </p:nvSpPr>
            <p:spPr bwMode="auto">
              <a:xfrm>
                <a:off x="193" y="128"/>
                <a:ext cx="90" cy="214"/>
              </a:xfrm>
              <a:custGeom>
                <a:avLst/>
                <a:gdLst>
                  <a:gd name="T0" fmla="*/ 21600 w 21600"/>
                  <a:gd name="T1" fmla="*/ 6872 h 21600"/>
                  <a:gd name="T2" fmla="*/ 15054 w 21600"/>
                  <a:gd name="T3" fmla="*/ 6872 h 21600"/>
                  <a:gd name="T4" fmla="*/ 15054 w 21600"/>
                  <a:gd name="T5" fmla="*/ 5244 h 21600"/>
                  <a:gd name="T6" fmla="*/ 17639 w 21600"/>
                  <a:gd name="T7" fmla="*/ 3899 h 21600"/>
                  <a:gd name="T8" fmla="*/ 21481 w 21600"/>
                  <a:gd name="T9" fmla="*/ 3899 h 21600"/>
                  <a:gd name="T10" fmla="*/ 21481 w 21600"/>
                  <a:gd name="T11" fmla="*/ 13 h 21600"/>
                  <a:gd name="T12" fmla="*/ 14333 w 21600"/>
                  <a:gd name="T13" fmla="*/ 0 h 21600"/>
                  <a:gd name="T14" fmla="*/ 4320 w 21600"/>
                  <a:gd name="T15" fmla="*/ 4527 h 21600"/>
                  <a:gd name="T16" fmla="*/ 4320 w 21600"/>
                  <a:gd name="T17" fmla="*/ 6872 h 21600"/>
                  <a:gd name="T18" fmla="*/ 0 w 21600"/>
                  <a:gd name="T19" fmla="*/ 6872 h 21600"/>
                  <a:gd name="T20" fmla="*/ 0 w 21600"/>
                  <a:gd name="T21" fmla="*/ 10808 h 21600"/>
                  <a:gd name="T22" fmla="*/ 4320 w 21600"/>
                  <a:gd name="T23" fmla="*/ 10808 h 21600"/>
                  <a:gd name="T24" fmla="*/ 4320 w 21600"/>
                  <a:gd name="T25" fmla="*/ 21600 h 21600"/>
                  <a:gd name="T26" fmla="*/ 15054 w 21600"/>
                  <a:gd name="T27" fmla="*/ 21600 h 21600"/>
                  <a:gd name="T28" fmla="*/ 15054 w 21600"/>
                  <a:gd name="T29" fmla="*/ 10808 h 21600"/>
                  <a:gd name="T30" fmla="*/ 20397 w 21600"/>
                  <a:gd name="T31" fmla="*/ 10808 h 21600"/>
                  <a:gd name="T32" fmla="*/ 21600 w 21600"/>
                  <a:gd name="T33" fmla="*/ 6872 h 21600"/>
                  <a:gd name="T34" fmla="*/ 21600 w 21600"/>
                  <a:gd name="T35" fmla="*/ 687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600" h="21600">
                    <a:moveTo>
                      <a:pt x="21600" y="6872"/>
                    </a:moveTo>
                    <a:lnTo>
                      <a:pt x="15054" y="6872"/>
                    </a:lnTo>
                    <a:lnTo>
                      <a:pt x="15054" y="5244"/>
                    </a:lnTo>
                    <a:cubicBezTo>
                      <a:pt x="15054" y="4401"/>
                      <a:pt x="16794" y="3899"/>
                      <a:pt x="17639" y="3899"/>
                    </a:cubicBezTo>
                    <a:cubicBezTo>
                      <a:pt x="18484" y="3899"/>
                      <a:pt x="21481" y="3899"/>
                      <a:pt x="21481" y="3899"/>
                    </a:cubicBezTo>
                    <a:lnTo>
                      <a:pt x="21481" y="13"/>
                    </a:lnTo>
                    <a:lnTo>
                      <a:pt x="14333" y="0"/>
                    </a:lnTo>
                    <a:cubicBezTo>
                      <a:pt x="6396" y="0"/>
                      <a:pt x="4320" y="2760"/>
                      <a:pt x="4320" y="4527"/>
                    </a:cubicBezTo>
                    <a:lnTo>
                      <a:pt x="4320" y="6872"/>
                    </a:lnTo>
                    <a:lnTo>
                      <a:pt x="0" y="6872"/>
                    </a:lnTo>
                    <a:lnTo>
                      <a:pt x="0" y="10808"/>
                    </a:lnTo>
                    <a:lnTo>
                      <a:pt x="4320" y="10808"/>
                    </a:lnTo>
                    <a:cubicBezTo>
                      <a:pt x="4320" y="15703"/>
                      <a:pt x="4320" y="21600"/>
                      <a:pt x="4320" y="21600"/>
                    </a:cubicBezTo>
                    <a:lnTo>
                      <a:pt x="15054" y="21600"/>
                    </a:lnTo>
                    <a:cubicBezTo>
                      <a:pt x="15054" y="21600"/>
                      <a:pt x="15054" y="15644"/>
                      <a:pt x="15054" y="10808"/>
                    </a:cubicBezTo>
                    <a:lnTo>
                      <a:pt x="20397" y="10808"/>
                    </a:lnTo>
                    <a:cubicBezTo>
                      <a:pt x="20397" y="10808"/>
                      <a:pt x="21600" y="6872"/>
                      <a:pt x="21600" y="6872"/>
                    </a:cubicBezTo>
                    <a:close/>
                    <a:moveTo>
                      <a:pt x="21600" y="6872"/>
                    </a:moveTo>
                  </a:path>
                </a:pathLst>
              </a:custGeom>
              <a:solidFill>
                <a:srgbClr val="8A96A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endParaRPr lang="en-US" altLang="zh-CN" sz="3000">
                  <a:solidFill>
                    <a:srgbClr val="000000"/>
                  </a:solidFill>
                  <a:latin typeface="Open Sans Light"/>
                  <a:sym typeface="Helvetica Neue UltraLight" charset="0"/>
                </a:endParaRPr>
              </a:p>
            </p:txBody>
          </p:sp>
        </p:grpSp>
      </p:grpSp>
    </p:spTree>
  </p:cSld>
  <p:clrMapOvr>
    <a:masterClrMapping/>
  </p:clrMapOvr>
  <p:transition spd="slow" advTm="2000">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Background">
  <a:themeElements>
    <a:clrScheme name="Custom 32">
      <a:dk1>
        <a:srgbClr val="D1DAE3"/>
      </a:dk1>
      <a:lt1>
        <a:srgbClr val="FFFFFF"/>
      </a:lt1>
      <a:dk2>
        <a:srgbClr val="EEF1F8"/>
      </a:dk2>
      <a:lt2>
        <a:srgbClr val="FFFFFF"/>
      </a:lt2>
      <a:accent1>
        <a:srgbClr val="262E31"/>
      </a:accent1>
      <a:accent2>
        <a:srgbClr val="8A96A2"/>
      </a:accent2>
      <a:accent3>
        <a:srgbClr val="BBC1CD"/>
      </a:accent3>
      <a:accent4>
        <a:srgbClr val="54616A"/>
      </a:accent4>
      <a:accent5>
        <a:srgbClr val="F5F7FB"/>
      </a:accent5>
      <a:accent6>
        <a:srgbClr val="50B1D9"/>
      </a:accent6>
      <a:hlink>
        <a:srgbClr val="54616A"/>
      </a:hlink>
      <a:folHlink>
        <a:srgbClr val="8A96A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0000">
            <a:alpha val="80000"/>
          </a:srgbClr>
        </a:solidFill>
        <a:ln w="57150" cap="flat" cmpd="sng" algn="ctr">
          <a:noFill/>
          <a:prstDash val="solid"/>
          <a:round/>
          <a:headEnd type="none" w="med" len="med"/>
          <a:tailEnd type="none" w="med" len="med"/>
        </a:ln>
      </a:spPr>
      <a:bodyPr vert="horz" wrap="square" lIns="91440" tIns="45720" rIns="91440" bIns="45720" numCol="1" rtlCol="0" anchor="t"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sz="5600" b="0" i="0" u="none" strike="noStrike" cap="none" normalizeH="0" baseline="0">
            <a:ln>
              <a:noFill/>
            </a:ln>
            <a:solidFill>
              <a:srgbClr val="000000"/>
            </a:solidFill>
            <a:effectLst/>
            <a:latin typeface="Helvetica Neue UltraLight" charset="0"/>
            <a:ea typeface="ヒラギノ角ゴ ProN W3" charset="0"/>
            <a:cs typeface="ヒラギノ角ゴ ProN W3" charset="0"/>
            <a:sym typeface="Helvetica Neue UltraLigh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5600" b="0" i="0" u="none" strike="noStrike" cap="none" normalizeH="0" baseline="0">
            <a:ln>
              <a:noFill/>
            </a:ln>
            <a:solidFill>
              <a:srgbClr val="000000"/>
            </a:solidFill>
            <a:effectLst/>
            <a:latin typeface="Helvetica Neue UltraLight" charset="0"/>
            <a:ea typeface="ヒラギノ角ゴ ProN W3" charset="0"/>
            <a:cs typeface="ヒラギノ角ゴ ProN W3" charset="0"/>
            <a:sym typeface="Helvetica Neue UltraLight" charset="0"/>
          </a:defRPr>
        </a:defPPr>
      </a:lstStyle>
    </a:lnDef>
  </a:objectDefaults>
  <a:extraClrSchemeLst>
    <a:extraClrScheme>
      <a:clrScheme nam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我的主题色">
      <a:dk1>
        <a:srgbClr val="393939"/>
      </a:dk1>
      <a:lt1>
        <a:srgbClr val="FFFFFF"/>
      </a:lt1>
      <a:dk2>
        <a:srgbClr val="2A2A2A"/>
      </a:dk2>
      <a:lt2>
        <a:srgbClr val="242424"/>
      </a:lt2>
      <a:accent1>
        <a:srgbClr val="F81E10"/>
      </a:accent1>
      <a:accent2>
        <a:srgbClr val="1F1F1F"/>
      </a:accent2>
      <a:accent3>
        <a:srgbClr val="F81E10"/>
      </a:accent3>
      <a:accent4>
        <a:srgbClr val="1F1F1F"/>
      </a:accent4>
      <a:accent5>
        <a:srgbClr val="F81E10"/>
      </a:accent5>
      <a:accent6>
        <a:srgbClr val="1F1F1F"/>
      </a:accent6>
      <a:hlink>
        <a:srgbClr val="F49A28"/>
      </a:hlink>
      <a:folHlink>
        <a:srgbClr val="E0343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ackground">
  <a:themeElements>
    <a:clrScheme name="Custom 32">
      <a:dk1>
        <a:srgbClr val="D1DAE3"/>
      </a:dk1>
      <a:lt1>
        <a:srgbClr val="FFFFFF"/>
      </a:lt1>
      <a:dk2>
        <a:srgbClr val="EEF1F8"/>
      </a:dk2>
      <a:lt2>
        <a:srgbClr val="FFFFFF"/>
      </a:lt2>
      <a:accent1>
        <a:srgbClr val="262E31"/>
      </a:accent1>
      <a:accent2>
        <a:srgbClr val="8A96A2"/>
      </a:accent2>
      <a:accent3>
        <a:srgbClr val="BBC1CD"/>
      </a:accent3>
      <a:accent4>
        <a:srgbClr val="54616A"/>
      </a:accent4>
      <a:accent5>
        <a:srgbClr val="F5F7FB"/>
      </a:accent5>
      <a:accent6>
        <a:srgbClr val="50B1D9"/>
      </a:accent6>
      <a:hlink>
        <a:srgbClr val="54616A"/>
      </a:hlink>
      <a:folHlink>
        <a:srgbClr val="8A96A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5600" b="0" i="0" u="none" strike="noStrike" cap="none" normalizeH="0" baseline="0">
            <a:ln>
              <a:noFill/>
            </a:ln>
            <a:solidFill>
              <a:srgbClr val="000000"/>
            </a:solidFill>
            <a:effectLst/>
            <a:latin typeface="Helvetica Neue UltraLight" charset="0"/>
            <a:ea typeface="ヒラギノ角ゴ ProN W3" charset="0"/>
            <a:cs typeface="ヒラギノ角ゴ ProN W3" charset="0"/>
            <a:sym typeface="Helvetica Neue UltraLigh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en-US" sz="5600" b="0" i="0" u="none" strike="noStrike" cap="none" normalizeH="0" baseline="0">
            <a:ln>
              <a:noFill/>
            </a:ln>
            <a:solidFill>
              <a:srgbClr val="000000"/>
            </a:solidFill>
            <a:effectLst/>
            <a:latin typeface="Helvetica Neue UltraLight" charset="0"/>
            <a:ea typeface="ヒラギノ角ゴ ProN W3" charset="0"/>
            <a:cs typeface="ヒラギノ角ゴ ProN W3" charset="0"/>
            <a:sym typeface="Helvetica Neue UltraLight" charset="0"/>
          </a:defRPr>
        </a:defPPr>
      </a:lstStyle>
    </a:lnDef>
  </a:objectDefaults>
  <a:extraClrSchemeLst>
    <a:extraClrScheme>
      <a:clrScheme name="Backgro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3745</Words>
  <Application>Microsoft Office PowerPoint</Application>
  <PresentationFormat>宽屏</PresentationFormat>
  <Paragraphs>363</Paragraphs>
  <Slides>36</Slides>
  <Notes>36</Notes>
  <HiddenSlides>0</HiddenSlides>
  <MMClips>0</MMClips>
  <ScaleCrop>false</ScaleCrop>
  <HeadingPairs>
    <vt:vector size="8" baseType="variant">
      <vt:variant>
        <vt:lpstr>已用的字体</vt:lpstr>
      </vt:variant>
      <vt:variant>
        <vt:i4>19</vt:i4>
      </vt:variant>
      <vt:variant>
        <vt:lpstr>主题</vt:lpstr>
      </vt:variant>
      <vt:variant>
        <vt:i4>4</vt:i4>
      </vt:variant>
      <vt:variant>
        <vt:lpstr>嵌入 OLE 服务器</vt:lpstr>
      </vt:variant>
      <vt:variant>
        <vt:i4>1</vt:i4>
      </vt:variant>
      <vt:variant>
        <vt:lpstr>幻灯片标题</vt:lpstr>
      </vt:variant>
      <vt:variant>
        <vt:i4>36</vt:i4>
      </vt:variant>
    </vt:vector>
  </HeadingPairs>
  <TitlesOfParts>
    <vt:vector size="60" baseType="lpstr">
      <vt:lpstr>Helvetica Neue UltraLight</vt:lpstr>
      <vt:lpstr>Kontrapunkt Bob</vt:lpstr>
      <vt:lpstr>Kontrapunkt Bob Light</vt:lpstr>
      <vt:lpstr>Montserrat Bold</vt:lpstr>
      <vt:lpstr>MS PGothic</vt:lpstr>
      <vt:lpstr>Open Sans</vt:lpstr>
      <vt:lpstr>Open Sans Bold</vt:lpstr>
      <vt:lpstr>Open Sans Italic</vt:lpstr>
      <vt:lpstr>Open Sans Light</vt:lpstr>
      <vt:lpstr>Open Sans Light Italic</vt:lpstr>
      <vt:lpstr>ヒラギノ角ゴ ProN W3</vt:lpstr>
      <vt:lpstr>黑体</vt:lpstr>
      <vt:lpstr>华文楷体</vt:lpstr>
      <vt:lpstr>华文中宋</vt:lpstr>
      <vt:lpstr>宋体</vt:lpstr>
      <vt:lpstr>微软雅黑</vt:lpstr>
      <vt:lpstr>Arial</vt:lpstr>
      <vt:lpstr>Calibri</vt:lpstr>
      <vt:lpstr>Calibri Light</vt:lpstr>
      <vt:lpstr>1_Background</vt:lpstr>
      <vt:lpstr>1_Office Theme</vt:lpstr>
      <vt:lpstr>1_Office 主题</vt:lpstr>
      <vt:lpstr>Background</vt:lpstr>
      <vt:lpstr>Microsoft Excel 97-2003 工作表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iTianKong.com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88</dc:title>
  <dc:creator>dreamsummit</dc:creator>
  <cp:lastModifiedBy>阳亮</cp:lastModifiedBy>
  <cp:revision>6</cp:revision>
  <dcterms:created xsi:type="dcterms:W3CDTF">2016-09-14T08:05:00Z</dcterms:created>
  <dcterms:modified xsi:type="dcterms:W3CDTF">2017-07-18T05:35:01Z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2052-10.1.0.6660</vt:lpwstr>
  </property>
</Properties>
</file>