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3334" r:id="rId2"/>
    <p:sldId id="3335" r:id="rId3"/>
    <p:sldId id="3336" r:id="rId4"/>
    <p:sldId id="3351" r:id="rId5"/>
    <p:sldId id="3337" r:id="rId6"/>
    <p:sldId id="3340" r:id="rId7"/>
    <p:sldId id="3342" r:id="rId8"/>
    <p:sldId id="3348" r:id="rId9"/>
    <p:sldId id="3352" r:id="rId10"/>
    <p:sldId id="3338" r:id="rId11"/>
    <p:sldId id="3339" r:id="rId12"/>
    <p:sldId id="3347" r:id="rId13"/>
    <p:sldId id="3349" r:id="rId14"/>
    <p:sldId id="3353" r:id="rId15"/>
    <p:sldId id="3341" r:id="rId16"/>
    <p:sldId id="3343" r:id="rId17"/>
    <p:sldId id="3345" r:id="rId18"/>
    <p:sldId id="3350" r:id="rId19"/>
    <p:sldId id="3354" r:id="rId20"/>
    <p:sldId id="3344" r:id="rId21"/>
    <p:sldId id="3346" r:id="rId22"/>
    <p:sldId id="3355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744"/>
    <a:srgbClr val="0673AE"/>
    <a:srgbClr val="FE5817"/>
    <a:srgbClr val="5ED1E5"/>
    <a:srgbClr val="FFC000"/>
    <a:srgbClr val="F2F2F2"/>
    <a:srgbClr val="C00000"/>
    <a:srgbClr val="F59817"/>
    <a:srgbClr val="33AE7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7" autoAdjust="0"/>
    <p:restoredTop sz="95317" autoAdjust="0"/>
  </p:normalViewPr>
  <p:slideViewPr>
    <p:cSldViewPr>
      <p:cViewPr varScale="1">
        <p:scale>
          <a:sx n="83" d="100"/>
          <a:sy n="83" d="100"/>
        </p:scale>
        <p:origin x="61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2019/10/7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026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0045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2949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2364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06472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4918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982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0167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12830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0218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9534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7119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65502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7D643E-5F2C-49CF-83FF-E485C6A051C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9391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56919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2069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90081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53557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19962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8286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14372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98931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9108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4094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2019/10/7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7" r:id="rId2"/>
    <p:sldLayoutId id="2147483708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15.xml"/><Relationship Id="rId7" Type="http://schemas.openxmlformats.org/officeDocument/2006/relationships/tags" Target="../tags/tag19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2.xml"/><Relationship Id="rId7" Type="http://schemas.openxmlformats.org/officeDocument/2006/relationships/tags" Target="../tags/tag26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9.xml"/><Relationship Id="rId7" Type="http://schemas.openxmlformats.org/officeDocument/2006/relationships/tags" Target="../tags/tag3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tags" Target="../tags/tag32.xml"/><Relationship Id="rId5" Type="http://schemas.openxmlformats.org/officeDocument/2006/relationships/tags" Target="../tags/tag31.xml"/><Relationship Id="rId4" Type="http://schemas.openxmlformats.org/officeDocument/2006/relationships/tags" Target="../tags/tag30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6.xml"/><Relationship Id="rId7" Type="http://schemas.openxmlformats.org/officeDocument/2006/relationships/tags" Target="../tags/tag40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03820" y="845446"/>
            <a:ext cx="1995676" cy="119204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93252" y="845446"/>
            <a:ext cx="1997909" cy="1192048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93252" y="2189290"/>
            <a:ext cx="1997909" cy="119428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63047" y="2189290"/>
            <a:ext cx="4951240" cy="119428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493252" y="3533134"/>
            <a:ext cx="1997909" cy="1198745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663047" y="838749"/>
            <a:ext cx="1997909" cy="119874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31237" y="-20687"/>
            <a:ext cx="924172" cy="66076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-4691" y="2189290"/>
            <a:ext cx="2404187" cy="209836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031237" y="4943946"/>
            <a:ext cx="924172" cy="39288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663046" y="3529165"/>
            <a:ext cx="439764" cy="34600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5421263" y="4006206"/>
            <a:ext cx="59227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 SUMMARIZES POWERPOINT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5421263" y="4326485"/>
            <a:ext cx="6503308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4000" b="1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国外旅游名胜古迹</a:t>
            </a:r>
            <a:r>
              <a:rPr lang="en-US" altLang="zh-CN" sz="4000" b="1" dirty="0" err="1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ppt</a:t>
            </a:r>
            <a:r>
              <a:rPr lang="zh-CN" altLang="en-US" sz="4000" b="1" dirty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模板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4934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150"/>
                            </p:stCondLst>
                            <p:childTnLst>
                              <p:par>
                                <p:cTn id="10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65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75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/>
      <p:bldP spid="19" grpId="1"/>
      <p:bldP spid="20" grpId="0"/>
      <p:bldP spid="2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4917207" cy="72393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MH_Others_1"/>
          <p:cNvSpPr txBox="1"/>
          <p:nvPr>
            <p:custDataLst>
              <p:tags r:id="rId2"/>
            </p:custDataLst>
          </p:nvPr>
        </p:nvSpPr>
        <p:spPr>
          <a:xfrm>
            <a:off x="1243487" y="1113625"/>
            <a:ext cx="2430232" cy="101566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6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3"/>
            </p:custDataLst>
          </p:nvPr>
        </p:nvSpPr>
        <p:spPr>
          <a:xfrm>
            <a:off x="1255761" y="2129286"/>
            <a:ext cx="2405684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>
            <a:spLocks noChangeAspect="1"/>
          </p:cNvSpPr>
          <p:nvPr>
            <p:custDataLst>
              <p:tags r:id="rId4"/>
            </p:custDataLst>
          </p:nvPr>
        </p:nvSpPr>
        <p:spPr>
          <a:xfrm>
            <a:off x="7109928" y="2268366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14" name="MH_Other_2"/>
          <p:cNvSpPr>
            <a:spLocks noChangeAspect="1"/>
          </p:cNvSpPr>
          <p:nvPr>
            <p:custDataLst>
              <p:tags r:id="rId5"/>
            </p:custDataLst>
          </p:nvPr>
        </p:nvSpPr>
        <p:spPr>
          <a:xfrm>
            <a:off x="7109928" y="3275268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16" name="MH_Other_3"/>
          <p:cNvSpPr>
            <a:spLocks noChangeAspect="1"/>
          </p:cNvSpPr>
          <p:nvPr>
            <p:custDataLst>
              <p:tags r:id="rId6"/>
            </p:custDataLst>
          </p:nvPr>
        </p:nvSpPr>
        <p:spPr>
          <a:xfrm>
            <a:off x="7109928" y="4282170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</a:p>
        </p:txBody>
      </p:sp>
      <p:sp>
        <p:nvSpPr>
          <p:cNvPr id="10" name="MH_Other_4"/>
          <p:cNvSpPr>
            <a:spLocks noChangeAspect="1"/>
          </p:cNvSpPr>
          <p:nvPr>
            <p:custDataLst>
              <p:tags r:id="rId7"/>
            </p:custDataLst>
          </p:nvPr>
        </p:nvSpPr>
        <p:spPr>
          <a:xfrm>
            <a:off x="7109928" y="5289072"/>
            <a:ext cx="718504" cy="720000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4218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</a:p>
        </p:txBody>
      </p:sp>
      <p:sp>
        <p:nvSpPr>
          <p:cNvPr id="20" name="MH_Text_1"/>
          <p:cNvSpPr/>
          <p:nvPr>
            <p:custDataLst>
              <p:tags r:id="rId8"/>
            </p:custDataLst>
          </p:nvPr>
        </p:nvSpPr>
        <p:spPr>
          <a:xfrm>
            <a:off x="8068419" y="2274423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Text_2"/>
          <p:cNvSpPr/>
          <p:nvPr>
            <p:custDataLst>
              <p:tags r:id="rId9"/>
            </p:custDataLst>
          </p:nvPr>
        </p:nvSpPr>
        <p:spPr>
          <a:xfrm>
            <a:off x="8068419" y="3281325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Text_3"/>
          <p:cNvSpPr/>
          <p:nvPr>
            <p:custDataLst>
              <p:tags r:id="rId10"/>
            </p:custDataLst>
          </p:nvPr>
        </p:nvSpPr>
        <p:spPr>
          <a:xfrm>
            <a:off x="8068419" y="4288227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3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Text_4"/>
          <p:cNvSpPr/>
          <p:nvPr>
            <p:custDataLst>
              <p:tags r:id="rId11"/>
            </p:custDataLst>
          </p:nvPr>
        </p:nvSpPr>
        <p:spPr>
          <a:xfrm>
            <a:off x="8068419" y="5295129"/>
            <a:ext cx="2706070" cy="707886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3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27260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17" grpId="0"/>
      <p:bldP spid="42" grpId="0" animBg="1"/>
      <p:bldP spid="14" grpId="0" animBg="1"/>
      <p:bldP spid="16" grpId="0" animBg="1"/>
      <p:bldP spid="10" grpId="0" animBg="1"/>
      <p:bldP spid="20" grpId="0"/>
      <p:bldP spid="21" grpId="0"/>
      <p:bldP spid="22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9487657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Hexagon 43"/>
          <p:cNvSpPr/>
          <p:nvPr/>
        </p:nvSpPr>
        <p:spPr>
          <a:xfrm>
            <a:off x="1461198" y="2634849"/>
            <a:ext cx="2948549" cy="2541855"/>
          </a:xfrm>
          <a:prstGeom prst="hexagon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Hexagon 35"/>
          <p:cNvSpPr/>
          <p:nvPr/>
        </p:nvSpPr>
        <p:spPr>
          <a:xfrm>
            <a:off x="3800797" y="2634849"/>
            <a:ext cx="2948549" cy="2541855"/>
          </a:xfrm>
          <a:prstGeom prst="hexagon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Hexagon 39"/>
          <p:cNvSpPr/>
          <p:nvPr/>
        </p:nvSpPr>
        <p:spPr>
          <a:xfrm>
            <a:off x="6136573" y="2634849"/>
            <a:ext cx="2948549" cy="2541855"/>
          </a:xfrm>
          <a:prstGeom prst="hexagon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Hexagon 40"/>
          <p:cNvSpPr/>
          <p:nvPr/>
        </p:nvSpPr>
        <p:spPr>
          <a:xfrm>
            <a:off x="8472350" y="2634849"/>
            <a:ext cx="2948549" cy="2541855"/>
          </a:xfrm>
          <a:prstGeom prst="hexagon">
            <a:avLst/>
          </a:prstGeom>
          <a:blipFill dpi="0"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2148" tIns="51075" rIns="102148" bIns="510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</a:pPr>
            <a:endParaRPr lang="en-US" sz="1431">
              <a:solidFill>
                <a:srgbClr val="C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66"/>
          <p:cNvSpPr txBox="1">
            <a:spLocks noChangeArrowheads="1"/>
          </p:cNvSpPr>
          <p:nvPr/>
        </p:nvSpPr>
        <p:spPr bwMode="auto">
          <a:xfrm>
            <a:off x="1545689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13"/>
          <p:cNvSpPr txBox="1">
            <a:spLocks noChangeArrowheads="1"/>
          </p:cNvSpPr>
          <p:nvPr/>
        </p:nvSpPr>
        <p:spPr bwMode="auto">
          <a:xfrm>
            <a:off x="2012143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2" name="文本框 66"/>
          <p:cNvSpPr txBox="1">
            <a:spLocks noChangeArrowheads="1"/>
          </p:cNvSpPr>
          <p:nvPr/>
        </p:nvSpPr>
        <p:spPr bwMode="auto">
          <a:xfrm>
            <a:off x="3885288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文本框 13"/>
          <p:cNvSpPr txBox="1">
            <a:spLocks noChangeArrowheads="1"/>
          </p:cNvSpPr>
          <p:nvPr/>
        </p:nvSpPr>
        <p:spPr bwMode="auto">
          <a:xfrm>
            <a:off x="4351742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4" name="文本框 66"/>
          <p:cNvSpPr txBox="1">
            <a:spLocks noChangeArrowheads="1"/>
          </p:cNvSpPr>
          <p:nvPr/>
        </p:nvSpPr>
        <p:spPr bwMode="auto">
          <a:xfrm>
            <a:off x="6221063" y="5875873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文本框 13"/>
          <p:cNvSpPr txBox="1">
            <a:spLocks noChangeArrowheads="1"/>
          </p:cNvSpPr>
          <p:nvPr/>
        </p:nvSpPr>
        <p:spPr bwMode="auto">
          <a:xfrm>
            <a:off x="6687518" y="5593914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6" name="文本框 66"/>
          <p:cNvSpPr txBox="1">
            <a:spLocks noChangeArrowheads="1"/>
          </p:cNvSpPr>
          <p:nvPr/>
        </p:nvSpPr>
        <p:spPr bwMode="auto">
          <a:xfrm>
            <a:off x="8556840" y="1712928"/>
            <a:ext cx="2779568" cy="55399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0" tIns="0" rIns="0" bIns="0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文本框 13"/>
          <p:cNvSpPr txBox="1">
            <a:spLocks noChangeArrowheads="1"/>
          </p:cNvSpPr>
          <p:nvPr/>
        </p:nvSpPr>
        <p:spPr bwMode="auto">
          <a:xfrm>
            <a:off x="9023295" y="1430969"/>
            <a:ext cx="1846659" cy="246221"/>
          </a:xfrm>
          <a:prstGeom prst="rect">
            <a:avLst/>
          </a:prstGeom>
          <a:noFill/>
          <a:ln>
            <a:noFill/>
          </a:ln>
          <a:extLst/>
        </p:spPr>
        <p:txBody>
          <a:bodyPr wrap="none" lIns="0" tIns="0" rIns="0" bIns="0">
            <a:spAutoFit/>
          </a:bodyPr>
          <a:lstStyle>
            <a:defPPr>
              <a:defRPr lang="zh-CN"/>
            </a:defPPr>
            <a:lvl1pPr eaLnBrk="1" hangingPunct="1">
              <a:defRPr sz="960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algn="just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91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6" grpId="0" animBg="1"/>
      <p:bldP spid="40" grpId="0" animBg="1"/>
      <p:bldP spid="41" grpId="0" animBg="1"/>
      <p:bldP spid="8" grpId="0"/>
      <p:bldP spid="9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17817" y="1538566"/>
            <a:ext cx="3284566" cy="4853182"/>
            <a:chOff x="1912729" y="1458758"/>
            <a:chExt cx="3510756" cy="5187394"/>
          </a:xfrm>
        </p:grpSpPr>
        <p:grpSp>
          <p:nvGrpSpPr>
            <p:cNvPr id="5" name="Group 4"/>
            <p:cNvGrpSpPr/>
            <p:nvPr/>
          </p:nvGrpSpPr>
          <p:grpSpPr>
            <a:xfrm>
              <a:off x="1972256" y="1458758"/>
              <a:ext cx="292103" cy="5187394"/>
              <a:chOff x="1374772" y="1213680"/>
              <a:chExt cx="274322" cy="5187394"/>
            </a:xfrm>
          </p:grpSpPr>
          <p:sp>
            <p:nvSpPr>
              <p:cNvPr id="22" name="Pentagon 21"/>
              <p:cNvSpPr/>
              <p:nvPr/>
            </p:nvSpPr>
            <p:spPr>
              <a:xfrm rot="5400000">
                <a:off x="1103752" y="5857228"/>
                <a:ext cx="814866" cy="272825"/>
              </a:xfrm>
              <a:prstGeom prst="homePlate">
                <a:avLst>
                  <a:gd name="adj" fmla="val 281623"/>
                </a:avLst>
              </a:prstGeom>
              <a:gradFill flip="none" rotWithShape="1">
                <a:gsLst>
                  <a:gs pos="100000">
                    <a:srgbClr val="B88954"/>
                  </a:gs>
                  <a:gs pos="0">
                    <a:srgbClr val="E1C9AF"/>
                  </a:gs>
                </a:gsLst>
                <a:lin ang="54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Rectangle 5"/>
              <p:cNvSpPr/>
              <p:nvPr/>
            </p:nvSpPr>
            <p:spPr>
              <a:xfrm>
                <a:off x="1374774" y="2007666"/>
                <a:ext cx="273845" cy="3776859"/>
              </a:xfrm>
              <a:custGeom>
                <a:avLst/>
                <a:gdLst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0 w 272825"/>
                  <a:gd name="connsiteY4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0 w 272825"/>
                  <a:gd name="connsiteY3" fmla="*/ 3776662 h 3776662"/>
                  <a:gd name="connsiteX4" fmla="*/ 1 w 272825"/>
                  <a:gd name="connsiteY4" fmla="*/ 3609974 h 3776662"/>
                  <a:gd name="connsiteX5" fmla="*/ 0 w 272825"/>
                  <a:gd name="connsiteY5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57151 w 272825"/>
                  <a:gd name="connsiteY3" fmla="*/ 3776661 h 3776662"/>
                  <a:gd name="connsiteX4" fmla="*/ 0 w 272825"/>
                  <a:gd name="connsiteY4" fmla="*/ 3776662 h 3776662"/>
                  <a:gd name="connsiteX5" fmla="*/ 1 w 272825"/>
                  <a:gd name="connsiteY5" fmla="*/ 3609974 h 3776662"/>
                  <a:gd name="connsiteX6" fmla="*/ 0 w 272825"/>
                  <a:gd name="connsiteY6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57151 w 272825"/>
                  <a:gd name="connsiteY4" fmla="*/ 3776661 h 3776662"/>
                  <a:gd name="connsiteX5" fmla="*/ 0 w 272825"/>
                  <a:gd name="connsiteY5" fmla="*/ 3776662 h 3776662"/>
                  <a:gd name="connsiteX6" fmla="*/ 1 w 272825"/>
                  <a:gd name="connsiteY6" fmla="*/ 3609974 h 3776662"/>
                  <a:gd name="connsiteX7" fmla="*/ 0 w 272825"/>
                  <a:gd name="connsiteY7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166689 w 272825"/>
                  <a:gd name="connsiteY3" fmla="*/ 3776661 h 3776662"/>
                  <a:gd name="connsiteX4" fmla="*/ 107157 w 272825"/>
                  <a:gd name="connsiteY4" fmla="*/ 3774280 h 3776662"/>
                  <a:gd name="connsiteX5" fmla="*/ 57151 w 272825"/>
                  <a:gd name="connsiteY5" fmla="*/ 3776661 h 3776662"/>
                  <a:gd name="connsiteX6" fmla="*/ 0 w 272825"/>
                  <a:gd name="connsiteY6" fmla="*/ 3776662 h 3776662"/>
                  <a:gd name="connsiteX7" fmla="*/ 1 w 272825"/>
                  <a:gd name="connsiteY7" fmla="*/ 3609974 h 3776662"/>
                  <a:gd name="connsiteX8" fmla="*/ 0 w 272825"/>
                  <a:gd name="connsiteY8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21457 w 272825"/>
                  <a:gd name="connsiteY3" fmla="*/ 3774280 h 3776662"/>
                  <a:gd name="connsiteX4" fmla="*/ 166689 w 272825"/>
                  <a:gd name="connsiteY4" fmla="*/ 3776661 h 3776662"/>
                  <a:gd name="connsiteX5" fmla="*/ 107157 w 272825"/>
                  <a:gd name="connsiteY5" fmla="*/ 3774280 h 3776662"/>
                  <a:gd name="connsiteX6" fmla="*/ 57151 w 272825"/>
                  <a:gd name="connsiteY6" fmla="*/ 3776661 h 3776662"/>
                  <a:gd name="connsiteX7" fmla="*/ 0 w 272825"/>
                  <a:gd name="connsiteY7" fmla="*/ 3776662 h 3776662"/>
                  <a:gd name="connsiteX8" fmla="*/ 1 w 272825"/>
                  <a:gd name="connsiteY8" fmla="*/ 3609974 h 3776662"/>
                  <a:gd name="connsiteX9" fmla="*/ 0 w 272825"/>
                  <a:gd name="connsiteY9" fmla="*/ 0 h 3776662"/>
                  <a:gd name="connsiteX0" fmla="*/ 0 w 272825"/>
                  <a:gd name="connsiteY0" fmla="*/ 0 h 3776662"/>
                  <a:gd name="connsiteX1" fmla="*/ 272825 w 272825"/>
                  <a:gd name="connsiteY1" fmla="*/ 0 h 3776662"/>
                  <a:gd name="connsiteX2" fmla="*/ 272825 w 272825"/>
                  <a:gd name="connsiteY2" fmla="*/ 3776662 h 3776662"/>
                  <a:gd name="connsiteX3" fmla="*/ 252414 w 272825"/>
                  <a:gd name="connsiteY3" fmla="*/ 3776661 h 3776662"/>
                  <a:gd name="connsiteX4" fmla="*/ 221457 w 272825"/>
                  <a:gd name="connsiteY4" fmla="*/ 3774280 h 3776662"/>
                  <a:gd name="connsiteX5" fmla="*/ 166689 w 272825"/>
                  <a:gd name="connsiteY5" fmla="*/ 3776661 h 3776662"/>
                  <a:gd name="connsiteX6" fmla="*/ 107157 w 272825"/>
                  <a:gd name="connsiteY6" fmla="*/ 3774280 h 3776662"/>
                  <a:gd name="connsiteX7" fmla="*/ 57151 w 272825"/>
                  <a:gd name="connsiteY7" fmla="*/ 3776661 h 3776662"/>
                  <a:gd name="connsiteX8" fmla="*/ 0 w 272825"/>
                  <a:gd name="connsiteY8" fmla="*/ 3776662 h 3776662"/>
                  <a:gd name="connsiteX9" fmla="*/ 1 w 272825"/>
                  <a:gd name="connsiteY9" fmla="*/ 3609974 h 3776662"/>
                  <a:gd name="connsiteX10" fmla="*/ 0 w 272825"/>
                  <a:gd name="connsiteY10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72825 w 273845"/>
                  <a:gd name="connsiteY3" fmla="*/ 3776662 h 3776662"/>
                  <a:gd name="connsiteX4" fmla="*/ 252414 w 273845"/>
                  <a:gd name="connsiteY4" fmla="*/ 3776661 h 3776662"/>
                  <a:gd name="connsiteX5" fmla="*/ 221457 w 273845"/>
                  <a:gd name="connsiteY5" fmla="*/ 3774280 h 3776662"/>
                  <a:gd name="connsiteX6" fmla="*/ 166689 w 273845"/>
                  <a:gd name="connsiteY6" fmla="*/ 3776661 h 3776662"/>
                  <a:gd name="connsiteX7" fmla="*/ 107157 w 273845"/>
                  <a:gd name="connsiteY7" fmla="*/ 3774280 h 3776662"/>
                  <a:gd name="connsiteX8" fmla="*/ 57151 w 273845"/>
                  <a:gd name="connsiteY8" fmla="*/ 3776661 h 3776662"/>
                  <a:gd name="connsiteX9" fmla="*/ 0 w 273845"/>
                  <a:gd name="connsiteY9" fmla="*/ 3776662 h 3776662"/>
                  <a:gd name="connsiteX10" fmla="*/ 1 w 273845"/>
                  <a:gd name="connsiteY10" fmla="*/ 3609974 h 3776662"/>
                  <a:gd name="connsiteX11" fmla="*/ 0 w 273845"/>
                  <a:gd name="connsiteY11" fmla="*/ 0 h 3776662"/>
                  <a:gd name="connsiteX0" fmla="*/ 0 w 273845"/>
                  <a:gd name="connsiteY0" fmla="*/ 0 h 3776662"/>
                  <a:gd name="connsiteX1" fmla="*/ 272825 w 273845"/>
                  <a:gd name="connsiteY1" fmla="*/ 0 h 3776662"/>
                  <a:gd name="connsiteX2" fmla="*/ 273845 w 273845"/>
                  <a:gd name="connsiteY2" fmla="*/ 3581399 h 3776662"/>
                  <a:gd name="connsiteX3" fmla="*/ 252414 w 273845"/>
                  <a:gd name="connsiteY3" fmla="*/ 3776661 h 3776662"/>
                  <a:gd name="connsiteX4" fmla="*/ 221457 w 273845"/>
                  <a:gd name="connsiteY4" fmla="*/ 3774280 h 3776662"/>
                  <a:gd name="connsiteX5" fmla="*/ 166689 w 273845"/>
                  <a:gd name="connsiteY5" fmla="*/ 3776661 h 3776662"/>
                  <a:gd name="connsiteX6" fmla="*/ 107157 w 273845"/>
                  <a:gd name="connsiteY6" fmla="*/ 3774280 h 3776662"/>
                  <a:gd name="connsiteX7" fmla="*/ 57151 w 273845"/>
                  <a:gd name="connsiteY7" fmla="*/ 3776661 h 3776662"/>
                  <a:gd name="connsiteX8" fmla="*/ 0 w 273845"/>
                  <a:gd name="connsiteY8" fmla="*/ 3776662 h 3776662"/>
                  <a:gd name="connsiteX9" fmla="*/ 1 w 273845"/>
                  <a:gd name="connsiteY9" fmla="*/ 3609974 h 3776662"/>
                  <a:gd name="connsiteX10" fmla="*/ 0 w 273845"/>
                  <a:gd name="connsiteY10" fmla="*/ 0 h 3776662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7157 w 273845"/>
                  <a:gd name="connsiteY6" fmla="*/ 3774280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76661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1457 w 273845"/>
                  <a:gd name="connsiteY4" fmla="*/ 3774280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2414 w 273845"/>
                  <a:gd name="connsiteY3" fmla="*/ 3776661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50032 w 273845"/>
                  <a:gd name="connsiteY3" fmla="*/ 3695699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661"/>
                  <a:gd name="connsiteX1" fmla="*/ 272825 w 273845"/>
                  <a:gd name="connsiteY1" fmla="*/ 0 h 3776661"/>
                  <a:gd name="connsiteX2" fmla="*/ 273845 w 273845"/>
                  <a:gd name="connsiteY2" fmla="*/ 3581399 h 3776661"/>
                  <a:gd name="connsiteX3" fmla="*/ 247651 w 273845"/>
                  <a:gd name="connsiteY3" fmla="*/ 3702843 h 3776661"/>
                  <a:gd name="connsiteX4" fmla="*/ 228601 w 273845"/>
                  <a:gd name="connsiteY4" fmla="*/ 3629023 h 3776661"/>
                  <a:gd name="connsiteX5" fmla="*/ 166689 w 273845"/>
                  <a:gd name="connsiteY5" fmla="*/ 3776661 h 3776661"/>
                  <a:gd name="connsiteX6" fmla="*/ 104776 w 273845"/>
                  <a:gd name="connsiteY6" fmla="*/ 3664743 h 3776661"/>
                  <a:gd name="connsiteX7" fmla="*/ 57151 w 273845"/>
                  <a:gd name="connsiteY7" fmla="*/ 3750467 h 3776661"/>
                  <a:gd name="connsiteX8" fmla="*/ 1 w 273845"/>
                  <a:gd name="connsiteY8" fmla="*/ 3609974 h 3776661"/>
                  <a:gd name="connsiteX9" fmla="*/ 0 w 273845"/>
                  <a:gd name="connsiteY9" fmla="*/ 0 h 3776661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87"/>
                  <a:gd name="connsiteX1" fmla="*/ 272825 w 273845"/>
                  <a:gd name="connsiteY1" fmla="*/ 0 h 3776887"/>
                  <a:gd name="connsiteX2" fmla="*/ 273845 w 273845"/>
                  <a:gd name="connsiteY2" fmla="*/ 3581399 h 3776887"/>
                  <a:gd name="connsiteX3" fmla="*/ 247651 w 273845"/>
                  <a:gd name="connsiteY3" fmla="*/ 3702843 h 3776887"/>
                  <a:gd name="connsiteX4" fmla="*/ 228601 w 273845"/>
                  <a:gd name="connsiteY4" fmla="*/ 3629023 h 3776887"/>
                  <a:gd name="connsiteX5" fmla="*/ 166689 w 273845"/>
                  <a:gd name="connsiteY5" fmla="*/ 3776661 h 3776887"/>
                  <a:gd name="connsiteX6" fmla="*/ 104776 w 273845"/>
                  <a:gd name="connsiteY6" fmla="*/ 3664743 h 3776887"/>
                  <a:gd name="connsiteX7" fmla="*/ 57151 w 273845"/>
                  <a:gd name="connsiteY7" fmla="*/ 3750467 h 3776887"/>
                  <a:gd name="connsiteX8" fmla="*/ 1 w 273845"/>
                  <a:gd name="connsiteY8" fmla="*/ 3609974 h 3776887"/>
                  <a:gd name="connsiteX9" fmla="*/ 0 w 273845"/>
                  <a:gd name="connsiteY9" fmla="*/ 0 h 3776887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94"/>
                  <a:gd name="connsiteY0" fmla="*/ 0 h 3776859"/>
                  <a:gd name="connsiteX1" fmla="*/ 272825 w 273894"/>
                  <a:gd name="connsiteY1" fmla="*/ 0 h 3776859"/>
                  <a:gd name="connsiteX2" fmla="*/ 273845 w 273894"/>
                  <a:gd name="connsiteY2" fmla="*/ 3581399 h 3776859"/>
                  <a:gd name="connsiteX3" fmla="*/ 247651 w 273894"/>
                  <a:gd name="connsiteY3" fmla="*/ 3702843 h 3776859"/>
                  <a:gd name="connsiteX4" fmla="*/ 223839 w 273894"/>
                  <a:gd name="connsiteY4" fmla="*/ 3631404 h 3776859"/>
                  <a:gd name="connsiteX5" fmla="*/ 166689 w 273894"/>
                  <a:gd name="connsiteY5" fmla="*/ 3776661 h 3776859"/>
                  <a:gd name="connsiteX6" fmla="*/ 104776 w 273894"/>
                  <a:gd name="connsiteY6" fmla="*/ 3664743 h 3776859"/>
                  <a:gd name="connsiteX7" fmla="*/ 57151 w 273894"/>
                  <a:gd name="connsiteY7" fmla="*/ 3750467 h 3776859"/>
                  <a:gd name="connsiteX8" fmla="*/ 1 w 273894"/>
                  <a:gd name="connsiteY8" fmla="*/ 3609974 h 3776859"/>
                  <a:gd name="connsiteX9" fmla="*/ 0 w 273894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7651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52414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  <a:gd name="connsiteX0" fmla="*/ 0 w 273845"/>
                  <a:gd name="connsiteY0" fmla="*/ 0 h 3776859"/>
                  <a:gd name="connsiteX1" fmla="*/ 272825 w 273845"/>
                  <a:gd name="connsiteY1" fmla="*/ 0 h 3776859"/>
                  <a:gd name="connsiteX2" fmla="*/ 273845 w 273845"/>
                  <a:gd name="connsiteY2" fmla="*/ 3581399 h 3776859"/>
                  <a:gd name="connsiteX3" fmla="*/ 245270 w 273845"/>
                  <a:gd name="connsiteY3" fmla="*/ 3702843 h 3776859"/>
                  <a:gd name="connsiteX4" fmla="*/ 223839 w 273845"/>
                  <a:gd name="connsiteY4" fmla="*/ 3631404 h 3776859"/>
                  <a:gd name="connsiteX5" fmla="*/ 166689 w 273845"/>
                  <a:gd name="connsiteY5" fmla="*/ 3776661 h 3776859"/>
                  <a:gd name="connsiteX6" fmla="*/ 104776 w 273845"/>
                  <a:gd name="connsiteY6" fmla="*/ 3664743 h 3776859"/>
                  <a:gd name="connsiteX7" fmla="*/ 57151 w 273845"/>
                  <a:gd name="connsiteY7" fmla="*/ 3750467 h 3776859"/>
                  <a:gd name="connsiteX8" fmla="*/ 1 w 273845"/>
                  <a:gd name="connsiteY8" fmla="*/ 3609974 h 3776859"/>
                  <a:gd name="connsiteX9" fmla="*/ 0 w 273845"/>
                  <a:gd name="connsiteY9" fmla="*/ 0 h 37768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73845" h="3776859">
                    <a:moveTo>
                      <a:pt x="0" y="0"/>
                    </a:moveTo>
                    <a:lnTo>
                      <a:pt x="272825" y="0"/>
                    </a:lnTo>
                    <a:lnTo>
                      <a:pt x="273845" y="3581399"/>
                    </a:lnTo>
                    <a:cubicBezTo>
                      <a:pt x="269876" y="3659980"/>
                      <a:pt x="258763" y="3688555"/>
                      <a:pt x="245270" y="3702843"/>
                    </a:cubicBezTo>
                    <a:cubicBezTo>
                      <a:pt x="228204" y="3675061"/>
                      <a:pt x="236936" y="3619101"/>
                      <a:pt x="223839" y="3631404"/>
                    </a:cubicBezTo>
                    <a:cubicBezTo>
                      <a:pt x="210742" y="3643707"/>
                      <a:pt x="186533" y="3771105"/>
                      <a:pt x="166689" y="3776661"/>
                    </a:cubicBezTo>
                    <a:cubicBezTo>
                      <a:pt x="146845" y="3782217"/>
                      <a:pt x="123032" y="3669109"/>
                      <a:pt x="104776" y="3664743"/>
                    </a:cubicBezTo>
                    <a:cubicBezTo>
                      <a:pt x="86520" y="3660377"/>
                      <a:pt x="74614" y="3759595"/>
                      <a:pt x="57151" y="3750467"/>
                    </a:cubicBezTo>
                    <a:cubicBezTo>
                      <a:pt x="28576" y="3725068"/>
                      <a:pt x="9527" y="3661568"/>
                      <a:pt x="1" y="3609974"/>
                    </a:cubicBezTo>
                    <a:cubicBezTo>
                      <a:pt x="1" y="2406649"/>
                      <a:pt x="0" y="1203325"/>
                      <a:pt x="0" y="0"/>
                    </a:cubicBezTo>
                    <a:close/>
                  </a:path>
                </a:pathLst>
              </a:custGeom>
              <a:gradFill flip="none" rotWithShape="1">
                <a:gsLst>
                  <a:gs pos="83000">
                    <a:schemeClr val="tx2"/>
                  </a:gs>
                  <a:gs pos="82000">
                    <a:schemeClr val="tx2"/>
                  </a:gs>
                  <a:gs pos="34000">
                    <a:schemeClr val="tx2">
                      <a:lumMod val="75000"/>
                    </a:schemeClr>
                  </a:gs>
                  <a:gs pos="0">
                    <a:schemeClr val="tx2"/>
                  </a:gs>
                  <a:gs pos="38000">
                    <a:schemeClr val="tx2"/>
                  </a:gs>
                  <a:gs pos="100000">
                    <a:schemeClr val="tx2"/>
                  </a:gs>
                </a:gsLst>
                <a:lin ang="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1374774" y="1417118"/>
                <a:ext cx="272825" cy="590550"/>
              </a:xfrm>
              <a:prstGeom prst="rect">
                <a:avLst/>
              </a:prstGeom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27000">
                    <a:srgbClr val="F2F2F2">
                      <a:lumMod val="0"/>
                      <a:lumOff val="100000"/>
                    </a:srgbClr>
                  </a:gs>
                  <a:gs pos="100000">
                    <a:schemeClr val="bg1">
                      <a:lumMod val="50000"/>
                    </a:schemeClr>
                  </a:gs>
                </a:gsLst>
                <a:lin ang="10800000" scaled="1"/>
                <a:tileRect/>
              </a:gra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1404710" y="1213680"/>
                <a:ext cx="212954" cy="203438"/>
              </a:xfrm>
              <a:prstGeom prst="rect">
                <a:avLst/>
              </a:pr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5"/>
              <p:cNvSpPr/>
              <p:nvPr/>
            </p:nvSpPr>
            <p:spPr>
              <a:xfrm rot="5400000">
                <a:off x="1396885" y="6250198"/>
                <a:ext cx="228600" cy="73152"/>
              </a:xfrm>
              <a:custGeom>
                <a:avLst/>
                <a:gdLst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  <a:gd name="connsiteX0" fmla="*/ 0 w 226544"/>
                  <a:gd name="connsiteY0" fmla="*/ 35306 h 70612"/>
                  <a:gd name="connsiteX1" fmla="*/ 27685 w 226544"/>
                  <a:gd name="connsiteY1" fmla="*/ 0 h 70612"/>
                  <a:gd name="connsiteX2" fmla="*/ 226544 w 226544"/>
                  <a:gd name="connsiteY2" fmla="*/ 35306 h 70612"/>
                  <a:gd name="connsiteX3" fmla="*/ 27685 w 226544"/>
                  <a:gd name="connsiteY3" fmla="*/ 70612 h 70612"/>
                  <a:gd name="connsiteX4" fmla="*/ 0 w 226544"/>
                  <a:gd name="connsiteY4" fmla="*/ 35306 h 706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6544" h="70612">
                    <a:moveTo>
                      <a:pt x="0" y="35306"/>
                    </a:moveTo>
                    <a:cubicBezTo>
                      <a:pt x="1521" y="15316"/>
                      <a:pt x="12805" y="4576"/>
                      <a:pt x="27685" y="0"/>
                    </a:cubicBezTo>
                    <a:lnTo>
                      <a:pt x="226544" y="35306"/>
                    </a:lnTo>
                    <a:lnTo>
                      <a:pt x="27685" y="70612"/>
                    </a:lnTo>
                    <a:cubicBezTo>
                      <a:pt x="11264" y="65009"/>
                      <a:pt x="1007" y="52726"/>
                      <a:pt x="0" y="35306"/>
                    </a:cubicBezTo>
                    <a:close/>
                  </a:path>
                </a:pathLst>
              </a:custGeom>
              <a:solidFill>
                <a:srgbClr val="4C504C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lnSpc>
                    <a:spcPct val="120000"/>
                  </a:lnSpc>
                </a:pPr>
                <a:endParaRPr lang="en-US" sz="14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7" name="Straight Connector 26"/>
              <p:cNvCxnSpPr/>
              <p:nvPr/>
            </p:nvCxnSpPr>
            <p:spPr>
              <a:xfrm>
                <a:off x="1374774" y="148664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1374774" y="1562425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1374774" y="1638202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1374774" y="1713979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374774" y="1789756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374774" y="1865533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374774" y="1941308"/>
                <a:ext cx="274320" cy="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Trapezoid 5"/>
            <p:cNvSpPr/>
            <p:nvPr/>
          </p:nvSpPr>
          <p:spPr>
            <a:xfrm rot="16200000">
              <a:off x="1594832" y="5341831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2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Trapezoid 6"/>
            <p:cNvSpPr/>
            <p:nvPr/>
          </p:nvSpPr>
          <p:spPr>
            <a:xfrm rot="16200000">
              <a:off x="1594832" y="4439533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5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Trapezoid 7"/>
            <p:cNvSpPr/>
            <p:nvPr/>
          </p:nvSpPr>
          <p:spPr>
            <a:xfrm rot="16200000">
              <a:off x="1594832" y="3537234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4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rapezoid 8"/>
            <p:cNvSpPr/>
            <p:nvPr/>
          </p:nvSpPr>
          <p:spPr>
            <a:xfrm rot="16200000">
              <a:off x="1594832" y="2634935"/>
              <a:ext cx="695326" cy="59529"/>
            </a:xfrm>
            <a:prstGeom prst="trapezoid">
              <a:avLst>
                <a:gd name="adj" fmla="val 69837"/>
              </a:avLst>
            </a:prstGeom>
            <a:solidFill>
              <a:schemeClr val="accent3">
                <a:lumMod val="50000"/>
              </a:schemeClr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Pentagon 9"/>
            <p:cNvSpPr/>
            <p:nvPr/>
          </p:nvSpPr>
          <p:spPr>
            <a:xfrm>
              <a:off x="1912729" y="2359899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1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Pentagon 10"/>
            <p:cNvSpPr/>
            <p:nvPr/>
          </p:nvSpPr>
          <p:spPr>
            <a:xfrm>
              <a:off x="1912729" y="3262198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2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Pentagon 11"/>
            <p:cNvSpPr/>
            <p:nvPr/>
          </p:nvSpPr>
          <p:spPr>
            <a:xfrm>
              <a:off x="1912729" y="4164497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3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Pentagon 12"/>
            <p:cNvSpPr/>
            <p:nvPr/>
          </p:nvSpPr>
          <p:spPr>
            <a:xfrm>
              <a:off x="1912729" y="5066795"/>
              <a:ext cx="3510756" cy="607219"/>
            </a:xfrm>
            <a:prstGeom prst="homePlate">
              <a:avLst>
                <a:gd name="adj" fmla="val 36274"/>
              </a:avLst>
            </a:prstGeom>
            <a:solidFill>
              <a:schemeClr val="accent4"/>
            </a:solidFill>
            <a:ln w="31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2679704" y="2509740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8"/>
            <p:cNvSpPr txBox="1"/>
            <p:nvPr/>
          </p:nvSpPr>
          <p:spPr>
            <a:xfrm>
              <a:off x="1944843" y="2478964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36" name="TextBox 191"/>
            <p:cNvSpPr txBox="1"/>
            <p:nvPr/>
          </p:nvSpPr>
          <p:spPr>
            <a:xfrm>
              <a:off x="1944843" y="3381429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37" name="TextBox 192"/>
            <p:cNvSpPr txBox="1"/>
            <p:nvPr/>
          </p:nvSpPr>
          <p:spPr>
            <a:xfrm>
              <a:off x="1944843" y="4283895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38" name="TextBox 193"/>
            <p:cNvSpPr txBox="1"/>
            <p:nvPr/>
          </p:nvSpPr>
          <p:spPr>
            <a:xfrm>
              <a:off x="1944843" y="5186362"/>
              <a:ext cx="303613" cy="349601"/>
            </a:xfrm>
            <a:prstGeom prst="rect">
              <a:avLst/>
            </a:prstGeom>
            <a:noFill/>
            <a:effectLst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sz="14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679704" y="3412206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2679704" y="4314672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79704" y="5214753"/>
              <a:ext cx="2330568" cy="3511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en-GB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5868972" y="201186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868972" y="2354521"/>
            <a:ext cx="437774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Donut 44"/>
          <p:cNvSpPr/>
          <p:nvPr/>
        </p:nvSpPr>
        <p:spPr>
          <a:xfrm>
            <a:off x="5937233" y="330177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142990" y="349921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Freeform 46"/>
          <p:cNvSpPr>
            <a:spLocks noEditPoints="1"/>
          </p:cNvSpPr>
          <p:nvPr/>
        </p:nvSpPr>
        <p:spPr bwMode="auto">
          <a:xfrm>
            <a:off x="6114638" y="5024359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Freeform 47"/>
          <p:cNvSpPr>
            <a:spLocks noEditPoints="1"/>
          </p:cNvSpPr>
          <p:nvPr/>
        </p:nvSpPr>
        <p:spPr bwMode="auto">
          <a:xfrm>
            <a:off x="8854192" y="502183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Freeform 48"/>
          <p:cNvSpPr>
            <a:spLocks noEditPoints="1"/>
          </p:cNvSpPr>
          <p:nvPr/>
        </p:nvSpPr>
        <p:spPr bwMode="auto">
          <a:xfrm>
            <a:off x="8844060" y="351207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49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Donut 49"/>
          <p:cNvSpPr/>
          <p:nvPr/>
        </p:nvSpPr>
        <p:spPr>
          <a:xfrm>
            <a:off x="8610636" y="4818814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Donut 50"/>
          <p:cNvSpPr/>
          <p:nvPr/>
        </p:nvSpPr>
        <p:spPr>
          <a:xfrm>
            <a:off x="5931813" y="48189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Donut 51"/>
          <p:cNvSpPr/>
          <p:nvPr/>
        </p:nvSpPr>
        <p:spPr>
          <a:xfrm>
            <a:off x="8604931" y="330177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6654485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596777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283439" y="3609779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9282082" y="3340555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654485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596777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9340944" y="513572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9284396" y="484992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400" b="1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884114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5884114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8548425" y="403657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8542297" y="55601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432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0"/>
                            </p:stCondLst>
                            <p:childTnLst>
                              <p:par>
                                <p:cTn id="8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9000"/>
                            </p:stCondLst>
                            <p:childTnLst>
                              <p:par>
                                <p:cTn id="9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25" name="Group 5"/>
          <p:cNvGrpSpPr>
            <a:grpSpLocks/>
          </p:cNvGrpSpPr>
          <p:nvPr/>
        </p:nvGrpSpPr>
        <p:grpSpPr bwMode="auto">
          <a:xfrm>
            <a:off x="4694215" y="2259670"/>
            <a:ext cx="3462814" cy="3375906"/>
            <a:chOff x="0" y="0"/>
            <a:chExt cx="7716441" cy="7523163"/>
          </a:xfrm>
        </p:grpSpPr>
        <p:sp>
          <p:nvSpPr>
            <p:cNvPr id="30726" name="AutoShape 6"/>
            <p:cNvSpPr>
              <a:spLocks/>
            </p:cNvSpPr>
            <p:nvPr/>
          </p:nvSpPr>
          <p:spPr bwMode="auto">
            <a:xfrm>
              <a:off x="3855839" y="0"/>
              <a:ext cx="3117690" cy="2341563"/>
            </a:xfrm>
            <a:custGeom>
              <a:avLst/>
              <a:gdLst>
                <a:gd name="T0" fmla="*/ 1558845 w 21600"/>
                <a:gd name="T1" fmla="*/ 1170782 h 21600"/>
                <a:gd name="T2" fmla="*/ 1558845 w 21600"/>
                <a:gd name="T3" fmla="*/ 1170782 h 21600"/>
                <a:gd name="T4" fmla="*/ 1558845 w 21600"/>
                <a:gd name="T5" fmla="*/ 1170782 h 21600"/>
                <a:gd name="T6" fmla="*/ 1558845 w 21600"/>
                <a:gd name="T7" fmla="*/ 117078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6" y="0"/>
                  </a:moveTo>
                  <a:lnTo>
                    <a:pt x="0" y="10"/>
                  </a:lnTo>
                  <a:lnTo>
                    <a:pt x="181" y="11854"/>
                  </a:lnTo>
                  <a:lnTo>
                    <a:pt x="14811" y="21599"/>
                  </a:lnTo>
                  <a:lnTo>
                    <a:pt x="21599" y="13892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7" name="AutoShape 7"/>
            <p:cNvSpPr>
              <a:spLocks/>
            </p:cNvSpPr>
            <p:nvPr/>
          </p:nvSpPr>
          <p:spPr bwMode="auto">
            <a:xfrm>
              <a:off x="5994092" y="1504950"/>
              <a:ext cx="1719174" cy="3317875"/>
            </a:xfrm>
            <a:custGeom>
              <a:avLst/>
              <a:gdLst>
                <a:gd name="T0" fmla="*/ 859587 w 21600"/>
                <a:gd name="T1" fmla="*/ 1658938 h 21600"/>
                <a:gd name="T2" fmla="*/ 859587 w 21600"/>
                <a:gd name="T3" fmla="*/ 1658938 h 21600"/>
                <a:gd name="T4" fmla="*/ 859587 w 21600"/>
                <a:gd name="T5" fmla="*/ 1658938 h 21600"/>
                <a:gd name="T6" fmla="*/ 859587 w 21600"/>
                <a:gd name="T7" fmla="*/ 16589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2159" y="0"/>
                  </a:moveTo>
                  <a:lnTo>
                    <a:pt x="0" y="5438"/>
                  </a:lnTo>
                  <a:lnTo>
                    <a:pt x="6423" y="20020"/>
                  </a:lnTo>
                  <a:lnTo>
                    <a:pt x="6234" y="20144"/>
                  </a:lnTo>
                  <a:lnTo>
                    <a:pt x="21600" y="21599"/>
                  </a:lnTo>
                  <a:lnTo>
                    <a:pt x="121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8" name="AutoShape 8"/>
            <p:cNvSpPr>
              <a:spLocks/>
            </p:cNvSpPr>
            <p:nvPr/>
          </p:nvSpPr>
          <p:spPr bwMode="auto">
            <a:xfrm>
              <a:off x="5049578" y="4598988"/>
              <a:ext cx="2666863" cy="2924175"/>
            </a:xfrm>
            <a:custGeom>
              <a:avLst/>
              <a:gdLst>
                <a:gd name="T0" fmla="*/ 1333432 w 21600"/>
                <a:gd name="T1" fmla="*/ 1462088 h 21600"/>
                <a:gd name="T2" fmla="*/ 1333432 w 21600"/>
                <a:gd name="T3" fmla="*/ 1462088 h 21600"/>
                <a:gd name="T4" fmla="*/ 1333432 w 21600"/>
                <a:gd name="T5" fmla="*/ 1462088 h 21600"/>
                <a:gd name="T6" fmla="*/ 1333432 w 21600"/>
                <a:gd name="T7" fmla="*/ 146208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1664" y="0"/>
                  </a:moveTo>
                  <a:lnTo>
                    <a:pt x="0" y="13332"/>
                  </a:lnTo>
                  <a:lnTo>
                    <a:pt x="4256" y="21599"/>
                  </a:lnTo>
                  <a:lnTo>
                    <a:pt x="21599" y="1770"/>
                  </a:lnTo>
                  <a:lnTo>
                    <a:pt x="21571" y="1650"/>
                  </a:lnTo>
                  <a:lnTo>
                    <a:pt x="1166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29" name="AutoShape 9"/>
            <p:cNvSpPr>
              <a:spLocks/>
            </p:cNvSpPr>
            <p:nvPr/>
          </p:nvSpPr>
          <p:spPr bwMode="auto">
            <a:xfrm>
              <a:off x="2128728" y="6403975"/>
              <a:ext cx="3446286" cy="1119188"/>
            </a:xfrm>
            <a:custGeom>
              <a:avLst/>
              <a:gdLst>
                <a:gd name="T0" fmla="*/ 1723143 w 21600"/>
                <a:gd name="T1" fmla="*/ 559594 h 21600"/>
                <a:gd name="T2" fmla="*/ 1723143 w 21600"/>
                <a:gd name="T3" fmla="*/ 559594 h 21600"/>
                <a:gd name="T4" fmla="*/ 1723143 w 21600"/>
                <a:gd name="T5" fmla="*/ 559594 h 21600"/>
                <a:gd name="T6" fmla="*/ 1723143 w 21600"/>
                <a:gd name="T7" fmla="*/ 559594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306" y="0"/>
                  </a:moveTo>
                  <a:lnTo>
                    <a:pt x="18276" y="122"/>
                  </a:lnTo>
                  <a:lnTo>
                    <a:pt x="3798" y="122"/>
                  </a:lnTo>
                  <a:lnTo>
                    <a:pt x="0" y="21316"/>
                  </a:lnTo>
                  <a:lnTo>
                    <a:pt x="74" y="21600"/>
                  </a:lnTo>
                  <a:lnTo>
                    <a:pt x="21597" y="21600"/>
                  </a:lnTo>
                  <a:lnTo>
                    <a:pt x="21600" y="21592"/>
                  </a:lnTo>
                  <a:lnTo>
                    <a:pt x="18306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0" name="AutoShape 10"/>
            <p:cNvSpPr>
              <a:spLocks/>
            </p:cNvSpPr>
            <p:nvPr/>
          </p:nvSpPr>
          <p:spPr bwMode="auto">
            <a:xfrm>
              <a:off x="0" y="4597400"/>
              <a:ext cx="2735122" cy="2911475"/>
            </a:xfrm>
            <a:custGeom>
              <a:avLst/>
              <a:gdLst>
                <a:gd name="T0" fmla="*/ 1367561 w 21600"/>
                <a:gd name="T1" fmla="*/ 1455738 h 21600"/>
                <a:gd name="T2" fmla="*/ 1367561 w 21600"/>
                <a:gd name="T3" fmla="*/ 1455738 h 21600"/>
                <a:gd name="T4" fmla="*/ 1367561 w 21600"/>
                <a:gd name="T5" fmla="*/ 1455738 h 21600"/>
                <a:gd name="T6" fmla="*/ 1367561 w 21600"/>
                <a:gd name="T7" fmla="*/ 145573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941" y="0"/>
                  </a:moveTo>
                  <a:lnTo>
                    <a:pt x="3" y="1781"/>
                  </a:lnTo>
                  <a:lnTo>
                    <a:pt x="0" y="1790"/>
                  </a:lnTo>
                  <a:lnTo>
                    <a:pt x="16814" y="21599"/>
                  </a:lnTo>
                  <a:lnTo>
                    <a:pt x="21600" y="13449"/>
                  </a:lnTo>
                  <a:lnTo>
                    <a:pt x="21358" y="13449"/>
                  </a:lnTo>
                  <a:lnTo>
                    <a:pt x="9941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1" name="AutoShape 11"/>
            <p:cNvSpPr>
              <a:spLocks/>
            </p:cNvSpPr>
            <p:nvPr/>
          </p:nvSpPr>
          <p:spPr bwMode="auto">
            <a:xfrm>
              <a:off x="0" y="1477963"/>
              <a:ext cx="1776321" cy="3359150"/>
            </a:xfrm>
            <a:custGeom>
              <a:avLst/>
              <a:gdLst>
                <a:gd name="T0" fmla="*/ 888161 w 21600"/>
                <a:gd name="T1" fmla="*/ 1679575 h 21600"/>
                <a:gd name="T2" fmla="*/ 888161 w 21600"/>
                <a:gd name="T3" fmla="*/ 1679575 h 21600"/>
                <a:gd name="T4" fmla="*/ 888161 w 21600"/>
                <a:gd name="T5" fmla="*/ 1679575 h 21600"/>
                <a:gd name="T6" fmla="*/ 888161 w 21600"/>
                <a:gd name="T7" fmla="*/ 16795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9445" y="0"/>
                  </a:moveTo>
                  <a:lnTo>
                    <a:pt x="0" y="21600"/>
                  </a:lnTo>
                  <a:lnTo>
                    <a:pt x="15312" y="20056"/>
                  </a:lnTo>
                  <a:lnTo>
                    <a:pt x="15143" y="19943"/>
                  </a:lnTo>
                  <a:lnTo>
                    <a:pt x="21484" y="5269"/>
                  </a:lnTo>
                  <a:lnTo>
                    <a:pt x="21599" y="5238"/>
                  </a:lnTo>
                  <a:lnTo>
                    <a:pt x="9445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732" name="AutoShape 12"/>
            <p:cNvSpPr>
              <a:spLocks/>
            </p:cNvSpPr>
            <p:nvPr/>
          </p:nvSpPr>
          <p:spPr bwMode="auto">
            <a:xfrm>
              <a:off x="769897" y="1588"/>
              <a:ext cx="3122453" cy="2292350"/>
            </a:xfrm>
            <a:custGeom>
              <a:avLst/>
              <a:gdLst>
                <a:gd name="T0" fmla="*/ 1561227 w 21600"/>
                <a:gd name="T1" fmla="*/ 1146175 h 21600"/>
                <a:gd name="T2" fmla="*/ 1561227 w 21600"/>
                <a:gd name="T3" fmla="*/ 1146175 h 21600"/>
                <a:gd name="T4" fmla="*/ 1561227 w 21600"/>
                <a:gd name="T5" fmla="*/ 1146175 h 21600"/>
                <a:gd name="T6" fmla="*/ 1561227 w 21600"/>
                <a:gd name="T7" fmla="*/ 1146175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341" y="0"/>
                  </a:moveTo>
                  <a:lnTo>
                    <a:pt x="0" y="13938"/>
                  </a:lnTo>
                  <a:lnTo>
                    <a:pt x="6966" y="21599"/>
                  </a:lnTo>
                  <a:lnTo>
                    <a:pt x="21599" y="12067"/>
                  </a:lnTo>
                  <a:lnTo>
                    <a:pt x="21523" y="12033"/>
                  </a:lnTo>
                  <a:lnTo>
                    <a:pt x="2134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749" name="AutoShape 29"/>
          <p:cNvSpPr>
            <a:spLocks/>
          </p:cNvSpPr>
          <p:nvPr/>
        </p:nvSpPr>
        <p:spPr bwMode="auto">
          <a:xfrm>
            <a:off x="7265739" y="4818638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0" name="AutoShape 30"/>
          <p:cNvSpPr>
            <a:spLocks/>
          </p:cNvSpPr>
          <p:nvPr/>
        </p:nvSpPr>
        <p:spPr bwMode="auto">
          <a:xfrm>
            <a:off x="5633368" y="2651128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1" name="AutoShape 31"/>
          <p:cNvSpPr>
            <a:spLocks/>
          </p:cNvSpPr>
          <p:nvPr/>
        </p:nvSpPr>
        <p:spPr bwMode="auto">
          <a:xfrm>
            <a:off x="6936602" y="2650845"/>
            <a:ext cx="330659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2" name="AutoShape 32"/>
          <p:cNvSpPr>
            <a:spLocks/>
          </p:cNvSpPr>
          <p:nvPr/>
        </p:nvSpPr>
        <p:spPr bwMode="auto">
          <a:xfrm>
            <a:off x="5256543" y="4746646"/>
            <a:ext cx="311406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3" name="AutoShape 33"/>
          <p:cNvSpPr>
            <a:spLocks/>
          </p:cNvSpPr>
          <p:nvPr/>
        </p:nvSpPr>
        <p:spPr bwMode="auto">
          <a:xfrm>
            <a:off x="6208391" y="5263982"/>
            <a:ext cx="476317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4" name="AutoShape 34"/>
          <p:cNvSpPr>
            <a:spLocks/>
          </p:cNvSpPr>
          <p:nvPr/>
        </p:nvSpPr>
        <p:spPr bwMode="auto">
          <a:xfrm>
            <a:off x="7560403" y="3531997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5" name="AutoShape 35"/>
          <p:cNvSpPr>
            <a:spLocks/>
          </p:cNvSpPr>
          <p:nvPr/>
        </p:nvSpPr>
        <p:spPr bwMode="auto">
          <a:xfrm>
            <a:off x="4906630" y="3511906"/>
            <a:ext cx="349913" cy="34321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37670" tIns="37670" rIns="37670" bIns="37670" anchor="ctr"/>
          <a:lstStyle>
            <a:lvl1pPr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842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842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07</a:t>
            </a:r>
            <a:endParaRPr lang="es-E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6" name="AutoShape 36"/>
          <p:cNvSpPr>
            <a:spLocks/>
          </p:cNvSpPr>
          <p:nvPr/>
        </p:nvSpPr>
        <p:spPr bwMode="auto">
          <a:xfrm>
            <a:off x="2251238" y="2702418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7" name="AutoShape 37"/>
          <p:cNvSpPr>
            <a:spLocks/>
          </p:cNvSpPr>
          <p:nvPr/>
        </p:nvSpPr>
        <p:spPr bwMode="auto">
          <a:xfrm>
            <a:off x="2700733" y="2402732"/>
            <a:ext cx="1391198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58" name="AutoShape 38"/>
          <p:cNvSpPr>
            <a:spLocks/>
          </p:cNvSpPr>
          <p:nvPr/>
        </p:nvSpPr>
        <p:spPr bwMode="auto">
          <a:xfrm>
            <a:off x="4202429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59" name="AutoShape 39"/>
          <p:cNvSpPr>
            <a:spLocks/>
          </p:cNvSpPr>
          <p:nvPr/>
        </p:nvSpPr>
        <p:spPr bwMode="auto">
          <a:xfrm>
            <a:off x="8773510" y="2702418"/>
            <a:ext cx="1789519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0" name="AutoShape 40"/>
          <p:cNvSpPr>
            <a:spLocks/>
          </p:cNvSpPr>
          <p:nvPr/>
        </p:nvSpPr>
        <p:spPr bwMode="auto">
          <a:xfrm>
            <a:off x="8766814" y="2402732"/>
            <a:ext cx="1429865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1" name="AutoShape 41"/>
          <p:cNvSpPr>
            <a:spLocks/>
          </p:cNvSpPr>
          <p:nvPr/>
        </p:nvSpPr>
        <p:spPr bwMode="auto">
          <a:xfrm>
            <a:off x="8480521" y="2445425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2" name="AutoShape 42"/>
          <p:cNvSpPr>
            <a:spLocks/>
          </p:cNvSpPr>
          <p:nvPr/>
        </p:nvSpPr>
        <p:spPr bwMode="auto">
          <a:xfrm>
            <a:off x="2252912" y="3943856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3" name="AutoShape 43"/>
          <p:cNvSpPr>
            <a:spLocks/>
          </p:cNvSpPr>
          <p:nvPr/>
        </p:nvSpPr>
        <p:spPr bwMode="auto">
          <a:xfrm>
            <a:off x="2704577" y="3644170"/>
            <a:ext cx="1394049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4" name="AutoShape 44"/>
          <p:cNvSpPr>
            <a:spLocks/>
          </p:cNvSpPr>
          <p:nvPr/>
        </p:nvSpPr>
        <p:spPr bwMode="auto">
          <a:xfrm>
            <a:off x="4204103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5" name="AutoShape 45"/>
          <p:cNvSpPr>
            <a:spLocks/>
          </p:cNvSpPr>
          <p:nvPr/>
        </p:nvSpPr>
        <p:spPr bwMode="auto">
          <a:xfrm>
            <a:off x="8745049" y="3943856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6" name="AutoShape 46"/>
          <p:cNvSpPr>
            <a:spLocks/>
          </p:cNvSpPr>
          <p:nvPr/>
        </p:nvSpPr>
        <p:spPr bwMode="auto">
          <a:xfrm>
            <a:off x="8737515" y="3644170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7" name="AutoShape 47"/>
          <p:cNvSpPr>
            <a:spLocks/>
          </p:cNvSpPr>
          <p:nvPr/>
        </p:nvSpPr>
        <p:spPr bwMode="auto">
          <a:xfrm>
            <a:off x="8451222" y="3686862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68" name="AutoShape 48"/>
          <p:cNvSpPr>
            <a:spLocks/>
          </p:cNvSpPr>
          <p:nvPr/>
        </p:nvSpPr>
        <p:spPr bwMode="auto">
          <a:xfrm>
            <a:off x="2252912" y="5175247"/>
            <a:ext cx="1839020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69" name="AutoShape 49"/>
          <p:cNvSpPr>
            <a:spLocks/>
          </p:cNvSpPr>
          <p:nvPr/>
        </p:nvSpPr>
        <p:spPr bwMode="auto">
          <a:xfrm>
            <a:off x="2702444" y="4876399"/>
            <a:ext cx="1389486" cy="24108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0" name="AutoShape 50"/>
          <p:cNvSpPr>
            <a:spLocks/>
          </p:cNvSpPr>
          <p:nvPr/>
        </p:nvSpPr>
        <p:spPr bwMode="auto">
          <a:xfrm>
            <a:off x="4204103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r"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0771" name="AutoShape 51"/>
          <p:cNvSpPr>
            <a:spLocks/>
          </p:cNvSpPr>
          <p:nvPr/>
        </p:nvSpPr>
        <p:spPr bwMode="auto">
          <a:xfrm>
            <a:off x="8745049" y="5175247"/>
            <a:ext cx="1788782" cy="54914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2" name="AutoShape 52"/>
          <p:cNvSpPr>
            <a:spLocks/>
          </p:cNvSpPr>
          <p:nvPr/>
        </p:nvSpPr>
        <p:spPr bwMode="auto">
          <a:xfrm>
            <a:off x="8737515" y="4876399"/>
            <a:ext cx="1429864" cy="26955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773" name="AutoShape 53"/>
          <p:cNvSpPr>
            <a:spLocks/>
          </p:cNvSpPr>
          <p:nvPr/>
        </p:nvSpPr>
        <p:spPr bwMode="auto">
          <a:xfrm>
            <a:off x="8451222" y="4918254"/>
            <a:ext cx="227695" cy="227695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308049">
              <a:lnSpc>
                <a:spcPct val="120000"/>
              </a:lnSpc>
              <a:defRPr/>
            </a:pPr>
            <a:endParaRPr lang="es-ES" sz="2109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8043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1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0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8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0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400"/>
                            </p:stCondLst>
                            <p:childTnLst>
                              <p:par>
                                <p:cTn id="57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0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30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 nodeType="afterGroup">
                            <p:stCondLst>
                              <p:cond delay="8600"/>
                            </p:stCondLst>
                            <p:childTnLst>
                              <p:par>
                                <p:cTn id="66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0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0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76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30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 nodeType="afterGroup">
                            <p:stCondLst>
                              <p:cond delay="1040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0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11600"/>
                            </p:stCondLst>
                            <p:childTnLst>
                              <p:par>
                                <p:cTn id="90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307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4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0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12800"/>
                            </p:stCondLst>
                            <p:childTnLst>
                              <p:par>
                                <p:cTn id="99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0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 nodeType="afterGroup">
                            <p:stCondLst>
                              <p:cond delay="13400"/>
                            </p:stCondLst>
                            <p:childTnLst>
                              <p:par>
                                <p:cTn id="104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6" dur="500"/>
                                        <p:tgtEl>
                                          <p:spTgt spid="30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108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0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600"/>
                            </p:stCondLst>
                            <p:childTnLst>
                              <p:par>
                                <p:cTn id="11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0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18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0" dur="500"/>
                                        <p:tgtEl>
                                          <p:spTgt spid="3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9" grpId="0" autoUpdateAnimBg="0"/>
      <p:bldP spid="30750" grpId="0" autoUpdateAnimBg="0"/>
      <p:bldP spid="30751" grpId="0" autoUpdateAnimBg="0"/>
      <p:bldP spid="30752" grpId="0" autoUpdateAnimBg="0"/>
      <p:bldP spid="30753" grpId="0" autoUpdateAnimBg="0"/>
      <p:bldP spid="30754" grpId="0" autoUpdateAnimBg="0"/>
      <p:bldP spid="30755" grpId="0" autoUpdateAnimBg="0"/>
      <p:bldP spid="30756" grpId="0" autoUpdateAnimBg="0"/>
      <p:bldP spid="30757" grpId="0" autoUpdateAnimBg="0"/>
      <p:bldP spid="30759" grpId="0" autoUpdateAnimBg="0"/>
      <p:bldP spid="30760" grpId="0" autoUpdateAnimBg="0"/>
      <p:bldP spid="30762" grpId="0" autoUpdateAnimBg="0"/>
      <p:bldP spid="30763" grpId="0" autoUpdateAnimBg="0"/>
      <p:bldP spid="30765" grpId="0" autoUpdateAnimBg="0"/>
      <p:bldP spid="30766" grpId="0" autoUpdateAnimBg="0"/>
      <p:bldP spid="30768" grpId="0" autoUpdateAnimBg="0"/>
      <p:bldP spid="30769" grpId="0" autoUpdateAnimBg="0"/>
      <p:bldP spid="30771" grpId="0" autoUpdateAnimBg="0"/>
      <p:bldP spid="3077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-Turn Arrow 64"/>
          <p:cNvSpPr/>
          <p:nvPr/>
        </p:nvSpPr>
        <p:spPr>
          <a:xfrm rot="10800000">
            <a:off x="2223733" y="5135992"/>
            <a:ext cx="1972669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U-Turn Arrow 92"/>
          <p:cNvSpPr/>
          <p:nvPr/>
        </p:nvSpPr>
        <p:spPr>
          <a:xfrm rot="10800000">
            <a:off x="4414843" y="5135992"/>
            <a:ext cx="1930800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5" name="U-Turn Arrow 94"/>
          <p:cNvSpPr/>
          <p:nvPr/>
        </p:nvSpPr>
        <p:spPr>
          <a:xfrm rot="10800000">
            <a:off x="6477920" y="5135992"/>
            <a:ext cx="183088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6" name="U-Turn Arrow 95"/>
          <p:cNvSpPr/>
          <p:nvPr/>
        </p:nvSpPr>
        <p:spPr>
          <a:xfrm rot="10800000">
            <a:off x="8406294" y="5135992"/>
            <a:ext cx="2105251" cy="558246"/>
          </a:xfrm>
          <a:prstGeom prst="uturnArrow">
            <a:avLst>
              <a:gd name="adj1" fmla="val 9670"/>
              <a:gd name="adj2" fmla="val 25000"/>
              <a:gd name="adj3" fmla="val 0"/>
              <a:gd name="adj4" fmla="val 0"/>
              <a:gd name="adj5" fmla="val 100000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0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538348" y="3449127"/>
            <a:ext cx="1997505" cy="1674734"/>
            <a:chOff x="836612" y="1047750"/>
            <a:chExt cx="1635947" cy="1371600"/>
          </a:xfrm>
        </p:grpSpPr>
        <p:sp>
          <p:nvSpPr>
            <p:cNvPr id="44" name="Rounded Rectangle 43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010063" y="1310076"/>
              <a:ext cx="1024697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3563922" y="3449127"/>
            <a:ext cx="1997505" cy="1674734"/>
            <a:chOff x="836612" y="1047750"/>
            <a:chExt cx="1635947" cy="1371600"/>
          </a:xfrm>
        </p:grpSpPr>
        <p:sp>
          <p:nvSpPr>
            <p:cNvPr id="52" name="Isosceles Triangle 51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986322" y="1310075"/>
              <a:ext cx="1072178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5596318" y="3449127"/>
            <a:ext cx="1997505" cy="1674734"/>
            <a:chOff x="836612" y="1047750"/>
            <a:chExt cx="1635947" cy="1371600"/>
          </a:xfrm>
        </p:grpSpPr>
        <p:sp>
          <p:nvSpPr>
            <p:cNvPr id="54" name="Isosceles Triangle 53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Text Placeholder 3"/>
            <p:cNvSpPr txBox="1">
              <a:spLocks/>
            </p:cNvSpPr>
            <p:nvPr/>
          </p:nvSpPr>
          <p:spPr>
            <a:xfrm>
              <a:off x="999136" y="1337156"/>
              <a:ext cx="1046551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7618519" y="3449127"/>
            <a:ext cx="1997505" cy="1674734"/>
            <a:chOff x="836612" y="1047750"/>
            <a:chExt cx="1635947" cy="1371600"/>
          </a:xfrm>
        </p:grpSpPr>
        <p:sp>
          <p:nvSpPr>
            <p:cNvPr id="58" name="Isosceles Triangle 57"/>
            <p:cNvSpPr/>
            <p:nvPr/>
          </p:nvSpPr>
          <p:spPr>
            <a:xfrm rot="5400000">
              <a:off x="2188780" y="1602171"/>
              <a:ext cx="304800" cy="262759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ounded Rectangle 58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Text Placeholder 3"/>
            <p:cNvSpPr txBox="1">
              <a:spLocks/>
            </p:cNvSpPr>
            <p:nvPr/>
          </p:nvSpPr>
          <p:spPr>
            <a:xfrm>
              <a:off x="993277" y="1337156"/>
              <a:ext cx="1058269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9616025" y="3449127"/>
            <a:ext cx="1674735" cy="1674734"/>
            <a:chOff x="836612" y="1047750"/>
            <a:chExt cx="1371600" cy="1371600"/>
          </a:xfrm>
        </p:grpSpPr>
        <p:sp>
          <p:nvSpPr>
            <p:cNvPr id="63" name="Rounded Rectangle 62"/>
            <p:cNvSpPr/>
            <p:nvPr/>
          </p:nvSpPr>
          <p:spPr>
            <a:xfrm>
              <a:off x="836612" y="1047750"/>
              <a:ext cx="1371600" cy="1371600"/>
            </a:xfrm>
            <a:prstGeom prst="roundRect">
              <a:avLst>
                <a:gd name="adj" fmla="val 6945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05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Text Placeholder 3"/>
            <p:cNvSpPr txBox="1">
              <a:spLocks/>
            </p:cNvSpPr>
            <p:nvPr/>
          </p:nvSpPr>
          <p:spPr>
            <a:xfrm>
              <a:off x="998167" y="1337156"/>
              <a:ext cx="1048492" cy="593829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Group 279"/>
          <p:cNvGrpSpPr/>
          <p:nvPr/>
        </p:nvGrpSpPr>
        <p:grpSpPr>
          <a:xfrm>
            <a:off x="1931040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69" name="Teardrop 6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69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71" name="Group 279"/>
          <p:cNvGrpSpPr/>
          <p:nvPr/>
        </p:nvGrpSpPr>
        <p:grpSpPr>
          <a:xfrm>
            <a:off x="393951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74" name="Teardrop 73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80" name="Group 279"/>
          <p:cNvGrpSpPr/>
          <p:nvPr/>
        </p:nvGrpSpPr>
        <p:grpSpPr>
          <a:xfrm>
            <a:off x="5947984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1" name="Teardrop 8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85" name="Group 279"/>
          <p:cNvGrpSpPr/>
          <p:nvPr/>
        </p:nvGrpSpPr>
        <p:grpSpPr>
          <a:xfrm>
            <a:off x="7956457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88" name="Teardrop 8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grpSp>
        <p:nvGrpSpPr>
          <p:cNvPr id="90" name="Group 279"/>
          <p:cNvGrpSpPr/>
          <p:nvPr/>
        </p:nvGrpSpPr>
        <p:grpSpPr>
          <a:xfrm>
            <a:off x="9964933" y="2259294"/>
            <a:ext cx="946589" cy="946584"/>
            <a:chOff x="846989" y="1401020"/>
            <a:chExt cx="877416" cy="877416"/>
          </a:xfrm>
          <a:effectLst/>
        </p:grpSpPr>
        <p:sp>
          <p:nvSpPr>
            <p:cNvPr id="91" name="Teardrop 9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40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42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3" grpId="0" animBg="1"/>
      <p:bldP spid="95" grpId="0" animBg="1"/>
      <p:bldP spid="9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0898340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421329" y="1474642"/>
            <a:ext cx="2771272" cy="2717747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 flipH="1">
            <a:off x="1293464" y="1371620"/>
            <a:ext cx="3000215" cy="4188921"/>
          </a:xfrm>
          <a:prstGeom prst="rect">
            <a:avLst/>
          </a:prstGeom>
          <a:noFill/>
          <a:ln w="508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12800" y="5882030"/>
            <a:ext cx="11233150" cy="369332"/>
          </a:xfrm>
          <a:prstGeom prst="rect">
            <a:avLst/>
          </a:prstGeom>
          <a:noFill/>
          <a:effectLst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1480382" y="4358761"/>
            <a:ext cx="2613203" cy="865808"/>
            <a:chOff x="680210" y="1949615"/>
            <a:chExt cx="1718591" cy="616167"/>
          </a:xfrm>
        </p:grpSpPr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680210" y="2171520"/>
              <a:ext cx="171859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80210" y="1949615"/>
              <a:ext cx="1330361" cy="15332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0" name="矩形 29"/>
          <p:cNvSpPr/>
          <p:nvPr/>
        </p:nvSpPr>
        <p:spPr>
          <a:xfrm>
            <a:off x="5069404" y="1474642"/>
            <a:ext cx="2771272" cy="2717747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4941539" y="1371620"/>
            <a:ext cx="3000215" cy="4188921"/>
          </a:xfrm>
          <a:prstGeom prst="rect">
            <a:avLst/>
          </a:prstGeom>
          <a:noFill/>
          <a:ln w="508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5173738" y="4358760"/>
            <a:ext cx="2569913" cy="865810"/>
            <a:chOff x="578159" y="1949614"/>
            <a:chExt cx="1777231" cy="616168"/>
          </a:xfrm>
        </p:grpSpPr>
        <p:sp>
          <p:nvSpPr>
            <p:cNvPr id="33" name="Content Placeholder 2"/>
            <p:cNvSpPr txBox="1">
              <a:spLocks/>
            </p:cNvSpPr>
            <p:nvPr/>
          </p:nvSpPr>
          <p:spPr>
            <a:xfrm>
              <a:off x="578159" y="2171520"/>
              <a:ext cx="1777231" cy="39426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8717479" y="1474642"/>
            <a:ext cx="2771272" cy="2717747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 flipH="1">
            <a:off x="8589614" y="1371620"/>
            <a:ext cx="3000215" cy="4188921"/>
          </a:xfrm>
          <a:prstGeom prst="rect">
            <a:avLst/>
          </a:prstGeom>
          <a:noFill/>
          <a:ln w="50800">
            <a:solidFill>
              <a:schemeClr val="accent3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7" name="组合 36"/>
          <p:cNvGrpSpPr>
            <a:grpSpLocks/>
          </p:cNvGrpSpPr>
          <p:nvPr/>
        </p:nvGrpSpPr>
        <p:grpSpPr bwMode="auto">
          <a:xfrm>
            <a:off x="8823803" y="4358760"/>
            <a:ext cx="2569911" cy="865810"/>
            <a:chOff x="578159" y="1949614"/>
            <a:chExt cx="1971069" cy="616168"/>
          </a:xfrm>
        </p:grpSpPr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578159" y="2171520"/>
              <a:ext cx="1971069" cy="394262"/>
            </a:xfrm>
            <a:prstGeom prst="rect">
              <a:avLst/>
            </a:prstGeom>
          </p:spPr>
          <p:txBody>
            <a:bodyPr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just">
                <a:lnSpc>
                  <a:spcPct val="150000"/>
                </a:lnSpc>
                <a:buNone/>
              </a:pP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79173" y="1949614"/>
              <a:ext cx="1525803" cy="1533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18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08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25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9" grpId="0" animBg="1"/>
      <p:bldP spid="20" grpId="0"/>
      <p:bldP spid="30" grpId="0" animBg="1"/>
      <p:bldP spid="31" grpId="0" animBg="1"/>
      <p:bldP spid="35" grpId="0" animBg="1"/>
      <p:bldP spid="3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022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12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90" name="Group 3290"/>
          <p:cNvGrpSpPr/>
          <p:nvPr/>
        </p:nvGrpSpPr>
        <p:grpSpPr>
          <a:xfrm>
            <a:off x="0" y="1367769"/>
            <a:ext cx="6387556" cy="5274912"/>
            <a:chOff x="-1646303" y="0"/>
            <a:chExt cx="12113363" cy="10003343"/>
          </a:xfrm>
        </p:grpSpPr>
        <p:sp>
          <p:nvSpPr>
            <p:cNvPr id="3271" name="Shape 3271"/>
            <p:cNvSpPr/>
            <p:nvPr/>
          </p:nvSpPr>
          <p:spPr>
            <a:xfrm>
              <a:off x="-1636724" y="1991671"/>
              <a:ext cx="375647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2" name="Shape 3272"/>
            <p:cNvSpPr/>
            <p:nvPr/>
          </p:nvSpPr>
          <p:spPr>
            <a:xfrm>
              <a:off x="-1646303" y="3188891"/>
              <a:ext cx="3778204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3" name="Shape 3273"/>
            <p:cNvSpPr/>
            <p:nvPr/>
          </p:nvSpPr>
          <p:spPr>
            <a:xfrm>
              <a:off x="-1646303" y="4386111"/>
              <a:ext cx="3778204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4" name="Shape 3274"/>
            <p:cNvSpPr/>
            <p:nvPr/>
          </p:nvSpPr>
          <p:spPr>
            <a:xfrm>
              <a:off x="-1646303" y="5555779"/>
              <a:ext cx="3778204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5" name="Shape 3275"/>
            <p:cNvSpPr/>
            <p:nvPr/>
          </p:nvSpPr>
          <p:spPr>
            <a:xfrm>
              <a:off x="-1636724" y="6764597"/>
              <a:ext cx="3756471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59" name="Shape 3259"/>
            <p:cNvSpPr/>
            <p:nvPr/>
          </p:nvSpPr>
          <p:spPr>
            <a:xfrm>
              <a:off x="6065230" y="6821586"/>
              <a:ext cx="4381730" cy="114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0" name="Shape 3260"/>
            <p:cNvSpPr/>
            <p:nvPr/>
          </p:nvSpPr>
          <p:spPr>
            <a:xfrm>
              <a:off x="6085331" y="5620846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1" name="Shape 3261"/>
            <p:cNvSpPr/>
            <p:nvPr/>
          </p:nvSpPr>
          <p:spPr>
            <a:xfrm>
              <a:off x="6085325" y="4401350"/>
              <a:ext cx="4381729" cy="12090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2" name="Shape 3262"/>
            <p:cNvSpPr/>
            <p:nvPr/>
          </p:nvSpPr>
          <p:spPr>
            <a:xfrm>
              <a:off x="6067213" y="4386181"/>
              <a:ext cx="3478230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3" name="Shape 3263"/>
            <p:cNvSpPr/>
            <p:nvPr/>
          </p:nvSpPr>
          <p:spPr>
            <a:xfrm>
              <a:off x="6085325" y="3173320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4" name="Shape 3264"/>
            <p:cNvSpPr/>
            <p:nvPr/>
          </p:nvSpPr>
          <p:spPr>
            <a:xfrm>
              <a:off x="6082670" y="1951919"/>
              <a:ext cx="4381729" cy="1209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" y="0"/>
                  </a:moveTo>
                  <a:lnTo>
                    <a:pt x="17063" y="0"/>
                  </a:lnTo>
                  <a:lnTo>
                    <a:pt x="21600" y="10796"/>
                  </a:lnTo>
                  <a:lnTo>
                    <a:pt x="17174" y="21600"/>
                  </a:lnTo>
                  <a:lnTo>
                    <a:pt x="0" y="21600"/>
                  </a:lnTo>
                  <a:lnTo>
                    <a:pt x="48" y="0"/>
                  </a:lnTo>
                  <a:close/>
                </a:path>
              </a:pathLst>
            </a:custGeom>
            <a:solidFill>
              <a:srgbClr val="ECAE7E"/>
            </a:solidFill>
            <a:ln w="25400" cap="flat">
              <a:noFill/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3265" name="image2.png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7991742" cy="10003343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3266" name="Shape 3266"/>
            <p:cNvSpPr/>
            <p:nvPr/>
          </p:nvSpPr>
          <p:spPr>
            <a:xfrm>
              <a:off x="2387685" y="1991672"/>
              <a:ext cx="3377551" cy="1205719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7" name="Shape 3267"/>
            <p:cNvSpPr/>
            <p:nvPr/>
          </p:nvSpPr>
          <p:spPr>
            <a:xfrm>
              <a:off x="2382945" y="3187673"/>
              <a:ext cx="3389692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8" name="Shape 3268"/>
            <p:cNvSpPr/>
            <p:nvPr/>
          </p:nvSpPr>
          <p:spPr>
            <a:xfrm>
              <a:off x="2370245" y="4386112"/>
              <a:ext cx="3412431" cy="1205720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69" name="Shape 3269"/>
            <p:cNvSpPr/>
            <p:nvPr/>
          </p:nvSpPr>
          <p:spPr>
            <a:xfrm>
              <a:off x="2374985" y="5555778"/>
              <a:ext cx="3402951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0" name="Shape 3270"/>
            <p:cNvSpPr/>
            <p:nvPr/>
          </p:nvSpPr>
          <p:spPr>
            <a:xfrm>
              <a:off x="2374985" y="6759738"/>
              <a:ext cx="3397652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6" name="Shape 3276"/>
            <p:cNvSpPr/>
            <p:nvPr/>
          </p:nvSpPr>
          <p:spPr>
            <a:xfrm>
              <a:off x="6064558" y="1940941"/>
              <a:ext cx="3478231" cy="1205720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7" name="Shape 3277"/>
            <p:cNvSpPr/>
            <p:nvPr/>
          </p:nvSpPr>
          <p:spPr>
            <a:xfrm>
              <a:off x="6067213" y="3162342"/>
              <a:ext cx="3478230" cy="1205720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8" name="Shape 3278"/>
            <p:cNvSpPr/>
            <p:nvPr/>
          </p:nvSpPr>
          <p:spPr>
            <a:xfrm>
              <a:off x="6067219" y="5609868"/>
              <a:ext cx="3478230" cy="1205720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79" name="Shape 3279"/>
            <p:cNvSpPr/>
            <p:nvPr/>
          </p:nvSpPr>
          <p:spPr>
            <a:xfrm>
              <a:off x="6072518" y="6810608"/>
              <a:ext cx="3478229" cy="1205720"/>
            </a:xfrm>
            <a:prstGeom prst="rect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0" name="Shape 3280"/>
            <p:cNvSpPr/>
            <p:nvPr/>
          </p:nvSpPr>
          <p:spPr>
            <a:xfrm>
              <a:off x="10181681" y="2385692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1" name="Shape 3281"/>
            <p:cNvSpPr/>
            <p:nvPr/>
          </p:nvSpPr>
          <p:spPr>
            <a:xfrm>
              <a:off x="10194381" y="3608243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2" name="Shape 3282"/>
            <p:cNvSpPr/>
            <p:nvPr/>
          </p:nvSpPr>
          <p:spPr>
            <a:xfrm>
              <a:off x="10181681" y="4833156"/>
              <a:ext cx="256817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3" name="Shape 3283"/>
            <p:cNvSpPr/>
            <p:nvPr/>
          </p:nvSpPr>
          <p:spPr>
            <a:xfrm>
              <a:off x="10181681" y="6049166"/>
              <a:ext cx="256817" cy="3416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4" name="Shape 3284"/>
            <p:cNvSpPr/>
            <p:nvPr/>
          </p:nvSpPr>
          <p:spPr>
            <a:xfrm>
              <a:off x="10168982" y="7199887"/>
              <a:ext cx="256816" cy="341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1118"/>
                  </a:lnTo>
                  <a:lnTo>
                    <a:pt x="563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5" name="Shape 3285"/>
            <p:cNvSpPr/>
            <p:nvPr/>
          </p:nvSpPr>
          <p:spPr>
            <a:xfrm>
              <a:off x="2896911" y="2379309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6" name="Shape 3286"/>
            <p:cNvSpPr/>
            <p:nvPr/>
          </p:nvSpPr>
          <p:spPr>
            <a:xfrm>
              <a:off x="2896911" y="4777688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7" name="Shape 3287"/>
            <p:cNvSpPr/>
            <p:nvPr/>
          </p:nvSpPr>
          <p:spPr>
            <a:xfrm>
              <a:off x="2926593" y="3532914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8" name="Shape 3288"/>
            <p:cNvSpPr/>
            <p:nvPr/>
          </p:nvSpPr>
          <p:spPr>
            <a:xfrm>
              <a:off x="2895382" y="7196457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89" name="Shape 3289"/>
            <p:cNvSpPr/>
            <p:nvPr/>
          </p:nvSpPr>
          <p:spPr>
            <a:xfrm>
              <a:off x="2843806" y="6022462"/>
              <a:ext cx="2383309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FFFF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95" name="Group 3295"/>
          <p:cNvGrpSpPr/>
          <p:nvPr/>
        </p:nvGrpSpPr>
        <p:grpSpPr>
          <a:xfrm>
            <a:off x="7431833" y="2223301"/>
            <a:ext cx="3332543" cy="731560"/>
            <a:chOff x="0" y="0"/>
            <a:chExt cx="6319834" cy="1387327"/>
          </a:xfrm>
        </p:grpSpPr>
        <p:sp>
          <p:nvSpPr>
            <p:cNvPr id="3291" name="Shape 3291"/>
            <p:cNvSpPr/>
            <p:nvPr/>
          </p:nvSpPr>
          <p:spPr>
            <a:xfrm>
              <a:off x="0" y="242490"/>
              <a:ext cx="864618" cy="11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2" name="Shape 3292"/>
            <p:cNvSpPr/>
            <p:nvPr/>
          </p:nvSpPr>
          <p:spPr>
            <a:xfrm>
              <a:off x="211871" y="348548"/>
              <a:ext cx="759984" cy="89045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3" name="Shape 3293"/>
            <p:cNvSpPr/>
            <p:nvPr/>
          </p:nvSpPr>
          <p:spPr>
            <a:xfrm>
              <a:off x="123128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4A5E6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4" name="Shape 3294"/>
            <p:cNvSpPr/>
            <p:nvPr/>
          </p:nvSpPr>
          <p:spPr>
            <a:xfrm>
              <a:off x="1269382" y="539890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0" name="Group 3300"/>
          <p:cNvGrpSpPr/>
          <p:nvPr/>
        </p:nvGrpSpPr>
        <p:grpSpPr>
          <a:xfrm>
            <a:off x="7431833" y="2941672"/>
            <a:ext cx="3342588" cy="728862"/>
            <a:chOff x="0" y="0"/>
            <a:chExt cx="6338884" cy="1382212"/>
          </a:xfrm>
        </p:grpSpPr>
        <p:sp>
          <p:nvSpPr>
            <p:cNvPr id="3296" name="Shape 3296"/>
            <p:cNvSpPr/>
            <p:nvPr/>
          </p:nvSpPr>
          <p:spPr>
            <a:xfrm>
              <a:off x="0" y="2373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7" name="Shape 3297"/>
            <p:cNvSpPr/>
            <p:nvPr/>
          </p:nvSpPr>
          <p:spPr>
            <a:xfrm>
              <a:off x="211872" y="3104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8" name="Shape 3298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99" name="Shape 3299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05" name="Group 3305"/>
          <p:cNvGrpSpPr/>
          <p:nvPr/>
        </p:nvGrpSpPr>
        <p:grpSpPr>
          <a:xfrm>
            <a:off x="7431833" y="3646650"/>
            <a:ext cx="3342588" cy="743204"/>
            <a:chOff x="0" y="0"/>
            <a:chExt cx="6338884" cy="1409410"/>
          </a:xfrm>
        </p:grpSpPr>
        <p:sp>
          <p:nvSpPr>
            <p:cNvPr id="3301" name="Shape 3301"/>
            <p:cNvSpPr/>
            <p:nvPr/>
          </p:nvSpPr>
          <p:spPr>
            <a:xfrm>
              <a:off x="0" y="264572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2" name="Shape 3302"/>
            <p:cNvSpPr/>
            <p:nvPr/>
          </p:nvSpPr>
          <p:spPr>
            <a:xfrm>
              <a:off x="211872" y="297748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3" name="Shape 3303"/>
            <p:cNvSpPr/>
            <p:nvPr/>
          </p:nvSpPr>
          <p:spPr>
            <a:xfrm>
              <a:off x="1250331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4" name="Shape 3304"/>
            <p:cNvSpPr/>
            <p:nvPr/>
          </p:nvSpPr>
          <p:spPr>
            <a:xfrm>
              <a:off x="1288431" y="539891"/>
              <a:ext cx="5050453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0" name="Group 3310"/>
          <p:cNvGrpSpPr/>
          <p:nvPr/>
        </p:nvGrpSpPr>
        <p:grpSpPr>
          <a:xfrm>
            <a:off x="7431833" y="4366950"/>
            <a:ext cx="3318576" cy="730655"/>
            <a:chOff x="0" y="0"/>
            <a:chExt cx="6293347" cy="1385612"/>
          </a:xfrm>
        </p:grpSpPr>
        <p:sp>
          <p:nvSpPr>
            <p:cNvPr id="3306" name="Shape 3306"/>
            <p:cNvSpPr/>
            <p:nvPr/>
          </p:nvSpPr>
          <p:spPr>
            <a:xfrm>
              <a:off x="0" y="240774"/>
              <a:ext cx="864618" cy="11448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7" name="Shape 3307"/>
            <p:cNvSpPr/>
            <p:nvPr/>
          </p:nvSpPr>
          <p:spPr>
            <a:xfrm>
              <a:off x="211871" y="310903"/>
              <a:ext cx="759984" cy="8904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8" name="Shape 3308"/>
            <p:cNvSpPr/>
            <p:nvPr/>
          </p:nvSpPr>
          <p:spPr>
            <a:xfrm>
              <a:off x="1204794" y="0"/>
              <a:ext cx="2383308" cy="44796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09" name="Shape 3309"/>
            <p:cNvSpPr/>
            <p:nvPr/>
          </p:nvSpPr>
          <p:spPr>
            <a:xfrm>
              <a:off x="1242895" y="539891"/>
              <a:ext cx="5050452" cy="534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15" name="Group 3315"/>
          <p:cNvGrpSpPr/>
          <p:nvPr/>
        </p:nvGrpSpPr>
        <p:grpSpPr>
          <a:xfrm>
            <a:off x="7431833" y="5087249"/>
            <a:ext cx="3332542" cy="710014"/>
            <a:chOff x="0" y="0"/>
            <a:chExt cx="6319833" cy="1346470"/>
          </a:xfrm>
        </p:grpSpPr>
        <p:sp>
          <p:nvSpPr>
            <p:cNvPr id="3311" name="Shape 3311"/>
            <p:cNvSpPr/>
            <p:nvPr/>
          </p:nvSpPr>
          <p:spPr>
            <a:xfrm>
              <a:off x="0" y="201631"/>
              <a:ext cx="864618" cy="11448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t" anchorCtr="0">
              <a:sp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2" name="Shape 3312"/>
            <p:cNvSpPr/>
            <p:nvPr/>
          </p:nvSpPr>
          <p:spPr>
            <a:xfrm>
              <a:off x="211872" y="256956"/>
              <a:ext cx="759984" cy="8904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>
                <a:defRPr sz="3000">
                  <a:solidFill>
                    <a:srgbClr val="828589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2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13" name="Shape 3313"/>
            <p:cNvSpPr/>
            <p:nvPr/>
          </p:nvSpPr>
          <p:spPr>
            <a:xfrm>
              <a:off x="1231279" y="0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t" anchorCtr="0">
              <a:spAutoFit/>
            </a:bodyPr>
            <a:lstStyle>
              <a:lvl1pPr algn="l">
                <a:defRPr sz="2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314" name="Shape 3314"/>
            <p:cNvSpPr/>
            <p:nvPr/>
          </p:nvSpPr>
          <p:spPr>
            <a:xfrm>
              <a:off x="1269380" y="539892"/>
              <a:ext cx="5050453" cy="53454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 anchorCtr="0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Regular"/>
                  <a:ea typeface="STIXGeneral-Regular"/>
                  <a:cs typeface="STIXGeneral-Regular"/>
                  <a:sym typeface="STIXGeneral-Regular"/>
                </a:defRPr>
              </a:lvl1pPr>
            </a:lstStyle>
            <a:p>
              <a:pPr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1599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3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800"/>
                                        <p:tgtEl>
                                          <p:spTgt spid="3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3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800"/>
                                        <p:tgtEl>
                                          <p:spTgt spid="3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800"/>
                                        <p:tgtEl>
                                          <p:spTgt spid="3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3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800"/>
                                        <p:tgtEl>
                                          <p:spTgt spid="3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800"/>
                                        <p:tgtEl>
                                          <p:spTgt spid="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90" grpId="0" advAuto="0"/>
      <p:bldP spid="3295" grpId="0" advAuto="0"/>
      <p:bldP spid="3300" grpId="0" advAuto="0"/>
      <p:bldP spid="3305" grpId="0" advAuto="0"/>
      <p:bldP spid="3310" grpId="0" advAuto="0"/>
      <p:bldP spid="3315" grpId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520459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3557" y="3200929"/>
            <a:ext cx="1061322" cy="1061322"/>
            <a:chOff x="362669" y="3620029"/>
            <a:chExt cx="1061322" cy="1061322"/>
          </a:xfrm>
        </p:grpSpPr>
        <p:sp>
          <p:nvSpPr>
            <p:cNvPr id="14" name="椭圆 13"/>
            <p:cNvSpPr/>
            <p:nvPr/>
          </p:nvSpPr>
          <p:spPr>
            <a:xfrm>
              <a:off x="362669" y="362002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/>
            <p:nvPr/>
          </p:nvGrpSpPr>
          <p:grpSpPr>
            <a:xfrm>
              <a:off x="483718" y="3741563"/>
              <a:ext cx="819223" cy="818254"/>
              <a:chOff x="4602162" y="361950"/>
              <a:chExt cx="1343026" cy="1341438"/>
            </a:xfrm>
          </p:grpSpPr>
          <p:sp>
            <p:nvSpPr>
              <p:cNvPr id="17" name="Freeform 23"/>
              <p:cNvSpPr>
                <a:spLocks noEditPoints="1"/>
              </p:cNvSpPr>
              <p:nvPr/>
            </p:nvSpPr>
            <p:spPr bwMode="auto">
              <a:xfrm>
                <a:off x="4602162" y="361950"/>
                <a:ext cx="1343026" cy="1341438"/>
              </a:xfrm>
              <a:custGeom>
                <a:avLst/>
                <a:gdLst>
                  <a:gd name="T0" fmla="*/ 0 w 355"/>
                  <a:gd name="T1" fmla="*/ 178 h 355"/>
                  <a:gd name="T2" fmla="*/ 355 w 355"/>
                  <a:gd name="T3" fmla="*/ 178 h 355"/>
                  <a:gd name="T4" fmla="*/ 177 w 355"/>
                  <a:gd name="T5" fmla="*/ 331 h 355"/>
                  <a:gd name="T6" fmla="*/ 24 w 355"/>
                  <a:gd name="T7" fmla="*/ 175 h 355"/>
                  <a:gd name="T8" fmla="*/ 58 w 355"/>
                  <a:gd name="T9" fmla="*/ 192 h 355"/>
                  <a:gd name="T10" fmla="*/ 71 w 355"/>
                  <a:gd name="T11" fmla="*/ 232 h 355"/>
                  <a:gd name="T12" fmla="*/ 95 w 355"/>
                  <a:gd name="T13" fmla="*/ 243 h 355"/>
                  <a:gd name="T14" fmla="*/ 112 w 355"/>
                  <a:gd name="T15" fmla="*/ 315 h 355"/>
                  <a:gd name="T16" fmla="*/ 118 w 355"/>
                  <a:gd name="T17" fmla="*/ 305 h 355"/>
                  <a:gd name="T18" fmla="*/ 146 w 355"/>
                  <a:gd name="T19" fmla="*/ 265 h 355"/>
                  <a:gd name="T20" fmla="*/ 162 w 355"/>
                  <a:gd name="T21" fmla="*/ 222 h 355"/>
                  <a:gd name="T22" fmla="*/ 112 w 355"/>
                  <a:gd name="T23" fmla="*/ 189 h 355"/>
                  <a:gd name="T24" fmla="*/ 66 w 355"/>
                  <a:gd name="T25" fmla="*/ 165 h 355"/>
                  <a:gd name="T26" fmla="*/ 102 w 355"/>
                  <a:gd name="T27" fmla="*/ 154 h 355"/>
                  <a:gd name="T28" fmla="*/ 138 w 355"/>
                  <a:gd name="T29" fmla="*/ 140 h 355"/>
                  <a:gd name="T30" fmla="*/ 119 w 355"/>
                  <a:gd name="T31" fmla="*/ 97 h 355"/>
                  <a:gd name="T32" fmla="*/ 95 w 355"/>
                  <a:gd name="T33" fmla="*/ 109 h 355"/>
                  <a:gd name="T34" fmla="*/ 70 w 355"/>
                  <a:gd name="T35" fmla="*/ 93 h 355"/>
                  <a:gd name="T36" fmla="*/ 85 w 355"/>
                  <a:gd name="T37" fmla="*/ 68 h 355"/>
                  <a:gd name="T38" fmla="*/ 177 w 355"/>
                  <a:gd name="T39" fmla="*/ 25 h 355"/>
                  <a:gd name="T40" fmla="*/ 244 w 355"/>
                  <a:gd name="T41" fmla="*/ 63 h 355"/>
                  <a:gd name="T42" fmla="*/ 236 w 355"/>
                  <a:gd name="T43" fmla="*/ 104 h 355"/>
                  <a:gd name="T44" fmla="*/ 220 w 355"/>
                  <a:gd name="T45" fmla="*/ 110 h 355"/>
                  <a:gd name="T46" fmla="*/ 223 w 355"/>
                  <a:gd name="T47" fmla="*/ 104 h 355"/>
                  <a:gd name="T48" fmla="*/ 215 w 355"/>
                  <a:gd name="T49" fmla="*/ 96 h 355"/>
                  <a:gd name="T50" fmla="*/ 213 w 355"/>
                  <a:gd name="T51" fmla="*/ 94 h 355"/>
                  <a:gd name="T52" fmla="*/ 215 w 355"/>
                  <a:gd name="T53" fmla="*/ 126 h 355"/>
                  <a:gd name="T54" fmla="*/ 192 w 355"/>
                  <a:gd name="T55" fmla="*/ 155 h 355"/>
                  <a:gd name="T56" fmla="*/ 219 w 355"/>
                  <a:gd name="T57" fmla="*/ 138 h 355"/>
                  <a:gd name="T58" fmla="*/ 239 w 355"/>
                  <a:gd name="T59" fmla="*/ 150 h 355"/>
                  <a:gd name="T60" fmla="*/ 261 w 355"/>
                  <a:gd name="T61" fmla="*/ 160 h 355"/>
                  <a:gd name="T62" fmla="*/ 262 w 355"/>
                  <a:gd name="T63" fmla="*/ 159 h 355"/>
                  <a:gd name="T64" fmla="*/ 320 w 355"/>
                  <a:gd name="T65" fmla="*/ 175 h 355"/>
                  <a:gd name="T66" fmla="*/ 330 w 355"/>
                  <a:gd name="T67" fmla="*/ 178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55" h="355">
                    <a:moveTo>
                      <a:pt x="177" y="0"/>
                    </a:moveTo>
                    <a:cubicBezTo>
                      <a:pt x="79" y="0"/>
                      <a:pt x="0" y="80"/>
                      <a:pt x="0" y="178"/>
                    </a:cubicBezTo>
                    <a:cubicBezTo>
                      <a:pt x="0" y="275"/>
                      <a:pt x="79" y="355"/>
                      <a:pt x="177" y="355"/>
                    </a:cubicBezTo>
                    <a:cubicBezTo>
                      <a:pt x="275" y="355"/>
                      <a:pt x="355" y="275"/>
                      <a:pt x="355" y="178"/>
                    </a:cubicBezTo>
                    <a:cubicBezTo>
                      <a:pt x="355" y="80"/>
                      <a:pt x="275" y="0"/>
                      <a:pt x="177" y="0"/>
                    </a:cubicBezTo>
                    <a:close/>
                    <a:moveTo>
                      <a:pt x="177" y="331"/>
                    </a:moveTo>
                    <a:cubicBezTo>
                      <a:pt x="93" y="331"/>
                      <a:pt x="24" y="262"/>
                      <a:pt x="24" y="178"/>
                    </a:cubicBezTo>
                    <a:cubicBezTo>
                      <a:pt x="24" y="177"/>
                      <a:pt x="24" y="176"/>
                      <a:pt x="24" y="175"/>
                    </a:cubicBezTo>
                    <a:cubicBezTo>
                      <a:pt x="46" y="192"/>
                      <a:pt x="46" y="192"/>
                      <a:pt x="46" y="192"/>
                    </a:cubicBezTo>
                    <a:cubicBezTo>
                      <a:pt x="58" y="192"/>
                      <a:pt x="58" y="192"/>
                      <a:pt x="58" y="192"/>
                    </a:cubicBezTo>
                    <a:cubicBezTo>
                      <a:pt x="71" y="205"/>
                      <a:pt x="71" y="205"/>
                      <a:pt x="71" y="205"/>
                    </a:cubicBezTo>
                    <a:cubicBezTo>
                      <a:pt x="71" y="232"/>
                      <a:pt x="71" y="232"/>
                      <a:pt x="71" y="232"/>
                    </a:cubicBezTo>
                    <a:cubicBezTo>
                      <a:pt x="82" y="243"/>
                      <a:pt x="82" y="243"/>
                      <a:pt x="82" y="243"/>
                    </a:cubicBezTo>
                    <a:cubicBezTo>
                      <a:pt x="95" y="243"/>
                      <a:pt x="95" y="243"/>
                      <a:pt x="95" y="243"/>
                    </a:cubicBezTo>
                    <a:cubicBezTo>
                      <a:pt x="95" y="298"/>
                      <a:pt x="95" y="298"/>
                      <a:pt x="95" y="298"/>
                    </a:cubicBezTo>
                    <a:cubicBezTo>
                      <a:pt x="112" y="315"/>
                      <a:pt x="112" y="315"/>
                      <a:pt x="112" y="315"/>
                    </a:cubicBezTo>
                    <a:cubicBezTo>
                      <a:pt x="118" y="315"/>
                      <a:pt x="118" y="315"/>
                      <a:pt x="118" y="315"/>
                    </a:cubicBezTo>
                    <a:cubicBezTo>
                      <a:pt x="118" y="305"/>
                      <a:pt x="118" y="305"/>
                      <a:pt x="118" y="305"/>
                    </a:cubicBezTo>
                    <a:cubicBezTo>
                      <a:pt x="146" y="276"/>
                      <a:pt x="146" y="276"/>
                      <a:pt x="146" y="276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62" y="249"/>
                      <a:pt x="162" y="249"/>
                      <a:pt x="162" y="249"/>
                    </a:cubicBezTo>
                    <a:cubicBezTo>
                      <a:pt x="162" y="222"/>
                      <a:pt x="162" y="222"/>
                      <a:pt x="162" y="222"/>
                    </a:cubicBezTo>
                    <a:cubicBezTo>
                      <a:pt x="145" y="222"/>
                      <a:pt x="145" y="222"/>
                      <a:pt x="145" y="222"/>
                    </a:cubicBezTo>
                    <a:cubicBezTo>
                      <a:pt x="112" y="189"/>
                      <a:pt x="112" y="189"/>
                      <a:pt x="112" y="189"/>
                    </a:cubicBezTo>
                    <a:cubicBezTo>
                      <a:pt x="66" y="189"/>
                      <a:pt x="66" y="189"/>
                      <a:pt x="66" y="189"/>
                    </a:cubicBezTo>
                    <a:cubicBezTo>
                      <a:pt x="66" y="165"/>
                      <a:pt x="66" y="165"/>
                      <a:pt x="66" y="165"/>
                    </a:cubicBezTo>
                    <a:cubicBezTo>
                      <a:pt x="102" y="165"/>
                      <a:pt x="102" y="165"/>
                      <a:pt x="102" y="165"/>
                    </a:cubicBezTo>
                    <a:cubicBezTo>
                      <a:pt x="102" y="154"/>
                      <a:pt x="102" y="154"/>
                      <a:pt x="102" y="154"/>
                    </a:cubicBezTo>
                    <a:cubicBezTo>
                      <a:pt x="124" y="154"/>
                      <a:pt x="124" y="154"/>
                      <a:pt x="124" y="154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38" y="116"/>
                      <a:pt x="138" y="116"/>
                      <a:pt x="138" y="116"/>
                    </a:cubicBezTo>
                    <a:cubicBezTo>
                      <a:pt x="119" y="97"/>
                      <a:pt x="119" y="97"/>
                      <a:pt x="119" y="97"/>
                    </a:cubicBezTo>
                    <a:cubicBezTo>
                      <a:pt x="95" y="97"/>
                      <a:pt x="95" y="97"/>
                      <a:pt x="95" y="97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70" y="109"/>
                      <a:pt x="70" y="109"/>
                      <a:pt x="70" y="109"/>
                    </a:cubicBezTo>
                    <a:cubicBezTo>
                      <a:pt x="70" y="93"/>
                      <a:pt x="70" y="93"/>
                      <a:pt x="70" y="93"/>
                    </a:cubicBezTo>
                    <a:cubicBezTo>
                      <a:pt x="85" y="78"/>
                      <a:pt x="85" y="78"/>
                      <a:pt x="85" y="78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71" y="68"/>
                      <a:pt x="71" y="68"/>
                      <a:pt x="71" y="68"/>
                    </a:cubicBezTo>
                    <a:cubicBezTo>
                      <a:pt x="98" y="41"/>
                      <a:pt x="136" y="25"/>
                      <a:pt x="177" y="25"/>
                    </a:cubicBezTo>
                    <a:cubicBezTo>
                      <a:pt x="216" y="25"/>
                      <a:pt x="251" y="39"/>
                      <a:pt x="278" y="63"/>
                    </a:cubicBezTo>
                    <a:cubicBezTo>
                      <a:pt x="244" y="63"/>
                      <a:pt x="244" y="63"/>
                      <a:pt x="244" y="63"/>
                    </a:cubicBezTo>
                    <a:cubicBezTo>
                      <a:pt x="219" y="87"/>
                      <a:pt x="219" y="87"/>
                      <a:pt x="219" y="87"/>
                    </a:cubicBezTo>
                    <a:cubicBezTo>
                      <a:pt x="236" y="104"/>
                      <a:pt x="236" y="104"/>
                      <a:pt x="236" y="104"/>
                    </a:cubicBezTo>
                    <a:cubicBezTo>
                      <a:pt x="225" y="115"/>
                      <a:pt x="225" y="115"/>
                      <a:pt x="225" y="115"/>
                    </a:cubicBezTo>
                    <a:cubicBezTo>
                      <a:pt x="220" y="110"/>
                      <a:pt x="220" y="110"/>
                      <a:pt x="220" y="110"/>
                    </a:cubicBezTo>
                    <a:cubicBezTo>
                      <a:pt x="225" y="106"/>
                      <a:pt x="225" y="106"/>
                      <a:pt x="225" y="106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5" y="96"/>
                      <a:pt x="215" y="96"/>
                      <a:pt x="215" y="96"/>
                    </a:cubicBezTo>
                    <a:cubicBezTo>
                      <a:pt x="213" y="94"/>
                      <a:pt x="213" y="94"/>
                      <a:pt x="213" y="94"/>
                    </a:cubicBezTo>
                    <a:cubicBezTo>
                      <a:pt x="198" y="109"/>
                      <a:pt x="198" y="109"/>
                      <a:pt x="198" y="109"/>
                    </a:cubicBezTo>
                    <a:cubicBezTo>
                      <a:pt x="215" y="126"/>
                      <a:pt x="215" y="126"/>
                      <a:pt x="215" y="126"/>
                    </a:cubicBezTo>
                    <a:cubicBezTo>
                      <a:pt x="192" y="126"/>
                      <a:pt x="192" y="126"/>
                      <a:pt x="192" y="126"/>
                    </a:cubicBezTo>
                    <a:cubicBezTo>
                      <a:pt x="192" y="155"/>
                      <a:pt x="192" y="155"/>
                      <a:pt x="192" y="155"/>
                    </a:cubicBezTo>
                    <a:cubicBezTo>
                      <a:pt x="219" y="155"/>
                      <a:pt x="219" y="155"/>
                      <a:pt x="219" y="155"/>
                    </a:cubicBezTo>
                    <a:cubicBezTo>
                      <a:pt x="219" y="138"/>
                      <a:pt x="219" y="138"/>
                      <a:pt x="219" y="138"/>
                    </a:cubicBezTo>
                    <a:cubicBezTo>
                      <a:pt x="223" y="134"/>
                      <a:pt x="223" y="134"/>
                      <a:pt x="223" y="134"/>
                    </a:cubicBezTo>
                    <a:cubicBezTo>
                      <a:pt x="239" y="150"/>
                      <a:pt x="239" y="150"/>
                      <a:pt x="239" y="150"/>
                    </a:cubicBezTo>
                    <a:cubicBezTo>
                      <a:pt x="239" y="160"/>
                      <a:pt x="239" y="160"/>
                      <a:pt x="239" y="160"/>
                    </a:cubicBezTo>
                    <a:cubicBezTo>
                      <a:pt x="261" y="160"/>
                      <a:pt x="261" y="160"/>
                      <a:pt x="261" y="160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62" y="159"/>
                      <a:pt x="262" y="159"/>
                      <a:pt x="262" y="159"/>
                    </a:cubicBezTo>
                    <a:cubicBezTo>
                      <a:pt x="298" y="196"/>
                      <a:pt x="298" y="196"/>
                      <a:pt x="298" y="196"/>
                    </a:cubicBezTo>
                    <a:cubicBezTo>
                      <a:pt x="320" y="175"/>
                      <a:pt x="320" y="175"/>
                      <a:pt x="320" y="175"/>
                    </a:cubicBezTo>
                    <a:cubicBezTo>
                      <a:pt x="330" y="175"/>
                      <a:pt x="330" y="175"/>
                      <a:pt x="330" y="175"/>
                    </a:cubicBezTo>
                    <a:cubicBezTo>
                      <a:pt x="330" y="176"/>
                      <a:pt x="330" y="177"/>
                      <a:pt x="330" y="178"/>
                    </a:cubicBezTo>
                    <a:cubicBezTo>
                      <a:pt x="330" y="262"/>
                      <a:pt x="262" y="331"/>
                      <a:pt x="177" y="3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4"/>
              <p:cNvSpPr/>
              <p:nvPr/>
            </p:nvSpPr>
            <p:spPr bwMode="auto">
              <a:xfrm>
                <a:off x="5056188" y="512763"/>
                <a:ext cx="234950" cy="257175"/>
              </a:xfrm>
              <a:custGeom>
                <a:avLst/>
                <a:gdLst>
                  <a:gd name="T0" fmla="*/ 148 w 148"/>
                  <a:gd name="T1" fmla="*/ 0 h 162"/>
                  <a:gd name="T2" fmla="*/ 0 w 148"/>
                  <a:gd name="T3" fmla="*/ 0 h 162"/>
                  <a:gd name="T4" fmla="*/ 0 w 148"/>
                  <a:gd name="T5" fmla="*/ 100 h 162"/>
                  <a:gd name="T6" fmla="*/ 62 w 148"/>
                  <a:gd name="T7" fmla="*/ 162 h 162"/>
                  <a:gd name="T8" fmla="*/ 88 w 148"/>
                  <a:gd name="T9" fmla="*/ 162 h 162"/>
                  <a:gd name="T10" fmla="*/ 88 w 148"/>
                  <a:gd name="T11" fmla="*/ 119 h 162"/>
                  <a:gd name="T12" fmla="*/ 148 w 148"/>
                  <a:gd name="T13" fmla="*/ 59 h 162"/>
                  <a:gd name="T14" fmla="*/ 148 w 148"/>
                  <a:gd name="T15" fmla="*/ 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8" h="162">
                    <a:moveTo>
                      <a:pt x="148" y="0"/>
                    </a:moveTo>
                    <a:lnTo>
                      <a:pt x="0" y="0"/>
                    </a:lnTo>
                    <a:lnTo>
                      <a:pt x="0" y="100"/>
                    </a:lnTo>
                    <a:lnTo>
                      <a:pt x="62" y="162"/>
                    </a:lnTo>
                    <a:lnTo>
                      <a:pt x="88" y="162"/>
                    </a:lnTo>
                    <a:lnTo>
                      <a:pt x="88" y="119"/>
                    </a:lnTo>
                    <a:lnTo>
                      <a:pt x="148" y="59"/>
                    </a:lnTo>
                    <a:lnTo>
                      <a:pt x="148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25"/>
              <p:cNvSpPr/>
              <p:nvPr/>
            </p:nvSpPr>
            <p:spPr bwMode="auto">
              <a:xfrm>
                <a:off x="5272088" y="985838"/>
                <a:ext cx="457200" cy="476250"/>
              </a:xfrm>
              <a:custGeom>
                <a:avLst/>
                <a:gdLst>
                  <a:gd name="T0" fmla="*/ 245 w 288"/>
                  <a:gd name="T1" fmla="*/ 97 h 300"/>
                  <a:gd name="T2" fmla="*/ 145 w 288"/>
                  <a:gd name="T3" fmla="*/ 0 h 300"/>
                  <a:gd name="T4" fmla="*/ 145 w 288"/>
                  <a:gd name="T5" fmla="*/ 0 h 300"/>
                  <a:gd name="T6" fmla="*/ 33 w 288"/>
                  <a:gd name="T7" fmla="*/ 0 h 300"/>
                  <a:gd name="T8" fmla="*/ 0 w 288"/>
                  <a:gd name="T9" fmla="*/ 33 h 300"/>
                  <a:gd name="T10" fmla="*/ 0 w 288"/>
                  <a:gd name="T11" fmla="*/ 104 h 300"/>
                  <a:gd name="T12" fmla="*/ 48 w 288"/>
                  <a:gd name="T13" fmla="*/ 152 h 300"/>
                  <a:gd name="T14" fmla="*/ 133 w 288"/>
                  <a:gd name="T15" fmla="*/ 152 h 300"/>
                  <a:gd name="T16" fmla="*/ 133 w 288"/>
                  <a:gd name="T17" fmla="*/ 235 h 300"/>
                  <a:gd name="T18" fmla="*/ 200 w 288"/>
                  <a:gd name="T19" fmla="*/ 300 h 300"/>
                  <a:gd name="T20" fmla="*/ 214 w 288"/>
                  <a:gd name="T21" fmla="*/ 300 h 300"/>
                  <a:gd name="T22" fmla="*/ 214 w 288"/>
                  <a:gd name="T23" fmla="*/ 219 h 300"/>
                  <a:gd name="T24" fmla="*/ 248 w 288"/>
                  <a:gd name="T25" fmla="*/ 188 h 300"/>
                  <a:gd name="T26" fmla="*/ 248 w 288"/>
                  <a:gd name="T27" fmla="*/ 131 h 300"/>
                  <a:gd name="T28" fmla="*/ 264 w 288"/>
                  <a:gd name="T29" fmla="*/ 131 h 300"/>
                  <a:gd name="T30" fmla="*/ 288 w 288"/>
                  <a:gd name="T31" fmla="*/ 107 h 300"/>
                  <a:gd name="T32" fmla="*/ 279 w 288"/>
                  <a:gd name="T33" fmla="*/ 97 h 300"/>
                  <a:gd name="T34" fmla="*/ 245 w 288"/>
                  <a:gd name="T35" fmla="*/ 97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88" h="300">
                    <a:moveTo>
                      <a:pt x="245" y="97"/>
                    </a:moveTo>
                    <a:lnTo>
                      <a:pt x="145" y="0"/>
                    </a:lnTo>
                    <a:lnTo>
                      <a:pt x="145" y="0"/>
                    </a:lnTo>
                    <a:lnTo>
                      <a:pt x="33" y="0"/>
                    </a:lnTo>
                    <a:lnTo>
                      <a:pt x="0" y="33"/>
                    </a:lnTo>
                    <a:lnTo>
                      <a:pt x="0" y="104"/>
                    </a:lnTo>
                    <a:lnTo>
                      <a:pt x="48" y="152"/>
                    </a:lnTo>
                    <a:lnTo>
                      <a:pt x="133" y="152"/>
                    </a:lnTo>
                    <a:lnTo>
                      <a:pt x="133" y="235"/>
                    </a:lnTo>
                    <a:lnTo>
                      <a:pt x="200" y="300"/>
                    </a:lnTo>
                    <a:lnTo>
                      <a:pt x="214" y="300"/>
                    </a:lnTo>
                    <a:lnTo>
                      <a:pt x="214" y="219"/>
                    </a:lnTo>
                    <a:lnTo>
                      <a:pt x="248" y="188"/>
                    </a:lnTo>
                    <a:lnTo>
                      <a:pt x="248" y="131"/>
                    </a:lnTo>
                    <a:lnTo>
                      <a:pt x="264" y="131"/>
                    </a:lnTo>
                    <a:lnTo>
                      <a:pt x="288" y="107"/>
                    </a:lnTo>
                    <a:lnTo>
                      <a:pt x="279" y="97"/>
                    </a:lnTo>
                    <a:lnTo>
                      <a:pt x="245" y="97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26"/>
              <p:cNvSpPr/>
              <p:nvPr/>
            </p:nvSpPr>
            <p:spPr bwMode="auto">
              <a:xfrm>
                <a:off x="5646738" y="1341438"/>
                <a:ext cx="44450" cy="101600"/>
              </a:xfrm>
              <a:custGeom>
                <a:avLst/>
                <a:gdLst>
                  <a:gd name="T0" fmla="*/ 0 w 28"/>
                  <a:gd name="T1" fmla="*/ 64 h 64"/>
                  <a:gd name="T2" fmla="*/ 28 w 28"/>
                  <a:gd name="T3" fmla="*/ 40 h 64"/>
                  <a:gd name="T4" fmla="*/ 28 w 28"/>
                  <a:gd name="T5" fmla="*/ 0 h 64"/>
                  <a:gd name="T6" fmla="*/ 0 w 28"/>
                  <a:gd name="T7" fmla="*/ 0 h 64"/>
                  <a:gd name="T8" fmla="*/ 0 w 28"/>
                  <a:gd name="T9" fmla="*/ 64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64">
                    <a:moveTo>
                      <a:pt x="0" y="64"/>
                    </a:moveTo>
                    <a:lnTo>
                      <a:pt x="28" y="40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6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873963" y="4970679"/>
            <a:ext cx="1061322" cy="1061322"/>
            <a:chOff x="362669" y="5389779"/>
            <a:chExt cx="1061322" cy="1061322"/>
          </a:xfrm>
        </p:grpSpPr>
        <p:sp>
          <p:nvSpPr>
            <p:cNvPr id="15" name="椭圆 14"/>
            <p:cNvSpPr/>
            <p:nvPr/>
          </p:nvSpPr>
          <p:spPr>
            <a:xfrm>
              <a:off x="362669" y="5389779"/>
              <a:ext cx="1061322" cy="1061322"/>
            </a:xfrm>
            <a:prstGeom prst="ellipse">
              <a:avLst/>
            </a:prstGeom>
            <a:noFill/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0765" y="5583971"/>
              <a:ext cx="689373" cy="625287"/>
              <a:chOff x="3468688" y="460375"/>
              <a:chExt cx="631825" cy="573088"/>
            </a:xfrm>
            <a:solidFill>
              <a:srgbClr val="282828"/>
            </a:solidFill>
          </p:grpSpPr>
          <p:sp>
            <p:nvSpPr>
              <p:cNvPr id="31" name="Freeform 19"/>
              <p:cNvSpPr/>
              <p:nvPr/>
            </p:nvSpPr>
            <p:spPr bwMode="auto">
              <a:xfrm>
                <a:off x="3468688" y="460375"/>
                <a:ext cx="271463" cy="422275"/>
              </a:xfrm>
              <a:custGeom>
                <a:avLst/>
                <a:gdLst>
                  <a:gd name="T0" fmla="*/ 150 w 169"/>
                  <a:gd name="T1" fmla="*/ 150 h 263"/>
                  <a:gd name="T2" fmla="*/ 169 w 169"/>
                  <a:gd name="T3" fmla="*/ 0 h 263"/>
                  <a:gd name="T4" fmla="*/ 56 w 169"/>
                  <a:gd name="T5" fmla="*/ 103 h 263"/>
                  <a:gd name="T6" fmla="*/ 0 w 169"/>
                  <a:gd name="T7" fmla="*/ 263 h 263"/>
                  <a:gd name="T8" fmla="*/ 169 w 169"/>
                  <a:gd name="T9" fmla="*/ 263 h 263"/>
                  <a:gd name="T10" fmla="*/ 150 w 169"/>
                  <a:gd name="T11" fmla="*/ 150 h 2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9" h="263">
                    <a:moveTo>
                      <a:pt x="150" y="150"/>
                    </a:moveTo>
                    <a:cubicBezTo>
                      <a:pt x="150" y="66"/>
                      <a:pt x="169" y="0"/>
                      <a:pt x="169" y="0"/>
                    </a:cubicBezTo>
                    <a:cubicBezTo>
                      <a:pt x="169" y="0"/>
                      <a:pt x="113" y="10"/>
                      <a:pt x="56" y="103"/>
                    </a:cubicBezTo>
                    <a:cubicBezTo>
                      <a:pt x="0" y="197"/>
                      <a:pt x="0" y="263"/>
                      <a:pt x="0" y="263"/>
                    </a:cubicBezTo>
                    <a:cubicBezTo>
                      <a:pt x="169" y="263"/>
                      <a:pt x="169" y="263"/>
                      <a:pt x="169" y="263"/>
                    </a:cubicBezTo>
                    <a:cubicBezTo>
                      <a:pt x="169" y="263"/>
                      <a:pt x="150" y="235"/>
                      <a:pt x="150" y="1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20"/>
              <p:cNvSpPr/>
              <p:nvPr/>
            </p:nvSpPr>
            <p:spPr bwMode="auto">
              <a:xfrm>
                <a:off x="3829050" y="611188"/>
                <a:ext cx="271463" cy="271463"/>
              </a:xfrm>
              <a:custGeom>
                <a:avLst/>
                <a:gdLst>
                  <a:gd name="T0" fmla="*/ 0 w 171"/>
                  <a:gd name="T1" fmla="*/ 0 h 171"/>
                  <a:gd name="T2" fmla="*/ 0 w 171"/>
                  <a:gd name="T3" fmla="*/ 171 h 171"/>
                  <a:gd name="T4" fmla="*/ 171 w 171"/>
                  <a:gd name="T5" fmla="*/ 171 h 171"/>
                  <a:gd name="T6" fmla="*/ 0 w 171"/>
                  <a:gd name="T7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1" h="171">
                    <a:moveTo>
                      <a:pt x="0" y="0"/>
                    </a:moveTo>
                    <a:lnTo>
                      <a:pt x="0" y="171"/>
                    </a:lnTo>
                    <a:lnTo>
                      <a:pt x="171" y="1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21"/>
              <p:cNvSpPr/>
              <p:nvPr/>
            </p:nvSpPr>
            <p:spPr bwMode="auto">
              <a:xfrm>
                <a:off x="3468688" y="460375"/>
                <a:ext cx="631825" cy="573088"/>
              </a:xfrm>
              <a:custGeom>
                <a:avLst/>
                <a:gdLst>
                  <a:gd name="T0" fmla="*/ 207 w 394"/>
                  <a:gd name="T1" fmla="*/ 282 h 357"/>
                  <a:gd name="T2" fmla="*/ 207 w 394"/>
                  <a:gd name="T3" fmla="*/ 0 h 357"/>
                  <a:gd name="T4" fmla="*/ 188 w 394"/>
                  <a:gd name="T5" fmla="*/ 0 h 357"/>
                  <a:gd name="T6" fmla="*/ 188 w 394"/>
                  <a:gd name="T7" fmla="*/ 282 h 357"/>
                  <a:gd name="T8" fmla="*/ 2 w 394"/>
                  <a:gd name="T9" fmla="*/ 282 h 357"/>
                  <a:gd name="T10" fmla="*/ 0 w 394"/>
                  <a:gd name="T11" fmla="*/ 282 h 357"/>
                  <a:gd name="T12" fmla="*/ 75 w 394"/>
                  <a:gd name="T13" fmla="*/ 357 h 357"/>
                  <a:gd name="T14" fmla="*/ 319 w 394"/>
                  <a:gd name="T15" fmla="*/ 357 h 357"/>
                  <a:gd name="T16" fmla="*/ 394 w 394"/>
                  <a:gd name="T17" fmla="*/ 282 h 357"/>
                  <a:gd name="T18" fmla="*/ 392 w 394"/>
                  <a:gd name="T19" fmla="*/ 282 h 357"/>
                  <a:gd name="T20" fmla="*/ 207 w 394"/>
                  <a:gd name="T21" fmla="*/ 282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94" h="357">
                    <a:moveTo>
                      <a:pt x="207" y="282"/>
                    </a:moveTo>
                    <a:cubicBezTo>
                      <a:pt x="207" y="0"/>
                      <a:pt x="207" y="0"/>
                      <a:pt x="207" y="0"/>
                    </a:cubicBezTo>
                    <a:cubicBezTo>
                      <a:pt x="188" y="0"/>
                      <a:pt x="188" y="0"/>
                      <a:pt x="188" y="0"/>
                    </a:cubicBezTo>
                    <a:cubicBezTo>
                      <a:pt x="188" y="282"/>
                      <a:pt x="188" y="282"/>
                      <a:pt x="188" y="282"/>
                    </a:cubicBezTo>
                    <a:cubicBezTo>
                      <a:pt x="2" y="282"/>
                      <a:pt x="2" y="282"/>
                      <a:pt x="2" y="282"/>
                    </a:cubicBezTo>
                    <a:cubicBezTo>
                      <a:pt x="0" y="282"/>
                      <a:pt x="0" y="282"/>
                      <a:pt x="0" y="282"/>
                    </a:cubicBezTo>
                    <a:cubicBezTo>
                      <a:pt x="0" y="323"/>
                      <a:pt x="34" y="357"/>
                      <a:pt x="75" y="357"/>
                    </a:cubicBezTo>
                    <a:cubicBezTo>
                      <a:pt x="319" y="357"/>
                      <a:pt x="319" y="357"/>
                      <a:pt x="319" y="357"/>
                    </a:cubicBezTo>
                    <a:cubicBezTo>
                      <a:pt x="361" y="357"/>
                      <a:pt x="394" y="323"/>
                      <a:pt x="394" y="282"/>
                    </a:cubicBezTo>
                    <a:cubicBezTo>
                      <a:pt x="392" y="282"/>
                      <a:pt x="392" y="282"/>
                      <a:pt x="392" y="282"/>
                    </a:cubicBezTo>
                    <a:lnTo>
                      <a:pt x="207" y="28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6" name="TextBox 39"/>
          <p:cNvSpPr txBox="1"/>
          <p:nvPr/>
        </p:nvSpPr>
        <p:spPr>
          <a:xfrm>
            <a:off x="2154617" y="323513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2154617" y="5005245"/>
            <a:ext cx="4274758" cy="9541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54617" y="2531742"/>
            <a:ext cx="228213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7104348" y="1312863"/>
            <a:ext cx="4960780" cy="5183187"/>
            <a:chOff x="7195062" y="1168053"/>
            <a:chExt cx="4960780" cy="5446888"/>
          </a:xfr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47" name="矩形 46"/>
            <p:cNvSpPr/>
            <p:nvPr/>
          </p:nvSpPr>
          <p:spPr>
            <a:xfrm>
              <a:off x="8915221" y="294253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7195062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7195062" y="49833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8915221" y="1168053"/>
              <a:ext cx="1538569" cy="16315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10617273" y="1168053"/>
              <a:ext cx="1538569" cy="367240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10526559" y="4925296"/>
            <a:ext cx="1538569" cy="1595002"/>
          </a:xfrm>
          <a:prstGeom prst="rect">
            <a:avLst/>
          </a:prstGeom>
          <a:solidFill>
            <a:srgbClr val="FCA8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39"/>
          <p:cNvSpPr txBox="1"/>
          <p:nvPr/>
        </p:nvSpPr>
        <p:spPr>
          <a:xfrm>
            <a:off x="10640859" y="5177284"/>
            <a:ext cx="1286077" cy="8079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792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9" grpId="0"/>
      <p:bldP spid="40" grpId="0"/>
      <p:bldP spid="50" grpId="0" animBg="1"/>
      <p:bldP spid="5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858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4482958" y="2351414"/>
            <a:ext cx="1933961" cy="1725045"/>
            <a:chOff x="3019011" y="1562514"/>
            <a:chExt cx="1543050" cy="1376363"/>
          </a:xfrm>
        </p:grpSpPr>
        <p:sp>
          <p:nvSpPr>
            <p:cNvPr id="4" name="Rectangle 3"/>
            <p:cNvSpPr/>
            <p:nvPr/>
          </p:nvSpPr>
          <p:spPr>
            <a:xfrm>
              <a:off x="3019011" y="1562514"/>
              <a:ext cx="1371600" cy="13716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 flipH="1">
              <a:off x="4390611" y="1562515"/>
              <a:ext cx="171450" cy="1376362"/>
              <a:chOff x="1447799" y="1047750"/>
              <a:chExt cx="609602" cy="3352800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24" name="Flowchart: Manual Input 23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lowchart: Manual Input 24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1" name="Group 40"/>
          <p:cNvGrpSpPr/>
          <p:nvPr/>
        </p:nvGrpSpPr>
        <p:grpSpPr>
          <a:xfrm>
            <a:off x="4482958" y="4068933"/>
            <a:ext cx="1933961" cy="1727434"/>
            <a:chOff x="3019011" y="2932872"/>
            <a:chExt cx="1543050" cy="1378268"/>
          </a:xfrm>
        </p:grpSpPr>
        <p:sp>
          <p:nvSpPr>
            <p:cNvPr id="7" name="Rectangle 6"/>
            <p:cNvSpPr/>
            <p:nvPr/>
          </p:nvSpPr>
          <p:spPr>
            <a:xfrm>
              <a:off x="3019011" y="2932872"/>
              <a:ext cx="1371600" cy="13716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 flipH="1">
              <a:off x="4390611" y="2934778"/>
              <a:ext cx="171450" cy="1376362"/>
              <a:chOff x="1447799" y="1047750"/>
              <a:chExt cx="609602" cy="3352800"/>
            </a:xfrm>
            <a:solidFill>
              <a:schemeClr val="accent2">
                <a:lumMod val="75000"/>
              </a:schemeClr>
            </a:solidFill>
          </p:grpSpPr>
          <p:sp>
            <p:nvSpPr>
              <p:cNvPr id="27" name="Flowchart: Manual Input 26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lowchart: Manual Input 27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2" name="Group 41"/>
          <p:cNvGrpSpPr/>
          <p:nvPr/>
        </p:nvGrpSpPr>
        <p:grpSpPr>
          <a:xfrm>
            <a:off x="6416919" y="2351414"/>
            <a:ext cx="1933961" cy="1725045"/>
            <a:chOff x="4562061" y="1562514"/>
            <a:chExt cx="1543050" cy="1376363"/>
          </a:xfrm>
        </p:grpSpPr>
        <p:sp>
          <p:nvSpPr>
            <p:cNvPr id="9" name="Rectangle 8"/>
            <p:cNvSpPr/>
            <p:nvPr/>
          </p:nvSpPr>
          <p:spPr>
            <a:xfrm flipH="1">
              <a:off x="4733511" y="1562514"/>
              <a:ext cx="1371600" cy="1371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4562061" y="1562515"/>
              <a:ext cx="171450" cy="1376362"/>
              <a:chOff x="1447799" y="1047750"/>
              <a:chExt cx="609602" cy="3352800"/>
            </a:xfrm>
            <a:solidFill>
              <a:schemeClr val="accent3">
                <a:lumMod val="75000"/>
              </a:schemeClr>
            </a:solidFill>
          </p:grpSpPr>
          <p:sp>
            <p:nvSpPr>
              <p:cNvPr id="30" name="Flowchart: Manual Input 29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lowchart: Manual Input 30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3" name="Group 42"/>
          <p:cNvGrpSpPr/>
          <p:nvPr/>
        </p:nvGrpSpPr>
        <p:grpSpPr>
          <a:xfrm>
            <a:off x="6416919" y="4068933"/>
            <a:ext cx="1933961" cy="1727434"/>
            <a:chOff x="4562061" y="2932872"/>
            <a:chExt cx="1543050" cy="1378268"/>
          </a:xfrm>
        </p:grpSpPr>
        <p:sp>
          <p:nvSpPr>
            <p:cNvPr id="11" name="Rectangle 10"/>
            <p:cNvSpPr/>
            <p:nvPr/>
          </p:nvSpPr>
          <p:spPr>
            <a:xfrm flipH="1">
              <a:off x="4733511" y="2932872"/>
              <a:ext cx="1371600" cy="1371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562061" y="2934778"/>
              <a:ext cx="171450" cy="1376362"/>
              <a:chOff x="1447799" y="1047750"/>
              <a:chExt cx="609602" cy="3352800"/>
            </a:xfrm>
            <a:solidFill>
              <a:schemeClr val="accent4">
                <a:lumMod val="75000"/>
              </a:schemeClr>
            </a:solidFill>
          </p:grpSpPr>
          <p:sp>
            <p:nvSpPr>
              <p:cNvPr id="33" name="Flowchart: Manual Input 32"/>
              <p:cNvSpPr/>
              <p:nvPr/>
            </p:nvSpPr>
            <p:spPr bwMode="auto">
              <a:xfrm>
                <a:off x="1447799" y="10477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lowchart: Manual Input 33"/>
              <p:cNvSpPr/>
              <p:nvPr/>
            </p:nvSpPr>
            <p:spPr bwMode="auto">
              <a:xfrm rot="10800000" flipH="1">
                <a:off x="1447799" y="1885950"/>
                <a:ext cx="609602" cy="2514600"/>
              </a:xfrm>
              <a:prstGeom prst="flowChartManualInput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rtlCol="0" anchor="t" anchorCtr="0" compatLnSpc="1">
                <a:prstTxWarp prst="textNoShape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5" name="Round Same Side Corner Rectangle 4"/>
          <p:cNvSpPr/>
          <p:nvPr/>
        </p:nvSpPr>
        <p:spPr>
          <a:xfrm rot="5400000">
            <a:off x="4231135" y="2282541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4"/>
          <p:cNvSpPr>
            <a:spLocks noEditPoints="1"/>
          </p:cNvSpPr>
          <p:nvPr/>
        </p:nvSpPr>
        <p:spPr bwMode="auto">
          <a:xfrm>
            <a:off x="4960480" y="2943029"/>
            <a:ext cx="493438" cy="535846"/>
          </a:xfrm>
          <a:custGeom>
            <a:avLst/>
            <a:gdLst/>
            <a:ahLst/>
            <a:cxnLst>
              <a:cxn ang="0">
                <a:pos x="55" y="55"/>
              </a:cxn>
              <a:cxn ang="0">
                <a:pos x="39" y="55"/>
              </a:cxn>
              <a:cxn ang="0">
                <a:pos x="30" y="64"/>
              </a:cxn>
              <a:cxn ang="0">
                <a:pos x="21" y="55"/>
              </a:cxn>
              <a:cxn ang="0">
                <a:pos x="5" y="55"/>
              </a:cxn>
              <a:cxn ang="0">
                <a:pos x="0" y="50"/>
              </a:cxn>
              <a:cxn ang="0">
                <a:pos x="11" y="20"/>
              </a:cxn>
              <a:cxn ang="0">
                <a:pos x="27" y="5"/>
              </a:cxn>
              <a:cxn ang="0">
                <a:pos x="26" y="3"/>
              </a:cxn>
              <a:cxn ang="0">
                <a:pos x="30" y="0"/>
              </a:cxn>
              <a:cxn ang="0">
                <a:pos x="33" y="3"/>
              </a:cxn>
              <a:cxn ang="0">
                <a:pos x="33" y="5"/>
              </a:cxn>
              <a:cxn ang="0">
                <a:pos x="48" y="20"/>
              </a:cxn>
              <a:cxn ang="0">
                <a:pos x="59" y="50"/>
              </a:cxn>
              <a:cxn ang="0">
                <a:pos x="55" y="55"/>
              </a:cxn>
              <a:cxn ang="0">
                <a:pos x="30" y="60"/>
              </a:cxn>
              <a:cxn ang="0">
                <a:pos x="25" y="55"/>
              </a:cxn>
              <a:cxn ang="0">
                <a:pos x="24" y="54"/>
              </a:cxn>
              <a:cxn ang="0">
                <a:pos x="23" y="55"/>
              </a:cxn>
              <a:cxn ang="0">
                <a:pos x="30" y="61"/>
              </a:cxn>
              <a:cxn ang="0">
                <a:pos x="30" y="60"/>
              </a:cxn>
              <a:cxn ang="0">
                <a:pos x="30" y="60"/>
              </a:cxn>
            </a:cxnLst>
            <a:rect l="0" t="0" r="r" b="b"/>
            <a:pathLst>
              <a:path w="59" h="64">
                <a:moveTo>
                  <a:pt x="55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60"/>
                  <a:pt x="35" y="64"/>
                  <a:pt x="30" y="64"/>
                </a:cubicBezTo>
                <a:cubicBezTo>
                  <a:pt x="25" y="64"/>
                  <a:pt x="21" y="60"/>
                  <a:pt x="21" y="55"/>
                </a:cubicBezTo>
                <a:cubicBezTo>
                  <a:pt x="5" y="55"/>
                  <a:pt x="5" y="55"/>
                  <a:pt x="5" y="55"/>
                </a:cubicBezTo>
                <a:cubicBezTo>
                  <a:pt x="2" y="55"/>
                  <a:pt x="0" y="53"/>
                  <a:pt x="0" y="50"/>
                </a:cubicBezTo>
                <a:cubicBezTo>
                  <a:pt x="5" y="46"/>
                  <a:pt x="11" y="38"/>
                  <a:pt x="11" y="20"/>
                </a:cubicBezTo>
                <a:cubicBezTo>
                  <a:pt x="11" y="13"/>
                  <a:pt x="17" y="6"/>
                  <a:pt x="27" y="5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1"/>
                  <a:pt x="28" y="0"/>
                  <a:pt x="30" y="0"/>
                </a:cubicBezTo>
                <a:cubicBezTo>
                  <a:pt x="32" y="0"/>
                  <a:pt x="33" y="1"/>
                  <a:pt x="33" y="3"/>
                </a:cubicBezTo>
                <a:cubicBezTo>
                  <a:pt x="33" y="4"/>
                  <a:pt x="33" y="4"/>
                  <a:pt x="33" y="5"/>
                </a:cubicBezTo>
                <a:cubicBezTo>
                  <a:pt x="42" y="6"/>
                  <a:pt x="48" y="13"/>
                  <a:pt x="48" y="20"/>
                </a:cubicBezTo>
                <a:cubicBezTo>
                  <a:pt x="48" y="38"/>
                  <a:pt x="54" y="46"/>
                  <a:pt x="59" y="50"/>
                </a:cubicBezTo>
                <a:cubicBezTo>
                  <a:pt x="59" y="53"/>
                  <a:pt x="57" y="55"/>
                  <a:pt x="55" y="55"/>
                </a:cubicBezTo>
                <a:close/>
                <a:moveTo>
                  <a:pt x="30" y="60"/>
                </a:moveTo>
                <a:cubicBezTo>
                  <a:pt x="27" y="60"/>
                  <a:pt x="25" y="57"/>
                  <a:pt x="25" y="55"/>
                </a:cubicBezTo>
                <a:cubicBezTo>
                  <a:pt x="25" y="54"/>
                  <a:pt x="24" y="54"/>
                  <a:pt x="24" y="54"/>
                </a:cubicBezTo>
                <a:cubicBezTo>
                  <a:pt x="24" y="54"/>
                  <a:pt x="23" y="54"/>
                  <a:pt x="23" y="55"/>
                </a:cubicBezTo>
                <a:cubicBezTo>
                  <a:pt x="23" y="58"/>
                  <a:pt x="26" y="61"/>
                  <a:pt x="30" y="61"/>
                </a:cubicBezTo>
                <a:cubicBezTo>
                  <a:pt x="30" y="61"/>
                  <a:pt x="30" y="61"/>
                  <a:pt x="30" y="60"/>
                </a:cubicBezTo>
                <a:cubicBezTo>
                  <a:pt x="30" y="60"/>
                  <a:pt x="30" y="60"/>
                  <a:pt x="3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 Same Side Corner Rectangle 7"/>
          <p:cNvSpPr/>
          <p:nvPr/>
        </p:nvSpPr>
        <p:spPr>
          <a:xfrm rot="5400000">
            <a:off x="4231135" y="4000062"/>
            <a:ext cx="921616" cy="185682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ound Same Side Corner Rectangle 9"/>
          <p:cNvSpPr/>
          <p:nvPr/>
        </p:nvSpPr>
        <p:spPr>
          <a:xfrm rot="16200000" flipH="1">
            <a:off x="7695002" y="228254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 Same Side Corner Rectangle 11"/>
          <p:cNvSpPr/>
          <p:nvPr/>
        </p:nvSpPr>
        <p:spPr>
          <a:xfrm rot="16200000" flipH="1">
            <a:off x="7695002" y="4000062"/>
            <a:ext cx="921616" cy="18568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>
            <a:spLocks/>
          </p:cNvSpPr>
          <p:nvPr/>
        </p:nvSpPr>
        <p:spPr>
          <a:xfrm>
            <a:off x="3947793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6" name="Text Placeholder 3"/>
          <p:cNvSpPr txBox="1">
            <a:spLocks/>
          </p:cNvSpPr>
          <p:nvPr/>
        </p:nvSpPr>
        <p:spPr>
          <a:xfrm>
            <a:off x="3947793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7" name="Text Placeholder 3"/>
          <p:cNvSpPr txBox="1">
            <a:spLocks/>
          </p:cNvSpPr>
          <p:nvPr/>
        </p:nvSpPr>
        <p:spPr>
          <a:xfrm>
            <a:off x="8404280" y="3037364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8" name="Text Placeholder 3"/>
          <p:cNvSpPr txBox="1">
            <a:spLocks/>
          </p:cNvSpPr>
          <p:nvPr/>
        </p:nvSpPr>
        <p:spPr>
          <a:xfrm>
            <a:off x="8404280" y="4754886"/>
            <a:ext cx="542457" cy="347173"/>
          </a:xfrm>
          <a:prstGeom prst="rect">
            <a:avLst/>
          </a:prstGeom>
        </p:spPr>
        <p:txBody>
          <a:bodyPr wrap="none" lIns="0" tIns="0" rIns="0" bIns="0" anchor="ctr" anchorCtr="0">
            <a:no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4607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213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19" name="Freeform 144"/>
          <p:cNvSpPr>
            <a:spLocks noEditPoints="1"/>
          </p:cNvSpPr>
          <p:nvPr/>
        </p:nvSpPr>
        <p:spPr bwMode="auto">
          <a:xfrm>
            <a:off x="4817223" y="4690364"/>
            <a:ext cx="549149" cy="476216"/>
          </a:xfrm>
          <a:custGeom>
            <a:avLst/>
            <a:gdLst/>
            <a:ahLst/>
            <a:cxnLst>
              <a:cxn ang="0">
                <a:pos x="59" y="26"/>
              </a:cxn>
              <a:cxn ang="0">
                <a:pos x="57" y="28"/>
              </a:cxn>
              <a:cxn ang="0">
                <a:pos x="20" y="32"/>
              </a:cxn>
              <a:cxn ang="0">
                <a:pos x="20" y="35"/>
              </a:cxn>
              <a:cxn ang="0">
                <a:pos x="19" y="37"/>
              </a:cxn>
              <a:cxn ang="0">
                <a:pos x="52" y="37"/>
              </a:cxn>
              <a:cxn ang="0">
                <a:pos x="55" y="39"/>
              </a:cxn>
              <a:cxn ang="0">
                <a:pos x="52" y="42"/>
              </a:cxn>
              <a:cxn ang="0">
                <a:pos x="16" y="42"/>
              </a:cxn>
              <a:cxn ang="0">
                <a:pos x="13" y="39"/>
              </a:cxn>
              <a:cxn ang="0">
                <a:pos x="16" y="34"/>
              </a:cxn>
              <a:cxn ang="0">
                <a:pos x="9" y="5"/>
              </a:cxn>
              <a:cxn ang="0">
                <a:pos x="2" y="5"/>
              </a:cxn>
              <a:cxn ang="0">
                <a:pos x="0" y="3"/>
              </a:cxn>
              <a:cxn ang="0">
                <a:pos x="2" y="0"/>
              </a:cxn>
              <a:cxn ang="0">
                <a:pos x="11" y="0"/>
              </a:cxn>
              <a:cxn ang="0">
                <a:pos x="14" y="5"/>
              </a:cxn>
              <a:cxn ang="0">
                <a:pos x="57" y="5"/>
              </a:cxn>
              <a:cxn ang="0">
                <a:pos x="59" y="7"/>
              </a:cxn>
              <a:cxn ang="0">
                <a:pos x="59" y="26"/>
              </a:cxn>
              <a:cxn ang="0">
                <a:pos x="18" y="51"/>
              </a:cxn>
              <a:cxn ang="0">
                <a:pos x="13" y="46"/>
              </a:cxn>
              <a:cxn ang="0">
                <a:pos x="18" y="42"/>
              </a:cxn>
              <a:cxn ang="0">
                <a:pos x="23" y="46"/>
              </a:cxn>
              <a:cxn ang="0">
                <a:pos x="18" y="51"/>
              </a:cxn>
              <a:cxn ang="0">
                <a:pos x="50" y="51"/>
              </a:cxn>
              <a:cxn ang="0">
                <a:pos x="45" y="46"/>
              </a:cxn>
              <a:cxn ang="0">
                <a:pos x="50" y="42"/>
              </a:cxn>
              <a:cxn ang="0">
                <a:pos x="55" y="46"/>
              </a:cxn>
              <a:cxn ang="0">
                <a:pos x="50" y="51"/>
              </a:cxn>
            </a:cxnLst>
            <a:rect l="0" t="0" r="r" b="b"/>
            <a:pathLst>
              <a:path w="59" h="51">
                <a:moveTo>
                  <a:pt x="59" y="26"/>
                </a:moveTo>
                <a:cubicBezTo>
                  <a:pt x="59" y="27"/>
                  <a:pt x="58" y="28"/>
                  <a:pt x="57" y="28"/>
                </a:cubicBezTo>
                <a:cubicBezTo>
                  <a:pt x="20" y="32"/>
                  <a:pt x="20" y="32"/>
                  <a:pt x="20" y="32"/>
                </a:cubicBezTo>
                <a:cubicBezTo>
                  <a:pt x="20" y="33"/>
                  <a:pt x="20" y="34"/>
                  <a:pt x="20" y="35"/>
                </a:cubicBezTo>
                <a:cubicBezTo>
                  <a:pt x="20" y="36"/>
                  <a:pt x="20" y="36"/>
                  <a:pt x="19" y="37"/>
                </a:cubicBezTo>
                <a:cubicBezTo>
                  <a:pt x="52" y="37"/>
                  <a:pt x="52" y="37"/>
                  <a:pt x="52" y="37"/>
                </a:cubicBezTo>
                <a:cubicBezTo>
                  <a:pt x="54" y="37"/>
                  <a:pt x="55" y="38"/>
                  <a:pt x="55" y="39"/>
                </a:cubicBezTo>
                <a:cubicBezTo>
                  <a:pt x="55" y="41"/>
                  <a:pt x="54" y="42"/>
                  <a:pt x="52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2"/>
                  <a:pt x="13" y="41"/>
                  <a:pt x="13" y="39"/>
                </a:cubicBezTo>
                <a:cubicBezTo>
                  <a:pt x="13" y="38"/>
                  <a:pt x="15" y="35"/>
                  <a:pt x="16" y="34"/>
                </a:cubicBezTo>
                <a:cubicBezTo>
                  <a:pt x="9" y="5"/>
                  <a:pt x="9" y="5"/>
                  <a:pt x="9" y="5"/>
                </a:cubicBezTo>
                <a:cubicBezTo>
                  <a:pt x="2" y="5"/>
                  <a:pt x="2" y="5"/>
                  <a:pt x="2" y="5"/>
                </a:cubicBezTo>
                <a:cubicBezTo>
                  <a:pt x="1" y="5"/>
                  <a:pt x="0" y="4"/>
                  <a:pt x="0" y="3"/>
                </a:cubicBezTo>
                <a:cubicBezTo>
                  <a:pt x="0" y="2"/>
                  <a:pt x="1" y="0"/>
                  <a:pt x="2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4" y="0"/>
                  <a:pt x="14" y="3"/>
                  <a:pt x="14" y="5"/>
                </a:cubicBezTo>
                <a:cubicBezTo>
                  <a:pt x="57" y="5"/>
                  <a:pt x="57" y="5"/>
                  <a:pt x="57" y="5"/>
                </a:cubicBezTo>
                <a:cubicBezTo>
                  <a:pt x="58" y="5"/>
                  <a:pt x="59" y="6"/>
                  <a:pt x="59" y="7"/>
                </a:cubicBezTo>
                <a:lnTo>
                  <a:pt x="59" y="26"/>
                </a:lnTo>
                <a:close/>
                <a:moveTo>
                  <a:pt x="18" y="51"/>
                </a:moveTo>
                <a:cubicBezTo>
                  <a:pt x="16" y="51"/>
                  <a:pt x="13" y="49"/>
                  <a:pt x="13" y="46"/>
                </a:cubicBezTo>
                <a:cubicBezTo>
                  <a:pt x="13" y="44"/>
                  <a:pt x="16" y="42"/>
                  <a:pt x="18" y="42"/>
                </a:cubicBezTo>
                <a:cubicBezTo>
                  <a:pt x="21" y="42"/>
                  <a:pt x="23" y="44"/>
                  <a:pt x="23" y="46"/>
                </a:cubicBezTo>
                <a:cubicBezTo>
                  <a:pt x="23" y="49"/>
                  <a:pt x="21" y="51"/>
                  <a:pt x="18" y="51"/>
                </a:cubicBezTo>
                <a:close/>
                <a:moveTo>
                  <a:pt x="50" y="51"/>
                </a:moveTo>
                <a:cubicBezTo>
                  <a:pt x="47" y="51"/>
                  <a:pt x="45" y="49"/>
                  <a:pt x="45" y="46"/>
                </a:cubicBezTo>
                <a:cubicBezTo>
                  <a:pt x="45" y="44"/>
                  <a:pt x="47" y="42"/>
                  <a:pt x="50" y="42"/>
                </a:cubicBezTo>
                <a:cubicBezTo>
                  <a:pt x="53" y="42"/>
                  <a:pt x="55" y="44"/>
                  <a:pt x="55" y="46"/>
                </a:cubicBezTo>
                <a:cubicBezTo>
                  <a:pt x="55" y="49"/>
                  <a:pt x="53" y="51"/>
                  <a:pt x="50" y="5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66"/>
          <p:cNvSpPr>
            <a:spLocks noEditPoints="1"/>
          </p:cNvSpPr>
          <p:nvPr/>
        </p:nvSpPr>
        <p:spPr bwMode="auto">
          <a:xfrm>
            <a:off x="7395839" y="2965224"/>
            <a:ext cx="487862" cy="491451"/>
          </a:xfrm>
          <a:custGeom>
            <a:avLst/>
            <a:gdLst/>
            <a:ahLst/>
            <a:cxnLst>
              <a:cxn ang="0">
                <a:pos x="1" y="42"/>
              </a:cxn>
              <a:cxn ang="0">
                <a:pos x="1" y="40"/>
              </a:cxn>
              <a:cxn ang="0">
                <a:pos x="14" y="41"/>
              </a:cxn>
              <a:cxn ang="0">
                <a:pos x="30" y="19"/>
              </a:cxn>
              <a:cxn ang="0">
                <a:pos x="17" y="8"/>
              </a:cxn>
              <a:cxn ang="0">
                <a:pos x="9" y="14"/>
              </a:cxn>
              <a:cxn ang="0">
                <a:pos x="9" y="19"/>
              </a:cxn>
              <a:cxn ang="0">
                <a:pos x="18" y="39"/>
              </a:cxn>
              <a:cxn ang="0">
                <a:pos x="4" y="24"/>
              </a:cxn>
              <a:cxn ang="0">
                <a:pos x="4" y="9"/>
              </a:cxn>
              <a:cxn ang="0">
                <a:pos x="17" y="0"/>
              </a:cxn>
              <a:cxn ang="0">
                <a:pos x="37" y="16"/>
              </a:cxn>
              <a:cxn ang="0">
                <a:pos x="30" y="19"/>
              </a:cxn>
              <a:cxn ang="0">
                <a:pos x="6" y="58"/>
              </a:cxn>
              <a:cxn ang="0">
                <a:pos x="5" y="56"/>
              </a:cxn>
              <a:cxn ang="0">
                <a:pos x="16" y="46"/>
              </a:cxn>
              <a:cxn ang="0">
                <a:pos x="7" y="58"/>
              </a:cxn>
              <a:cxn ang="0">
                <a:pos x="22" y="63"/>
              </a:cxn>
              <a:cxn ang="0">
                <a:pos x="20" y="49"/>
              </a:cxn>
              <a:cxn ang="0">
                <a:pos x="23" y="49"/>
              </a:cxn>
              <a:cxn ang="0">
                <a:pos x="59" y="54"/>
              </a:cxn>
              <a:cxn ang="0">
                <a:pos x="46" y="62"/>
              </a:cxn>
              <a:cxn ang="0">
                <a:pos x="25" y="46"/>
              </a:cxn>
              <a:cxn ang="0">
                <a:pos x="33" y="43"/>
              </a:cxn>
              <a:cxn ang="0">
                <a:pos x="48" y="54"/>
              </a:cxn>
              <a:cxn ang="0">
                <a:pos x="55" y="46"/>
              </a:cxn>
              <a:cxn ang="0">
                <a:pos x="44" y="33"/>
              </a:cxn>
              <a:cxn ang="0">
                <a:pos x="46" y="25"/>
              </a:cxn>
              <a:cxn ang="0">
                <a:pos x="62" y="46"/>
              </a:cxn>
              <a:cxn ang="0">
                <a:pos x="42" y="13"/>
              </a:cxn>
              <a:cxn ang="0">
                <a:pos x="40" y="13"/>
              </a:cxn>
              <a:cxn ang="0">
                <a:pos x="41" y="0"/>
              </a:cxn>
              <a:cxn ang="0">
                <a:pos x="42" y="13"/>
              </a:cxn>
              <a:cxn ang="0">
                <a:pos x="47" y="17"/>
              </a:cxn>
              <a:cxn ang="0">
                <a:pos x="46" y="15"/>
              </a:cxn>
              <a:cxn ang="0">
                <a:pos x="58" y="5"/>
              </a:cxn>
              <a:cxn ang="0">
                <a:pos x="48" y="16"/>
              </a:cxn>
              <a:cxn ang="0">
                <a:pos x="50" y="23"/>
              </a:cxn>
              <a:cxn ang="0">
                <a:pos x="50" y="20"/>
              </a:cxn>
              <a:cxn ang="0">
                <a:pos x="63" y="22"/>
              </a:cxn>
            </a:cxnLst>
            <a:rect l="0" t="0" r="r" b="b"/>
            <a:pathLst>
              <a:path w="63" h="63">
                <a:moveTo>
                  <a:pt x="13" y="42"/>
                </a:moveTo>
                <a:cubicBezTo>
                  <a:pt x="1" y="42"/>
                  <a:pt x="1" y="42"/>
                  <a:pt x="1" y="42"/>
                </a:cubicBezTo>
                <a:cubicBezTo>
                  <a:pt x="0" y="42"/>
                  <a:pt x="0" y="42"/>
                  <a:pt x="0" y="41"/>
                </a:cubicBezTo>
                <a:cubicBezTo>
                  <a:pt x="0" y="40"/>
                  <a:pt x="0" y="40"/>
                  <a:pt x="1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40"/>
                  <a:pt x="14" y="40"/>
                  <a:pt x="14" y="41"/>
                </a:cubicBezTo>
                <a:cubicBezTo>
                  <a:pt x="14" y="42"/>
                  <a:pt x="14" y="42"/>
                  <a:pt x="13" y="42"/>
                </a:cubicBezTo>
                <a:close/>
                <a:moveTo>
                  <a:pt x="30" y="19"/>
                </a:moveTo>
                <a:cubicBezTo>
                  <a:pt x="19" y="9"/>
                  <a:pt x="19" y="9"/>
                  <a:pt x="19" y="9"/>
                </a:cubicBezTo>
                <a:cubicBezTo>
                  <a:pt x="19" y="8"/>
                  <a:pt x="18" y="8"/>
                  <a:pt x="17" y="8"/>
                </a:cubicBezTo>
                <a:cubicBezTo>
                  <a:pt x="16" y="8"/>
                  <a:pt x="15" y="8"/>
                  <a:pt x="14" y="9"/>
                </a:cubicBezTo>
                <a:cubicBezTo>
                  <a:pt x="9" y="14"/>
                  <a:pt x="9" y="14"/>
                  <a:pt x="9" y="14"/>
                </a:cubicBezTo>
                <a:cubicBezTo>
                  <a:pt x="8" y="15"/>
                  <a:pt x="8" y="16"/>
                  <a:pt x="8" y="17"/>
                </a:cubicBezTo>
                <a:cubicBezTo>
                  <a:pt x="8" y="18"/>
                  <a:pt x="8" y="19"/>
                  <a:pt x="9" y="19"/>
                </a:cubicBezTo>
                <a:cubicBezTo>
                  <a:pt x="19" y="30"/>
                  <a:pt x="19" y="30"/>
                  <a:pt x="19" y="30"/>
                </a:cubicBezTo>
                <a:cubicBezTo>
                  <a:pt x="18" y="39"/>
                  <a:pt x="18" y="39"/>
                  <a:pt x="18" y="39"/>
                </a:cubicBezTo>
                <a:cubicBezTo>
                  <a:pt x="18" y="38"/>
                  <a:pt x="17" y="38"/>
                  <a:pt x="16" y="37"/>
                </a:cubicBezTo>
                <a:cubicBezTo>
                  <a:pt x="4" y="24"/>
                  <a:pt x="4" y="24"/>
                  <a:pt x="4" y="24"/>
                </a:cubicBezTo>
                <a:cubicBezTo>
                  <a:pt x="2" y="22"/>
                  <a:pt x="0" y="20"/>
                  <a:pt x="0" y="17"/>
                </a:cubicBezTo>
                <a:cubicBezTo>
                  <a:pt x="0" y="14"/>
                  <a:pt x="2" y="11"/>
                  <a:pt x="4" y="9"/>
                </a:cubicBezTo>
                <a:cubicBezTo>
                  <a:pt x="9" y="3"/>
                  <a:pt x="9" y="3"/>
                  <a:pt x="9" y="3"/>
                </a:cubicBezTo>
                <a:cubicBezTo>
                  <a:pt x="11" y="1"/>
                  <a:pt x="14" y="0"/>
                  <a:pt x="17" y="0"/>
                </a:cubicBezTo>
                <a:cubicBezTo>
                  <a:pt x="20" y="0"/>
                  <a:pt x="23" y="1"/>
                  <a:pt x="25" y="4"/>
                </a:cubicBezTo>
                <a:cubicBezTo>
                  <a:pt x="37" y="16"/>
                  <a:pt x="37" y="16"/>
                  <a:pt x="37" y="16"/>
                </a:cubicBezTo>
                <a:cubicBezTo>
                  <a:pt x="38" y="17"/>
                  <a:pt x="38" y="18"/>
                  <a:pt x="39" y="18"/>
                </a:cubicBezTo>
                <a:lnTo>
                  <a:pt x="30" y="19"/>
                </a:lnTo>
                <a:close/>
                <a:moveTo>
                  <a:pt x="7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58"/>
                  <a:pt x="5" y="58"/>
                  <a:pt x="5" y="58"/>
                </a:cubicBezTo>
                <a:cubicBezTo>
                  <a:pt x="5" y="57"/>
                  <a:pt x="5" y="56"/>
                  <a:pt x="5" y="56"/>
                </a:cubicBezTo>
                <a:cubicBezTo>
                  <a:pt x="15" y="46"/>
                  <a:pt x="15" y="46"/>
                  <a:pt x="15" y="46"/>
                </a:cubicBezTo>
                <a:cubicBezTo>
                  <a:pt x="15" y="46"/>
                  <a:pt x="16" y="46"/>
                  <a:pt x="16" y="46"/>
                </a:cubicBezTo>
                <a:cubicBezTo>
                  <a:pt x="17" y="47"/>
                  <a:pt x="17" y="47"/>
                  <a:pt x="16" y="48"/>
                </a:cubicBezTo>
                <a:lnTo>
                  <a:pt x="7" y="58"/>
                </a:lnTo>
                <a:close/>
                <a:moveTo>
                  <a:pt x="23" y="62"/>
                </a:moveTo>
                <a:cubicBezTo>
                  <a:pt x="23" y="62"/>
                  <a:pt x="22" y="63"/>
                  <a:pt x="22" y="63"/>
                </a:cubicBezTo>
                <a:cubicBezTo>
                  <a:pt x="21" y="63"/>
                  <a:pt x="20" y="62"/>
                  <a:pt x="20" y="62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1" y="48"/>
                  <a:pt x="22" y="48"/>
                </a:cubicBezTo>
                <a:cubicBezTo>
                  <a:pt x="22" y="48"/>
                  <a:pt x="23" y="49"/>
                  <a:pt x="23" y="49"/>
                </a:cubicBezTo>
                <a:lnTo>
                  <a:pt x="23" y="62"/>
                </a:lnTo>
                <a:close/>
                <a:moveTo>
                  <a:pt x="59" y="54"/>
                </a:moveTo>
                <a:cubicBezTo>
                  <a:pt x="54" y="59"/>
                  <a:pt x="54" y="59"/>
                  <a:pt x="54" y="59"/>
                </a:cubicBezTo>
                <a:cubicBezTo>
                  <a:pt x="51" y="61"/>
                  <a:pt x="49" y="62"/>
                  <a:pt x="46" y="62"/>
                </a:cubicBezTo>
                <a:cubicBezTo>
                  <a:pt x="43" y="62"/>
                  <a:pt x="40" y="61"/>
                  <a:pt x="38" y="59"/>
                </a:cubicBezTo>
                <a:cubicBezTo>
                  <a:pt x="25" y="46"/>
                  <a:pt x="25" y="46"/>
                  <a:pt x="25" y="46"/>
                </a:cubicBezTo>
                <a:cubicBezTo>
                  <a:pt x="25" y="46"/>
                  <a:pt x="24" y="45"/>
                  <a:pt x="24" y="44"/>
                </a:cubicBezTo>
                <a:cubicBezTo>
                  <a:pt x="33" y="43"/>
                  <a:pt x="33" y="43"/>
                  <a:pt x="33" y="43"/>
                </a:cubicBezTo>
                <a:cubicBezTo>
                  <a:pt x="43" y="54"/>
                  <a:pt x="43" y="54"/>
                  <a:pt x="43" y="54"/>
                </a:cubicBezTo>
                <a:cubicBezTo>
                  <a:pt x="45" y="55"/>
                  <a:pt x="47" y="55"/>
                  <a:pt x="48" y="54"/>
                </a:cubicBezTo>
                <a:cubicBezTo>
                  <a:pt x="54" y="48"/>
                  <a:pt x="54" y="48"/>
                  <a:pt x="54" y="48"/>
                </a:cubicBezTo>
                <a:cubicBezTo>
                  <a:pt x="55" y="48"/>
                  <a:pt x="55" y="47"/>
                  <a:pt x="55" y="46"/>
                </a:cubicBezTo>
                <a:cubicBezTo>
                  <a:pt x="55" y="45"/>
                  <a:pt x="55" y="44"/>
                  <a:pt x="54" y="43"/>
                </a:cubicBezTo>
                <a:cubicBezTo>
                  <a:pt x="44" y="33"/>
                  <a:pt x="44" y="33"/>
                  <a:pt x="44" y="33"/>
                </a:cubicBezTo>
                <a:cubicBezTo>
                  <a:pt x="44" y="24"/>
                  <a:pt x="44" y="24"/>
                  <a:pt x="44" y="24"/>
                </a:cubicBezTo>
                <a:cubicBezTo>
                  <a:pt x="45" y="24"/>
                  <a:pt x="46" y="25"/>
                  <a:pt x="46" y="25"/>
                </a:cubicBezTo>
                <a:cubicBezTo>
                  <a:pt x="59" y="38"/>
                  <a:pt x="59" y="38"/>
                  <a:pt x="59" y="38"/>
                </a:cubicBezTo>
                <a:cubicBezTo>
                  <a:pt x="61" y="40"/>
                  <a:pt x="62" y="43"/>
                  <a:pt x="62" y="46"/>
                </a:cubicBezTo>
                <a:cubicBezTo>
                  <a:pt x="62" y="49"/>
                  <a:pt x="61" y="52"/>
                  <a:pt x="59" y="54"/>
                </a:cubicBezTo>
                <a:close/>
                <a:moveTo>
                  <a:pt x="42" y="13"/>
                </a:moveTo>
                <a:cubicBezTo>
                  <a:pt x="42" y="14"/>
                  <a:pt x="42" y="14"/>
                  <a:pt x="41" y="14"/>
                </a:cubicBezTo>
                <a:cubicBezTo>
                  <a:pt x="40" y="14"/>
                  <a:pt x="40" y="14"/>
                  <a:pt x="40" y="13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0"/>
                  <a:pt x="40" y="0"/>
                  <a:pt x="41" y="0"/>
                </a:cubicBezTo>
                <a:cubicBezTo>
                  <a:pt x="42" y="0"/>
                  <a:pt x="42" y="0"/>
                  <a:pt x="42" y="1"/>
                </a:cubicBezTo>
                <a:lnTo>
                  <a:pt x="42" y="13"/>
                </a:lnTo>
                <a:close/>
                <a:moveTo>
                  <a:pt x="48" y="16"/>
                </a:moveTo>
                <a:cubicBezTo>
                  <a:pt x="48" y="17"/>
                  <a:pt x="47" y="17"/>
                  <a:pt x="47" y="17"/>
                </a:cubicBezTo>
                <a:cubicBezTo>
                  <a:pt x="47" y="17"/>
                  <a:pt x="47" y="17"/>
                  <a:pt x="46" y="16"/>
                </a:cubicBezTo>
                <a:cubicBezTo>
                  <a:pt x="46" y="16"/>
                  <a:pt x="46" y="15"/>
                  <a:pt x="46" y="15"/>
                </a:cubicBezTo>
                <a:cubicBezTo>
                  <a:pt x="56" y="5"/>
                  <a:pt x="56" y="5"/>
                  <a:pt x="56" y="5"/>
                </a:cubicBezTo>
                <a:cubicBezTo>
                  <a:pt x="56" y="4"/>
                  <a:pt x="57" y="4"/>
                  <a:pt x="58" y="5"/>
                </a:cubicBezTo>
                <a:cubicBezTo>
                  <a:pt x="58" y="5"/>
                  <a:pt x="58" y="6"/>
                  <a:pt x="58" y="7"/>
                </a:cubicBezTo>
                <a:lnTo>
                  <a:pt x="48" y="16"/>
                </a:lnTo>
                <a:close/>
                <a:moveTo>
                  <a:pt x="62" y="23"/>
                </a:moveTo>
                <a:cubicBezTo>
                  <a:pt x="50" y="23"/>
                  <a:pt x="50" y="23"/>
                  <a:pt x="50" y="23"/>
                </a:cubicBezTo>
                <a:cubicBezTo>
                  <a:pt x="49" y="23"/>
                  <a:pt x="48" y="22"/>
                  <a:pt x="48" y="22"/>
                </a:cubicBezTo>
                <a:cubicBezTo>
                  <a:pt x="48" y="21"/>
                  <a:pt x="49" y="20"/>
                  <a:pt x="50" y="20"/>
                </a:cubicBezTo>
                <a:cubicBezTo>
                  <a:pt x="62" y="20"/>
                  <a:pt x="62" y="20"/>
                  <a:pt x="62" y="20"/>
                </a:cubicBezTo>
                <a:cubicBezTo>
                  <a:pt x="62" y="20"/>
                  <a:pt x="63" y="21"/>
                  <a:pt x="63" y="22"/>
                </a:cubicBezTo>
                <a:cubicBezTo>
                  <a:pt x="63" y="22"/>
                  <a:pt x="62" y="23"/>
                  <a:pt x="62" y="2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234"/>
          <p:cNvSpPr>
            <a:spLocks/>
          </p:cNvSpPr>
          <p:nvPr/>
        </p:nvSpPr>
        <p:spPr bwMode="auto">
          <a:xfrm>
            <a:off x="7395837" y="4656881"/>
            <a:ext cx="535892" cy="543182"/>
          </a:xfrm>
          <a:custGeom>
            <a:avLst/>
            <a:gdLst/>
            <a:ahLst/>
            <a:cxnLst>
              <a:cxn ang="0">
                <a:pos x="66" y="25"/>
              </a:cxn>
              <a:cxn ang="0">
                <a:pos x="51" y="40"/>
              </a:cxn>
              <a:cxn ang="0">
                <a:pos x="57" y="46"/>
              </a:cxn>
              <a:cxn ang="0">
                <a:pos x="51" y="52"/>
              </a:cxn>
              <a:cxn ang="0">
                <a:pos x="20" y="55"/>
              </a:cxn>
              <a:cxn ang="0">
                <a:pos x="7" y="69"/>
              </a:cxn>
              <a:cxn ang="0">
                <a:pos x="0" y="69"/>
              </a:cxn>
              <a:cxn ang="0">
                <a:pos x="0" y="62"/>
              </a:cxn>
              <a:cxn ang="0">
                <a:pos x="14" y="48"/>
              </a:cxn>
              <a:cxn ang="0">
                <a:pos x="17" y="18"/>
              </a:cxn>
              <a:cxn ang="0">
                <a:pos x="23" y="12"/>
              </a:cxn>
              <a:cxn ang="0">
                <a:pos x="29" y="17"/>
              </a:cxn>
              <a:cxn ang="0">
                <a:pos x="44" y="2"/>
              </a:cxn>
              <a:cxn ang="0">
                <a:pos x="51" y="2"/>
              </a:cxn>
              <a:cxn ang="0">
                <a:pos x="51" y="9"/>
              </a:cxn>
              <a:cxn ang="0">
                <a:pos x="35" y="24"/>
              </a:cxn>
              <a:cxn ang="0">
                <a:pos x="44" y="33"/>
              </a:cxn>
              <a:cxn ang="0">
                <a:pos x="60" y="18"/>
              </a:cxn>
              <a:cxn ang="0">
                <a:pos x="66" y="18"/>
              </a:cxn>
              <a:cxn ang="0">
                <a:pos x="66" y="25"/>
              </a:cxn>
            </a:cxnLst>
            <a:rect l="0" t="0" r="r" b="b"/>
            <a:pathLst>
              <a:path w="68" h="69">
                <a:moveTo>
                  <a:pt x="66" y="25"/>
                </a:moveTo>
                <a:cubicBezTo>
                  <a:pt x="51" y="40"/>
                  <a:pt x="51" y="40"/>
                  <a:pt x="51" y="40"/>
                </a:cubicBezTo>
                <a:cubicBezTo>
                  <a:pt x="57" y="46"/>
                  <a:pt x="57" y="46"/>
                  <a:pt x="57" y="46"/>
                </a:cubicBezTo>
                <a:cubicBezTo>
                  <a:pt x="51" y="52"/>
                  <a:pt x="51" y="52"/>
                  <a:pt x="51" y="52"/>
                </a:cubicBezTo>
                <a:cubicBezTo>
                  <a:pt x="42" y="60"/>
                  <a:pt x="30" y="61"/>
                  <a:pt x="20" y="55"/>
                </a:cubicBezTo>
                <a:cubicBezTo>
                  <a:pt x="7" y="69"/>
                  <a:pt x="7" y="69"/>
                  <a:pt x="7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2"/>
                  <a:pt x="0" y="62"/>
                  <a:pt x="0" y="62"/>
                </a:cubicBezTo>
                <a:cubicBezTo>
                  <a:pt x="14" y="48"/>
                  <a:pt x="14" y="48"/>
                  <a:pt x="14" y="48"/>
                </a:cubicBezTo>
                <a:cubicBezTo>
                  <a:pt x="7" y="39"/>
                  <a:pt x="8" y="26"/>
                  <a:pt x="17" y="18"/>
                </a:cubicBezTo>
                <a:cubicBezTo>
                  <a:pt x="23" y="12"/>
                  <a:pt x="23" y="12"/>
                  <a:pt x="23" y="12"/>
                </a:cubicBezTo>
                <a:cubicBezTo>
                  <a:pt x="29" y="17"/>
                  <a:pt x="29" y="17"/>
                  <a:pt x="29" y="17"/>
                </a:cubicBezTo>
                <a:cubicBezTo>
                  <a:pt x="44" y="2"/>
                  <a:pt x="44" y="2"/>
                  <a:pt x="44" y="2"/>
                </a:cubicBezTo>
                <a:cubicBezTo>
                  <a:pt x="46" y="0"/>
                  <a:pt x="49" y="0"/>
                  <a:pt x="51" y="2"/>
                </a:cubicBezTo>
                <a:cubicBezTo>
                  <a:pt x="52" y="4"/>
                  <a:pt x="52" y="7"/>
                  <a:pt x="51" y="9"/>
                </a:cubicBezTo>
                <a:cubicBezTo>
                  <a:pt x="35" y="24"/>
                  <a:pt x="35" y="24"/>
                  <a:pt x="35" y="24"/>
                </a:cubicBezTo>
                <a:cubicBezTo>
                  <a:pt x="44" y="33"/>
                  <a:pt x="44" y="33"/>
                  <a:pt x="44" y="33"/>
                </a:cubicBezTo>
                <a:cubicBezTo>
                  <a:pt x="60" y="18"/>
                  <a:pt x="60" y="18"/>
                  <a:pt x="60" y="18"/>
                </a:cubicBezTo>
                <a:cubicBezTo>
                  <a:pt x="61" y="16"/>
                  <a:pt x="64" y="16"/>
                  <a:pt x="66" y="18"/>
                </a:cubicBezTo>
                <a:cubicBezTo>
                  <a:pt x="68" y="20"/>
                  <a:pt x="68" y="23"/>
                  <a:pt x="66" y="2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4605" tIns="57303" rIns="114605" bIns="57303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83437" y="4555132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619250" y="2859161"/>
            <a:ext cx="1961726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9219837" y="285572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219837" y="4567964"/>
            <a:ext cx="1991792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190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500"/>
                            </p:stCondLst>
                            <p:childTnLst>
                              <p:par>
                                <p:cTn id="8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0" grpId="0" animBg="1"/>
      <p:bldP spid="12" grpId="0" animBg="1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35" grpId="0"/>
      <p:bldP spid="36" grpId="0"/>
      <p:bldP spid="38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2073564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5211921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2275783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712098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65888" y="272252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570120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665888" y="3580542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512428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665888" y="4522850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5368421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665888" y="5378843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7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4671338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 rot="10800000">
            <a:off x="6146497" y="1966094"/>
            <a:ext cx="1258002" cy="1025467"/>
            <a:chOff x="3456897" y="3211271"/>
            <a:chExt cx="1232193" cy="1004428"/>
          </a:xfrm>
        </p:grpSpPr>
        <p:sp>
          <p:nvSpPr>
            <p:cNvPr id="9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3" name="直接连接符 12"/>
          <p:cNvCxnSpPr/>
          <p:nvPr/>
        </p:nvCxnSpPr>
        <p:spPr>
          <a:xfrm>
            <a:off x="4664510" y="2463521"/>
            <a:ext cx="1497294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 rot="10800000">
            <a:off x="6614699" y="3681512"/>
            <a:ext cx="1258002" cy="1025467"/>
            <a:chOff x="3456897" y="3211271"/>
            <a:chExt cx="1232193" cy="1004428"/>
          </a:xfrm>
        </p:grpSpPr>
        <p:sp>
          <p:nvSpPr>
            <p:cNvPr id="16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4188044" y="4200886"/>
            <a:ext cx="2426655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 rot="10800000">
            <a:off x="5489100" y="5213070"/>
            <a:ext cx="1258002" cy="1025467"/>
            <a:chOff x="3456897" y="3211271"/>
            <a:chExt cx="1232193" cy="1004428"/>
          </a:xfrm>
        </p:grpSpPr>
        <p:sp>
          <p:nvSpPr>
            <p:cNvPr id="2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23" name="直接连接符 22"/>
          <p:cNvCxnSpPr/>
          <p:nvPr/>
        </p:nvCxnSpPr>
        <p:spPr>
          <a:xfrm>
            <a:off x="2424630" y="5725804"/>
            <a:ext cx="3079777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>
            <a:off x="6467068" y="2305975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6952623" y="4030732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813677" y="5540991"/>
            <a:ext cx="8010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28" name="TextBox 39"/>
          <p:cNvSpPr txBox="1"/>
          <p:nvPr/>
        </p:nvSpPr>
        <p:spPr>
          <a:xfrm>
            <a:off x="7588526" y="2088695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extBox 39"/>
          <p:cNvSpPr txBox="1"/>
          <p:nvPr/>
        </p:nvSpPr>
        <p:spPr>
          <a:xfrm>
            <a:off x="8058426" y="37879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extBox 39"/>
          <p:cNvSpPr txBox="1"/>
          <p:nvPr/>
        </p:nvSpPr>
        <p:spPr>
          <a:xfrm>
            <a:off x="6906591" y="5388190"/>
            <a:ext cx="3744416" cy="6924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1163144" y="1373835"/>
            <a:ext cx="3681418" cy="6457680"/>
            <a:chOff x="998087" y="1374200"/>
            <a:chExt cx="4123216" cy="7232650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898326">
              <a:off x="998087" y="1374200"/>
              <a:ext cx="4123216" cy="7232650"/>
            </a:xfrm>
            <a:prstGeom prst="rect">
              <a:avLst/>
            </a:prstGeom>
          </p:spPr>
        </p:pic>
        <p:sp>
          <p:nvSpPr>
            <p:cNvPr id="34" name="矩形 33"/>
            <p:cNvSpPr/>
            <p:nvPr/>
          </p:nvSpPr>
          <p:spPr>
            <a:xfrm rot="922058">
              <a:off x="1610762" y="2427138"/>
              <a:ext cx="2935743" cy="5126774"/>
            </a:xfrm>
            <a:prstGeom prst="rect">
              <a:avLst/>
            </a:prstGeom>
            <a:blipFill dpi="0" rotWithShape="1">
              <a:blip r:embed="rId4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112015" y="1300747"/>
            <a:ext cx="3681418" cy="6457680"/>
            <a:chOff x="-3410131" y="1301112"/>
            <a:chExt cx="4123216" cy="7232650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3410131" y="1301112"/>
              <a:ext cx="4123216" cy="72326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-2781609" y="2305975"/>
              <a:ext cx="2935743" cy="5126774"/>
            </a:xfrm>
            <a:prstGeom prst="rect">
              <a:avLst/>
            </a:prstGeom>
            <a:blipFill dpi="0" rotWithShape="1">
              <a:blip r:embed="rId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9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95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32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695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5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201X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076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809834" y="1441470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PPT</a:t>
            </a: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论坛：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www.1ppt.cn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403820" y="845446"/>
            <a:ext cx="1995676" cy="1192048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2493252" y="845446"/>
            <a:ext cx="1997909" cy="1192048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2493252" y="2189290"/>
            <a:ext cx="1997909" cy="1194281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4663047" y="2189290"/>
            <a:ext cx="4951240" cy="119428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2493252" y="3533134"/>
            <a:ext cx="1997909" cy="1198745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4663047" y="838749"/>
            <a:ext cx="1997909" cy="1198745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031237" y="-20687"/>
            <a:ext cx="924172" cy="660761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-4691" y="2189290"/>
            <a:ext cx="2404187" cy="209836"/>
          </a:xfrm>
          <a:prstGeom prst="rect">
            <a:avLst/>
          </a:prstGeom>
          <a:solidFill>
            <a:schemeClr val="accent2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Rectangle 14"/>
          <p:cNvSpPr>
            <a:spLocks noChangeArrowheads="1"/>
          </p:cNvSpPr>
          <p:nvPr/>
        </p:nvSpPr>
        <p:spPr bwMode="auto">
          <a:xfrm>
            <a:off x="3031237" y="4943946"/>
            <a:ext cx="924172" cy="392885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4663046" y="3529165"/>
            <a:ext cx="439764" cy="346007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259"/>
          <p:cNvSpPr>
            <a:spLocks noChangeArrowheads="1"/>
          </p:cNvSpPr>
          <p:nvPr/>
        </p:nvSpPr>
        <p:spPr bwMode="auto">
          <a:xfrm>
            <a:off x="5421263" y="3909282"/>
            <a:ext cx="6503308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THANK YOU </a:t>
            </a:r>
            <a:endParaRPr lang="zh-CN" altLang="en-US" sz="6600" b="1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5421263" y="5591468"/>
            <a:ext cx="2952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2400" dirty="0" smtClean="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2400" dirty="0">
              <a:solidFill>
                <a:schemeClr val="bg1">
                  <a:lumMod val="65000"/>
                </a:schemeClr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49163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350"/>
                            </p:stCondLst>
                            <p:childTnLst>
                              <p:par>
                                <p:cTn id="10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3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85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1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15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6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20" grpId="0"/>
      <p:bldP spid="20" grpId="1"/>
      <p:bldP spid="21" grpId="0"/>
      <p:bldP spid="21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蓝色简洁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192605"/>
  <p:tag name="MH_LIBRARY" val="GRAPHIC"/>
  <p:tag name="MH_TYPE" val="Text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第一PPT，www.1ppt.com">
  <a:themeElements>
    <a:clrScheme name="自定义 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00B0F0"/>
      </a:accent2>
      <a:accent3>
        <a:srgbClr val="0070C0"/>
      </a:accent3>
      <a:accent4>
        <a:srgbClr val="00B0F0"/>
      </a:accent4>
      <a:accent5>
        <a:srgbClr val="0070C0"/>
      </a:accent5>
      <a:accent6>
        <a:srgbClr val="00B0F0"/>
      </a:accent6>
      <a:hlink>
        <a:srgbClr val="0070C0"/>
      </a:hlink>
      <a:folHlink>
        <a:srgbClr val="00B0F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2687</Words>
  <Application>Microsoft Office PowerPoint</Application>
  <PresentationFormat>自定义</PresentationFormat>
  <Paragraphs>292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FontAwesome</vt:lpstr>
      <vt:lpstr>Gill Sans</vt:lpstr>
      <vt:lpstr>Source Sans Pro ExtraLight</vt:lpstr>
      <vt:lpstr>STIXGeneral-Bold</vt:lpstr>
      <vt:lpstr>STIXGeneral-Regular</vt:lpstr>
      <vt:lpstr>宋体</vt:lpstr>
      <vt:lpstr>微软雅黑</vt:lpstr>
      <vt:lpstr>Arial</vt:lpstr>
      <vt:lpstr>Calibri</vt:lpstr>
      <vt:lpstr>Calibri Light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蓝色简洁2</dc:title>
  <dc:creator/>
  <cp:keywords>第一PPT模板网-WWW.1PPT.COM</cp:keywords>
  <cp:lastModifiedBy/>
  <cp:revision>1</cp:revision>
  <dcterms:created xsi:type="dcterms:W3CDTF">2016-11-06T17:14:05Z</dcterms:created>
  <dcterms:modified xsi:type="dcterms:W3CDTF">2019-10-07T05:31:18Z</dcterms:modified>
</cp:coreProperties>
</file>