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tags/tag12.xml" ContentType="application/vnd.openxmlformats-officedocument.presentationml.tags+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4" r:id="rId3"/>
    <p:sldId id="265" r:id="rId4"/>
    <p:sldId id="267" r:id="rId5"/>
    <p:sldId id="271" r:id="rId6"/>
    <p:sldId id="272" r:id="rId7"/>
    <p:sldId id="273" r:id="rId8"/>
    <p:sldId id="274" r:id="rId9"/>
    <p:sldId id="268" r:id="rId10"/>
    <p:sldId id="275" r:id="rId11"/>
    <p:sldId id="276" r:id="rId12"/>
    <p:sldId id="277" r:id="rId13"/>
    <p:sldId id="278" r:id="rId14"/>
    <p:sldId id="269" r:id="rId15"/>
    <p:sldId id="279" r:id="rId16"/>
    <p:sldId id="280" r:id="rId17"/>
    <p:sldId id="281" r:id="rId18"/>
    <p:sldId id="282" r:id="rId19"/>
    <p:sldId id="270" r:id="rId20"/>
    <p:sldId id="283" r:id="rId21"/>
    <p:sldId id="284" r:id="rId22"/>
    <p:sldId id="285" r:id="rId23"/>
    <p:sldId id="286" r:id="rId24"/>
    <p:sldId id="263"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9262"/>
    <a:srgbClr val="FFF3D5"/>
    <a:srgbClr val="FA1B3F"/>
    <a:srgbClr val="FFFBDC"/>
    <a:srgbClr val="F9B500"/>
    <a:srgbClr val="3F88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67" autoAdjust="0"/>
    <p:restoredTop sz="94660"/>
  </p:normalViewPr>
  <p:slideViewPr>
    <p:cSldViewPr snapToGrid="0">
      <p:cViewPr varScale="1">
        <p:scale>
          <a:sx n="71" d="100"/>
          <a:sy n="71" d="100"/>
        </p:scale>
        <p:origin x="384" y="4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542846463921499E-2"/>
          <c:y val="6.1728053737122097E-2"/>
          <c:w val="0.93443680207996704"/>
          <c:h val="0.83077783067242505"/>
        </c:manualLayout>
      </c:layout>
      <c:areaChart>
        <c:grouping val="standard"/>
        <c:varyColors val="0"/>
        <c:ser>
          <c:idx val="0"/>
          <c:order val="0"/>
          <c:tx>
            <c:strRef>
              <c:f>Sheet1!$B$1</c:f>
              <c:strCache>
                <c:ptCount val="1"/>
                <c:pt idx="0">
                  <c:v>Series 1</c:v>
                </c:pt>
              </c:strCache>
            </c:strRef>
          </c:tx>
          <c:spPr>
            <a:solidFill>
              <a:schemeClr val="bg1">
                <a:lumMod val="50000"/>
              </a:schemeClr>
            </a:solidFill>
            <a:ln w="12700">
              <a:noFill/>
            </a:ln>
            <a:effectLst/>
          </c:spPr>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FC3-4902-BF2B-39B8E115A9C1}"/>
            </c:ext>
          </c:extLst>
        </c:ser>
        <c:ser>
          <c:idx val="1"/>
          <c:order val="1"/>
          <c:tx>
            <c:strRef>
              <c:f>Sheet1!$C$1</c:f>
              <c:strCache>
                <c:ptCount val="1"/>
                <c:pt idx="0">
                  <c:v>Series 2</c:v>
                </c:pt>
              </c:strCache>
            </c:strRef>
          </c:tx>
          <c:spPr>
            <a:solidFill>
              <a:srgbClr val="EC9262"/>
            </a:solidFill>
            <a:ln w="12700">
              <a:noFill/>
            </a:ln>
            <a:effectLst/>
          </c:spPr>
          <c:cat>
            <c:numRef>
              <c:f>Sheet1!$A$2:$A$5</c:f>
              <c:numCache>
                <c:formatCode>General</c:formatCode>
                <c:ptCount val="4"/>
                <c:pt idx="0">
                  <c:v>2014</c:v>
                </c:pt>
                <c:pt idx="1">
                  <c:v>2015</c:v>
                </c:pt>
                <c:pt idx="2">
                  <c:v>2016</c:v>
                </c:pt>
                <c:pt idx="3">
                  <c:v>2017</c:v>
                </c:pt>
              </c:numCache>
            </c:numRef>
          </c:cat>
          <c:val>
            <c:numRef>
              <c:f>Sheet1!$C$2:$C$5</c:f>
              <c:numCache>
                <c:formatCode>General</c:formatCode>
                <c:ptCount val="4"/>
                <c:pt idx="0">
                  <c:v>2.4</c:v>
                </c:pt>
                <c:pt idx="1">
                  <c:v>4.4000000000000004</c:v>
                </c:pt>
                <c:pt idx="2">
                  <c:v>1.8</c:v>
                </c:pt>
                <c:pt idx="3">
                  <c:v>1</c:v>
                </c:pt>
              </c:numCache>
            </c:numRef>
          </c:val>
          <c:extLst>
            <c:ext xmlns:c16="http://schemas.microsoft.com/office/drawing/2014/chart" uri="{C3380CC4-5D6E-409C-BE32-E72D297353CC}">
              <c16:uniqueId val="{00000001-1FC3-4902-BF2B-39B8E115A9C1}"/>
            </c:ext>
          </c:extLst>
        </c:ser>
        <c:ser>
          <c:idx val="2"/>
          <c:order val="2"/>
          <c:tx>
            <c:strRef>
              <c:f>Sheet1!$D$1</c:f>
              <c:strCache>
                <c:ptCount val="1"/>
                <c:pt idx="0">
                  <c:v>Series 3</c:v>
                </c:pt>
              </c:strCache>
            </c:strRef>
          </c:tx>
          <c:spPr>
            <a:solidFill>
              <a:schemeClr val="bg1">
                <a:lumMod val="75000"/>
              </a:schemeClr>
            </a:solidFill>
            <a:ln w="12700">
              <a:noFill/>
            </a:ln>
            <a:effectLst/>
          </c:spPr>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FC3-4902-BF2B-39B8E115A9C1}"/>
            </c:ext>
          </c:extLst>
        </c:ser>
        <c:ser>
          <c:idx val="3"/>
          <c:order val="3"/>
          <c:tx>
            <c:strRef>
              <c:f>Sheet1!$E$1</c:f>
              <c:strCache>
                <c:ptCount val="1"/>
                <c:pt idx="0">
                  <c:v>series 4</c:v>
                </c:pt>
              </c:strCache>
            </c:strRef>
          </c:tx>
          <c:spPr>
            <a:solidFill>
              <a:srgbClr val="EC9262"/>
            </a:solidFill>
            <a:ln w="12700">
              <a:noFill/>
            </a:ln>
            <a:effectLst/>
          </c:spPr>
          <c:cat>
            <c:numRef>
              <c:f>Sheet1!$A$2:$A$5</c:f>
              <c:numCache>
                <c:formatCode>General</c:formatCode>
                <c:ptCount val="4"/>
                <c:pt idx="0">
                  <c:v>2014</c:v>
                </c:pt>
                <c:pt idx="1">
                  <c:v>2015</c:v>
                </c:pt>
                <c:pt idx="2">
                  <c:v>2016</c:v>
                </c:pt>
                <c:pt idx="3">
                  <c:v>2017</c:v>
                </c:pt>
              </c:numCache>
            </c:numRef>
          </c:cat>
          <c:val>
            <c:numRef>
              <c:f>Sheet1!$E$2:$E$5</c:f>
              <c:numCache>
                <c:formatCode>General</c:formatCode>
                <c:ptCount val="4"/>
                <c:pt idx="0">
                  <c:v>1</c:v>
                </c:pt>
                <c:pt idx="1">
                  <c:v>3</c:v>
                </c:pt>
                <c:pt idx="2">
                  <c:v>2.7</c:v>
                </c:pt>
                <c:pt idx="3">
                  <c:v>3.7</c:v>
                </c:pt>
              </c:numCache>
            </c:numRef>
          </c:val>
          <c:extLst>
            <c:ext xmlns:c16="http://schemas.microsoft.com/office/drawing/2014/chart" uri="{C3380CC4-5D6E-409C-BE32-E72D297353CC}">
              <c16:uniqueId val="{00000003-1FC3-4902-BF2B-39B8E115A9C1}"/>
            </c:ext>
          </c:extLst>
        </c:ser>
        <c:dLbls>
          <c:showLegendKey val="0"/>
          <c:showVal val="0"/>
          <c:showCatName val="0"/>
          <c:showSerName val="0"/>
          <c:showPercent val="0"/>
          <c:showBubbleSize val="0"/>
        </c:dLbls>
        <c:axId val="-2122877056"/>
        <c:axId val="-2122873472"/>
      </c:areaChart>
      <c:catAx>
        <c:axId val="-2122877056"/>
        <c:scaling>
          <c:orientation val="minMax"/>
        </c:scaling>
        <c:delete val="0"/>
        <c:axPos val="b"/>
        <c:numFmt formatCode="General" sourceLinked="1"/>
        <c:majorTickMark val="out"/>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crossAx val="-2122873472"/>
        <c:crosses val="autoZero"/>
        <c:auto val="1"/>
        <c:lblAlgn val="ctr"/>
        <c:lblOffset val="100"/>
        <c:noMultiLvlLbl val="0"/>
      </c:catAx>
      <c:valAx>
        <c:axId val="-212287347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crossAx val="-2122877056"/>
        <c:crosses val="autoZero"/>
        <c:crossBetween val="midCat"/>
      </c:valAx>
      <c:spPr>
        <a:noFill/>
        <a:ln>
          <a:noFill/>
        </a:ln>
        <a:effectLst/>
      </c:spPr>
    </c:plotArea>
    <c:plotVisOnly val="1"/>
    <c:dispBlanksAs val="gap"/>
    <c:showDLblsOverMax val="0"/>
  </c:chart>
  <c:spPr>
    <a:noFill/>
    <a:ln>
      <a:noFill/>
    </a:ln>
    <a:effectLst/>
  </c:spPr>
  <c:txPr>
    <a:bodyPr/>
    <a:lstStyle/>
    <a:p>
      <a:pPr>
        <a:defRPr sz="9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chemeClr val="bg1">
                <a:lumMod val="75000"/>
              </a:schemeClr>
            </a:solidFill>
            <a:ln w="25304">
              <a:noFill/>
            </a:ln>
          </c:spPr>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extLst>
            <c:ext xmlns:c16="http://schemas.microsoft.com/office/drawing/2014/chart" uri="{C3380CC4-5D6E-409C-BE32-E72D297353CC}">
              <c16:uniqueId val="{00000000-6CB3-43F8-A9E5-727B5B8BBEF1}"/>
            </c:ext>
          </c:extLst>
        </c:ser>
        <c:ser>
          <c:idx val="1"/>
          <c:order val="1"/>
          <c:tx>
            <c:strRef>
              <c:f>Sheet1!$C$1</c:f>
              <c:strCache>
                <c:ptCount val="1"/>
                <c:pt idx="0">
                  <c:v>Series 3</c:v>
                </c:pt>
              </c:strCache>
            </c:strRef>
          </c:tx>
          <c:spPr>
            <a:solidFill>
              <a:srgbClr val="EC9262"/>
            </a:solidFill>
            <a:ln w="25304">
              <a:noFill/>
            </a:ln>
          </c:spPr>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extLst>
            <c:ext xmlns:c16="http://schemas.microsoft.com/office/drawing/2014/chart" uri="{C3380CC4-5D6E-409C-BE32-E72D297353CC}">
              <c16:uniqueId val="{00000001-6CB3-43F8-A9E5-727B5B8BBEF1}"/>
            </c:ext>
          </c:extLst>
        </c:ser>
        <c:ser>
          <c:idx val="2"/>
          <c:order val="2"/>
          <c:tx>
            <c:strRef>
              <c:f>Sheet1!$D$1</c:f>
              <c:strCache>
                <c:ptCount val="1"/>
                <c:pt idx="0">
                  <c:v>Series 2</c:v>
                </c:pt>
              </c:strCache>
            </c:strRef>
          </c:tx>
          <c:spPr>
            <a:solidFill>
              <a:schemeClr val="bg1">
                <a:lumMod val="75000"/>
              </a:schemeClr>
            </a:solidFill>
            <a:ln w="25304">
              <a:noFill/>
            </a:ln>
          </c:spPr>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extLst>
            <c:ext xmlns:c16="http://schemas.microsoft.com/office/drawing/2014/chart" uri="{C3380CC4-5D6E-409C-BE32-E72D297353CC}">
              <c16:uniqueId val="{00000002-6CB3-43F8-A9E5-727B5B8BBEF1}"/>
            </c:ext>
          </c:extLst>
        </c:ser>
        <c:ser>
          <c:idx val="3"/>
          <c:order val="3"/>
          <c:tx>
            <c:strRef>
              <c:f>Sheet1!$E$1</c:f>
              <c:strCache>
                <c:ptCount val="1"/>
                <c:pt idx="0">
                  <c:v>Series 4</c:v>
                </c:pt>
              </c:strCache>
            </c:strRef>
          </c:tx>
          <c:spPr>
            <a:solidFill>
              <a:srgbClr val="EC9262"/>
            </a:solidFill>
            <a:ln w="25400">
              <a:noFill/>
            </a:ln>
          </c:spPr>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extLst>
            <c:ext xmlns:c16="http://schemas.microsoft.com/office/drawing/2014/chart" uri="{C3380CC4-5D6E-409C-BE32-E72D297353CC}">
              <c16:uniqueId val="{00000003-6CB3-43F8-A9E5-727B5B8BBEF1}"/>
            </c:ext>
          </c:extLst>
        </c:ser>
        <c:dLbls>
          <c:showLegendKey val="0"/>
          <c:showVal val="0"/>
          <c:showCatName val="0"/>
          <c:showSerName val="0"/>
          <c:showPercent val="0"/>
          <c:showBubbleSize val="0"/>
        </c:dLbls>
        <c:axId val="553851520"/>
        <c:axId val="553853312"/>
      </c:areaChart>
      <c:dateAx>
        <c:axId val="553851520"/>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sz="1600"/>
            </a:pPr>
            <a:endParaRPr lang="zh-CN"/>
          </a:p>
        </c:txPr>
        <c:crossAx val="553853312"/>
        <c:crosses val="autoZero"/>
        <c:auto val="1"/>
        <c:lblOffset val="100"/>
        <c:baseTimeUnit val="months"/>
      </c:dateAx>
      <c:valAx>
        <c:axId val="553853312"/>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553851520"/>
        <c:crosses val="autoZero"/>
        <c:crossBetween val="midCat"/>
      </c:valAx>
      <c:spPr>
        <a:noFill/>
        <a:ln w="25380">
          <a:noFill/>
        </a:ln>
      </c:spPr>
    </c:plotArea>
    <c:plotVisOnly val="1"/>
    <c:dispBlanksAs val="zero"/>
    <c:showDLblsOverMax val="0"/>
  </c:chart>
  <c:spPr>
    <a:noFill/>
    <a:ln>
      <a:noFill/>
    </a:ln>
  </c:spPr>
  <c:txPr>
    <a:bodyPr/>
    <a:lstStyle/>
    <a:p>
      <a:pPr>
        <a:defRPr sz="1100">
          <a:solidFill>
            <a:schemeClr val="bg1">
              <a:lumMod val="50000"/>
            </a:schemeClr>
          </a:solidFill>
          <a:latin typeface="Helvetica Neue"/>
          <a:cs typeface="Helvetica Neue"/>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C73A6B-BB26-4B12-BFB8-2B873AE12267}" type="datetimeFigureOut">
              <a:rPr lang="zh-CN" altLang="en-US" smtClean="0"/>
              <a:t>2018/3/17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5701FA-A99B-4EA7-BD9A-49A04217BC0C}" type="slidenum">
              <a:rPr lang="zh-CN" altLang="en-US" smtClean="0"/>
              <a:t>‹#›</a:t>
            </a:fld>
            <a:endParaRPr lang="zh-CN" altLang="en-US"/>
          </a:p>
        </p:txBody>
      </p:sp>
    </p:spTree>
    <p:extLst>
      <p:ext uri="{BB962C8B-B14F-4D97-AF65-F5344CB8AC3E}">
        <p14:creationId xmlns:p14="http://schemas.microsoft.com/office/powerpoint/2010/main" val="4265223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a:t>
            </a:fld>
            <a:endParaRPr lang="zh-CN" altLang="en-US"/>
          </a:p>
        </p:txBody>
      </p:sp>
    </p:spTree>
    <p:extLst>
      <p:ext uri="{BB962C8B-B14F-4D97-AF65-F5344CB8AC3E}">
        <p14:creationId xmlns:p14="http://schemas.microsoft.com/office/powerpoint/2010/main" val="2328329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a:t>
            </a:fld>
            <a:endParaRPr lang="zh-CN" altLang="en-US"/>
          </a:p>
        </p:txBody>
      </p:sp>
    </p:spTree>
    <p:extLst>
      <p:ext uri="{BB962C8B-B14F-4D97-AF65-F5344CB8AC3E}">
        <p14:creationId xmlns:p14="http://schemas.microsoft.com/office/powerpoint/2010/main" val="713473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a:t>
            </a:fld>
            <a:endParaRPr lang="zh-CN" altLang="en-US"/>
          </a:p>
        </p:txBody>
      </p:sp>
    </p:spTree>
    <p:extLst>
      <p:ext uri="{BB962C8B-B14F-4D97-AF65-F5344CB8AC3E}">
        <p14:creationId xmlns:p14="http://schemas.microsoft.com/office/powerpoint/2010/main" val="2171316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4</a:t>
            </a:fld>
            <a:endParaRPr lang="zh-CN" altLang="en-US"/>
          </a:p>
        </p:txBody>
      </p:sp>
    </p:spTree>
    <p:extLst>
      <p:ext uri="{BB962C8B-B14F-4D97-AF65-F5344CB8AC3E}">
        <p14:creationId xmlns:p14="http://schemas.microsoft.com/office/powerpoint/2010/main" val="3749071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5</a:t>
            </a:fld>
            <a:endParaRPr lang="zh-CN" altLang="en-US"/>
          </a:p>
        </p:txBody>
      </p:sp>
    </p:spTree>
    <p:extLst>
      <p:ext uri="{BB962C8B-B14F-4D97-AF65-F5344CB8AC3E}">
        <p14:creationId xmlns:p14="http://schemas.microsoft.com/office/powerpoint/2010/main" val="133933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6</a:t>
            </a:fld>
            <a:endParaRPr lang="zh-CN" altLang="en-US"/>
          </a:p>
        </p:txBody>
      </p:sp>
    </p:spTree>
    <p:extLst>
      <p:ext uri="{BB962C8B-B14F-4D97-AF65-F5344CB8AC3E}">
        <p14:creationId xmlns:p14="http://schemas.microsoft.com/office/powerpoint/2010/main" val="3135010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7</a:t>
            </a:fld>
            <a:endParaRPr lang="zh-CN" altLang="en-US"/>
          </a:p>
        </p:txBody>
      </p:sp>
    </p:spTree>
    <p:extLst>
      <p:ext uri="{BB962C8B-B14F-4D97-AF65-F5344CB8AC3E}">
        <p14:creationId xmlns:p14="http://schemas.microsoft.com/office/powerpoint/2010/main" val="3659246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8</a:t>
            </a:fld>
            <a:endParaRPr lang="zh-CN" altLang="en-US"/>
          </a:p>
        </p:txBody>
      </p:sp>
    </p:spTree>
    <p:extLst>
      <p:ext uri="{BB962C8B-B14F-4D97-AF65-F5344CB8AC3E}">
        <p14:creationId xmlns:p14="http://schemas.microsoft.com/office/powerpoint/2010/main" val="4142210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9</a:t>
            </a:fld>
            <a:endParaRPr lang="zh-CN" altLang="en-US"/>
          </a:p>
        </p:txBody>
      </p:sp>
    </p:spTree>
    <p:extLst>
      <p:ext uri="{BB962C8B-B14F-4D97-AF65-F5344CB8AC3E}">
        <p14:creationId xmlns:p14="http://schemas.microsoft.com/office/powerpoint/2010/main" val="2715944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10</a:t>
            </a:fld>
            <a:endParaRPr lang="zh-CN" altLang="en-US"/>
          </a:p>
        </p:txBody>
      </p:sp>
    </p:spTree>
    <p:extLst>
      <p:ext uri="{BB962C8B-B14F-4D97-AF65-F5344CB8AC3E}">
        <p14:creationId xmlns:p14="http://schemas.microsoft.com/office/powerpoint/2010/main" val="3272090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11</a:t>
            </a:fld>
            <a:endParaRPr lang="zh-CN" altLang="en-US"/>
          </a:p>
        </p:txBody>
      </p:sp>
    </p:spTree>
    <p:extLst>
      <p:ext uri="{BB962C8B-B14F-4D97-AF65-F5344CB8AC3E}">
        <p14:creationId xmlns:p14="http://schemas.microsoft.com/office/powerpoint/2010/main" val="721005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E5701FA-A99B-4EA7-BD9A-49A04217BC0C}" type="slidenum">
              <a:rPr lang="zh-CN" altLang="en-US" smtClean="0"/>
              <a:t>12</a:t>
            </a:fld>
            <a:endParaRPr lang="zh-CN" altLang="en-US"/>
          </a:p>
        </p:txBody>
      </p:sp>
    </p:spTree>
    <p:extLst>
      <p:ext uri="{BB962C8B-B14F-4D97-AF65-F5344CB8AC3E}">
        <p14:creationId xmlns:p14="http://schemas.microsoft.com/office/powerpoint/2010/main" val="2891373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13</a:t>
            </a:fld>
            <a:endParaRPr lang="zh-CN" altLang="en-US"/>
          </a:p>
        </p:txBody>
      </p:sp>
    </p:spTree>
    <p:extLst>
      <p:ext uri="{BB962C8B-B14F-4D97-AF65-F5344CB8AC3E}">
        <p14:creationId xmlns:p14="http://schemas.microsoft.com/office/powerpoint/2010/main" val="2662803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14</a:t>
            </a:fld>
            <a:endParaRPr lang="zh-CN" altLang="en-US"/>
          </a:p>
        </p:txBody>
      </p:sp>
    </p:spTree>
    <p:extLst>
      <p:ext uri="{BB962C8B-B14F-4D97-AF65-F5344CB8AC3E}">
        <p14:creationId xmlns:p14="http://schemas.microsoft.com/office/powerpoint/2010/main" val="3198375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15</a:t>
            </a:fld>
            <a:endParaRPr lang="zh-CN" altLang="en-US"/>
          </a:p>
        </p:txBody>
      </p:sp>
    </p:spTree>
    <p:extLst>
      <p:ext uri="{BB962C8B-B14F-4D97-AF65-F5344CB8AC3E}">
        <p14:creationId xmlns:p14="http://schemas.microsoft.com/office/powerpoint/2010/main" val="4210397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16</a:t>
            </a:fld>
            <a:endParaRPr lang="zh-CN" altLang="en-US"/>
          </a:p>
        </p:txBody>
      </p:sp>
    </p:spTree>
    <p:extLst>
      <p:ext uri="{BB962C8B-B14F-4D97-AF65-F5344CB8AC3E}">
        <p14:creationId xmlns:p14="http://schemas.microsoft.com/office/powerpoint/2010/main" val="4254320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17</a:t>
            </a:fld>
            <a:endParaRPr lang="zh-CN" altLang="en-US"/>
          </a:p>
        </p:txBody>
      </p:sp>
    </p:spTree>
    <p:extLst>
      <p:ext uri="{BB962C8B-B14F-4D97-AF65-F5344CB8AC3E}">
        <p14:creationId xmlns:p14="http://schemas.microsoft.com/office/powerpoint/2010/main" val="2585831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18</a:t>
            </a:fld>
            <a:endParaRPr lang="zh-CN" altLang="en-US"/>
          </a:p>
        </p:txBody>
      </p:sp>
    </p:spTree>
    <p:extLst>
      <p:ext uri="{BB962C8B-B14F-4D97-AF65-F5344CB8AC3E}">
        <p14:creationId xmlns:p14="http://schemas.microsoft.com/office/powerpoint/2010/main" val="22687707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19</a:t>
            </a:fld>
            <a:endParaRPr lang="zh-CN" altLang="en-US"/>
          </a:p>
        </p:txBody>
      </p:sp>
    </p:spTree>
    <p:extLst>
      <p:ext uri="{BB962C8B-B14F-4D97-AF65-F5344CB8AC3E}">
        <p14:creationId xmlns:p14="http://schemas.microsoft.com/office/powerpoint/2010/main" val="3352990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20</a:t>
            </a:fld>
            <a:endParaRPr lang="zh-CN" altLang="en-US"/>
          </a:p>
        </p:txBody>
      </p:sp>
    </p:spTree>
    <p:extLst>
      <p:ext uri="{BB962C8B-B14F-4D97-AF65-F5344CB8AC3E}">
        <p14:creationId xmlns:p14="http://schemas.microsoft.com/office/powerpoint/2010/main" val="650294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21</a:t>
            </a:fld>
            <a:endParaRPr lang="zh-CN" altLang="en-US"/>
          </a:p>
        </p:txBody>
      </p:sp>
    </p:spTree>
    <p:extLst>
      <p:ext uri="{BB962C8B-B14F-4D97-AF65-F5344CB8AC3E}">
        <p14:creationId xmlns:p14="http://schemas.microsoft.com/office/powerpoint/2010/main" val="511824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22</a:t>
            </a:fld>
            <a:endParaRPr lang="zh-CN" altLang="en-US"/>
          </a:p>
        </p:txBody>
      </p:sp>
    </p:spTree>
    <p:extLst>
      <p:ext uri="{BB962C8B-B14F-4D97-AF65-F5344CB8AC3E}">
        <p14:creationId xmlns:p14="http://schemas.microsoft.com/office/powerpoint/2010/main" val="2654090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23</a:t>
            </a:fld>
            <a:endParaRPr lang="zh-CN" altLang="en-US"/>
          </a:p>
        </p:txBody>
      </p:sp>
    </p:spTree>
    <p:extLst>
      <p:ext uri="{BB962C8B-B14F-4D97-AF65-F5344CB8AC3E}">
        <p14:creationId xmlns:p14="http://schemas.microsoft.com/office/powerpoint/2010/main" val="3317660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24</a:t>
            </a:fld>
            <a:endParaRPr lang="zh-CN" altLang="en-US"/>
          </a:p>
        </p:txBody>
      </p:sp>
    </p:spTree>
    <p:extLst>
      <p:ext uri="{BB962C8B-B14F-4D97-AF65-F5344CB8AC3E}">
        <p14:creationId xmlns:p14="http://schemas.microsoft.com/office/powerpoint/2010/main" val="3664902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E1ECB1-5A5B-4C6B-8360-EEF4E78043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5BFCC059-4D8E-4C87-A4D1-E4C9E1D594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904FCF4-9A9C-407F-A896-63764D12FEE3}"/>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69A6E786-3F61-4FD7-AF4B-5CAEC066F41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D126972-3EDC-4D3D-817C-4CCC7969F7B7}"/>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0042905"/>
      </p:ext>
    </p:extLst>
  </p:cSld>
  <p:clrMapOvr>
    <a:masterClrMapping/>
  </p:clrMapOvr>
  <p:transition spd="slow" advClick="0" advTm="1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1A1C3F-F90A-43A4-9ECD-F00719B5653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C48D4E4-35F0-4517-A710-16EC966268E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D82627A-5DA8-42DB-A0E5-883D1EDEEB33}"/>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6709759C-075D-43BD-B60D-906336D331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E769EA7-A4C8-47A7-9F4D-3E4EF4FEB31E}"/>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97920956"/>
      </p:ext>
    </p:extLst>
  </p:cSld>
  <p:clrMapOvr>
    <a:masterClrMapping/>
  </p:clrMapOvr>
  <p:transition spd="slow" advClick="0" advTm="1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030536-6B8C-499F-B691-282A56B2234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92699D7-1ACB-40EF-8948-18C67F14DC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09C0F2B-275E-4EFF-8736-59FDF652047A}"/>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EC6CBD68-7556-4277-A9CC-0E3698CDD0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7552142-513F-4E0A-A832-EC32ABA8CBDE}"/>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772929136"/>
      </p:ext>
    </p:extLst>
  </p:cSld>
  <p:clrMapOvr>
    <a:masterClrMapping/>
  </p:clrMapOvr>
  <p:transition spd="slow" advClick="0" advTm="1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DA5A0C-41EF-4EF1-B9B9-E309AF8245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898F9A6-7009-487C-9335-9B2655AF34B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142523A4-6D85-4E26-BAD9-B5DED0F0D86A}"/>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DF1B68CC-03DA-4133-9A62-45795BDC56B0}"/>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id="{37433D43-A8D0-4374-ACF8-E247BE39BC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B94F08B-6269-48AE-88E7-BDBB0876FDAD}"/>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1256417601"/>
      </p:ext>
    </p:extLst>
  </p:cSld>
  <p:clrMapOvr>
    <a:masterClrMapping/>
  </p:clrMapOvr>
  <p:transition spd="slow" advClick="0" advTm="1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44134E-0BE5-46C0-929C-F9D4A023FD9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12113C5-ADEA-4974-BB14-86DAC381EA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C9390FF6-61F4-44DF-9C58-15C7C9EAC01D}"/>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5084E920-1203-43C5-9836-AEA9552633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91FAE36B-07A4-4C4E-9A5F-B58F2699821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2C6239AA-BEC2-47D5-B295-1C438B9D2A29}"/>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8" name="页脚占位符 7">
            <a:extLst>
              <a:ext uri="{FF2B5EF4-FFF2-40B4-BE49-F238E27FC236}">
                <a16:creationId xmlns:a16="http://schemas.microsoft.com/office/drawing/2014/main" id="{2D37E89F-FD72-4884-A2DC-4121C65FDE0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4094C68-E649-4A58-B70D-88A203523249}"/>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83660699"/>
      </p:ext>
    </p:extLst>
  </p:cSld>
  <p:clrMapOvr>
    <a:masterClrMapping/>
  </p:clrMapOvr>
  <p:transition spd="slow" advClick="0" advTm="1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5F94A4-B8D7-43C1-80C9-73E124F4F70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684A534-7F72-44DB-AAA0-39763DA8C1E6}"/>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4" name="页脚占位符 3">
            <a:extLst>
              <a:ext uri="{FF2B5EF4-FFF2-40B4-BE49-F238E27FC236}">
                <a16:creationId xmlns:a16="http://schemas.microsoft.com/office/drawing/2014/main" id="{ED8F81B8-2C1B-46DA-9FC4-FA4EA6C3144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4DEF5E0-2338-4BAC-8681-B56466F2D309}"/>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1143449038"/>
      </p:ext>
    </p:extLst>
  </p:cSld>
  <p:clrMapOvr>
    <a:masterClrMapping/>
  </p:clrMapOvr>
  <p:transition spd="slow" advClick="0" advTm="1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5AE1E47-1B45-4380-AE38-48F51410E38F}"/>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3" name="页脚占位符 2">
            <a:extLst>
              <a:ext uri="{FF2B5EF4-FFF2-40B4-BE49-F238E27FC236}">
                <a16:creationId xmlns:a16="http://schemas.microsoft.com/office/drawing/2014/main" id="{A5744B09-219A-4BAE-A64A-BA6F51CC35B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E5B1853-F3A0-4843-A7DD-B071FABAEC7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980800759"/>
      </p:ext>
    </p:extLst>
  </p:cSld>
  <p:clrMapOvr>
    <a:masterClrMapping/>
  </p:clrMapOvr>
  <p:transition spd="slow" advClick="0" advTm="1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05EE-C361-48B2-881C-5FEDBCF95C2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66B7BA2-C07B-486A-AEBA-E8A379FAE2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9609B8D7-C342-4349-A52B-0F630C4968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21A0A05-2E78-4B68-9275-72A6981317F1}"/>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id="{8E8D064B-850C-449A-B16D-36BA1C5A1FB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3919E08-2488-46A8-8B39-E8E3B1A7284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071275376"/>
      </p:ext>
    </p:extLst>
  </p:cSld>
  <p:clrMapOvr>
    <a:masterClrMapping/>
  </p:clrMapOvr>
  <p:transition spd="slow" advClick="0" advTm="1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19821D-3169-462D-BDC5-707DAA3731A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25970DE-180B-463A-842D-4B948B1E48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7048C78-1503-4FD7-8859-990F963DF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84969D1-8A89-4051-A7A3-053E791C47D5}"/>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id="{F2B7B8CF-C72E-438F-A999-E8DA548268F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F73A437-B948-459B-B14D-44D796DEEFE1}"/>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9157962"/>
      </p:ext>
    </p:extLst>
  </p:cSld>
  <p:clrMapOvr>
    <a:masterClrMapping/>
  </p:clrMapOvr>
  <p:transition spd="slow" advClick="0" advTm="1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517C0B-618B-4B07-8FEE-212F45DF64F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76156C6-4F3E-4B26-BEF6-C658183E3C3C}"/>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90B155B-888E-4B42-8139-225B7CE49039}"/>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F0848B8B-A45D-48D2-B95C-C234023486E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E2847D2-37FF-491E-86F7-2A77B2A5E901}"/>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041515817"/>
      </p:ext>
    </p:extLst>
  </p:cSld>
  <p:clrMapOvr>
    <a:masterClrMapping/>
  </p:clrMapOvr>
  <p:transition spd="slow" advClick="0" advTm="1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1B51B0E-C5ED-4931-852F-A8DA7E1DB9A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65174B4-31E8-4BEF-8942-FD3548C70B7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2B8F4D3-431E-44CF-A028-C91E2137E9E9}"/>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15D0F09A-E73B-492B-B10B-3218D86A87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BE3E4A-3F9F-4FA6-A0A2-122D22E57CD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554763146"/>
      </p:ext>
    </p:extLst>
  </p:cSld>
  <p:clrMapOvr>
    <a:masterClrMapping/>
  </p:clrMapOvr>
  <p:transition spd="slow" advClick="0" advTm="1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C74BBE8-1815-4000-8008-945E8B561A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3E314DF-819C-4FF1-9C2E-69194E155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CA1525E-7C66-46A7-89CD-0A0836A4BF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93269161-46AB-416B-9C71-590B71BBF5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0347D277-5155-4804-A42E-790F5C4F80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009202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1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ags" Target="../tags/tag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ags" Target="../tags/tag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8.jpg"/><Relationship Id="rId5" Type="http://schemas.openxmlformats.org/officeDocument/2006/relationships/notesSlide" Target="../notesSlides/notesSlide15.xml"/><Relationship Id="rId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17AEC35-2E55-4C63-919B-416A6ABD8AB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pic>
        <p:nvPicPr>
          <p:cNvPr id="5" name="图片 4">
            <a:extLst>
              <a:ext uri="{FF2B5EF4-FFF2-40B4-BE49-F238E27FC236}">
                <a16:creationId xmlns:a16="http://schemas.microsoft.com/office/drawing/2014/main" id="{B1F7BAA1-1754-497A-9CEF-2FDDED6EB0B4}"/>
              </a:ext>
            </a:extLst>
          </p:cNvPr>
          <p:cNvPicPr>
            <a:picLocks noChangeAspect="1"/>
          </p:cNvPicPr>
          <p:nvPr/>
        </p:nvPicPr>
        <p:blipFill rotWithShape="1">
          <a:blip r:embed="rId7">
            <a:extLst>
              <a:ext uri="{28A0092B-C50C-407E-A947-70E740481C1C}">
                <a14:useLocalDpi xmlns:a14="http://schemas.microsoft.com/office/drawing/2010/main" val="0"/>
              </a:ext>
            </a:extLst>
          </a:blip>
          <a:srcRect t="23471" b="36841"/>
          <a:stretch/>
        </p:blipFill>
        <p:spPr>
          <a:xfrm rot="439621">
            <a:off x="3141631" y="179100"/>
            <a:ext cx="5679856" cy="3838240"/>
          </a:xfrm>
          <a:prstGeom prst="rect">
            <a:avLst/>
          </a:prstGeom>
        </p:spPr>
      </p:pic>
      <p:sp>
        <p:nvSpPr>
          <p:cNvPr id="6" name="TextBox 42">
            <a:extLst>
              <a:ext uri="{FF2B5EF4-FFF2-40B4-BE49-F238E27FC236}">
                <a16:creationId xmlns:a16="http://schemas.microsoft.com/office/drawing/2014/main" id="{41968BBC-3723-4760-B8DF-051FB5757F78}"/>
              </a:ext>
            </a:extLst>
          </p:cNvPr>
          <p:cNvSpPr txBox="1"/>
          <p:nvPr/>
        </p:nvSpPr>
        <p:spPr>
          <a:xfrm>
            <a:off x="2934584" y="3478505"/>
            <a:ext cx="6368164" cy="861756"/>
          </a:xfrm>
          <a:prstGeom prst="rect">
            <a:avLst/>
          </a:prstGeom>
          <a:noFill/>
          <a:ln>
            <a:noFill/>
          </a:ln>
        </p:spPr>
        <p:txBody>
          <a:bodyPr wrap="square" lIns="91422" tIns="45711" rIns="91422" bIns="45711" rtlCol="0">
            <a:spAutoFit/>
          </a:bodyPr>
          <a:lstStyle/>
          <a:p>
            <a:pPr algn="ctr"/>
            <a:r>
              <a:rPr lang="zh-CN" altLang="en-US" sz="4800" b="1" dirty="0">
                <a:solidFill>
                  <a:srgbClr val="FFFBDC"/>
                </a:solidFill>
                <a:latin typeface="微软雅黑" pitchFamily="34" charset="-122"/>
                <a:ea typeface="微软雅黑" pitchFamily="34" charset="-122"/>
              </a:rPr>
              <a:t>愚人节活动策划</a:t>
            </a:r>
            <a:r>
              <a:rPr lang="en-US" altLang="zh-CN" sz="4800" b="1" dirty="0">
                <a:solidFill>
                  <a:srgbClr val="FFFBDC"/>
                </a:solidFill>
                <a:latin typeface="微软雅黑" pitchFamily="34" charset="-122"/>
                <a:ea typeface="微软雅黑" pitchFamily="34" charset="-122"/>
              </a:rPr>
              <a:t>PPT</a:t>
            </a:r>
            <a:endParaRPr lang="zh-CN" altLang="zh-CN" sz="4800" b="1" dirty="0">
              <a:solidFill>
                <a:srgbClr val="FFFBDC"/>
              </a:solidFill>
              <a:latin typeface="微软雅黑" pitchFamily="34" charset="-122"/>
              <a:ea typeface="微软雅黑" pitchFamily="34" charset="-122"/>
            </a:endParaRPr>
          </a:p>
        </p:txBody>
      </p:sp>
      <p:pic>
        <p:nvPicPr>
          <p:cNvPr id="7" name="图片 6">
            <a:extLst>
              <a:ext uri="{FF2B5EF4-FFF2-40B4-BE49-F238E27FC236}">
                <a16:creationId xmlns:a16="http://schemas.microsoft.com/office/drawing/2014/main" id="{DDB17DE3-3DA2-4524-B94C-D35290FAA8C3}"/>
              </a:ext>
            </a:extLst>
          </p:cNvPr>
          <p:cNvPicPr>
            <a:picLocks noChangeAspect="1"/>
          </p:cNvPicPr>
          <p:nvPr/>
        </p:nvPicPr>
        <p:blipFill rotWithShape="1">
          <a:blip r:embed="rId8">
            <a:extLst>
              <a:ext uri="{28A0092B-C50C-407E-A947-70E740481C1C}">
                <a14:useLocalDpi xmlns:a14="http://schemas.microsoft.com/office/drawing/2010/main" val="0"/>
              </a:ext>
            </a:extLst>
          </a:blip>
          <a:srcRect t="-17495"/>
          <a:stretch/>
        </p:blipFill>
        <p:spPr>
          <a:xfrm>
            <a:off x="3420810" y="3963163"/>
            <a:ext cx="5490962" cy="1325868"/>
          </a:xfrm>
          <a:prstGeom prst="rect">
            <a:avLst/>
          </a:prstGeom>
        </p:spPr>
      </p:pic>
      <p:pic>
        <p:nvPicPr>
          <p:cNvPr id="8" name="李晓金 - The Dawn亡灵序曲">
            <a:hlinkClick r:id="" action="ppaction://media"/>
            <a:extLst>
              <a:ext uri="{FF2B5EF4-FFF2-40B4-BE49-F238E27FC236}">
                <a16:creationId xmlns:a16="http://schemas.microsoft.com/office/drawing/2014/main" id="{2597C136-9216-4264-838F-3155A1681E7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16988" y="-1353594"/>
            <a:ext cx="609600" cy="609600"/>
          </a:xfrm>
          <a:prstGeom prst="rect">
            <a:avLst/>
          </a:prstGeom>
        </p:spPr>
      </p:pic>
    </p:spTree>
    <p:extLst>
      <p:ext uri="{BB962C8B-B14F-4D97-AF65-F5344CB8AC3E}">
        <p14:creationId xmlns:p14="http://schemas.microsoft.com/office/powerpoint/2010/main" val="399178041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anim calcmode="lin" valueType="num">
                                      <p:cBhvr>
                                        <p:cTn id="14" dur="750" fill="hold"/>
                                        <p:tgtEl>
                                          <p:spTgt spid="5"/>
                                        </p:tgtEl>
                                        <p:attrNameLst>
                                          <p:attrName>ppt_x</p:attrName>
                                        </p:attrNameLst>
                                      </p:cBhvr>
                                      <p:tavLst>
                                        <p:tav tm="0">
                                          <p:val>
                                            <p:strVal val="#ppt_x"/>
                                          </p:val>
                                        </p:tav>
                                        <p:tav tm="100000">
                                          <p:val>
                                            <p:strVal val="#ppt_x"/>
                                          </p:val>
                                        </p:tav>
                                      </p:tavLst>
                                    </p:anim>
                                    <p:anim calcmode="lin" valueType="num">
                                      <p:cBhvr>
                                        <p:cTn id="15" dur="7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375" autoRev="1" fill="hold">
                                          <p:stCondLst>
                                            <p:cond delay="0"/>
                                          </p:stCondLst>
                                        </p:cTn>
                                        <p:tgtEl>
                                          <p:spTgt spid="6"/>
                                        </p:tgtEl>
                                        <p:attrNameLst>
                                          <p:attrName>ppt_w</p:attrName>
                                        </p:attrNameLst>
                                      </p:cBhvr>
                                    </p:anim>
                                    <p:anim by="(#ppt_w*0.50)" calcmode="lin" valueType="num">
                                      <p:cBhvr>
                                        <p:cTn id="20" dur="375" decel="50000" autoRev="1" fill="hold">
                                          <p:stCondLst>
                                            <p:cond delay="0"/>
                                          </p:stCondLst>
                                        </p:cTn>
                                        <p:tgtEl>
                                          <p:spTgt spid="6"/>
                                        </p:tgtEl>
                                        <p:attrNameLst>
                                          <p:attrName>ppt_x</p:attrName>
                                        </p:attrNameLst>
                                      </p:cBhvr>
                                    </p:anim>
                                    <p:anim from="(-#ppt_h/2)" to="(#ppt_y)" calcmode="lin" valueType="num">
                                      <p:cBhvr>
                                        <p:cTn id="21" dur="750" fill="hold">
                                          <p:stCondLst>
                                            <p:cond delay="0"/>
                                          </p:stCondLst>
                                        </p:cTn>
                                        <p:tgtEl>
                                          <p:spTgt spid="6"/>
                                        </p:tgtEl>
                                        <p:attrNameLst>
                                          <p:attrName>ppt_y</p:attrName>
                                        </p:attrNameLst>
                                      </p:cBhvr>
                                    </p:anim>
                                    <p:animRot by="21600000">
                                      <p:cBhvr>
                                        <p:cTn id="22" dur="750" fill="hold">
                                          <p:stCondLst>
                                            <p:cond delay="0"/>
                                          </p:stCondLst>
                                        </p:cTn>
                                        <p:tgtEl>
                                          <p:spTgt spid="6"/>
                                        </p:tgtEl>
                                        <p:attrNameLst>
                                          <p:attrName>r</p:attrName>
                                        </p:attrNameLst>
                                      </p:cBhvr>
                                    </p:animRot>
                                  </p:childTnLst>
                                </p:cTn>
                              </p:par>
                            </p:childTnLst>
                          </p:cTn>
                        </p:par>
                        <p:par>
                          <p:cTn id="23" fill="hold">
                            <p:stCondLst>
                              <p:cond delay="2925"/>
                            </p:stCondLst>
                            <p:childTnLst>
                              <p:par>
                                <p:cTn id="24" presetID="42"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8"/>
                </p:tgtEl>
              </p:cMediaNode>
            </p:audi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17AEC35-2E55-4C63-919B-416A6ABD8AB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9" name="TextBox 105">
            <a:extLst>
              <a:ext uri="{FF2B5EF4-FFF2-40B4-BE49-F238E27FC236}">
                <a16:creationId xmlns:a16="http://schemas.microsoft.com/office/drawing/2014/main" id="{C2971B5F-96A9-407A-A54E-BA73939F172A}"/>
              </a:ext>
            </a:extLst>
          </p:cNvPr>
          <p:cNvSpPr txBox="1">
            <a:spLocks noChangeArrowheads="1"/>
          </p:cNvSpPr>
          <p:nvPr/>
        </p:nvSpPr>
        <p:spPr bwMode="auto">
          <a:xfrm>
            <a:off x="5970660" y="1393455"/>
            <a:ext cx="2820583"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b="1" dirty="0">
                <a:solidFill>
                  <a:srgbClr val="FFF3D5"/>
                </a:solidFill>
                <a:latin typeface="微软雅黑" panose="020B0503020204020204" pitchFamily="34" charset="-122"/>
                <a:ea typeface="微软雅黑" panose="020B0503020204020204" pitchFamily="34" charset="-122"/>
              </a:rPr>
              <a:t>活动流程简介</a:t>
            </a:r>
          </a:p>
        </p:txBody>
      </p:sp>
      <p:grpSp>
        <p:nvGrpSpPr>
          <p:cNvPr id="10" name="组合 9">
            <a:extLst>
              <a:ext uri="{FF2B5EF4-FFF2-40B4-BE49-F238E27FC236}">
                <a16:creationId xmlns:a16="http://schemas.microsoft.com/office/drawing/2014/main" id="{3773BC53-25F1-4676-B9AE-3564F8F4F59A}"/>
              </a:ext>
            </a:extLst>
          </p:cNvPr>
          <p:cNvGrpSpPr/>
          <p:nvPr/>
        </p:nvGrpSpPr>
        <p:grpSpPr>
          <a:xfrm>
            <a:off x="5039305" y="1410267"/>
            <a:ext cx="859701" cy="564246"/>
            <a:chOff x="2511588" y="3636401"/>
            <a:chExt cx="783549" cy="564246"/>
          </a:xfrm>
          <a:solidFill>
            <a:srgbClr val="72A47A"/>
          </a:solidFill>
        </p:grpSpPr>
        <p:sp>
          <p:nvSpPr>
            <p:cNvPr id="11" name="Rectangle 12">
              <a:extLst>
                <a:ext uri="{FF2B5EF4-FFF2-40B4-BE49-F238E27FC236}">
                  <a16:creationId xmlns:a16="http://schemas.microsoft.com/office/drawing/2014/main" id="{58A9265D-2A77-4F28-B801-D3F35204EB34}"/>
                </a:ext>
              </a:extLst>
            </p:cNvPr>
            <p:cNvSpPr>
              <a:spLocks noChangeArrowheads="1"/>
            </p:cNvSpPr>
            <p:nvPr/>
          </p:nvSpPr>
          <p:spPr bwMode="auto">
            <a:xfrm>
              <a:off x="2511588" y="3642689"/>
              <a:ext cx="41669" cy="557958"/>
            </a:xfrm>
            <a:prstGeom prst="rect">
              <a:avLst/>
            </a:prstGeom>
            <a:solidFill>
              <a:srgbClr val="FFF3D5"/>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b="1" dirty="0">
                <a:solidFill>
                  <a:srgbClr val="FFF3D5"/>
                </a:solidFill>
                <a:latin typeface="微软雅黑" panose="020B0503020204020204" pitchFamily="34" charset="-122"/>
                <a:ea typeface="微软雅黑" panose="020B0503020204020204" pitchFamily="34" charset="-122"/>
              </a:endParaRPr>
            </a:p>
          </p:txBody>
        </p:sp>
        <p:sp>
          <p:nvSpPr>
            <p:cNvPr id="12" name="TextBox 106">
              <a:extLst>
                <a:ext uri="{FF2B5EF4-FFF2-40B4-BE49-F238E27FC236}">
                  <a16:creationId xmlns:a16="http://schemas.microsoft.com/office/drawing/2014/main" id="{AB496184-3AAB-432A-8D26-041992E9ED39}"/>
                </a:ext>
              </a:extLst>
            </p:cNvPr>
            <p:cNvSpPr txBox="1">
              <a:spLocks noChangeArrowheads="1"/>
            </p:cNvSpPr>
            <p:nvPr/>
          </p:nvSpPr>
          <p:spPr bwMode="auto">
            <a:xfrm>
              <a:off x="2676047" y="3636401"/>
              <a:ext cx="619090" cy="561674"/>
            </a:xfrm>
            <a:prstGeom prst="rect">
              <a:avLst/>
            </a:prstGeom>
            <a:noFill/>
            <a:ln w="9525">
              <a:noFill/>
              <a:miter lim="800000"/>
              <a:headEnd/>
              <a:tailEnd/>
            </a:ln>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rgbClr val="FFF3D5"/>
                  </a:solidFill>
                  <a:latin typeface="微软雅黑" panose="020B0503020204020204" pitchFamily="34" charset="-122"/>
                  <a:ea typeface="微软雅黑" panose="020B0503020204020204" pitchFamily="34" charset="-122"/>
                </a:rPr>
                <a:t>01</a:t>
              </a:r>
              <a:endParaRPr lang="zh-CN" altLang="en-US" sz="3200" b="1" dirty="0">
                <a:solidFill>
                  <a:srgbClr val="FFF3D5"/>
                </a:solidFill>
                <a:latin typeface="微软雅黑" panose="020B0503020204020204" pitchFamily="34" charset="-122"/>
                <a:ea typeface="微软雅黑" panose="020B0503020204020204" pitchFamily="34" charset="-122"/>
              </a:endParaRPr>
            </a:p>
          </p:txBody>
        </p:sp>
      </p:grpSp>
      <p:sp>
        <p:nvSpPr>
          <p:cNvPr id="13" name="TextBox 108">
            <a:extLst>
              <a:ext uri="{FF2B5EF4-FFF2-40B4-BE49-F238E27FC236}">
                <a16:creationId xmlns:a16="http://schemas.microsoft.com/office/drawing/2014/main" id="{A9E56D53-A6CD-405B-9553-DB20F3E1F4D3}"/>
              </a:ext>
            </a:extLst>
          </p:cNvPr>
          <p:cNvSpPr txBox="1">
            <a:spLocks noChangeArrowheads="1"/>
          </p:cNvSpPr>
          <p:nvPr/>
        </p:nvSpPr>
        <p:spPr bwMode="auto">
          <a:xfrm>
            <a:off x="5944725" y="2234239"/>
            <a:ext cx="2880270"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b="1" dirty="0">
                <a:solidFill>
                  <a:srgbClr val="FFF3D5"/>
                </a:solidFill>
                <a:latin typeface="微软雅黑" panose="020B0503020204020204" pitchFamily="34" charset="-122"/>
                <a:ea typeface="微软雅黑" panose="020B0503020204020204" pitchFamily="34" charset="-122"/>
              </a:rPr>
              <a:t>活动执行保障</a:t>
            </a:r>
          </a:p>
        </p:txBody>
      </p:sp>
      <p:grpSp>
        <p:nvGrpSpPr>
          <p:cNvPr id="14" name="组合 13">
            <a:extLst>
              <a:ext uri="{FF2B5EF4-FFF2-40B4-BE49-F238E27FC236}">
                <a16:creationId xmlns:a16="http://schemas.microsoft.com/office/drawing/2014/main" id="{09593307-327D-44FF-B2AB-94DA7BACC653}"/>
              </a:ext>
            </a:extLst>
          </p:cNvPr>
          <p:cNvGrpSpPr/>
          <p:nvPr/>
        </p:nvGrpSpPr>
        <p:grpSpPr>
          <a:xfrm>
            <a:off x="5039305" y="2282468"/>
            <a:ext cx="818316" cy="561674"/>
            <a:chOff x="2511588" y="4508602"/>
            <a:chExt cx="818316" cy="561674"/>
          </a:xfrm>
          <a:solidFill>
            <a:srgbClr val="EBA187"/>
          </a:solidFill>
        </p:grpSpPr>
        <p:sp>
          <p:nvSpPr>
            <p:cNvPr id="15" name="Rectangle 12">
              <a:extLst>
                <a:ext uri="{FF2B5EF4-FFF2-40B4-BE49-F238E27FC236}">
                  <a16:creationId xmlns:a16="http://schemas.microsoft.com/office/drawing/2014/main" id="{5BCE5CF5-CEAC-41E1-9375-D227F7927593}"/>
                </a:ext>
              </a:extLst>
            </p:cNvPr>
            <p:cNvSpPr>
              <a:spLocks noChangeArrowheads="1"/>
            </p:cNvSpPr>
            <p:nvPr/>
          </p:nvSpPr>
          <p:spPr bwMode="auto">
            <a:xfrm>
              <a:off x="2511588" y="4509575"/>
              <a:ext cx="45719" cy="557958"/>
            </a:xfrm>
            <a:prstGeom prst="rect">
              <a:avLst/>
            </a:prstGeom>
            <a:solidFill>
              <a:srgbClr val="FFF3D5"/>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b="1" dirty="0">
                <a:solidFill>
                  <a:srgbClr val="FFF3D5"/>
                </a:solidFill>
                <a:latin typeface="微软雅黑" panose="020B0503020204020204" pitchFamily="34" charset="-122"/>
                <a:ea typeface="微软雅黑" panose="020B0503020204020204" pitchFamily="34" charset="-122"/>
              </a:endParaRPr>
            </a:p>
          </p:txBody>
        </p:sp>
        <p:sp>
          <p:nvSpPr>
            <p:cNvPr id="16" name="TextBox 109">
              <a:extLst>
                <a:ext uri="{FF2B5EF4-FFF2-40B4-BE49-F238E27FC236}">
                  <a16:creationId xmlns:a16="http://schemas.microsoft.com/office/drawing/2014/main" id="{6B6846E8-FCE8-4C80-9C2D-3BBF608243D9}"/>
                </a:ext>
              </a:extLst>
            </p:cNvPr>
            <p:cNvSpPr txBox="1">
              <a:spLocks noChangeArrowheads="1"/>
            </p:cNvSpPr>
            <p:nvPr/>
          </p:nvSpPr>
          <p:spPr bwMode="auto">
            <a:xfrm>
              <a:off x="2650646" y="4508602"/>
              <a:ext cx="679258" cy="561674"/>
            </a:xfrm>
            <a:prstGeom prst="rect">
              <a:avLst/>
            </a:prstGeom>
            <a:noFill/>
            <a:ln w="9525">
              <a:noFill/>
              <a:miter lim="800000"/>
              <a:headEnd/>
              <a:tailEnd/>
            </a:ln>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rgbClr val="FFF3D5"/>
                  </a:solidFill>
                  <a:latin typeface="微软雅黑" panose="020B0503020204020204" pitchFamily="34" charset="-122"/>
                  <a:ea typeface="微软雅黑" panose="020B0503020204020204" pitchFamily="34" charset="-122"/>
                </a:rPr>
                <a:t>02</a:t>
              </a:r>
              <a:endParaRPr lang="zh-CN" altLang="en-US" sz="3200" b="1" dirty="0">
                <a:solidFill>
                  <a:srgbClr val="FFF3D5"/>
                </a:solidFill>
                <a:latin typeface="微软雅黑" panose="020B0503020204020204" pitchFamily="34" charset="-122"/>
                <a:ea typeface="微软雅黑" panose="020B0503020204020204" pitchFamily="34" charset="-122"/>
              </a:endParaRPr>
            </a:p>
          </p:txBody>
        </p:sp>
      </p:grpSp>
      <p:sp>
        <p:nvSpPr>
          <p:cNvPr id="17" name="TextBox 115">
            <a:extLst>
              <a:ext uri="{FF2B5EF4-FFF2-40B4-BE49-F238E27FC236}">
                <a16:creationId xmlns:a16="http://schemas.microsoft.com/office/drawing/2014/main" id="{E1463751-1F13-401C-9964-5DB498CAC6A8}"/>
              </a:ext>
            </a:extLst>
          </p:cNvPr>
          <p:cNvSpPr txBox="1">
            <a:spLocks noChangeArrowheads="1"/>
          </p:cNvSpPr>
          <p:nvPr/>
        </p:nvSpPr>
        <p:spPr bwMode="auto">
          <a:xfrm>
            <a:off x="5970661" y="3110631"/>
            <a:ext cx="2854333"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b="1" dirty="0">
                <a:solidFill>
                  <a:srgbClr val="FFF3D5"/>
                </a:solidFill>
                <a:latin typeface="微软雅黑" panose="020B0503020204020204" pitchFamily="34" charset="-122"/>
                <a:ea typeface="微软雅黑" panose="020B0503020204020204" pitchFamily="34" charset="-122"/>
              </a:rPr>
              <a:t>活动财务预算</a:t>
            </a:r>
          </a:p>
        </p:txBody>
      </p:sp>
      <p:grpSp>
        <p:nvGrpSpPr>
          <p:cNvPr id="18" name="组合 17">
            <a:extLst>
              <a:ext uri="{FF2B5EF4-FFF2-40B4-BE49-F238E27FC236}">
                <a16:creationId xmlns:a16="http://schemas.microsoft.com/office/drawing/2014/main" id="{0D43915C-FB3E-4E9D-A48F-37F6B8259739}"/>
              </a:ext>
            </a:extLst>
          </p:cNvPr>
          <p:cNvGrpSpPr/>
          <p:nvPr/>
        </p:nvGrpSpPr>
        <p:grpSpPr>
          <a:xfrm>
            <a:off x="5039305" y="3165252"/>
            <a:ext cx="843722" cy="561674"/>
            <a:chOff x="6821977" y="3635657"/>
            <a:chExt cx="843722" cy="561674"/>
          </a:xfrm>
          <a:solidFill>
            <a:srgbClr val="72A47A"/>
          </a:solidFill>
        </p:grpSpPr>
        <p:sp>
          <p:nvSpPr>
            <p:cNvPr id="19" name="Rectangle 12">
              <a:extLst>
                <a:ext uri="{FF2B5EF4-FFF2-40B4-BE49-F238E27FC236}">
                  <a16:creationId xmlns:a16="http://schemas.microsoft.com/office/drawing/2014/main" id="{3204A58B-091A-469A-9A70-6418324BDD8E}"/>
                </a:ext>
              </a:extLst>
            </p:cNvPr>
            <p:cNvSpPr>
              <a:spLocks noChangeArrowheads="1"/>
            </p:cNvSpPr>
            <p:nvPr/>
          </p:nvSpPr>
          <p:spPr bwMode="auto">
            <a:xfrm>
              <a:off x="6821977" y="3637611"/>
              <a:ext cx="45719" cy="557958"/>
            </a:xfrm>
            <a:prstGeom prst="rect">
              <a:avLst/>
            </a:prstGeom>
            <a:solidFill>
              <a:srgbClr val="FFF3D5"/>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b="1" dirty="0">
                <a:solidFill>
                  <a:srgbClr val="FFF3D5"/>
                </a:solidFill>
                <a:latin typeface="微软雅黑" panose="020B0503020204020204" pitchFamily="34" charset="-122"/>
                <a:ea typeface="微软雅黑" panose="020B0503020204020204" pitchFamily="34" charset="-122"/>
              </a:endParaRPr>
            </a:p>
          </p:txBody>
        </p:sp>
        <p:sp>
          <p:nvSpPr>
            <p:cNvPr id="20" name="TextBox 116">
              <a:extLst>
                <a:ext uri="{FF2B5EF4-FFF2-40B4-BE49-F238E27FC236}">
                  <a16:creationId xmlns:a16="http://schemas.microsoft.com/office/drawing/2014/main" id="{92254ABE-9459-4661-8AA2-45BD15615020}"/>
                </a:ext>
              </a:extLst>
            </p:cNvPr>
            <p:cNvSpPr txBox="1">
              <a:spLocks noChangeArrowheads="1"/>
            </p:cNvSpPr>
            <p:nvPr/>
          </p:nvSpPr>
          <p:spPr bwMode="auto">
            <a:xfrm>
              <a:off x="6986441" y="3635657"/>
              <a:ext cx="679258" cy="561674"/>
            </a:xfrm>
            <a:prstGeom prst="rect">
              <a:avLst/>
            </a:prstGeom>
            <a:noFill/>
            <a:ln w="9525">
              <a:noFill/>
              <a:miter lim="800000"/>
              <a:headEnd/>
              <a:tailEnd/>
            </a:ln>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rgbClr val="FFF3D5"/>
                  </a:solidFill>
                  <a:latin typeface="微软雅黑" panose="020B0503020204020204" pitchFamily="34" charset="-122"/>
                  <a:ea typeface="微软雅黑" panose="020B0503020204020204" pitchFamily="34" charset="-122"/>
                </a:rPr>
                <a:t>03</a:t>
              </a:r>
              <a:endParaRPr lang="zh-CN" altLang="en-US" sz="3200" b="1" dirty="0">
                <a:solidFill>
                  <a:srgbClr val="FFF3D5"/>
                </a:solidFill>
                <a:latin typeface="微软雅黑" panose="020B0503020204020204" pitchFamily="34" charset="-122"/>
                <a:ea typeface="微软雅黑" panose="020B0503020204020204" pitchFamily="34" charset="-122"/>
              </a:endParaRPr>
            </a:p>
          </p:txBody>
        </p:sp>
      </p:grpSp>
      <p:sp>
        <p:nvSpPr>
          <p:cNvPr id="21" name="TextBox 117">
            <a:extLst>
              <a:ext uri="{FF2B5EF4-FFF2-40B4-BE49-F238E27FC236}">
                <a16:creationId xmlns:a16="http://schemas.microsoft.com/office/drawing/2014/main" id="{86EFE6CB-3B23-4ED7-B946-681F3BD9E10B}"/>
              </a:ext>
            </a:extLst>
          </p:cNvPr>
          <p:cNvSpPr txBox="1">
            <a:spLocks noChangeArrowheads="1"/>
          </p:cNvSpPr>
          <p:nvPr/>
        </p:nvSpPr>
        <p:spPr bwMode="auto">
          <a:xfrm>
            <a:off x="5970661" y="4072476"/>
            <a:ext cx="2854333"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3200" b="1" dirty="0">
                <a:solidFill>
                  <a:srgbClr val="FFF3D5"/>
                </a:solidFill>
                <a:latin typeface="微软雅黑" panose="020B0503020204020204" pitchFamily="34" charset="-122"/>
                <a:ea typeface="微软雅黑" panose="020B0503020204020204" pitchFamily="34" charset="-122"/>
              </a:rPr>
              <a:t>活动效果展望</a:t>
            </a:r>
          </a:p>
        </p:txBody>
      </p:sp>
      <p:grpSp>
        <p:nvGrpSpPr>
          <p:cNvPr id="22" name="组合 21">
            <a:extLst>
              <a:ext uri="{FF2B5EF4-FFF2-40B4-BE49-F238E27FC236}">
                <a16:creationId xmlns:a16="http://schemas.microsoft.com/office/drawing/2014/main" id="{57B6B613-3E87-414F-A2E4-435FB1F4FF81}"/>
              </a:ext>
            </a:extLst>
          </p:cNvPr>
          <p:cNvGrpSpPr/>
          <p:nvPr/>
        </p:nvGrpSpPr>
        <p:grpSpPr>
          <a:xfrm>
            <a:off x="5039305" y="4051187"/>
            <a:ext cx="783550" cy="561674"/>
            <a:chOff x="6821980" y="4521592"/>
            <a:chExt cx="783550" cy="561674"/>
          </a:xfrm>
          <a:solidFill>
            <a:srgbClr val="EBA187"/>
          </a:solidFill>
        </p:grpSpPr>
        <p:sp>
          <p:nvSpPr>
            <p:cNvPr id="23" name="Rectangle 12">
              <a:extLst>
                <a:ext uri="{FF2B5EF4-FFF2-40B4-BE49-F238E27FC236}">
                  <a16:creationId xmlns:a16="http://schemas.microsoft.com/office/drawing/2014/main" id="{203FA001-1499-4279-9BB1-97AA6F33DD32}"/>
                </a:ext>
              </a:extLst>
            </p:cNvPr>
            <p:cNvSpPr>
              <a:spLocks noChangeArrowheads="1"/>
            </p:cNvSpPr>
            <p:nvPr/>
          </p:nvSpPr>
          <p:spPr bwMode="auto">
            <a:xfrm>
              <a:off x="6821980" y="4523029"/>
              <a:ext cx="45719" cy="557958"/>
            </a:xfrm>
            <a:prstGeom prst="rect">
              <a:avLst/>
            </a:prstGeom>
            <a:solidFill>
              <a:srgbClr val="FFF3D5"/>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b="1" dirty="0">
                <a:solidFill>
                  <a:srgbClr val="FFF3D5"/>
                </a:solidFill>
                <a:latin typeface="微软雅黑" panose="020B0503020204020204" pitchFamily="34" charset="-122"/>
                <a:ea typeface="微软雅黑" panose="020B0503020204020204" pitchFamily="34" charset="-122"/>
              </a:endParaRPr>
            </a:p>
          </p:txBody>
        </p:sp>
        <p:sp>
          <p:nvSpPr>
            <p:cNvPr id="24" name="TextBox 118">
              <a:extLst>
                <a:ext uri="{FF2B5EF4-FFF2-40B4-BE49-F238E27FC236}">
                  <a16:creationId xmlns:a16="http://schemas.microsoft.com/office/drawing/2014/main" id="{8D2F9164-3DD0-487E-AF7A-58D23AFBC3A4}"/>
                </a:ext>
              </a:extLst>
            </p:cNvPr>
            <p:cNvSpPr txBox="1">
              <a:spLocks noChangeArrowheads="1"/>
            </p:cNvSpPr>
            <p:nvPr/>
          </p:nvSpPr>
          <p:spPr bwMode="auto">
            <a:xfrm>
              <a:off x="6961038" y="4521592"/>
              <a:ext cx="644492" cy="561674"/>
            </a:xfrm>
            <a:prstGeom prst="rect">
              <a:avLst/>
            </a:prstGeom>
            <a:noFill/>
            <a:ln w="9525">
              <a:noFill/>
              <a:miter lim="800000"/>
              <a:headEnd/>
              <a:tailEnd/>
            </a:ln>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rgbClr val="FFF3D5"/>
                  </a:solidFill>
                  <a:latin typeface="微软雅黑" panose="020B0503020204020204" pitchFamily="34" charset="-122"/>
                  <a:ea typeface="微软雅黑" panose="020B0503020204020204" pitchFamily="34" charset="-122"/>
                </a:rPr>
                <a:t>04</a:t>
              </a:r>
              <a:endParaRPr lang="zh-CN" altLang="en-US" sz="3200" b="1" dirty="0">
                <a:solidFill>
                  <a:srgbClr val="FFF3D5"/>
                </a:solidFill>
                <a:latin typeface="微软雅黑" panose="020B0503020204020204" pitchFamily="34" charset="-122"/>
                <a:ea typeface="微软雅黑" panose="020B0503020204020204" pitchFamily="34" charset="-122"/>
              </a:endParaRPr>
            </a:p>
          </p:txBody>
        </p:sp>
      </p:grpSp>
      <p:sp>
        <p:nvSpPr>
          <p:cNvPr id="25" name="MH_Others_1">
            <a:extLst>
              <a:ext uri="{FF2B5EF4-FFF2-40B4-BE49-F238E27FC236}">
                <a16:creationId xmlns:a16="http://schemas.microsoft.com/office/drawing/2014/main" id="{7490F6E4-33D2-48DC-B180-7B9500A9487D}"/>
              </a:ext>
            </a:extLst>
          </p:cNvPr>
          <p:cNvSpPr txBox="1"/>
          <p:nvPr>
            <p:custDataLst>
              <p:tags r:id="rId1"/>
            </p:custDataLst>
          </p:nvPr>
        </p:nvSpPr>
        <p:spPr>
          <a:xfrm>
            <a:off x="3356346" y="1041558"/>
            <a:ext cx="923330" cy="2557700"/>
          </a:xfrm>
          <a:prstGeom prst="rect">
            <a:avLst/>
          </a:prstGeom>
          <a:noFill/>
        </p:spPr>
        <p:txBody>
          <a:bodyPr vert="eaVert" wrap="square" lIns="0" tIns="0" rIns="0" bIns="0" anchor="ctr">
            <a:spAutoFit/>
          </a:bodyPr>
          <a:lstStyle/>
          <a:p>
            <a:pPr algn="ctr" eaLnBrk="1" hangingPunct="1">
              <a:defRPr/>
            </a:pPr>
            <a:r>
              <a:rPr lang="zh-CN" altLang="en-US" sz="6000" b="1" spc="600"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目录</a:t>
            </a:r>
          </a:p>
        </p:txBody>
      </p:sp>
      <p:sp>
        <p:nvSpPr>
          <p:cNvPr id="26" name="MH_Others_2">
            <a:extLst>
              <a:ext uri="{FF2B5EF4-FFF2-40B4-BE49-F238E27FC236}">
                <a16:creationId xmlns:a16="http://schemas.microsoft.com/office/drawing/2014/main" id="{1C98BFD9-4E50-4D4D-A165-160CB01EE2A3}"/>
              </a:ext>
            </a:extLst>
          </p:cNvPr>
          <p:cNvSpPr txBox="1"/>
          <p:nvPr>
            <p:custDataLst>
              <p:tags r:id="rId2"/>
            </p:custDataLst>
          </p:nvPr>
        </p:nvSpPr>
        <p:spPr>
          <a:xfrm rot="5400000">
            <a:off x="3119390" y="2150255"/>
            <a:ext cx="2623532" cy="369332"/>
          </a:xfrm>
          <a:prstGeom prst="rect">
            <a:avLst/>
          </a:prstGeom>
          <a:noFill/>
        </p:spPr>
        <p:txBody>
          <a:bodyPr wrap="square" lIns="0" tIns="0" rIns="0" bIns="0">
            <a:spAutoFit/>
          </a:bodyPr>
          <a:lstStyle/>
          <a:p>
            <a:pPr algn="ctr" eaLnBrk="1" hangingPunct="1">
              <a:defRPr/>
            </a:pPr>
            <a:r>
              <a:rPr lang="en-US" altLang="zh-CN"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CONTENTS</a:t>
            </a:r>
            <a:endParaRPr lang="zh-CN" altLang="en-US"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2464109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5"/>
                                        </p:tgtEl>
                                        <p:attrNameLst>
                                          <p:attrName>style.visibility</p:attrName>
                                        </p:attrNameLst>
                                      </p:cBhvr>
                                      <p:to>
                                        <p:strVal val="visible"/>
                                      </p:to>
                                    </p:set>
                                    <p:anim by="(-#ppt_w*2)" calcmode="lin" valueType="num">
                                      <p:cBhvr rctx="PPT">
                                        <p:cTn id="11" dur="500" autoRev="1" fill="hold">
                                          <p:stCondLst>
                                            <p:cond delay="0"/>
                                          </p:stCondLst>
                                        </p:cTn>
                                        <p:tgtEl>
                                          <p:spTgt spid="25"/>
                                        </p:tgtEl>
                                        <p:attrNameLst>
                                          <p:attrName>ppt_w</p:attrName>
                                        </p:attrNameLst>
                                      </p:cBhvr>
                                    </p:anim>
                                    <p:anim by="(#ppt_w*0.50)" calcmode="lin" valueType="num">
                                      <p:cBhvr>
                                        <p:cTn id="12" dur="500" decel="50000" autoRev="1" fill="hold">
                                          <p:stCondLst>
                                            <p:cond delay="0"/>
                                          </p:stCondLst>
                                        </p:cTn>
                                        <p:tgtEl>
                                          <p:spTgt spid="25"/>
                                        </p:tgtEl>
                                        <p:attrNameLst>
                                          <p:attrName>ppt_x</p:attrName>
                                        </p:attrNameLst>
                                      </p:cBhvr>
                                    </p:anim>
                                    <p:anim from="(-#ppt_h/2)" to="(#ppt_y)" calcmode="lin" valueType="num">
                                      <p:cBhvr>
                                        <p:cTn id="13" dur="1000" fill="hold">
                                          <p:stCondLst>
                                            <p:cond delay="0"/>
                                          </p:stCondLst>
                                        </p:cTn>
                                        <p:tgtEl>
                                          <p:spTgt spid="25"/>
                                        </p:tgtEl>
                                        <p:attrNameLst>
                                          <p:attrName>ppt_y</p:attrName>
                                        </p:attrNameLst>
                                      </p:cBhvr>
                                    </p:anim>
                                    <p:animRot by="21600000">
                                      <p:cBhvr>
                                        <p:cTn id="14" dur="1000" fill="hold">
                                          <p:stCondLst>
                                            <p:cond delay="0"/>
                                          </p:stCondLst>
                                        </p:cTn>
                                        <p:tgtEl>
                                          <p:spTgt spid="25"/>
                                        </p:tgtEl>
                                        <p:attrNameLst>
                                          <p:attrName>r</p:attrName>
                                        </p:attrNameLst>
                                      </p:cBhvr>
                                    </p:animRot>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26"/>
                                        </p:tgtEl>
                                        <p:attrNameLst>
                                          <p:attrName>style.visibility</p:attrName>
                                        </p:attrNameLst>
                                      </p:cBhvr>
                                      <p:to>
                                        <p:strVal val="visible"/>
                                      </p:to>
                                    </p:set>
                                    <p:anim by="(-#ppt_w*2)" calcmode="lin" valueType="num">
                                      <p:cBhvr rctx="PPT">
                                        <p:cTn id="17" dur="500" autoRev="1" fill="hold">
                                          <p:stCondLst>
                                            <p:cond delay="0"/>
                                          </p:stCondLst>
                                        </p:cTn>
                                        <p:tgtEl>
                                          <p:spTgt spid="26"/>
                                        </p:tgtEl>
                                        <p:attrNameLst>
                                          <p:attrName>ppt_w</p:attrName>
                                        </p:attrNameLst>
                                      </p:cBhvr>
                                    </p:anim>
                                    <p:anim by="(#ppt_w*0.50)" calcmode="lin" valueType="num">
                                      <p:cBhvr>
                                        <p:cTn id="18" dur="500" decel="50000" autoRev="1" fill="hold">
                                          <p:stCondLst>
                                            <p:cond delay="0"/>
                                          </p:stCondLst>
                                        </p:cTn>
                                        <p:tgtEl>
                                          <p:spTgt spid="26"/>
                                        </p:tgtEl>
                                        <p:attrNameLst>
                                          <p:attrName>ppt_x</p:attrName>
                                        </p:attrNameLst>
                                      </p:cBhvr>
                                    </p:anim>
                                    <p:anim from="(-#ppt_h/2)" to="(#ppt_y)" calcmode="lin" valueType="num">
                                      <p:cBhvr>
                                        <p:cTn id="19" dur="1000" fill="hold">
                                          <p:stCondLst>
                                            <p:cond delay="0"/>
                                          </p:stCondLst>
                                        </p:cTn>
                                        <p:tgtEl>
                                          <p:spTgt spid="26"/>
                                        </p:tgtEl>
                                        <p:attrNameLst>
                                          <p:attrName>ppt_y</p:attrName>
                                        </p:attrNameLst>
                                      </p:cBhvr>
                                    </p:anim>
                                    <p:animRot by="21600000">
                                      <p:cBhvr>
                                        <p:cTn id="20" dur="1000" fill="hold">
                                          <p:stCondLst>
                                            <p:cond delay="0"/>
                                          </p:stCondLst>
                                        </p:cTn>
                                        <p:tgtEl>
                                          <p:spTgt spid="26"/>
                                        </p:tgtEl>
                                        <p:attrNameLst>
                                          <p:attrName>r</p:attrName>
                                        </p:attrNameLst>
                                      </p:cBhvr>
                                    </p:animRot>
                                  </p:childTnLst>
                                </p:cTn>
                              </p:par>
                            </p:childTnLst>
                          </p:cTn>
                        </p:par>
                        <p:par>
                          <p:cTn id="21" fill="hold">
                            <p:stCondLst>
                              <p:cond delay="2450"/>
                            </p:stCondLst>
                            <p:childTnLst>
                              <p:par>
                                <p:cTn id="22" presetID="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250" fill="hold"/>
                                        <p:tgtEl>
                                          <p:spTgt spid="9"/>
                                        </p:tgtEl>
                                        <p:attrNameLst>
                                          <p:attrName>ppt_x</p:attrName>
                                        </p:attrNameLst>
                                      </p:cBhvr>
                                      <p:tavLst>
                                        <p:tav tm="0">
                                          <p:val>
                                            <p:strVal val="#ppt_x"/>
                                          </p:val>
                                        </p:tav>
                                        <p:tav tm="100000">
                                          <p:val>
                                            <p:strVal val="#ppt_x"/>
                                          </p:val>
                                        </p:tav>
                                      </p:tavLst>
                                    </p:anim>
                                    <p:anim calcmode="lin" valueType="num">
                                      <p:cBhvr additive="base">
                                        <p:cTn id="25" dur="25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2700"/>
                            </p:stCondLst>
                            <p:childTnLst>
                              <p:par>
                                <p:cTn id="27" presetID="2" presetClass="entr" presetSubtype="4"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250" fill="hold"/>
                                        <p:tgtEl>
                                          <p:spTgt spid="10"/>
                                        </p:tgtEl>
                                        <p:attrNameLst>
                                          <p:attrName>ppt_x</p:attrName>
                                        </p:attrNameLst>
                                      </p:cBhvr>
                                      <p:tavLst>
                                        <p:tav tm="0">
                                          <p:val>
                                            <p:strVal val="#ppt_x"/>
                                          </p:val>
                                        </p:tav>
                                        <p:tav tm="100000">
                                          <p:val>
                                            <p:strVal val="#ppt_x"/>
                                          </p:val>
                                        </p:tav>
                                      </p:tavLst>
                                    </p:anim>
                                    <p:anim calcmode="lin" valueType="num">
                                      <p:cBhvr additive="base">
                                        <p:cTn id="30" dur="25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2950"/>
                            </p:stCondLst>
                            <p:childTnLst>
                              <p:par>
                                <p:cTn id="32" presetID="2" presetClass="entr" presetSubtype="4"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250" fill="hold"/>
                                        <p:tgtEl>
                                          <p:spTgt spid="13"/>
                                        </p:tgtEl>
                                        <p:attrNameLst>
                                          <p:attrName>ppt_x</p:attrName>
                                        </p:attrNameLst>
                                      </p:cBhvr>
                                      <p:tavLst>
                                        <p:tav tm="0">
                                          <p:val>
                                            <p:strVal val="#ppt_x"/>
                                          </p:val>
                                        </p:tav>
                                        <p:tav tm="100000">
                                          <p:val>
                                            <p:strVal val="#ppt_x"/>
                                          </p:val>
                                        </p:tav>
                                      </p:tavLst>
                                    </p:anim>
                                    <p:anim calcmode="lin" valueType="num">
                                      <p:cBhvr additive="base">
                                        <p:cTn id="35" dur="250" fill="hold"/>
                                        <p:tgtEl>
                                          <p:spTgt spid="13"/>
                                        </p:tgtEl>
                                        <p:attrNameLst>
                                          <p:attrName>ppt_y</p:attrName>
                                        </p:attrNameLst>
                                      </p:cBhvr>
                                      <p:tavLst>
                                        <p:tav tm="0">
                                          <p:val>
                                            <p:strVal val="1+#ppt_h/2"/>
                                          </p:val>
                                        </p:tav>
                                        <p:tav tm="100000">
                                          <p:val>
                                            <p:strVal val="#ppt_y"/>
                                          </p:val>
                                        </p:tav>
                                      </p:tavLst>
                                    </p:anim>
                                  </p:childTnLst>
                                </p:cTn>
                              </p:par>
                            </p:childTnLst>
                          </p:cTn>
                        </p:par>
                        <p:par>
                          <p:cTn id="36" fill="hold">
                            <p:stCondLst>
                              <p:cond delay="3200"/>
                            </p:stCondLst>
                            <p:childTnLst>
                              <p:par>
                                <p:cTn id="37" presetID="2" presetClass="entr" presetSubtype="4"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250" fill="hold"/>
                                        <p:tgtEl>
                                          <p:spTgt spid="14"/>
                                        </p:tgtEl>
                                        <p:attrNameLst>
                                          <p:attrName>ppt_x</p:attrName>
                                        </p:attrNameLst>
                                      </p:cBhvr>
                                      <p:tavLst>
                                        <p:tav tm="0">
                                          <p:val>
                                            <p:strVal val="#ppt_x"/>
                                          </p:val>
                                        </p:tav>
                                        <p:tav tm="100000">
                                          <p:val>
                                            <p:strVal val="#ppt_x"/>
                                          </p:val>
                                        </p:tav>
                                      </p:tavLst>
                                    </p:anim>
                                    <p:anim calcmode="lin" valueType="num">
                                      <p:cBhvr additive="base">
                                        <p:cTn id="40" dur="25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3450"/>
                            </p:stCondLst>
                            <p:childTnLst>
                              <p:par>
                                <p:cTn id="42" presetID="2" presetClass="entr" presetSubtype="4"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250" fill="hold"/>
                                        <p:tgtEl>
                                          <p:spTgt spid="17"/>
                                        </p:tgtEl>
                                        <p:attrNameLst>
                                          <p:attrName>ppt_x</p:attrName>
                                        </p:attrNameLst>
                                      </p:cBhvr>
                                      <p:tavLst>
                                        <p:tav tm="0">
                                          <p:val>
                                            <p:strVal val="#ppt_x"/>
                                          </p:val>
                                        </p:tav>
                                        <p:tav tm="100000">
                                          <p:val>
                                            <p:strVal val="#ppt_x"/>
                                          </p:val>
                                        </p:tav>
                                      </p:tavLst>
                                    </p:anim>
                                    <p:anim calcmode="lin" valueType="num">
                                      <p:cBhvr additive="base">
                                        <p:cTn id="45" dur="25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3700"/>
                            </p:stCondLst>
                            <p:childTnLst>
                              <p:par>
                                <p:cTn id="47" presetID="2" presetClass="entr" presetSubtype="4"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250" fill="hold"/>
                                        <p:tgtEl>
                                          <p:spTgt spid="18"/>
                                        </p:tgtEl>
                                        <p:attrNameLst>
                                          <p:attrName>ppt_x</p:attrName>
                                        </p:attrNameLst>
                                      </p:cBhvr>
                                      <p:tavLst>
                                        <p:tav tm="0">
                                          <p:val>
                                            <p:strVal val="#ppt_x"/>
                                          </p:val>
                                        </p:tav>
                                        <p:tav tm="100000">
                                          <p:val>
                                            <p:strVal val="#ppt_x"/>
                                          </p:val>
                                        </p:tav>
                                      </p:tavLst>
                                    </p:anim>
                                    <p:anim calcmode="lin" valueType="num">
                                      <p:cBhvr additive="base">
                                        <p:cTn id="50" dur="250" fill="hold"/>
                                        <p:tgtEl>
                                          <p:spTgt spid="18"/>
                                        </p:tgtEl>
                                        <p:attrNameLst>
                                          <p:attrName>ppt_y</p:attrName>
                                        </p:attrNameLst>
                                      </p:cBhvr>
                                      <p:tavLst>
                                        <p:tav tm="0">
                                          <p:val>
                                            <p:strVal val="1+#ppt_h/2"/>
                                          </p:val>
                                        </p:tav>
                                        <p:tav tm="100000">
                                          <p:val>
                                            <p:strVal val="#ppt_y"/>
                                          </p:val>
                                        </p:tav>
                                      </p:tavLst>
                                    </p:anim>
                                  </p:childTnLst>
                                </p:cTn>
                              </p:par>
                            </p:childTnLst>
                          </p:cTn>
                        </p:par>
                        <p:par>
                          <p:cTn id="51" fill="hold">
                            <p:stCondLst>
                              <p:cond delay="3950"/>
                            </p:stCondLst>
                            <p:childTnLst>
                              <p:par>
                                <p:cTn id="52" presetID="2" presetClass="entr" presetSubtype="4"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250" fill="hold"/>
                                        <p:tgtEl>
                                          <p:spTgt spid="21"/>
                                        </p:tgtEl>
                                        <p:attrNameLst>
                                          <p:attrName>ppt_x</p:attrName>
                                        </p:attrNameLst>
                                      </p:cBhvr>
                                      <p:tavLst>
                                        <p:tav tm="0">
                                          <p:val>
                                            <p:strVal val="#ppt_x"/>
                                          </p:val>
                                        </p:tav>
                                        <p:tav tm="100000">
                                          <p:val>
                                            <p:strVal val="#ppt_x"/>
                                          </p:val>
                                        </p:tav>
                                      </p:tavLst>
                                    </p:anim>
                                    <p:anim calcmode="lin" valueType="num">
                                      <p:cBhvr additive="base">
                                        <p:cTn id="55" dur="250" fill="hold"/>
                                        <p:tgtEl>
                                          <p:spTgt spid="21"/>
                                        </p:tgtEl>
                                        <p:attrNameLst>
                                          <p:attrName>ppt_y</p:attrName>
                                        </p:attrNameLst>
                                      </p:cBhvr>
                                      <p:tavLst>
                                        <p:tav tm="0">
                                          <p:val>
                                            <p:strVal val="1+#ppt_h/2"/>
                                          </p:val>
                                        </p:tav>
                                        <p:tav tm="100000">
                                          <p:val>
                                            <p:strVal val="#ppt_y"/>
                                          </p:val>
                                        </p:tav>
                                      </p:tavLst>
                                    </p:anim>
                                  </p:childTnLst>
                                </p:cTn>
                              </p:par>
                            </p:childTnLst>
                          </p:cTn>
                        </p:par>
                        <p:par>
                          <p:cTn id="56" fill="hold">
                            <p:stCondLst>
                              <p:cond delay="4200"/>
                            </p:stCondLst>
                            <p:childTnLst>
                              <p:par>
                                <p:cTn id="57" presetID="2" presetClass="entr" presetSubtype="4"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250" fill="hold"/>
                                        <p:tgtEl>
                                          <p:spTgt spid="22"/>
                                        </p:tgtEl>
                                        <p:attrNameLst>
                                          <p:attrName>ppt_x</p:attrName>
                                        </p:attrNameLst>
                                      </p:cBhvr>
                                      <p:tavLst>
                                        <p:tav tm="0">
                                          <p:val>
                                            <p:strVal val="#ppt_x"/>
                                          </p:val>
                                        </p:tav>
                                        <p:tav tm="100000">
                                          <p:val>
                                            <p:strVal val="#ppt_x"/>
                                          </p:val>
                                        </p:tav>
                                      </p:tavLst>
                                    </p:anim>
                                    <p:anim calcmode="lin" valueType="num">
                                      <p:cBhvr additive="base">
                                        <p:cTn id="60"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7" grpId="0"/>
      <p:bldP spid="21"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17AEC35-2E55-4C63-919B-416A6ABD8AB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7" name="MH_Others_1">
            <a:extLst>
              <a:ext uri="{FF2B5EF4-FFF2-40B4-BE49-F238E27FC236}">
                <a16:creationId xmlns:a16="http://schemas.microsoft.com/office/drawing/2014/main" id="{5C3820E1-65F0-4170-9DB7-34BD13E33E9B}"/>
              </a:ext>
            </a:extLst>
          </p:cNvPr>
          <p:cNvSpPr txBox="1"/>
          <p:nvPr>
            <p:custDataLst>
              <p:tags r:id="rId1"/>
            </p:custDataLst>
          </p:nvPr>
        </p:nvSpPr>
        <p:spPr>
          <a:xfrm>
            <a:off x="3511309" y="1494066"/>
            <a:ext cx="738664" cy="2557700"/>
          </a:xfrm>
          <a:prstGeom prst="rect">
            <a:avLst/>
          </a:prstGeom>
          <a:noFill/>
        </p:spPr>
        <p:txBody>
          <a:bodyPr vert="eaVert" wrap="square" lIns="0" tIns="0" rIns="0" bIns="0" anchor="ctr">
            <a:spAutoFit/>
          </a:bodyPr>
          <a:lstStyle/>
          <a:p>
            <a:pPr algn="ctr" eaLnBrk="1" hangingPunct="1">
              <a:defRPr/>
            </a:pPr>
            <a:r>
              <a:rPr lang="zh-CN" altLang="en-US" sz="48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第一章</a:t>
            </a:r>
          </a:p>
        </p:txBody>
      </p:sp>
      <p:sp>
        <p:nvSpPr>
          <p:cNvPr id="28" name="MH_Others_2">
            <a:extLst>
              <a:ext uri="{FF2B5EF4-FFF2-40B4-BE49-F238E27FC236}">
                <a16:creationId xmlns:a16="http://schemas.microsoft.com/office/drawing/2014/main" id="{FAA03F34-E563-4777-A3A6-B26D5E975DA8}"/>
              </a:ext>
            </a:extLst>
          </p:cNvPr>
          <p:cNvSpPr txBox="1"/>
          <p:nvPr>
            <p:custDataLst>
              <p:tags r:id="rId2"/>
            </p:custDataLst>
          </p:nvPr>
        </p:nvSpPr>
        <p:spPr>
          <a:xfrm rot="5400000">
            <a:off x="3123965" y="2617277"/>
            <a:ext cx="2623532" cy="369332"/>
          </a:xfrm>
          <a:prstGeom prst="rect">
            <a:avLst/>
          </a:prstGeom>
          <a:noFill/>
        </p:spPr>
        <p:txBody>
          <a:bodyPr wrap="square" lIns="0" tIns="0" rIns="0" bIns="0">
            <a:spAutoFit/>
          </a:bodyPr>
          <a:lstStyle/>
          <a:p>
            <a:pPr algn="ctr" eaLnBrk="1" hangingPunct="1">
              <a:defRPr/>
            </a:pPr>
            <a:r>
              <a:rPr lang="en-US" altLang="zh-CN"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CONTENTS</a:t>
            </a:r>
            <a:endParaRPr lang="zh-CN" altLang="en-US"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Rectangle 12">
            <a:extLst>
              <a:ext uri="{FF2B5EF4-FFF2-40B4-BE49-F238E27FC236}">
                <a16:creationId xmlns:a16="http://schemas.microsoft.com/office/drawing/2014/main" id="{844A2EB1-DC81-4B00-906E-FEFE29F87E83}"/>
              </a:ext>
            </a:extLst>
          </p:cNvPr>
          <p:cNvSpPr>
            <a:spLocks noChangeArrowheads="1"/>
          </p:cNvSpPr>
          <p:nvPr/>
        </p:nvSpPr>
        <p:spPr bwMode="auto">
          <a:xfrm>
            <a:off x="4806950" y="1733898"/>
            <a:ext cx="98499" cy="2080638"/>
          </a:xfrm>
          <a:prstGeom prst="rect">
            <a:avLst/>
          </a:prstGeom>
          <a:solidFill>
            <a:srgbClr val="FFF3D5"/>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b="1" dirty="0">
              <a:solidFill>
                <a:srgbClr val="FFF3D5"/>
              </a:solidFill>
              <a:latin typeface="微软雅黑" panose="020B0503020204020204" pitchFamily="34" charset="-122"/>
              <a:ea typeface="微软雅黑" panose="020B0503020204020204" pitchFamily="34" charset="-122"/>
            </a:endParaRPr>
          </a:p>
        </p:txBody>
      </p:sp>
      <p:grpSp>
        <p:nvGrpSpPr>
          <p:cNvPr id="30" name="组合 29">
            <a:extLst>
              <a:ext uri="{FF2B5EF4-FFF2-40B4-BE49-F238E27FC236}">
                <a16:creationId xmlns:a16="http://schemas.microsoft.com/office/drawing/2014/main" id="{AD3E590C-4402-4622-A796-98BE3367DFFC}"/>
              </a:ext>
            </a:extLst>
          </p:cNvPr>
          <p:cNvGrpSpPr/>
          <p:nvPr/>
        </p:nvGrpSpPr>
        <p:grpSpPr>
          <a:xfrm>
            <a:off x="5017782" y="2106646"/>
            <a:ext cx="4196451" cy="1289571"/>
            <a:chOff x="5314057" y="2614256"/>
            <a:chExt cx="4196451" cy="1289571"/>
          </a:xfrm>
        </p:grpSpPr>
        <p:sp>
          <p:nvSpPr>
            <p:cNvPr id="31" name="矩形 30">
              <a:extLst>
                <a:ext uri="{FF2B5EF4-FFF2-40B4-BE49-F238E27FC236}">
                  <a16:creationId xmlns:a16="http://schemas.microsoft.com/office/drawing/2014/main" id="{A206706A-BA94-4688-8A75-07F476F1A948}"/>
                </a:ext>
              </a:extLst>
            </p:cNvPr>
            <p:cNvSpPr/>
            <p:nvPr/>
          </p:nvSpPr>
          <p:spPr>
            <a:xfrm>
              <a:off x="5324746" y="2614256"/>
              <a:ext cx="4185762" cy="892552"/>
            </a:xfrm>
            <a:prstGeom prst="rect">
              <a:avLst/>
            </a:prstGeom>
          </p:spPr>
          <p:txBody>
            <a:bodyPr wrap="none">
              <a:spAutoFit/>
            </a:bodyPr>
            <a:lstStyle/>
            <a:p>
              <a:pPr algn="ctr"/>
              <a:r>
                <a:rPr kumimoji="1" lang="zh-CN" altLang="en-US" sz="5200" b="1" dirty="0">
                  <a:solidFill>
                    <a:srgbClr val="FFF3D5"/>
                  </a:solidFill>
                  <a:latin typeface="微软雅黑" panose="020B0503020204020204" pitchFamily="34" charset="-122"/>
                  <a:ea typeface="微软雅黑" panose="020B0503020204020204" pitchFamily="34" charset="-122"/>
                </a:rPr>
                <a:t>活动流程简介</a:t>
              </a:r>
            </a:p>
          </p:txBody>
        </p:sp>
        <p:sp>
          <p:nvSpPr>
            <p:cNvPr id="32" name="矩形 31">
              <a:extLst>
                <a:ext uri="{FF2B5EF4-FFF2-40B4-BE49-F238E27FC236}">
                  <a16:creationId xmlns:a16="http://schemas.microsoft.com/office/drawing/2014/main" id="{9D55BC8B-9EA5-4CD3-B43E-54FE24C92DF2}"/>
                </a:ext>
              </a:extLst>
            </p:cNvPr>
            <p:cNvSpPr/>
            <p:nvPr/>
          </p:nvSpPr>
          <p:spPr>
            <a:xfrm>
              <a:off x="5314057" y="3468964"/>
              <a:ext cx="4182425" cy="434863"/>
            </a:xfrm>
            <a:prstGeom prst="rect">
              <a:avLst/>
            </a:prstGeom>
          </p:spPr>
          <p:txBody>
            <a:bodyPr wrap="square">
              <a:spAutoFit/>
            </a:bodyPr>
            <a:lstStyle/>
            <a:p>
              <a:pPr algn="ctr">
                <a:lnSpc>
                  <a:spcPct val="130000"/>
                </a:lnSpc>
              </a:pPr>
              <a:r>
                <a:rPr lang="zh-CN" altLang="en-US" sz="900" b="1" dirty="0">
                  <a:solidFill>
                    <a:srgbClr val="FFF3D5"/>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点击此处添加文本内容，如关键词、部分简单介绍等。点击此处添加文本内容如关键词、部分简单介绍等。点击此处添加文本内容，如关键词、部分简介绍</a:t>
              </a:r>
              <a:endParaRPr lang="en-US" altLang="zh-CN" sz="900" b="1" dirty="0">
                <a:solidFill>
                  <a:srgbClr val="FFF3D5"/>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8712331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16" presetClass="entr" presetSubtype="26"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inHorizontal)">
                                      <p:cBhvr>
                                        <p:cTn id="11" dur="500"/>
                                        <p:tgtEl>
                                          <p:spTgt spid="29"/>
                                        </p:tgtEl>
                                      </p:cBhvr>
                                    </p:animEffect>
                                  </p:childTnLst>
                                </p:cTn>
                              </p:par>
                            </p:childTnLst>
                          </p:cTn>
                        </p:par>
                        <p:par>
                          <p:cTn id="12" fill="hold">
                            <p:stCondLst>
                              <p:cond delay="125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 by="(-#ppt_w*2)" calcmode="lin" valueType="num">
                                      <p:cBhvr rctx="PPT">
                                        <p:cTn id="15" dur="500" autoRev="1" fill="hold">
                                          <p:stCondLst>
                                            <p:cond delay="0"/>
                                          </p:stCondLst>
                                        </p:cTn>
                                        <p:tgtEl>
                                          <p:spTgt spid="27"/>
                                        </p:tgtEl>
                                        <p:attrNameLst>
                                          <p:attrName>ppt_w</p:attrName>
                                        </p:attrNameLst>
                                      </p:cBhvr>
                                    </p:anim>
                                    <p:anim by="(#ppt_w*0.50)" calcmode="lin" valueType="num">
                                      <p:cBhvr>
                                        <p:cTn id="16" dur="500" decel="50000" autoRev="1" fill="hold">
                                          <p:stCondLst>
                                            <p:cond delay="0"/>
                                          </p:stCondLst>
                                        </p:cTn>
                                        <p:tgtEl>
                                          <p:spTgt spid="27"/>
                                        </p:tgtEl>
                                        <p:attrNameLst>
                                          <p:attrName>ppt_x</p:attrName>
                                        </p:attrNameLst>
                                      </p:cBhvr>
                                    </p:anim>
                                    <p:anim from="(-#ppt_h/2)" to="(#ppt_y)" calcmode="lin" valueType="num">
                                      <p:cBhvr>
                                        <p:cTn id="17" dur="1000" fill="hold">
                                          <p:stCondLst>
                                            <p:cond delay="0"/>
                                          </p:stCondLst>
                                        </p:cTn>
                                        <p:tgtEl>
                                          <p:spTgt spid="27"/>
                                        </p:tgtEl>
                                        <p:attrNameLst>
                                          <p:attrName>ppt_y</p:attrName>
                                        </p:attrNameLst>
                                      </p:cBhvr>
                                    </p:anim>
                                    <p:animRot by="21600000">
                                      <p:cBhvr>
                                        <p:cTn id="18" dur="1000" fill="hold">
                                          <p:stCondLst>
                                            <p:cond delay="0"/>
                                          </p:stCondLst>
                                        </p:cTn>
                                        <p:tgtEl>
                                          <p:spTgt spid="27"/>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28"/>
                                        </p:tgtEl>
                                        <p:attrNameLst>
                                          <p:attrName>style.visibility</p:attrName>
                                        </p:attrNameLst>
                                      </p:cBhvr>
                                      <p:to>
                                        <p:strVal val="visible"/>
                                      </p:to>
                                    </p:set>
                                    <p:anim by="(-#ppt_w*2)" calcmode="lin" valueType="num">
                                      <p:cBhvr rctx="PPT">
                                        <p:cTn id="21" dur="500" autoRev="1" fill="hold">
                                          <p:stCondLst>
                                            <p:cond delay="0"/>
                                          </p:stCondLst>
                                        </p:cTn>
                                        <p:tgtEl>
                                          <p:spTgt spid="28"/>
                                        </p:tgtEl>
                                        <p:attrNameLst>
                                          <p:attrName>ppt_w</p:attrName>
                                        </p:attrNameLst>
                                      </p:cBhvr>
                                    </p:anim>
                                    <p:anim by="(#ppt_w*0.50)" calcmode="lin" valueType="num">
                                      <p:cBhvr>
                                        <p:cTn id="22" dur="500" decel="50000" autoRev="1" fill="hold">
                                          <p:stCondLst>
                                            <p:cond delay="0"/>
                                          </p:stCondLst>
                                        </p:cTn>
                                        <p:tgtEl>
                                          <p:spTgt spid="28"/>
                                        </p:tgtEl>
                                        <p:attrNameLst>
                                          <p:attrName>ppt_x</p:attrName>
                                        </p:attrNameLst>
                                      </p:cBhvr>
                                    </p:anim>
                                    <p:anim from="(-#ppt_h/2)" to="(#ppt_y)" calcmode="lin" valueType="num">
                                      <p:cBhvr>
                                        <p:cTn id="23" dur="1000" fill="hold">
                                          <p:stCondLst>
                                            <p:cond delay="0"/>
                                          </p:stCondLst>
                                        </p:cTn>
                                        <p:tgtEl>
                                          <p:spTgt spid="28"/>
                                        </p:tgtEl>
                                        <p:attrNameLst>
                                          <p:attrName>ppt_y</p:attrName>
                                        </p:attrNameLst>
                                      </p:cBhvr>
                                    </p:anim>
                                    <p:animRot by="21600000">
                                      <p:cBhvr>
                                        <p:cTn id="24" dur="1000" fill="hold">
                                          <p:stCondLst>
                                            <p:cond delay="0"/>
                                          </p:stCondLst>
                                        </p:cTn>
                                        <p:tgtEl>
                                          <p:spTgt spid="28"/>
                                        </p:tgtEl>
                                        <p:attrNameLst>
                                          <p:attrName>r</p:attrName>
                                        </p:attrNameLst>
                                      </p:cBhvr>
                                    </p:animRot>
                                  </p:childTnLst>
                                </p:cTn>
                              </p:par>
                            </p:childTnLst>
                          </p:cTn>
                        </p:par>
                        <p:par>
                          <p:cTn id="25" fill="hold">
                            <p:stCondLst>
                              <p:cond delay="295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EFD40D15-AD02-46C6-84D8-611387D0ABA5}"/>
              </a:ext>
            </a:extLst>
          </p:cNvPr>
          <p:cNvGrpSpPr/>
          <p:nvPr/>
        </p:nvGrpSpPr>
        <p:grpSpPr>
          <a:xfrm flipH="1">
            <a:off x="1389743" y="1914544"/>
            <a:ext cx="4543370" cy="3923827"/>
            <a:chOff x="1535417" y="1526117"/>
            <a:chExt cx="5212200" cy="4503778"/>
          </a:xfrm>
        </p:grpSpPr>
        <p:sp>
          <p:nvSpPr>
            <p:cNvPr id="9" name="Rectangle 3">
              <a:extLst>
                <a:ext uri="{FF2B5EF4-FFF2-40B4-BE49-F238E27FC236}">
                  <a16:creationId xmlns:a16="http://schemas.microsoft.com/office/drawing/2014/main" id="{9B470025-0927-4156-A3C8-C532E701222B}"/>
                </a:ext>
              </a:extLst>
            </p:cNvPr>
            <p:cNvSpPr/>
            <p:nvPr/>
          </p:nvSpPr>
          <p:spPr>
            <a:xfrm>
              <a:off x="1535417" y="5140785"/>
              <a:ext cx="5212200" cy="889110"/>
            </a:xfrm>
            <a:prstGeom prst="rect">
              <a:avLst/>
            </a:prstGeom>
            <a:solidFill>
              <a:srgbClr val="EC926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0" name="Subtitle 2">
              <a:extLst>
                <a:ext uri="{FF2B5EF4-FFF2-40B4-BE49-F238E27FC236}">
                  <a16:creationId xmlns:a16="http://schemas.microsoft.com/office/drawing/2014/main" id="{40D6D7FD-C8A4-4241-AD84-27068EB89B92}"/>
                </a:ext>
              </a:extLst>
            </p:cNvPr>
            <p:cNvSpPr txBox="1"/>
            <p:nvPr/>
          </p:nvSpPr>
          <p:spPr>
            <a:xfrm>
              <a:off x="1678514" y="5255974"/>
              <a:ext cx="4911703" cy="64546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200" dirty="0">
                <a:solidFill>
                  <a:schemeClr val="bg1"/>
                </a:solidFill>
                <a:latin typeface="微软雅黑" pitchFamily="34" charset="-122"/>
                <a:ea typeface="微软雅黑" pitchFamily="34" charset="-122"/>
              </a:endParaRPr>
            </a:p>
          </p:txBody>
        </p:sp>
        <p:sp>
          <p:nvSpPr>
            <p:cNvPr id="11" name="Rectangle 3">
              <a:extLst>
                <a:ext uri="{FF2B5EF4-FFF2-40B4-BE49-F238E27FC236}">
                  <a16:creationId xmlns:a16="http://schemas.microsoft.com/office/drawing/2014/main" id="{7E8EBAD6-6FE7-4641-A688-EC0F8BE6EDCC}"/>
                </a:ext>
              </a:extLst>
            </p:cNvPr>
            <p:cNvSpPr/>
            <p:nvPr/>
          </p:nvSpPr>
          <p:spPr>
            <a:xfrm>
              <a:off x="1535417" y="1526117"/>
              <a:ext cx="5212200" cy="3584715"/>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grpSp>
      <p:grpSp>
        <p:nvGrpSpPr>
          <p:cNvPr id="12" name="Group 23">
            <a:extLst>
              <a:ext uri="{FF2B5EF4-FFF2-40B4-BE49-F238E27FC236}">
                <a16:creationId xmlns:a16="http://schemas.microsoft.com/office/drawing/2014/main" id="{5DCA8370-CA10-49FC-AE8D-836B61A4A1E4}"/>
              </a:ext>
            </a:extLst>
          </p:cNvPr>
          <p:cNvGrpSpPr/>
          <p:nvPr/>
        </p:nvGrpSpPr>
        <p:grpSpPr>
          <a:xfrm flipH="1">
            <a:off x="6475691" y="4307531"/>
            <a:ext cx="4382851" cy="1794194"/>
            <a:chOff x="8512415" y="2327889"/>
            <a:chExt cx="3256083" cy="1332933"/>
          </a:xfrm>
        </p:grpSpPr>
        <p:sp>
          <p:nvSpPr>
            <p:cNvPr id="13" name="TextBox 19">
              <a:extLst>
                <a:ext uri="{FF2B5EF4-FFF2-40B4-BE49-F238E27FC236}">
                  <a16:creationId xmlns:a16="http://schemas.microsoft.com/office/drawing/2014/main" id="{7877EAF1-9EAD-4707-A6C9-3BC95F18F582}"/>
                </a:ext>
              </a:extLst>
            </p:cNvPr>
            <p:cNvSpPr txBox="1"/>
            <p:nvPr/>
          </p:nvSpPr>
          <p:spPr>
            <a:xfrm>
              <a:off x="9509541" y="2327889"/>
              <a:ext cx="1280449" cy="297248"/>
            </a:xfrm>
            <a:prstGeom prst="rect">
              <a:avLst/>
            </a:prstGeom>
            <a:noFill/>
          </p:spPr>
          <p:txBody>
            <a:bodyPr wrap="none" rtlCol="0">
              <a:spAutoFit/>
            </a:bodyPr>
            <a:lstStyle/>
            <a:p>
              <a:pPr algn="ctr"/>
              <a:r>
                <a:rPr lang="zh-CN" alt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加入标题描述</a:t>
              </a:r>
              <a:endParaRPr lang="en-GB"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25">
              <a:extLst>
                <a:ext uri="{FF2B5EF4-FFF2-40B4-BE49-F238E27FC236}">
                  <a16:creationId xmlns:a16="http://schemas.microsoft.com/office/drawing/2014/main" id="{F93D5263-6260-4EB1-AB57-7C3EA74DDDAE}"/>
                </a:ext>
              </a:extLst>
            </p:cNvPr>
            <p:cNvSpPr/>
            <p:nvPr/>
          </p:nvSpPr>
          <p:spPr>
            <a:xfrm>
              <a:off x="8512415" y="2631889"/>
              <a:ext cx="3256083" cy="102893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15" name="Group 7">
            <a:extLst>
              <a:ext uri="{FF2B5EF4-FFF2-40B4-BE49-F238E27FC236}">
                <a16:creationId xmlns:a16="http://schemas.microsoft.com/office/drawing/2014/main" id="{16CE161D-E7FF-469D-A2FE-FF5D30FFE913}"/>
              </a:ext>
            </a:extLst>
          </p:cNvPr>
          <p:cNvGrpSpPr/>
          <p:nvPr/>
        </p:nvGrpSpPr>
        <p:grpSpPr>
          <a:xfrm flipH="1">
            <a:off x="6332720" y="1943573"/>
            <a:ext cx="4668792" cy="2177452"/>
            <a:chOff x="7845714" y="1736884"/>
            <a:chExt cx="3501814" cy="1942035"/>
          </a:xfrm>
        </p:grpSpPr>
        <p:grpSp>
          <p:nvGrpSpPr>
            <p:cNvPr id="16" name="Group 35">
              <a:extLst>
                <a:ext uri="{FF2B5EF4-FFF2-40B4-BE49-F238E27FC236}">
                  <a16:creationId xmlns:a16="http://schemas.microsoft.com/office/drawing/2014/main" id="{3C738AC7-24E2-449E-8DDA-2815B564722D}"/>
                </a:ext>
              </a:extLst>
            </p:cNvPr>
            <p:cNvGrpSpPr/>
            <p:nvPr/>
          </p:nvGrpSpPr>
          <p:grpSpPr>
            <a:xfrm>
              <a:off x="7845714" y="1736884"/>
              <a:ext cx="3501814" cy="1942035"/>
              <a:chOff x="7541909" y="1631854"/>
              <a:chExt cx="4046955" cy="1942035"/>
            </a:xfrm>
          </p:grpSpPr>
          <p:sp>
            <p:nvSpPr>
              <p:cNvPr id="18" name="Rectangle 29">
                <a:extLst>
                  <a:ext uri="{FF2B5EF4-FFF2-40B4-BE49-F238E27FC236}">
                    <a16:creationId xmlns:a16="http://schemas.microsoft.com/office/drawing/2014/main" id="{D272C1B3-1DB1-4302-A943-78802F1458BF}"/>
                  </a:ext>
                </a:extLst>
              </p:cNvPr>
              <p:cNvSpPr/>
              <p:nvPr/>
            </p:nvSpPr>
            <p:spPr>
              <a:xfrm>
                <a:off x="7541909" y="1631854"/>
                <a:ext cx="4046955" cy="1942035"/>
              </a:xfrm>
              <a:prstGeom prst="rect">
                <a:avLst/>
              </a:prstGeom>
              <a:noFill/>
              <a:ln w="28575">
                <a:solidFill>
                  <a:srgbClr val="EC9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33">
                <a:extLst>
                  <a:ext uri="{FF2B5EF4-FFF2-40B4-BE49-F238E27FC236}">
                    <a16:creationId xmlns:a16="http://schemas.microsoft.com/office/drawing/2014/main" id="{2D36FF59-D164-4DAC-98E9-41E1BFC7C428}"/>
                  </a:ext>
                </a:extLst>
              </p:cNvPr>
              <p:cNvSpPr/>
              <p:nvPr/>
            </p:nvSpPr>
            <p:spPr>
              <a:xfrm>
                <a:off x="7541909" y="1631854"/>
                <a:ext cx="4046955" cy="435299"/>
              </a:xfrm>
              <a:prstGeom prst="rect">
                <a:avLst/>
              </a:prstGeom>
              <a:solidFill>
                <a:srgbClr val="EC9262"/>
              </a:solidFill>
              <a:ln>
                <a:solidFill>
                  <a:srgbClr val="EC9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加入标题描述</a:t>
                </a:r>
                <a:endParaRPr lang="en-GB"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Rectangle 34">
              <a:extLst>
                <a:ext uri="{FF2B5EF4-FFF2-40B4-BE49-F238E27FC236}">
                  <a16:creationId xmlns:a16="http://schemas.microsoft.com/office/drawing/2014/main" id="{773F38D9-9B34-40DF-83BE-3559F8A5371E}"/>
                </a:ext>
              </a:extLst>
            </p:cNvPr>
            <p:cNvSpPr/>
            <p:nvPr/>
          </p:nvSpPr>
          <p:spPr>
            <a:xfrm>
              <a:off x="8039405" y="2409023"/>
              <a:ext cx="3133230" cy="1235255"/>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8486574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strVal val="#ppt_x"/>
                                          </p:val>
                                        </p:tav>
                                        <p:tav tm="100000">
                                          <p:val>
                                            <p:strVal val="#ppt_x"/>
                                          </p:val>
                                        </p:tav>
                                      </p:tavLst>
                                    </p:anim>
                                    <p:anim calcmode="lin" valueType="num">
                                      <p:cBhvr>
                                        <p:cTn id="18" dur="50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EF5D9BE9-36F1-4852-B9A2-CE586EE1F986}"/>
              </a:ext>
            </a:extLst>
          </p:cNvPr>
          <p:cNvGrpSpPr/>
          <p:nvPr/>
        </p:nvGrpSpPr>
        <p:grpSpPr>
          <a:xfrm>
            <a:off x="1040313" y="1947658"/>
            <a:ext cx="5314553" cy="4286258"/>
            <a:chOff x="1668963" y="2151766"/>
            <a:chExt cx="5314553" cy="4286258"/>
          </a:xfrm>
          <a:solidFill>
            <a:srgbClr val="EC9262"/>
          </a:solidFill>
        </p:grpSpPr>
        <p:grpSp>
          <p:nvGrpSpPr>
            <p:cNvPr id="9" name="组合 8">
              <a:extLst>
                <a:ext uri="{FF2B5EF4-FFF2-40B4-BE49-F238E27FC236}">
                  <a16:creationId xmlns:a16="http://schemas.microsoft.com/office/drawing/2014/main" id="{1358D14D-C321-451F-B5B2-823635B06888}"/>
                </a:ext>
              </a:extLst>
            </p:cNvPr>
            <p:cNvGrpSpPr/>
            <p:nvPr/>
          </p:nvGrpSpPr>
          <p:grpSpPr>
            <a:xfrm flipH="1">
              <a:off x="1668963" y="2151766"/>
              <a:ext cx="5314553" cy="4286258"/>
              <a:chOff x="1782077" y="1578068"/>
              <a:chExt cx="3947211" cy="3183480"/>
            </a:xfrm>
            <a:grpFill/>
          </p:grpSpPr>
          <p:sp>
            <p:nvSpPr>
              <p:cNvPr id="12" name="Freeform 5">
                <a:extLst>
                  <a:ext uri="{FF2B5EF4-FFF2-40B4-BE49-F238E27FC236}">
                    <a16:creationId xmlns:a16="http://schemas.microsoft.com/office/drawing/2014/main" id="{31215B93-628A-4541-8B39-74ABC5415FD9}"/>
                  </a:ext>
                </a:extLst>
              </p:cNvPr>
              <p:cNvSpPr>
                <a:spLocks/>
              </p:cNvSpPr>
              <p:nvPr/>
            </p:nvSpPr>
            <p:spPr bwMode="auto">
              <a:xfrm>
                <a:off x="3186112"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13" name="Group 5">
                <a:extLst>
                  <a:ext uri="{FF2B5EF4-FFF2-40B4-BE49-F238E27FC236}">
                    <a16:creationId xmlns:a16="http://schemas.microsoft.com/office/drawing/2014/main" id="{728188BD-0E47-4E4B-B973-5452E8F2C9AA}"/>
                  </a:ext>
                </a:extLst>
              </p:cNvPr>
              <p:cNvGrpSpPr/>
              <p:nvPr/>
            </p:nvGrpSpPr>
            <p:grpSpPr>
              <a:xfrm>
                <a:off x="3313112" y="3231686"/>
                <a:ext cx="293688" cy="1100602"/>
                <a:chOff x="3313112" y="3231686"/>
                <a:chExt cx="293688" cy="1100602"/>
              </a:xfrm>
              <a:grpFill/>
            </p:grpSpPr>
            <p:sp>
              <p:nvSpPr>
                <p:cNvPr id="28" name="Oval 6">
                  <a:extLst>
                    <a:ext uri="{FF2B5EF4-FFF2-40B4-BE49-F238E27FC236}">
                      <a16:creationId xmlns:a16="http://schemas.microsoft.com/office/drawing/2014/main" id="{A451DDAA-F560-48BB-B4D1-84C515EBFA81}"/>
                    </a:ext>
                  </a:extLst>
                </p:cNvPr>
                <p:cNvSpPr>
                  <a:spLocks noChangeArrowheads="1"/>
                </p:cNvSpPr>
                <p:nvPr/>
              </p:nvSpPr>
              <p:spPr bwMode="auto">
                <a:xfrm>
                  <a:off x="3313112" y="4046538"/>
                  <a:ext cx="293688" cy="285750"/>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9" name="Rectangle 7">
                  <a:extLst>
                    <a:ext uri="{FF2B5EF4-FFF2-40B4-BE49-F238E27FC236}">
                      <a16:creationId xmlns:a16="http://schemas.microsoft.com/office/drawing/2014/main" id="{9AB44253-2A05-46AA-A773-72E1D6DD6911}"/>
                    </a:ext>
                  </a:extLst>
                </p:cNvPr>
                <p:cNvSpPr>
                  <a:spLocks noChangeArrowheads="1"/>
                </p:cNvSpPr>
                <p:nvPr/>
              </p:nvSpPr>
              <p:spPr bwMode="auto">
                <a:xfrm>
                  <a:off x="3409664" y="3231686"/>
                  <a:ext cx="100584" cy="876764"/>
                </a:xfrm>
                <a:prstGeom prst="rect">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
            <p:nvSpPr>
              <p:cNvPr id="14" name="Freeform 28">
                <a:extLst>
                  <a:ext uri="{FF2B5EF4-FFF2-40B4-BE49-F238E27FC236}">
                    <a16:creationId xmlns:a16="http://schemas.microsoft.com/office/drawing/2014/main" id="{EB2956AC-0A23-4D40-968C-E4DD0CBF7B90}"/>
                  </a:ext>
                </a:extLst>
              </p:cNvPr>
              <p:cNvSpPr>
                <a:spLocks/>
              </p:cNvSpPr>
              <p:nvPr/>
            </p:nvSpPr>
            <p:spPr bwMode="auto">
              <a:xfrm rot="5400000">
                <a:off x="3787687"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5" name="Text Box 7">
                <a:extLst>
                  <a:ext uri="{FF2B5EF4-FFF2-40B4-BE49-F238E27FC236}">
                    <a16:creationId xmlns:a16="http://schemas.microsoft.com/office/drawing/2014/main" id="{011E65EB-1C0C-454E-9C8A-8B6258C8F551}"/>
                  </a:ext>
                </a:extLst>
              </p:cNvPr>
              <p:cNvSpPr txBox="1">
                <a:spLocks noChangeArrowheads="1"/>
              </p:cNvSpPr>
              <p:nvPr/>
            </p:nvSpPr>
            <p:spPr bwMode="auto">
              <a:xfrm>
                <a:off x="3908033" y="2832518"/>
                <a:ext cx="386461" cy="262880"/>
              </a:xfrm>
              <a:prstGeom prst="rect">
                <a:avLst/>
              </a:prstGeom>
              <a:grpFill/>
              <a:ln w="9525">
                <a:noFill/>
                <a:miter lim="800000"/>
                <a:headEnd/>
                <a:tailEnd/>
              </a:ln>
            </p:spPr>
            <p:txBody>
              <a:bodyPr wrap="none" lIns="45720" tIns="22860" rIns="45720" bIns="22860">
                <a:spAutoFit/>
              </a:bodyPr>
              <a:lstStyle/>
              <a:p>
                <a:pPr algn="ctr" defTabSz="1088232"/>
                <a:r>
                  <a:rPr lang="en-CA" sz="2000" spc="-150" dirty="0">
                    <a:solidFill>
                      <a:schemeClr val="bg1"/>
                    </a:solidFill>
                    <a:latin typeface="Open Sans Light" pitchFamily="34" charset="0"/>
                    <a:ea typeface="Open Sans Light" pitchFamily="34" charset="0"/>
                    <a:cs typeface="Open Sans Light" pitchFamily="34" charset="0"/>
                  </a:rPr>
                  <a:t>35%</a:t>
                </a:r>
              </a:p>
            </p:txBody>
          </p:sp>
          <p:sp>
            <p:nvSpPr>
              <p:cNvPr id="16" name="Text Box 7">
                <a:extLst>
                  <a:ext uri="{FF2B5EF4-FFF2-40B4-BE49-F238E27FC236}">
                    <a16:creationId xmlns:a16="http://schemas.microsoft.com/office/drawing/2014/main" id="{B986B9B9-008D-473D-8FD9-1CD58943C853}"/>
                  </a:ext>
                </a:extLst>
              </p:cNvPr>
              <p:cNvSpPr txBox="1">
                <a:spLocks noChangeArrowheads="1"/>
              </p:cNvSpPr>
              <p:nvPr/>
            </p:nvSpPr>
            <p:spPr bwMode="auto">
              <a:xfrm>
                <a:off x="3268511" y="4521528"/>
                <a:ext cx="382890" cy="240020"/>
              </a:xfrm>
              <a:prstGeom prst="rect">
                <a:avLst/>
              </a:prstGeom>
              <a:noFill/>
              <a:ln w="9525">
                <a:noFill/>
                <a:miter lim="800000"/>
                <a:headEnd/>
                <a:tailEnd/>
              </a:ln>
            </p:spPr>
            <p:txBody>
              <a:bodyPr wrap="none" lIns="45720" tIns="22860" rIns="45720" bIns="22860">
                <a:spAutoFit/>
              </a:bodyPr>
              <a:lstStyle/>
              <a:p>
                <a:pPr algn="ctr" defTabSz="1088232"/>
                <a:r>
                  <a:rPr lang="en-CA" spc="-150" dirty="0">
                    <a:solidFill>
                      <a:schemeClr val="bg1">
                        <a:lumMod val="50000"/>
                      </a:schemeClr>
                    </a:solidFill>
                    <a:latin typeface="Open Sans Light" pitchFamily="34" charset="0"/>
                    <a:ea typeface="Open Sans Light" pitchFamily="34" charset="0"/>
                    <a:cs typeface="Open Sans Light" pitchFamily="34" charset="0"/>
                  </a:rPr>
                  <a:t>2018</a:t>
                </a:r>
              </a:p>
            </p:txBody>
          </p:sp>
          <p:sp>
            <p:nvSpPr>
              <p:cNvPr id="17" name="Freeform 5">
                <a:extLst>
                  <a:ext uri="{FF2B5EF4-FFF2-40B4-BE49-F238E27FC236}">
                    <a16:creationId xmlns:a16="http://schemas.microsoft.com/office/drawing/2014/main" id="{CB2784FC-A387-40B4-A9DB-DE5C45DE71FC}"/>
                  </a:ext>
                </a:extLst>
              </p:cNvPr>
              <p:cNvSpPr>
                <a:spLocks/>
              </p:cNvSpPr>
              <p:nvPr/>
            </p:nvSpPr>
            <p:spPr bwMode="auto">
              <a:xfrm>
                <a:off x="4572000"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18" name="Group 6">
                <a:extLst>
                  <a:ext uri="{FF2B5EF4-FFF2-40B4-BE49-F238E27FC236}">
                    <a16:creationId xmlns:a16="http://schemas.microsoft.com/office/drawing/2014/main" id="{5B5759B6-E7F2-47D5-A87A-42259B331F36}"/>
                  </a:ext>
                </a:extLst>
              </p:cNvPr>
              <p:cNvGrpSpPr/>
              <p:nvPr/>
            </p:nvGrpSpPr>
            <p:grpSpPr>
              <a:xfrm>
                <a:off x="4699000" y="1811338"/>
                <a:ext cx="293688" cy="2520950"/>
                <a:chOff x="4699000" y="1811338"/>
                <a:chExt cx="293688" cy="2520950"/>
              </a:xfrm>
              <a:grpFill/>
            </p:grpSpPr>
            <p:sp>
              <p:nvSpPr>
                <p:cNvPr id="26" name="Oval 6">
                  <a:extLst>
                    <a:ext uri="{FF2B5EF4-FFF2-40B4-BE49-F238E27FC236}">
                      <a16:creationId xmlns:a16="http://schemas.microsoft.com/office/drawing/2014/main" id="{F26570E8-6D67-49AD-9566-99C57D6F6326}"/>
                    </a:ext>
                  </a:extLst>
                </p:cNvPr>
                <p:cNvSpPr>
                  <a:spLocks noChangeArrowheads="1"/>
                </p:cNvSpPr>
                <p:nvPr/>
              </p:nvSpPr>
              <p:spPr bwMode="auto">
                <a:xfrm>
                  <a:off x="4699000" y="4046538"/>
                  <a:ext cx="293688" cy="285750"/>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7" name="Rectangle 7">
                  <a:extLst>
                    <a:ext uri="{FF2B5EF4-FFF2-40B4-BE49-F238E27FC236}">
                      <a16:creationId xmlns:a16="http://schemas.microsoft.com/office/drawing/2014/main" id="{2ABDCF45-B572-4BA4-A57F-3724385C6146}"/>
                    </a:ext>
                  </a:extLst>
                </p:cNvPr>
                <p:cNvSpPr>
                  <a:spLocks noChangeArrowheads="1"/>
                </p:cNvSpPr>
                <p:nvPr/>
              </p:nvSpPr>
              <p:spPr bwMode="auto">
                <a:xfrm>
                  <a:off x="4795552" y="1811338"/>
                  <a:ext cx="100584" cy="2297112"/>
                </a:xfrm>
                <a:prstGeom prst="rect">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
            <p:nvSpPr>
              <p:cNvPr id="19" name="Freeform 28">
                <a:extLst>
                  <a:ext uri="{FF2B5EF4-FFF2-40B4-BE49-F238E27FC236}">
                    <a16:creationId xmlns:a16="http://schemas.microsoft.com/office/drawing/2014/main" id="{4173C315-543C-43C3-BCD0-C680B5B1A205}"/>
                  </a:ext>
                </a:extLst>
              </p:cNvPr>
              <p:cNvSpPr>
                <a:spLocks/>
              </p:cNvSpPr>
              <p:nvPr/>
            </p:nvSpPr>
            <p:spPr bwMode="auto">
              <a:xfrm rot="5400000">
                <a:off x="5173575"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0" name="Text Box 7">
                <a:extLst>
                  <a:ext uri="{FF2B5EF4-FFF2-40B4-BE49-F238E27FC236}">
                    <a16:creationId xmlns:a16="http://schemas.microsoft.com/office/drawing/2014/main" id="{C479A658-4DEC-4320-9370-61F82F6D356E}"/>
                  </a:ext>
                </a:extLst>
              </p:cNvPr>
              <p:cNvSpPr txBox="1">
                <a:spLocks noChangeArrowheads="1"/>
              </p:cNvSpPr>
              <p:nvPr/>
            </p:nvSpPr>
            <p:spPr bwMode="auto">
              <a:xfrm>
                <a:off x="5293920" y="2832518"/>
                <a:ext cx="386461" cy="262880"/>
              </a:xfrm>
              <a:prstGeom prst="rect">
                <a:avLst/>
              </a:prstGeom>
              <a:grpFill/>
              <a:ln w="9525">
                <a:noFill/>
                <a:miter lim="800000"/>
                <a:headEnd/>
                <a:tailEnd/>
              </a:ln>
            </p:spPr>
            <p:txBody>
              <a:bodyPr wrap="none" lIns="45720" tIns="22860" rIns="45720" bIns="22860">
                <a:spAutoFit/>
              </a:bodyPr>
              <a:lstStyle/>
              <a:p>
                <a:pPr algn="ctr" defTabSz="1088232"/>
                <a:r>
                  <a:rPr lang="en-CA" sz="2000" spc="-150">
                    <a:solidFill>
                      <a:schemeClr val="bg1"/>
                    </a:solidFill>
                    <a:latin typeface="Open Sans Light" pitchFamily="34" charset="0"/>
                    <a:ea typeface="Open Sans Light" pitchFamily="34" charset="0"/>
                    <a:cs typeface="Open Sans Light" pitchFamily="34" charset="0"/>
                  </a:rPr>
                  <a:t>92%</a:t>
                </a:r>
              </a:p>
            </p:txBody>
          </p:sp>
          <p:sp>
            <p:nvSpPr>
              <p:cNvPr id="21" name="Text Box 7">
                <a:extLst>
                  <a:ext uri="{FF2B5EF4-FFF2-40B4-BE49-F238E27FC236}">
                    <a16:creationId xmlns:a16="http://schemas.microsoft.com/office/drawing/2014/main" id="{34F7E679-CA0E-489A-A4FA-78AA511CE3D1}"/>
                  </a:ext>
                </a:extLst>
              </p:cNvPr>
              <p:cNvSpPr txBox="1">
                <a:spLocks noChangeArrowheads="1"/>
              </p:cNvSpPr>
              <p:nvPr/>
            </p:nvSpPr>
            <p:spPr bwMode="auto">
              <a:xfrm>
                <a:off x="4654399" y="4521528"/>
                <a:ext cx="382890" cy="240020"/>
              </a:xfrm>
              <a:prstGeom prst="rect">
                <a:avLst/>
              </a:prstGeom>
              <a:noFill/>
              <a:ln w="9525">
                <a:noFill/>
                <a:miter lim="800000"/>
                <a:headEnd/>
                <a:tailEnd/>
              </a:ln>
            </p:spPr>
            <p:txBody>
              <a:bodyPr wrap="none" lIns="45720" tIns="22860" rIns="45720" bIns="22860">
                <a:spAutoFit/>
              </a:bodyPr>
              <a:lstStyle/>
              <a:p>
                <a:pPr algn="ctr" defTabSz="1088232"/>
                <a:r>
                  <a:rPr lang="en-CA" spc="-150" dirty="0">
                    <a:solidFill>
                      <a:schemeClr val="bg1">
                        <a:lumMod val="50000"/>
                      </a:schemeClr>
                    </a:solidFill>
                    <a:latin typeface="Open Sans Light" pitchFamily="34" charset="0"/>
                    <a:ea typeface="Open Sans Light" pitchFamily="34" charset="0"/>
                    <a:cs typeface="Open Sans Light" pitchFamily="34" charset="0"/>
                  </a:rPr>
                  <a:t>2017</a:t>
                </a:r>
              </a:p>
            </p:txBody>
          </p:sp>
          <p:sp>
            <p:nvSpPr>
              <p:cNvPr id="22" name="Freeform 5">
                <a:extLst>
                  <a:ext uri="{FF2B5EF4-FFF2-40B4-BE49-F238E27FC236}">
                    <a16:creationId xmlns:a16="http://schemas.microsoft.com/office/drawing/2014/main" id="{D511A78F-FBA5-44EE-B4D4-2872DFE9F4CE}"/>
                  </a:ext>
                </a:extLst>
              </p:cNvPr>
              <p:cNvSpPr>
                <a:spLocks/>
              </p:cNvSpPr>
              <p:nvPr/>
            </p:nvSpPr>
            <p:spPr bwMode="auto">
              <a:xfrm>
                <a:off x="1782077" y="1578068"/>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3" name="Freeform 28">
                <a:extLst>
                  <a:ext uri="{FF2B5EF4-FFF2-40B4-BE49-F238E27FC236}">
                    <a16:creationId xmlns:a16="http://schemas.microsoft.com/office/drawing/2014/main" id="{D2CE2D9D-3C50-441F-8930-D7B978986B36}"/>
                  </a:ext>
                </a:extLst>
              </p:cNvPr>
              <p:cNvSpPr>
                <a:spLocks/>
              </p:cNvSpPr>
              <p:nvPr/>
            </p:nvSpPr>
            <p:spPr bwMode="auto">
              <a:xfrm rot="5400000">
                <a:off x="2383651" y="2672891"/>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4" name="Text Box 7">
                <a:extLst>
                  <a:ext uri="{FF2B5EF4-FFF2-40B4-BE49-F238E27FC236}">
                    <a16:creationId xmlns:a16="http://schemas.microsoft.com/office/drawing/2014/main" id="{FE9E62A4-D407-4CB7-B53D-430366042E6B}"/>
                  </a:ext>
                </a:extLst>
              </p:cNvPr>
              <p:cNvSpPr txBox="1">
                <a:spLocks noChangeArrowheads="1"/>
              </p:cNvSpPr>
              <p:nvPr/>
            </p:nvSpPr>
            <p:spPr bwMode="auto">
              <a:xfrm>
                <a:off x="2503998" y="2829437"/>
                <a:ext cx="386462" cy="262880"/>
              </a:xfrm>
              <a:prstGeom prst="rect">
                <a:avLst/>
              </a:prstGeom>
              <a:grpFill/>
              <a:ln w="9525">
                <a:noFill/>
                <a:miter lim="800000"/>
                <a:headEnd/>
                <a:tailEnd/>
              </a:ln>
            </p:spPr>
            <p:txBody>
              <a:bodyPr wrap="none" lIns="45720" tIns="22860" rIns="45720" bIns="22860">
                <a:spAutoFit/>
              </a:bodyPr>
              <a:lstStyle/>
              <a:p>
                <a:pPr algn="ctr" defTabSz="1088232"/>
                <a:r>
                  <a:rPr lang="en-CA" sz="2000" spc="-150" dirty="0">
                    <a:solidFill>
                      <a:schemeClr val="bg1"/>
                    </a:solidFill>
                    <a:latin typeface="Open Sans Light" pitchFamily="34" charset="0"/>
                    <a:ea typeface="Open Sans Light" pitchFamily="34" charset="0"/>
                    <a:cs typeface="Open Sans Light" pitchFamily="34" charset="0"/>
                  </a:rPr>
                  <a:t>50%</a:t>
                </a:r>
              </a:p>
            </p:txBody>
          </p:sp>
          <p:sp>
            <p:nvSpPr>
              <p:cNvPr id="25" name="Text Box 7">
                <a:extLst>
                  <a:ext uri="{FF2B5EF4-FFF2-40B4-BE49-F238E27FC236}">
                    <a16:creationId xmlns:a16="http://schemas.microsoft.com/office/drawing/2014/main" id="{54FE0EB8-6A14-477F-9E46-105A67B07E23}"/>
                  </a:ext>
                </a:extLst>
              </p:cNvPr>
              <p:cNvSpPr txBox="1">
                <a:spLocks noChangeArrowheads="1"/>
              </p:cNvSpPr>
              <p:nvPr/>
            </p:nvSpPr>
            <p:spPr bwMode="auto">
              <a:xfrm>
                <a:off x="1864475" y="4518447"/>
                <a:ext cx="382890" cy="240020"/>
              </a:xfrm>
              <a:prstGeom prst="rect">
                <a:avLst/>
              </a:prstGeom>
              <a:noFill/>
              <a:ln w="9525">
                <a:noFill/>
                <a:miter lim="800000"/>
                <a:headEnd/>
                <a:tailEnd/>
              </a:ln>
            </p:spPr>
            <p:txBody>
              <a:bodyPr wrap="none" lIns="45720" tIns="22860" rIns="45720" bIns="22860">
                <a:spAutoFit/>
              </a:bodyPr>
              <a:lstStyle/>
              <a:p>
                <a:pPr algn="ctr" defTabSz="1088232"/>
                <a:r>
                  <a:rPr lang="en-CA" spc="-150" dirty="0">
                    <a:solidFill>
                      <a:schemeClr val="bg1">
                        <a:lumMod val="50000"/>
                      </a:schemeClr>
                    </a:solidFill>
                    <a:latin typeface="Open Sans Light" pitchFamily="34" charset="0"/>
                    <a:ea typeface="Open Sans Light" pitchFamily="34" charset="0"/>
                    <a:cs typeface="Open Sans Light" pitchFamily="34" charset="0"/>
                  </a:rPr>
                  <a:t>2019</a:t>
                </a:r>
              </a:p>
            </p:txBody>
          </p:sp>
        </p:grpSp>
        <p:sp>
          <p:nvSpPr>
            <p:cNvPr id="10" name="Oval 6">
              <a:extLst>
                <a:ext uri="{FF2B5EF4-FFF2-40B4-BE49-F238E27FC236}">
                  <a16:creationId xmlns:a16="http://schemas.microsoft.com/office/drawing/2014/main" id="{B943CDB4-FD40-4CC9-8ED1-802505E53FAD}"/>
                </a:ext>
              </a:extLst>
            </p:cNvPr>
            <p:cNvSpPr>
              <a:spLocks noChangeArrowheads="1"/>
            </p:cNvSpPr>
            <p:nvPr/>
          </p:nvSpPr>
          <p:spPr bwMode="auto">
            <a:xfrm flipH="1">
              <a:off x="6427321" y="5475329"/>
              <a:ext cx="395424" cy="38473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1" name="Rectangle 7">
              <a:extLst>
                <a:ext uri="{FF2B5EF4-FFF2-40B4-BE49-F238E27FC236}">
                  <a16:creationId xmlns:a16="http://schemas.microsoft.com/office/drawing/2014/main" id="{2D55D61B-09F6-4E1C-9497-43264A2B10CD}"/>
                </a:ext>
              </a:extLst>
            </p:cNvPr>
            <p:cNvSpPr>
              <a:spLocks noChangeArrowheads="1"/>
            </p:cNvSpPr>
            <p:nvPr/>
          </p:nvSpPr>
          <p:spPr bwMode="auto">
            <a:xfrm flipH="1">
              <a:off x="6572780" y="3984171"/>
              <a:ext cx="119965" cy="1574517"/>
            </a:xfrm>
            <a:prstGeom prst="rect">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30" name="组合 29">
            <a:extLst>
              <a:ext uri="{FF2B5EF4-FFF2-40B4-BE49-F238E27FC236}">
                <a16:creationId xmlns:a16="http://schemas.microsoft.com/office/drawing/2014/main" id="{B67684DD-B463-4B21-AB95-4067BB84FBC6}"/>
              </a:ext>
            </a:extLst>
          </p:cNvPr>
          <p:cNvGrpSpPr/>
          <p:nvPr/>
        </p:nvGrpSpPr>
        <p:grpSpPr>
          <a:xfrm>
            <a:off x="7182432" y="1999587"/>
            <a:ext cx="4081740" cy="3816324"/>
            <a:chOff x="6459260" y="1628712"/>
            <a:chExt cx="5022149" cy="4695583"/>
          </a:xfrm>
        </p:grpSpPr>
        <p:sp>
          <p:nvSpPr>
            <p:cNvPr id="31" name="矩形 83">
              <a:extLst>
                <a:ext uri="{FF2B5EF4-FFF2-40B4-BE49-F238E27FC236}">
                  <a16:creationId xmlns:a16="http://schemas.microsoft.com/office/drawing/2014/main" id="{602C9019-40AC-4EBF-B3D1-1A1D0FCEB822}"/>
                </a:ext>
              </a:extLst>
            </p:cNvPr>
            <p:cNvSpPr>
              <a:spLocks noChangeArrowheads="1"/>
            </p:cNvSpPr>
            <p:nvPr/>
          </p:nvSpPr>
          <p:spPr bwMode="auto">
            <a:xfrm>
              <a:off x="6520226" y="1720171"/>
              <a:ext cx="4863138" cy="4536836"/>
            </a:xfrm>
            <a:prstGeom prst="rect">
              <a:avLst/>
            </a:prstGeom>
            <a:noFill/>
            <a:ln w="9525" cmpd="sng">
              <a:solidFill>
                <a:srgbClr val="EC9262"/>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32" name="TextBox 84">
              <a:extLst>
                <a:ext uri="{FF2B5EF4-FFF2-40B4-BE49-F238E27FC236}">
                  <a16:creationId xmlns:a16="http://schemas.microsoft.com/office/drawing/2014/main" id="{BF753862-894F-412D-88D2-7EBC4C8B4977}"/>
                </a:ext>
              </a:extLst>
            </p:cNvPr>
            <p:cNvSpPr txBox="1">
              <a:spLocks noChangeArrowheads="1"/>
            </p:cNvSpPr>
            <p:nvPr/>
          </p:nvSpPr>
          <p:spPr bwMode="auto">
            <a:xfrm>
              <a:off x="6901841" y="2005480"/>
              <a:ext cx="4099907" cy="382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4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4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sp>
          <p:nvSpPr>
            <p:cNvPr id="33" name="Freeform 12">
              <a:extLst>
                <a:ext uri="{FF2B5EF4-FFF2-40B4-BE49-F238E27FC236}">
                  <a16:creationId xmlns:a16="http://schemas.microsoft.com/office/drawing/2014/main" id="{30EBC8F5-C9E2-43C7-A988-5FFD407460FC}"/>
                </a:ext>
              </a:extLst>
            </p:cNvPr>
            <p:cNvSpPr>
              <a:spLocks/>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C926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ysClr val="windowText" lastClr="000000"/>
                </a:solidFill>
                <a:effectLst/>
                <a:uLnTx/>
                <a:uFillTx/>
              </a:endParaRPr>
            </a:p>
          </p:txBody>
        </p:sp>
        <p:sp>
          <p:nvSpPr>
            <p:cNvPr id="34" name="Freeform 12">
              <a:extLst>
                <a:ext uri="{FF2B5EF4-FFF2-40B4-BE49-F238E27FC236}">
                  <a16:creationId xmlns:a16="http://schemas.microsoft.com/office/drawing/2014/main" id="{EAAEC87E-0B83-4201-805E-B8168192BDE2}"/>
                </a:ext>
              </a:extLst>
            </p:cNvPr>
            <p:cNvSpPr>
              <a:spLocks/>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C926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78538051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anim calcmode="lin" valueType="num">
                                      <p:cBhvr>
                                        <p:cTn id="18" dur="500" fill="hold"/>
                                        <p:tgtEl>
                                          <p:spTgt spid="30"/>
                                        </p:tgtEl>
                                        <p:attrNameLst>
                                          <p:attrName>ppt_x</p:attrName>
                                        </p:attrNameLst>
                                      </p:cBhvr>
                                      <p:tavLst>
                                        <p:tav tm="0">
                                          <p:val>
                                            <p:strVal val="#ppt_x"/>
                                          </p:val>
                                        </p:tav>
                                        <p:tav tm="100000">
                                          <p:val>
                                            <p:strVal val="#ppt_x"/>
                                          </p:val>
                                        </p:tav>
                                      </p:tavLst>
                                    </p:anim>
                                    <p:anim calcmode="lin" valueType="num">
                                      <p:cBhvr>
                                        <p:cTn id="19"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B7AAC9D5-40D9-44D7-81B3-E4C6CDBE1E9D}"/>
              </a:ext>
            </a:extLst>
          </p:cNvPr>
          <p:cNvGrpSpPr/>
          <p:nvPr/>
        </p:nvGrpSpPr>
        <p:grpSpPr>
          <a:xfrm>
            <a:off x="1370937" y="2185031"/>
            <a:ext cx="9572834" cy="3373046"/>
            <a:chOff x="1033407" y="-198661"/>
            <a:chExt cx="7079774" cy="2494601"/>
          </a:xfrm>
          <a:solidFill>
            <a:srgbClr val="EC9262"/>
          </a:solidFill>
        </p:grpSpPr>
        <p:grpSp>
          <p:nvGrpSpPr>
            <p:cNvPr id="9" name="组合 8">
              <a:extLst>
                <a:ext uri="{FF2B5EF4-FFF2-40B4-BE49-F238E27FC236}">
                  <a16:creationId xmlns:a16="http://schemas.microsoft.com/office/drawing/2014/main" id="{2AB0EB5B-7F8F-4418-AC75-6697A0D7340F}"/>
                </a:ext>
              </a:extLst>
            </p:cNvPr>
            <p:cNvGrpSpPr/>
            <p:nvPr/>
          </p:nvGrpSpPr>
          <p:grpSpPr>
            <a:xfrm>
              <a:off x="1033407" y="-198660"/>
              <a:ext cx="1675446" cy="2494600"/>
              <a:chOff x="778084" y="-969743"/>
              <a:chExt cx="1850186" cy="2751960"/>
            </a:xfrm>
            <a:grpFill/>
          </p:grpSpPr>
          <p:sp>
            <p:nvSpPr>
              <p:cNvPr id="28" name="任意多边形 28">
                <a:extLst>
                  <a:ext uri="{FF2B5EF4-FFF2-40B4-BE49-F238E27FC236}">
                    <a16:creationId xmlns:a16="http://schemas.microsoft.com/office/drawing/2014/main" id="{C7EAD56E-646F-4C38-84C8-E2D7EA5601F8}"/>
                  </a:ext>
                </a:extLst>
              </p:cNvPr>
              <p:cNvSpPr/>
              <p:nvPr/>
            </p:nvSpPr>
            <p:spPr>
              <a:xfrm rot="10800000">
                <a:off x="778084" y="-969743"/>
                <a:ext cx="1850186" cy="1880626"/>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9" name="椭圆 28">
                <a:extLst>
                  <a:ext uri="{FF2B5EF4-FFF2-40B4-BE49-F238E27FC236}">
                    <a16:creationId xmlns:a16="http://schemas.microsoft.com/office/drawing/2014/main" id="{633C0DC9-C3FD-45F7-B7A2-FB014FF79934}"/>
                  </a:ext>
                </a:extLst>
              </p:cNvPr>
              <p:cNvSpPr/>
              <p:nvPr/>
            </p:nvSpPr>
            <p:spPr>
              <a:xfrm>
                <a:off x="1403141" y="1182142"/>
                <a:ext cx="600075" cy="6000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Impact" pitchFamily="34" charset="0"/>
                </a:endParaRPr>
              </a:p>
            </p:txBody>
          </p:sp>
          <p:sp>
            <p:nvSpPr>
              <p:cNvPr id="30" name="文本框 11">
                <a:extLst>
                  <a:ext uri="{FF2B5EF4-FFF2-40B4-BE49-F238E27FC236}">
                    <a16:creationId xmlns:a16="http://schemas.microsoft.com/office/drawing/2014/main" id="{085F9D76-9DBA-462F-B567-020BD0F49E46}"/>
                  </a:ext>
                </a:extLst>
              </p:cNvPr>
              <p:cNvSpPr txBox="1"/>
              <p:nvPr/>
            </p:nvSpPr>
            <p:spPr>
              <a:xfrm>
                <a:off x="1304926" y="1222952"/>
                <a:ext cx="839367" cy="514372"/>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01</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31" name="文本框 64">
                <a:extLst>
                  <a:ext uri="{FF2B5EF4-FFF2-40B4-BE49-F238E27FC236}">
                    <a16:creationId xmlns:a16="http://schemas.microsoft.com/office/drawing/2014/main" id="{18F5A1E9-6D0E-4AF5-B1FC-0EC3EEA05F1C}"/>
                  </a:ext>
                </a:extLst>
              </p:cNvPr>
              <p:cNvSpPr txBox="1"/>
              <p:nvPr/>
            </p:nvSpPr>
            <p:spPr>
              <a:xfrm>
                <a:off x="1148007" y="-594454"/>
                <a:ext cx="1110344" cy="281190"/>
              </a:xfrm>
              <a:prstGeom prst="rect">
                <a:avLst/>
              </a:prstGeom>
              <a:grpFill/>
            </p:spPr>
            <p:txBody>
              <a:bodyPr wrap="square" lIns="68580" tIns="34290" rIns="68580" bIns="34290" rtlCol="0">
                <a:spAutoFit/>
              </a:bodyPr>
              <a:lstStyle/>
              <a:p>
                <a:pPr algn="ctr"/>
                <a:r>
                  <a:rPr lang="zh-CN" altLang="en-US" sz="1600" b="1" dirty="0">
                    <a:solidFill>
                      <a:schemeClr val="bg1"/>
                    </a:solidFill>
                    <a:latin typeface="微软雅黑" pitchFamily="34" charset="-122"/>
                    <a:ea typeface="微软雅黑" pitchFamily="34" charset="-122"/>
                  </a:rPr>
                  <a:t>添加标题</a:t>
                </a:r>
                <a:endParaRPr lang="zh-HK" altLang="en-US" sz="1600" b="1" dirty="0">
                  <a:solidFill>
                    <a:schemeClr val="bg1"/>
                  </a:solidFill>
                  <a:latin typeface="微软雅黑" pitchFamily="34" charset="-122"/>
                  <a:ea typeface="微软雅黑" pitchFamily="34" charset="-122"/>
                </a:endParaRPr>
              </a:p>
            </p:txBody>
          </p:sp>
          <p:sp>
            <p:nvSpPr>
              <p:cNvPr id="32" name="文本框 65">
                <a:extLst>
                  <a:ext uri="{FF2B5EF4-FFF2-40B4-BE49-F238E27FC236}">
                    <a16:creationId xmlns:a16="http://schemas.microsoft.com/office/drawing/2014/main" id="{645D0212-F36A-44FE-A1FE-995F62DAEFA5}"/>
                  </a:ext>
                </a:extLst>
              </p:cNvPr>
              <p:cNvSpPr txBox="1"/>
              <p:nvPr/>
            </p:nvSpPr>
            <p:spPr>
              <a:xfrm>
                <a:off x="1139623" y="-240635"/>
                <a:ext cx="1127111" cy="665254"/>
              </a:xfrm>
              <a:prstGeom prst="rect">
                <a:avLst/>
              </a:prstGeom>
              <a:grpFill/>
            </p:spPr>
            <p:txBody>
              <a:bodyPr wrap="square" lIns="68580" tIns="34290" rIns="68580" bIns="34290" rtlCol="0">
                <a:spAutoFit/>
              </a:bodyPr>
              <a:lstStyle/>
              <a:p>
                <a:pPr algn="ctr"/>
                <a:r>
                  <a:rPr lang="zh-CN" altLang="en-US" sz="1100" dirty="0">
                    <a:solidFill>
                      <a:schemeClr val="bg1"/>
                    </a:solidFill>
                    <a:latin typeface="微软雅黑" pitchFamily="34" charset="-122"/>
                    <a:ea typeface="微软雅黑" pitchFamily="34" charset="-122"/>
                  </a:rPr>
                  <a:t>完成模高和</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图高的作业</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争取尽快做</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好不能再拖</a:t>
                </a:r>
                <a:endParaRPr lang="zh-HK" altLang="en-US" sz="1100" dirty="0">
                  <a:solidFill>
                    <a:schemeClr val="bg1"/>
                  </a:solidFill>
                  <a:latin typeface="微软雅黑" pitchFamily="34" charset="-122"/>
                  <a:ea typeface="微软雅黑" pitchFamily="34" charset="-122"/>
                </a:endParaRPr>
              </a:p>
            </p:txBody>
          </p:sp>
        </p:grpSp>
        <p:grpSp>
          <p:nvGrpSpPr>
            <p:cNvPr id="10" name="组合 9">
              <a:extLst>
                <a:ext uri="{FF2B5EF4-FFF2-40B4-BE49-F238E27FC236}">
                  <a16:creationId xmlns:a16="http://schemas.microsoft.com/office/drawing/2014/main" id="{74C7C81C-1204-424E-A1AD-9C7D831B50EB}"/>
                </a:ext>
              </a:extLst>
            </p:cNvPr>
            <p:cNvGrpSpPr/>
            <p:nvPr/>
          </p:nvGrpSpPr>
          <p:grpSpPr>
            <a:xfrm>
              <a:off x="2837336" y="-198661"/>
              <a:ext cx="1675446" cy="2494601"/>
              <a:chOff x="2690633" y="-969744"/>
              <a:chExt cx="1850186" cy="2751961"/>
            </a:xfrm>
            <a:grpFill/>
          </p:grpSpPr>
          <p:sp>
            <p:nvSpPr>
              <p:cNvPr id="23" name="任意多边形 22">
                <a:extLst>
                  <a:ext uri="{FF2B5EF4-FFF2-40B4-BE49-F238E27FC236}">
                    <a16:creationId xmlns:a16="http://schemas.microsoft.com/office/drawing/2014/main" id="{231497B0-8690-4596-849A-C04575987264}"/>
                  </a:ext>
                </a:extLst>
              </p:cNvPr>
              <p:cNvSpPr/>
              <p:nvPr/>
            </p:nvSpPr>
            <p:spPr>
              <a:xfrm rot="10800000">
                <a:off x="2690633" y="-969744"/>
                <a:ext cx="1850186" cy="1880627"/>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4" name="椭圆 23">
                <a:extLst>
                  <a:ext uri="{FF2B5EF4-FFF2-40B4-BE49-F238E27FC236}">
                    <a16:creationId xmlns:a16="http://schemas.microsoft.com/office/drawing/2014/main" id="{0F5E927B-B5C7-40D9-AEC4-A3BDDC07E57B}"/>
                  </a:ext>
                </a:extLst>
              </p:cNvPr>
              <p:cNvSpPr/>
              <p:nvPr/>
            </p:nvSpPr>
            <p:spPr>
              <a:xfrm>
                <a:off x="3315689" y="1182142"/>
                <a:ext cx="600075" cy="6000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Impact" pitchFamily="34" charset="0"/>
                </a:endParaRPr>
              </a:p>
            </p:txBody>
          </p:sp>
          <p:sp>
            <p:nvSpPr>
              <p:cNvPr id="25" name="文本框 48">
                <a:extLst>
                  <a:ext uri="{FF2B5EF4-FFF2-40B4-BE49-F238E27FC236}">
                    <a16:creationId xmlns:a16="http://schemas.microsoft.com/office/drawing/2014/main" id="{5E8DF5DC-3434-4ABF-89A1-9C571D55AE10}"/>
                  </a:ext>
                </a:extLst>
              </p:cNvPr>
              <p:cNvSpPr txBox="1"/>
              <p:nvPr/>
            </p:nvSpPr>
            <p:spPr>
              <a:xfrm>
                <a:off x="3185327" y="1222952"/>
                <a:ext cx="894944" cy="514372"/>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02</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26" name="文本框 66">
                <a:extLst>
                  <a:ext uri="{FF2B5EF4-FFF2-40B4-BE49-F238E27FC236}">
                    <a16:creationId xmlns:a16="http://schemas.microsoft.com/office/drawing/2014/main" id="{F9954A9B-3555-4204-A12B-2EEF43509CCF}"/>
                  </a:ext>
                </a:extLst>
              </p:cNvPr>
              <p:cNvSpPr txBox="1"/>
              <p:nvPr/>
            </p:nvSpPr>
            <p:spPr>
              <a:xfrm>
                <a:off x="3060555" y="-594454"/>
                <a:ext cx="1110344" cy="281190"/>
              </a:xfrm>
              <a:prstGeom prst="rect">
                <a:avLst/>
              </a:prstGeom>
              <a:grpFill/>
            </p:spPr>
            <p:txBody>
              <a:bodyPr wrap="square" lIns="68580" tIns="34290" rIns="68580" bIns="34290" rtlCol="0">
                <a:spAutoFit/>
              </a:bodyPr>
              <a:lstStyle/>
              <a:p>
                <a:pPr algn="ctr"/>
                <a:r>
                  <a:rPr lang="zh-CN" altLang="en-US" sz="1600" b="1" dirty="0">
                    <a:solidFill>
                      <a:schemeClr val="bg1"/>
                    </a:solidFill>
                    <a:latin typeface="微软雅黑" pitchFamily="34" charset="-122"/>
                    <a:ea typeface="微软雅黑" pitchFamily="34" charset="-122"/>
                  </a:rPr>
                  <a:t>添加标题</a:t>
                </a:r>
                <a:endParaRPr lang="zh-HK" altLang="en-US" sz="1600" b="1" dirty="0">
                  <a:solidFill>
                    <a:schemeClr val="bg1"/>
                  </a:solidFill>
                  <a:latin typeface="微软雅黑" pitchFamily="34" charset="-122"/>
                  <a:ea typeface="微软雅黑" pitchFamily="34" charset="-122"/>
                </a:endParaRPr>
              </a:p>
            </p:txBody>
          </p:sp>
          <p:sp>
            <p:nvSpPr>
              <p:cNvPr id="27" name="文本框 67">
                <a:extLst>
                  <a:ext uri="{FF2B5EF4-FFF2-40B4-BE49-F238E27FC236}">
                    <a16:creationId xmlns:a16="http://schemas.microsoft.com/office/drawing/2014/main" id="{E6FA2E1C-84A8-47FF-9984-4A01923C1346}"/>
                  </a:ext>
                </a:extLst>
              </p:cNvPr>
              <p:cNvSpPr txBox="1"/>
              <p:nvPr/>
            </p:nvSpPr>
            <p:spPr>
              <a:xfrm>
                <a:off x="2955048" y="-240635"/>
                <a:ext cx="1321356" cy="665254"/>
              </a:xfrm>
              <a:prstGeom prst="rect">
                <a:avLst/>
              </a:prstGeom>
              <a:grpFill/>
            </p:spPr>
            <p:txBody>
              <a:bodyPr wrap="square" lIns="68580" tIns="34290" rIns="68580" bIns="34290" rtlCol="0">
                <a:spAutoFit/>
              </a:bodyPr>
              <a:lstStyle/>
              <a:p>
                <a:pPr algn="ctr"/>
                <a:r>
                  <a:rPr lang="zh-CN" altLang="en-US" sz="1100" dirty="0">
                    <a:solidFill>
                      <a:schemeClr val="bg1"/>
                    </a:solidFill>
                    <a:latin typeface="微软雅黑" pitchFamily="34" charset="-122"/>
                    <a:ea typeface="微软雅黑" pitchFamily="34" charset="-122"/>
                  </a:rPr>
                  <a:t>辅助软件可以</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为幻灯片提供</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很好的辅助等</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有必要去学习</a:t>
                </a:r>
                <a:endParaRPr lang="en-US" altLang="zh-CN" sz="1100" dirty="0">
                  <a:solidFill>
                    <a:schemeClr val="bg1"/>
                  </a:solidFill>
                  <a:latin typeface="微软雅黑" pitchFamily="34" charset="-122"/>
                  <a:ea typeface="微软雅黑" pitchFamily="34" charset="-122"/>
                </a:endParaRPr>
              </a:p>
            </p:txBody>
          </p:sp>
        </p:grpSp>
        <p:grpSp>
          <p:nvGrpSpPr>
            <p:cNvPr id="11" name="组合 10">
              <a:extLst>
                <a:ext uri="{FF2B5EF4-FFF2-40B4-BE49-F238E27FC236}">
                  <a16:creationId xmlns:a16="http://schemas.microsoft.com/office/drawing/2014/main" id="{387FF429-9CA9-404E-806D-760F3CF5E032}"/>
                </a:ext>
              </a:extLst>
            </p:cNvPr>
            <p:cNvGrpSpPr/>
            <p:nvPr/>
          </p:nvGrpSpPr>
          <p:grpSpPr>
            <a:xfrm>
              <a:off x="4633807" y="-198661"/>
              <a:ext cx="1675446" cy="2494601"/>
              <a:chOff x="4603182" y="-969744"/>
              <a:chExt cx="1850186" cy="2751961"/>
            </a:xfrm>
            <a:grpFill/>
          </p:grpSpPr>
          <p:sp>
            <p:nvSpPr>
              <p:cNvPr id="18" name="任意多边形 16">
                <a:extLst>
                  <a:ext uri="{FF2B5EF4-FFF2-40B4-BE49-F238E27FC236}">
                    <a16:creationId xmlns:a16="http://schemas.microsoft.com/office/drawing/2014/main" id="{38EA2755-21E7-4854-8D3D-4674B8DF23F7}"/>
                  </a:ext>
                </a:extLst>
              </p:cNvPr>
              <p:cNvSpPr/>
              <p:nvPr/>
            </p:nvSpPr>
            <p:spPr>
              <a:xfrm rot="10800000">
                <a:off x="4603182" y="-969744"/>
                <a:ext cx="1850186" cy="1880627"/>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9" name="椭圆 18">
                <a:extLst>
                  <a:ext uri="{FF2B5EF4-FFF2-40B4-BE49-F238E27FC236}">
                    <a16:creationId xmlns:a16="http://schemas.microsoft.com/office/drawing/2014/main" id="{69DFEC22-A7DB-427B-AA4E-CCFA0545D6EA}"/>
                  </a:ext>
                </a:extLst>
              </p:cNvPr>
              <p:cNvSpPr/>
              <p:nvPr/>
            </p:nvSpPr>
            <p:spPr>
              <a:xfrm>
                <a:off x="5228238" y="1182142"/>
                <a:ext cx="600075" cy="6000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Impact" pitchFamily="34" charset="0"/>
                </a:endParaRPr>
              </a:p>
            </p:txBody>
          </p:sp>
          <p:sp>
            <p:nvSpPr>
              <p:cNvPr id="20" name="文本框 54">
                <a:extLst>
                  <a:ext uri="{FF2B5EF4-FFF2-40B4-BE49-F238E27FC236}">
                    <a16:creationId xmlns:a16="http://schemas.microsoft.com/office/drawing/2014/main" id="{D6FC9087-99E8-4752-913C-ED9DAB7B0D11}"/>
                  </a:ext>
                </a:extLst>
              </p:cNvPr>
              <p:cNvSpPr txBox="1"/>
              <p:nvPr/>
            </p:nvSpPr>
            <p:spPr>
              <a:xfrm>
                <a:off x="5044295" y="1222952"/>
                <a:ext cx="978584" cy="514372"/>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03</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21" name="文本框 68">
                <a:extLst>
                  <a:ext uri="{FF2B5EF4-FFF2-40B4-BE49-F238E27FC236}">
                    <a16:creationId xmlns:a16="http://schemas.microsoft.com/office/drawing/2014/main" id="{17579E9E-8F4D-4B24-9945-8D2CC2BE9D2B}"/>
                  </a:ext>
                </a:extLst>
              </p:cNvPr>
              <p:cNvSpPr txBox="1"/>
              <p:nvPr/>
            </p:nvSpPr>
            <p:spPr>
              <a:xfrm>
                <a:off x="4973104" y="-594454"/>
                <a:ext cx="1110344" cy="281190"/>
              </a:xfrm>
              <a:prstGeom prst="rect">
                <a:avLst/>
              </a:prstGeom>
              <a:grpFill/>
            </p:spPr>
            <p:txBody>
              <a:bodyPr wrap="square" lIns="68580" tIns="34290" rIns="68580" bIns="34290" rtlCol="0">
                <a:spAutoFit/>
              </a:bodyPr>
              <a:lstStyle/>
              <a:p>
                <a:pPr algn="ctr"/>
                <a:r>
                  <a:rPr lang="zh-CN" altLang="en-US" sz="1600" b="1" dirty="0">
                    <a:solidFill>
                      <a:schemeClr val="bg1"/>
                    </a:solidFill>
                    <a:latin typeface="微软雅黑" pitchFamily="34" charset="-122"/>
                    <a:ea typeface="微软雅黑" pitchFamily="34" charset="-122"/>
                  </a:rPr>
                  <a:t>添加标题</a:t>
                </a:r>
                <a:endParaRPr lang="zh-HK" altLang="en-US" sz="1600" b="1" dirty="0">
                  <a:solidFill>
                    <a:schemeClr val="bg1"/>
                  </a:solidFill>
                  <a:latin typeface="微软雅黑" pitchFamily="34" charset="-122"/>
                  <a:ea typeface="微软雅黑" pitchFamily="34" charset="-122"/>
                </a:endParaRPr>
              </a:p>
            </p:txBody>
          </p:sp>
          <p:sp>
            <p:nvSpPr>
              <p:cNvPr id="22" name="文本框 69">
                <a:extLst>
                  <a:ext uri="{FF2B5EF4-FFF2-40B4-BE49-F238E27FC236}">
                    <a16:creationId xmlns:a16="http://schemas.microsoft.com/office/drawing/2014/main" id="{4902F049-7506-432F-9259-2C83279EE8E6}"/>
                  </a:ext>
                </a:extLst>
              </p:cNvPr>
              <p:cNvSpPr txBox="1"/>
              <p:nvPr/>
            </p:nvSpPr>
            <p:spPr>
              <a:xfrm>
                <a:off x="4833160" y="-240635"/>
                <a:ext cx="1390229" cy="514372"/>
              </a:xfrm>
              <a:prstGeom prst="rect">
                <a:avLst/>
              </a:prstGeom>
              <a:grpFill/>
            </p:spPr>
            <p:txBody>
              <a:bodyPr wrap="square" lIns="68580" tIns="34290" rIns="68580" bIns="34290" rtlCol="0">
                <a:spAutoFit/>
              </a:bodyPr>
              <a:lstStyle/>
              <a:p>
                <a:pPr algn="ctr"/>
                <a:r>
                  <a:rPr lang="zh-CN" altLang="en-US" sz="1100" dirty="0">
                    <a:solidFill>
                      <a:schemeClr val="bg1"/>
                    </a:solidFill>
                    <a:latin typeface="微软雅黑" pitchFamily="34" charset="-122"/>
                    <a:ea typeface="微软雅黑" pitchFamily="34" charset="-122"/>
                  </a:rPr>
                  <a:t>形成思路风格</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仔细考量细节 </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把每一步做好</a:t>
                </a:r>
                <a:endParaRPr lang="en-US" altLang="zh-CN" sz="1100" dirty="0">
                  <a:solidFill>
                    <a:schemeClr val="bg1"/>
                  </a:solidFill>
                  <a:latin typeface="微软雅黑" pitchFamily="34" charset="-122"/>
                  <a:ea typeface="微软雅黑" pitchFamily="34" charset="-122"/>
                </a:endParaRPr>
              </a:p>
            </p:txBody>
          </p:sp>
        </p:grpSp>
        <p:grpSp>
          <p:nvGrpSpPr>
            <p:cNvPr id="12" name="组合 11">
              <a:extLst>
                <a:ext uri="{FF2B5EF4-FFF2-40B4-BE49-F238E27FC236}">
                  <a16:creationId xmlns:a16="http://schemas.microsoft.com/office/drawing/2014/main" id="{72421981-EB30-453B-A29E-F6424E1E5943}"/>
                </a:ext>
              </a:extLst>
            </p:cNvPr>
            <p:cNvGrpSpPr/>
            <p:nvPr/>
          </p:nvGrpSpPr>
          <p:grpSpPr>
            <a:xfrm>
              <a:off x="6437735" y="-198661"/>
              <a:ext cx="1675446" cy="2494601"/>
              <a:chOff x="6515731" y="-969744"/>
              <a:chExt cx="1850186" cy="2751961"/>
            </a:xfrm>
            <a:grpFill/>
          </p:grpSpPr>
          <p:sp>
            <p:nvSpPr>
              <p:cNvPr id="13" name="任意多边形 10">
                <a:extLst>
                  <a:ext uri="{FF2B5EF4-FFF2-40B4-BE49-F238E27FC236}">
                    <a16:creationId xmlns:a16="http://schemas.microsoft.com/office/drawing/2014/main" id="{A41FC0D4-F818-4136-9BCE-E1ED32D07A0E}"/>
                  </a:ext>
                </a:extLst>
              </p:cNvPr>
              <p:cNvSpPr/>
              <p:nvPr/>
            </p:nvSpPr>
            <p:spPr>
              <a:xfrm rot="10800000">
                <a:off x="6515731" y="-969744"/>
                <a:ext cx="1850186" cy="1880627"/>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4" name="椭圆 13">
                <a:extLst>
                  <a:ext uri="{FF2B5EF4-FFF2-40B4-BE49-F238E27FC236}">
                    <a16:creationId xmlns:a16="http://schemas.microsoft.com/office/drawing/2014/main" id="{682CF012-EAEF-4B0A-9A8F-378FD61E79E2}"/>
                  </a:ext>
                </a:extLst>
              </p:cNvPr>
              <p:cNvSpPr/>
              <p:nvPr/>
            </p:nvSpPr>
            <p:spPr>
              <a:xfrm>
                <a:off x="7140787" y="1182142"/>
                <a:ext cx="600075" cy="6000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Impact" pitchFamily="34" charset="0"/>
                </a:endParaRPr>
              </a:p>
            </p:txBody>
          </p:sp>
          <p:sp>
            <p:nvSpPr>
              <p:cNvPr id="15" name="文本框 60">
                <a:extLst>
                  <a:ext uri="{FF2B5EF4-FFF2-40B4-BE49-F238E27FC236}">
                    <a16:creationId xmlns:a16="http://schemas.microsoft.com/office/drawing/2014/main" id="{DAB70297-7CFB-436C-9665-ED7D6B65BC33}"/>
                  </a:ext>
                </a:extLst>
              </p:cNvPr>
              <p:cNvSpPr txBox="1"/>
              <p:nvPr/>
            </p:nvSpPr>
            <p:spPr>
              <a:xfrm>
                <a:off x="6988992" y="1222952"/>
                <a:ext cx="876274" cy="514372"/>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04</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16" name="文本框 70">
                <a:extLst>
                  <a:ext uri="{FF2B5EF4-FFF2-40B4-BE49-F238E27FC236}">
                    <a16:creationId xmlns:a16="http://schemas.microsoft.com/office/drawing/2014/main" id="{35A655A1-6307-4C42-BD29-6EABD9751352}"/>
                  </a:ext>
                </a:extLst>
              </p:cNvPr>
              <p:cNvSpPr txBox="1"/>
              <p:nvPr/>
            </p:nvSpPr>
            <p:spPr>
              <a:xfrm>
                <a:off x="6885653" y="-594454"/>
                <a:ext cx="1110344" cy="281190"/>
              </a:xfrm>
              <a:prstGeom prst="rect">
                <a:avLst/>
              </a:prstGeom>
              <a:grpFill/>
            </p:spPr>
            <p:txBody>
              <a:bodyPr wrap="square" lIns="68580" tIns="34290" rIns="68580" bIns="34290" rtlCol="0">
                <a:spAutoFit/>
              </a:bodyPr>
              <a:lstStyle/>
              <a:p>
                <a:pPr algn="ctr"/>
                <a:r>
                  <a:rPr lang="zh-CN" altLang="en-US" sz="1600" b="1" dirty="0">
                    <a:solidFill>
                      <a:schemeClr val="bg1"/>
                    </a:solidFill>
                    <a:latin typeface="微软雅黑" pitchFamily="34" charset="-122"/>
                    <a:ea typeface="微软雅黑" pitchFamily="34" charset="-122"/>
                  </a:rPr>
                  <a:t>添加标题</a:t>
                </a:r>
                <a:endParaRPr lang="zh-HK" altLang="en-US" sz="1600" b="1" dirty="0">
                  <a:solidFill>
                    <a:schemeClr val="bg1"/>
                  </a:solidFill>
                  <a:latin typeface="微软雅黑" pitchFamily="34" charset="-122"/>
                  <a:ea typeface="微软雅黑" pitchFamily="34" charset="-122"/>
                </a:endParaRPr>
              </a:p>
            </p:txBody>
          </p:sp>
          <p:sp>
            <p:nvSpPr>
              <p:cNvPr id="17" name="文本框 71">
                <a:extLst>
                  <a:ext uri="{FF2B5EF4-FFF2-40B4-BE49-F238E27FC236}">
                    <a16:creationId xmlns:a16="http://schemas.microsoft.com/office/drawing/2014/main" id="{EDC1818B-9AE9-4238-B99B-F2DA56C5A3F8}"/>
                  </a:ext>
                </a:extLst>
              </p:cNvPr>
              <p:cNvSpPr txBox="1"/>
              <p:nvPr/>
            </p:nvSpPr>
            <p:spPr>
              <a:xfrm>
                <a:off x="6770752" y="-240635"/>
                <a:ext cx="1340145" cy="665254"/>
              </a:xfrm>
              <a:prstGeom prst="rect">
                <a:avLst/>
              </a:prstGeom>
              <a:grpFill/>
            </p:spPr>
            <p:txBody>
              <a:bodyPr wrap="square" lIns="68580" tIns="34290" rIns="68580" bIns="34290" rtlCol="0">
                <a:spAutoFit/>
              </a:bodyPr>
              <a:lstStyle/>
              <a:p>
                <a:pPr algn="ctr"/>
                <a:r>
                  <a:rPr lang="zh-CN" altLang="en-US" sz="1100" dirty="0">
                    <a:solidFill>
                      <a:schemeClr val="bg1"/>
                    </a:solidFill>
                    <a:latin typeface="微软雅黑" pitchFamily="34" charset="-122"/>
                    <a:ea typeface="微软雅黑" pitchFamily="34" charset="-122"/>
                  </a:rPr>
                  <a:t>这是并列关系</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的表达方式之</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你可以输入其</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他的内容代替</a:t>
                </a:r>
                <a:endParaRPr lang="zh-HK" altLang="en-US" sz="1100"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315455805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AECA7285-6E4D-47C7-8059-C10044484F3A}"/>
              </a:ext>
            </a:extLst>
          </p:cNvPr>
          <p:cNvGrpSpPr/>
          <p:nvPr/>
        </p:nvGrpSpPr>
        <p:grpSpPr>
          <a:xfrm>
            <a:off x="8630284" y="2287891"/>
            <a:ext cx="2764064" cy="710618"/>
            <a:chOff x="7845878" y="1293974"/>
            <a:chExt cx="2764064" cy="710618"/>
          </a:xfrm>
        </p:grpSpPr>
        <p:sp>
          <p:nvSpPr>
            <p:cNvPr id="9" name="文本框 8">
              <a:extLst>
                <a:ext uri="{FF2B5EF4-FFF2-40B4-BE49-F238E27FC236}">
                  <a16:creationId xmlns:a16="http://schemas.microsoft.com/office/drawing/2014/main" id="{935119D7-F377-47D2-9042-1618C164EFFA}"/>
                </a:ext>
              </a:extLst>
            </p:cNvPr>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lumMod val="50000"/>
                    </a:schemeClr>
                  </a:solidFill>
                  <a:latin typeface="微软雅黑"/>
                  <a:ea typeface="微软雅黑"/>
                </a:rPr>
                <a:t>点击添加标题</a:t>
              </a:r>
            </a:p>
          </p:txBody>
        </p:sp>
        <p:sp>
          <p:nvSpPr>
            <p:cNvPr id="10" name="矩形 9">
              <a:extLst>
                <a:ext uri="{FF2B5EF4-FFF2-40B4-BE49-F238E27FC236}">
                  <a16:creationId xmlns:a16="http://schemas.microsoft.com/office/drawing/2014/main" id="{7FFF7C50-E672-438C-B7B0-8EFA3279B41E}"/>
                </a:ext>
              </a:extLst>
            </p:cNvPr>
            <p:cNvSpPr/>
            <p:nvPr/>
          </p:nvSpPr>
          <p:spPr>
            <a:xfrm>
              <a:off x="7845878" y="1542927"/>
              <a:ext cx="2764064"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11" name="组合 10">
            <a:extLst>
              <a:ext uri="{FF2B5EF4-FFF2-40B4-BE49-F238E27FC236}">
                <a16:creationId xmlns:a16="http://schemas.microsoft.com/office/drawing/2014/main" id="{7CD0EBA0-8AB1-4121-857D-3EF64F0E1D54}"/>
              </a:ext>
            </a:extLst>
          </p:cNvPr>
          <p:cNvGrpSpPr/>
          <p:nvPr/>
        </p:nvGrpSpPr>
        <p:grpSpPr>
          <a:xfrm>
            <a:off x="8630284" y="3621391"/>
            <a:ext cx="2764064" cy="710618"/>
            <a:chOff x="7845878" y="1293974"/>
            <a:chExt cx="2764064" cy="710618"/>
          </a:xfrm>
        </p:grpSpPr>
        <p:sp>
          <p:nvSpPr>
            <p:cNvPr id="12" name="文本框 11">
              <a:extLst>
                <a:ext uri="{FF2B5EF4-FFF2-40B4-BE49-F238E27FC236}">
                  <a16:creationId xmlns:a16="http://schemas.microsoft.com/office/drawing/2014/main" id="{2D5B9143-B209-45C1-B748-E13AB5CFA8DE}"/>
                </a:ext>
              </a:extLst>
            </p:cNvPr>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lumMod val="50000"/>
                    </a:schemeClr>
                  </a:solidFill>
                  <a:latin typeface="微软雅黑"/>
                  <a:ea typeface="微软雅黑"/>
                </a:rPr>
                <a:t>点击添加标题</a:t>
              </a:r>
            </a:p>
          </p:txBody>
        </p:sp>
        <p:sp>
          <p:nvSpPr>
            <p:cNvPr id="13" name="矩形 12">
              <a:extLst>
                <a:ext uri="{FF2B5EF4-FFF2-40B4-BE49-F238E27FC236}">
                  <a16:creationId xmlns:a16="http://schemas.microsoft.com/office/drawing/2014/main" id="{50C45A1A-0D5F-400F-9312-E5A7DBA871B7}"/>
                </a:ext>
              </a:extLst>
            </p:cNvPr>
            <p:cNvSpPr/>
            <p:nvPr/>
          </p:nvSpPr>
          <p:spPr>
            <a:xfrm>
              <a:off x="7845878" y="1542927"/>
              <a:ext cx="2764064"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14" name="组合 13">
            <a:extLst>
              <a:ext uri="{FF2B5EF4-FFF2-40B4-BE49-F238E27FC236}">
                <a16:creationId xmlns:a16="http://schemas.microsoft.com/office/drawing/2014/main" id="{DCB64AE2-FD13-4ADE-8F29-6D2F5066929F}"/>
              </a:ext>
            </a:extLst>
          </p:cNvPr>
          <p:cNvGrpSpPr/>
          <p:nvPr/>
        </p:nvGrpSpPr>
        <p:grpSpPr>
          <a:xfrm>
            <a:off x="8630284" y="4897741"/>
            <a:ext cx="2764064" cy="710618"/>
            <a:chOff x="7845878" y="1293974"/>
            <a:chExt cx="2764064" cy="710618"/>
          </a:xfrm>
        </p:grpSpPr>
        <p:sp>
          <p:nvSpPr>
            <p:cNvPr id="15" name="文本框 14">
              <a:extLst>
                <a:ext uri="{FF2B5EF4-FFF2-40B4-BE49-F238E27FC236}">
                  <a16:creationId xmlns:a16="http://schemas.microsoft.com/office/drawing/2014/main" id="{A6364A12-E589-49F7-BCA8-AD065324EE6B}"/>
                </a:ext>
              </a:extLst>
            </p:cNvPr>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lumMod val="50000"/>
                    </a:schemeClr>
                  </a:solidFill>
                  <a:latin typeface="微软雅黑"/>
                  <a:ea typeface="微软雅黑"/>
                </a:rPr>
                <a:t>点击添加标题</a:t>
              </a:r>
            </a:p>
          </p:txBody>
        </p:sp>
        <p:sp>
          <p:nvSpPr>
            <p:cNvPr id="16" name="矩形 15">
              <a:extLst>
                <a:ext uri="{FF2B5EF4-FFF2-40B4-BE49-F238E27FC236}">
                  <a16:creationId xmlns:a16="http://schemas.microsoft.com/office/drawing/2014/main" id="{68CE129D-37E7-4735-86E0-2BD9EE502579}"/>
                </a:ext>
              </a:extLst>
            </p:cNvPr>
            <p:cNvSpPr/>
            <p:nvPr/>
          </p:nvSpPr>
          <p:spPr>
            <a:xfrm>
              <a:off x="7845878" y="1542927"/>
              <a:ext cx="2764064"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sp>
        <p:nvSpPr>
          <p:cNvPr id="17" name="文本框 16">
            <a:extLst>
              <a:ext uri="{FF2B5EF4-FFF2-40B4-BE49-F238E27FC236}">
                <a16:creationId xmlns:a16="http://schemas.microsoft.com/office/drawing/2014/main" id="{33C1186F-EFBC-40FC-8974-F94F3560A358}"/>
              </a:ext>
            </a:extLst>
          </p:cNvPr>
          <p:cNvSpPr txBox="1"/>
          <p:nvPr/>
        </p:nvSpPr>
        <p:spPr>
          <a:xfrm>
            <a:off x="1834737" y="2287891"/>
            <a:ext cx="1923123" cy="307777"/>
          </a:xfrm>
          <a:prstGeom prst="rect">
            <a:avLst/>
          </a:prstGeom>
          <a:noFill/>
        </p:spPr>
        <p:txBody>
          <a:bodyPr wrap="square" rtlCol="0">
            <a:spAutoFit/>
          </a:bodyPr>
          <a:lstStyle/>
          <a:p>
            <a:pPr algn="r"/>
            <a:r>
              <a:rPr lang="zh-CN" altLang="en-US" sz="1400" dirty="0">
                <a:solidFill>
                  <a:schemeClr val="bg1">
                    <a:lumMod val="50000"/>
                  </a:schemeClr>
                </a:solidFill>
                <a:latin typeface="微软雅黑"/>
                <a:ea typeface="微软雅黑"/>
              </a:rPr>
              <a:t>点击添加标题</a:t>
            </a:r>
          </a:p>
        </p:txBody>
      </p:sp>
      <p:sp>
        <p:nvSpPr>
          <p:cNvPr id="18" name="矩形 17">
            <a:extLst>
              <a:ext uri="{FF2B5EF4-FFF2-40B4-BE49-F238E27FC236}">
                <a16:creationId xmlns:a16="http://schemas.microsoft.com/office/drawing/2014/main" id="{CED538CD-9FF7-4A50-81E3-0DDD4549BCFF}"/>
              </a:ext>
            </a:extLst>
          </p:cNvPr>
          <p:cNvSpPr/>
          <p:nvPr/>
        </p:nvSpPr>
        <p:spPr>
          <a:xfrm>
            <a:off x="993796" y="2536844"/>
            <a:ext cx="2764064" cy="461665"/>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文本框 18">
            <a:extLst>
              <a:ext uri="{FF2B5EF4-FFF2-40B4-BE49-F238E27FC236}">
                <a16:creationId xmlns:a16="http://schemas.microsoft.com/office/drawing/2014/main" id="{969F12A0-ED27-4C46-8423-46E5A91D18C5}"/>
              </a:ext>
            </a:extLst>
          </p:cNvPr>
          <p:cNvSpPr txBox="1"/>
          <p:nvPr/>
        </p:nvSpPr>
        <p:spPr>
          <a:xfrm>
            <a:off x="1834737" y="3621391"/>
            <a:ext cx="1923123" cy="307777"/>
          </a:xfrm>
          <a:prstGeom prst="rect">
            <a:avLst/>
          </a:prstGeom>
          <a:noFill/>
        </p:spPr>
        <p:txBody>
          <a:bodyPr wrap="square" rtlCol="0">
            <a:spAutoFit/>
          </a:bodyPr>
          <a:lstStyle/>
          <a:p>
            <a:pPr algn="r"/>
            <a:r>
              <a:rPr lang="zh-CN" altLang="en-US" sz="1400" dirty="0">
                <a:solidFill>
                  <a:schemeClr val="bg1">
                    <a:lumMod val="50000"/>
                  </a:schemeClr>
                </a:solidFill>
                <a:latin typeface="微软雅黑"/>
                <a:ea typeface="微软雅黑"/>
              </a:rPr>
              <a:t>点击添加标题</a:t>
            </a:r>
          </a:p>
        </p:txBody>
      </p:sp>
      <p:sp>
        <p:nvSpPr>
          <p:cNvPr id="20" name="矩形 19">
            <a:extLst>
              <a:ext uri="{FF2B5EF4-FFF2-40B4-BE49-F238E27FC236}">
                <a16:creationId xmlns:a16="http://schemas.microsoft.com/office/drawing/2014/main" id="{2A39F288-7967-46A6-858A-6E71614DF1C3}"/>
              </a:ext>
            </a:extLst>
          </p:cNvPr>
          <p:cNvSpPr/>
          <p:nvPr/>
        </p:nvSpPr>
        <p:spPr>
          <a:xfrm>
            <a:off x="993796" y="3870344"/>
            <a:ext cx="2764064" cy="461665"/>
          </a:xfrm>
          <a:prstGeom prst="rect">
            <a:avLst/>
          </a:prstGeom>
        </p:spPr>
        <p:txBody>
          <a:bodyPr wrap="square">
            <a:spAutoFit/>
          </a:bodyPr>
          <a:lstStyle/>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1" name="文本框 20">
            <a:extLst>
              <a:ext uri="{FF2B5EF4-FFF2-40B4-BE49-F238E27FC236}">
                <a16:creationId xmlns:a16="http://schemas.microsoft.com/office/drawing/2014/main" id="{E27742B0-99C3-4252-BDD9-546AD3ACD7EF}"/>
              </a:ext>
            </a:extLst>
          </p:cNvPr>
          <p:cNvSpPr txBox="1"/>
          <p:nvPr/>
        </p:nvSpPr>
        <p:spPr>
          <a:xfrm>
            <a:off x="1834737" y="4897741"/>
            <a:ext cx="1923123" cy="307777"/>
          </a:xfrm>
          <a:prstGeom prst="rect">
            <a:avLst/>
          </a:prstGeom>
          <a:noFill/>
        </p:spPr>
        <p:txBody>
          <a:bodyPr wrap="square" rtlCol="0">
            <a:spAutoFit/>
          </a:bodyPr>
          <a:lstStyle/>
          <a:p>
            <a:pPr algn="r"/>
            <a:r>
              <a:rPr lang="zh-CN" altLang="en-US" sz="1400" dirty="0">
                <a:solidFill>
                  <a:schemeClr val="bg1">
                    <a:lumMod val="50000"/>
                  </a:schemeClr>
                </a:solidFill>
                <a:latin typeface="微软雅黑"/>
                <a:ea typeface="微软雅黑"/>
              </a:rPr>
              <a:t>点击添加标题</a:t>
            </a:r>
          </a:p>
        </p:txBody>
      </p:sp>
      <p:sp>
        <p:nvSpPr>
          <p:cNvPr id="22" name="矩形 21">
            <a:extLst>
              <a:ext uri="{FF2B5EF4-FFF2-40B4-BE49-F238E27FC236}">
                <a16:creationId xmlns:a16="http://schemas.microsoft.com/office/drawing/2014/main" id="{D02DD75D-93B1-4C8F-8D76-5A24A9FB7F1B}"/>
              </a:ext>
            </a:extLst>
          </p:cNvPr>
          <p:cNvSpPr/>
          <p:nvPr/>
        </p:nvSpPr>
        <p:spPr>
          <a:xfrm>
            <a:off x="993796" y="5146694"/>
            <a:ext cx="2764064" cy="461665"/>
          </a:xfrm>
          <a:prstGeom prst="rect">
            <a:avLst/>
          </a:prstGeom>
        </p:spPr>
        <p:txBody>
          <a:bodyPr wrap="square">
            <a:spAutoFit/>
          </a:bodyPr>
          <a:lstStyle/>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nvGrpSpPr>
          <p:cNvPr id="23" name="Group 1">
            <a:extLst>
              <a:ext uri="{FF2B5EF4-FFF2-40B4-BE49-F238E27FC236}">
                <a16:creationId xmlns:a16="http://schemas.microsoft.com/office/drawing/2014/main" id="{E0CA531D-6692-4BD1-8D75-77E8D2ABF1C0}"/>
              </a:ext>
            </a:extLst>
          </p:cNvPr>
          <p:cNvGrpSpPr>
            <a:grpSpLocks/>
          </p:cNvGrpSpPr>
          <p:nvPr/>
        </p:nvGrpSpPr>
        <p:grpSpPr bwMode="auto">
          <a:xfrm>
            <a:off x="4272676" y="1797717"/>
            <a:ext cx="4033124" cy="4145254"/>
            <a:chOff x="2151565" y="678942"/>
            <a:chExt cx="5782311" cy="5943038"/>
          </a:xfrm>
        </p:grpSpPr>
        <p:grpSp>
          <p:nvGrpSpPr>
            <p:cNvPr id="24" name="Group 4">
              <a:extLst>
                <a:ext uri="{FF2B5EF4-FFF2-40B4-BE49-F238E27FC236}">
                  <a16:creationId xmlns:a16="http://schemas.microsoft.com/office/drawing/2014/main" id="{DB49733F-1A48-4171-87AD-ED64B561B5CC}"/>
                </a:ext>
              </a:extLst>
            </p:cNvPr>
            <p:cNvGrpSpPr>
              <a:grpSpLocks/>
            </p:cNvGrpSpPr>
            <p:nvPr/>
          </p:nvGrpSpPr>
          <p:grpSpPr bwMode="auto">
            <a:xfrm>
              <a:off x="6199021" y="1614914"/>
              <a:ext cx="1734855" cy="1734855"/>
              <a:chOff x="0" y="0"/>
              <a:chExt cx="1734853" cy="1734853"/>
            </a:xfrm>
          </p:grpSpPr>
          <p:sp>
            <p:nvSpPr>
              <p:cNvPr id="40" name="AutoShape 5">
                <a:extLst>
                  <a:ext uri="{FF2B5EF4-FFF2-40B4-BE49-F238E27FC236}">
                    <a16:creationId xmlns:a16="http://schemas.microsoft.com/office/drawing/2014/main" id="{5AFF50AA-6319-42DF-A23A-41940B65A229}"/>
                  </a:ext>
                </a:extLst>
              </p:cNvPr>
              <p:cNvSpPr>
                <a:spLocks/>
              </p:cNvSpPr>
              <p:nvPr/>
            </p:nvSpPr>
            <p:spPr bwMode="auto">
              <a:xfrm rot="3600000">
                <a:off x="231694" y="232283"/>
                <a:ext cx="1271685" cy="1270107"/>
              </a:xfrm>
              <a:prstGeom prst="wedgeEllipseCallout">
                <a:avLst>
                  <a:gd name="adj1" fmla="val 778"/>
                  <a:gd name="adj2" fmla="val 60440"/>
                </a:avLst>
              </a:prstGeom>
              <a:solidFill>
                <a:srgbClr val="EC9262"/>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41" name="AutoShape 6">
                <a:extLst>
                  <a:ext uri="{FF2B5EF4-FFF2-40B4-BE49-F238E27FC236}">
                    <a16:creationId xmlns:a16="http://schemas.microsoft.com/office/drawing/2014/main" id="{B25AE2E5-F57E-4B15-A7BC-7AD6C87B8499}"/>
                  </a:ext>
                </a:extLst>
              </p:cNvPr>
              <p:cNvSpPr>
                <a:spLocks/>
              </p:cNvSpPr>
              <p:nvPr/>
            </p:nvSpPr>
            <p:spPr bwMode="auto">
              <a:xfrm>
                <a:off x="559536" y="523615"/>
                <a:ext cx="619177" cy="662038"/>
              </a:xfrm>
              <a:custGeom>
                <a:avLst/>
                <a:gdLst>
                  <a:gd name="T0" fmla="*/ 309589 w 21600"/>
                  <a:gd name="T1" fmla="*/ 331019 h 21600"/>
                  <a:gd name="T2" fmla="*/ 309589 w 21600"/>
                  <a:gd name="T3" fmla="*/ 331019 h 21600"/>
                  <a:gd name="T4" fmla="*/ 309589 w 21600"/>
                  <a:gd name="T5" fmla="*/ 331019 h 21600"/>
                  <a:gd name="T6" fmla="*/ 309589 w 21600"/>
                  <a:gd name="T7" fmla="*/ 3310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040" y="0"/>
                    </a:moveTo>
                    <a:cubicBezTo>
                      <a:pt x="4643" y="0"/>
                      <a:pt x="4320" y="302"/>
                      <a:pt x="4320" y="675"/>
                    </a:cubicBezTo>
                    <a:lnTo>
                      <a:pt x="4320" y="3375"/>
                    </a:lnTo>
                    <a:cubicBezTo>
                      <a:pt x="4320" y="3748"/>
                      <a:pt x="4643" y="4050"/>
                      <a:pt x="5040" y="4050"/>
                    </a:cubicBezTo>
                    <a:lnTo>
                      <a:pt x="6480" y="4050"/>
                    </a:lnTo>
                    <a:cubicBezTo>
                      <a:pt x="6877" y="4050"/>
                      <a:pt x="7200" y="3748"/>
                      <a:pt x="7200" y="3375"/>
                    </a:cubicBezTo>
                    <a:lnTo>
                      <a:pt x="7200" y="675"/>
                    </a:lnTo>
                    <a:cubicBezTo>
                      <a:pt x="7200" y="302"/>
                      <a:pt x="6877" y="0"/>
                      <a:pt x="6480" y="0"/>
                    </a:cubicBezTo>
                    <a:lnTo>
                      <a:pt x="5040" y="0"/>
                    </a:lnTo>
                    <a:close/>
                    <a:moveTo>
                      <a:pt x="15120" y="0"/>
                    </a:moveTo>
                    <a:cubicBezTo>
                      <a:pt x="14723" y="0"/>
                      <a:pt x="14400" y="302"/>
                      <a:pt x="14400" y="675"/>
                    </a:cubicBezTo>
                    <a:lnTo>
                      <a:pt x="14400" y="3375"/>
                    </a:lnTo>
                    <a:cubicBezTo>
                      <a:pt x="14400" y="3748"/>
                      <a:pt x="14723" y="4050"/>
                      <a:pt x="15120" y="4050"/>
                    </a:cubicBezTo>
                    <a:lnTo>
                      <a:pt x="16560" y="4050"/>
                    </a:lnTo>
                    <a:cubicBezTo>
                      <a:pt x="16957" y="4050"/>
                      <a:pt x="17280" y="3748"/>
                      <a:pt x="17280" y="3375"/>
                    </a:cubicBezTo>
                    <a:lnTo>
                      <a:pt x="17280" y="675"/>
                    </a:lnTo>
                    <a:cubicBezTo>
                      <a:pt x="17280" y="302"/>
                      <a:pt x="16957" y="0"/>
                      <a:pt x="16560" y="0"/>
                    </a:cubicBezTo>
                    <a:lnTo>
                      <a:pt x="15120" y="0"/>
                    </a:lnTo>
                    <a:close/>
                    <a:moveTo>
                      <a:pt x="2160" y="2025"/>
                    </a:moveTo>
                    <a:cubicBezTo>
                      <a:pt x="725" y="2025"/>
                      <a:pt x="0" y="2700"/>
                      <a:pt x="0" y="4050"/>
                    </a:cubicBezTo>
                    <a:lnTo>
                      <a:pt x="0" y="19575"/>
                    </a:lnTo>
                    <a:cubicBezTo>
                      <a:pt x="0" y="20925"/>
                      <a:pt x="720" y="21600"/>
                      <a:pt x="2160" y="21600"/>
                    </a:cubicBezTo>
                    <a:lnTo>
                      <a:pt x="19440" y="21600"/>
                    </a:lnTo>
                    <a:cubicBezTo>
                      <a:pt x="20880" y="21600"/>
                      <a:pt x="21600" y="20925"/>
                      <a:pt x="21600" y="19575"/>
                    </a:cubicBezTo>
                    <a:cubicBezTo>
                      <a:pt x="21600" y="19575"/>
                      <a:pt x="21600" y="4050"/>
                      <a:pt x="21600" y="4050"/>
                    </a:cubicBezTo>
                    <a:cubicBezTo>
                      <a:pt x="21600" y="2700"/>
                      <a:pt x="20879" y="2025"/>
                      <a:pt x="19398" y="2025"/>
                    </a:cubicBezTo>
                    <a:lnTo>
                      <a:pt x="18720" y="2025"/>
                    </a:lnTo>
                    <a:lnTo>
                      <a:pt x="18720" y="4050"/>
                    </a:lnTo>
                    <a:cubicBezTo>
                      <a:pt x="18720" y="4796"/>
                      <a:pt x="18074" y="5400"/>
                      <a:pt x="17280" y="5400"/>
                    </a:cubicBezTo>
                    <a:lnTo>
                      <a:pt x="14400" y="5400"/>
                    </a:lnTo>
                    <a:cubicBezTo>
                      <a:pt x="13606" y="5400"/>
                      <a:pt x="12960" y="4796"/>
                      <a:pt x="12960" y="4050"/>
                    </a:cubicBezTo>
                    <a:lnTo>
                      <a:pt x="12960" y="2025"/>
                    </a:lnTo>
                    <a:lnTo>
                      <a:pt x="8640" y="2025"/>
                    </a:lnTo>
                    <a:lnTo>
                      <a:pt x="8640" y="4050"/>
                    </a:lnTo>
                    <a:cubicBezTo>
                      <a:pt x="8640" y="4796"/>
                      <a:pt x="7994" y="5400"/>
                      <a:pt x="7200" y="5400"/>
                    </a:cubicBezTo>
                    <a:lnTo>
                      <a:pt x="4320" y="5400"/>
                    </a:lnTo>
                    <a:cubicBezTo>
                      <a:pt x="3526" y="5400"/>
                      <a:pt x="2880" y="4796"/>
                      <a:pt x="2880" y="4050"/>
                    </a:cubicBezTo>
                    <a:lnTo>
                      <a:pt x="2880" y="2025"/>
                    </a:lnTo>
                    <a:lnTo>
                      <a:pt x="2160" y="2025"/>
                    </a:lnTo>
                    <a:close/>
                    <a:moveTo>
                      <a:pt x="1440" y="6750"/>
                    </a:moveTo>
                    <a:lnTo>
                      <a:pt x="20160" y="6750"/>
                    </a:lnTo>
                    <a:cubicBezTo>
                      <a:pt x="20160" y="6750"/>
                      <a:pt x="20160" y="20250"/>
                      <a:pt x="20160" y="20250"/>
                    </a:cubicBezTo>
                    <a:lnTo>
                      <a:pt x="1440" y="20250"/>
                    </a:lnTo>
                    <a:lnTo>
                      <a:pt x="1440" y="6750"/>
                    </a:lnTo>
                    <a:close/>
                    <a:moveTo>
                      <a:pt x="2880" y="8100"/>
                    </a:moveTo>
                    <a:lnTo>
                      <a:pt x="2880" y="10800"/>
                    </a:lnTo>
                    <a:lnTo>
                      <a:pt x="5760" y="10800"/>
                    </a:lnTo>
                    <a:cubicBezTo>
                      <a:pt x="5760" y="10800"/>
                      <a:pt x="5760" y="8100"/>
                      <a:pt x="5760" y="8100"/>
                    </a:cubicBezTo>
                    <a:lnTo>
                      <a:pt x="2880" y="8100"/>
                    </a:lnTo>
                    <a:close/>
                    <a:moveTo>
                      <a:pt x="7200" y="8100"/>
                    </a:moveTo>
                    <a:cubicBezTo>
                      <a:pt x="7200" y="8100"/>
                      <a:pt x="7200" y="10800"/>
                      <a:pt x="7200" y="10800"/>
                    </a:cubicBezTo>
                    <a:lnTo>
                      <a:pt x="10080" y="10800"/>
                    </a:lnTo>
                    <a:lnTo>
                      <a:pt x="10080" y="8100"/>
                    </a:lnTo>
                    <a:lnTo>
                      <a:pt x="7200" y="8100"/>
                    </a:lnTo>
                    <a:close/>
                    <a:moveTo>
                      <a:pt x="11520" y="8100"/>
                    </a:moveTo>
                    <a:lnTo>
                      <a:pt x="11520" y="10800"/>
                    </a:lnTo>
                    <a:lnTo>
                      <a:pt x="14400" y="10800"/>
                    </a:lnTo>
                    <a:cubicBezTo>
                      <a:pt x="14400" y="10800"/>
                      <a:pt x="14400" y="8100"/>
                      <a:pt x="14400" y="8100"/>
                    </a:cubicBezTo>
                    <a:lnTo>
                      <a:pt x="11520" y="8100"/>
                    </a:lnTo>
                    <a:close/>
                    <a:moveTo>
                      <a:pt x="15840" y="8100"/>
                    </a:moveTo>
                    <a:cubicBezTo>
                      <a:pt x="15840" y="8100"/>
                      <a:pt x="15840" y="10800"/>
                      <a:pt x="15840" y="10800"/>
                    </a:cubicBezTo>
                    <a:lnTo>
                      <a:pt x="18720" y="10800"/>
                    </a:lnTo>
                    <a:lnTo>
                      <a:pt x="18720" y="8100"/>
                    </a:lnTo>
                    <a:lnTo>
                      <a:pt x="15840" y="8100"/>
                    </a:lnTo>
                    <a:close/>
                    <a:moveTo>
                      <a:pt x="2880" y="12150"/>
                    </a:moveTo>
                    <a:lnTo>
                      <a:pt x="2880" y="14850"/>
                    </a:lnTo>
                    <a:lnTo>
                      <a:pt x="5760" y="14850"/>
                    </a:lnTo>
                    <a:cubicBezTo>
                      <a:pt x="5760" y="14850"/>
                      <a:pt x="5760" y="12150"/>
                      <a:pt x="5760" y="12150"/>
                    </a:cubicBezTo>
                    <a:lnTo>
                      <a:pt x="2880" y="12150"/>
                    </a:lnTo>
                    <a:close/>
                    <a:moveTo>
                      <a:pt x="7200" y="12150"/>
                    </a:moveTo>
                    <a:cubicBezTo>
                      <a:pt x="7200" y="12150"/>
                      <a:pt x="7200" y="14850"/>
                      <a:pt x="7200" y="14850"/>
                    </a:cubicBezTo>
                    <a:lnTo>
                      <a:pt x="10080" y="14850"/>
                    </a:lnTo>
                    <a:lnTo>
                      <a:pt x="10080" y="12150"/>
                    </a:lnTo>
                    <a:lnTo>
                      <a:pt x="7200" y="12150"/>
                    </a:lnTo>
                    <a:close/>
                    <a:moveTo>
                      <a:pt x="11520" y="12150"/>
                    </a:moveTo>
                    <a:lnTo>
                      <a:pt x="11520" y="14850"/>
                    </a:lnTo>
                    <a:lnTo>
                      <a:pt x="14400" y="14850"/>
                    </a:lnTo>
                    <a:cubicBezTo>
                      <a:pt x="14400" y="14850"/>
                      <a:pt x="14400" y="12150"/>
                      <a:pt x="14400" y="12150"/>
                    </a:cubicBezTo>
                    <a:lnTo>
                      <a:pt x="11520" y="12150"/>
                    </a:lnTo>
                    <a:close/>
                    <a:moveTo>
                      <a:pt x="15840" y="12150"/>
                    </a:moveTo>
                    <a:cubicBezTo>
                      <a:pt x="15840" y="12150"/>
                      <a:pt x="15840" y="14850"/>
                      <a:pt x="15840" y="14850"/>
                    </a:cubicBezTo>
                    <a:lnTo>
                      <a:pt x="18720" y="14850"/>
                    </a:lnTo>
                    <a:lnTo>
                      <a:pt x="18720" y="12150"/>
                    </a:lnTo>
                    <a:lnTo>
                      <a:pt x="15840" y="12150"/>
                    </a:lnTo>
                    <a:close/>
                    <a:moveTo>
                      <a:pt x="2880" y="16200"/>
                    </a:moveTo>
                    <a:lnTo>
                      <a:pt x="2880" y="18900"/>
                    </a:lnTo>
                    <a:lnTo>
                      <a:pt x="5760" y="18900"/>
                    </a:lnTo>
                    <a:cubicBezTo>
                      <a:pt x="5760" y="18900"/>
                      <a:pt x="5760" y="16200"/>
                      <a:pt x="5760" y="16200"/>
                    </a:cubicBezTo>
                    <a:lnTo>
                      <a:pt x="2880" y="16200"/>
                    </a:lnTo>
                    <a:close/>
                    <a:moveTo>
                      <a:pt x="7200" y="16200"/>
                    </a:moveTo>
                    <a:cubicBezTo>
                      <a:pt x="7200" y="16200"/>
                      <a:pt x="7200" y="18900"/>
                      <a:pt x="7200" y="18900"/>
                    </a:cubicBezTo>
                    <a:lnTo>
                      <a:pt x="10080" y="18900"/>
                    </a:lnTo>
                    <a:lnTo>
                      <a:pt x="10080" y="16200"/>
                    </a:lnTo>
                    <a:lnTo>
                      <a:pt x="7200" y="16200"/>
                    </a:lnTo>
                    <a:close/>
                    <a:moveTo>
                      <a:pt x="11520" y="16200"/>
                    </a:moveTo>
                    <a:lnTo>
                      <a:pt x="11520" y="18900"/>
                    </a:lnTo>
                    <a:lnTo>
                      <a:pt x="14400" y="18900"/>
                    </a:lnTo>
                    <a:cubicBezTo>
                      <a:pt x="14400" y="18900"/>
                      <a:pt x="14400" y="16200"/>
                      <a:pt x="14400" y="16200"/>
                    </a:cubicBezTo>
                    <a:lnTo>
                      <a:pt x="11520" y="16200"/>
                    </a:lnTo>
                    <a:close/>
                    <a:moveTo>
                      <a:pt x="15840" y="16200"/>
                    </a:moveTo>
                    <a:lnTo>
                      <a:pt x="15840" y="18900"/>
                    </a:lnTo>
                    <a:cubicBezTo>
                      <a:pt x="15840" y="18900"/>
                      <a:pt x="18720" y="18900"/>
                      <a:pt x="18720" y="18900"/>
                    </a:cubicBezTo>
                    <a:lnTo>
                      <a:pt x="18720" y="16200"/>
                    </a:lnTo>
                    <a:lnTo>
                      <a:pt x="15840" y="162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grpSp>
          <p:nvGrpSpPr>
            <p:cNvPr id="25" name="Group 9">
              <a:extLst>
                <a:ext uri="{FF2B5EF4-FFF2-40B4-BE49-F238E27FC236}">
                  <a16:creationId xmlns:a16="http://schemas.microsoft.com/office/drawing/2014/main" id="{88551FDD-499B-4BE4-8EB9-68684BB0EF96}"/>
                </a:ext>
              </a:extLst>
            </p:cNvPr>
            <p:cNvGrpSpPr>
              <a:grpSpLocks/>
            </p:cNvGrpSpPr>
            <p:nvPr/>
          </p:nvGrpSpPr>
          <p:grpSpPr bwMode="auto">
            <a:xfrm>
              <a:off x="2151729" y="1614518"/>
              <a:ext cx="1734935" cy="1734935"/>
              <a:chOff x="-1" y="-1"/>
              <a:chExt cx="1734936" cy="1734936"/>
            </a:xfrm>
          </p:grpSpPr>
          <p:sp>
            <p:nvSpPr>
              <p:cNvPr id="38" name="AutoShape 10">
                <a:extLst>
                  <a:ext uri="{FF2B5EF4-FFF2-40B4-BE49-F238E27FC236}">
                    <a16:creationId xmlns:a16="http://schemas.microsoft.com/office/drawing/2014/main" id="{64059BBE-BB52-44FC-949B-2F42B2572FBB}"/>
                  </a:ext>
                </a:extLst>
              </p:cNvPr>
              <p:cNvSpPr>
                <a:spLocks/>
              </p:cNvSpPr>
              <p:nvPr/>
            </p:nvSpPr>
            <p:spPr bwMode="auto">
              <a:xfrm rot="18000606">
                <a:off x="231312" y="231886"/>
                <a:ext cx="1271687" cy="1271695"/>
              </a:xfrm>
              <a:prstGeom prst="wedgeEllipseCallout">
                <a:avLst>
                  <a:gd name="adj1" fmla="val 778"/>
                  <a:gd name="adj2" fmla="val 60440"/>
                </a:avLst>
              </a:prstGeom>
              <a:solidFill>
                <a:srgbClr val="EC9262"/>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9" name="AutoShape 11">
                <a:extLst>
                  <a:ext uri="{FF2B5EF4-FFF2-40B4-BE49-F238E27FC236}">
                    <a16:creationId xmlns:a16="http://schemas.microsoft.com/office/drawing/2014/main" id="{B63533E4-2CE2-427B-B15D-32A66DB73BCC}"/>
                  </a:ext>
                </a:extLst>
              </p:cNvPr>
              <p:cNvSpPr>
                <a:spLocks/>
              </p:cNvSpPr>
              <p:nvPr/>
            </p:nvSpPr>
            <p:spPr bwMode="auto">
              <a:xfrm>
                <a:off x="429763" y="589104"/>
                <a:ext cx="849383" cy="660452"/>
              </a:xfrm>
              <a:custGeom>
                <a:avLst/>
                <a:gdLst>
                  <a:gd name="T0" fmla="*/ 424691 w 21600"/>
                  <a:gd name="T1" fmla="*/ 330767 h 21345"/>
                  <a:gd name="T2" fmla="*/ 424691 w 21600"/>
                  <a:gd name="T3" fmla="*/ 330767 h 21345"/>
                  <a:gd name="T4" fmla="*/ 424691 w 21600"/>
                  <a:gd name="T5" fmla="*/ 330767 h 21345"/>
                  <a:gd name="T6" fmla="*/ 424691 w 21600"/>
                  <a:gd name="T7" fmla="*/ 330767 h 213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345">
                    <a:moveTo>
                      <a:pt x="3348" y="2"/>
                    </a:moveTo>
                    <a:cubicBezTo>
                      <a:pt x="1989" y="2"/>
                      <a:pt x="0" y="1403"/>
                      <a:pt x="0" y="2554"/>
                    </a:cubicBezTo>
                    <a:cubicBezTo>
                      <a:pt x="0" y="4074"/>
                      <a:pt x="0" y="9708"/>
                      <a:pt x="0" y="11941"/>
                    </a:cubicBezTo>
                    <a:lnTo>
                      <a:pt x="787" y="9825"/>
                    </a:lnTo>
                    <a:cubicBezTo>
                      <a:pt x="1450" y="8140"/>
                      <a:pt x="3062" y="7455"/>
                      <a:pt x="4387" y="8299"/>
                    </a:cubicBezTo>
                    <a:lnTo>
                      <a:pt x="10982" y="12492"/>
                    </a:lnTo>
                    <a:cubicBezTo>
                      <a:pt x="12306" y="13336"/>
                      <a:pt x="12845" y="15385"/>
                      <a:pt x="12182" y="17070"/>
                    </a:cubicBezTo>
                    <a:cubicBezTo>
                      <a:pt x="12182" y="17070"/>
                      <a:pt x="10810" y="20494"/>
                      <a:pt x="10810" y="20494"/>
                    </a:cubicBezTo>
                    <a:cubicBezTo>
                      <a:pt x="11174" y="21294"/>
                      <a:pt x="11975" y="21582"/>
                      <a:pt x="12615" y="21135"/>
                    </a:cubicBezTo>
                    <a:cubicBezTo>
                      <a:pt x="13068" y="20819"/>
                      <a:pt x="13116" y="19783"/>
                      <a:pt x="12988" y="18904"/>
                    </a:cubicBezTo>
                    <a:lnTo>
                      <a:pt x="13281" y="18750"/>
                    </a:lnTo>
                    <a:cubicBezTo>
                      <a:pt x="13637" y="19575"/>
                      <a:pt x="14457" y="19883"/>
                      <a:pt x="15106" y="19429"/>
                    </a:cubicBezTo>
                    <a:cubicBezTo>
                      <a:pt x="15579" y="19099"/>
                      <a:pt x="15717" y="17972"/>
                      <a:pt x="15620" y="17070"/>
                    </a:cubicBezTo>
                    <a:lnTo>
                      <a:pt x="15882" y="16890"/>
                    </a:lnTo>
                    <a:cubicBezTo>
                      <a:pt x="16417" y="17509"/>
                      <a:pt x="17213" y="18017"/>
                      <a:pt x="17687" y="17685"/>
                    </a:cubicBezTo>
                    <a:cubicBezTo>
                      <a:pt x="18337" y="17232"/>
                      <a:pt x="18458" y="16177"/>
                      <a:pt x="18101" y="15351"/>
                    </a:cubicBezTo>
                    <a:lnTo>
                      <a:pt x="14037" y="6157"/>
                    </a:lnTo>
                    <a:lnTo>
                      <a:pt x="12030" y="8530"/>
                    </a:lnTo>
                    <a:cubicBezTo>
                      <a:pt x="12030" y="8530"/>
                      <a:pt x="8903" y="8772"/>
                      <a:pt x="8390" y="8119"/>
                    </a:cubicBezTo>
                    <a:cubicBezTo>
                      <a:pt x="7855" y="7440"/>
                      <a:pt x="8047" y="3387"/>
                      <a:pt x="8047" y="3387"/>
                    </a:cubicBezTo>
                    <a:lnTo>
                      <a:pt x="10729" y="2"/>
                    </a:lnTo>
                    <a:cubicBezTo>
                      <a:pt x="10729" y="2"/>
                      <a:pt x="6106" y="2"/>
                      <a:pt x="3348" y="2"/>
                    </a:cubicBezTo>
                    <a:close/>
                    <a:moveTo>
                      <a:pt x="12877" y="15"/>
                    </a:moveTo>
                    <a:lnTo>
                      <a:pt x="10195" y="3426"/>
                    </a:lnTo>
                    <a:lnTo>
                      <a:pt x="9529" y="4285"/>
                    </a:lnTo>
                    <a:cubicBezTo>
                      <a:pt x="9529" y="4285"/>
                      <a:pt x="9332" y="5791"/>
                      <a:pt x="9852" y="6452"/>
                    </a:cubicBezTo>
                    <a:cubicBezTo>
                      <a:pt x="10337" y="7069"/>
                      <a:pt x="11536" y="6837"/>
                      <a:pt x="11536" y="6837"/>
                    </a:cubicBezTo>
                    <a:lnTo>
                      <a:pt x="14874" y="3426"/>
                    </a:lnTo>
                    <a:lnTo>
                      <a:pt x="19583" y="14518"/>
                    </a:lnTo>
                    <a:cubicBezTo>
                      <a:pt x="19583" y="14518"/>
                      <a:pt x="21600" y="14512"/>
                      <a:pt x="21600" y="13659"/>
                    </a:cubicBezTo>
                    <a:cubicBezTo>
                      <a:pt x="21599" y="8488"/>
                      <a:pt x="21600" y="5991"/>
                      <a:pt x="21600" y="4285"/>
                    </a:cubicBezTo>
                    <a:cubicBezTo>
                      <a:pt x="21600" y="4285"/>
                      <a:pt x="20806" y="2570"/>
                      <a:pt x="20511" y="2195"/>
                    </a:cubicBezTo>
                    <a:cubicBezTo>
                      <a:pt x="20237" y="1847"/>
                      <a:pt x="19177" y="41"/>
                      <a:pt x="17556" y="15"/>
                    </a:cubicBezTo>
                    <a:cubicBezTo>
                      <a:pt x="15583" y="-18"/>
                      <a:pt x="12877" y="15"/>
                      <a:pt x="12877" y="15"/>
                    </a:cubicBezTo>
                    <a:close/>
                    <a:moveTo>
                      <a:pt x="2854" y="9581"/>
                    </a:moveTo>
                    <a:cubicBezTo>
                      <a:pt x="2609" y="9684"/>
                      <a:pt x="2403" y="9906"/>
                      <a:pt x="2279" y="10222"/>
                    </a:cubicBezTo>
                    <a:lnTo>
                      <a:pt x="776" y="14031"/>
                    </a:lnTo>
                    <a:cubicBezTo>
                      <a:pt x="528" y="14662"/>
                      <a:pt x="723" y="15433"/>
                      <a:pt x="1220" y="15749"/>
                    </a:cubicBezTo>
                    <a:cubicBezTo>
                      <a:pt x="1717" y="16065"/>
                      <a:pt x="2323" y="15804"/>
                      <a:pt x="2571" y="15172"/>
                    </a:cubicBezTo>
                    <a:cubicBezTo>
                      <a:pt x="2571" y="15172"/>
                      <a:pt x="4074" y="11363"/>
                      <a:pt x="4074" y="11363"/>
                    </a:cubicBezTo>
                    <a:cubicBezTo>
                      <a:pt x="4323" y="10732"/>
                      <a:pt x="4117" y="9962"/>
                      <a:pt x="3620" y="9645"/>
                    </a:cubicBezTo>
                    <a:cubicBezTo>
                      <a:pt x="3372" y="9487"/>
                      <a:pt x="3098" y="9478"/>
                      <a:pt x="2854" y="9581"/>
                    </a:cubicBezTo>
                    <a:close/>
                    <a:moveTo>
                      <a:pt x="5254" y="11107"/>
                    </a:moveTo>
                    <a:cubicBezTo>
                      <a:pt x="5009" y="11210"/>
                      <a:pt x="4793" y="11432"/>
                      <a:pt x="4669" y="11748"/>
                    </a:cubicBezTo>
                    <a:lnTo>
                      <a:pt x="3176" y="15557"/>
                    </a:lnTo>
                    <a:cubicBezTo>
                      <a:pt x="2928" y="16188"/>
                      <a:pt x="3123" y="16958"/>
                      <a:pt x="3620" y="17275"/>
                    </a:cubicBezTo>
                    <a:cubicBezTo>
                      <a:pt x="4117" y="17591"/>
                      <a:pt x="4723" y="17330"/>
                      <a:pt x="4971" y="16698"/>
                    </a:cubicBezTo>
                    <a:cubicBezTo>
                      <a:pt x="4971" y="16698"/>
                      <a:pt x="6474" y="12889"/>
                      <a:pt x="6474" y="12889"/>
                    </a:cubicBezTo>
                    <a:cubicBezTo>
                      <a:pt x="6723" y="12258"/>
                      <a:pt x="6517" y="11488"/>
                      <a:pt x="6020" y="11171"/>
                    </a:cubicBezTo>
                    <a:cubicBezTo>
                      <a:pt x="5772" y="11013"/>
                      <a:pt x="5498" y="11004"/>
                      <a:pt x="5254" y="11107"/>
                    </a:cubicBezTo>
                    <a:close/>
                    <a:moveTo>
                      <a:pt x="7654" y="12633"/>
                    </a:moveTo>
                    <a:cubicBezTo>
                      <a:pt x="7410" y="12736"/>
                      <a:pt x="7193" y="12958"/>
                      <a:pt x="7069" y="13274"/>
                    </a:cubicBezTo>
                    <a:lnTo>
                      <a:pt x="5566" y="17083"/>
                    </a:lnTo>
                    <a:cubicBezTo>
                      <a:pt x="5318" y="17714"/>
                      <a:pt x="5523" y="18485"/>
                      <a:pt x="6020" y="18801"/>
                    </a:cubicBezTo>
                    <a:cubicBezTo>
                      <a:pt x="6517" y="19117"/>
                      <a:pt x="7123" y="18855"/>
                      <a:pt x="7371" y="18224"/>
                    </a:cubicBezTo>
                    <a:cubicBezTo>
                      <a:pt x="7371" y="18224"/>
                      <a:pt x="8874" y="14415"/>
                      <a:pt x="8874" y="14415"/>
                    </a:cubicBezTo>
                    <a:cubicBezTo>
                      <a:pt x="9123" y="13784"/>
                      <a:pt x="8917" y="13014"/>
                      <a:pt x="8420" y="12697"/>
                    </a:cubicBezTo>
                    <a:cubicBezTo>
                      <a:pt x="8172" y="12539"/>
                      <a:pt x="7898" y="12530"/>
                      <a:pt x="7654" y="12633"/>
                    </a:cubicBezTo>
                    <a:close/>
                    <a:moveTo>
                      <a:pt x="10054" y="14159"/>
                    </a:moveTo>
                    <a:cubicBezTo>
                      <a:pt x="9809" y="14262"/>
                      <a:pt x="9593" y="14484"/>
                      <a:pt x="9469" y="14800"/>
                    </a:cubicBezTo>
                    <a:lnTo>
                      <a:pt x="7966" y="18609"/>
                    </a:lnTo>
                    <a:cubicBezTo>
                      <a:pt x="7718" y="19240"/>
                      <a:pt x="7923" y="20010"/>
                      <a:pt x="8420" y="20327"/>
                    </a:cubicBezTo>
                    <a:cubicBezTo>
                      <a:pt x="8917" y="20643"/>
                      <a:pt x="9523" y="20395"/>
                      <a:pt x="9771" y="19763"/>
                    </a:cubicBezTo>
                    <a:lnTo>
                      <a:pt x="11274" y="15941"/>
                    </a:lnTo>
                    <a:cubicBezTo>
                      <a:pt x="11523" y="15310"/>
                      <a:pt x="11317" y="14539"/>
                      <a:pt x="10820" y="14223"/>
                    </a:cubicBezTo>
                    <a:cubicBezTo>
                      <a:pt x="10572" y="14065"/>
                      <a:pt x="10298" y="14056"/>
                      <a:pt x="10054" y="1415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grpSp>
          <p:nvGrpSpPr>
            <p:cNvPr id="26" name="Group 14">
              <a:extLst>
                <a:ext uri="{FF2B5EF4-FFF2-40B4-BE49-F238E27FC236}">
                  <a16:creationId xmlns:a16="http://schemas.microsoft.com/office/drawing/2014/main" id="{35238857-DC63-433D-8805-28192D342FF4}"/>
                </a:ext>
              </a:extLst>
            </p:cNvPr>
            <p:cNvGrpSpPr>
              <a:grpSpLocks/>
            </p:cNvGrpSpPr>
            <p:nvPr/>
          </p:nvGrpSpPr>
          <p:grpSpPr bwMode="auto">
            <a:xfrm>
              <a:off x="2151565" y="3951713"/>
              <a:ext cx="1734853" cy="1734855"/>
              <a:chOff x="0" y="0"/>
              <a:chExt cx="1734853" cy="1734853"/>
            </a:xfrm>
          </p:grpSpPr>
          <p:sp>
            <p:nvSpPr>
              <p:cNvPr id="36" name="AutoShape 15">
                <a:extLst>
                  <a:ext uri="{FF2B5EF4-FFF2-40B4-BE49-F238E27FC236}">
                    <a16:creationId xmlns:a16="http://schemas.microsoft.com/office/drawing/2014/main" id="{B321E139-9DCF-4A06-9A85-511CA0024594}"/>
                  </a:ext>
                </a:extLst>
              </p:cNvPr>
              <p:cNvSpPr>
                <a:spLocks/>
              </p:cNvSpPr>
              <p:nvPr/>
            </p:nvSpPr>
            <p:spPr bwMode="auto">
              <a:xfrm rot="14400000" flipH="1">
                <a:off x="231478" y="231670"/>
                <a:ext cx="1271685" cy="1271695"/>
              </a:xfrm>
              <a:prstGeom prst="wedgeEllipseCallout">
                <a:avLst>
                  <a:gd name="adj1" fmla="val 778"/>
                  <a:gd name="adj2" fmla="val 60440"/>
                </a:avLst>
              </a:prstGeom>
              <a:solidFill>
                <a:srgbClr val="EC9262"/>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7" name="AutoShape 16">
                <a:extLst>
                  <a:ext uri="{FF2B5EF4-FFF2-40B4-BE49-F238E27FC236}">
                    <a16:creationId xmlns:a16="http://schemas.microsoft.com/office/drawing/2014/main" id="{991CEAF5-374F-4664-AC37-92FA48B82B29}"/>
                  </a:ext>
                </a:extLst>
              </p:cNvPr>
              <p:cNvSpPr>
                <a:spLocks/>
              </p:cNvSpPr>
              <p:nvPr/>
            </p:nvSpPr>
            <p:spPr bwMode="auto">
              <a:xfrm>
                <a:off x="507722" y="519034"/>
                <a:ext cx="784291" cy="660451"/>
              </a:xfrm>
              <a:custGeom>
                <a:avLst/>
                <a:gdLst>
                  <a:gd name="T0" fmla="*/ 392146 w 21600"/>
                  <a:gd name="T1" fmla="*/ 330226 h 21600"/>
                  <a:gd name="T2" fmla="*/ 392146 w 21600"/>
                  <a:gd name="T3" fmla="*/ 330226 h 21600"/>
                  <a:gd name="T4" fmla="*/ 392146 w 21600"/>
                  <a:gd name="T5" fmla="*/ 330226 h 21600"/>
                  <a:gd name="T6" fmla="*/ 392146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8" y="0"/>
                    </a:moveTo>
                    <a:cubicBezTo>
                      <a:pt x="612" y="0"/>
                      <a:pt x="0" y="713"/>
                      <a:pt x="0" y="1597"/>
                    </a:cubicBezTo>
                    <a:lnTo>
                      <a:pt x="0" y="20003"/>
                    </a:lnTo>
                    <a:cubicBezTo>
                      <a:pt x="0" y="20887"/>
                      <a:pt x="612" y="21600"/>
                      <a:pt x="1358" y="21600"/>
                    </a:cubicBezTo>
                    <a:lnTo>
                      <a:pt x="18896" y="21600"/>
                    </a:lnTo>
                    <a:cubicBezTo>
                      <a:pt x="19641" y="21600"/>
                      <a:pt x="20242" y="20887"/>
                      <a:pt x="20242" y="20003"/>
                    </a:cubicBezTo>
                    <a:lnTo>
                      <a:pt x="20242" y="15200"/>
                    </a:lnTo>
                    <a:lnTo>
                      <a:pt x="15524" y="15200"/>
                    </a:lnTo>
                    <a:cubicBezTo>
                      <a:pt x="14779" y="15200"/>
                      <a:pt x="14177" y="14487"/>
                      <a:pt x="14177" y="13604"/>
                    </a:cubicBezTo>
                    <a:lnTo>
                      <a:pt x="14177" y="10398"/>
                    </a:lnTo>
                    <a:cubicBezTo>
                      <a:pt x="14177" y="9514"/>
                      <a:pt x="14779" y="8801"/>
                      <a:pt x="15524" y="8801"/>
                    </a:cubicBezTo>
                    <a:lnTo>
                      <a:pt x="20242" y="8801"/>
                    </a:lnTo>
                    <a:lnTo>
                      <a:pt x="20242" y="4803"/>
                    </a:lnTo>
                    <a:cubicBezTo>
                      <a:pt x="20242" y="3919"/>
                      <a:pt x="19641" y="3193"/>
                      <a:pt x="18896" y="3193"/>
                    </a:cubicBezTo>
                    <a:lnTo>
                      <a:pt x="18896" y="1597"/>
                    </a:lnTo>
                    <a:cubicBezTo>
                      <a:pt x="18896" y="713"/>
                      <a:pt x="18295" y="0"/>
                      <a:pt x="17549" y="0"/>
                    </a:cubicBezTo>
                    <a:lnTo>
                      <a:pt x="1358" y="0"/>
                    </a:lnTo>
                    <a:close/>
                    <a:moveTo>
                      <a:pt x="2025" y="1597"/>
                    </a:moveTo>
                    <a:lnTo>
                      <a:pt x="16192" y="1597"/>
                    </a:lnTo>
                    <a:cubicBezTo>
                      <a:pt x="16192" y="1597"/>
                      <a:pt x="17549" y="1593"/>
                      <a:pt x="17549" y="3193"/>
                    </a:cubicBezTo>
                    <a:lnTo>
                      <a:pt x="2025" y="3193"/>
                    </a:lnTo>
                    <a:cubicBezTo>
                      <a:pt x="1653" y="3193"/>
                      <a:pt x="1358" y="2844"/>
                      <a:pt x="1358" y="2401"/>
                    </a:cubicBezTo>
                    <a:cubicBezTo>
                      <a:pt x="1358" y="1960"/>
                      <a:pt x="1653" y="1597"/>
                      <a:pt x="2025" y="1597"/>
                    </a:cubicBezTo>
                    <a:close/>
                    <a:moveTo>
                      <a:pt x="16192" y="9606"/>
                    </a:moveTo>
                    <a:cubicBezTo>
                      <a:pt x="15447" y="9606"/>
                      <a:pt x="14845" y="10318"/>
                      <a:pt x="14845" y="11202"/>
                    </a:cubicBezTo>
                    <a:lnTo>
                      <a:pt x="14845" y="12799"/>
                    </a:lnTo>
                    <a:cubicBezTo>
                      <a:pt x="14845" y="13683"/>
                      <a:pt x="15447" y="14396"/>
                      <a:pt x="16192" y="14396"/>
                    </a:cubicBezTo>
                    <a:lnTo>
                      <a:pt x="20242" y="14396"/>
                    </a:lnTo>
                    <a:cubicBezTo>
                      <a:pt x="20988" y="14396"/>
                      <a:pt x="21600" y="13683"/>
                      <a:pt x="21600" y="12799"/>
                    </a:cubicBezTo>
                    <a:lnTo>
                      <a:pt x="21600" y="11202"/>
                    </a:lnTo>
                    <a:cubicBezTo>
                      <a:pt x="21600" y="10318"/>
                      <a:pt x="20988" y="9606"/>
                      <a:pt x="20242" y="9606"/>
                    </a:cubicBezTo>
                    <a:lnTo>
                      <a:pt x="16192" y="9606"/>
                    </a:lnTo>
                    <a:close/>
                    <a:moveTo>
                      <a:pt x="16871" y="11202"/>
                    </a:moveTo>
                    <a:cubicBezTo>
                      <a:pt x="17243" y="11202"/>
                      <a:pt x="17549" y="11552"/>
                      <a:pt x="17549" y="11994"/>
                    </a:cubicBezTo>
                    <a:cubicBezTo>
                      <a:pt x="17549" y="12436"/>
                      <a:pt x="17243" y="12799"/>
                      <a:pt x="16871" y="12799"/>
                    </a:cubicBezTo>
                    <a:cubicBezTo>
                      <a:pt x="16498" y="12799"/>
                      <a:pt x="16192" y="12436"/>
                      <a:pt x="16192" y="11994"/>
                    </a:cubicBezTo>
                    <a:cubicBezTo>
                      <a:pt x="16192" y="11552"/>
                      <a:pt x="16498" y="11202"/>
                      <a:pt x="16871" y="11202"/>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grpSp>
          <p:nvGrpSpPr>
            <p:cNvPr id="27" name="Group 19">
              <a:extLst>
                <a:ext uri="{FF2B5EF4-FFF2-40B4-BE49-F238E27FC236}">
                  <a16:creationId xmlns:a16="http://schemas.microsoft.com/office/drawing/2014/main" id="{770DDBAD-3CC3-47B2-BD42-39BFBAC5EE24}"/>
                </a:ext>
              </a:extLst>
            </p:cNvPr>
            <p:cNvGrpSpPr>
              <a:grpSpLocks/>
            </p:cNvGrpSpPr>
            <p:nvPr/>
          </p:nvGrpSpPr>
          <p:grpSpPr bwMode="auto">
            <a:xfrm>
              <a:off x="6198773" y="3952029"/>
              <a:ext cx="1734935" cy="1734935"/>
              <a:chOff x="-1" y="-1"/>
              <a:chExt cx="1734936" cy="1734936"/>
            </a:xfrm>
          </p:grpSpPr>
          <p:sp>
            <p:nvSpPr>
              <p:cNvPr id="34" name="AutoShape 20">
                <a:extLst>
                  <a:ext uri="{FF2B5EF4-FFF2-40B4-BE49-F238E27FC236}">
                    <a16:creationId xmlns:a16="http://schemas.microsoft.com/office/drawing/2014/main" id="{58FAEA90-6F31-49CF-AF4E-CFB925A17B91}"/>
                  </a:ext>
                </a:extLst>
              </p:cNvPr>
              <p:cNvSpPr>
                <a:spLocks/>
              </p:cNvSpPr>
              <p:nvPr/>
            </p:nvSpPr>
            <p:spPr bwMode="auto">
              <a:xfrm rot="7200606" flipH="1">
                <a:off x="231146" y="231355"/>
                <a:ext cx="1271686" cy="1271694"/>
              </a:xfrm>
              <a:prstGeom prst="wedgeEllipseCallout">
                <a:avLst>
                  <a:gd name="adj1" fmla="val 778"/>
                  <a:gd name="adj2" fmla="val 60440"/>
                </a:avLst>
              </a:prstGeom>
              <a:solidFill>
                <a:srgbClr val="EC9262"/>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5" name="AutoShape 21">
                <a:extLst>
                  <a:ext uri="{FF2B5EF4-FFF2-40B4-BE49-F238E27FC236}">
                    <a16:creationId xmlns:a16="http://schemas.microsoft.com/office/drawing/2014/main" id="{3B1E71FB-718A-490A-840B-5EEEBA47EB28}"/>
                  </a:ext>
                </a:extLst>
              </p:cNvPr>
              <p:cNvSpPr>
                <a:spLocks/>
              </p:cNvSpPr>
              <p:nvPr/>
            </p:nvSpPr>
            <p:spPr bwMode="auto">
              <a:xfrm>
                <a:off x="521679" y="523482"/>
                <a:ext cx="660456" cy="660451"/>
              </a:xfrm>
              <a:custGeom>
                <a:avLst/>
                <a:gdLst>
                  <a:gd name="T0" fmla="*/ 330228 w 21600"/>
                  <a:gd name="T1" fmla="*/ 330226 h 21600"/>
                  <a:gd name="T2" fmla="*/ 330228 w 21600"/>
                  <a:gd name="T3" fmla="*/ 330226 h 21600"/>
                  <a:gd name="T4" fmla="*/ 330228 w 21600"/>
                  <a:gd name="T5" fmla="*/ 330226 h 21600"/>
                  <a:gd name="T6" fmla="*/ 330228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0" y="0"/>
                    </a:moveTo>
                    <a:lnTo>
                      <a:pt x="1350" y="20250"/>
                    </a:lnTo>
                    <a:lnTo>
                      <a:pt x="21600" y="20250"/>
                    </a:lnTo>
                    <a:lnTo>
                      <a:pt x="21600" y="19575"/>
                    </a:lnTo>
                    <a:cubicBezTo>
                      <a:pt x="21600" y="19575"/>
                      <a:pt x="18225" y="19575"/>
                      <a:pt x="18225" y="19575"/>
                    </a:cubicBezTo>
                    <a:lnTo>
                      <a:pt x="18225" y="16200"/>
                    </a:lnTo>
                    <a:lnTo>
                      <a:pt x="21600" y="16200"/>
                    </a:lnTo>
                    <a:lnTo>
                      <a:pt x="21600" y="15525"/>
                    </a:lnTo>
                    <a:lnTo>
                      <a:pt x="18225" y="15525"/>
                    </a:lnTo>
                    <a:lnTo>
                      <a:pt x="18225" y="12150"/>
                    </a:lnTo>
                    <a:lnTo>
                      <a:pt x="21600" y="12150"/>
                    </a:lnTo>
                    <a:lnTo>
                      <a:pt x="21600" y="11475"/>
                    </a:lnTo>
                    <a:lnTo>
                      <a:pt x="18225" y="11475"/>
                    </a:lnTo>
                    <a:lnTo>
                      <a:pt x="18225" y="8100"/>
                    </a:lnTo>
                    <a:lnTo>
                      <a:pt x="21600" y="8100"/>
                    </a:lnTo>
                    <a:lnTo>
                      <a:pt x="21600" y="7425"/>
                    </a:lnTo>
                    <a:lnTo>
                      <a:pt x="18225" y="7425"/>
                    </a:lnTo>
                    <a:lnTo>
                      <a:pt x="18225" y="6750"/>
                    </a:lnTo>
                    <a:lnTo>
                      <a:pt x="19575" y="5400"/>
                    </a:lnTo>
                    <a:lnTo>
                      <a:pt x="19575" y="4050"/>
                    </a:lnTo>
                    <a:lnTo>
                      <a:pt x="21600" y="4050"/>
                    </a:lnTo>
                    <a:lnTo>
                      <a:pt x="21600" y="3375"/>
                    </a:lnTo>
                    <a:lnTo>
                      <a:pt x="18225" y="3375"/>
                    </a:lnTo>
                    <a:lnTo>
                      <a:pt x="18225" y="0"/>
                    </a:lnTo>
                    <a:lnTo>
                      <a:pt x="17550" y="0"/>
                    </a:lnTo>
                    <a:lnTo>
                      <a:pt x="17550" y="3375"/>
                    </a:lnTo>
                    <a:lnTo>
                      <a:pt x="14175" y="3375"/>
                    </a:lnTo>
                    <a:lnTo>
                      <a:pt x="14175" y="0"/>
                    </a:lnTo>
                    <a:lnTo>
                      <a:pt x="13500" y="0"/>
                    </a:lnTo>
                    <a:lnTo>
                      <a:pt x="13500" y="3375"/>
                    </a:lnTo>
                    <a:lnTo>
                      <a:pt x="10125" y="3375"/>
                    </a:lnTo>
                    <a:lnTo>
                      <a:pt x="10125" y="0"/>
                    </a:lnTo>
                    <a:lnTo>
                      <a:pt x="9450" y="0"/>
                    </a:lnTo>
                    <a:lnTo>
                      <a:pt x="9450" y="3375"/>
                    </a:lnTo>
                    <a:lnTo>
                      <a:pt x="6075" y="3375"/>
                    </a:lnTo>
                    <a:lnTo>
                      <a:pt x="6075" y="0"/>
                    </a:lnTo>
                    <a:lnTo>
                      <a:pt x="5400" y="0"/>
                    </a:lnTo>
                    <a:lnTo>
                      <a:pt x="5400" y="3375"/>
                    </a:lnTo>
                    <a:lnTo>
                      <a:pt x="2025" y="3375"/>
                    </a:lnTo>
                    <a:lnTo>
                      <a:pt x="2025" y="0"/>
                    </a:lnTo>
                    <a:lnTo>
                      <a:pt x="1350" y="0"/>
                    </a:lnTo>
                    <a:close/>
                    <a:moveTo>
                      <a:pt x="0" y="3375"/>
                    </a:moveTo>
                    <a:cubicBezTo>
                      <a:pt x="0" y="3375"/>
                      <a:pt x="0" y="4050"/>
                      <a:pt x="0" y="4050"/>
                    </a:cubicBezTo>
                    <a:lnTo>
                      <a:pt x="675" y="4050"/>
                    </a:lnTo>
                    <a:lnTo>
                      <a:pt x="675" y="3375"/>
                    </a:lnTo>
                    <a:lnTo>
                      <a:pt x="0" y="3375"/>
                    </a:lnTo>
                    <a:close/>
                    <a:moveTo>
                      <a:pt x="2025" y="4050"/>
                    </a:moveTo>
                    <a:lnTo>
                      <a:pt x="5400" y="4050"/>
                    </a:lnTo>
                    <a:cubicBezTo>
                      <a:pt x="5400" y="4050"/>
                      <a:pt x="5400" y="7425"/>
                      <a:pt x="5400" y="7425"/>
                    </a:cubicBezTo>
                    <a:lnTo>
                      <a:pt x="2025" y="7425"/>
                    </a:lnTo>
                    <a:lnTo>
                      <a:pt x="2025" y="4050"/>
                    </a:lnTo>
                    <a:close/>
                    <a:moveTo>
                      <a:pt x="6075" y="4050"/>
                    </a:moveTo>
                    <a:lnTo>
                      <a:pt x="9450" y="4050"/>
                    </a:lnTo>
                    <a:lnTo>
                      <a:pt x="9450" y="7425"/>
                    </a:lnTo>
                    <a:lnTo>
                      <a:pt x="6075" y="7425"/>
                    </a:lnTo>
                    <a:cubicBezTo>
                      <a:pt x="6075" y="7425"/>
                      <a:pt x="6075" y="4050"/>
                      <a:pt x="6075" y="4050"/>
                    </a:cubicBezTo>
                    <a:close/>
                    <a:moveTo>
                      <a:pt x="10125" y="4050"/>
                    </a:moveTo>
                    <a:lnTo>
                      <a:pt x="13500" y="4050"/>
                    </a:lnTo>
                    <a:lnTo>
                      <a:pt x="13500" y="7425"/>
                    </a:lnTo>
                    <a:lnTo>
                      <a:pt x="10125" y="7425"/>
                    </a:lnTo>
                    <a:cubicBezTo>
                      <a:pt x="10125" y="7425"/>
                      <a:pt x="10125" y="4050"/>
                      <a:pt x="10125" y="4050"/>
                    </a:cubicBezTo>
                    <a:close/>
                    <a:moveTo>
                      <a:pt x="14175" y="4050"/>
                    </a:moveTo>
                    <a:lnTo>
                      <a:pt x="17550" y="4050"/>
                    </a:lnTo>
                    <a:lnTo>
                      <a:pt x="17550" y="4725"/>
                    </a:lnTo>
                    <a:cubicBezTo>
                      <a:pt x="17064" y="5211"/>
                      <a:pt x="16200" y="6075"/>
                      <a:pt x="14850" y="7425"/>
                    </a:cubicBezTo>
                    <a:lnTo>
                      <a:pt x="14175" y="7425"/>
                    </a:lnTo>
                    <a:lnTo>
                      <a:pt x="14175" y="4050"/>
                    </a:lnTo>
                    <a:close/>
                    <a:moveTo>
                      <a:pt x="0" y="7425"/>
                    </a:moveTo>
                    <a:cubicBezTo>
                      <a:pt x="0" y="7425"/>
                      <a:pt x="0" y="8100"/>
                      <a:pt x="0" y="8100"/>
                    </a:cubicBezTo>
                    <a:lnTo>
                      <a:pt x="675" y="8100"/>
                    </a:lnTo>
                    <a:lnTo>
                      <a:pt x="675" y="7425"/>
                    </a:lnTo>
                    <a:lnTo>
                      <a:pt x="0" y="7425"/>
                    </a:lnTo>
                    <a:close/>
                    <a:moveTo>
                      <a:pt x="2025" y="8100"/>
                    </a:moveTo>
                    <a:lnTo>
                      <a:pt x="5400" y="8100"/>
                    </a:lnTo>
                    <a:lnTo>
                      <a:pt x="5400" y="11475"/>
                    </a:lnTo>
                    <a:cubicBezTo>
                      <a:pt x="5400" y="11475"/>
                      <a:pt x="2025" y="11475"/>
                      <a:pt x="2025" y="11475"/>
                    </a:cubicBezTo>
                    <a:lnTo>
                      <a:pt x="2025" y="8100"/>
                    </a:lnTo>
                    <a:close/>
                    <a:moveTo>
                      <a:pt x="6075" y="8100"/>
                    </a:moveTo>
                    <a:lnTo>
                      <a:pt x="9450" y="8100"/>
                    </a:lnTo>
                    <a:lnTo>
                      <a:pt x="9450" y="10800"/>
                    </a:lnTo>
                    <a:lnTo>
                      <a:pt x="7425" y="10800"/>
                    </a:lnTo>
                    <a:lnTo>
                      <a:pt x="6750" y="11475"/>
                    </a:lnTo>
                    <a:lnTo>
                      <a:pt x="6075" y="11475"/>
                    </a:lnTo>
                    <a:lnTo>
                      <a:pt x="6075" y="8100"/>
                    </a:lnTo>
                    <a:close/>
                    <a:moveTo>
                      <a:pt x="10125" y="8100"/>
                    </a:moveTo>
                    <a:lnTo>
                      <a:pt x="13500" y="8100"/>
                    </a:lnTo>
                    <a:lnTo>
                      <a:pt x="13500" y="8775"/>
                    </a:lnTo>
                    <a:cubicBezTo>
                      <a:pt x="12649" y="9626"/>
                      <a:pt x="11475" y="10800"/>
                      <a:pt x="11475" y="10800"/>
                    </a:cubicBezTo>
                    <a:lnTo>
                      <a:pt x="10125" y="10800"/>
                    </a:lnTo>
                    <a:lnTo>
                      <a:pt x="10125" y="8100"/>
                    </a:lnTo>
                    <a:close/>
                    <a:moveTo>
                      <a:pt x="16875" y="8100"/>
                    </a:moveTo>
                    <a:lnTo>
                      <a:pt x="17550" y="8100"/>
                    </a:lnTo>
                    <a:cubicBezTo>
                      <a:pt x="17550" y="8100"/>
                      <a:pt x="17550" y="11475"/>
                      <a:pt x="17550" y="11475"/>
                    </a:cubicBezTo>
                    <a:lnTo>
                      <a:pt x="14175" y="11475"/>
                    </a:lnTo>
                    <a:lnTo>
                      <a:pt x="14175" y="10800"/>
                    </a:lnTo>
                    <a:lnTo>
                      <a:pt x="16875" y="8100"/>
                    </a:lnTo>
                    <a:close/>
                    <a:moveTo>
                      <a:pt x="0" y="11475"/>
                    </a:moveTo>
                    <a:cubicBezTo>
                      <a:pt x="0" y="11475"/>
                      <a:pt x="0" y="12150"/>
                      <a:pt x="0" y="12150"/>
                    </a:cubicBezTo>
                    <a:lnTo>
                      <a:pt x="675" y="12150"/>
                    </a:lnTo>
                    <a:lnTo>
                      <a:pt x="675" y="11475"/>
                    </a:lnTo>
                    <a:lnTo>
                      <a:pt x="0" y="11475"/>
                    </a:lnTo>
                    <a:close/>
                    <a:moveTo>
                      <a:pt x="2025" y="12150"/>
                    </a:moveTo>
                    <a:lnTo>
                      <a:pt x="5400" y="12150"/>
                    </a:lnTo>
                    <a:lnTo>
                      <a:pt x="5400" y="12825"/>
                    </a:lnTo>
                    <a:lnTo>
                      <a:pt x="2700" y="15525"/>
                    </a:lnTo>
                    <a:lnTo>
                      <a:pt x="2025" y="15525"/>
                    </a:lnTo>
                    <a:lnTo>
                      <a:pt x="2025" y="12150"/>
                    </a:lnTo>
                    <a:close/>
                    <a:moveTo>
                      <a:pt x="12825" y="12150"/>
                    </a:moveTo>
                    <a:lnTo>
                      <a:pt x="13500" y="12150"/>
                    </a:lnTo>
                    <a:cubicBezTo>
                      <a:pt x="13500" y="12150"/>
                      <a:pt x="13500" y="15525"/>
                      <a:pt x="13500" y="15525"/>
                    </a:cubicBezTo>
                    <a:lnTo>
                      <a:pt x="10125" y="15525"/>
                    </a:lnTo>
                    <a:lnTo>
                      <a:pt x="10125" y="12825"/>
                    </a:lnTo>
                    <a:lnTo>
                      <a:pt x="12150" y="12825"/>
                    </a:lnTo>
                    <a:lnTo>
                      <a:pt x="12825" y="12150"/>
                    </a:lnTo>
                    <a:close/>
                    <a:moveTo>
                      <a:pt x="14175" y="12150"/>
                    </a:moveTo>
                    <a:lnTo>
                      <a:pt x="17550" y="12150"/>
                    </a:lnTo>
                    <a:cubicBezTo>
                      <a:pt x="17550" y="12150"/>
                      <a:pt x="17550" y="15525"/>
                      <a:pt x="17550" y="15525"/>
                    </a:cubicBezTo>
                    <a:lnTo>
                      <a:pt x="14175" y="15525"/>
                    </a:lnTo>
                    <a:lnTo>
                      <a:pt x="14175" y="12150"/>
                    </a:lnTo>
                    <a:close/>
                    <a:moveTo>
                      <a:pt x="8100" y="12825"/>
                    </a:moveTo>
                    <a:lnTo>
                      <a:pt x="9450" y="12825"/>
                    </a:lnTo>
                    <a:lnTo>
                      <a:pt x="9450" y="15525"/>
                    </a:lnTo>
                    <a:lnTo>
                      <a:pt x="6075" y="15525"/>
                    </a:lnTo>
                    <a:lnTo>
                      <a:pt x="6075" y="14850"/>
                    </a:lnTo>
                    <a:lnTo>
                      <a:pt x="8100" y="12825"/>
                    </a:lnTo>
                    <a:close/>
                    <a:moveTo>
                      <a:pt x="0" y="15525"/>
                    </a:moveTo>
                    <a:cubicBezTo>
                      <a:pt x="0" y="15525"/>
                      <a:pt x="0" y="16200"/>
                      <a:pt x="0" y="16200"/>
                    </a:cubicBezTo>
                    <a:lnTo>
                      <a:pt x="675" y="16200"/>
                    </a:lnTo>
                    <a:lnTo>
                      <a:pt x="675" y="15525"/>
                    </a:lnTo>
                    <a:lnTo>
                      <a:pt x="0" y="15525"/>
                    </a:lnTo>
                    <a:close/>
                    <a:moveTo>
                      <a:pt x="4725" y="16200"/>
                    </a:moveTo>
                    <a:lnTo>
                      <a:pt x="5400" y="16200"/>
                    </a:lnTo>
                    <a:cubicBezTo>
                      <a:pt x="5400" y="16200"/>
                      <a:pt x="5400" y="19575"/>
                      <a:pt x="5400" y="19575"/>
                    </a:cubicBezTo>
                    <a:lnTo>
                      <a:pt x="2025" y="19575"/>
                    </a:lnTo>
                    <a:lnTo>
                      <a:pt x="2025" y="18900"/>
                    </a:lnTo>
                    <a:lnTo>
                      <a:pt x="4725" y="16200"/>
                    </a:lnTo>
                    <a:close/>
                    <a:moveTo>
                      <a:pt x="6075" y="16200"/>
                    </a:moveTo>
                    <a:lnTo>
                      <a:pt x="9450" y="16200"/>
                    </a:lnTo>
                    <a:cubicBezTo>
                      <a:pt x="9450" y="16200"/>
                      <a:pt x="9450" y="19575"/>
                      <a:pt x="9450" y="19575"/>
                    </a:cubicBezTo>
                    <a:lnTo>
                      <a:pt x="6075" y="19575"/>
                    </a:lnTo>
                    <a:lnTo>
                      <a:pt x="6075" y="16200"/>
                    </a:lnTo>
                    <a:close/>
                    <a:moveTo>
                      <a:pt x="10125" y="16200"/>
                    </a:moveTo>
                    <a:lnTo>
                      <a:pt x="13500" y="16200"/>
                    </a:lnTo>
                    <a:cubicBezTo>
                      <a:pt x="13500" y="16200"/>
                      <a:pt x="13500" y="19575"/>
                      <a:pt x="13500" y="19575"/>
                    </a:cubicBezTo>
                    <a:lnTo>
                      <a:pt x="10125" y="19575"/>
                    </a:lnTo>
                    <a:lnTo>
                      <a:pt x="10125" y="16200"/>
                    </a:lnTo>
                    <a:close/>
                    <a:moveTo>
                      <a:pt x="14175" y="16200"/>
                    </a:moveTo>
                    <a:lnTo>
                      <a:pt x="17550" y="16200"/>
                    </a:lnTo>
                    <a:cubicBezTo>
                      <a:pt x="17550" y="16200"/>
                      <a:pt x="17550" y="19575"/>
                      <a:pt x="17550" y="19575"/>
                    </a:cubicBezTo>
                    <a:lnTo>
                      <a:pt x="14175" y="19575"/>
                    </a:lnTo>
                    <a:lnTo>
                      <a:pt x="14175" y="16200"/>
                    </a:lnTo>
                    <a:close/>
                    <a:moveTo>
                      <a:pt x="5400" y="20925"/>
                    </a:moveTo>
                    <a:lnTo>
                      <a:pt x="5400" y="21600"/>
                    </a:lnTo>
                    <a:lnTo>
                      <a:pt x="6075" y="21600"/>
                    </a:lnTo>
                    <a:cubicBezTo>
                      <a:pt x="6075" y="21600"/>
                      <a:pt x="6075" y="20925"/>
                      <a:pt x="6075" y="20925"/>
                    </a:cubicBezTo>
                    <a:lnTo>
                      <a:pt x="5400" y="20925"/>
                    </a:lnTo>
                    <a:close/>
                    <a:moveTo>
                      <a:pt x="9450" y="20925"/>
                    </a:moveTo>
                    <a:lnTo>
                      <a:pt x="9450" y="21600"/>
                    </a:lnTo>
                    <a:lnTo>
                      <a:pt x="10125" y="21600"/>
                    </a:lnTo>
                    <a:cubicBezTo>
                      <a:pt x="10125" y="21600"/>
                      <a:pt x="10125" y="20925"/>
                      <a:pt x="10125" y="20925"/>
                    </a:cubicBezTo>
                    <a:lnTo>
                      <a:pt x="9450" y="20925"/>
                    </a:lnTo>
                    <a:close/>
                    <a:moveTo>
                      <a:pt x="13500" y="20925"/>
                    </a:moveTo>
                    <a:lnTo>
                      <a:pt x="13500" y="21600"/>
                    </a:lnTo>
                    <a:lnTo>
                      <a:pt x="14175" y="21600"/>
                    </a:lnTo>
                    <a:cubicBezTo>
                      <a:pt x="14175" y="21600"/>
                      <a:pt x="14175" y="20925"/>
                      <a:pt x="14175" y="20925"/>
                    </a:cubicBezTo>
                    <a:lnTo>
                      <a:pt x="13500" y="20925"/>
                    </a:lnTo>
                    <a:close/>
                    <a:moveTo>
                      <a:pt x="17550" y="20925"/>
                    </a:moveTo>
                    <a:lnTo>
                      <a:pt x="17550" y="21600"/>
                    </a:lnTo>
                    <a:lnTo>
                      <a:pt x="18225" y="21600"/>
                    </a:lnTo>
                    <a:cubicBezTo>
                      <a:pt x="18225" y="21600"/>
                      <a:pt x="18225" y="20925"/>
                      <a:pt x="18225" y="20925"/>
                    </a:cubicBezTo>
                    <a:lnTo>
                      <a:pt x="17550" y="2092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grpSp>
          <p:nvGrpSpPr>
            <p:cNvPr id="28" name="Group 24">
              <a:extLst>
                <a:ext uri="{FF2B5EF4-FFF2-40B4-BE49-F238E27FC236}">
                  <a16:creationId xmlns:a16="http://schemas.microsoft.com/office/drawing/2014/main" id="{BEA50F5D-F826-49D8-8BF9-FD57520D5D3C}"/>
                </a:ext>
              </a:extLst>
            </p:cNvPr>
            <p:cNvGrpSpPr>
              <a:grpSpLocks/>
            </p:cNvGrpSpPr>
            <p:nvPr/>
          </p:nvGrpSpPr>
          <p:grpSpPr bwMode="auto">
            <a:xfrm>
              <a:off x="4407718" y="678942"/>
              <a:ext cx="1270001" cy="1270000"/>
              <a:chOff x="0" y="0"/>
              <a:chExt cx="1270000" cy="1270000"/>
            </a:xfrm>
          </p:grpSpPr>
          <p:sp>
            <p:nvSpPr>
              <p:cNvPr id="32" name="AutoShape 25">
                <a:extLst>
                  <a:ext uri="{FF2B5EF4-FFF2-40B4-BE49-F238E27FC236}">
                    <a16:creationId xmlns:a16="http://schemas.microsoft.com/office/drawing/2014/main" id="{59780109-B67F-40C2-9A1D-D7D399D80FFE}"/>
                  </a:ext>
                </a:extLst>
              </p:cNvPr>
              <p:cNvSpPr>
                <a:spLocks/>
              </p:cNvSpPr>
              <p:nvPr/>
            </p:nvSpPr>
            <p:spPr bwMode="auto">
              <a:xfrm>
                <a:off x="2729" y="562"/>
                <a:ext cx="1266930" cy="1270098"/>
              </a:xfrm>
              <a:prstGeom prst="wedgeEllipseCallout">
                <a:avLst>
                  <a:gd name="adj1" fmla="val 778"/>
                  <a:gd name="adj2" fmla="val 60440"/>
                </a:avLst>
              </a:prstGeom>
              <a:solidFill>
                <a:srgbClr val="EC9262"/>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3" name="AutoShape 26">
                <a:extLst>
                  <a:ext uri="{FF2B5EF4-FFF2-40B4-BE49-F238E27FC236}">
                    <a16:creationId xmlns:a16="http://schemas.microsoft.com/office/drawing/2014/main" id="{87E04E06-218A-4E20-9DCC-11EE2F3514CB}"/>
                  </a:ext>
                </a:extLst>
              </p:cNvPr>
              <p:cNvSpPr>
                <a:spLocks/>
              </p:cNvSpPr>
              <p:nvPr/>
            </p:nvSpPr>
            <p:spPr bwMode="auto">
              <a:xfrm>
                <a:off x="471080" y="305386"/>
                <a:ext cx="328640" cy="660451"/>
              </a:xfrm>
              <a:custGeom>
                <a:avLst/>
                <a:gdLst>
                  <a:gd name="T0" fmla="*/ 164320 w 21600"/>
                  <a:gd name="T1" fmla="*/ 330226 h 21600"/>
                  <a:gd name="T2" fmla="*/ 164320 w 21600"/>
                  <a:gd name="T3" fmla="*/ 330226 h 21600"/>
                  <a:gd name="T4" fmla="*/ 164320 w 21600"/>
                  <a:gd name="T5" fmla="*/ 330226 h 21600"/>
                  <a:gd name="T6" fmla="*/ 164320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50" y="4050"/>
                    </a:moveTo>
                    <a:lnTo>
                      <a:pt x="1350" y="4050"/>
                    </a:lnTo>
                    <a:lnTo>
                      <a:pt x="1350" y="17550"/>
                    </a:lnTo>
                    <a:lnTo>
                      <a:pt x="20250" y="17550"/>
                    </a:lnTo>
                    <a:cubicBezTo>
                      <a:pt x="20250" y="17550"/>
                      <a:pt x="20250" y="4050"/>
                      <a:pt x="20250" y="4050"/>
                    </a:cubicBezTo>
                    <a:close/>
                    <a:moveTo>
                      <a:pt x="14175" y="2025"/>
                    </a:moveTo>
                    <a:lnTo>
                      <a:pt x="7425" y="2025"/>
                    </a:lnTo>
                    <a:cubicBezTo>
                      <a:pt x="7052" y="2025"/>
                      <a:pt x="6750" y="2176"/>
                      <a:pt x="6750" y="2363"/>
                    </a:cubicBezTo>
                    <a:cubicBezTo>
                      <a:pt x="6750" y="2549"/>
                      <a:pt x="7052" y="2700"/>
                      <a:pt x="7425" y="2700"/>
                    </a:cubicBezTo>
                    <a:lnTo>
                      <a:pt x="14175" y="2700"/>
                    </a:lnTo>
                    <a:cubicBezTo>
                      <a:pt x="14547" y="2700"/>
                      <a:pt x="14850" y="2549"/>
                      <a:pt x="14850" y="2363"/>
                    </a:cubicBezTo>
                    <a:cubicBezTo>
                      <a:pt x="14850" y="2176"/>
                      <a:pt x="14547" y="2025"/>
                      <a:pt x="14175" y="2025"/>
                    </a:cubicBezTo>
                    <a:close/>
                    <a:moveTo>
                      <a:pt x="11475" y="20250"/>
                    </a:moveTo>
                    <a:cubicBezTo>
                      <a:pt x="12593" y="20250"/>
                      <a:pt x="13500" y="19797"/>
                      <a:pt x="13500" y="19237"/>
                    </a:cubicBezTo>
                    <a:cubicBezTo>
                      <a:pt x="13500" y="18678"/>
                      <a:pt x="12593" y="18225"/>
                      <a:pt x="11475" y="18225"/>
                    </a:cubicBezTo>
                    <a:cubicBezTo>
                      <a:pt x="10357" y="18225"/>
                      <a:pt x="9450" y="18678"/>
                      <a:pt x="9450" y="19237"/>
                    </a:cubicBezTo>
                    <a:cubicBezTo>
                      <a:pt x="9450" y="19797"/>
                      <a:pt x="10357" y="20250"/>
                      <a:pt x="11475" y="20250"/>
                    </a:cubicBezTo>
                    <a:close/>
                    <a:moveTo>
                      <a:pt x="18900" y="21600"/>
                    </a:moveTo>
                    <a:lnTo>
                      <a:pt x="2700" y="21600"/>
                    </a:lnTo>
                    <a:cubicBezTo>
                      <a:pt x="1209" y="21600"/>
                      <a:pt x="0" y="20996"/>
                      <a:pt x="0" y="20250"/>
                    </a:cubicBezTo>
                    <a:lnTo>
                      <a:pt x="0" y="1350"/>
                    </a:lnTo>
                    <a:cubicBezTo>
                      <a:pt x="0" y="604"/>
                      <a:pt x="1209" y="0"/>
                      <a:pt x="2700" y="0"/>
                    </a:cubicBezTo>
                    <a:lnTo>
                      <a:pt x="18900" y="0"/>
                    </a:lnTo>
                    <a:cubicBezTo>
                      <a:pt x="20391" y="0"/>
                      <a:pt x="21600" y="604"/>
                      <a:pt x="21600" y="1350"/>
                    </a:cubicBezTo>
                    <a:lnTo>
                      <a:pt x="21600" y="20250"/>
                    </a:lnTo>
                    <a:cubicBezTo>
                      <a:pt x="21600" y="20996"/>
                      <a:pt x="20391" y="21600"/>
                      <a:pt x="18900" y="2160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grpSp>
          <p:nvGrpSpPr>
            <p:cNvPr id="29" name="Group 29">
              <a:extLst>
                <a:ext uri="{FF2B5EF4-FFF2-40B4-BE49-F238E27FC236}">
                  <a16:creationId xmlns:a16="http://schemas.microsoft.com/office/drawing/2014/main" id="{4C7F5BDA-96EA-40C0-8A3B-450AD0DB89ED}"/>
                </a:ext>
              </a:extLst>
            </p:cNvPr>
            <p:cNvGrpSpPr>
              <a:grpSpLocks/>
            </p:cNvGrpSpPr>
            <p:nvPr/>
          </p:nvGrpSpPr>
          <p:grpSpPr bwMode="auto">
            <a:xfrm>
              <a:off x="4382816" y="5351881"/>
              <a:ext cx="1270107" cy="1270099"/>
              <a:chOff x="-24902" y="-661"/>
              <a:chExt cx="1270106" cy="1270100"/>
            </a:xfrm>
          </p:grpSpPr>
          <p:sp>
            <p:nvSpPr>
              <p:cNvPr id="30" name="AutoShape 30">
                <a:extLst>
                  <a:ext uri="{FF2B5EF4-FFF2-40B4-BE49-F238E27FC236}">
                    <a16:creationId xmlns:a16="http://schemas.microsoft.com/office/drawing/2014/main" id="{CCDF5935-FACF-4900-945E-2EAF5FA28EB0}"/>
                  </a:ext>
                </a:extLst>
              </p:cNvPr>
              <p:cNvSpPr>
                <a:spLocks/>
              </p:cNvSpPr>
              <p:nvPr/>
            </p:nvSpPr>
            <p:spPr bwMode="auto">
              <a:xfrm rot="10800000" flipH="1">
                <a:off x="-24902" y="-661"/>
                <a:ext cx="1270106" cy="1270100"/>
              </a:xfrm>
              <a:prstGeom prst="wedgeEllipseCallout">
                <a:avLst>
                  <a:gd name="adj1" fmla="val 778"/>
                  <a:gd name="adj2" fmla="val 60440"/>
                </a:avLst>
              </a:prstGeom>
              <a:solidFill>
                <a:srgbClr val="EC9262"/>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1" name="AutoShape 31">
                <a:extLst>
                  <a:ext uri="{FF2B5EF4-FFF2-40B4-BE49-F238E27FC236}">
                    <a16:creationId xmlns:a16="http://schemas.microsoft.com/office/drawing/2014/main" id="{20B615DC-550B-4687-AA7D-DDCC387C066E}"/>
                  </a:ext>
                </a:extLst>
              </p:cNvPr>
              <p:cNvSpPr>
                <a:spLocks/>
              </p:cNvSpPr>
              <p:nvPr/>
            </p:nvSpPr>
            <p:spPr bwMode="auto">
              <a:xfrm>
                <a:off x="366296" y="304163"/>
                <a:ext cx="536620" cy="660452"/>
              </a:xfrm>
              <a:custGeom>
                <a:avLst/>
                <a:gdLst>
                  <a:gd name="T0" fmla="*/ 268310 w 21600"/>
                  <a:gd name="T1" fmla="*/ 330226 h 21600"/>
                  <a:gd name="T2" fmla="*/ 268310 w 21600"/>
                  <a:gd name="T3" fmla="*/ 330226 h 21600"/>
                  <a:gd name="T4" fmla="*/ 268310 w 21600"/>
                  <a:gd name="T5" fmla="*/ 330226 h 21600"/>
                  <a:gd name="T6" fmla="*/ 268310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31" y="0"/>
                    </a:moveTo>
                    <a:cubicBezTo>
                      <a:pt x="372" y="0"/>
                      <a:pt x="0" y="302"/>
                      <a:pt x="0" y="675"/>
                    </a:cubicBezTo>
                    <a:cubicBezTo>
                      <a:pt x="0" y="1048"/>
                      <a:pt x="372" y="1350"/>
                      <a:pt x="831" y="1350"/>
                    </a:cubicBezTo>
                    <a:lnTo>
                      <a:pt x="20769" y="1350"/>
                    </a:lnTo>
                    <a:cubicBezTo>
                      <a:pt x="21228" y="1350"/>
                      <a:pt x="21600" y="1048"/>
                      <a:pt x="21600" y="675"/>
                    </a:cubicBezTo>
                    <a:cubicBezTo>
                      <a:pt x="21600" y="302"/>
                      <a:pt x="21228" y="0"/>
                      <a:pt x="20769" y="0"/>
                    </a:cubicBezTo>
                    <a:lnTo>
                      <a:pt x="831" y="0"/>
                    </a:lnTo>
                    <a:close/>
                    <a:moveTo>
                      <a:pt x="831" y="2025"/>
                    </a:moveTo>
                    <a:lnTo>
                      <a:pt x="831" y="15525"/>
                    </a:lnTo>
                    <a:cubicBezTo>
                      <a:pt x="831" y="15525"/>
                      <a:pt x="20769" y="15525"/>
                      <a:pt x="20769" y="15525"/>
                    </a:cubicBezTo>
                    <a:lnTo>
                      <a:pt x="20769" y="2025"/>
                    </a:lnTo>
                    <a:lnTo>
                      <a:pt x="831" y="2025"/>
                    </a:lnTo>
                    <a:close/>
                    <a:moveTo>
                      <a:pt x="15785" y="4050"/>
                    </a:moveTo>
                    <a:lnTo>
                      <a:pt x="18277" y="4050"/>
                    </a:lnTo>
                    <a:cubicBezTo>
                      <a:pt x="18277" y="4050"/>
                      <a:pt x="18277" y="13500"/>
                      <a:pt x="18277" y="13500"/>
                    </a:cubicBezTo>
                    <a:lnTo>
                      <a:pt x="15785" y="13500"/>
                    </a:lnTo>
                    <a:lnTo>
                      <a:pt x="15785" y="4050"/>
                    </a:lnTo>
                    <a:close/>
                    <a:moveTo>
                      <a:pt x="7477" y="6750"/>
                    </a:moveTo>
                    <a:lnTo>
                      <a:pt x="9969" y="6750"/>
                    </a:lnTo>
                    <a:cubicBezTo>
                      <a:pt x="9969" y="6750"/>
                      <a:pt x="9969" y="13500"/>
                      <a:pt x="9969" y="13500"/>
                    </a:cubicBezTo>
                    <a:lnTo>
                      <a:pt x="7477" y="13500"/>
                    </a:lnTo>
                    <a:lnTo>
                      <a:pt x="7477" y="6750"/>
                    </a:lnTo>
                    <a:close/>
                    <a:moveTo>
                      <a:pt x="11631" y="8775"/>
                    </a:moveTo>
                    <a:lnTo>
                      <a:pt x="14123" y="8775"/>
                    </a:lnTo>
                    <a:cubicBezTo>
                      <a:pt x="14123" y="8775"/>
                      <a:pt x="14123" y="13500"/>
                      <a:pt x="14123" y="13500"/>
                    </a:cubicBezTo>
                    <a:lnTo>
                      <a:pt x="11631" y="13500"/>
                    </a:lnTo>
                    <a:lnTo>
                      <a:pt x="11631" y="8775"/>
                    </a:lnTo>
                    <a:close/>
                    <a:moveTo>
                      <a:pt x="3323" y="10800"/>
                    </a:moveTo>
                    <a:lnTo>
                      <a:pt x="5815" y="10800"/>
                    </a:lnTo>
                    <a:cubicBezTo>
                      <a:pt x="5815" y="10800"/>
                      <a:pt x="5815" y="13500"/>
                      <a:pt x="5815" y="13500"/>
                    </a:cubicBezTo>
                    <a:lnTo>
                      <a:pt x="3323" y="13500"/>
                    </a:lnTo>
                    <a:lnTo>
                      <a:pt x="3323" y="10800"/>
                    </a:lnTo>
                    <a:close/>
                    <a:moveTo>
                      <a:pt x="3323" y="16200"/>
                    </a:moveTo>
                    <a:lnTo>
                      <a:pt x="1662" y="21600"/>
                    </a:lnTo>
                    <a:lnTo>
                      <a:pt x="3323" y="21600"/>
                    </a:lnTo>
                    <a:lnTo>
                      <a:pt x="4985" y="16200"/>
                    </a:lnTo>
                    <a:cubicBezTo>
                      <a:pt x="4985" y="16200"/>
                      <a:pt x="3323" y="16200"/>
                      <a:pt x="3323" y="16200"/>
                    </a:cubicBezTo>
                    <a:close/>
                    <a:moveTo>
                      <a:pt x="9969" y="16200"/>
                    </a:moveTo>
                    <a:lnTo>
                      <a:pt x="9969" y="21600"/>
                    </a:lnTo>
                    <a:lnTo>
                      <a:pt x="11615" y="21600"/>
                    </a:lnTo>
                    <a:cubicBezTo>
                      <a:pt x="11615" y="21600"/>
                      <a:pt x="11631" y="16200"/>
                      <a:pt x="11631" y="16200"/>
                    </a:cubicBezTo>
                    <a:lnTo>
                      <a:pt x="9969" y="16200"/>
                    </a:lnTo>
                    <a:close/>
                    <a:moveTo>
                      <a:pt x="16615" y="16200"/>
                    </a:moveTo>
                    <a:lnTo>
                      <a:pt x="18277" y="21600"/>
                    </a:lnTo>
                    <a:lnTo>
                      <a:pt x="19938" y="21600"/>
                    </a:lnTo>
                    <a:cubicBezTo>
                      <a:pt x="19938" y="21600"/>
                      <a:pt x="18277" y="16200"/>
                      <a:pt x="18277" y="16200"/>
                    </a:cubicBezTo>
                    <a:lnTo>
                      <a:pt x="16615" y="162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grpSp>
    </p:spTree>
    <p:extLst>
      <p:ext uri="{BB962C8B-B14F-4D97-AF65-F5344CB8AC3E}">
        <p14:creationId xmlns:p14="http://schemas.microsoft.com/office/powerpoint/2010/main" val="137063302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3" presetClass="entr" presetSubtype="16"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3" presetClass="entr" presetSubtype="16"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42"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250"/>
                                        <p:tgtEl>
                                          <p:spTgt spid="23"/>
                                        </p:tgtEl>
                                      </p:cBhvr>
                                    </p:animEffect>
                                    <p:anim calcmode="lin" valueType="num">
                                      <p:cBhvr>
                                        <p:cTn id="57" dur="250" fill="hold"/>
                                        <p:tgtEl>
                                          <p:spTgt spid="23"/>
                                        </p:tgtEl>
                                        <p:attrNameLst>
                                          <p:attrName>ppt_x</p:attrName>
                                        </p:attrNameLst>
                                      </p:cBhvr>
                                      <p:tavLst>
                                        <p:tav tm="0">
                                          <p:val>
                                            <p:strVal val="#ppt_x"/>
                                          </p:val>
                                        </p:tav>
                                        <p:tav tm="100000">
                                          <p:val>
                                            <p:strVal val="#ppt_x"/>
                                          </p:val>
                                        </p:tav>
                                      </p:tavLst>
                                    </p:anim>
                                    <p:anim calcmode="lin" valueType="num">
                                      <p:cBhvr>
                                        <p:cTn id="58"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4BEEE96F-D381-4427-B01E-A838D9F900F4}"/>
              </a:ext>
            </a:extLst>
          </p:cNvPr>
          <p:cNvGrpSpPr/>
          <p:nvPr/>
        </p:nvGrpSpPr>
        <p:grpSpPr>
          <a:xfrm>
            <a:off x="1287712" y="2014247"/>
            <a:ext cx="4061956" cy="3704216"/>
            <a:chOff x="744538" y="1346200"/>
            <a:chExt cx="3406775" cy="3106738"/>
          </a:xfrm>
          <a:solidFill>
            <a:srgbClr val="EC9262"/>
          </a:solidFill>
        </p:grpSpPr>
        <p:sp>
          <p:nvSpPr>
            <p:cNvPr id="9" name="Freeform 6">
              <a:extLst>
                <a:ext uri="{FF2B5EF4-FFF2-40B4-BE49-F238E27FC236}">
                  <a16:creationId xmlns:a16="http://schemas.microsoft.com/office/drawing/2014/main" id="{798811F0-C4D0-4BDB-BED3-4E8D139D6104}"/>
                </a:ext>
              </a:extLst>
            </p:cNvPr>
            <p:cNvSpPr>
              <a:spLocks noEditPoints="1"/>
            </p:cNvSpPr>
            <p:nvPr/>
          </p:nvSpPr>
          <p:spPr bwMode="auto">
            <a:xfrm>
              <a:off x="744538" y="1819275"/>
              <a:ext cx="1509712" cy="1509713"/>
            </a:xfrm>
            <a:custGeom>
              <a:avLst/>
              <a:gdLst>
                <a:gd name="T0" fmla="*/ 1383131 w 489"/>
                <a:gd name="T1" fmla="*/ 623644 h 489"/>
                <a:gd name="T2" fmla="*/ 1364607 w 489"/>
                <a:gd name="T3" fmla="*/ 555723 h 489"/>
                <a:gd name="T4" fmla="*/ 1454140 w 489"/>
                <a:gd name="T5" fmla="*/ 453840 h 489"/>
                <a:gd name="T6" fmla="*/ 1364607 w 489"/>
                <a:gd name="T7" fmla="*/ 299473 h 489"/>
                <a:gd name="T8" fmla="*/ 1231851 w 489"/>
                <a:gd name="T9" fmla="*/ 327259 h 489"/>
                <a:gd name="T10" fmla="*/ 1182453 w 489"/>
                <a:gd name="T11" fmla="*/ 277861 h 489"/>
                <a:gd name="T12" fmla="*/ 1210239 w 489"/>
                <a:gd name="T13" fmla="*/ 145105 h 489"/>
                <a:gd name="T14" fmla="*/ 1052785 w 489"/>
                <a:gd name="T15" fmla="*/ 55572 h 489"/>
                <a:gd name="T16" fmla="*/ 953990 w 489"/>
                <a:gd name="T17" fmla="*/ 145105 h 489"/>
                <a:gd name="T18" fmla="*/ 886068 w 489"/>
                <a:gd name="T19" fmla="*/ 126581 h 489"/>
                <a:gd name="T20" fmla="*/ 842845 w 489"/>
                <a:gd name="T21" fmla="*/ 0 h 489"/>
                <a:gd name="T22" fmla="*/ 753312 w 489"/>
                <a:gd name="T23" fmla="*/ 0 h 489"/>
                <a:gd name="T24" fmla="*/ 663779 w 489"/>
                <a:gd name="T25" fmla="*/ 0 h 489"/>
                <a:gd name="T26" fmla="*/ 623644 w 489"/>
                <a:gd name="T27" fmla="*/ 126581 h 489"/>
                <a:gd name="T28" fmla="*/ 555722 w 489"/>
                <a:gd name="T29" fmla="*/ 145105 h 489"/>
                <a:gd name="T30" fmla="*/ 453840 w 489"/>
                <a:gd name="T31" fmla="*/ 55572 h 489"/>
                <a:gd name="T32" fmla="*/ 299473 w 489"/>
                <a:gd name="T33" fmla="*/ 145105 h 489"/>
                <a:gd name="T34" fmla="*/ 327259 w 489"/>
                <a:gd name="T35" fmla="*/ 277861 h 489"/>
                <a:gd name="T36" fmla="*/ 277861 w 489"/>
                <a:gd name="T37" fmla="*/ 327259 h 489"/>
                <a:gd name="T38" fmla="*/ 145105 w 489"/>
                <a:gd name="T39" fmla="*/ 299473 h 489"/>
                <a:gd name="T40" fmla="*/ 55572 w 489"/>
                <a:gd name="T41" fmla="*/ 453840 h 489"/>
                <a:gd name="T42" fmla="*/ 145105 w 489"/>
                <a:gd name="T43" fmla="*/ 555723 h 489"/>
                <a:gd name="T44" fmla="*/ 126581 w 489"/>
                <a:gd name="T45" fmla="*/ 623644 h 489"/>
                <a:gd name="T46" fmla="*/ 0 w 489"/>
                <a:gd name="T47" fmla="*/ 663780 h 489"/>
                <a:gd name="T48" fmla="*/ 0 w 489"/>
                <a:gd name="T49" fmla="*/ 753313 h 489"/>
                <a:gd name="T50" fmla="*/ 0 w 489"/>
                <a:gd name="T51" fmla="*/ 845933 h 489"/>
                <a:gd name="T52" fmla="*/ 126581 w 489"/>
                <a:gd name="T53" fmla="*/ 886069 h 489"/>
                <a:gd name="T54" fmla="*/ 145105 w 489"/>
                <a:gd name="T55" fmla="*/ 953990 h 489"/>
                <a:gd name="T56" fmla="*/ 55572 w 489"/>
                <a:gd name="T57" fmla="*/ 1055873 h 489"/>
                <a:gd name="T58" fmla="*/ 145105 w 489"/>
                <a:gd name="T59" fmla="*/ 1210240 h 489"/>
                <a:gd name="T60" fmla="*/ 277861 w 489"/>
                <a:gd name="T61" fmla="*/ 1182454 h 489"/>
                <a:gd name="T62" fmla="*/ 327259 w 489"/>
                <a:gd name="T63" fmla="*/ 1231852 h 489"/>
                <a:gd name="T64" fmla="*/ 299473 w 489"/>
                <a:gd name="T65" fmla="*/ 1364608 h 489"/>
                <a:gd name="T66" fmla="*/ 453840 w 489"/>
                <a:gd name="T67" fmla="*/ 1454141 h 489"/>
                <a:gd name="T68" fmla="*/ 555722 w 489"/>
                <a:gd name="T69" fmla="*/ 1364608 h 489"/>
                <a:gd name="T70" fmla="*/ 623644 w 489"/>
                <a:gd name="T71" fmla="*/ 1383132 h 489"/>
                <a:gd name="T72" fmla="*/ 663779 w 489"/>
                <a:gd name="T73" fmla="*/ 1509713 h 489"/>
                <a:gd name="T74" fmla="*/ 753312 w 489"/>
                <a:gd name="T75" fmla="*/ 1509713 h 489"/>
                <a:gd name="T76" fmla="*/ 842845 w 489"/>
                <a:gd name="T77" fmla="*/ 1509713 h 489"/>
                <a:gd name="T78" fmla="*/ 886068 w 489"/>
                <a:gd name="T79" fmla="*/ 1383132 h 489"/>
                <a:gd name="T80" fmla="*/ 953990 w 489"/>
                <a:gd name="T81" fmla="*/ 1364608 h 489"/>
                <a:gd name="T82" fmla="*/ 1052785 w 489"/>
                <a:gd name="T83" fmla="*/ 1454141 h 489"/>
                <a:gd name="T84" fmla="*/ 1210239 w 489"/>
                <a:gd name="T85" fmla="*/ 1364608 h 489"/>
                <a:gd name="T86" fmla="*/ 1182453 w 489"/>
                <a:gd name="T87" fmla="*/ 1231852 h 489"/>
                <a:gd name="T88" fmla="*/ 1231851 w 489"/>
                <a:gd name="T89" fmla="*/ 1182454 h 489"/>
                <a:gd name="T90" fmla="*/ 1364607 w 489"/>
                <a:gd name="T91" fmla="*/ 1210240 h 489"/>
                <a:gd name="T92" fmla="*/ 1454140 w 489"/>
                <a:gd name="T93" fmla="*/ 1055873 h 489"/>
                <a:gd name="T94" fmla="*/ 1364607 w 489"/>
                <a:gd name="T95" fmla="*/ 953990 h 489"/>
                <a:gd name="T96" fmla="*/ 1383131 w 489"/>
                <a:gd name="T97" fmla="*/ 886069 h 489"/>
                <a:gd name="T98" fmla="*/ 1509712 w 489"/>
                <a:gd name="T99" fmla="*/ 845933 h 489"/>
                <a:gd name="T100" fmla="*/ 1509712 w 489"/>
                <a:gd name="T101" fmla="*/ 753313 h 489"/>
                <a:gd name="T102" fmla="*/ 1509712 w 489"/>
                <a:gd name="T103" fmla="*/ 663780 h 489"/>
                <a:gd name="T104" fmla="*/ 1383131 w 489"/>
                <a:gd name="T105" fmla="*/ 623644 h 489"/>
                <a:gd name="T106" fmla="*/ 753312 w 489"/>
                <a:gd name="T107" fmla="*/ 1271987 h 489"/>
                <a:gd name="T108" fmla="*/ 237726 w 489"/>
                <a:gd name="T109" fmla="*/ 753313 h 489"/>
                <a:gd name="T110" fmla="*/ 753312 w 489"/>
                <a:gd name="T111" fmla="*/ 237726 h 489"/>
                <a:gd name="T112" fmla="*/ 1271986 w 489"/>
                <a:gd name="T113" fmla="*/ 753313 h 489"/>
                <a:gd name="T114" fmla="*/ 753312 w 489"/>
                <a:gd name="T115" fmla="*/ 1271987 h 4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9" h="489">
                  <a:moveTo>
                    <a:pt x="448" y="202"/>
                  </a:moveTo>
                  <a:cubicBezTo>
                    <a:pt x="446" y="194"/>
                    <a:pt x="444" y="187"/>
                    <a:pt x="442" y="180"/>
                  </a:cubicBezTo>
                  <a:cubicBezTo>
                    <a:pt x="471" y="147"/>
                    <a:pt x="471" y="147"/>
                    <a:pt x="471" y="147"/>
                  </a:cubicBezTo>
                  <a:cubicBezTo>
                    <a:pt x="442" y="97"/>
                    <a:pt x="442" y="97"/>
                    <a:pt x="442" y="97"/>
                  </a:cubicBezTo>
                  <a:cubicBezTo>
                    <a:pt x="399" y="106"/>
                    <a:pt x="399" y="106"/>
                    <a:pt x="399" y="106"/>
                  </a:cubicBezTo>
                  <a:cubicBezTo>
                    <a:pt x="394" y="100"/>
                    <a:pt x="389" y="95"/>
                    <a:pt x="383" y="90"/>
                  </a:cubicBezTo>
                  <a:cubicBezTo>
                    <a:pt x="392" y="47"/>
                    <a:pt x="392" y="47"/>
                    <a:pt x="392" y="47"/>
                  </a:cubicBezTo>
                  <a:cubicBezTo>
                    <a:pt x="341" y="18"/>
                    <a:pt x="341" y="18"/>
                    <a:pt x="341" y="18"/>
                  </a:cubicBezTo>
                  <a:cubicBezTo>
                    <a:pt x="309" y="47"/>
                    <a:pt x="309" y="47"/>
                    <a:pt x="309" y="47"/>
                  </a:cubicBezTo>
                  <a:cubicBezTo>
                    <a:pt x="302" y="45"/>
                    <a:pt x="295" y="43"/>
                    <a:pt x="287" y="41"/>
                  </a:cubicBezTo>
                  <a:cubicBezTo>
                    <a:pt x="273" y="0"/>
                    <a:pt x="273" y="0"/>
                    <a:pt x="273" y="0"/>
                  </a:cubicBezTo>
                  <a:cubicBezTo>
                    <a:pt x="244" y="0"/>
                    <a:pt x="244" y="0"/>
                    <a:pt x="244" y="0"/>
                  </a:cubicBezTo>
                  <a:cubicBezTo>
                    <a:pt x="215" y="0"/>
                    <a:pt x="215" y="0"/>
                    <a:pt x="215" y="0"/>
                  </a:cubicBezTo>
                  <a:cubicBezTo>
                    <a:pt x="202" y="41"/>
                    <a:pt x="202" y="41"/>
                    <a:pt x="202" y="41"/>
                  </a:cubicBezTo>
                  <a:cubicBezTo>
                    <a:pt x="194" y="43"/>
                    <a:pt x="187" y="45"/>
                    <a:pt x="180" y="47"/>
                  </a:cubicBezTo>
                  <a:cubicBezTo>
                    <a:pt x="147" y="18"/>
                    <a:pt x="147" y="18"/>
                    <a:pt x="147" y="18"/>
                  </a:cubicBezTo>
                  <a:cubicBezTo>
                    <a:pt x="97" y="47"/>
                    <a:pt x="97" y="47"/>
                    <a:pt x="97" y="47"/>
                  </a:cubicBezTo>
                  <a:cubicBezTo>
                    <a:pt x="106" y="90"/>
                    <a:pt x="106" y="90"/>
                    <a:pt x="106" y="90"/>
                  </a:cubicBezTo>
                  <a:cubicBezTo>
                    <a:pt x="100" y="95"/>
                    <a:pt x="95" y="100"/>
                    <a:pt x="90" y="106"/>
                  </a:cubicBezTo>
                  <a:cubicBezTo>
                    <a:pt x="47" y="97"/>
                    <a:pt x="47" y="97"/>
                    <a:pt x="47" y="97"/>
                  </a:cubicBezTo>
                  <a:cubicBezTo>
                    <a:pt x="18" y="147"/>
                    <a:pt x="18" y="147"/>
                    <a:pt x="18" y="147"/>
                  </a:cubicBezTo>
                  <a:cubicBezTo>
                    <a:pt x="47" y="180"/>
                    <a:pt x="47" y="180"/>
                    <a:pt x="47" y="180"/>
                  </a:cubicBezTo>
                  <a:cubicBezTo>
                    <a:pt x="44" y="187"/>
                    <a:pt x="42" y="194"/>
                    <a:pt x="41" y="202"/>
                  </a:cubicBezTo>
                  <a:cubicBezTo>
                    <a:pt x="0" y="215"/>
                    <a:pt x="0" y="215"/>
                    <a:pt x="0" y="215"/>
                  </a:cubicBezTo>
                  <a:cubicBezTo>
                    <a:pt x="0" y="244"/>
                    <a:pt x="0" y="244"/>
                    <a:pt x="0" y="244"/>
                  </a:cubicBezTo>
                  <a:cubicBezTo>
                    <a:pt x="0" y="274"/>
                    <a:pt x="0" y="274"/>
                    <a:pt x="0" y="274"/>
                  </a:cubicBezTo>
                  <a:cubicBezTo>
                    <a:pt x="41" y="287"/>
                    <a:pt x="41" y="287"/>
                    <a:pt x="41" y="287"/>
                  </a:cubicBezTo>
                  <a:cubicBezTo>
                    <a:pt x="42" y="295"/>
                    <a:pt x="44" y="302"/>
                    <a:pt x="47" y="309"/>
                  </a:cubicBezTo>
                  <a:cubicBezTo>
                    <a:pt x="18" y="342"/>
                    <a:pt x="18" y="342"/>
                    <a:pt x="18" y="342"/>
                  </a:cubicBezTo>
                  <a:cubicBezTo>
                    <a:pt x="47" y="392"/>
                    <a:pt x="47" y="392"/>
                    <a:pt x="47" y="392"/>
                  </a:cubicBezTo>
                  <a:cubicBezTo>
                    <a:pt x="90" y="383"/>
                    <a:pt x="90" y="383"/>
                    <a:pt x="90" y="383"/>
                  </a:cubicBezTo>
                  <a:cubicBezTo>
                    <a:pt x="95" y="389"/>
                    <a:pt x="100" y="394"/>
                    <a:pt x="106" y="399"/>
                  </a:cubicBezTo>
                  <a:cubicBezTo>
                    <a:pt x="97" y="442"/>
                    <a:pt x="97" y="442"/>
                    <a:pt x="97" y="442"/>
                  </a:cubicBezTo>
                  <a:cubicBezTo>
                    <a:pt x="147" y="471"/>
                    <a:pt x="147" y="471"/>
                    <a:pt x="147" y="471"/>
                  </a:cubicBezTo>
                  <a:cubicBezTo>
                    <a:pt x="180" y="442"/>
                    <a:pt x="180" y="442"/>
                    <a:pt x="180" y="442"/>
                  </a:cubicBezTo>
                  <a:cubicBezTo>
                    <a:pt x="187" y="444"/>
                    <a:pt x="194" y="446"/>
                    <a:pt x="202" y="448"/>
                  </a:cubicBezTo>
                  <a:cubicBezTo>
                    <a:pt x="215" y="489"/>
                    <a:pt x="215" y="489"/>
                    <a:pt x="215" y="489"/>
                  </a:cubicBezTo>
                  <a:cubicBezTo>
                    <a:pt x="244" y="489"/>
                    <a:pt x="244" y="489"/>
                    <a:pt x="244" y="489"/>
                  </a:cubicBezTo>
                  <a:cubicBezTo>
                    <a:pt x="273" y="489"/>
                    <a:pt x="273" y="489"/>
                    <a:pt x="273" y="489"/>
                  </a:cubicBezTo>
                  <a:cubicBezTo>
                    <a:pt x="287" y="448"/>
                    <a:pt x="287" y="448"/>
                    <a:pt x="287" y="448"/>
                  </a:cubicBezTo>
                  <a:cubicBezTo>
                    <a:pt x="295" y="446"/>
                    <a:pt x="302" y="444"/>
                    <a:pt x="309" y="442"/>
                  </a:cubicBezTo>
                  <a:cubicBezTo>
                    <a:pt x="341" y="471"/>
                    <a:pt x="341" y="471"/>
                    <a:pt x="341" y="471"/>
                  </a:cubicBezTo>
                  <a:cubicBezTo>
                    <a:pt x="392" y="442"/>
                    <a:pt x="392" y="442"/>
                    <a:pt x="392" y="442"/>
                  </a:cubicBezTo>
                  <a:cubicBezTo>
                    <a:pt x="383" y="399"/>
                    <a:pt x="383" y="399"/>
                    <a:pt x="383" y="399"/>
                  </a:cubicBezTo>
                  <a:cubicBezTo>
                    <a:pt x="389" y="394"/>
                    <a:pt x="394" y="389"/>
                    <a:pt x="399" y="383"/>
                  </a:cubicBezTo>
                  <a:cubicBezTo>
                    <a:pt x="442" y="392"/>
                    <a:pt x="442" y="392"/>
                    <a:pt x="442" y="392"/>
                  </a:cubicBezTo>
                  <a:cubicBezTo>
                    <a:pt x="471" y="342"/>
                    <a:pt x="471" y="342"/>
                    <a:pt x="471" y="342"/>
                  </a:cubicBezTo>
                  <a:cubicBezTo>
                    <a:pt x="442" y="309"/>
                    <a:pt x="442" y="309"/>
                    <a:pt x="442" y="309"/>
                  </a:cubicBezTo>
                  <a:cubicBezTo>
                    <a:pt x="444" y="302"/>
                    <a:pt x="446" y="295"/>
                    <a:pt x="448" y="287"/>
                  </a:cubicBezTo>
                  <a:cubicBezTo>
                    <a:pt x="489" y="274"/>
                    <a:pt x="489" y="274"/>
                    <a:pt x="489" y="274"/>
                  </a:cubicBezTo>
                  <a:cubicBezTo>
                    <a:pt x="489" y="244"/>
                    <a:pt x="489" y="244"/>
                    <a:pt x="489" y="244"/>
                  </a:cubicBezTo>
                  <a:cubicBezTo>
                    <a:pt x="489" y="215"/>
                    <a:pt x="489" y="215"/>
                    <a:pt x="489" y="215"/>
                  </a:cubicBezTo>
                  <a:lnTo>
                    <a:pt x="448" y="202"/>
                  </a:lnTo>
                  <a:close/>
                  <a:moveTo>
                    <a:pt x="244" y="412"/>
                  </a:moveTo>
                  <a:cubicBezTo>
                    <a:pt x="152" y="412"/>
                    <a:pt x="77" y="337"/>
                    <a:pt x="77" y="244"/>
                  </a:cubicBezTo>
                  <a:cubicBezTo>
                    <a:pt x="77" y="152"/>
                    <a:pt x="152" y="77"/>
                    <a:pt x="244" y="77"/>
                  </a:cubicBezTo>
                  <a:cubicBezTo>
                    <a:pt x="337" y="77"/>
                    <a:pt x="412" y="152"/>
                    <a:pt x="412" y="244"/>
                  </a:cubicBezTo>
                  <a:cubicBezTo>
                    <a:pt x="412" y="337"/>
                    <a:pt x="337" y="412"/>
                    <a:pt x="244" y="412"/>
                  </a:cubicBezTo>
                  <a:close/>
                </a:path>
              </a:pathLst>
            </a:custGeom>
            <a:grpFill/>
            <a:ln>
              <a:noFill/>
            </a:ln>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0" name="Freeform 7">
              <a:extLst>
                <a:ext uri="{FF2B5EF4-FFF2-40B4-BE49-F238E27FC236}">
                  <a16:creationId xmlns:a16="http://schemas.microsoft.com/office/drawing/2014/main" id="{42223DC3-F85F-49EF-BC88-F57E2A2F723C}"/>
                </a:ext>
              </a:extLst>
            </p:cNvPr>
            <p:cNvSpPr>
              <a:spLocks noEditPoints="1"/>
            </p:cNvSpPr>
            <p:nvPr/>
          </p:nvSpPr>
          <p:spPr bwMode="auto">
            <a:xfrm>
              <a:off x="2057400" y="2544763"/>
              <a:ext cx="1639888" cy="1639887"/>
            </a:xfrm>
            <a:custGeom>
              <a:avLst/>
              <a:gdLst>
                <a:gd name="T0" fmla="*/ 1519444 w 531"/>
                <a:gd name="T1" fmla="*/ 852371 h 531"/>
                <a:gd name="T2" fmla="*/ 1516356 w 531"/>
                <a:gd name="T3" fmla="*/ 775163 h 531"/>
                <a:gd name="T4" fmla="*/ 1636800 w 531"/>
                <a:gd name="T5" fmla="*/ 694867 h 531"/>
                <a:gd name="T6" fmla="*/ 1584299 w 531"/>
                <a:gd name="T7" fmla="*/ 506481 h 531"/>
                <a:gd name="T8" fmla="*/ 1439148 w 531"/>
                <a:gd name="T9" fmla="*/ 500305 h 531"/>
                <a:gd name="T10" fmla="*/ 1402089 w 531"/>
                <a:gd name="T11" fmla="*/ 435450 h 531"/>
                <a:gd name="T12" fmla="*/ 1466943 w 531"/>
                <a:gd name="T13" fmla="*/ 302653 h 531"/>
                <a:gd name="T14" fmla="*/ 1324881 w 531"/>
                <a:gd name="T15" fmla="*/ 166768 h 531"/>
                <a:gd name="T16" fmla="*/ 1195173 w 531"/>
                <a:gd name="T17" fmla="*/ 231622 h 531"/>
                <a:gd name="T18" fmla="*/ 1130318 w 531"/>
                <a:gd name="T19" fmla="*/ 194563 h 531"/>
                <a:gd name="T20" fmla="*/ 1121053 w 531"/>
                <a:gd name="T21" fmla="*/ 49413 h 531"/>
                <a:gd name="T22" fmla="*/ 1025316 w 531"/>
                <a:gd name="T23" fmla="*/ 24706 h 531"/>
                <a:gd name="T24" fmla="*/ 929579 w 531"/>
                <a:gd name="T25" fmla="*/ 0 h 531"/>
                <a:gd name="T26" fmla="*/ 852371 w 531"/>
                <a:gd name="T27" fmla="*/ 123532 h 531"/>
                <a:gd name="T28" fmla="*/ 775164 w 531"/>
                <a:gd name="T29" fmla="*/ 123532 h 531"/>
                <a:gd name="T30" fmla="*/ 694868 w 531"/>
                <a:gd name="T31" fmla="*/ 3088 h 531"/>
                <a:gd name="T32" fmla="*/ 506481 w 531"/>
                <a:gd name="T33" fmla="*/ 55589 h 531"/>
                <a:gd name="T34" fmla="*/ 500305 w 531"/>
                <a:gd name="T35" fmla="*/ 200739 h 531"/>
                <a:gd name="T36" fmla="*/ 435450 w 531"/>
                <a:gd name="T37" fmla="*/ 240887 h 531"/>
                <a:gd name="T38" fmla="*/ 302654 w 531"/>
                <a:gd name="T39" fmla="*/ 176033 h 531"/>
                <a:gd name="T40" fmla="*/ 166768 w 531"/>
                <a:gd name="T41" fmla="*/ 315007 h 531"/>
                <a:gd name="T42" fmla="*/ 231623 w 531"/>
                <a:gd name="T43" fmla="*/ 444715 h 531"/>
                <a:gd name="T44" fmla="*/ 194563 w 531"/>
                <a:gd name="T45" fmla="*/ 512658 h 531"/>
                <a:gd name="T46" fmla="*/ 49413 w 531"/>
                <a:gd name="T47" fmla="*/ 521923 h 531"/>
                <a:gd name="T48" fmla="*/ 24706 w 531"/>
                <a:gd name="T49" fmla="*/ 614572 h 531"/>
                <a:gd name="T50" fmla="*/ 0 w 531"/>
                <a:gd name="T51" fmla="*/ 710309 h 531"/>
                <a:gd name="T52" fmla="*/ 123532 w 531"/>
                <a:gd name="T53" fmla="*/ 790605 h 531"/>
                <a:gd name="T54" fmla="*/ 123532 w 531"/>
                <a:gd name="T55" fmla="*/ 864724 h 531"/>
                <a:gd name="T56" fmla="*/ 3088 w 531"/>
                <a:gd name="T57" fmla="*/ 948108 h 531"/>
                <a:gd name="T58" fmla="*/ 55589 w 531"/>
                <a:gd name="T59" fmla="*/ 1136494 h 531"/>
                <a:gd name="T60" fmla="*/ 200740 w 531"/>
                <a:gd name="T61" fmla="*/ 1142671 h 531"/>
                <a:gd name="T62" fmla="*/ 240888 w 531"/>
                <a:gd name="T63" fmla="*/ 1207525 h 531"/>
                <a:gd name="T64" fmla="*/ 176033 w 531"/>
                <a:gd name="T65" fmla="*/ 1337234 h 531"/>
                <a:gd name="T66" fmla="*/ 315007 w 531"/>
                <a:gd name="T67" fmla="*/ 1476207 h 531"/>
                <a:gd name="T68" fmla="*/ 444715 w 531"/>
                <a:gd name="T69" fmla="*/ 1408265 h 531"/>
                <a:gd name="T70" fmla="*/ 509570 w 531"/>
                <a:gd name="T71" fmla="*/ 1445324 h 531"/>
                <a:gd name="T72" fmla="*/ 521923 w 531"/>
                <a:gd name="T73" fmla="*/ 1590474 h 531"/>
                <a:gd name="T74" fmla="*/ 614572 w 531"/>
                <a:gd name="T75" fmla="*/ 1615181 h 531"/>
                <a:gd name="T76" fmla="*/ 710309 w 531"/>
                <a:gd name="T77" fmla="*/ 1639887 h 531"/>
                <a:gd name="T78" fmla="*/ 790605 w 531"/>
                <a:gd name="T79" fmla="*/ 1519443 h 531"/>
                <a:gd name="T80" fmla="*/ 864724 w 531"/>
                <a:gd name="T81" fmla="*/ 1516355 h 531"/>
                <a:gd name="T82" fmla="*/ 945020 w 531"/>
                <a:gd name="T83" fmla="*/ 1639887 h 531"/>
                <a:gd name="T84" fmla="*/ 1133407 w 531"/>
                <a:gd name="T85" fmla="*/ 1587386 h 531"/>
                <a:gd name="T86" fmla="*/ 1142671 w 531"/>
                <a:gd name="T87" fmla="*/ 1439148 h 531"/>
                <a:gd name="T88" fmla="*/ 1207526 w 531"/>
                <a:gd name="T89" fmla="*/ 1402088 h 531"/>
                <a:gd name="T90" fmla="*/ 1337234 w 531"/>
                <a:gd name="T91" fmla="*/ 1466942 h 531"/>
                <a:gd name="T92" fmla="*/ 1476208 w 531"/>
                <a:gd name="T93" fmla="*/ 1327969 h 531"/>
                <a:gd name="T94" fmla="*/ 1408265 w 531"/>
                <a:gd name="T95" fmla="*/ 1198260 h 531"/>
                <a:gd name="T96" fmla="*/ 1445325 w 531"/>
                <a:gd name="T97" fmla="*/ 1130318 h 531"/>
                <a:gd name="T98" fmla="*/ 1590475 w 531"/>
                <a:gd name="T99" fmla="*/ 1121053 h 531"/>
                <a:gd name="T100" fmla="*/ 1615182 w 531"/>
                <a:gd name="T101" fmla="*/ 1025315 h 531"/>
                <a:gd name="T102" fmla="*/ 1639888 w 531"/>
                <a:gd name="T103" fmla="*/ 932666 h 531"/>
                <a:gd name="T104" fmla="*/ 1519444 w 531"/>
                <a:gd name="T105" fmla="*/ 852371 h 531"/>
                <a:gd name="T106" fmla="*/ 679426 w 531"/>
                <a:gd name="T107" fmla="*/ 1365028 h 531"/>
                <a:gd name="T108" fmla="*/ 274859 w 531"/>
                <a:gd name="T109" fmla="*/ 679426 h 531"/>
                <a:gd name="T110" fmla="*/ 960462 w 531"/>
                <a:gd name="T111" fmla="*/ 277947 h 531"/>
                <a:gd name="T112" fmla="*/ 1365029 w 531"/>
                <a:gd name="T113" fmla="*/ 960461 h 531"/>
                <a:gd name="T114" fmla="*/ 679426 w 531"/>
                <a:gd name="T115" fmla="*/ 1365028 h 5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31" h="531">
                  <a:moveTo>
                    <a:pt x="492" y="276"/>
                  </a:moveTo>
                  <a:cubicBezTo>
                    <a:pt x="492" y="268"/>
                    <a:pt x="492" y="260"/>
                    <a:pt x="491" y="251"/>
                  </a:cubicBezTo>
                  <a:cubicBezTo>
                    <a:pt x="530" y="225"/>
                    <a:pt x="530" y="225"/>
                    <a:pt x="530" y="225"/>
                  </a:cubicBezTo>
                  <a:cubicBezTo>
                    <a:pt x="513" y="164"/>
                    <a:pt x="513" y="164"/>
                    <a:pt x="513" y="164"/>
                  </a:cubicBezTo>
                  <a:cubicBezTo>
                    <a:pt x="466" y="162"/>
                    <a:pt x="466" y="162"/>
                    <a:pt x="466" y="162"/>
                  </a:cubicBezTo>
                  <a:cubicBezTo>
                    <a:pt x="463" y="155"/>
                    <a:pt x="458" y="147"/>
                    <a:pt x="454" y="141"/>
                  </a:cubicBezTo>
                  <a:cubicBezTo>
                    <a:pt x="475" y="98"/>
                    <a:pt x="475" y="98"/>
                    <a:pt x="475" y="98"/>
                  </a:cubicBezTo>
                  <a:cubicBezTo>
                    <a:pt x="429" y="54"/>
                    <a:pt x="429" y="54"/>
                    <a:pt x="429" y="54"/>
                  </a:cubicBezTo>
                  <a:cubicBezTo>
                    <a:pt x="387" y="75"/>
                    <a:pt x="387" y="75"/>
                    <a:pt x="387" y="75"/>
                  </a:cubicBezTo>
                  <a:cubicBezTo>
                    <a:pt x="381" y="71"/>
                    <a:pt x="373" y="67"/>
                    <a:pt x="366" y="63"/>
                  </a:cubicBezTo>
                  <a:cubicBezTo>
                    <a:pt x="363" y="16"/>
                    <a:pt x="363" y="16"/>
                    <a:pt x="363" y="16"/>
                  </a:cubicBezTo>
                  <a:cubicBezTo>
                    <a:pt x="332" y="8"/>
                    <a:pt x="332" y="8"/>
                    <a:pt x="332" y="8"/>
                  </a:cubicBezTo>
                  <a:cubicBezTo>
                    <a:pt x="301" y="0"/>
                    <a:pt x="301" y="0"/>
                    <a:pt x="301" y="0"/>
                  </a:cubicBezTo>
                  <a:cubicBezTo>
                    <a:pt x="276" y="40"/>
                    <a:pt x="276" y="40"/>
                    <a:pt x="276" y="40"/>
                  </a:cubicBezTo>
                  <a:cubicBezTo>
                    <a:pt x="268" y="40"/>
                    <a:pt x="259" y="40"/>
                    <a:pt x="251" y="40"/>
                  </a:cubicBezTo>
                  <a:cubicBezTo>
                    <a:pt x="225" y="1"/>
                    <a:pt x="225" y="1"/>
                    <a:pt x="225" y="1"/>
                  </a:cubicBezTo>
                  <a:cubicBezTo>
                    <a:pt x="164" y="18"/>
                    <a:pt x="164" y="18"/>
                    <a:pt x="164" y="18"/>
                  </a:cubicBezTo>
                  <a:cubicBezTo>
                    <a:pt x="162" y="65"/>
                    <a:pt x="162" y="65"/>
                    <a:pt x="162" y="65"/>
                  </a:cubicBezTo>
                  <a:cubicBezTo>
                    <a:pt x="154" y="69"/>
                    <a:pt x="147" y="73"/>
                    <a:pt x="141" y="78"/>
                  </a:cubicBezTo>
                  <a:cubicBezTo>
                    <a:pt x="98" y="57"/>
                    <a:pt x="98" y="57"/>
                    <a:pt x="98" y="57"/>
                  </a:cubicBezTo>
                  <a:cubicBezTo>
                    <a:pt x="54" y="102"/>
                    <a:pt x="54" y="102"/>
                    <a:pt x="54" y="102"/>
                  </a:cubicBezTo>
                  <a:cubicBezTo>
                    <a:pt x="75" y="144"/>
                    <a:pt x="75" y="144"/>
                    <a:pt x="75" y="144"/>
                  </a:cubicBezTo>
                  <a:cubicBezTo>
                    <a:pt x="71" y="151"/>
                    <a:pt x="67" y="158"/>
                    <a:pt x="63" y="166"/>
                  </a:cubicBezTo>
                  <a:cubicBezTo>
                    <a:pt x="16" y="169"/>
                    <a:pt x="16" y="169"/>
                    <a:pt x="16" y="169"/>
                  </a:cubicBezTo>
                  <a:cubicBezTo>
                    <a:pt x="8" y="199"/>
                    <a:pt x="8" y="199"/>
                    <a:pt x="8" y="199"/>
                  </a:cubicBezTo>
                  <a:cubicBezTo>
                    <a:pt x="0" y="230"/>
                    <a:pt x="0" y="230"/>
                    <a:pt x="0" y="230"/>
                  </a:cubicBezTo>
                  <a:cubicBezTo>
                    <a:pt x="40" y="256"/>
                    <a:pt x="40" y="256"/>
                    <a:pt x="40" y="256"/>
                  </a:cubicBezTo>
                  <a:cubicBezTo>
                    <a:pt x="40" y="264"/>
                    <a:pt x="40" y="272"/>
                    <a:pt x="40" y="280"/>
                  </a:cubicBezTo>
                  <a:cubicBezTo>
                    <a:pt x="1" y="307"/>
                    <a:pt x="1" y="307"/>
                    <a:pt x="1" y="307"/>
                  </a:cubicBezTo>
                  <a:cubicBezTo>
                    <a:pt x="18" y="368"/>
                    <a:pt x="18" y="368"/>
                    <a:pt x="18" y="368"/>
                  </a:cubicBezTo>
                  <a:cubicBezTo>
                    <a:pt x="65" y="370"/>
                    <a:pt x="65" y="370"/>
                    <a:pt x="65" y="370"/>
                  </a:cubicBezTo>
                  <a:cubicBezTo>
                    <a:pt x="69" y="377"/>
                    <a:pt x="73" y="384"/>
                    <a:pt x="78" y="391"/>
                  </a:cubicBezTo>
                  <a:cubicBezTo>
                    <a:pt x="57" y="433"/>
                    <a:pt x="57" y="433"/>
                    <a:pt x="57" y="433"/>
                  </a:cubicBezTo>
                  <a:cubicBezTo>
                    <a:pt x="102" y="478"/>
                    <a:pt x="102" y="478"/>
                    <a:pt x="102" y="478"/>
                  </a:cubicBezTo>
                  <a:cubicBezTo>
                    <a:pt x="144" y="456"/>
                    <a:pt x="144" y="456"/>
                    <a:pt x="144" y="456"/>
                  </a:cubicBezTo>
                  <a:cubicBezTo>
                    <a:pt x="151" y="461"/>
                    <a:pt x="158" y="465"/>
                    <a:pt x="165" y="468"/>
                  </a:cubicBezTo>
                  <a:cubicBezTo>
                    <a:pt x="169" y="515"/>
                    <a:pt x="169" y="515"/>
                    <a:pt x="169" y="515"/>
                  </a:cubicBezTo>
                  <a:cubicBezTo>
                    <a:pt x="199" y="523"/>
                    <a:pt x="199" y="523"/>
                    <a:pt x="199" y="523"/>
                  </a:cubicBezTo>
                  <a:cubicBezTo>
                    <a:pt x="230" y="531"/>
                    <a:pt x="230" y="531"/>
                    <a:pt x="230" y="531"/>
                  </a:cubicBezTo>
                  <a:cubicBezTo>
                    <a:pt x="256" y="492"/>
                    <a:pt x="256" y="492"/>
                    <a:pt x="256" y="492"/>
                  </a:cubicBezTo>
                  <a:cubicBezTo>
                    <a:pt x="264" y="492"/>
                    <a:pt x="272" y="492"/>
                    <a:pt x="280" y="491"/>
                  </a:cubicBezTo>
                  <a:cubicBezTo>
                    <a:pt x="306" y="531"/>
                    <a:pt x="306" y="531"/>
                    <a:pt x="306" y="531"/>
                  </a:cubicBezTo>
                  <a:cubicBezTo>
                    <a:pt x="367" y="514"/>
                    <a:pt x="367" y="514"/>
                    <a:pt x="367" y="514"/>
                  </a:cubicBezTo>
                  <a:cubicBezTo>
                    <a:pt x="370" y="466"/>
                    <a:pt x="370" y="466"/>
                    <a:pt x="370" y="466"/>
                  </a:cubicBezTo>
                  <a:cubicBezTo>
                    <a:pt x="377" y="463"/>
                    <a:pt x="384" y="459"/>
                    <a:pt x="391" y="454"/>
                  </a:cubicBezTo>
                  <a:cubicBezTo>
                    <a:pt x="433" y="475"/>
                    <a:pt x="433" y="475"/>
                    <a:pt x="433" y="475"/>
                  </a:cubicBezTo>
                  <a:cubicBezTo>
                    <a:pt x="478" y="430"/>
                    <a:pt x="478" y="430"/>
                    <a:pt x="478" y="430"/>
                  </a:cubicBezTo>
                  <a:cubicBezTo>
                    <a:pt x="456" y="388"/>
                    <a:pt x="456" y="388"/>
                    <a:pt x="456" y="388"/>
                  </a:cubicBezTo>
                  <a:cubicBezTo>
                    <a:pt x="461" y="381"/>
                    <a:pt x="465" y="374"/>
                    <a:pt x="468" y="366"/>
                  </a:cubicBezTo>
                  <a:cubicBezTo>
                    <a:pt x="515" y="363"/>
                    <a:pt x="515" y="363"/>
                    <a:pt x="515" y="363"/>
                  </a:cubicBezTo>
                  <a:cubicBezTo>
                    <a:pt x="523" y="332"/>
                    <a:pt x="523" y="332"/>
                    <a:pt x="523" y="332"/>
                  </a:cubicBezTo>
                  <a:cubicBezTo>
                    <a:pt x="531" y="302"/>
                    <a:pt x="531" y="302"/>
                    <a:pt x="531" y="302"/>
                  </a:cubicBezTo>
                  <a:lnTo>
                    <a:pt x="492" y="276"/>
                  </a:lnTo>
                  <a:close/>
                  <a:moveTo>
                    <a:pt x="220" y="442"/>
                  </a:moveTo>
                  <a:cubicBezTo>
                    <a:pt x="123" y="417"/>
                    <a:pt x="64" y="318"/>
                    <a:pt x="89" y="220"/>
                  </a:cubicBezTo>
                  <a:cubicBezTo>
                    <a:pt x="115" y="123"/>
                    <a:pt x="214" y="65"/>
                    <a:pt x="311" y="90"/>
                  </a:cubicBezTo>
                  <a:cubicBezTo>
                    <a:pt x="408" y="115"/>
                    <a:pt x="467" y="214"/>
                    <a:pt x="442" y="311"/>
                  </a:cubicBezTo>
                  <a:cubicBezTo>
                    <a:pt x="417" y="409"/>
                    <a:pt x="318" y="467"/>
                    <a:pt x="220" y="442"/>
                  </a:cubicBezTo>
                  <a:close/>
                </a:path>
              </a:pathLst>
            </a:custGeom>
            <a:grpFill/>
            <a:ln>
              <a:noFill/>
            </a:ln>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1" name="Freeform 8">
              <a:extLst>
                <a:ext uri="{FF2B5EF4-FFF2-40B4-BE49-F238E27FC236}">
                  <a16:creationId xmlns:a16="http://schemas.microsoft.com/office/drawing/2014/main" id="{95B9B6B7-6643-4E6C-8E83-981430FE7B94}"/>
                </a:ext>
              </a:extLst>
            </p:cNvPr>
            <p:cNvSpPr>
              <a:spLocks noEditPoints="1"/>
            </p:cNvSpPr>
            <p:nvPr/>
          </p:nvSpPr>
          <p:spPr bwMode="auto">
            <a:xfrm>
              <a:off x="2103438" y="1346200"/>
              <a:ext cx="1041400" cy="1044575"/>
            </a:xfrm>
            <a:custGeom>
              <a:avLst/>
              <a:gdLst>
                <a:gd name="T0" fmla="*/ 964145 w 337"/>
                <a:gd name="T1" fmla="*/ 540830 h 338"/>
                <a:gd name="T2" fmla="*/ 964145 w 337"/>
                <a:gd name="T3" fmla="*/ 494473 h 338"/>
                <a:gd name="T4" fmla="*/ 1041400 w 337"/>
                <a:gd name="T5" fmla="*/ 441936 h 338"/>
                <a:gd name="T6" fmla="*/ 1007408 w 337"/>
                <a:gd name="T7" fmla="*/ 321408 h 338"/>
                <a:gd name="T8" fmla="*/ 914701 w 337"/>
                <a:gd name="T9" fmla="*/ 318317 h 338"/>
                <a:gd name="T10" fmla="*/ 889980 w 337"/>
                <a:gd name="T11" fmla="*/ 275051 h 338"/>
                <a:gd name="T12" fmla="*/ 930153 w 337"/>
                <a:gd name="T13" fmla="*/ 191608 h 338"/>
                <a:gd name="T14" fmla="*/ 843627 w 337"/>
                <a:gd name="T15" fmla="*/ 105076 h 338"/>
                <a:gd name="T16" fmla="*/ 760191 w 337"/>
                <a:gd name="T17" fmla="*/ 148342 h 338"/>
                <a:gd name="T18" fmla="*/ 716928 w 337"/>
                <a:gd name="T19" fmla="*/ 123618 h 338"/>
                <a:gd name="T20" fmla="*/ 710748 w 337"/>
                <a:gd name="T21" fmla="*/ 30905 h 338"/>
                <a:gd name="T22" fmla="*/ 652034 w 337"/>
                <a:gd name="T23" fmla="*/ 15452 h 338"/>
                <a:gd name="T24" fmla="*/ 590230 w 337"/>
                <a:gd name="T25" fmla="*/ 0 h 338"/>
                <a:gd name="T26" fmla="*/ 540786 w 337"/>
                <a:gd name="T27" fmla="*/ 77261 h 338"/>
                <a:gd name="T28" fmla="*/ 494433 w 337"/>
                <a:gd name="T29" fmla="*/ 77261 h 338"/>
                <a:gd name="T30" fmla="*/ 441900 w 337"/>
                <a:gd name="T31" fmla="*/ 3090 h 338"/>
                <a:gd name="T32" fmla="*/ 321382 w 337"/>
                <a:gd name="T33" fmla="*/ 33995 h 338"/>
                <a:gd name="T34" fmla="*/ 318291 w 337"/>
                <a:gd name="T35" fmla="*/ 126709 h 338"/>
                <a:gd name="T36" fmla="*/ 275028 w 337"/>
                <a:gd name="T37" fmla="*/ 151432 h 338"/>
                <a:gd name="T38" fmla="*/ 191593 w 337"/>
                <a:gd name="T39" fmla="*/ 111257 h 338"/>
                <a:gd name="T40" fmla="*/ 105067 w 337"/>
                <a:gd name="T41" fmla="*/ 200880 h 338"/>
                <a:gd name="T42" fmla="*/ 148330 w 337"/>
                <a:gd name="T43" fmla="*/ 281232 h 338"/>
                <a:gd name="T44" fmla="*/ 123608 w 337"/>
                <a:gd name="T45" fmla="*/ 324498 h 338"/>
                <a:gd name="T46" fmla="*/ 30902 w 337"/>
                <a:gd name="T47" fmla="*/ 330679 h 338"/>
                <a:gd name="T48" fmla="*/ 15451 w 337"/>
                <a:gd name="T49" fmla="*/ 392488 h 338"/>
                <a:gd name="T50" fmla="*/ 0 w 337"/>
                <a:gd name="T51" fmla="*/ 451207 h 338"/>
                <a:gd name="T52" fmla="*/ 77255 w 337"/>
                <a:gd name="T53" fmla="*/ 500654 h 338"/>
                <a:gd name="T54" fmla="*/ 77255 w 337"/>
                <a:gd name="T55" fmla="*/ 550102 h 338"/>
                <a:gd name="T56" fmla="*/ 0 w 337"/>
                <a:gd name="T57" fmla="*/ 602639 h 338"/>
                <a:gd name="T58" fmla="*/ 33992 w 337"/>
                <a:gd name="T59" fmla="*/ 723167 h 338"/>
                <a:gd name="T60" fmla="*/ 126699 w 337"/>
                <a:gd name="T61" fmla="*/ 726258 h 338"/>
                <a:gd name="T62" fmla="*/ 151420 w 337"/>
                <a:gd name="T63" fmla="*/ 766434 h 338"/>
                <a:gd name="T64" fmla="*/ 111247 w 337"/>
                <a:gd name="T65" fmla="*/ 849876 h 338"/>
                <a:gd name="T66" fmla="*/ 200864 w 337"/>
                <a:gd name="T67" fmla="*/ 939499 h 338"/>
                <a:gd name="T68" fmla="*/ 281209 w 337"/>
                <a:gd name="T69" fmla="*/ 896233 h 338"/>
                <a:gd name="T70" fmla="*/ 324472 w 337"/>
                <a:gd name="T71" fmla="*/ 920957 h 338"/>
                <a:gd name="T72" fmla="*/ 330652 w 337"/>
                <a:gd name="T73" fmla="*/ 1013670 h 338"/>
                <a:gd name="T74" fmla="*/ 389366 w 337"/>
                <a:gd name="T75" fmla="*/ 1029123 h 338"/>
                <a:gd name="T76" fmla="*/ 451170 w 337"/>
                <a:gd name="T77" fmla="*/ 1044575 h 338"/>
                <a:gd name="T78" fmla="*/ 500614 w 337"/>
                <a:gd name="T79" fmla="*/ 964223 h 338"/>
                <a:gd name="T80" fmla="*/ 550057 w 337"/>
                <a:gd name="T81" fmla="*/ 964223 h 338"/>
                <a:gd name="T82" fmla="*/ 602591 w 337"/>
                <a:gd name="T83" fmla="*/ 1041485 h 338"/>
                <a:gd name="T84" fmla="*/ 720018 w 337"/>
                <a:gd name="T85" fmla="*/ 1007489 h 338"/>
                <a:gd name="T86" fmla="*/ 726199 w 337"/>
                <a:gd name="T87" fmla="*/ 914776 h 338"/>
                <a:gd name="T88" fmla="*/ 766372 w 337"/>
                <a:gd name="T89" fmla="*/ 890052 h 338"/>
                <a:gd name="T90" fmla="*/ 849807 w 337"/>
                <a:gd name="T91" fmla="*/ 933318 h 338"/>
                <a:gd name="T92" fmla="*/ 936333 w 337"/>
                <a:gd name="T93" fmla="*/ 843695 h 338"/>
                <a:gd name="T94" fmla="*/ 896160 w 337"/>
                <a:gd name="T95" fmla="*/ 760253 h 338"/>
                <a:gd name="T96" fmla="*/ 917792 w 337"/>
                <a:gd name="T97" fmla="*/ 720077 h 338"/>
                <a:gd name="T98" fmla="*/ 1010498 w 337"/>
                <a:gd name="T99" fmla="*/ 713896 h 338"/>
                <a:gd name="T100" fmla="*/ 1025949 w 337"/>
                <a:gd name="T101" fmla="*/ 652087 h 338"/>
                <a:gd name="T102" fmla="*/ 1041400 w 337"/>
                <a:gd name="T103" fmla="*/ 593368 h 338"/>
                <a:gd name="T104" fmla="*/ 964145 w 337"/>
                <a:gd name="T105" fmla="*/ 540830 h 338"/>
                <a:gd name="T106" fmla="*/ 432629 w 337"/>
                <a:gd name="T107" fmla="*/ 868419 h 338"/>
                <a:gd name="T108" fmla="*/ 176142 w 337"/>
                <a:gd name="T109" fmla="*/ 432664 h 338"/>
                <a:gd name="T110" fmla="*/ 611861 w 337"/>
                <a:gd name="T111" fmla="*/ 176156 h 338"/>
                <a:gd name="T112" fmla="*/ 868348 w 337"/>
                <a:gd name="T113" fmla="*/ 611911 h 338"/>
                <a:gd name="T114" fmla="*/ 432629 w 337"/>
                <a:gd name="T115" fmla="*/ 868419 h 3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7" h="338">
                  <a:moveTo>
                    <a:pt x="312" y="175"/>
                  </a:moveTo>
                  <a:cubicBezTo>
                    <a:pt x="312" y="170"/>
                    <a:pt x="312" y="165"/>
                    <a:pt x="312" y="160"/>
                  </a:cubicBezTo>
                  <a:cubicBezTo>
                    <a:pt x="337" y="143"/>
                    <a:pt x="337" y="143"/>
                    <a:pt x="337" y="143"/>
                  </a:cubicBezTo>
                  <a:cubicBezTo>
                    <a:pt x="326" y="104"/>
                    <a:pt x="326" y="104"/>
                    <a:pt x="326" y="104"/>
                  </a:cubicBezTo>
                  <a:cubicBezTo>
                    <a:pt x="296" y="103"/>
                    <a:pt x="296" y="103"/>
                    <a:pt x="296" y="103"/>
                  </a:cubicBezTo>
                  <a:cubicBezTo>
                    <a:pt x="294" y="98"/>
                    <a:pt x="291" y="94"/>
                    <a:pt x="288" y="89"/>
                  </a:cubicBezTo>
                  <a:cubicBezTo>
                    <a:pt x="301" y="62"/>
                    <a:pt x="301" y="62"/>
                    <a:pt x="301" y="62"/>
                  </a:cubicBezTo>
                  <a:cubicBezTo>
                    <a:pt x="273" y="34"/>
                    <a:pt x="273" y="34"/>
                    <a:pt x="273" y="34"/>
                  </a:cubicBezTo>
                  <a:cubicBezTo>
                    <a:pt x="246" y="48"/>
                    <a:pt x="246" y="48"/>
                    <a:pt x="246" y="48"/>
                  </a:cubicBezTo>
                  <a:cubicBezTo>
                    <a:pt x="242" y="45"/>
                    <a:pt x="237" y="42"/>
                    <a:pt x="232" y="40"/>
                  </a:cubicBezTo>
                  <a:cubicBezTo>
                    <a:pt x="230" y="10"/>
                    <a:pt x="230" y="10"/>
                    <a:pt x="230" y="10"/>
                  </a:cubicBezTo>
                  <a:cubicBezTo>
                    <a:pt x="211" y="5"/>
                    <a:pt x="211" y="5"/>
                    <a:pt x="211" y="5"/>
                  </a:cubicBezTo>
                  <a:cubicBezTo>
                    <a:pt x="191" y="0"/>
                    <a:pt x="191" y="0"/>
                    <a:pt x="191" y="0"/>
                  </a:cubicBezTo>
                  <a:cubicBezTo>
                    <a:pt x="175" y="25"/>
                    <a:pt x="175" y="25"/>
                    <a:pt x="175" y="25"/>
                  </a:cubicBezTo>
                  <a:cubicBezTo>
                    <a:pt x="170" y="25"/>
                    <a:pt x="165" y="25"/>
                    <a:pt x="160" y="25"/>
                  </a:cubicBezTo>
                  <a:cubicBezTo>
                    <a:pt x="143" y="1"/>
                    <a:pt x="143" y="1"/>
                    <a:pt x="143" y="1"/>
                  </a:cubicBezTo>
                  <a:cubicBezTo>
                    <a:pt x="104" y="11"/>
                    <a:pt x="104" y="11"/>
                    <a:pt x="104" y="11"/>
                  </a:cubicBezTo>
                  <a:cubicBezTo>
                    <a:pt x="103" y="41"/>
                    <a:pt x="103" y="41"/>
                    <a:pt x="103" y="41"/>
                  </a:cubicBezTo>
                  <a:cubicBezTo>
                    <a:pt x="98" y="44"/>
                    <a:pt x="93" y="46"/>
                    <a:pt x="89" y="49"/>
                  </a:cubicBezTo>
                  <a:cubicBezTo>
                    <a:pt x="62" y="36"/>
                    <a:pt x="62" y="36"/>
                    <a:pt x="62" y="36"/>
                  </a:cubicBezTo>
                  <a:cubicBezTo>
                    <a:pt x="34" y="65"/>
                    <a:pt x="34" y="65"/>
                    <a:pt x="34" y="65"/>
                  </a:cubicBezTo>
                  <a:cubicBezTo>
                    <a:pt x="48" y="91"/>
                    <a:pt x="48" y="91"/>
                    <a:pt x="48" y="91"/>
                  </a:cubicBezTo>
                  <a:cubicBezTo>
                    <a:pt x="45" y="96"/>
                    <a:pt x="42" y="100"/>
                    <a:pt x="40" y="105"/>
                  </a:cubicBezTo>
                  <a:cubicBezTo>
                    <a:pt x="10" y="107"/>
                    <a:pt x="10" y="107"/>
                    <a:pt x="10" y="107"/>
                  </a:cubicBezTo>
                  <a:cubicBezTo>
                    <a:pt x="5" y="127"/>
                    <a:pt x="5" y="127"/>
                    <a:pt x="5" y="127"/>
                  </a:cubicBezTo>
                  <a:cubicBezTo>
                    <a:pt x="0" y="146"/>
                    <a:pt x="0" y="146"/>
                    <a:pt x="0" y="146"/>
                  </a:cubicBezTo>
                  <a:cubicBezTo>
                    <a:pt x="25" y="162"/>
                    <a:pt x="25" y="162"/>
                    <a:pt x="25" y="162"/>
                  </a:cubicBezTo>
                  <a:cubicBezTo>
                    <a:pt x="25" y="168"/>
                    <a:pt x="25" y="173"/>
                    <a:pt x="25" y="178"/>
                  </a:cubicBezTo>
                  <a:cubicBezTo>
                    <a:pt x="0" y="195"/>
                    <a:pt x="0" y="195"/>
                    <a:pt x="0" y="195"/>
                  </a:cubicBezTo>
                  <a:cubicBezTo>
                    <a:pt x="11" y="234"/>
                    <a:pt x="11" y="234"/>
                    <a:pt x="11" y="234"/>
                  </a:cubicBezTo>
                  <a:cubicBezTo>
                    <a:pt x="41" y="235"/>
                    <a:pt x="41" y="235"/>
                    <a:pt x="41" y="235"/>
                  </a:cubicBezTo>
                  <a:cubicBezTo>
                    <a:pt x="44" y="240"/>
                    <a:pt x="46" y="244"/>
                    <a:pt x="49" y="248"/>
                  </a:cubicBezTo>
                  <a:cubicBezTo>
                    <a:pt x="36" y="275"/>
                    <a:pt x="36" y="275"/>
                    <a:pt x="36" y="275"/>
                  </a:cubicBezTo>
                  <a:cubicBezTo>
                    <a:pt x="65" y="304"/>
                    <a:pt x="65" y="304"/>
                    <a:pt x="65" y="304"/>
                  </a:cubicBezTo>
                  <a:cubicBezTo>
                    <a:pt x="91" y="290"/>
                    <a:pt x="91" y="290"/>
                    <a:pt x="91" y="290"/>
                  </a:cubicBezTo>
                  <a:cubicBezTo>
                    <a:pt x="96" y="293"/>
                    <a:pt x="100" y="295"/>
                    <a:pt x="105" y="298"/>
                  </a:cubicBezTo>
                  <a:cubicBezTo>
                    <a:pt x="107" y="328"/>
                    <a:pt x="107" y="328"/>
                    <a:pt x="107" y="328"/>
                  </a:cubicBezTo>
                  <a:cubicBezTo>
                    <a:pt x="126" y="333"/>
                    <a:pt x="126" y="333"/>
                    <a:pt x="126" y="333"/>
                  </a:cubicBezTo>
                  <a:cubicBezTo>
                    <a:pt x="146" y="338"/>
                    <a:pt x="146" y="338"/>
                    <a:pt x="146" y="338"/>
                  </a:cubicBezTo>
                  <a:cubicBezTo>
                    <a:pt x="162" y="312"/>
                    <a:pt x="162" y="312"/>
                    <a:pt x="162" y="312"/>
                  </a:cubicBezTo>
                  <a:cubicBezTo>
                    <a:pt x="167" y="313"/>
                    <a:pt x="173" y="313"/>
                    <a:pt x="178" y="312"/>
                  </a:cubicBezTo>
                  <a:cubicBezTo>
                    <a:pt x="195" y="337"/>
                    <a:pt x="195" y="337"/>
                    <a:pt x="195" y="337"/>
                  </a:cubicBezTo>
                  <a:cubicBezTo>
                    <a:pt x="233" y="326"/>
                    <a:pt x="233" y="326"/>
                    <a:pt x="233" y="326"/>
                  </a:cubicBezTo>
                  <a:cubicBezTo>
                    <a:pt x="235" y="296"/>
                    <a:pt x="235" y="296"/>
                    <a:pt x="235" y="296"/>
                  </a:cubicBezTo>
                  <a:cubicBezTo>
                    <a:pt x="239" y="294"/>
                    <a:pt x="244" y="291"/>
                    <a:pt x="248" y="288"/>
                  </a:cubicBezTo>
                  <a:cubicBezTo>
                    <a:pt x="275" y="302"/>
                    <a:pt x="275" y="302"/>
                    <a:pt x="275" y="302"/>
                  </a:cubicBezTo>
                  <a:cubicBezTo>
                    <a:pt x="303" y="273"/>
                    <a:pt x="303" y="273"/>
                    <a:pt x="303" y="273"/>
                  </a:cubicBezTo>
                  <a:cubicBezTo>
                    <a:pt x="290" y="246"/>
                    <a:pt x="290" y="246"/>
                    <a:pt x="290" y="246"/>
                  </a:cubicBezTo>
                  <a:cubicBezTo>
                    <a:pt x="293" y="242"/>
                    <a:pt x="295" y="237"/>
                    <a:pt x="297" y="233"/>
                  </a:cubicBezTo>
                  <a:cubicBezTo>
                    <a:pt x="327" y="231"/>
                    <a:pt x="327" y="231"/>
                    <a:pt x="327" y="231"/>
                  </a:cubicBezTo>
                  <a:cubicBezTo>
                    <a:pt x="332" y="211"/>
                    <a:pt x="332" y="211"/>
                    <a:pt x="332" y="211"/>
                  </a:cubicBezTo>
                  <a:cubicBezTo>
                    <a:pt x="337" y="192"/>
                    <a:pt x="337" y="192"/>
                    <a:pt x="337" y="192"/>
                  </a:cubicBezTo>
                  <a:lnTo>
                    <a:pt x="312" y="175"/>
                  </a:lnTo>
                  <a:close/>
                  <a:moveTo>
                    <a:pt x="140" y="281"/>
                  </a:moveTo>
                  <a:cubicBezTo>
                    <a:pt x="78" y="265"/>
                    <a:pt x="41" y="202"/>
                    <a:pt x="57" y="140"/>
                  </a:cubicBezTo>
                  <a:cubicBezTo>
                    <a:pt x="73" y="78"/>
                    <a:pt x="136" y="41"/>
                    <a:pt x="198" y="57"/>
                  </a:cubicBezTo>
                  <a:cubicBezTo>
                    <a:pt x="259" y="73"/>
                    <a:pt x="297" y="136"/>
                    <a:pt x="281" y="198"/>
                  </a:cubicBezTo>
                  <a:cubicBezTo>
                    <a:pt x="265" y="260"/>
                    <a:pt x="202" y="297"/>
                    <a:pt x="140" y="281"/>
                  </a:cubicBezTo>
                  <a:close/>
                </a:path>
              </a:pathLst>
            </a:custGeom>
            <a:grpFill/>
            <a:ln>
              <a:noFill/>
            </a:ln>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2" name="Freeform 9">
              <a:extLst>
                <a:ext uri="{FF2B5EF4-FFF2-40B4-BE49-F238E27FC236}">
                  <a16:creationId xmlns:a16="http://schemas.microsoft.com/office/drawing/2014/main" id="{200D821E-DC15-4468-BEC4-DA9F67BA44F6}"/>
                </a:ext>
              </a:extLst>
            </p:cNvPr>
            <p:cNvSpPr>
              <a:spLocks noEditPoints="1"/>
            </p:cNvSpPr>
            <p:nvPr/>
          </p:nvSpPr>
          <p:spPr bwMode="auto">
            <a:xfrm>
              <a:off x="3033713" y="2228850"/>
              <a:ext cx="258762" cy="263525"/>
            </a:xfrm>
            <a:custGeom>
              <a:avLst/>
              <a:gdLst>
                <a:gd name="T0" fmla="*/ 240279 w 84"/>
                <a:gd name="T1" fmla="*/ 136413 h 85"/>
                <a:gd name="T2" fmla="*/ 240279 w 84"/>
                <a:gd name="T3" fmla="*/ 124012 h 85"/>
                <a:gd name="T4" fmla="*/ 258762 w 84"/>
                <a:gd name="T5" fmla="*/ 111611 h 85"/>
                <a:gd name="T6" fmla="*/ 252601 w 84"/>
                <a:gd name="T7" fmla="*/ 80608 h 85"/>
                <a:gd name="T8" fmla="*/ 227957 w 84"/>
                <a:gd name="T9" fmla="*/ 80608 h 85"/>
                <a:gd name="T10" fmla="*/ 221796 w 84"/>
                <a:gd name="T11" fmla="*/ 71307 h 85"/>
                <a:gd name="T12" fmla="*/ 231038 w 84"/>
                <a:gd name="T13" fmla="*/ 49605 h 85"/>
                <a:gd name="T14" fmla="*/ 209474 w 84"/>
                <a:gd name="T15" fmla="*/ 27903 h 85"/>
                <a:gd name="T16" fmla="*/ 187911 w 84"/>
                <a:gd name="T17" fmla="*/ 37204 h 85"/>
                <a:gd name="T18" fmla="*/ 178669 w 84"/>
                <a:gd name="T19" fmla="*/ 31003 h 85"/>
                <a:gd name="T20" fmla="*/ 175589 w 84"/>
                <a:gd name="T21" fmla="*/ 9301 h 85"/>
                <a:gd name="T22" fmla="*/ 163267 w 84"/>
                <a:gd name="T23" fmla="*/ 3100 h 85"/>
                <a:gd name="T24" fmla="*/ 147864 w 84"/>
                <a:gd name="T25" fmla="*/ 0 h 85"/>
                <a:gd name="T26" fmla="*/ 135542 w 84"/>
                <a:gd name="T27" fmla="*/ 18602 h 85"/>
                <a:gd name="T28" fmla="*/ 123220 w 84"/>
                <a:gd name="T29" fmla="*/ 21702 h 85"/>
                <a:gd name="T30" fmla="*/ 107818 w 84"/>
                <a:gd name="T31" fmla="*/ 0 h 85"/>
                <a:gd name="T32" fmla="*/ 80093 w 84"/>
                <a:gd name="T33" fmla="*/ 9301 h 85"/>
                <a:gd name="T34" fmla="*/ 77013 w 84"/>
                <a:gd name="T35" fmla="*/ 34103 h 85"/>
                <a:gd name="T36" fmla="*/ 67771 w 84"/>
                <a:gd name="T37" fmla="*/ 40304 h 85"/>
                <a:gd name="T38" fmla="*/ 46208 w 84"/>
                <a:gd name="T39" fmla="*/ 27903 h 85"/>
                <a:gd name="T40" fmla="*/ 24644 w 84"/>
                <a:gd name="T41" fmla="*/ 49605 h 85"/>
                <a:gd name="T42" fmla="*/ 36966 w 84"/>
                <a:gd name="T43" fmla="*/ 71307 h 85"/>
                <a:gd name="T44" fmla="*/ 30805 w 84"/>
                <a:gd name="T45" fmla="*/ 83708 h 85"/>
                <a:gd name="T46" fmla="*/ 6161 w 84"/>
                <a:gd name="T47" fmla="*/ 83708 h 85"/>
                <a:gd name="T48" fmla="*/ 3081 w 84"/>
                <a:gd name="T49" fmla="*/ 99209 h 85"/>
                <a:gd name="T50" fmla="*/ 0 w 84"/>
                <a:gd name="T51" fmla="*/ 114711 h 85"/>
                <a:gd name="T52" fmla="*/ 18483 w 84"/>
                <a:gd name="T53" fmla="*/ 127112 h 85"/>
                <a:gd name="T54" fmla="*/ 18483 w 84"/>
                <a:gd name="T55" fmla="*/ 139513 h 85"/>
                <a:gd name="T56" fmla="*/ 0 w 84"/>
                <a:gd name="T57" fmla="*/ 151914 h 85"/>
                <a:gd name="T58" fmla="*/ 6161 w 84"/>
                <a:gd name="T59" fmla="*/ 182917 h 85"/>
                <a:gd name="T60" fmla="*/ 30805 w 84"/>
                <a:gd name="T61" fmla="*/ 182917 h 85"/>
                <a:gd name="T62" fmla="*/ 36966 w 84"/>
                <a:gd name="T63" fmla="*/ 195319 h 85"/>
                <a:gd name="T64" fmla="*/ 27725 w 84"/>
                <a:gd name="T65" fmla="*/ 213920 h 85"/>
                <a:gd name="T66" fmla="*/ 49288 w 84"/>
                <a:gd name="T67" fmla="*/ 235622 h 85"/>
                <a:gd name="T68" fmla="*/ 70852 w 84"/>
                <a:gd name="T69" fmla="*/ 226321 h 85"/>
                <a:gd name="T70" fmla="*/ 80093 w 84"/>
                <a:gd name="T71" fmla="*/ 232522 h 85"/>
                <a:gd name="T72" fmla="*/ 80093 w 84"/>
                <a:gd name="T73" fmla="*/ 254224 h 85"/>
                <a:gd name="T74" fmla="*/ 95496 w 84"/>
                <a:gd name="T75" fmla="*/ 260425 h 85"/>
                <a:gd name="T76" fmla="*/ 110898 w 84"/>
                <a:gd name="T77" fmla="*/ 263525 h 85"/>
                <a:gd name="T78" fmla="*/ 123220 w 84"/>
                <a:gd name="T79" fmla="*/ 244923 h 85"/>
                <a:gd name="T80" fmla="*/ 135542 w 84"/>
                <a:gd name="T81" fmla="*/ 244923 h 85"/>
                <a:gd name="T82" fmla="*/ 147864 w 84"/>
                <a:gd name="T83" fmla="*/ 263525 h 85"/>
                <a:gd name="T84" fmla="*/ 178669 w 84"/>
                <a:gd name="T85" fmla="*/ 254224 h 85"/>
                <a:gd name="T86" fmla="*/ 181750 w 84"/>
                <a:gd name="T87" fmla="*/ 232522 h 85"/>
                <a:gd name="T88" fmla="*/ 190991 w 84"/>
                <a:gd name="T89" fmla="*/ 226321 h 85"/>
                <a:gd name="T90" fmla="*/ 212555 w 84"/>
                <a:gd name="T91" fmla="*/ 235622 h 85"/>
                <a:gd name="T92" fmla="*/ 234118 w 84"/>
                <a:gd name="T93" fmla="*/ 213920 h 85"/>
                <a:gd name="T94" fmla="*/ 221796 w 84"/>
                <a:gd name="T95" fmla="*/ 192218 h 85"/>
                <a:gd name="T96" fmla="*/ 227957 w 84"/>
                <a:gd name="T97" fmla="*/ 182917 h 85"/>
                <a:gd name="T98" fmla="*/ 252601 w 84"/>
                <a:gd name="T99" fmla="*/ 179817 h 85"/>
                <a:gd name="T100" fmla="*/ 255682 w 84"/>
                <a:gd name="T101" fmla="*/ 164316 h 85"/>
                <a:gd name="T102" fmla="*/ 258762 w 84"/>
                <a:gd name="T103" fmla="*/ 148814 h 85"/>
                <a:gd name="T104" fmla="*/ 240279 w 84"/>
                <a:gd name="T105" fmla="*/ 136413 h 85"/>
                <a:gd name="T106" fmla="*/ 107818 w 84"/>
                <a:gd name="T107" fmla="*/ 220121 h 85"/>
                <a:gd name="T108" fmla="*/ 43127 w 84"/>
                <a:gd name="T109" fmla="*/ 108510 h 85"/>
                <a:gd name="T110" fmla="*/ 150945 w 84"/>
                <a:gd name="T111" fmla="*/ 43404 h 85"/>
                <a:gd name="T112" fmla="*/ 215635 w 84"/>
                <a:gd name="T113" fmla="*/ 155015 h 85"/>
                <a:gd name="T114" fmla="*/ 107818 w 84"/>
                <a:gd name="T115" fmla="*/ 220121 h 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4" h="85">
                  <a:moveTo>
                    <a:pt x="78" y="44"/>
                  </a:moveTo>
                  <a:cubicBezTo>
                    <a:pt x="78" y="43"/>
                    <a:pt x="78" y="42"/>
                    <a:pt x="78" y="40"/>
                  </a:cubicBezTo>
                  <a:cubicBezTo>
                    <a:pt x="84" y="36"/>
                    <a:pt x="84" y="36"/>
                    <a:pt x="84" y="36"/>
                  </a:cubicBezTo>
                  <a:cubicBezTo>
                    <a:pt x="82" y="26"/>
                    <a:pt x="82" y="26"/>
                    <a:pt x="82" y="26"/>
                  </a:cubicBezTo>
                  <a:cubicBezTo>
                    <a:pt x="74" y="26"/>
                    <a:pt x="74" y="26"/>
                    <a:pt x="74" y="26"/>
                  </a:cubicBezTo>
                  <a:cubicBezTo>
                    <a:pt x="73" y="25"/>
                    <a:pt x="73" y="24"/>
                    <a:pt x="72" y="23"/>
                  </a:cubicBezTo>
                  <a:cubicBezTo>
                    <a:pt x="75" y="16"/>
                    <a:pt x="75" y="16"/>
                    <a:pt x="75" y="16"/>
                  </a:cubicBezTo>
                  <a:cubicBezTo>
                    <a:pt x="68" y="9"/>
                    <a:pt x="68" y="9"/>
                    <a:pt x="68" y="9"/>
                  </a:cubicBezTo>
                  <a:cubicBezTo>
                    <a:pt x="61" y="12"/>
                    <a:pt x="61" y="12"/>
                    <a:pt x="61" y="12"/>
                  </a:cubicBezTo>
                  <a:cubicBezTo>
                    <a:pt x="60" y="11"/>
                    <a:pt x="59" y="11"/>
                    <a:pt x="58" y="10"/>
                  </a:cubicBezTo>
                  <a:cubicBezTo>
                    <a:pt x="57" y="3"/>
                    <a:pt x="57" y="3"/>
                    <a:pt x="57" y="3"/>
                  </a:cubicBezTo>
                  <a:cubicBezTo>
                    <a:pt x="53" y="1"/>
                    <a:pt x="53" y="1"/>
                    <a:pt x="53" y="1"/>
                  </a:cubicBezTo>
                  <a:cubicBezTo>
                    <a:pt x="48" y="0"/>
                    <a:pt x="48" y="0"/>
                    <a:pt x="48" y="0"/>
                  </a:cubicBezTo>
                  <a:cubicBezTo>
                    <a:pt x="44" y="6"/>
                    <a:pt x="44" y="6"/>
                    <a:pt x="44" y="6"/>
                  </a:cubicBezTo>
                  <a:cubicBezTo>
                    <a:pt x="42" y="6"/>
                    <a:pt x="41" y="6"/>
                    <a:pt x="40" y="7"/>
                  </a:cubicBezTo>
                  <a:cubicBezTo>
                    <a:pt x="35" y="0"/>
                    <a:pt x="35" y="0"/>
                    <a:pt x="35" y="0"/>
                  </a:cubicBezTo>
                  <a:cubicBezTo>
                    <a:pt x="26" y="3"/>
                    <a:pt x="26" y="3"/>
                    <a:pt x="26" y="3"/>
                  </a:cubicBezTo>
                  <a:cubicBezTo>
                    <a:pt x="25" y="11"/>
                    <a:pt x="25" y="11"/>
                    <a:pt x="25" y="11"/>
                  </a:cubicBezTo>
                  <a:cubicBezTo>
                    <a:pt x="24" y="11"/>
                    <a:pt x="23" y="12"/>
                    <a:pt x="22" y="13"/>
                  </a:cubicBezTo>
                  <a:cubicBezTo>
                    <a:pt x="15" y="9"/>
                    <a:pt x="15" y="9"/>
                    <a:pt x="15" y="9"/>
                  </a:cubicBezTo>
                  <a:cubicBezTo>
                    <a:pt x="8" y="16"/>
                    <a:pt x="8" y="16"/>
                    <a:pt x="8" y="16"/>
                  </a:cubicBezTo>
                  <a:cubicBezTo>
                    <a:pt x="12" y="23"/>
                    <a:pt x="12" y="23"/>
                    <a:pt x="12" y="23"/>
                  </a:cubicBezTo>
                  <a:cubicBezTo>
                    <a:pt x="11" y="24"/>
                    <a:pt x="10" y="25"/>
                    <a:pt x="10" y="27"/>
                  </a:cubicBezTo>
                  <a:cubicBezTo>
                    <a:pt x="2" y="27"/>
                    <a:pt x="2" y="27"/>
                    <a:pt x="2" y="27"/>
                  </a:cubicBezTo>
                  <a:cubicBezTo>
                    <a:pt x="1" y="32"/>
                    <a:pt x="1" y="32"/>
                    <a:pt x="1" y="32"/>
                  </a:cubicBezTo>
                  <a:cubicBezTo>
                    <a:pt x="0" y="37"/>
                    <a:pt x="0" y="37"/>
                    <a:pt x="0" y="37"/>
                  </a:cubicBezTo>
                  <a:cubicBezTo>
                    <a:pt x="6" y="41"/>
                    <a:pt x="6" y="41"/>
                    <a:pt x="6" y="41"/>
                  </a:cubicBezTo>
                  <a:cubicBezTo>
                    <a:pt x="6" y="42"/>
                    <a:pt x="6" y="44"/>
                    <a:pt x="6" y="45"/>
                  </a:cubicBezTo>
                  <a:cubicBezTo>
                    <a:pt x="0" y="49"/>
                    <a:pt x="0" y="49"/>
                    <a:pt x="0" y="49"/>
                  </a:cubicBezTo>
                  <a:cubicBezTo>
                    <a:pt x="2" y="59"/>
                    <a:pt x="2" y="59"/>
                    <a:pt x="2" y="59"/>
                  </a:cubicBezTo>
                  <a:cubicBezTo>
                    <a:pt x="10" y="59"/>
                    <a:pt x="10" y="59"/>
                    <a:pt x="10" y="59"/>
                  </a:cubicBezTo>
                  <a:cubicBezTo>
                    <a:pt x="11" y="60"/>
                    <a:pt x="11" y="61"/>
                    <a:pt x="12" y="63"/>
                  </a:cubicBezTo>
                  <a:cubicBezTo>
                    <a:pt x="9" y="69"/>
                    <a:pt x="9" y="69"/>
                    <a:pt x="9" y="69"/>
                  </a:cubicBezTo>
                  <a:cubicBezTo>
                    <a:pt x="16" y="76"/>
                    <a:pt x="16" y="76"/>
                    <a:pt x="16" y="76"/>
                  </a:cubicBezTo>
                  <a:cubicBezTo>
                    <a:pt x="23" y="73"/>
                    <a:pt x="23" y="73"/>
                    <a:pt x="23" y="73"/>
                  </a:cubicBezTo>
                  <a:cubicBezTo>
                    <a:pt x="24" y="74"/>
                    <a:pt x="25" y="74"/>
                    <a:pt x="26" y="75"/>
                  </a:cubicBezTo>
                  <a:cubicBezTo>
                    <a:pt x="26" y="82"/>
                    <a:pt x="26" y="82"/>
                    <a:pt x="26" y="82"/>
                  </a:cubicBezTo>
                  <a:cubicBezTo>
                    <a:pt x="31" y="84"/>
                    <a:pt x="31" y="84"/>
                    <a:pt x="31" y="84"/>
                  </a:cubicBezTo>
                  <a:cubicBezTo>
                    <a:pt x="36" y="85"/>
                    <a:pt x="36" y="85"/>
                    <a:pt x="36" y="85"/>
                  </a:cubicBezTo>
                  <a:cubicBezTo>
                    <a:pt x="40" y="79"/>
                    <a:pt x="40" y="79"/>
                    <a:pt x="40" y="79"/>
                  </a:cubicBezTo>
                  <a:cubicBezTo>
                    <a:pt x="42" y="79"/>
                    <a:pt x="43" y="79"/>
                    <a:pt x="44" y="79"/>
                  </a:cubicBezTo>
                  <a:cubicBezTo>
                    <a:pt x="48" y="85"/>
                    <a:pt x="48" y="85"/>
                    <a:pt x="48" y="85"/>
                  </a:cubicBezTo>
                  <a:cubicBezTo>
                    <a:pt x="58" y="82"/>
                    <a:pt x="58" y="82"/>
                    <a:pt x="58" y="82"/>
                  </a:cubicBezTo>
                  <a:cubicBezTo>
                    <a:pt x="59" y="75"/>
                    <a:pt x="59" y="75"/>
                    <a:pt x="59" y="75"/>
                  </a:cubicBezTo>
                  <a:cubicBezTo>
                    <a:pt x="60" y="74"/>
                    <a:pt x="61" y="73"/>
                    <a:pt x="62" y="73"/>
                  </a:cubicBezTo>
                  <a:cubicBezTo>
                    <a:pt x="69" y="76"/>
                    <a:pt x="69" y="76"/>
                    <a:pt x="69" y="76"/>
                  </a:cubicBezTo>
                  <a:cubicBezTo>
                    <a:pt x="76" y="69"/>
                    <a:pt x="76" y="69"/>
                    <a:pt x="76" y="69"/>
                  </a:cubicBezTo>
                  <a:cubicBezTo>
                    <a:pt x="72" y="62"/>
                    <a:pt x="72" y="62"/>
                    <a:pt x="72" y="62"/>
                  </a:cubicBezTo>
                  <a:cubicBezTo>
                    <a:pt x="73" y="61"/>
                    <a:pt x="74" y="60"/>
                    <a:pt x="74" y="59"/>
                  </a:cubicBezTo>
                  <a:cubicBezTo>
                    <a:pt x="82" y="58"/>
                    <a:pt x="82" y="58"/>
                    <a:pt x="82" y="58"/>
                  </a:cubicBezTo>
                  <a:cubicBezTo>
                    <a:pt x="83" y="53"/>
                    <a:pt x="83" y="53"/>
                    <a:pt x="83" y="53"/>
                  </a:cubicBezTo>
                  <a:cubicBezTo>
                    <a:pt x="84" y="48"/>
                    <a:pt x="84" y="48"/>
                    <a:pt x="84" y="48"/>
                  </a:cubicBezTo>
                  <a:lnTo>
                    <a:pt x="78" y="44"/>
                  </a:lnTo>
                  <a:close/>
                  <a:moveTo>
                    <a:pt x="35" y="71"/>
                  </a:moveTo>
                  <a:cubicBezTo>
                    <a:pt x="19" y="67"/>
                    <a:pt x="10" y="51"/>
                    <a:pt x="14" y="35"/>
                  </a:cubicBezTo>
                  <a:cubicBezTo>
                    <a:pt x="18" y="20"/>
                    <a:pt x="34" y="10"/>
                    <a:pt x="49" y="14"/>
                  </a:cubicBezTo>
                  <a:cubicBezTo>
                    <a:pt x="65" y="18"/>
                    <a:pt x="74" y="34"/>
                    <a:pt x="70" y="50"/>
                  </a:cubicBezTo>
                  <a:cubicBezTo>
                    <a:pt x="66" y="65"/>
                    <a:pt x="50" y="75"/>
                    <a:pt x="35"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3" name="Freeform 10">
              <a:extLst>
                <a:ext uri="{FF2B5EF4-FFF2-40B4-BE49-F238E27FC236}">
                  <a16:creationId xmlns:a16="http://schemas.microsoft.com/office/drawing/2014/main" id="{23D6EDD5-7F39-469B-9435-D6EB2C0E263F}"/>
                </a:ext>
              </a:extLst>
            </p:cNvPr>
            <p:cNvSpPr>
              <a:spLocks noEditPoints="1"/>
            </p:cNvSpPr>
            <p:nvPr/>
          </p:nvSpPr>
          <p:spPr bwMode="auto">
            <a:xfrm>
              <a:off x="3622675" y="2398713"/>
              <a:ext cx="528638" cy="528637"/>
            </a:xfrm>
            <a:custGeom>
              <a:avLst/>
              <a:gdLst>
                <a:gd name="T0" fmla="*/ 488449 w 171"/>
                <a:gd name="T1" fmla="*/ 275139 h 171"/>
                <a:gd name="T2" fmla="*/ 488449 w 171"/>
                <a:gd name="T3" fmla="*/ 250407 h 171"/>
                <a:gd name="T4" fmla="*/ 525547 w 171"/>
                <a:gd name="T5" fmla="*/ 222584 h 171"/>
                <a:gd name="T6" fmla="*/ 510089 w 171"/>
                <a:gd name="T7" fmla="*/ 163847 h 171"/>
                <a:gd name="T8" fmla="*/ 463718 w 171"/>
                <a:gd name="T9" fmla="*/ 160755 h 171"/>
                <a:gd name="T10" fmla="*/ 451352 w 171"/>
                <a:gd name="T11" fmla="*/ 139115 h 171"/>
                <a:gd name="T12" fmla="*/ 469900 w 171"/>
                <a:gd name="T13" fmla="*/ 95835 h 171"/>
                <a:gd name="T14" fmla="*/ 426620 w 171"/>
                <a:gd name="T15" fmla="*/ 52555 h 171"/>
                <a:gd name="T16" fmla="*/ 383340 w 171"/>
                <a:gd name="T17" fmla="*/ 74195 h 171"/>
                <a:gd name="T18" fmla="*/ 361700 w 171"/>
                <a:gd name="T19" fmla="*/ 61829 h 171"/>
                <a:gd name="T20" fmla="*/ 358608 w 171"/>
                <a:gd name="T21" fmla="*/ 15457 h 171"/>
                <a:gd name="T22" fmla="*/ 330785 w 171"/>
                <a:gd name="T23" fmla="*/ 6183 h 171"/>
                <a:gd name="T24" fmla="*/ 299871 w 171"/>
                <a:gd name="T25" fmla="*/ 0 h 171"/>
                <a:gd name="T26" fmla="*/ 272048 w 171"/>
                <a:gd name="T27" fmla="*/ 40189 h 171"/>
                <a:gd name="T28" fmla="*/ 247316 w 171"/>
                <a:gd name="T29" fmla="*/ 40189 h 171"/>
                <a:gd name="T30" fmla="*/ 222584 w 171"/>
                <a:gd name="T31" fmla="*/ 0 h 171"/>
                <a:gd name="T32" fmla="*/ 160755 w 171"/>
                <a:gd name="T33" fmla="*/ 15457 h 171"/>
                <a:gd name="T34" fmla="*/ 160755 w 171"/>
                <a:gd name="T35" fmla="*/ 64920 h 171"/>
                <a:gd name="T36" fmla="*/ 139115 w 171"/>
                <a:gd name="T37" fmla="*/ 77286 h 171"/>
                <a:gd name="T38" fmla="*/ 95835 w 171"/>
                <a:gd name="T39" fmla="*/ 55646 h 171"/>
                <a:gd name="T40" fmla="*/ 52555 w 171"/>
                <a:gd name="T41" fmla="*/ 102018 h 171"/>
                <a:gd name="T42" fmla="*/ 74195 w 171"/>
                <a:gd name="T43" fmla="*/ 142206 h 171"/>
                <a:gd name="T44" fmla="*/ 61829 w 171"/>
                <a:gd name="T45" fmla="*/ 163847 h 171"/>
                <a:gd name="T46" fmla="*/ 15457 w 171"/>
                <a:gd name="T47" fmla="*/ 166938 h 171"/>
                <a:gd name="T48" fmla="*/ 6183 w 171"/>
                <a:gd name="T49" fmla="*/ 197852 h 171"/>
                <a:gd name="T50" fmla="*/ 0 w 171"/>
                <a:gd name="T51" fmla="*/ 228767 h 171"/>
                <a:gd name="T52" fmla="*/ 37097 w 171"/>
                <a:gd name="T53" fmla="*/ 253498 h 171"/>
                <a:gd name="T54" fmla="*/ 37097 w 171"/>
                <a:gd name="T55" fmla="*/ 278230 h 171"/>
                <a:gd name="T56" fmla="*/ 0 w 171"/>
                <a:gd name="T57" fmla="*/ 302962 h 171"/>
                <a:gd name="T58" fmla="*/ 15457 w 171"/>
                <a:gd name="T59" fmla="*/ 364790 h 171"/>
                <a:gd name="T60" fmla="*/ 61829 w 171"/>
                <a:gd name="T61" fmla="*/ 367882 h 171"/>
                <a:gd name="T62" fmla="*/ 74195 w 171"/>
                <a:gd name="T63" fmla="*/ 389522 h 171"/>
                <a:gd name="T64" fmla="*/ 55646 w 171"/>
                <a:gd name="T65" fmla="*/ 429711 h 171"/>
                <a:gd name="T66" fmla="*/ 98926 w 171"/>
                <a:gd name="T67" fmla="*/ 476082 h 171"/>
                <a:gd name="T68" fmla="*/ 142207 w 171"/>
                <a:gd name="T69" fmla="*/ 454442 h 171"/>
                <a:gd name="T70" fmla="*/ 163847 w 171"/>
                <a:gd name="T71" fmla="*/ 466808 h 171"/>
                <a:gd name="T72" fmla="*/ 166938 w 171"/>
                <a:gd name="T73" fmla="*/ 513180 h 171"/>
                <a:gd name="T74" fmla="*/ 197853 w 171"/>
                <a:gd name="T75" fmla="*/ 519363 h 171"/>
                <a:gd name="T76" fmla="*/ 228767 w 171"/>
                <a:gd name="T77" fmla="*/ 528637 h 171"/>
                <a:gd name="T78" fmla="*/ 253499 w 171"/>
                <a:gd name="T79" fmla="*/ 488448 h 171"/>
                <a:gd name="T80" fmla="*/ 278231 w 171"/>
                <a:gd name="T81" fmla="*/ 488448 h 171"/>
                <a:gd name="T82" fmla="*/ 302962 w 171"/>
                <a:gd name="T83" fmla="*/ 528637 h 171"/>
                <a:gd name="T84" fmla="*/ 364791 w 171"/>
                <a:gd name="T85" fmla="*/ 510088 h 171"/>
                <a:gd name="T86" fmla="*/ 367883 w 171"/>
                <a:gd name="T87" fmla="*/ 463717 h 171"/>
                <a:gd name="T88" fmla="*/ 386431 w 171"/>
                <a:gd name="T89" fmla="*/ 451351 h 171"/>
                <a:gd name="T90" fmla="*/ 429712 w 171"/>
                <a:gd name="T91" fmla="*/ 472991 h 171"/>
                <a:gd name="T92" fmla="*/ 472992 w 171"/>
                <a:gd name="T93" fmla="*/ 426619 h 171"/>
                <a:gd name="T94" fmla="*/ 454443 w 171"/>
                <a:gd name="T95" fmla="*/ 386431 h 171"/>
                <a:gd name="T96" fmla="*/ 463718 w 171"/>
                <a:gd name="T97" fmla="*/ 364790 h 171"/>
                <a:gd name="T98" fmla="*/ 513181 w 171"/>
                <a:gd name="T99" fmla="*/ 361699 h 171"/>
                <a:gd name="T100" fmla="*/ 519364 w 171"/>
                <a:gd name="T101" fmla="*/ 330785 h 171"/>
                <a:gd name="T102" fmla="*/ 528638 w 171"/>
                <a:gd name="T103" fmla="*/ 299870 h 171"/>
                <a:gd name="T104" fmla="*/ 488449 w 171"/>
                <a:gd name="T105" fmla="*/ 275139 h 171"/>
                <a:gd name="T106" fmla="*/ 216402 w 171"/>
                <a:gd name="T107" fmla="*/ 438985 h 171"/>
                <a:gd name="T108" fmla="*/ 86561 w 171"/>
                <a:gd name="T109" fmla="*/ 219493 h 171"/>
                <a:gd name="T110" fmla="*/ 309145 w 171"/>
                <a:gd name="T111" fmla="*/ 86560 h 171"/>
                <a:gd name="T112" fmla="*/ 438986 w 171"/>
                <a:gd name="T113" fmla="*/ 309144 h 171"/>
                <a:gd name="T114" fmla="*/ 216402 w 171"/>
                <a:gd name="T115" fmla="*/ 438985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1" h="171">
                  <a:moveTo>
                    <a:pt x="158" y="89"/>
                  </a:moveTo>
                  <a:cubicBezTo>
                    <a:pt x="158" y="86"/>
                    <a:pt x="158" y="83"/>
                    <a:pt x="158" y="81"/>
                  </a:cubicBezTo>
                  <a:cubicBezTo>
                    <a:pt x="170" y="72"/>
                    <a:pt x="170" y="72"/>
                    <a:pt x="170" y="72"/>
                  </a:cubicBezTo>
                  <a:cubicBezTo>
                    <a:pt x="165" y="53"/>
                    <a:pt x="165" y="53"/>
                    <a:pt x="165" y="53"/>
                  </a:cubicBezTo>
                  <a:cubicBezTo>
                    <a:pt x="150" y="52"/>
                    <a:pt x="150" y="52"/>
                    <a:pt x="150" y="52"/>
                  </a:cubicBezTo>
                  <a:cubicBezTo>
                    <a:pt x="149" y="49"/>
                    <a:pt x="147" y="47"/>
                    <a:pt x="146" y="45"/>
                  </a:cubicBezTo>
                  <a:cubicBezTo>
                    <a:pt x="152" y="31"/>
                    <a:pt x="152" y="31"/>
                    <a:pt x="152" y="31"/>
                  </a:cubicBezTo>
                  <a:cubicBezTo>
                    <a:pt x="138" y="17"/>
                    <a:pt x="138" y="17"/>
                    <a:pt x="138" y="17"/>
                  </a:cubicBezTo>
                  <a:cubicBezTo>
                    <a:pt x="124" y="24"/>
                    <a:pt x="124" y="24"/>
                    <a:pt x="124" y="24"/>
                  </a:cubicBezTo>
                  <a:cubicBezTo>
                    <a:pt x="122" y="22"/>
                    <a:pt x="120" y="21"/>
                    <a:pt x="117" y="20"/>
                  </a:cubicBezTo>
                  <a:cubicBezTo>
                    <a:pt x="116" y="5"/>
                    <a:pt x="116" y="5"/>
                    <a:pt x="116" y="5"/>
                  </a:cubicBezTo>
                  <a:cubicBezTo>
                    <a:pt x="107" y="2"/>
                    <a:pt x="107" y="2"/>
                    <a:pt x="107" y="2"/>
                  </a:cubicBezTo>
                  <a:cubicBezTo>
                    <a:pt x="97" y="0"/>
                    <a:pt x="97" y="0"/>
                    <a:pt x="97" y="0"/>
                  </a:cubicBezTo>
                  <a:cubicBezTo>
                    <a:pt x="88" y="13"/>
                    <a:pt x="88" y="13"/>
                    <a:pt x="88" y="13"/>
                  </a:cubicBezTo>
                  <a:cubicBezTo>
                    <a:pt x="86" y="12"/>
                    <a:pt x="83" y="12"/>
                    <a:pt x="80" y="13"/>
                  </a:cubicBezTo>
                  <a:cubicBezTo>
                    <a:pt x="72" y="0"/>
                    <a:pt x="72" y="0"/>
                    <a:pt x="72" y="0"/>
                  </a:cubicBezTo>
                  <a:cubicBezTo>
                    <a:pt x="52" y="5"/>
                    <a:pt x="52" y="5"/>
                    <a:pt x="52" y="5"/>
                  </a:cubicBezTo>
                  <a:cubicBezTo>
                    <a:pt x="52" y="21"/>
                    <a:pt x="52" y="21"/>
                    <a:pt x="52" y="21"/>
                  </a:cubicBezTo>
                  <a:cubicBezTo>
                    <a:pt x="49" y="22"/>
                    <a:pt x="47" y="23"/>
                    <a:pt x="45" y="25"/>
                  </a:cubicBezTo>
                  <a:cubicBezTo>
                    <a:pt x="31" y="18"/>
                    <a:pt x="31" y="18"/>
                    <a:pt x="31" y="18"/>
                  </a:cubicBezTo>
                  <a:cubicBezTo>
                    <a:pt x="17" y="33"/>
                    <a:pt x="17" y="33"/>
                    <a:pt x="17" y="33"/>
                  </a:cubicBezTo>
                  <a:cubicBezTo>
                    <a:pt x="24" y="46"/>
                    <a:pt x="24" y="46"/>
                    <a:pt x="24" y="46"/>
                  </a:cubicBezTo>
                  <a:cubicBezTo>
                    <a:pt x="22" y="48"/>
                    <a:pt x="21" y="51"/>
                    <a:pt x="20" y="53"/>
                  </a:cubicBezTo>
                  <a:cubicBezTo>
                    <a:pt x="5" y="54"/>
                    <a:pt x="5" y="54"/>
                    <a:pt x="5" y="54"/>
                  </a:cubicBezTo>
                  <a:cubicBezTo>
                    <a:pt x="2" y="64"/>
                    <a:pt x="2" y="64"/>
                    <a:pt x="2" y="64"/>
                  </a:cubicBezTo>
                  <a:cubicBezTo>
                    <a:pt x="0" y="74"/>
                    <a:pt x="0" y="74"/>
                    <a:pt x="0" y="74"/>
                  </a:cubicBezTo>
                  <a:cubicBezTo>
                    <a:pt x="12" y="82"/>
                    <a:pt x="12" y="82"/>
                    <a:pt x="12" y="82"/>
                  </a:cubicBezTo>
                  <a:cubicBezTo>
                    <a:pt x="12" y="85"/>
                    <a:pt x="12" y="87"/>
                    <a:pt x="12" y="90"/>
                  </a:cubicBezTo>
                  <a:cubicBezTo>
                    <a:pt x="0" y="98"/>
                    <a:pt x="0" y="98"/>
                    <a:pt x="0" y="98"/>
                  </a:cubicBezTo>
                  <a:cubicBezTo>
                    <a:pt x="5" y="118"/>
                    <a:pt x="5" y="118"/>
                    <a:pt x="5" y="118"/>
                  </a:cubicBezTo>
                  <a:cubicBezTo>
                    <a:pt x="20" y="119"/>
                    <a:pt x="20" y="119"/>
                    <a:pt x="20" y="119"/>
                  </a:cubicBezTo>
                  <a:cubicBezTo>
                    <a:pt x="22" y="121"/>
                    <a:pt x="23" y="123"/>
                    <a:pt x="24" y="126"/>
                  </a:cubicBezTo>
                  <a:cubicBezTo>
                    <a:pt x="18" y="139"/>
                    <a:pt x="18" y="139"/>
                    <a:pt x="18" y="139"/>
                  </a:cubicBezTo>
                  <a:cubicBezTo>
                    <a:pt x="32" y="154"/>
                    <a:pt x="32" y="154"/>
                    <a:pt x="32" y="154"/>
                  </a:cubicBezTo>
                  <a:cubicBezTo>
                    <a:pt x="46" y="147"/>
                    <a:pt x="46" y="147"/>
                    <a:pt x="46" y="147"/>
                  </a:cubicBezTo>
                  <a:cubicBezTo>
                    <a:pt x="48" y="148"/>
                    <a:pt x="50" y="149"/>
                    <a:pt x="53" y="151"/>
                  </a:cubicBezTo>
                  <a:cubicBezTo>
                    <a:pt x="54" y="166"/>
                    <a:pt x="54" y="166"/>
                    <a:pt x="54" y="166"/>
                  </a:cubicBezTo>
                  <a:cubicBezTo>
                    <a:pt x="64" y="168"/>
                    <a:pt x="64" y="168"/>
                    <a:pt x="64" y="168"/>
                  </a:cubicBezTo>
                  <a:cubicBezTo>
                    <a:pt x="74" y="171"/>
                    <a:pt x="74" y="171"/>
                    <a:pt x="74" y="171"/>
                  </a:cubicBezTo>
                  <a:cubicBezTo>
                    <a:pt x="82" y="158"/>
                    <a:pt x="82" y="158"/>
                    <a:pt x="82" y="158"/>
                  </a:cubicBezTo>
                  <a:cubicBezTo>
                    <a:pt x="84" y="158"/>
                    <a:pt x="87" y="158"/>
                    <a:pt x="90" y="158"/>
                  </a:cubicBezTo>
                  <a:cubicBezTo>
                    <a:pt x="98" y="171"/>
                    <a:pt x="98" y="171"/>
                    <a:pt x="98" y="171"/>
                  </a:cubicBezTo>
                  <a:cubicBezTo>
                    <a:pt x="118" y="165"/>
                    <a:pt x="118" y="165"/>
                    <a:pt x="118" y="165"/>
                  </a:cubicBezTo>
                  <a:cubicBezTo>
                    <a:pt x="119" y="150"/>
                    <a:pt x="119" y="150"/>
                    <a:pt x="119" y="150"/>
                  </a:cubicBezTo>
                  <a:cubicBezTo>
                    <a:pt x="121" y="149"/>
                    <a:pt x="123" y="147"/>
                    <a:pt x="125" y="146"/>
                  </a:cubicBezTo>
                  <a:cubicBezTo>
                    <a:pt x="139" y="153"/>
                    <a:pt x="139" y="153"/>
                    <a:pt x="139" y="153"/>
                  </a:cubicBezTo>
                  <a:cubicBezTo>
                    <a:pt x="153" y="138"/>
                    <a:pt x="153" y="138"/>
                    <a:pt x="153" y="138"/>
                  </a:cubicBezTo>
                  <a:cubicBezTo>
                    <a:pt x="147" y="125"/>
                    <a:pt x="147" y="125"/>
                    <a:pt x="147" y="125"/>
                  </a:cubicBezTo>
                  <a:cubicBezTo>
                    <a:pt x="148" y="122"/>
                    <a:pt x="149" y="120"/>
                    <a:pt x="150" y="118"/>
                  </a:cubicBezTo>
                  <a:cubicBezTo>
                    <a:pt x="166" y="117"/>
                    <a:pt x="166" y="117"/>
                    <a:pt x="166" y="117"/>
                  </a:cubicBezTo>
                  <a:cubicBezTo>
                    <a:pt x="168" y="107"/>
                    <a:pt x="168" y="107"/>
                    <a:pt x="168" y="107"/>
                  </a:cubicBezTo>
                  <a:cubicBezTo>
                    <a:pt x="171" y="97"/>
                    <a:pt x="171" y="97"/>
                    <a:pt x="171" y="97"/>
                  </a:cubicBezTo>
                  <a:lnTo>
                    <a:pt x="158" y="89"/>
                  </a:lnTo>
                  <a:close/>
                  <a:moveTo>
                    <a:pt x="70" y="142"/>
                  </a:moveTo>
                  <a:cubicBezTo>
                    <a:pt x="39" y="134"/>
                    <a:pt x="20" y="102"/>
                    <a:pt x="28" y="71"/>
                  </a:cubicBezTo>
                  <a:cubicBezTo>
                    <a:pt x="36" y="39"/>
                    <a:pt x="68" y="20"/>
                    <a:pt x="100" y="28"/>
                  </a:cubicBezTo>
                  <a:cubicBezTo>
                    <a:pt x="131" y="37"/>
                    <a:pt x="150" y="69"/>
                    <a:pt x="142" y="100"/>
                  </a:cubicBezTo>
                  <a:cubicBezTo>
                    <a:pt x="134" y="131"/>
                    <a:pt x="102" y="150"/>
                    <a:pt x="70"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4" name="Freeform 11">
              <a:extLst>
                <a:ext uri="{FF2B5EF4-FFF2-40B4-BE49-F238E27FC236}">
                  <a16:creationId xmlns:a16="http://schemas.microsoft.com/office/drawing/2014/main" id="{BD8BDB5E-5376-4F0C-8989-79DA5FD802DE}"/>
                </a:ext>
              </a:extLst>
            </p:cNvPr>
            <p:cNvSpPr>
              <a:spLocks noEditPoints="1"/>
            </p:cNvSpPr>
            <p:nvPr/>
          </p:nvSpPr>
          <p:spPr bwMode="auto">
            <a:xfrm>
              <a:off x="806450" y="3381375"/>
              <a:ext cx="531813" cy="527050"/>
            </a:xfrm>
            <a:custGeom>
              <a:avLst/>
              <a:gdLst>
                <a:gd name="T0" fmla="*/ 491618 w 172"/>
                <a:gd name="T1" fmla="*/ 274313 h 171"/>
                <a:gd name="T2" fmla="*/ 491618 w 172"/>
                <a:gd name="T3" fmla="*/ 249655 h 171"/>
                <a:gd name="T4" fmla="*/ 528721 w 172"/>
                <a:gd name="T5" fmla="*/ 221916 h 171"/>
                <a:gd name="T6" fmla="*/ 513261 w 172"/>
                <a:gd name="T7" fmla="*/ 163355 h 171"/>
                <a:gd name="T8" fmla="*/ 466882 w 172"/>
                <a:gd name="T9" fmla="*/ 160273 h 171"/>
                <a:gd name="T10" fmla="*/ 454515 w 172"/>
                <a:gd name="T11" fmla="*/ 138697 h 171"/>
                <a:gd name="T12" fmla="*/ 473066 w 172"/>
                <a:gd name="T13" fmla="*/ 98629 h 171"/>
                <a:gd name="T14" fmla="*/ 429779 w 172"/>
                <a:gd name="T15" fmla="*/ 52397 h 171"/>
                <a:gd name="T16" fmla="*/ 386492 w 172"/>
                <a:gd name="T17" fmla="*/ 73972 h 171"/>
                <a:gd name="T18" fmla="*/ 364848 w 172"/>
                <a:gd name="T19" fmla="*/ 61643 h 171"/>
                <a:gd name="T20" fmla="*/ 361757 w 172"/>
                <a:gd name="T21" fmla="*/ 15411 h 171"/>
                <a:gd name="T22" fmla="*/ 330837 w 172"/>
                <a:gd name="T23" fmla="*/ 9246 h 171"/>
                <a:gd name="T24" fmla="*/ 303010 w 172"/>
                <a:gd name="T25" fmla="*/ 0 h 171"/>
                <a:gd name="T26" fmla="*/ 275182 w 172"/>
                <a:gd name="T27" fmla="*/ 40068 h 171"/>
                <a:gd name="T28" fmla="*/ 250447 w 172"/>
                <a:gd name="T29" fmla="*/ 40068 h 171"/>
                <a:gd name="T30" fmla="*/ 225711 w 172"/>
                <a:gd name="T31" fmla="*/ 0 h 171"/>
                <a:gd name="T32" fmla="*/ 163873 w 172"/>
                <a:gd name="T33" fmla="*/ 18493 h 171"/>
                <a:gd name="T34" fmla="*/ 160781 w 172"/>
                <a:gd name="T35" fmla="*/ 64725 h 171"/>
                <a:gd name="T36" fmla="*/ 142229 w 172"/>
                <a:gd name="T37" fmla="*/ 77054 h 171"/>
                <a:gd name="T38" fmla="*/ 98942 w 172"/>
                <a:gd name="T39" fmla="*/ 55479 h 171"/>
                <a:gd name="T40" fmla="*/ 55655 w 172"/>
                <a:gd name="T41" fmla="*/ 101711 h 171"/>
                <a:gd name="T42" fmla="*/ 77298 w 172"/>
                <a:gd name="T43" fmla="*/ 141780 h 171"/>
                <a:gd name="T44" fmla="*/ 64931 w 172"/>
                <a:gd name="T45" fmla="*/ 163355 h 171"/>
                <a:gd name="T46" fmla="*/ 18552 w 172"/>
                <a:gd name="T47" fmla="*/ 166437 h 171"/>
                <a:gd name="T48" fmla="*/ 9276 w 172"/>
                <a:gd name="T49" fmla="*/ 197258 h 171"/>
                <a:gd name="T50" fmla="*/ 0 w 172"/>
                <a:gd name="T51" fmla="*/ 228080 h 171"/>
                <a:gd name="T52" fmla="*/ 40195 w 172"/>
                <a:gd name="T53" fmla="*/ 252737 h 171"/>
                <a:gd name="T54" fmla="*/ 40195 w 172"/>
                <a:gd name="T55" fmla="*/ 277395 h 171"/>
                <a:gd name="T56" fmla="*/ 3092 w 172"/>
                <a:gd name="T57" fmla="*/ 305134 h 171"/>
                <a:gd name="T58" fmla="*/ 18552 w 172"/>
                <a:gd name="T59" fmla="*/ 363695 h 171"/>
                <a:gd name="T60" fmla="*/ 64931 w 172"/>
                <a:gd name="T61" fmla="*/ 366777 h 171"/>
                <a:gd name="T62" fmla="*/ 77298 w 172"/>
                <a:gd name="T63" fmla="*/ 388353 h 171"/>
                <a:gd name="T64" fmla="*/ 58747 w 172"/>
                <a:gd name="T65" fmla="*/ 431503 h 171"/>
                <a:gd name="T66" fmla="*/ 102034 w 172"/>
                <a:gd name="T67" fmla="*/ 474653 h 171"/>
                <a:gd name="T68" fmla="*/ 145321 w 172"/>
                <a:gd name="T69" fmla="*/ 453078 h 171"/>
                <a:gd name="T70" fmla="*/ 166965 w 172"/>
                <a:gd name="T71" fmla="*/ 465407 h 171"/>
                <a:gd name="T72" fmla="*/ 170056 w 172"/>
                <a:gd name="T73" fmla="*/ 511639 h 171"/>
                <a:gd name="T74" fmla="*/ 200976 w 172"/>
                <a:gd name="T75" fmla="*/ 520886 h 171"/>
                <a:gd name="T76" fmla="*/ 228803 w 172"/>
                <a:gd name="T77" fmla="*/ 527050 h 171"/>
                <a:gd name="T78" fmla="*/ 256631 w 172"/>
                <a:gd name="T79" fmla="*/ 486982 h 171"/>
                <a:gd name="T80" fmla="*/ 281366 w 172"/>
                <a:gd name="T81" fmla="*/ 486982 h 171"/>
                <a:gd name="T82" fmla="*/ 306102 w 172"/>
                <a:gd name="T83" fmla="*/ 527050 h 171"/>
                <a:gd name="T84" fmla="*/ 367940 w 172"/>
                <a:gd name="T85" fmla="*/ 508557 h 171"/>
                <a:gd name="T86" fmla="*/ 371032 w 172"/>
                <a:gd name="T87" fmla="*/ 462325 h 171"/>
                <a:gd name="T88" fmla="*/ 389584 w 172"/>
                <a:gd name="T89" fmla="*/ 449996 h 171"/>
                <a:gd name="T90" fmla="*/ 432871 w 172"/>
                <a:gd name="T91" fmla="*/ 471571 h 171"/>
                <a:gd name="T92" fmla="*/ 476158 w 172"/>
                <a:gd name="T93" fmla="*/ 425339 h 171"/>
                <a:gd name="T94" fmla="*/ 454515 w 172"/>
                <a:gd name="T95" fmla="*/ 385270 h 171"/>
                <a:gd name="T96" fmla="*/ 466882 w 172"/>
                <a:gd name="T97" fmla="*/ 363695 h 171"/>
                <a:gd name="T98" fmla="*/ 513261 w 172"/>
                <a:gd name="T99" fmla="*/ 360613 h 171"/>
                <a:gd name="T100" fmla="*/ 522537 w 172"/>
                <a:gd name="T101" fmla="*/ 329792 h 171"/>
                <a:gd name="T102" fmla="*/ 531813 w 172"/>
                <a:gd name="T103" fmla="*/ 298970 h 171"/>
                <a:gd name="T104" fmla="*/ 491618 w 172"/>
                <a:gd name="T105" fmla="*/ 274313 h 171"/>
                <a:gd name="T106" fmla="*/ 219527 w 172"/>
                <a:gd name="T107" fmla="*/ 437667 h 171"/>
                <a:gd name="T108" fmla="*/ 89666 w 172"/>
                <a:gd name="T109" fmla="*/ 218834 h 171"/>
                <a:gd name="T110" fmla="*/ 312286 w 172"/>
                <a:gd name="T111" fmla="*/ 89383 h 171"/>
                <a:gd name="T112" fmla="*/ 442147 w 172"/>
                <a:gd name="T113" fmla="*/ 308216 h 171"/>
                <a:gd name="T114" fmla="*/ 219527 w 172"/>
                <a:gd name="T115" fmla="*/ 437667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2" h="171">
                  <a:moveTo>
                    <a:pt x="159" y="89"/>
                  </a:moveTo>
                  <a:cubicBezTo>
                    <a:pt x="159" y="86"/>
                    <a:pt x="159" y="84"/>
                    <a:pt x="159" y="81"/>
                  </a:cubicBezTo>
                  <a:cubicBezTo>
                    <a:pt x="171" y="72"/>
                    <a:pt x="171" y="72"/>
                    <a:pt x="171" y="72"/>
                  </a:cubicBezTo>
                  <a:cubicBezTo>
                    <a:pt x="166" y="53"/>
                    <a:pt x="166" y="53"/>
                    <a:pt x="166" y="53"/>
                  </a:cubicBezTo>
                  <a:cubicBezTo>
                    <a:pt x="151" y="52"/>
                    <a:pt x="151" y="52"/>
                    <a:pt x="151" y="52"/>
                  </a:cubicBezTo>
                  <a:cubicBezTo>
                    <a:pt x="149" y="50"/>
                    <a:pt x="148" y="47"/>
                    <a:pt x="147" y="45"/>
                  </a:cubicBezTo>
                  <a:cubicBezTo>
                    <a:pt x="153" y="32"/>
                    <a:pt x="153" y="32"/>
                    <a:pt x="153" y="32"/>
                  </a:cubicBezTo>
                  <a:cubicBezTo>
                    <a:pt x="139" y="17"/>
                    <a:pt x="139" y="17"/>
                    <a:pt x="139" y="17"/>
                  </a:cubicBezTo>
                  <a:cubicBezTo>
                    <a:pt x="125" y="24"/>
                    <a:pt x="125" y="24"/>
                    <a:pt x="125" y="24"/>
                  </a:cubicBezTo>
                  <a:cubicBezTo>
                    <a:pt x="123" y="23"/>
                    <a:pt x="121" y="21"/>
                    <a:pt x="118" y="20"/>
                  </a:cubicBezTo>
                  <a:cubicBezTo>
                    <a:pt x="117" y="5"/>
                    <a:pt x="117" y="5"/>
                    <a:pt x="117" y="5"/>
                  </a:cubicBezTo>
                  <a:cubicBezTo>
                    <a:pt x="107" y="3"/>
                    <a:pt x="107" y="3"/>
                    <a:pt x="107" y="3"/>
                  </a:cubicBezTo>
                  <a:cubicBezTo>
                    <a:pt x="98" y="0"/>
                    <a:pt x="98" y="0"/>
                    <a:pt x="98" y="0"/>
                  </a:cubicBezTo>
                  <a:cubicBezTo>
                    <a:pt x="89" y="13"/>
                    <a:pt x="89" y="13"/>
                    <a:pt x="89" y="13"/>
                  </a:cubicBezTo>
                  <a:cubicBezTo>
                    <a:pt x="87" y="13"/>
                    <a:pt x="84" y="13"/>
                    <a:pt x="81" y="13"/>
                  </a:cubicBezTo>
                  <a:cubicBezTo>
                    <a:pt x="73" y="0"/>
                    <a:pt x="73" y="0"/>
                    <a:pt x="73" y="0"/>
                  </a:cubicBezTo>
                  <a:cubicBezTo>
                    <a:pt x="53" y="6"/>
                    <a:pt x="53" y="6"/>
                    <a:pt x="53" y="6"/>
                  </a:cubicBezTo>
                  <a:cubicBezTo>
                    <a:pt x="52" y="21"/>
                    <a:pt x="52" y="21"/>
                    <a:pt x="52" y="21"/>
                  </a:cubicBezTo>
                  <a:cubicBezTo>
                    <a:pt x="50" y="22"/>
                    <a:pt x="48" y="23"/>
                    <a:pt x="46" y="25"/>
                  </a:cubicBezTo>
                  <a:cubicBezTo>
                    <a:pt x="32" y="18"/>
                    <a:pt x="32" y="18"/>
                    <a:pt x="32" y="18"/>
                  </a:cubicBezTo>
                  <a:cubicBezTo>
                    <a:pt x="18" y="33"/>
                    <a:pt x="18" y="33"/>
                    <a:pt x="18" y="33"/>
                  </a:cubicBezTo>
                  <a:cubicBezTo>
                    <a:pt x="25" y="46"/>
                    <a:pt x="25" y="46"/>
                    <a:pt x="25" y="46"/>
                  </a:cubicBezTo>
                  <a:cubicBezTo>
                    <a:pt x="23" y="49"/>
                    <a:pt x="22" y="51"/>
                    <a:pt x="21" y="53"/>
                  </a:cubicBezTo>
                  <a:cubicBezTo>
                    <a:pt x="6" y="54"/>
                    <a:pt x="6" y="54"/>
                    <a:pt x="6" y="54"/>
                  </a:cubicBezTo>
                  <a:cubicBezTo>
                    <a:pt x="3" y="64"/>
                    <a:pt x="3" y="64"/>
                    <a:pt x="3" y="64"/>
                  </a:cubicBezTo>
                  <a:cubicBezTo>
                    <a:pt x="0" y="74"/>
                    <a:pt x="0" y="74"/>
                    <a:pt x="0" y="74"/>
                  </a:cubicBezTo>
                  <a:cubicBezTo>
                    <a:pt x="13" y="82"/>
                    <a:pt x="13" y="82"/>
                    <a:pt x="13" y="82"/>
                  </a:cubicBezTo>
                  <a:cubicBezTo>
                    <a:pt x="13" y="85"/>
                    <a:pt x="13" y="88"/>
                    <a:pt x="13" y="90"/>
                  </a:cubicBezTo>
                  <a:cubicBezTo>
                    <a:pt x="1" y="99"/>
                    <a:pt x="1" y="99"/>
                    <a:pt x="1" y="99"/>
                  </a:cubicBezTo>
                  <a:cubicBezTo>
                    <a:pt x="6" y="118"/>
                    <a:pt x="6" y="118"/>
                    <a:pt x="6" y="118"/>
                  </a:cubicBezTo>
                  <a:cubicBezTo>
                    <a:pt x="21" y="119"/>
                    <a:pt x="21" y="119"/>
                    <a:pt x="21" y="119"/>
                  </a:cubicBezTo>
                  <a:cubicBezTo>
                    <a:pt x="23" y="121"/>
                    <a:pt x="24" y="124"/>
                    <a:pt x="25" y="126"/>
                  </a:cubicBezTo>
                  <a:cubicBezTo>
                    <a:pt x="19" y="140"/>
                    <a:pt x="19" y="140"/>
                    <a:pt x="19" y="140"/>
                  </a:cubicBezTo>
                  <a:cubicBezTo>
                    <a:pt x="33" y="154"/>
                    <a:pt x="33" y="154"/>
                    <a:pt x="33" y="154"/>
                  </a:cubicBezTo>
                  <a:cubicBezTo>
                    <a:pt x="47" y="147"/>
                    <a:pt x="47" y="147"/>
                    <a:pt x="47" y="147"/>
                  </a:cubicBezTo>
                  <a:cubicBezTo>
                    <a:pt x="49" y="148"/>
                    <a:pt x="51" y="150"/>
                    <a:pt x="54" y="151"/>
                  </a:cubicBezTo>
                  <a:cubicBezTo>
                    <a:pt x="55" y="166"/>
                    <a:pt x="55" y="166"/>
                    <a:pt x="55" y="166"/>
                  </a:cubicBezTo>
                  <a:cubicBezTo>
                    <a:pt x="65" y="169"/>
                    <a:pt x="65" y="169"/>
                    <a:pt x="65" y="169"/>
                  </a:cubicBezTo>
                  <a:cubicBezTo>
                    <a:pt x="74" y="171"/>
                    <a:pt x="74" y="171"/>
                    <a:pt x="74" y="171"/>
                  </a:cubicBezTo>
                  <a:cubicBezTo>
                    <a:pt x="83" y="158"/>
                    <a:pt x="83" y="158"/>
                    <a:pt x="83" y="158"/>
                  </a:cubicBezTo>
                  <a:cubicBezTo>
                    <a:pt x="85" y="158"/>
                    <a:pt x="88" y="158"/>
                    <a:pt x="91" y="158"/>
                  </a:cubicBezTo>
                  <a:cubicBezTo>
                    <a:pt x="99" y="171"/>
                    <a:pt x="99" y="171"/>
                    <a:pt x="99" y="171"/>
                  </a:cubicBezTo>
                  <a:cubicBezTo>
                    <a:pt x="119" y="165"/>
                    <a:pt x="119" y="165"/>
                    <a:pt x="119" y="165"/>
                  </a:cubicBezTo>
                  <a:cubicBezTo>
                    <a:pt x="120" y="150"/>
                    <a:pt x="120" y="150"/>
                    <a:pt x="120" y="150"/>
                  </a:cubicBezTo>
                  <a:cubicBezTo>
                    <a:pt x="122" y="149"/>
                    <a:pt x="124" y="148"/>
                    <a:pt x="126" y="146"/>
                  </a:cubicBezTo>
                  <a:cubicBezTo>
                    <a:pt x="140" y="153"/>
                    <a:pt x="140" y="153"/>
                    <a:pt x="140" y="153"/>
                  </a:cubicBezTo>
                  <a:cubicBezTo>
                    <a:pt x="154" y="138"/>
                    <a:pt x="154" y="138"/>
                    <a:pt x="154" y="138"/>
                  </a:cubicBezTo>
                  <a:cubicBezTo>
                    <a:pt x="147" y="125"/>
                    <a:pt x="147" y="125"/>
                    <a:pt x="147" y="125"/>
                  </a:cubicBezTo>
                  <a:cubicBezTo>
                    <a:pt x="149" y="123"/>
                    <a:pt x="150" y="120"/>
                    <a:pt x="151" y="118"/>
                  </a:cubicBezTo>
                  <a:cubicBezTo>
                    <a:pt x="166" y="117"/>
                    <a:pt x="166" y="117"/>
                    <a:pt x="166" y="117"/>
                  </a:cubicBezTo>
                  <a:cubicBezTo>
                    <a:pt x="169" y="107"/>
                    <a:pt x="169" y="107"/>
                    <a:pt x="169" y="107"/>
                  </a:cubicBezTo>
                  <a:cubicBezTo>
                    <a:pt x="172" y="97"/>
                    <a:pt x="172" y="97"/>
                    <a:pt x="172" y="97"/>
                  </a:cubicBezTo>
                  <a:lnTo>
                    <a:pt x="159" y="89"/>
                  </a:lnTo>
                  <a:close/>
                  <a:moveTo>
                    <a:pt x="71" y="142"/>
                  </a:moveTo>
                  <a:cubicBezTo>
                    <a:pt x="40" y="134"/>
                    <a:pt x="21" y="102"/>
                    <a:pt x="29" y="71"/>
                  </a:cubicBezTo>
                  <a:cubicBezTo>
                    <a:pt x="37" y="40"/>
                    <a:pt x="69" y="21"/>
                    <a:pt x="101" y="29"/>
                  </a:cubicBezTo>
                  <a:cubicBezTo>
                    <a:pt x="132" y="37"/>
                    <a:pt x="151" y="69"/>
                    <a:pt x="143" y="100"/>
                  </a:cubicBezTo>
                  <a:cubicBezTo>
                    <a:pt x="135" y="132"/>
                    <a:pt x="103" y="150"/>
                    <a:pt x="71"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5" name="Freeform 12">
              <a:extLst>
                <a:ext uri="{FF2B5EF4-FFF2-40B4-BE49-F238E27FC236}">
                  <a16:creationId xmlns:a16="http://schemas.microsoft.com/office/drawing/2014/main" id="{80A155FB-8E1A-44DD-9ED6-534841BE07ED}"/>
                </a:ext>
              </a:extLst>
            </p:cNvPr>
            <p:cNvSpPr>
              <a:spLocks noEditPoints="1"/>
            </p:cNvSpPr>
            <p:nvPr/>
          </p:nvSpPr>
          <p:spPr bwMode="auto">
            <a:xfrm>
              <a:off x="1747838" y="1533525"/>
              <a:ext cx="306387" cy="304800"/>
            </a:xfrm>
            <a:custGeom>
              <a:avLst/>
              <a:gdLst>
                <a:gd name="T0" fmla="*/ 281628 w 99"/>
                <a:gd name="T1" fmla="*/ 157018 h 99"/>
                <a:gd name="T2" fmla="*/ 281628 w 99"/>
                <a:gd name="T3" fmla="*/ 144703 h 99"/>
                <a:gd name="T4" fmla="*/ 306387 w 99"/>
                <a:gd name="T5" fmla="*/ 129309 h 99"/>
                <a:gd name="T6" fmla="*/ 294008 w 99"/>
                <a:gd name="T7" fmla="*/ 92364 h 99"/>
                <a:gd name="T8" fmla="*/ 269249 w 99"/>
                <a:gd name="T9" fmla="*/ 92364 h 99"/>
                <a:gd name="T10" fmla="*/ 259965 w 99"/>
                <a:gd name="T11" fmla="*/ 80048 h 99"/>
                <a:gd name="T12" fmla="*/ 272344 w 99"/>
                <a:gd name="T13" fmla="*/ 55418 h 99"/>
                <a:gd name="T14" fmla="*/ 247585 w 99"/>
                <a:gd name="T15" fmla="*/ 30788 h 99"/>
                <a:gd name="T16" fmla="*/ 222827 w 99"/>
                <a:gd name="T17" fmla="*/ 43103 h 99"/>
                <a:gd name="T18" fmla="*/ 210448 w 99"/>
                <a:gd name="T19" fmla="*/ 36945 h 99"/>
                <a:gd name="T20" fmla="*/ 207353 w 99"/>
                <a:gd name="T21" fmla="*/ 9236 h 99"/>
                <a:gd name="T22" fmla="*/ 191879 w 99"/>
                <a:gd name="T23" fmla="*/ 3079 h 99"/>
                <a:gd name="T24" fmla="*/ 173310 w 99"/>
                <a:gd name="T25" fmla="*/ 0 h 99"/>
                <a:gd name="T26" fmla="*/ 157836 w 99"/>
                <a:gd name="T27" fmla="*/ 21552 h 99"/>
                <a:gd name="T28" fmla="*/ 145456 w 99"/>
                <a:gd name="T29" fmla="*/ 21552 h 99"/>
                <a:gd name="T30" fmla="*/ 129982 w 99"/>
                <a:gd name="T31" fmla="*/ 0 h 99"/>
                <a:gd name="T32" fmla="*/ 92845 w 99"/>
                <a:gd name="T33" fmla="*/ 9236 h 99"/>
                <a:gd name="T34" fmla="*/ 92845 w 99"/>
                <a:gd name="T35" fmla="*/ 36945 h 99"/>
                <a:gd name="T36" fmla="*/ 80465 w 99"/>
                <a:gd name="T37" fmla="*/ 43103 h 99"/>
                <a:gd name="T38" fmla="*/ 55707 w 99"/>
                <a:gd name="T39" fmla="*/ 30788 h 99"/>
                <a:gd name="T40" fmla="*/ 30948 w 99"/>
                <a:gd name="T41" fmla="*/ 58497 h 99"/>
                <a:gd name="T42" fmla="*/ 43327 w 99"/>
                <a:gd name="T43" fmla="*/ 83127 h 99"/>
                <a:gd name="T44" fmla="*/ 34043 w 99"/>
                <a:gd name="T45" fmla="*/ 95442 h 99"/>
                <a:gd name="T46" fmla="*/ 9284 w 99"/>
                <a:gd name="T47" fmla="*/ 95442 h 99"/>
                <a:gd name="T48" fmla="*/ 3095 w 99"/>
                <a:gd name="T49" fmla="*/ 113915 h 99"/>
                <a:gd name="T50" fmla="*/ 0 w 99"/>
                <a:gd name="T51" fmla="*/ 132388 h 99"/>
                <a:gd name="T52" fmla="*/ 21664 w 99"/>
                <a:gd name="T53" fmla="*/ 147782 h 99"/>
                <a:gd name="T54" fmla="*/ 21664 w 99"/>
                <a:gd name="T55" fmla="*/ 160097 h 99"/>
                <a:gd name="T56" fmla="*/ 0 w 99"/>
                <a:gd name="T57" fmla="*/ 175491 h 99"/>
                <a:gd name="T58" fmla="*/ 9284 w 99"/>
                <a:gd name="T59" fmla="*/ 209358 h 99"/>
                <a:gd name="T60" fmla="*/ 37138 w 99"/>
                <a:gd name="T61" fmla="*/ 212436 h 99"/>
                <a:gd name="T62" fmla="*/ 43327 w 99"/>
                <a:gd name="T63" fmla="*/ 224752 h 99"/>
                <a:gd name="T64" fmla="*/ 30948 w 99"/>
                <a:gd name="T65" fmla="*/ 249382 h 99"/>
                <a:gd name="T66" fmla="*/ 58802 w 99"/>
                <a:gd name="T67" fmla="*/ 274012 h 99"/>
                <a:gd name="T68" fmla="*/ 83560 w 99"/>
                <a:gd name="T69" fmla="*/ 261697 h 99"/>
                <a:gd name="T70" fmla="*/ 95939 w 99"/>
                <a:gd name="T71" fmla="*/ 267855 h 99"/>
                <a:gd name="T72" fmla="*/ 95939 w 99"/>
                <a:gd name="T73" fmla="*/ 295564 h 99"/>
                <a:gd name="T74" fmla="*/ 114508 w 99"/>
                <a:gd name="T75" fmla="*/ 298642 h 99"/>
                <a:gd name="T76" fmla="*/ 133077 w 99"/>
                <a:gd name="T77" fmla="*/ 304800 h 99"/>
                <a:gd name="T78" fmla="*/ 145456 w 99"/>
                <a:gd name="T79" fmla="*/ 283248 h 99"/>
                <a:gd name="T80" fmla="*/ 160931 w 99"/>
                <a:gd name="T81" fmla="*/ 280170 h 99"/>
                <a:gd name="T82" fmla="*/ 176405 w 99"/>
                <a:gd name="T83" fmla="*/ 304800 h 99"/>
                <a:gd name="T84" fmla="*/ 210448 w 99"/>
                <a:gd name="T85" fmla="*/ 295564 h 99"/>
                <a:gd name="T86" fmla="*/ 213542 w 99"/>
                <a:gd name="T87" fmla="*/ 267855 h 99"/>
                <a:gd name="T88" fmla="*/ 225922 w 99"/>
                <a:gd name="T89" fmla="*/ 261697 h 99"/>
                <a:gd name="T90" fmla="*/ 250680 w 99"/>
                <a:gd name="T91" fmla="*/ 270933 h 99"/>
                <a:gd name="T92" fmla="*/ 275439 w 99"/>
                <a:gd name="T93" fmla="*/ 246303 h 99"/>
                <a:gd name="T94" fmla="*/ 263060 w 99"/>
                <a:gd name="T95" fmla="*/ 221673 h 99"/>
                <a:gd name="T96" fmla="*/ 269249 w 99"/>
                <a:gd name="T97" fmla="*/ 209358 h 99"/>
                <a:gd name="T98" fmla="*/ 297103 w 99"/>
                <a:gd name="T99" fmla="*/ 209358 h 99"/>
                <a:gd name="T100" fmla="*/ 300197 w 99"/>
                <a:gd name="T101" fmla="*/ 190885 h 99"/>
                <a:gd name="T102" fmla="*/ 306387 w 99"/>
                <a:gd name="T103" fmla="*/ 172412 h 99"/>
                <a:gd name="T104" fmla="*/ 281628 w 99"/>
                <a:gd name="T105" fmla="*/ 157018 h 99"/>
                <a:gd name="T106" fmla="*/ 126888 w 99"/>
                <a:gd name="T107" fmla="*/ 252461 h 99"/>
                <a:gd name="T108" fmla="*/ 49517 w 99"/>
                <a:gd name="T109" fmla="*/ 126230 h 99"/>
                <a:gd name="T110" fmla="*/ 179499 w 99"/>
                <a:gd name="T111" fmla="*/ 52339 h 99"/>
                <a:gd name="T112" fmla="*/ 253775 w 99"/>
                <a:gd name="T113" fmla="*/ 178570 h 99"/>
                <a:gd name="T114" fmla="*/ 126888 w 99"/>
                <a:gd name="T115" fmla="*/ 252461 h 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9" h="99">
                  <a:moveTo>
                    <a:pt x="91" y="51"/>
                  </a:moveTo>
                  <a:cubicBezTo>
                    <a:pt x="91" y="50"/>
                    <a:pt x="91" y="48"/>
                    <a:pt x="91" y="47"/>
                  </a:cubicBezTo>
                  <a:cubicBezTo>
                    <a:pt x="99" y="42"/>
                    <a:pt x="99" y="42"/>
                    <a:pt x="99" y="42"/>
                  </a:cubicBezTo>
                  <a:cubicBezTo>
                    <a:pt x="95" y="30"/>
                    <a:pt x="95" y="30"/>
                    <a:pt x="95" y="30"/>
                  </a:cubicBezTo>
                  <a:cubicBezTo>
                    <a:pt x="87" y="30"/>
                    <a:pt x="87" y="30"/>
                    <a:pt x="87" y="30"/>
                  </a:cubicBezTo>
                  <a:cubicBezTo>
                    <a:pt x="86" y="29"/>
                    <a:pt x="85" y="27"/>
                    <a:pt x="84" y="26"/>
                  </a:cubicBezTo>
                  <a:cubicBezTo>
                    <a:pt x="88" y="18"/>
                    <a:pt x="88" y="18"/>
                    <a:pt x="88" y="18"/>
                  </a:cubicBezTo>
                  <a:cubicBezTo>
                    <a:pt x="80" y="10"/>
                    <a:pt x="80" y="10"/>
                    <a:pt x="80" y="10"/>
                  </a:cubicBezTo>
                  <a:cubicBezTo>
                    <a:pt x="72" y="14"/>
                    <a:pt x="72" y="14"/>
                    <a:pt x="72" y="14"/>
                  </a:cubicBezTo>
                  <a:cubicBezTo>
                    <a:pt x="71" y="13"/>
                    <a:pt x="69" y="12"/>
                    <a:pt x="68" y="12"/>
                  </a:cubicBezTo>
                  <a:cubicBezTo>
                    <a:pt x="67" y="3"/>
                    <a:pt x="67" y="3"/>
                    <a:pt x="67" y="3"/>
                  </a:cubicBezTo>
                  <a:cubicBezTo>
                    <a:pt x="62" y="1"/>
                    <a:pt x="62" y="1"/>
                    <a:pt x="62" y="1"/>
                  </a:cubicBezTo>
                  <a:cubicBezTo>
                    <a:pt x="56" y="0"/>
                    <a:pt x="56" y="0"/>
                    <a:pt x="56" y="0"/>
                  </a:cubicBezTo>
                  <a:cubicBezTo>
                    <a:pt x="51" y="7"/>
                    <a:pt x="51" y="7"/>
                    <a:pt x="51" y="7"/>
                  </a:cubicBezTo>
                  <a:cubicBezTo>
                    <a:pt x="50" y="7"/>
                    <a:pt x="48" y="7"/>
                    <a:pt x="47" y="7"/>
                  </a:cubicBezTo>
                  <a:cubicBezTo>
                    <a:pt x="42" y="0"/>
                    <a:pt x="42" y="0"/>
                    <a:pt x="42" y="0"/>
                  </a:cubicBezTo>
                  <a:cubicBezTo>
                    <a:pt x="30" y="3"/>
                    <a:pt x="30" y="3"/>
                    <a:pt x="30" y="3"/>
                  </a:cubicBezTo>
                  <a:cubicBezTo>
                    <a:pt x="30" y="12"/>
                    <a:pt x="30" y="12"/>
                    <a:pt x="30" y="12"/>
                  </a:cubicBezTo>
                  <a:cubicBezTo>
                    <a:pt x="28" y="13"/>
                    <a:pt x="27" y="14"/>
                    <a:pt x="26" y="14"/>
                  </a:cubicBezTo>
                  <a:cubicBezTo>
                    <a:pt x="18" y="10"/>
                    <a:pt x="18" y="10"/>
                    <a:pt x="18" y="10"/>
                  </a:cubicBezTo>
                  <a:cubicBezTo>
                    <a:pt x="10" y="19"/>
                    <a:pt x="10" y="19"/>
                    <a:pt x="10" y="19"/>
                  </a:cubicBezTo>
                  <a:cubicBezTo>
                    <a:pt x="14" y="27"/>
                    <a:pt x="14" y="27"/>
                    <a:pt x="14" y="27"/>
                  </a:cubicBezTo>
                  <a:cubicBezTo>
                    <a:pt x="13" y="28"/>
                    <a:pt x="12" y="29"/>
                    <a:pt x="11" y="31"/>
                  </a:cubicBezTo>
                  <a:cubicBezTo>
                    <a:pt x="3" y="31"/>
                    <a:pt x="3" y="31"/>
                    <a:pt x="3" y="31"/>
                  </a:cubicBezTo>
                  <a:cubicBezTo>
                    <a:pt x="1" y="37"/>
                    <a:pt x="1" y="37"/>
                    <a:pt x="1" y="37"/>
                  </a:cubicBezTo>
                  <a:cubicBezTo>
                    <a:pt x="0" y="43"/>
                    <a:pt x="0" y="43"/>
                    <a:pt x="0" y="43"/>
                  </a:cubicBezTo>
                  <a:cubicBezTo>
                    <a:pt x="7" y="48"/>
                    <a:pt x="7" y="48"/>
                    <a:pt x="7" y="48"/>
                  </a:cubicBezTo>
                  <a:cubicBezTo>
                    <a:pt x="7" y="49"/>
                    <a:pt x="7" y="51"/>
                    <a:pt x="7" y="52"/>
                  </a:cubicBezTo>
                  <a:cubicBezTo>
                    <a:pt x="0" y="57"/>
                    <a:pt x="0" y="57"/>
                    <a:pt x="0" y="57"/>
                  </a:cubicBezTo>
                  <a:cubicBezTo>
                    <a:pt x="3" y="68"/>
                    <a:pt x="3" y="68"/>
                    <a:pt x="3" y="68"/>
                  </a:cubicBezTo>
                  <a:cubicBezTo>
                    <a:pt x="12" y="69"/>
                    <a:pt x="12" y="69"/>
                    <a:pt x="12" y="69"/>
                  </a:cubicBezTo>
                  <a:cubicBezTo>
                    <a:pt x="13" y="70"/>
                    <a:pt x="13" y="71"/>
                    <a:pt x="14" y="73"/>
                  </a:cubicBezTo>
                  <a:cubicBezTo>
                    <a:pt x="10" y="81"/>
                    <a:pt x="10" y="81"/>
                    <a:pt x="10" y="81"/>
                  </a:cubicBezTo>
                  <a:cubicBezTo>
                    <a:pt x="19" y="89"/>
                    <a:pt x="19" y="89"/>
                    <a:pt x="19" y="89"/>
                  </a:cubicBezTo>
                  <a:cubicBezTo>
                    <a:pt x="27" y="85"/>
                    <a:pt x="27" y="85"/>
                    <a:pt x="27" y="85"/>
                  </a:cubicBezTo>
                  <a:cubicBezTo>
                    <a:pt x="28" y="86"/>
                    <a:pt x="29" y="87"/>
                    <a:pt x="31" y="87"/>
                  </a:cubicBezTo>
                  <a:cubicBezTo>
                    <a:pt x="31" y="96"/>
                    <a:pt x="31" y="96"/>
                    <a:pt x="31" y="96"/>
                  </a:cubicBezTo>
                  <a:cubicBezTo>
                    <a:pt x="37" y="97"/>
                    <a:pt x="37" y="97"/>
                    <a:pt x="37" y="97"/>
                  </a:cubicBezTo>
                  <a:cubicBezTo>
                    <a:pt x="43" y="99"/>
                    <a:pt x="43" y="99"/>
                    <a:pt x="43" y="99"/>
                  </a:cubicBezTo>
                  <a:cubicBezTo>
                    <a:pt x="47" y="92"/>
                    <a:pt x="47" y="92"/>
                    <a:pt x="47" y="92"/>
                  </a:cubicBezTo>
                  <a:cubicBezTo>
                    <a:pt x="49" y="92"/>
                    <a:pt x="50" y="92"/>
                    <a:pt x="52" y="91"/>
                  </a:cubicBezTo>
                  <a:cubicBezTo>
                    <a:pt x="57" y="99"/>
                    <a:pt x="57" y="99"/>
                    <a:pt x="57" y="99"/>
                  </a:cubicBezTo>
                  <a:cubicBezTo>
                    <a:pt x="68" y="96"/>
                    <a:pt x="68" y="96"/>
                    <a:pt x="68" y="96"/>
                  </a:cubicBezTo>
                  <a:cubicBezTo>
                    <a:pt x="69" y="87"/>
                    <a:pt x="69" y="87"/>
                    <a:pt x="69" y="87"/>
                  </a:cubicBezTo>
                  <a:cubicBezTo>
                    <a:pt x="70" y="86"/>
                    <a:pt x="71" y="85"/>
                    <a:pt x="73" y="85"/>
                  </a:cubicBezTo>
                  <a:cubicBezTo>
                    <a:pt x="81" y="88"/>
                    <a:pt x="81" y="88"/>
                    <a:pt x="81" y="88"/>
                  </a:cubicBezTo>
                  <a:cubicBezTo>
                    <a:pt x="89" y="80"/>
                    <a:pt x="89" y="80"/>
                    <a:pt x="89" y="80"/>
                  </a:cubicBezTo>
                  <a:cubicBezTo>
                    <a:pt x="85" y="72"/>
                    <a:pt x="85" y="72"/>
                    <a:pt x="85" y="72"/>
                  </a:cubicBezTo>
                  <a:cubicBezTo>
                    <a:pt x="86" y="71"/>
                    <a:pt x="86" y="70"/>
                    <a:pt x="87" y="68"/>
                  </a:cubicBezTo>
                  <a:cubicBezTo>
                    <a:pt x="96" y="68"/>
                    <a:pt x="96" y="68"/>
                    <a:pt x="96" y="68"/>
                  </a:cubicBezTo>
                  <a:cubicBezTo>
                    <a:pt x="97" y="62"/>
                    <a:pt x="97" y="62"/>
                    <a:pt x="97" y="62"/>
                  </a:cubicBezTo>
                  <a:cubicBezTo>
                    <a:pt x="99" y="56"/>
                    <a:pt x="99" y="56"/>
                    <a:pt x="99" y="56"/>
                  </a:cubicBezTo>
                  <a:lnTo>
                    <a:pt x="91" y="51"/>
                  </a:lnTo>
                  <a:close/>
                  <a:moveTo>
                    <a:pt x="41" y="82"/>
                  </a:moveTo>
                  <a:cubicBezTo>
                    <a:pt x="23" y="78"/>
                    <a:pt x="12" y="59"/>
                    <a:pt x="16" y="41"/>
                  </a:cubicBezTo>
                  <a:cubicBezTo>
                    <a:pt x="21" y="23"/>
                    <a:pt x="40" y="12"/>
                    <a:pt x="58" y="17"/>
                  </a:cubicBezTo>
                  <a:cubicBezTo>
                    <a:pt x="76" y="21"/>
                    <a:pt x="87" y="40"/>
                    <a:pt x="82" y="58"/>
                  </a:cubicBezTo>
                  <a:cubicBezTo>
                    <a:pt x="77" y="76"/>
                    <a:pt x="59" y="87"/>
                    <a:pt x="41"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6" name="Freeform 13">
              <a:extLst>
                <a:ext uri="{FF2B5EF4-FFF2-40B4-BE49-F238E27FC236}">
                  <a16:creationId xmlns:a16="http://schemas.microsoft.com/office/drawing/2014/main" id="{5D7F0DBB-504E-42E1-B8C9-47356B233ADC}"/>
                </a:ext>
              </a:extLst>
            </p:cNvPr>
            <p:cNvSpPr>
              <a:spLocks noEditPoints="1"/>
            </p:cNvSpPr>
            <p:nvPr/>
          </p:nvSpPr>
          <p:spPr bwMode="auto">
            <a:xfrm>
              <a:off x="1368425" y="3609975"/>
              <a:ext cx="842963" cy="842963"/>
            </a:xfrm>
            <a:custGeom>
              <a:avLst/>
              <a:gdLst>
                <a:gd name="T0" fmla="*/ 765769 w 273"/>
                <a:gd name="T1" fmla="*/ 518746 h 273"/>
                <a:gd name="T2" fmla="*/ 771944 w 273"/>
                <a:gd name="T3" fmla="*/ 481693 h 273"/>
                <a:gd name="T4" fmla="*/ 842963 w 273"/>
                <a:gd name="T5" fmla="*/ 453903 h 273"/>
                <a:gd name="T6" fmla="*/ 839875 w 273"/>
                <a:gd name="T7" fmla="*/ 355094 h 273"/>
                <a:gd name="T8" fmla="*/ 765769 w 273"/>
                <a:gd name="T9" fmla="*/ 333480 h 273"/>
                <a:gd name="T10" fmla="*/ 756505 w 273"/>
                <a:gd name="T11" fmla="*/ 296427 h 273"/>
                <a:gd name="T12" fmla="*/ 802822 w 273"/>
                <a:gd name="T13" fmla="*/ 240847 h 273"/>
                <a:gd name="T14" fmla="*/ 750330 w 273"/>
                <a:gd name="T15" fmla="*/ 154389 h 273"/>
                <a:gd name="T16" fmla="*/ 676223 w 273"/>
                <a:gd name="T17" fmla="*/ 172915 h 273"/>
                <a:gd name="T18" fmla="*/ 648433 w 273"/>
                <a:gd name="T19" fmla="*/ 145125 h 273"/>
                <a:gd name="T20" fmla="*/ 660784 w 273"/>
                <a:gd name="T21" fmla="*/ 74107 h 273"/>
                <a:gd name="T22" fmla="*/ 617555 w 273"/>
                <a:gd name="T23" fmla="*/ 49404 h 273"/>
                <a:gd name="T24" fmla="*/ 571239 w 273"/>
                <a:gd name="T25" fmla="*/ 27790 h 273"/>
                <a:gd name="T26" fmla="*/ 518746 w 273"/>
                <a:gd name="T27" fmla="*/ 77194 h 273"/>
                <a:gd name="T28" fmla="*/ 481693 w 273"/>
                <a:gd name="T29" fmla="*/ 71019 h 273"/>
                <a:gd name="T30" fmla="*/ 453903 w 273"/>
                <a:gd name="T31" fmla="*/ 0 h 273"/>
                <a:gd name="T32" fmla="*/ 355094 w 273"/>
                <a:gd name="T33" fmla="*/ 3088 h 273"/>
                <a:gd name="T34" fmla="*/ 333480 w 273"/>
                <a:gd name="T35" fmla="*/ 74107 h 273"/>
                <a:gd name="T36" fmla="*/ 296427 w 273"/>
                <a:gd name="T37" fmla="*/ 86458 h 273"/>
                <a:gd name="T38" fmla="*/ 237759 w 273"/>
                <a:gd name="T39" fmla="*/ 40141 h 273"/>
                <a:gd name="T40" fmla="*/ 154389 w 273"/>
                <a:gd name="T41" fmla="*/ 92633 h 273"/>
                <a:gd name="T42" fmla="*/ 172915 w 273"/>
                <a:gd name="T43" fmla="*/ 166740 h 273"/>
                <a:gd name="T44" fmla="*/ 145125 w 273"/>
                <a:gd name="T45" fmla="*/ 194530 h 273"/>
                <a:gd name="T46" fmla="*/ 71019 w 273"/>
                <a:gd name="T47" fmla="*/ 182179 h 273"/>
                <a:gd name="T48" fmla="*/ 49404 w 273"/>
                <a:gd name="T49" fmla="*/ 225408 h 273"/>
                <a:gd name="T50" fmla="*/ 24702 w 273"/>
                <a:gd name="T51" fmla="*/ 271724 h 273"/>
                <a:gd name="T52" fmla="*/ 77194 w 273"/>
                <a:gd name="T53" fmla="*/ 324217 h 273"/>
                <a:gd name="T54" fmla="*/ 67931 w 273"/>
                <a:gd name="T55" fmla="*/ 361270 h 273"/>
                <a:gd name="T56" fmla="*/ 0 w 273"/>
                <a:gd name="T57" fmla="*/ 389060 h 273"/>
                <a:gd name="T58" fmla="*/ 3088 w 273"/>
                <a:gd name="T59" fmla="*/ 487869 h 273"/>
                <a:gd name="T60" fmla="*/ 74107 w 273"/>
                <a:gd name="T61" fmla="*/ 509483 h 273"/>
                <a:gd name="T62" fmla="*/ 86458 w 273"/>
                <a:gd name="T63" fmla="*/ 546536 h 273"/>
                <a:gd name="T64" fmla="*/ 40141 w 273"/>
                <a:gd name="T65" fmla="*/ 605204 h 273"/>
                <a:gd name="T66" fmla="*/ 92633 w 273"/>
                <a:gd name="T67" fmla="*/ 688574 h 273"/>
                <a:gd name="T68" fmla="*/ 163652 w 273"/>
                <a:gd name="T69" fmla="*/ 670048 h 273"/>
                <a:gd name="T70" fmla="*/ 194530 w 273"/>
                <a:gd name="T71" fmla="*/ 697838 h 273"/>
                <a:gd name="T72" fmla="*/ 182179 w 273"/>
                <a:gd name="T73" fmla="*/ 771944 h 273"/>
                <a:gd name="T74" fmla="*/ 225408 w 273"/>
                <a:gd name="T75" fmla="*/ 793559 h 273"/>
                <a:gd name="T76" fmla="*/ 268637 w 273"/>
                <a:gd name="T77" fmla="*/ 818261 h 273"/>
                <a:gd name="T78" fmla="*/ 324217 w 273"/>
                <a:gd name="T79" fmla="*/ 765769 h 273"/>
                <a:gd name="T80" fmla="*/ 361270 w 273"/>
                <a:gd name="T81" fmla="*/ 775032 h 273"/>
                <a:gd name="T82" fmla="*/ 385972 w 273"/>
                <a:gd name="T83" fmla="*/ 842963 h 273"/>
                <a:gd name="T84" fmla="*/ 487869 w 273"/>
                <a:gd name="T85" fmla="*/ 839875 h 273"/>
                <a:gd name="T86" fmla="*/ 509483 w 273"/>
                <a:gd name="T87" fmla="*/ 768856 h 273"/>
                <a:gd name="T88" fmla="*/ 546536 w 273"/>
                <a:gd name="T89" fmla="*/ 756505 h 273"/>
                <a:gd name="T90" fmla="*/ 602116 w 273"/>
                <a:gd name="T91" fmla="*/ 802822 h 273"/>
                <a:gd name="T92" fmla="*/ 688574 w 273"/>
                <a:gd name="T93" fmla="*/ 750330 h 273"/>
                <a:gd name="T94" fmla="*/ 670048 w 273"/>
                <a:gd name="T95" fmla="*/ 679311 h 273"/>
                <a:gd name="T96" fmla="*/ 694750 w 273"/>
                <a:gd name="T97" fmla="*/ 648433 h 273"/>
                <a:gd name="T98" fmla="*/ 768856 w 273"/>
                <a:gd name="T99" fmla="*/ 660784 h 273"/>
                <a:gd name="T100" fmla="*/ 793559 w 273"/>
                <a:gd name="T101" fmla="*/ 617555 h 273"/>
                <a:gd name="T102" fmla="*/ 815173 w 273"/>
                <a:gd name="T103" fmla="*/ 574326 h 273"/>
                <a:gd name="T104" fmla="*/ 765769 w 273"/>
                <a:gd name="T105" fmla="*/ 518746 h 273"/>
                <a:gd name="T106" fmla="*/ 287163 w 273"/>
                <a:gd name="T107" fmla="*/ 676223 h 273"/>
                <a:gd name="T108" fmla="*/ 166740 w 273"/>
                <a:gd name="T109" fmla="*/ 287163 h 273"/>
                <a:gd name="T110" fmla="*/ 555800 w 273"/>
                <a:gd name="T111" fmla="*/ 166740 h 273"/>
                <a:gd name="T112" fmla="*/ 676223 w 273"/>
                <a:gd name="T113" fmla="*/ 555800 h 273"/>
                <a:gd name="T114" fmla="*/ 287163 w 273"/>
                <a:gd name="T115" fmla="*/ 676223 h 2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3" h="273">
                  <a:moveTo>
                    <a:pt x="248" y="168"/>
                  </a:moveTo>
                  <a:cubicBezTo>
                    <a:pt x="249" y="164"/>
                    <a:pt x="250" y="160"/>
                    <a:pt x="250" y="156"/>
                  </a:cubicBezTo>
                  <a:cubicBezTo>
                    <a:pt x="273" y="147"/>
                    <a:pt x="273" y="147"/>
                    <a:pt x="273" y="147"/>
                  </a:cubicBezTo>
                  <a:cubicBezTo>
                    <a:pt x="272" y="115"/>
                    <a:pt x="272" y="115"/>
                    <a:pt x="272" y="115"/>
                  </a:cubicBezTo>
                  <a:cubicBezTo>
                    <a:pt x="248" y="108"/>
                    <a:pt x="248" y="108"/>
                    <a:pt x="248" y="108"/>
                  </a:cubicBezTo>
                  <a:cubicBezTo>
                    <a:pt x="247" y="104"/>
                    <a:pt x="246" y="100"/>
                    <a:pt x="245" y="96"/>
                  </a:cubicBezTo>
                  <a:cubicBezTo>
                    <a:pt x="260" y="78"/>
                    <a:pt x="260" y="78"/>
                    <a:pt x="260" y="78"/>
                  </a:cubicBezTo>
                  <a:cubicBezTo>
                    <a:pt x="243" y="50"/>
                    <a:pt x="243" y="50"/>
                    <a:pt x="243" y="50"/>
                  </a:cubicBezTo>
                  <a:cubicBezTo>
                    <a:pt x="219" y="56"/>
                    <a:pt x="219" y="56"/>
                    <a:pt x="219" y="56"/>
                  </a:cubicBezTo>
                  <a:cubicBezTo>
                    <a:pt x="216" y="53"/>
                    <a:pt x="213" y="50"/>
                    <a:pt x="210" y="47"/>
                  </a:cubicBezTo>
                  <a:cubicBezTo>
                    <a:pt x="214" y="24"/>
                    <a:pt x="214" y="24"/>
                    <a:pt x="214" y="24"/>
                  </a:cubicBezTo>
                  <a:cubicBezTo>
                    <a:pt x="200" y="16"/>
                    <a:pt x="200" y="16"/>
                    <a:pt x="200" y="16"/>
                  </a:cubicBezTo>
                  <a:cubicBezTo>
                    <a:pt x="185" y="9"/>
                    <a:pt x="185" y="9"/>
                    <a:pt x="185" y="9"/>
                  </a:cubicBezTo>
                  <a:cubicBezTo>
                    <a:pt x="168" y="25"/>
                    <a:pt x="168" y="25"/>
                    <a:pt x="168" y="25"/>
                  </a:cubicBezTo>
                  <a:cubicBezTo>
                    <a:pt x="164" y="24"/>
                    <a:pt x="160" y="23"/>
                    <a:pt x="156" y="23"/>
                  </a:cubicBezTo>
                  <a:cubicBezTo>
                    <a:pt x="147" y="0"/>
                    <a:pt x="147" y="0"/>
                    <a:pt x="147" y="0"/>
                  </a:cubicBezTo>
                  <a:cubicBezTo>
                    <a:pt x="115" y="1"/>
                    <a:pt x="115" y="1"/>
                    <a:pt x="115" y="1"/>
                  </a:cubicBezTo>
                  <a:cubicBezTo>
                    <a:pt x="108" y="24"/>
                    <a:pt x="108" y="24"/>
                    <a:pt x="108" y="24"/>
                  </a:cubicBezTo>
                  <a:cubicBezTo>
                    <a:pt x="104" y="25"/>
                    <a:pt x="100" y="27"/>
                    <a:pt x="96" y="28"/>
                  </a:cubicBezTo>
                  <a:cubicBezTo>
                    <a:pt x="77" y="13"/>
                    <a:pt x="77" y="13"/>
                    <a:pt x="77" y="13"/>
                  </a:cubicBezTo>
                  <a:cubicBezTo>
                    <a:pt x="50" y="30"/>
                    <a:pt x="50" y="30"/>
                    <a:pt x="50" y="30"/>
                  </a:cubicBezTo>
                  <a:cubicBezTo>
                    <a:pt x="56" y="54"/>
                    <a:pt x="56" y="54"/>
                    <a:pt x="56" y="54"/>
                  </a:cubicBezTo>
                  <a:cubicBezTo>
                    <a:pt x="53" y="57"/>
                    <a:pt x="50" y="60"/>
                    <a:pt x="47" y="63"/>
                  </a:cubicBezTo>
                  <a:cubicBezTo>
                    <a:pt x="23" y="59"/>
                    <a:pt x="23" y="59"/>
                    <a:pt x="23" y="59"/>
                  </a:cubicBezTo>
                  <a:cubicBezTo>
                    <a:pt x="16" y="73"/>
                    <a:pt x="16" y="73"/>
                    <a:pt x="16" y="73"/>
                  </a:cubicBezTo>
                  <a:cubicBezTo>
                    <a:pt x="8" y="88"/>
                    <a:pt x="8" y="88"/>
                    <a:pt x="8" y="88"/>
                  </a:cubicBezTo>
                  <a:cubicBezTo>
                    <a:pt x="25" y="105"/>
                    <a:pt x="25" y="105"/>
                    <a:pt x="25" y="105"/>
                  </a:cubicBezTo>
                  <a:cubicBezTo>
                    <a:pt x="24" y="109"/>
                    <a:pt x="23" y="113"/>
                    <a:pt x="22" y="117"/>
                  </a:cubicBezTo>
                  <a:cubicBezTo>
                    <a:pt x="0" y="126"/>
                    <a:pt x="0" y="126"/>
                    <a:pt x="0" y="126"/>
                  </a:cubicBezTo>
                  <a:cubicBezTo>
                    <a:pt x="1" y="158"/>
                    <a:pt x="1" y="158"/>
                    <a:pt x="1" y="158"/>
                  </a:cubicBezTo>
                  <a:cubicBezTo>
                    <a:pt x="24" y="165"/>
                    <a:pt x="24" y="165"/>
                    <a:pt x="24" y="165"/>
                  </a:cubicBezTo>
                  <a:cubicBezTo>
                    <a:pt x="25" y="169"/>
                    <a:pt x="26" y="173"/>
                    <a:pt x="28" y="177"/>
                  </a:cubicBezTo>
                  <a:cubicBezTo>
                    <a:pt x="13" y="196"/>
                    <a:pt x="13" y="196"/>
                    <a:pt x="13" y="196"/>
                  </a:cubicBezTo>
                  <a:cubicBezTo>
                    <a:pt x="30" y="223"/>
                    <a:pt x="30" y="223"/>
                    <a:pt x="30" y="223"/>
                  </a:cubicBezTo>
                  <a:cubicBezTo>
                    <a:pt x="53" y="217"/>
                    <a:pt x="53" y="217"/>
                    <a:pt x="53" y="217"/>
                  </a:cubicBezTo>
                  <a:cubicBezTo>
                    <a:pt x="56" y="220"/>
                    <a:pt x="59" y="223"/>
                    <a:pt x="63" y="226"/>
                  </a:cubicBezTo>
                  <a:cubicBezTo>
                    <a:pt x="59" y="250"/>
                    <a:pt x="59" y="250"/>
                    <a:pt x="59" y="250"/>
                  </a:cubicBezTo>
                  <a:cubicBezTo>
                    <a:pt x="73" y="257"/>
                    <a:pt x="73" y="257"/>
                    <a:pt x="73" y="257"/>
                  </a:cubicBezTo>
                  <a:cubicBezTo>
                    <a:pt x="87" y="265"/>
                    <a:pt x="87" y="265"/>
                    <a:pt x="87" y="265"/>
                  </a:cubicBezTo>
                  <a:cubicBezTo>
                    <a:pt x="105" y="248"/>
                    <a:pt x="105" y="248"/>
                    <a:pt x="105" y="248"/>
                  </a:cubicBezTo>
                  <a:cubicBezTo>
                    <a:pt x="109" y="249"/>
                    <a:pt x="113" y="250"/>
                    <a:pt x="117" y="251"/>
                  </a:cubicBezTo>
                  <a:cubicBezTo>
                    <a:pt x="125" y="273"/>
                    <a:pt x="125" y="273"/>
                    <a:pt x="125" y="273"/>
                  </a:cubicBezTo>
                  <a:cubicBezTo>
                    <a:pt x="158" y="272"/>
                    <a:pt x="158" y="272"/>
                    <a:pt x="158" y="272"/>
                  </a:cubicBezTo>
                  <a:cubicBezTo>
                    <a:pt x="165" y="249"/>
                    <a:pt x="165" y="249"/>
                    <a:pt x="165" y="249"/>
                  </a:cubicBezTo>
                  <a:cubicBezTo>
                    <a:pt x="169" y="248"/>
                    <a:pt x="173" y="246"/>
                    <a:pt x="177" y="245"/>
                  </a:cubicBezTo>
                  <a:cubicBezTo>
                    <a:pt x="195" y="260"/>
                    <a:pt x="195" y="260"/>
                    <a:pt x="195" y="260"/>
                  </a:cubicBezTo>
                  <a:cubicBezTo>
                    <a:pt x="223" y="243"/>
                    <a:pt x="223" y="243"/>
                    <a:pt x="223" y="243"/>
                  </a:cubicBezTo>
                  <a:cubicBezTo>
                    <a:pt x="217" y="220"/>
                    <a:pt x="217" y="220"/>
                    <a:pt x="217" y="220"/>
                  </a:cubicBezTo>
                  <a:cubicBezTo>
                    <a:pt x="220" y="217"/>
                    <a:pt x="223" y="214"/>
                    <a:pt x="225" y="210"/>
                  </a:cubicBezTo>
                  <a:cubicBezTo>
                    <a:pt x="249" y="214"/>
                    <a:pt x="249" y="214"/>
                    <a:pt x="249" y="214"/>
                  </a:cubicBezTo>
                  <a:cubicBezTo>
                    <a:pt x="257" y="200"/>
                    <a:pt x="257" y="200"/>
                    <a:pt x="257" y="200"/>
                  </a:cubicBezTo>
                  <a:cubicBezTo>
                    <a:pt x="264" y="186"/>
                    <a:pt x="264" y="186"/>
                    <a:pt x="264" y="186"/>
                  </a:cubicBezTo>
                  <a:lnTo>
                    <a:pt x="248" y="168"/>
                  </a:lnTo>
                  <a:close/>
                  <a:moveTo>
                    <a:pt x="93" y="219"/>
                  </a:moveTo>
                  <a:cubicBezTo>
                    <a:pt x="47" y="195"/>
                    <a:pt x="30" y="139"/>
                    <a:pt x="54" y="93"/>
                  </a:cubicBezTo>
                  <a:cubicBezTo>
                    <a:pt x="78" y="48"/>
                    <a:pt x="134" y="30"/>
                    <a:pt x="180" y="54"/>
                  </a:cubicBezTo>
                  <a:cubicBezTo>
                    <a:pt x="225" y="78"/>
                    <a:pt x="243" y="134"/>
                    <a:pt x="219" y="180"/>
                  </a:cubicBezTo>
                  <a:cubicBezTo>
                    <a:pt x="195" y="225"/>
                    <a:pt x="138" y="243"/>
                    <a:pt x="93" y="219"/>
                  </a:cubicBezTo>
                  <a:close/>
                </a:path>
              </a:pathLst>
            </a:custGeom>
            <a:grpFill/>
            <a:ln>
              <a:noFill/>
            </a:ln>
            <a:extLst/>
          </p:spPr>
          <p:txBody>
            <a:bodyPr/>
            <a:lstStyle/>
            <a:p>
              <a:endParaRPr lang="zh-CN" altLang="en-US">
                <a:solidFill>
                  <a:schemeClr val="bg1">
                    <a:lumMod val="50000"/>
                  </a:schemeClr>
                </a:solidFill>
                <a:latin typeface="微软雅黑"/>
                <a:ea typeface="微软雅黑"/>
                <a:cs typeface="+mn-ea"/>
                <a:sym typeface="微软雅黑"/>
              </a:endParaRPr>
            </a:p>
          </p:txBody>
        </p:sp>
        <p:sp>
          <p:nvSpPr>
            <p:cNvPr id="17" name="Rectangle 14">
              <a:extLst>
                <a:ext uri="{FF2B5EF4-FFF2-40B4-BE49-F238E27FC236}">
                  <a16:creationId xmlns:a16="http://schemas.microsoft.com/office/drawing/2014/main" id="{CF8D8821-F63D-41D2-83C9-E28717D75C38}"/>
                </a:ext>
              </a:extLst>
            </p:cNvPr>
            <p:cNvSpPr>
              <a:spLocks noChangeArrowheads="1"/>
            </p:cNvSpPr>
            <p:nvPr/>
          </p:nvSpPr>
          <p:spPr bwMode="auto">
            <a:xfrm>
              <a:off x="1163638" y="2347913"/>
              <a:ext cx="663575" cy="3717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2400" dirty="0">
                  <a:solidFill>
                    <a:schemeClr val="bg1">
                      <a:lumMod val="50000"/>
                    </a:schemeClr>
                  </a:solidFill>
                  <a:latin typeface="微软雅黑"/>
                  <a:ea typeface="微软雅黑"/>
                  <a:cs typeface="+mn-ea"/>
                  <a:sym typeface="微软雅黑"/>
                </a:rPr>
                <a:t>63%</a:t>
              </a:r>
            </a:p>
          </p:txBody>
        </p:sp>
        <p:sp>
          <p:nvSpPr>
            <p:cNvPr id="18" name="Rectangle 15">
              <a:extLst>
                <a:ext uri="{FF2B5EF4-FFF2-40B4-BE49-F238E27FC236}">
                  <a16:creationId xmlns:a16="http://schemas.microsoft.com/office/drawing/2014/main" id="{DC71D08A-F3EC-4347-93B5-8DD4C0903C6B}"/>
                </a:ext>
              </a:extLst>
            </p:cNvPr>
            <p:cNvSpPr>
              <a:spLocks noChangeArrowheads="1"/>
            </p:cNvSpPr>
            <p:nvPr/>
          </p:nvSpPr>
          <p:spPr bwMode="auto">
            <a:xfrm>
              <a:off x="2541588" y="3154363"/>
              <a:ext cx="663575" cy="3717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2400" dirty="0">
                  <a:solidFill>
                    <a:schemeClr val="bg1">
                      <a:lumMod val="50000"/>
                    </a:schemeClr>
                  </a:solidFill>
                  <a:latin typeface="微软雅黑"/>
                  <a:ea typeface="微软雅黑"/>
                  <a:cs typeface="+mn-ea"/>
                  <a:sym typeface="微软雅黑"/>
                </a:rPr>
                <a:t>85%</a:t>
              </a:r>
            </a:p>
          </p:txBody>
        </p:sp>
        <p:sp>
          <p:nvSpPr>
            <p:cNvPr id="19" name="Rectangle 16">
              <a:extLst>
                <a:ext uri="{FF2B5EF4-FFF2-40B4-BE49-F238E27FC236}">
                  <a16:creationId xmlns:a16="http://schemas.microsoft.com/office/drawing/2014/main" id="{76D9429C-33CF-42C4-8367-946EE9931747}"/>
                </a:ext>
              </a:extLst>
            </p:cNvPr>
            <p:cNvSpPr>
              <a:spLocks noChangeArrowheads="1"/>
            </p:cNvSpPr>
            <p:nvPr/>
          </p:nvSpPr>
          <p:spPr bwMode="auto">
            <a:xfrm>
              <a:off x="2312988" y="1687513"/>
              <a:ext cx="663575" cy="2787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dirty="0">
                  <a:solidFill>
                    <a:schemeClr val="bg1">
                      <a:lumMod val="50000"/>
                    </a:schemeClr>
                  </a:solidFill>
                  <a:latin typeface="微软雅黑"/>
                  <a:ea typeface="微软雅黑"/>
                  <a:cs typeface="+mn-ea"/>
                  <a:sym typeface="微软雅黑"/>
                </a:rPr>
                <a:t>42%</a:t>
              </a:r>
            </a:p>
          </p:txBody>
        </p:sp>
        <p:sp>
          <p:nvSpPr>
            <p:cNvPr id="20" name="Rectangle 17">
              <a:extLst>
                <a:ext uri="{FF2B5EF4-FFF2-40B4-BE49-F238E27FC236}">
                  <a16:creationId xmlns:a16="http://schemas.microsoft.com/office/drawing/2014/main" id="{36B08FBA-DD4C-4935-9126-AB4984DCA8F7}"/>
                </a:ext>
              </a:extLst>
            </p:cNvPr>
            <p:cNvSpPr>
              <a:spLocks noChangeArrowheads="1"/>
            </p:cNvSpPr>
            <p:nvPr/>
          </p:nvSpPr>
          <p:spPr bwMode="auto">
            <a:xfrm>
              <a:off x="1468438" y="3894138"/>
              <a:ext cx="663575" cy="21683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1400">
                  <a:solidFill>
                    <a:schemeClr val="bg1">
                      <a:lumMod val="50000"/>
                    </a:schemeClr>
                  </a:solidFill>
                  <a:latin typeface="微软雅黑"/>
                  <a:ea typeface="微软雅黑"/>
                  <a:cs typeface="+mn-ea"/>
                  <a:sym typeface="微软雅黑"/>
                </a:rPr>
                <a:t>21%</a:t>
              </a:r>
            </a:p>
          </p:txBody>
        </p:sp>
      </p:grpSp>
      <p:grpSp>
        <p:nvGrpSpPr>
          <p:cNvPr id="21" name="Group 22">
            <a:extLst>
              <a:ext uri="{FF2B5EF4-FFF2-40B4-BE49-F238E27FC236}">
                <a16:creationId xmlns:a16="http://schemas.microsoft.com/office/drawing/2014/main" id="{9DE1073E-064E-4FBF-9CC6-F2E25B0DD987}"/>
              </a:ext>
            </a:extLst>
          </p:cNvPr>
          <p:cNvGrpSpPr>
            <a:grpSpLocks/>
          </p:cNvGrpSpPr>
          <p:nvPr/>
        </p:nvGrpSpPr>
        <p:grpSpPr bwMode="auto">
          <a:xfrm>
            <a:off x="5913520" y="2240287"/>
            <a:ext cx="1213448" cy="538745"/>
            <a:chOff x="0" y="0"/>
            <a:chExt cx="1131895" cy="504056"/>
          </a:xfrm>
          <a:solidFill>
            <a:srgbClr val="EC9262"/>
          </a:solidFill>
        </p:grpSpPr>
        <p:sp>
          <p:nvSpPr>
            <p:cNvPr id="22" name="矩形 46">
              <a:extLst>
                <a:ext uri="{FF2B5EF4-FFF2-40B4-BE49-F238E27FC236}">
                  <a16:creationId xmlns:a16="http://schemas.microsoft.com/office/drawing/2014/main" id="{20650233-0D7D-4539-8B81-65CE338FB221}"/>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solidFill>
                <a:latin typeface="+mj-ea"/>
                <a:ea typeface="+mj-ea"/>
                <a:sym typeface="宋体" pitchFamily="2" charset="-122"/>
              </a:endParaRPr>
            </a:p>
          </p:txBody>
        </p:sp>
        <p:sp>
          <p:nvSpPr>
            <p:cNvPr id="23" name="文本框 47">
              <a:extLst>
                <a:ext uri="{FF2B5EF4-FFF2-40B4-BE49-F238E27FC236}">
                  <a16:creationId xmlns:a16="http://schemas.microsoft.com/office/drawing/2014/main" id="{4154EA39-E73B-48A2-A773-41884A801A43}"/>
                </a:ext>
              </a:extLst>
            </p:cNvPr>
            <p:cNvSpPr>
              <a:spLocks noChangeArrowheads="1"/>
            </p:cNvSpPr>
            <p:nvPr/>
          </p:nvSpPr>
          <p:spPr bwMode="auto">
            <a:xfrm>
              <a:off x="51774" y="41772"/>
              <a:ext cx="1080121" cy="3743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ea typeface="+mj-ea"/>
                  <a:sym typeface="方正兰亭细黑_GBK" charset="-122"/>
                </a:rPr>
                <a:t>标题一</a:t>
              </a:r>
            </a:p>
          </p:txBody>
        </p:sp>
      </p:grpSp>
      <p:sp>
        <p:nvSpPr>
          <p:cNvPr id="24" name="矩形 60">
            <a:extLst>
              <a:ext uri="{FF2B5EF4-FFF2-40B4-BE49-F238E27FC236}">
                <a16:creationId xmlns:a16="http://schemas.microsoft.com/office/drawing/2014/main" id="{12F3BCEA-34CB-47EA-944E-D46C5F5072F4}"/>
              </a:ext>
            </a:extLst>
          </p:cNvPr>
          <p:cNvSpPr>
            <a:spLocks noChangeArrowheads="1"/>
          </p:cNvSpPr>
          <p:nvPr/>
        </p:nvSpPr>
        <p:spPr bwMode="auto">
          <a:xfrm>
            <a:off x="7329704" y="2180593"/>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25" name="Group 22">
            <a:extLst>
              <a:ext uri="{FF2B5EF4-FFF2-40B4-BE49-F238E27FC236}">
                <a16:creationId xmlns:a16="http://schemas.microsoft.com/office/drawing/2014/main" id="{62377B59-A6B1-475E-8F94-58A3B26B3CF6}"/>
              </a:ext>
            </a:extLst>
          </p:cNvPr>
          <p:cNvGrpSpPr>
            <a:grpSpLocks/>
          </p:cNvGrpSpPr>
          <p:nvPr/>
        </p:nvGrpSpPr>
        <p:grpSpPr bwMode="auto">
          <a:xfrm>
            <a:off x="5913520" y="3185125"/>
            <a:ext cx="1213448" cy="538745"/>
            <a:chOff x="0" y="0"/>
            <a:chExt cx="1131895" cy="504056"/>
          </a:xfrm>
          <a:solidFill>
            <a:srgbClr val="EC9262"/>
          </a:solidFill>
        </p:grpSpPr>
        <p:sp>
          <p:nvSpPr>
            <p:cNvPr id="26" name="矩形 46">
              <a:extLst>
                <a:ext uri="{FF2B5EF4-FFF2-40B4-BE49-F238E27FC236}">
                  <a16:creationId xmlns:a16="http://schemas.microsoft.com/office/drawing/2014/main" id="{DBDA1695-2651-4F64-90C8-B9EF311859A1}"/>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dirty="0">
                <a:solidFill>
                  <a:schemeClr val="bg1">
                    <a:lumMod val="50000"/>
                  </a:schemeClr>
                </a:solidFill>
                <a:latin typeface="+mj-ea"/>
                <a:ea typeface="+mj-ea"/>
                <a:sym typeface="宋体" pitchFamily="2" charset="-122"/>
              </a:endParaRPr>
            </a:p>
          </p:txBody>
        </p:sp>
        <p:sp>
          <p:nvSpPr>
            <p:cNvPr id="27" name="文本框 47">
              <a:extLst>
                <a:ext uri="{FF2B5EF4-FFF2-40B4-BE49-F238E27FC236}">
                  <a16:creationId xmlns:a16="http://schemas.microsoft.com/office/drawing/2014/main" id="{15B4F441-B721-4B20-AD66-F7BC9D6F89F2}"/>
                </a:ext>
              </a:extLst>
            </p:cNvPr>
            <p:cNvSpPr>
              <a:spLocks noChangeArrowheads="1"/>
            </p:cNvSpPr>
            <p:nvPr/>
          </p:nvSpPr>
          <p:spPr bwMode="auto">
            <a:xfrm>
              <a:off x="51774" y="41772"/>
              <a:ext cx="1080121" cy="3743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标题二</a:t>
              </a:r>
            </a:p>
          </p:txBody>
        </p:sp>
      </p:grpSp>
      <p:sp>
        <p:nvSpPr>
          <p:cNvPr id="28" name="矩形 60">
            <a:extLst>
              <a:ext uri="{FF2B5EF4-FFF2-40B4-BE49-F238E27FC236}">
                <a16:creationId xmlns:a16="http://schemas.microsoft.com/office/drawing/2014/main" id="{9B1BA97A-769B-49D7-BBAD-D6F3F7CE847A}"/>
              </a:ext>
            </a:extLst>
          </p:cNvPr>
          <p:cNvSpPr>
            <a:spLocks noChangeArrowheads="1"/>
          </p:cNvSpPr>
          <p:nvPr/>
        </p:nvSpPr>
        <p:spPr bwMode="auto">
          <a:xfrm>
            <a:off x="7329704" y="3125431"/>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29" name="Group 22">
            <a:extLst>
              <a:ext uri="{FF2B5EF4-FFF2-40B4-BE49-F238E27FC236}">
                <a16:creationId xmlns:a16="http://schemas.microsoft.com/office/drawing/2014/main" id="{B0BFBC3F-79FB-4942-BD87-7222021C95BC}"/>
              </a:ext>
            </a:extLst>
          </p:cNvPr>
          <p:cNvGrpSpPr>
            <a:grpSpLocks/>
          </p:cNvGrpSpPr>
          <p:nvPr/>
        </p:nvGrpSpPr>
        <p:grpSpPr bwMode="auto">
          <a:xfrm>
            <a:off x="5913520" y="4143671"/>
            <a:ext cx="1213448" cy="538745"/>
            <a:chOff x="0" y="0"/>
            <a:chExt cx="1131895" cy="504056"/>
          </a:xfrm>
          <a:solidFill>
            <a:srgbClr val="EC9262"/>
          </a:solidFill>
        </p:grpSpPr>
        <p:sp>
          <p:nvSpPr>
            <p:cNvPr id="30" name="矩形 46">
              <a:extLst>
                <a:ext uri="{FF2B5EF4-FFF2-40B4-BE49-F238E27FC236}">
                  <a16:creationId xmlns:a16="http://schemas.microsoft.com/office/drawing/2014/main" id="{A5541EB8-F942-4E40-A455-11ED9C646E9E}"/>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dirty="0">
                <a:solidFill>
                  <a:schemeClr val="bg1">
                    <a:lumMod val="50000"/>
                  </a:schemeClr>
                </a:solidFill>
                <a:latin typeface="+mj-ea"/>
                <a:ea typeface="+mj-ea"/>
                <a:sym typeface="宋体" pitchFamily="2" charset="-122"/>
              </a:endParaRPr>
            </a:p>
          </p:txBody>
        </p:sp>
        <p:sp>
          <p:nvSpPr>
            <p:cNvPr id="31" name="文本框 47">
              <a:extLst>
                <a:ext uri="{FF2B5EF4-FFF2-40B4-BE49-F238E27FC236}">
                  <a16:creationId xmlns:a16="http://schemas.microsoft.com/office/drawing/2014/main" id="{45D031D5-2FBA-4E32-BBCF-F77BB2D762FD}"/>
                </a:ext>
              </a:extLst>
            </p:cNvPr>
            <p:cNvSpPr>
              <a:spLocks noChangeArrowheads="1"/>
            </p:cNvSpPr>
            <p:nvPr/>
          </p:nvSpPr>
          <p:spPr bwMode="auto">
            <a:xfrm>
              <a:off x="51774" y="41772"/>
              <a:ext cx="1080121" cy="3743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标题三</a:t>
              </a:r>
            </a:p>
          </p:txBody>
        </p:sp>
      </p:grpSp>
      <p:sp>
        <p:nvSpPr>
          <p:cNvPr id="32" name="矩形 60">
            <a:extLst>
              <a:ext uri="{FF2B5EF4-FFF2-40B4-BE49-F238E27FC236}">
                <a16:creationId xmlns:a16="http://schemas.microsoft.com/office/drawing/2014/main" id="{33A3A1CB-2280-4D3B-8197-B97CCF894B96}"/>
              </a:ext>
            </a:extLst>
          </p:cNvPr>
          <p:cNvSpPr>
            <a:spLocks noChangeArrowheads="1"/>
          </p:cNvSpPr>
          <p:nvPr/>
        </p:nvSpPr>
        <p:spPr bwMode="auto">
          <a:xfrm>
            <a:off x="7329704" y="4083976"/>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33" name="Group 22">
            <a:extLst>
              <a:ext uri="{FF2B5EF4-FFF2-40B4-BE49-F238E27FC236}">
                <a16:creationId xmlns:a16="http://schemas.microsoft.com/office/drawing/2014/main" id="{DD97017F-E70E-43EB-8DE7-2475C022EB4F}"/>
              </a:ext>
            </a:extLst>
          </p:cNvPr>
          <p:cNvGrpSpPr>
            <a:grpSpLocks/>
          </p:cNvGrpSpPr>
          <p:nvPr/>
        </p:nvGrpSpPr>
        <p:grpSpPr bwMode="auto">
          <a:xfrm>
            <a:off x="5913520" y="5068733"/>
            <a:ext cx="1213448" cy="538745"/>
            <a:chOff x="0" y="0"/>
            <a:chExt cx="1131895" cy="504056"/>
          </a:xfrm>
          <a:solidFill>
            <a:srgbClr val="EC9262"/>
          </a:solidFill>
        </p:grpSpPr>
        <p:sp>
          <p:nvSpPr>
            <p:cNvPr id="34" name="矩形 46">
              <a:extLst>
                <a:ext uri="{FF2B5EF4-FFF2-40B4-BE49-F238E27FC236}">
                  <a16:creationId xmlns:a16="http://schemas.microsoft.com/office/drawing/2014/main" id="{04C04645-266E-4A0D-B801-B2E0DFAD6169}"/>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dirty="0">
                <a:solidFill>
                  <a:schemeClr val="bg1">
                    <a:lumMod val="50000"/>
                  </a:schemeClr>
                </a:solidFill>
                <a:latin typeface="+mj-ea"/>
                <a:ea typeface="+mj-ea"/>
                <a:sym typeface="宋体" pitchFamily="2" charset="-122"/>
              </a:endParaRPr>
            </a:p>
          </p:txBody>
        </p:sp>
        <p:sp>
          <p:nvSpPr>
            <p:cNvPr id="35" name="文本框 47">
              <a:extLst>
                <a:ext uri="{FF2B5EF4-FFF2-40B4-BE49-F238E27FC236}">
                  <a16:creationId xmlns:a16="http://schemas.microsoft.com/office/drawing/2014/main" id="{157E1F8D-17A5-4AFA-9A53-0EAD2893CD63}"/>
                </a:ext>
              </a:extLst>
            </p:cNvPr>
            <p:cNvSpPr>
              <a:spLocks noChangeArrowheads="1"/>
            </p:cNvSpPr>
            <p:nvPr/>
          </p:nvSpPr>
          <p:spPr bwMode="auto">
            <a:xfrm>
              <a:off x="51774" y="41772"/>
              <a:ext cx="1080121" cy="3743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标题四</a:t>
              </a:r>
            </a:p>
          </p:txBody>
        </p:sp>
      </p:grpSp>
      <p:sp>
        <p:nvSpPr>
          <p:cNvPr id="36" name="矩形 60">
            <a:extLst>
              <a:ext uri="{FF2B5EF4-FFF2-40B4-BE49-F238E27FC236}">
                <a16:creationId xmlns:a16="http://schemas.microsoft.com/office/drawing/2014/main" id="{5B056D04-3D9E-49F5-8B24-4F12C7553CF1}"/>
              </a:ext>
            </a:extLst>
          </p:cNvPr>
          <p:cNvSpPr>
            <a:spLocks noChangeArrowheads="1"/>
          </p:cNvSpPr>
          <p:nvPr/>
        </p:nvSpPr>
        <p:spPr bwMode="auto">
          <a:xfrm>
            <a:off x="7329704" y="5009039"/>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spTree>
    <p:extLst>
      <p:ext uri="{BB962C8B-B14F-4D97-AF65-F5344CB8AC3E}">
        <p14:creationId xmlns:p14="http://schemas.microsoft.com/office/powerpoint/2010/main" val="63188912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32"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17AEC35-2E55-4C63-919B-416A6ABD8AB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7" name="MH_Others_1">
            <a:extLst>
              <a:ext uri="{FF2B5EF4-FFF2-40B4-BE49-F238E27FC236}">
                <a16:creationId xmlns:a16="http://schemas.microsoft.com/office/drawing/2014/main" id="{5C3820E1-65F0-4170-9DB7-34BD13E33E9B}"/>
              </a:ext>
            </a:extLst>
          </p:cNvPr>
          <p:cNvSpPr txBox="1"/>
          <p:nvPr>
            <p:custDataLst>
              <p:tags r:id="rId1"/>
            </p:custDataLst>
          </p:nvPr>
        </p:nvSpPr>
        <p:spPr>
          <a:xfrm>
            <a:off x="3511309" y="1494066"/>
            <a:ext cx="738664" cy="2557700"/>
          </a:xfrm>
          <a:prstGeom prst="rect">
            <a:avLst/>
          </a:prstGeom>
          <a:noFill/>
        </p:spPr>
        <p:txBody>
          <a:bodyPr vert="eaVert" wrap="square" lIns="0" tIns="0" rIns="0" bIns="0" anchor="ctr">
            <a:spAutoFit/>
          </a:bodyPr>
          <a:lstStyle/>
          <a:p>
            <a:pPr algn="ctr" eaLnBrk="1" hangingPunct="1">
              <a:defRPr/>
            </a:pPr>
            <a:r>
              <a:rPr lang="zh-CN" altLang="en-US" sz="48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第二章</a:t>
            </a:r>
          </a:p>
        </p:txBody>
      </p:sp>
      <p:sp>
        <p:nvSpPr>
          <p:cNvPr id="28" name="MH_Others_2">
            <a:extLst>
              <a:ext uri="{FF2B5EF4-FFF2-40B4-BE49-F238E27FC236}">
                <a16:creationId xmlns:a16="http://schemas.microsoft.com/office/drawing/2014/main" id="{FAA03F34-E563-4777-A3A6-B26D5E975DA8}"/>
              </a:ext>
            </a:extLst>
          </p:cNvPr>
          <p:cNvSpPr txBox="1"/>
          <p:nvPr>
            <p:custDataLst>
              <p:tags r:id="rId2"/>
            </p:custDataLst>
          </p:nvPr>
        </p:nvSpPr>
        <p:spPr>
          <a:xfrm rot="5400000">
            <a:off x="3123965" y="2617277"/>
            <a:ext cx="2623532" cy="369332"/>
          </a:xfrm>
          <a:prstGeom prst="rect">
            <a:avLst/>
          </a:prstGeom>
          <a:noFill/>
        </p:spPr>
        <p:txBody>
          <a:bodyPr wrap="square" lIns="0" tIns="0" rIns="0" bIns="0">
            <a:spAutoFit/>
          </a:bodyPr>
          <a:lstStyle/>
          <a:p>
            <a:pPr algn="ctr" eaLnBrk="1" hangingPunct="1">
              <a:defRPr/>
            </a:pPr>
            <a:r>
              <a:rPr lang="en-US" altLang="zh-CN"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CONTENTS</a:t>
            </a:r>
            <a:endParaRPr lang="zh-CN" altLang="en-US"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Rectangle 12">
            <a:extLst>
              <a:ext uri="{FF2B5EF4-FFF2-40B4-BE49-F238E27FC236}">
                <a16:creationId xmlns:a16="http://schemas.microsoft.com/office/drawing/2014/main" id="{844A2EB1-DC81-4B00-906E-FEFE29F87E83}"/>
              </a:ext>
            </a:extLst>
          </p:cNvPr>
          <p:cNvSpPr>
            <a:spLocks noChangeArrowheads="1"/>
          </p:cNvSpPr>
          <p:nvPr/>
        </p:nvSpPr>
        <p:spPr bwMode="auto">
          <a:xfrm>
            <a:off x="4806950" y="1733898"/>
            <a:ext cx="98499" cy="2080638"/>
          </a:xfrm>
          <a:prstGeom prst="rect">
            <a:avLst/>
          </a:prstGeom>
          <a:solidFill>
            <a:srgbClr val="FFF3D5"/>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b="1" dirty="0">
              <a:solidFill>
                <a:srgbClr val="FFF3D5"/>
              </a:solidFill>
              <a:latin typeface="微软雅黑" panose="020B0503020204020204" pitchFamily="34" charset="-122"/>
              <a:ea typeface="微软雅黑" panose="020B0503020204020204" pitchFamily="34" charset="-122"/>
            </a:endParaRPr>
          </a:p>
        </p:txBody>
      </p:sp>
      <p:grpSp>
        <p:nvGrpSpPr>
          <p:cNvPr id="30" name="组合 29">
            <a:extLst>
              <a:ext uri="{FF2B5EF4-FFF2-40B4-BE49-F238E27FC236}">
                <a16:creationId xmlns:a16="http://schemas.microsoft.com/office/drawing/2014/main" id="{AD3E590C-4402-4622-A796-98BE3367DFFC}"/>
              </a:ext>
            </a:extLst>
          </p:cNvPr>
          <p:cNvGrpSpPr/>
          <p:nvPr/>
        </p:nvGrpSpPr>
        <p:grpSpPr>
          <a:xfrm>
            <a:off x="5017782" y="2106646"/>
            <a:ext cx="4196451" cy="1289571"/>
            <a:chOff x="5314057" y="2614256"/>
            <a:chExt cx="4196451" cy="1289571"/>
          </a:xfrm>
        </p:grpSpPr>
        <p:sp>
          <p:nvSpPr>
            <p:cNvPr id="31" name="矩形 30">
              <a:extLst>
                <a:ext uri="{FF2B5EF4-FFF2-40B4-BE49-F238E27FC236}">
                  <a16:creationId xmlns:a16="http://schemas.microsoft.com/office/drawing/2014/main" id="{A206706A-BA94-4688-8A75-07F476F1A948}"/>
                </a:ext>
              </a:extLst>
            </p:cNvPr>
            <p:cNvSpPr/>
            <p:nvPr/>
          </p:nvSpPr>
          <p:spPr>
            <a:xfrm>
              <a:off x="5324746" y="2614256"/>
              <a:ext cx="4185762" cy="892552"/>
            </a:xfrm>
            <a:prstGeom prst="rect">
              <a:avLst/>
            </a:prstGeom>
          </p:spPr>
          <p:txBody>
            <a:bodyPr wrap="none">
              <a:spAutoFit/>
            </a:bodyPr>
            <a:lstStyle/>
            <a:p>
              <a:pPr algn="ctr"/>
              <a:r>
                <a:rPr kumimoji="1" lang="zh-CN" altLang="en-US" sz="5200" b="1" dirty="0">
                  <a:solidFill>
                    <a:srgbClr val="FFF3D5"/>
                  </a:solidFill>
                  <a:latin typeface="微软雅黑" panose="020B0503020204020204" pitchFamily="34" charset="-122"/>
                  <a:ea typeface="微软雅黑" panose="020B0503020204020204" pitchFamily="34" charset="-122"/>
                </a:rPr>
                <a:t>活动执行保障</a:t>
              </a:r>
            </a:p>
          </p:txBody>
        </p:sp>
        <p:sp>
          <p:nvSpPr>
            <p:cNvPr id="32" name="矩形 31">
              <a:extLst>
                <a:ext uri="{FF2B5EF4-FFF2-40B4-BE49-F238E27FC236}">
                  <a16:creationId xmlns:a16="http://schemas.microsoft.com/office/drawing/2014/main" id="{9D55BC8B-9EA5-4CD3-B43E-54FE24C92DF2}"/>
                </a:ext>
              </a:extLst>
            </p:cNvPr>
            <p:cNvSpPr/>
            <p:nvPr/>
          </p:nvSpPr>
          <p:spPr>
            <a:xfrm>
              <a:off x="5314057" y="3468964"/>
              <a:ext cx="4182425" cy="434863"/>
            </a:xfrm>
            <a:prstGeom prst="rect">
              <a:avLst/>
            </a:prstGeom>
          </p:spPr>
          <p:txBody>
            <a:bodyPr wrap="square">
              <a:spAutoFit/>
            </a:bodyPr>
            <a:lstStyle/>
            <a:p>
              <a:pPr algn="ctr">
                <a:lnSpc>
                  <a:spcPct val="130000"/>
                </a:lnSpc>
              </a:pPr>
              <a:r>
                <a:rPr lang="zh-CN" altLang="en-US" sz="900" b="1" dirty="0">
                  <a:solidFill>
                    <a:srgbClr val="FFF3D5"/>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点击此处添加文本内容，如关键词、部分简单介绍等。点击此处添加文本内容如关键词、部分简单介绍等。点击此处添加文本内容，如关键词、部分简介绍</a:t>
              </a:r>
              <a:endParaRPr lang="en-US" altLang="zh-CN" sz="900" b="1" dirty="0">
                <a:solidFill>
                  <a:srgbClr val="FFF3D5"/>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511391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16" presetClass="entr" presetSubtype="26"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inHorizontal)">
                                      <p:cBhvr>
                                        <p:cTn id="11" dur="500"/>
                                        <p:tgtEl>
                                          <p:spTgt spid="29"/>
                                        </p:tgtEl>
                                      </p:cBhvr>
                                    </p:animEffect>
                                  </p:childTnLst>
                                </p:cTn>
                              </p:par>
                            </p:childTnLst>
                          </p:cTn>
                        </p:par>
                        <p:par>
                          <p:cTn id="12" fill="hold">
                            <p:stCondLst>
                              <p:cond delay="125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 by="(-#ppt_w*2)" calcmode="lin" valueType="num">
                                      <p:cBhvr rctx="PPT">
                                        <p:cTn id="15" dur="500" autoRev="1" fill="hold">
                                          <p:stCondLst>
                                            <p:cond delay="0"/>
                                          </p:stCondLst>
                                        </p:cTn>
                                        <p:tgtEl>
                                          <p:spTgt spid="27"/>
                                        </p:tgtEl>
                                        <p:attrNameLst>
                                          <p:attrName>ppt_w</p:attrName>
                                        </p:attrNameLst>
                                      </p:cBhvr>
                                    </p:anim>
                                    <p:anim by="(#ppt_w*0.50)" calcmode="lin" valueType="num">
                                      <p:cBhvr>
                                        <p:cTn id="16" dur="500" decel="50000" autoRev="1" fill="hold">
                                          <p:stCondLst>
                                            <p:cond delay="0"/>
                                          </p:stCondLst>
                                        </p:cTn>
                                        <p:tgtEl>
                                          <p:spTgt spid="27"/>
                                        </p:tgtEl>
                                        <p:attrNameLst>
                                          <p:attrName>ppt_x</p:attrName>
                                        </p:attrNameLst>
                                      </p:cBhvr>
                                    </p:anim>
                                    <p:anim from="(-#ppt_h/2)" to="(#ppt_y)" calcmode="lin" valueType="num">
                                      <p:cBhvr>
                                        <p:cTn id="17" dur="1000" fill="hold">
                                          <p:stCondLst>
                                            <p:cond delay="0"/>
                                          </p:stCondLst>
                                        </p:cTn>
                                        <p:tgtEl>
                                          <p:spTgt spid="27"/>
                                        </p:tgtEl>
                                        <p:attrNameLst>
                                          <p:attrName>ppt_y</p:attrName>
                                        </p:attrNameLst>
                                      </p:cBhvr>
                                    </p:anim>
                                    <p:animRot by="21600000">
                                      <p:cBhvr>
                                        <p:cTn id="18" dur="1000" fill="hold">
                                          <p:stCondLst>
                                            <p:cond delay="0"/>
                                          </p:stCondLst>
                                        </p:cTn>
                                        <p:tgtEl>
                                          <p:spTgt spid="27"/>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28"/>
                                        </p:tgtEl>
                                        <p:attrNameLst>
                                          <p:attrName>style.visibility</p:attrName>
                                        </p:attrNameLst>
                                      </p:cBhvr>
                                      <p:to>
                                        <p:strVal val="visible"/>
                                      </p:to>
                                    </p:set>
                                    <p:anim by="(-#ppt_w*2)" calcmode="lin" valueType="num">
                                      <p:cBhvr rctx="PPT">
                                        <p:cTn id="21" dur="500" autoRev="1" fill="hold">
                                          <p:stCondLst>
                                            <p:cond delay="0"/>
                                          </p:stCondLst>
                                        </p:cTn>
                                        <p:tgtEl>
                                          <p:spTgt spid="28"/>
                                        </p:tgtEl>
                                        <p:attrNameLst>
                                          <p:attrName>ppt_w</p:attrName>
                                        </p:attrNameLst>
                                      </p:cBhvr>
                                    </p:anim>
                                    <p:anim by="(#ppt_w*0.50)" calcmode="lin" valueType="num">
                                      <p:cBhvr>
                                        <p:cTn id="22" dur="500" decel="50000" autoRev="1" fill="hold">
                                          <p:stCondLst>
                                            <p:cond delay="0"/>
                                          </p:stCondLst>
                                        </p:cTn>
                                        <p:tgtEl>
                                          <p:spTgt spid="28"/>
                                        </p:tgtEl>
                                        <p:attrNameLst>
                                          <p:attrName>ppt_x</p:attrName>
                                        </p:attrNameLst>
                                      </p:cBhvr>
                                    </p:anim>
                                    <p:anim from="(-#ppt_h/2)" to="(#ppt_y)" calcmode="lin" valueType="num">
                                      <p:cBhvr>
                                        <p:cTn id="23" dur="1000" fill="hold">
                                          <p:stCondLst>
                                            <p:cond delay="0"/>
                                          </p:stCondLst>
                                        </p:cTn>
                                        <p:tgtEl>
                                          <p:spTgt spid="28"/>
                                        </p:tgtEl>
                                        <p:attrNameLst>
                                          <p:attrName>ppt_y</p:attrName>
                                        </p:attrNameLst>
                                      </p:cBhvr>
                                    </p:anim>
                                    <p:animRot by="21600000">
                                      <p:cBhvr>
                                        <p:cTn id="24" dur="1000" fill="hold">
                                          <p:stCondLst>
                                            <p:cond delay="0"/>
                                          </p:stCondLst>
                                        </p:cTn>
                                        <p:tgtEl>
                                          <p:spTgt spid="28"/>
                                        </p:tgtEl>
                                        <p:attrNameLst>
                                          <p:attrName>r</p:attrName>
                                        </p:attrNameLst>
                                      </p:cBhvr>
                                    </p:animRot>
                                  </p:childTnLst>
                                </p:cTn>
                              </p:par>
                            </p:childTnLst>
                          </p:cTn>
                        </p:par>
                        <p:par>
                          <p:cTn id="25" fill="hold">
                            <p:stCondLst>
                              <p:cond delay="295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活动执行保障</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8B34901E-8452-4253-B6E4-092E1A81F14F}"/>
              </a:ext>
            </a:extLst>
          </p:cNvPr>
          <p:cNvGrpSpPr/>
          <p:nvPr/>
        </p:nvGrpSpPr>
        <p:grpSpPr>
          <a:xfrm>
            <a:off x="1486249" y="2019629"/>
            <a:ext cx="9392764" cy="3948510"/>
            <a:chOff x="1448441" y="1947769"/>
            <a:chExt cx="10009898" cy="4207940"/>
          </a:xfrm>
        </p:grpSpPr>
        <p:sp>
          <p:nvSpPr>
            <p:cNvPr id="9" name="矩形 8">
              <a:extLst>
                <a:ext uri="{FF2B5EF4-FFF2-40B4-BE49-F238E27FC236}">
                  <a16:creationId xmlns:a16="http://schemas.microsoft.com/office/drawing/2014/main" id="{9AE3010D-7628-4334-8F93-4FF913BA7FB0}"/>
                </a:ext>
              </a:extLst>
            </p:cNvPr>
            <p:cNvSpPr/>
            <p:nvPr/>
          </p:nvSpPr>
          <p:spPr>
            <a:xfrm>
              <a:off x="4721097" y="1963419"/>
              <a:ext cx="3357012" cy="285432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0" name="矩形 9">
              <a:extLst>
                <a:ext uri="{FF2B5EF4-FFF2-40B4-BE49-F238E27FC236}">
                  <a16:creationId xmlns:a16="http://schemas.microsoft.com/office/drawing/2014/main" id="{CC1F193A-43B0-495E-9721-70D768B070F0}"/>
                </a:ext>
              </a:extLst>
            </p:cNvPr>
            <p:cNvSpPr>
              <a:spLocks noChangeArrowheads="1"/>
            </p:cNvSpPr>
            <p:nvPr/>
          </p:nvSpPr>
          <p:spPr bwMode="auto">
            <a:xfrm>
              <a:off x="1448441" y="5171713"/>
              <a:ext cx="9899242" cy="98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tx1">
                      <a:lumMod val="50000"/>
                      <a:lumOff val="50000"/>
                    </a:schemeClr>
                  </a:solidFill>
                </a:rPr>
                <a:t>此处添加详细文本描述，建议与风格，语言语言风格，语言描述尽量简洁生动。尽量将每页幻灯片的字数控制在  </a:t>
              </a:r>
              <a:r>
                <a:rPr lang="en-US" altLang="zh-CN" sz="1200" dirty="0">
                  <a:solidFill>
                    <a:schemeClr val="tx1">
                      <a:lumMod val="50000"/>
                      <a:lumOff val="50000"/>
                    </a:schemeClr>
                  </a:solidFill>
                </a:rPr>
                <a:t>200</a:t>
              </a:r>
              <a:r>
                <a:rPr lang="zh-CN" altLang="en-US" sz="1200" dirty="0">
                  <a:solidFill>
                    <a:schemeClr val="tx1">
                      <a:lumMod val="50000"/>
                      <a:lumOff val="50000"/>
                    </a:schemeClr>
                  </a:solidFill>
                </a:rPr>
                <a:t>字以内此处添加详细文本描述，建议与标题相关并符合将每页幻灯片的字数字以内此处添加详细文本描述，建议与标题相关并符合控制在  </a:t>
              </a:r>
              <a:r>
                <a:rPr lang="en-US" altLang="zh-CN" sz="1200" dirty="0">
                  <a:solidFill>
                    <a:schemeClr val="tx1">
                      <a:lumMod val="50000"/>
                      <a:lumOff val="50000"/>
                    </a:schemeClr>
                  </a:solidFill>
                </a:rPr>
                <a:t>200</a:t>
              </a:r>
              <a:r>
                <a:rPr lang="zh-CN" altLang="en-US" sz="1200" dirty="0">
                  <a:solidFill>
                    <a:schemeClr val="tx1">
                      <a:lumMod val="50000"/>
                      <a:lumOff val="50000"/>
                    </a:schemeClr>
                  </a:solidFill>
                </a:rPr>
                <a:t>字以内</a:t>
              </a:r>
            </a:p>
            <a:p>
              <a:pPr algn="ctr">
                <a:lnSpc>
                  <a:spcPct val="150000"/>
                </a:lnSpc>
              </a:pPr>
              <a:endParaRPr lang="zh-CN" altLang="en-US" sz="1200" dirty="0">
                <a:solidFill>
                  <a:schemeClr val="tx1">
                    <a:lumMod val="50000"/>
                    <a:lumOff val="50000"/>
                  </a:schemeClr>
                </a:solidFill>
              </a:endParaRPr>
            </a:p>
          </p:txBody>
        </p:sp>
        <p:sp>
          <p:nvSpPr>
            <p:cNvPr id="11" name="矩形 10">
              <a:extLst>
                <a:ext uri="{FF2B5EF4-FFF2-40B4-BE49-F238E27FC236}">
                  <a16:creationId xmlns:a16="http://schemas.microsoft.com/office/drawing/2014/main" id="{32AC14F7-8053-4EEE-8070-36B1E4828275}"/>
                </a:ext>
              </a:extLst>
            </p:cNvPr>
            <p:cNvSpPr>
              <a:spLocks noChangeArrowheads="1"/>
            </p:cNvSpPr>
            <p:nvPr/>
          </p:nvSpPr>
          <p:spPr bwMode="auto">
            <a:xfrm>
              <a:off x="8215656" y="1947769"/>
              <a:ext cx="3132027" cy="2854325"/>
            </a:xfrm>
            <a:prstGeom prst="rect">
              <a:avLst/>
            </a:prstGeom>
            <a:solidFill>
              <a:srgbClr val="EC9262"/>
            </a:solid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矩形 11">
              <a:extLst>
                <a:ext uri="{FF2B5EF4-FFF2-40B4-BE49-F238E27FC236}">
                  <a16:creationId xmlns:a16="http://schemas.microsoft.com/office/drawing/2014/main" id="{3B652F99-C0B9-4D8F-BDD2-74B1CC344D85}"/>
                </a:ext>
              </a:extLst>
            </p:cNvPr>
            <p:cNvSpPr>
              <a:spLocks noChangeArrowheads="1"/>
            </p:cNvSpPr>
            <p:nvPr/>
          </p:nvSpPr>
          <p:spPr bwMode="auto">
            <a:xfrm>
              <a:off x="8325261" y="3324345"/>
              <a:ext cx="2990967" cy="124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zh-CN" altLang="en-US" sz="1400" dirty="0">
                  <a:solidFill>
                    <a:srgbClr val="FFFFFF"/>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solidFill>
                <a:latin typeface="微软雅黑" panose="020B0503020204020204" pitchFamily="34" charset="-122"/>
                <a:ea typeface="微软雅黑" panose="020B0503020204020204" pitchFamily="34" charset="-122"/>
                <a:cs typeface="Lato Regular"/>
              </a:endParaRPr>
            </a:p>
          </p:txBody>
        </p:sp>
        <p:sp>
          <p:nvSpPr>
            <p:cNvPr id="13" name="矩形 12">
              <a:extLst>
                <a:ext uri="{FF2B5EF4-FFF2-40B4-BE49-F238E27FC236}">
                  <a16:creationId xmlns:a16="http://schemas.microsoft.com/office/drawing/2014/main" id="{D659F105-F52C-46CE-BD83-8231F928C9B2}"/>
                </a:ext>
              </a:extLst>
            </p:cNvPr>
            <p:cNvSpPr>
              <a:spLocks noChangeArrowheads="1"/>
            </p:cNvSpPr>
            <p:nvPr/>
          </p:nvSpPr>
          <p:spPr bwMode="auto">
            <a:xfrm>
              <a:off x="8326310" y="2149035"/>
              <a:ext cx="3132029" cy="62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zh-CN" altLang="en-US" sz="1600" dirty="0">
                  <a:solidFill>
                    <a:srgbClr val="FFFFFF"/>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solidFill>
                <a:latin typeface="微软雅黑" panose="020B0503020204020204" pitchFamily="34" charset="-122"/>
                <a:ea typeface="微软雅黑" panose="020B0503020204020204" pitchFamily="34" charset="-122"/>
                <a:cs typeface="Lato Regular"/>
              </a:endParaRPr>
            </a:p>
          </p:txBody>
        </p:sp>
        <p:sp>
          <p:nvSpPr>
            <p:cNvPr id="14" name="矩形 13">
              <a:extLst>
                <a:ext uri="{FF2B5EF4-FFF2-40B4-BE49-F238E27FC236}">
                  <a16:creationId xmlns:a16="http://schemas.microsoft.com/office/drawing/2014/main" id="{9E7C5A72-EEB6-4A84-A486-A9245E4A5D61}"/>
                </a:ext>
              </a:extLst>
            </p:cNvPr>
            <p:cNvSpPr>
              <a:spLocks noChangeArrowheads="1"/>
            </p:cNvSpPr>
            <p:nvPr/>
          </p:nvSpPr>
          <p:spPr bwMode="auto">
            <a:xfrm>
              <a:off x="1448441" y="1961303"/>
              <a:ext cx="3132027" cy="2854325"/>
            </a:xfrm>
            <a:prstGeom prst="rect">
              <a:avLst/>
            </a:prstGeom>
            <a:solidFill>
              <a:srgbClr val="EC9262"/>
            </a:solidFill>
            <a:ln>
              <a:noFill/>
            </a:ln>
            <a:extLst/>
          </p:spPr>
          <p:txBody>
            <a:bodyPr anchor="ctr"/>
            <a:lstStyle/>
            <a:p>
              <a:pPr algn="ctr" eaLnBrk="1" hangingPunct="1">
                <a:buFont typeface="Arial" charset="0"/>
                <a:buNone/>
              </a:pPr>
              <a:endParaRPr lang="zh-CN" altLang="en-US" dirty="0">
                <a:solidFill>
                  <a:schemeClr val="bg1"/>
                </a:solidFill>
                <a:latin typeface="宋体" charset="-122"/>
                <a:sym typeface="宋体" charset="-122"/>
              </a:endParaRPr>
            </a:p>
          </p:txBody>
        </p:sp>
        <p:sp>
          <p:nvSpPr>
            <p:cNvPr id="15" name="矩形 14">
              <a:extLst>
                <a:ext uri="{FF2B5EF4-FFF2-40B4-BE49-F238E27FC236}">
                  <a16:creationId xmlns:a16="http://schemas.microsoft.com/office/drawing/2014/main" id="{57D41741-C5CB-4B0A-89F0-66D97B86D477}"/>
                </a:ext>
              </a:extLst>
            </p:cNvPr>
            <p:cNvSpPr>
              <a:spLocks noChangeArrowheads="1"/>
            </p:cNvSpPr>
            <p:nvPr/>
          </p:nvSpPr>
          <p:spPr bwMode="auto">
            <a:xfrm>
              <a:off x="1558046" y="3337880"/>
              <a:ext cx="2990967" cy="124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6" name="矩形 15">
              <a:extLst>
                <a:ext uri="{FF2B5EF4-FFF2-40B4-BE49-F238E27FC236}">
                  <a16:creationId xmlns:a16="http://schemas.microsoft.com/office/drawing/2014/main" id="{A37AE992-CD76-4DD1-8AC8-CE89488F4150}"/>
                </a:ext>
              </a:extLst>
            </p:cNvPr>
            <p:cNvSpPr>
              <a:spLocks noChangeArrowheads="1"/>
            </p:cNvSpPr>
            <p:nvPr/>
          </p:nvSpPr>
          <p:spPr bwMode="auto">
            <a:xfrm>
              <a:off x="1543627" y="2379120"/>
              <a:ext cx="3132029" cy="62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64264698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活动执行保障</a:t>
              </a:r>
              <a:endPar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20">
            <a:extLst>
              <a:ext uri="{FF2B5EF4-FFF2-40B4-BE49-F238E27FC236}">
                <a16:creationId xmlns:a16="http://schemas.microsoft.com/office/drawing/2014/main" id="{90BBBEE1-7DC9-42CE-ADE6-2AF4B8EE389D}"/>
              </a:ext>
            </a:extLst>
          </p:cNvPr>
          <p:cNvSpPr txBox="1"/>
          <p:nvPr/>
        </p:nvSpPr>
        <p:spPr bwMode="auto">
          <a:xfrm>
            <a:off x="5387568" y="2146095"/>
            <a:ext cx="2828395" cy="1600438"/>
          </a:xfrm>
          <a:prstGeom prst="rect">
            <a:avLst/>
          </a:prstGeom>
          <a:noFill/>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TextBox 23">
            <a:extLst>
              <a:ext uri="{FF2B5EF4-FFF2-40B4-BE49-F238E27FC236}">
                <a16:creationId xmlns:a16="http://schemas.microsoft.com/office/drawing/2014/main" id="{5F8C4F2E-44BA-4D61-9115-37499234A7F3}"/>
              </a:ext>
            </a:extLst>
          </p:cNvPr>
          <p:cNvSpPr txBox="1"/>
          <p:nvPr/>
        </p:nvSpPr>
        <p:spPr bwMode="auto">
          <a:xfrm>
            <a:off x="5382806" y="4020932"/>
            <a:ext cx="2966508" cy="1600438"/>
          </a:xfrm>
          <a:prstGeom prst="rect">
            <a:avLst/>
          </a:prstGeom>
          <a:noFill/>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TextBox 20">
            <a:extLst>
              <a:ext uri="{FF2B5EF4-FFF2-40B4-BE49-F238E27FC236}">
                <a16:creationId xmlns:a16="http://schemas.microsoft.com/office/drawing/2014/main" id="{AC1B998C-3C01-4A09-B067-135416C9AAC8}"/>
              </a:ext>
            </a:extLst>
          </p:cNvPr>
          <p:cNvSpPr txBox="1"/>
          <p:nvPr/>
        </p:nvSpPr>
        <p:spPr bwMode="auto">
          <a:xfrm>
            <a:off x="8215963" y="2146095"/>
            <a:ext cx="2828395" cy="1600438"/>
          </a:xfrm>
          <a:prstGeom prst="rect">
            <a:avLst/>
          </a:prstGeom>
          <a:noFill/>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TextBox 23">
            <a:extLst>
              <a:ext uri="{FF2B5EF4-FFF2-40B4-BE49-F238E27FC236}">
                <a16:creationId xmlns:a16="http://schemas.microsoft.com/office/drawing/2014/main" id="{8A54A184-6CFE-447B-829F-767FA72BF392}"/>
              </a:ext>
            </a:extLst>
          </p:cNvPr>
          <p:cNvSpPr txBox="1"/>
          <p:nvPr/>
        </p:nvSpPr>
        <p:spPr bwMode="auto">
          <a:xfrm>
            <a:off x="8211201" y="4020932"/>
            <a:ext cx="2966508" cy="1600438"/>
          </a:xfrm>
          <a:prstGeom prst="rect">
            <a:avLst/>
          </a:prstGeom>
          <a:noFill/>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2" name="组合 11">
            <a:extLst>
              <a:ext uri="{FF2B5EF4-FFF2-40B4-BE49-F238E27FC236}">
                <a16:creationId xmlns:a16="http://schemas.microsoft.com/office/drawing/2014/main" id="{CADD044C-30FB-4EF5-BBA6-A6352E178FC6}"/>
              </a:ext>
            </a:extLst>
          </p:cNvPr>
          <p:cNvGrpSpPr/>
          <p:nvPr/>
        </p:nvGrpSpPr>
        <p:grpSpPr>
          <a:xfrm>
            <a:off x="2117115" y="1316875"/>
            <a:ext cx="2518100" cy="4806670"/>
            <a:chOff x="2064557" y="439151"/>
            <a:chExt cx="3182587" cy="6075077"/>
          </a:xfrm>
        </p:grpSpPr>
        <p:grpSp>
          <p:nvGrpSpPr>
            <p:cNvPr id="13" name="组合 12">
              <a:extLst>
                <a:ext uri="{FF2B5EF4-FFF2-40B4-BE49-F238E27FC236}">
                  <a16:creationId xmlns:a16="http://schemas.microsoft.com/office/drawing/2014/main" id="{D2A7D38B-B02A-43B6-B7A6-77ACD3B70698}"/>
                </a:ext>
              </a:extLst>
            </p:cNvPr>
            <p:cNvGrpSpPr/>
            <p:nvPr/>
          </p:nvGrpSpPr>
          <p:grpSpPr>
            <a:xfrm>
              <a:off x="2838175" y="439151"/>
              <a:ext cx="1656213" cy="2055941"/>
              <a:chOff x="5578865" y="1742388"/>
              <a:chExt cx="1294547" cy="1606987"/>
            </a:xfrm>
            <a:solidFill>
              <a:schemeClr val="bg1">
                <a:lumMod val="85000"/>
              </a:schemeClr>
            </a:solidFill>
          </p:grpSpPr>
          <p:sp>
            <p:nvSpPr>
              <p:cNvPr id="22" name="矩形 21">
                <a:extLst>
                  <a:ext uri="{FF2B5EF4-FFF2-40B4-BE49-F238E27FC236}">
                    <a16:creationId xmlns:a16="http://schemas.microsoft.com/office/drawing/2014/main" id="{069A0040-A74E-4786-9225-3364838AE83B}"/>
                  </a:ext>
                </a:extLst>
              </p:cNvPr>
              <p:cNvSpPr/>
              <p:nvPr/>
            </p:nvSpPr>
            <p:spPr>
              <a:xfrm>
                <a:off x="6154221" y="1742388"/>
                <a:ext cx="125168" cy="4342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14">
                <a:extLst>
                  <a:ext uri="{FF2B5EF4-FFF2-40B4-BE49-F238E27FC236}">
                    <a16:creationId xmlns:a16="http://schemas.microsoft.com/office/drawing/2014/main" id="{13A92F42-3BCA-4DCE-A15E-4D3960B18DC8}"/>
                  </a:ext>
                </a:extLst>
              </p:cNvPr>
              <p:cNvSpPr/>
              <p:nvPr/>
            </p:nvSpPr>
            <p:spPr>
              <a:xfrm>
                <a:off x="5887091" y="2211593"/>
                <a:ext cx="667821" cy="182285"/>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15">
                <a:extLst>
                  <a:ext uri="{FF2B5EF4-FFF2-40B4-BE49-F238E27FC236}">
                    <a16:creationId xmlns:a16="http://schemas.microsoft.com/office/drawing/2014/main" id="{E36EBD24-529F-4B9B-A815-0B304F6571BD}"/>
                  </a:ext>
                </a:extLst>
              </p:cNvPr>
              <p:cNvSpPr/>
              <p:nvPr/>
            </p:nvSpPr>
            <p:spPr>
              <a:xfrm>
                <a:off x="5793767" y="2393878"/>
                <a:ext cx="875017" cy="17466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16">
                <a:extLst>
                  <a:ext uri="{FF2B5EF4-FFF2-40B4-BE49-F238E27FC236}">
                    <a16:creationId xmlns:a16="http://schemas.microsoft.com/office/drawing/2014/main" id="{BC885FB6-DE26-45E8-AE61-73DC2765F58C}"/>
                  </a:ext>
                </a:extLst>
              </p:cNvPr>
              <p:cNvSpPr/>
              <p:nvPr/>
            </p:nvSpPr>
            <p:spPr>
              <a:xfrm>
                <a:off x="5589140" y="2558265"/>
                <a:ext cx="1284272" cy="20016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17">
                <a:extLst>
                  <a:ext uri="{FF2B5EF4-FFF2-40B4-BE49-F238E27FC236}">
                    <a16:creationId xmlns:a16="http://schemas.microsoft.com/office/drawing/2014/main" id="{95FF17E8-3CC6-4CC1-82C5-0B026EF961DD}"/>
                  </a:ext>
                </a:extLst>
              </p:cNvPr>
              <p:cNvSpPr/>
              <p:nvPr/>
            </p:nvSpPr>
            <p:spPr>
              <a:xfrm>
                <a:off x="5578865" y="2758425"/>
                <a:ext cx="1284272" cy="20016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18">
                <a:extLst>
                  <a:ext uri="{FF2B5EF4-FFF2-40B4-BE49-F238E27FC236}">
                    <a16:creationId xmlns:a16="http://schemas.microsoft.com/office/drawing/2014/main" id="{B279C8CD-7001-4200-B1A4-5557A7A9933E}"/>
                  </a:ext>
                </a:extLst>
              </p:cNvPr>
              <p:cNvSpPr/>
              <p:nvPr/>
            </p:nvSpPr>
            <p:spPr>
              <a:xfrm>
                <a:off x="5589140" y="2949054"/>
                <a:ext cx="1284272" cy="20016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19">
                <a:extLst>
                  <a:ext uri="{FF2B5EF4-FFF2-40B4-BE49-F238E27FC236}">
                    <a16:creationId xmlns:a16="http://schemas.microsoft.com/office/drawing/2014/main" id="{995A1CC2-F138-461A-A865-733037D6A77D}"/>
                  </a:ext>
                </a:extLst>
              </p:cNvPr>
              <p:cNvSpPr/>
              <p:nvPr/>
            </p:nvSpPr>
            <p:spPr>
              <a:xfrm>
                <a:off x="5578865" y="3149215"/>
                <a:ext cx="1284272" cy="20016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D145A39C-7A4F-408F-A40C-4A9ECB26C4B5}"/>
                  </a:ext>
                </a:extLst>
              </p:cNvPr>
              <p:cNvSpPr/>
              <p:nvPr/>
            </p:nvSpPr>
            <p:spPr>
              <a:xfrm>
                <a:off x="6041203" y="2108677"/>
                <a:ext cx="380144" cy="3801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21">
              <a:extLst>
                <a:ext uri="{FF2B5EF4-FFF2-40B4-BE49-F238E27FC236}">
                  <a16:creationId xmlns:a16="http://schemas.microsoft.com/office/drawing/2014/main" id="{BC76C0E8-2039-417A-BCEB-865AB776D988}"/>
                </a:ext>
              </a:extLst>
            </p:cNvPr>
            <p:cNvSpPr/>
            <p:nvPr/>
          </p:nvSpPr>
          <p:spPr>
            <a:xfrm>
              <a:off x="2470132" y="2573959"/>
              <a:ext cx="2405446" cy="2048437"/>
            </a:xfrm>
            <a:custGeom>
              <a:avLst/>
              <a:gdLst>
                <a:gd name="connsiteX0" fmla="*/ 318499 w 1880171"/>
                <a:gd name="connsiteY0" fmla="*/ 0 h 1592495"/>
                <a:gd name="connsiteX1" fmla="*/ 1571946 w 1880171"/>
                <a:gd name="connsiteY1" fmla="*/ 0 h 1592495"/>
                <a:gd name="connsiteX2" fmla="*/ 1880171 w 1880171"/>
                <a:gd name="connsiteY2" fmla="*/ 883578 h 1592495"/>
                <a:gd name="connsiteX3" fmla="*/ 1171254 w 1880171"/>
                <a:gd name="connsiteY3" fmla="*/ 1592495 h 1592495"/>
                <a:gd name="connsiteX4" fmla="*/ 708917 w 1880171"/>
                <a:gd name="connsiteY4" fmla="*/ 1592495 h 1592495"/>
                <a:gd name="connsiteX5" fmla="*/ 0 w 1880171"/>
                <a:gd name="connsiteY5" fmla="*/ 873304 h 1592495"/>
                <a:gd name="connsiteX6" fmla="*/ 318499 w 1880171"/>
                <a:gd name="connsiteY6" fmla="*/ 0 h 1592495"/>
                <a:gd name="connsiteX0" fmla="*/ 318499 w 1880171"/>
                <a:gd name="connsiteY0" fmla="*/ 0 h 1592495"/>
                <a:gd name="connsiteX1" fmla="*/ 1571946 w 1880171"/>
                <a:gd name="connsiteY1" fmla="*/ 0 h 1592495"/>
                <a:gd name="connsiteX2" fmla="*/ 1880171 w 1880171"/>
                <a:gd name="connsiteY2" fmla="*/ 883578 h 1592495"/>
                <a:gd name="connsiteX3" fmla="*/ 1171254 w 1880171"/>
                <a:gd name="connsiteY3" fmla="*/ 1592495 h 1592495"/>
                <a:gd name="connsiteX4" fmla="*/ 708917 w 1880171"/>
                <a:gd name="connsiteY4" fmla="*/ 1592495 h 1592495"/>
                <a:gd name="connsiteX5" fmla="*/ 0 w 1880171"/>
                <a:gd name="connsiteY5" fmla="*/ 873304 h 1592495"/>
                <a:gd name="connsiteX6" fmla="*/ 318499 w 1880171"/>
                <a:gd name="connsiteY6" fmla="*/ 0 h 1592495"/>
                <a:gd name="connsiteX0" fmla="*/ 318499 w 1880171"/>
                <a:gd name="connsiteY0" fmla="*/ 0 h 1592495"/>
                <a:gd name="connsiteX1" fmla="*/ 1571946 w 1880171"/>
                <a:gd name="connsiteY1" fmla="*/ 0 h 1592495"/>
                <a:gd name="connsiteX2" fmla="*/ 1880171 w 1880171"/>
                <a:gd name="connsiteY2" fmla="*/ 883578 h 1592495"/>
                <a:gd name="connsiteX3" fmla="*/ 1171254 w 1880171"/>
                <a:gd name="connsiteY3" fmla="*/ 1592495 h 1592495"/>
                <a:gd name="connsiteX4" fmla="*/ 708917 w 1880171"/>
                <a:gd name="connsiteY4" fmla="*/ 1592495 h 1592495"/>
                <a:gd name="connsiteX5" fmla="*/ 0 w 1880171"/>
                <a:gd name="connsiteY5" fmla="*/ 873304 h 1592495"/>
                <a:gd name="connsiteX6" fmla="*/ 318499 w 1880171"/>
                <a:gd name="connsiteY6" fmla="*/ 0 h 1592495"/>
                <a:gd name="connsiteX0" fmla="*/ 318499 w 1880171"/>
                <a:gd name="connsiteY0" fmla="*/ 0 h 1592495"/>
                <a:gd name="connsiteX1" fmla="*/ 1571946 w 1880171"/>
                <a:gd name="connsiteY1" fmla="*/ 0 h 1592495"/>
                <a:gd name="connsiteX2" fmla="*/ 1880171 w 1880171"/>
                <a:gd name="connsiteY2" fmla="*/ 883578 h 1592495"/>
                <a:gd name="connsiteX3" fmla="*/ 1171254 w 1880171"/>
                <a:gd name="connsiteY3" fmla="*/ 1592495 h 1592495"/>
                <a:gd name="connsiteX4" fmla="*/ 708917 w 1880171"/>
                <a:gd name="connsiteY4" fmla="*/ 1592495 h 1592495"/>
                <a:gd name="connsiteX5" fmla="*/ 0 w 1880171"/>
                <a:gd name="connsiteY5" fmla="*/ 873304 h 1592495"/>
                <a:gd name="connsiteX6" fmla="*/ 318499 w 1880171"/>
                <a:gd name="connsiteY6" fmla="*/ 0 h 1592495"/>
                <a:gd name="connsiteX0" fmla="*/ 318499 w 1880171"/>
                <a:gd name="connsiteY0" fmla="*/ 0 h 1592495"/>
                <a:gd name="connsiteX1" fmla="*/ 1571946 w 1880171"/>
                <a:gd name="connsiteY1" fmla="*/ 0 h 1592495"/>
                <a:gd name="connsiteX2" fmla="*/ 1880171 w 1880171"/>
                <a:gd name="connsiteY2" fmla="*/ 883578 h 1592495"/>
                <a:gd name="connsiteX3" fmla="*/ 1171254 w 1880171"/>
                <a:gd name="connsiteY3" fmla="*/ 1592495 h 1592495"/>
                <a:gd name="connsiteX4" fmla="*/ 708917 w 1880171"/>
                <a:gd name="connsiteY4" fmla="*/ 1592495 h 1592495"/>
                <a:gd name="connsiteX5" fmla="*/ 0 w 1880171"/>
                <a:gd name="connsiteY5" fmla="*/ 873304 h 1592495"/>
                <a:gd name="connsiteX6" fmla="*/ 318499 w 1880171"/>
                <a:gd name="connsiteY6" fmla="*/ 0 h 1592495"/>
                <a:gd name="connsiteX0" fmla="*/ 318499 w 1880171"/>
                <a:gd name="connsiteY0" fmla="*/ 0 h 1592495"/>
                <a:gd name="connsiteX1" fmla="*/ 1571946 w 1880171"/>
                <a:gd name="connsiteY1" fmla="*/ 0 h 1592495"/>
                <a:gd name="connsiteX2" fmla="*/ 1880171 w 1880171"/>
                <a:gd name="connsiteY2" fmla="*/ 883578 h 1592495"/>
                <a:gd name="connsiteX3" fmla="*/ 1171254 w 1880171"/>
                <a:gd name="connsiteY3" fmla="*/ 1592495 h 1592495"/>
                <a:gd name="connsiteX4" fmla="*/ 708917 w 1880171"/>
                <a:gd name="connsiteY4" fmla="*/ 1592495 h 1592495"/>
                <a:gd name="connsiteX5" fmla="*/ 0 w 1880171"/>
                <a:gd name="connsiteY5" fmla="*/ 873304 h 1592495"/>
                <a:gd name="connsiteX6" fmla="*/ 318499 w 1880171"/>
                <a:gd name="connsiteY6" fmla="*/ 0 h 1592495"/>
                <a:gd name="connsiteX0" fmla="*/ 318499 w 1880171"/>
                <a:gd name="connsiteY0" fmla="*/ 0 h 1592495"/>
                <a:gd name="connsiteX1" fmla="*/ 1571946 w 1880171"/>
                <a:gd name="connsiteY1" fmla="*/ 0 h 1592495"/>
                <a:gd name="connsiteX2" fmla="*/ 1880171 w 1880171"/>
                <a:gd name="connsiteY2" fmla="*/ 883578 h 1592495"/>
                <a:gd name="connsiteX3" fmla="*/ 1171254 w 1880171"/>
                <a:gd name="connsiteY3" fmla="*/ 1592495 h 1592495"/>
                <a:gd name="connsiteX4" fmla="*/ 708917 w 1880171"/>
                <a:gd name="connsiteY4" fmla="*/ 1592495 h 1592495"/>
                <a:gd name="connsiteX5" fmla="*/ 0 w 1880171"/>
                <a:gd name="connsiteY5" fmla="*/ 873304 h 1592495"/>
                <a:gd name="connsiteX6" fmla="*/ 318499 w 1880171"/>
                <a:gd name="connsiteY6" fmla="*/ 0 h 1592495"/>
                <a:gd name="connsiteX0" fmla="*/ 318499 w 1880171"/>
                <a:gd name="connsiteY0" fmla="*/ 0 h 1601121"/>
                <a:gd name="connsiteX1" fmla="*/ 1571946 w 1880171"/>
                <a:gd name="connsiteY1" fmla="*/ 0 h 1601121"/>
                <a:gd name="connsiteX2" fmla="*/ 1880171 w 1880171"/>
                <a:gd name="connsiteY2" fmla="*/ 883578 h 1601121"/>
                <a:gd name="connsiteX3" fmla="*/ 1166941 w 1880171"/>
                <a:gd name="connsiteY3" fmla="*/ 1601121 h 1601121"/>
                <a:gd name="connsiteX4" fmla="*/ 708917 w 1880171"/>
                <a:gd name="connsiteY4" fmla="*/ 1592495 h 1601121"/>
                <a:gd name="connsiteX5" fmla="*/ 0 w 1880171"/>
                <a:gd name="connsiteY5" fmla="*/ 873304 h 1601121"/>
                <a:gd name="connsiteX6" fmla="*/ 318499 w 1880171"/>
                <a:gd name="connsiteY6" fmla="*/ 0 h 160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0171" h="1601121">
                  <a:moveTo>
                    <a:pt x="318499" y="0"/>
                  </a:moveTo>
                  <a:lnTo>
                    <a:pt x="1571946" y="0"/>
                  </a:lnTo>
                  <a:lnTo>
                    <a:pt x="1880171" y="883578"/>
                  </a:lnTo>
                  <a:lnTo>
                    <a:pt x="1166941" y="1601121"/>
                  </a:lnTo>
                  <a:cubicBezTo>
                    <a:pt x="1073214" y="1501917"/>
                    <a:pt x="863029" y="1454473"/>
                    <a:pt x="708917" y="1592495"/>
                  </a:cubicBezTo>
                  <a:lnTo>
                    <a:pt x="0" y="873304"/>
                  </a:lnTo>
                  <a:lnTo>
                    <a:pt x="318499" y="0"/>
                  </a:ln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5" name="任意多边形 22">
              <a:extLst>
                <a:ext uri="{FF2B5EF4-FFF2-40B4-BE49-F238E27FC236}">
                  <a16:creationId xmlns:a16="http://schemas.microsoft.com/office/drawing/2014/main" id="{CE282B32-C6D6-485E-B384-09EE95E30350}"/>
                </a:ext>
              </a:extLst>
            </p:cNvPr>
            <p:cNvSpPr/>
            <p:nvPr/>
          </p:nvSpPr>
          <p:spPr>
            <a:xfrm>
              <a:off x="2109017" y="3750269"/>
              <a:ext cx="1234418" cy="2284542"/>
            </a:xfrm>
            <a:custGeom>
              <a:avLst/>
              <a:gdLst>
                <a:gd name="connsiteX0" fmla="*/ 703053 w 707366"/>
                <a:gd name="connsiteY0" fmla="*/ 707366 h 1785668"/>
                <a:gd name="connsiteX1" fmla="*/ 0 w 707366"/>
                <a:gd name="connsiteY1" fmla="*/ 0 h 1785668"/>
                <a:gd name="connsiteX2" fmla="*/ 73325 w 707366"/>
                <a:gd name="connsiteY2" fmla="*/ 1785668 h 1785668"/>
                <a:gd name="connsiteX3" fmla="*/ 707366 w 707366"/>
                <a:gd name="connsiteY3" fmla="*/ 1143000 h 1785668"/>
                <a:gd name="connsiteX4" fmla="*/ 703053 w 707366"/>
                <a:gd name="connsiteY4" fmla="*/ 707366 h 1785668"/>
                <a:gd name="connsiteX0" fmla="*/ 884674 w 888987"/>
                <a:gd name="connsiteY0" fmla="*/ 707366 h 1785668"/>
                <a:gd name="connsiteX1" fmla="*/ 181621 w 888987"/>
                <a:gd name="connsiteY1" fmla="*/ 0 h 1785668"/>
                <a:gd name="connsiteX2" fmla="*/ 254946 w 888987"/>
                <a:gd name="connsiteY2" fmla="*/ 1785668 h 1785668"/>
                <a:gd name="connsiteX3" fmla="*/ 888987 w 888987"/>
                <a:gd name="connsiteY3" fmla="*/ 1143000 h 1785668"/>
                <a:gd name="connsiteX4" fmla="*/ 884674 w 888987"/>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859" h="1785668">
                  <a:moveTo>
                    <a:pt x="960546" y="707366"/>
                  </a:moveTo>
                  <a:lnTo>
                    <a:pt x="257493" y="0"/>
                  </a:lnTo>
                  <a:cubicBezTo>
                    <a:pt x="-179578" y="974785"/>
                    <a:pt x="4452" y="1354347"/>
                    <a:pt x="330818" y="1785668"/>
                  </a:cubicBezTo>
                  <a:lnTo>
                    <a:pt x="964859" y="1143000"/>
                  </a:lnTo>
                  <a:cubicBezTo>
                    <a:pt x="898723" y="1045234"/>
                    <a:pt x="832587" y="887084"/>
                    <a:pt x="960546" y="707366"/>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23">
              <a:extLst>
                <a:ext uri="{FF2B5EF4-FFF2-40B4-BE49-F238E27FC236}">
                  <a16:creationId xmlns:a16="http://schemas.microsoft.com/office/drawing/2014/main" id="{CE15FB27-72F0-4B86-BC08-A10A3ED6370D}"/>
                </a:ext>
              </a:extLst>
            </p:cNvPr>
            <p:cNvSpPr/>
            <p:nvPr/>
          </p:nvSpPr>
          <p:spPr>
            <a:xfrm flipH="1">
              <a:off x="4012726" y="3750269"/>
              <a:ext cx="1234418" cy="2284542"/>
            </a:xfrm>
            <a:custGeom>
              <a:avLst/>
              <a:gdLst>
                <a:gd name="connsiteX0" fmla="*/ 703053 w 707366"/>
                <a:gd name="connsiteY0" fmla="*/ 707366 h 1785668"/>
                <a:gd name="connsiteX1" fmla="*/ 0 w 707366"/>
                <a:gd name="connsiteY1" fmla="*/ 0 h 1785668"/>
                <a:gd name="connsiteX2" fmla="*/ 73325 w 707366"/>
                <a:gd name="connsiteY2" fmla="*/ 1785668 h 1785668"/>
                <a:gd name="connsiteX3" fmla="*/ 707366 w 707366"/>
                <a:gd name="connsiteY3" fmla="*/ 1143000 h 1785668"/>
                <a:gd name="connsiteX4" fmla="*/ 703053 w 707366"/>
                <a:gd name="connsiteY4" fmla="*/ 707366 h 1785668"/>
                <a:gd name="connsiteX0" fmla="*/ 884674 w 888987"/>
                <a:gd name="connsiteY0" fmla="*/ 707366 h 1785668"/>
                <a:gd name="connsiteX1" fmla="*/ 181621 w 888987"/>
                <a:gd name="connsiteY1" fmla="*/ 0 h 1785668"/>
                <a:gd name="connsiteX2" fmla="*/ 254946 w 888987"/>
                <a:gd name="connsiteY2" fmla="*/ 1785668 h 1785668"/>
                <a:gd name="connsiteX3" fmla="*/ 888987 w 888987"/>
                <a:gd name="connsiteY3" fmla="*/ 1143000 h 1785668"/>
                <a:gd name="connsiteX4" fmla="*/ 884674 w 888987"/>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 name="connsiteX0" fmla="*/ 960546 w 964859"/>
                <a:gd name="connsiteY0" fmla="*/ 707366 h 1785668"/>
                <a:gd name="connsiteX1" fmla="*/ 257493 w 964859"/>
                <a:gd name="connsiteY1" fmla="*/ 0 h 1785668"/>
                <a:gd name="connsiteX2" fmla="*/ 330818 w 964859"/>
                <a:gd name="connsiteY2" fmla="*/ 1785668 h 1785668"/>
                <a:gd name="connsiteX3" fmla="*/ 964859 w 964859"/>
                <a:gd name="connsiteY3" fmla="*/ 1143000 h 1785668"/>
                <a:gd name="connsiteX4" fmla="*/ 960546 w 964859"/>
                <a:gd name="connsiteY4" fmla="*/ 707366 h 1785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859" h="1785668">
                  <a:moveTo>
                    <a:pt x="960546" y="707366"/>
                  </a:moveTo>
                  <a:lnTo>
                    <a:pt x="257493" y="0"/>
                  </a:lnTo>
                  <a:cubicBezTo>
                    <a:pt x="-179578" y="974785"/>
                    <a:pt x="4452" y="1354347"/>
                    <a:pt x="330818" y="1785668"/>
                  </a:cubicBezTo>
                  <a:lnTo>
                    <a:pt x="964859" y="1143000"/>
                  </a:lnTo>
                  <a:cubicBezTo>
                    <a:pt x="898723" y="1045234"/>
                    <a:pt x="832587" y="887084"/>
                    <a:pt x="960546" y="707366"/>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24">
              <a:extLst>
                <a:ext uri="{FF2B5EF4-FFF2-40B4-BE49-F238E27FC236}">
                  <a16:creationId xmlns:a16="http://schemas.microsoft.com/office/drawing/2014/main" id="{2BA049C6-44E9-4D73-BC73-B8CA793F0D99}"/>
                </a:ext>
              </a:extLst>
            </p:cNvPr>
            <p:cNvSpPr/>
            <p:nvPr/>
          </p:nvSpPr>
          <p:spPr>
            <a:xfrm>
              <a:off x="2587441" y="5262261"/>
              <a:ext cx="2179695" cy="1251967"/>
            </a:xfrm>
            <a:custGeom>
              <a:avLst/>
              <a:gdLst>
                <a:gd name="connsiteX0" fmla="*/ 629728 w 1703717"/>
                <a:gd name="connsiteY0" fmla="*/ 0 h 638354"/>
                <a:gd name="connsiteX1" fmla="*/ 1073989 w 1703717"/>
                <a:gd name="connsiteY1" fmla="*/ 4313 h 638354"/>
                <a:gd name="connsiteX2" fmla="*/ 1703717 w 1703717"/>
                <a:gd name="connsiteY2" fmla="*/ 638354 h 638354"/>
                <a:gd name="connsiteX3" fmla="*/ 0 w 1703717"/>
                <a:gd name="connsiteY3" fmla="*/ 625415 h 638354"/>
                <a:gd name="connsiteX4" fmla="*/ 629728 w 1703717"/>
                <a:gd name="connsiteY4" fmla="*/ 0 h 638354"/>
                <a:gd name="connsiteX0" fmla="*/ 629728 w 1703717"/>
                <a:gd name="connsiteY0" fmla="*/ 0 h 836791"/>
                <a:gd name="connsiteX1" fmla="*/ 1073989 w 1703717"/>
                <a:gd name="connsiteY1" fmla="*/ 4313 h 836791"/>
                <a:gd name="connsiteX2" fmla="*/ 1703717 w 1703717"/>
                <a:gd name="connsiteY2" fmla="*/ 638354 h 836791"/>
                <a:gd name="connsiteX3" fmla="*/ 0 w 1703717"/>
                <a:gd name="connsiteY3" fmla="*/ 625415 h 836791"/>
                <a:gd name="connsiteX4" fmla="*/ 629728 w 1703717"/>
                <a:gd name="connsiteY4" fmla="*/ 0 h 836791"/>
                <a:gd name="connsiteX0" fmla="*/ 629728 w 1703717"/>
                <a:gd name="connsiteY0" fmla="*/ 0 h 969949"/>
                <a:gd name="connsiteX1" fmla="*/ 1073989 w 1703717"/>
                <a:gd name="connsiteY1" fmla="*/ 4313 h 969949"/>
                <a:gd name="connsiteX2" fmla="*/ 1703717 w 1703717"/>
                <a:gd name="connsiteY2" fmla="*/ 638354 h 969949"/>
                <a:gd name="connsiteX3" fmla="*/ 0 w 1703717"/>
                <a:gd name="connsiteY3" fmla="*/ 625415 h 969949"/>
                <a:gd name="connsiteX4" fmla="*/ 629728 w 1703717"/>
                <a:gd name="connsiteY4" fmla="*/ 0 h 969949"/>
                <a:gd name="connsiteX0" fmla="*/ 629728 w 1703717"/>
                <a:gd name="connsiteY0" fmla="*/ 0 h 969949"/>
                <a:gd name="connsiteX1" fmla="*/ 1073989 w 1703717"/>
                <a:gd name="connsiteY1" fmla="*/ 4313 h 969949"/>
                <a:gd name="connsiteX2" fmla="*/ 1703717 w 1703717"/>
                <a:gd name="connsiteY2" fmla="*/ 638354 h 969949"/>
                <a:gd name="connsiteX3" fmla="*/ 0 w 1703717"/>
                <a:gd name="connsiteY3" fmla="*/ 625415 h 969949"/>
                <a:gd name="connsiteX4" fmla="*/ 629728 w 1703717"/>
                <a:gd name="connsiteY4" fmla="*/ 0 h 969949"/>
                <a:gd name="connsiteX0" fmla="*/ 629728 w 1703717"/>
                <a:gd name="connsiteY0" fmla="*/ 0 h 969949"/>
                <a:gd name="connsiteX1" fmla="*/ 1073989 w 1703717"/>
                <a:gd name="connsiteY1" fmla="*/ 4313 h 969949"/>
                <a:gd name="connsiteX2" fmla="*/ 1703717 w 1703717"/>
                <a:gd name="connsiteY2" fmla="*/ 638354 h 969949"/>
                <a:gd name="connsiteX3" fmla="*/ 0 w 1703717"/>
                <a:gd name="connsiteY3" fmla="*/ 625415 h 969949"/>
                <a:gd name="connsiteX4" fmla="*/ 629728 w 1703717"/>
                <a:gd name="connsiteY4" fmla="*/ 0 h 969949"/>
                <a:gd name="connsiteX0" fmla="*/ 629728 w 1703717"/>
                <a:gd name="connsiteY0" fmla="*/ 0 h 969949"/>
                <a:gd name="connsiteX1" fmla="*/ 1073989 w 1703717"/>
                <a:gd name="connsiteY1" fmla="*/ 4313 h 969949"/>
                <a:gd name="connsiteX2" fmla="*/ 1703717 w 1703717"/>
                <a:gd name="connsiteY2" fmla="*/ 638354 h 969949"/>
                <a:gd name="connsiteX3" fmla="*/ 0 w 1703717"/>
                <a:gd name="connsiteY3" fmla="*/ 625415 h 969949"/>
                <a:gd name="connsiteX4" fmla="*/ 629728 w 1703717"/>
                <a:gd name="connsiteY4" fmla="*/ 0 h 969949"/>
                <a:gd name="connsiteX0" fmla="*/ 629728 w 1703717"/>
                <a:gd name="connsiteY0" fmla="*/ 8627 h 978576"/>
                <a:gd name="connsiteX1" fmla="*/ 1073989 w 1703717"/>
                <a:gd name="connsiteY1" fmla="*/ 0 h 978576"/>
                <a:gd name="connsiteX2" fmla="*/ 1703717 w 1703717"/>
                <a:gd name="connsiteY2" fmla="*/ 646981 h 978576"/>
                <a:gd name="connsiteX3" fmla="*/ 0 w 1703717"/>
                <a:gd name="connsiteY3" fmla="*/ 634042 h 978576"/>
                <a:gd name="connsiteX4" fmla="*/ 629728 w 1703717"/>
                <a:gd name="connsiteY4" fmla="*/ 8627 h 97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3717" h="978576">
                  <a:moveTo>
                    <a:pt x="629728" y="8627"/>
                  </a:moveTo>
                  <a:cubicBezTo>
                    <a:pt x="743310" y="104955"/>
                    <a:pt x="960407" y="110706"/>
                    <a:pt x="1073989" y="0"/>
                  </a:cubicBezTo>
                  <a:lnTo>
                    <a:pt x="1703717" y="646981"/>
                  </a:lnTo>
                  <a:cubicBezTo>
                    <a:pt x="1299713" y="1078302"/>
                    <a:pt x="416944" y="1104181"/>
                    <a:pt x="0" y="634042"/>
                  </a:cubicBezTo>
                  <a:lnTo>
                    <a:pt x="629728" y="8627"/>
                  </a:ln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a:extLst>
                <a:ext uri="{FF2B5EF4-FFF2-40B4-BE49-F238E27FC236}">
                  <a16:creationId xmlns:a16="http://schemas.microsoft.com/office/drawing/2014/main" id="{92256B0B-059F-4751-BF9D-7DB2E87F337C}"/>
                </a:ext>
              </a:extLst>
            </p:cNvPr>
            <p:cNvSpPr/>
            <p:nvPr/>
          </p:nvSpPr>
          <p:spPr>
            <a:xfrm>
              <a:off x="3084972" y="3273960"/>
              <a:ext cx="1139305" cy="748147"/>
            </a:xfrm>
            <a:prstGeom prst="rect">
              <a:avLst/>
            </a:prstGeom>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01</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sp>
          <p:nvSpPr>
            <p:cNvPr id="19" name="矩形 18">
              <a:extLst>
                <a:ext uri="{FF2B5EF4-FFF2-40B4-BE49-F238E27FC236}">
                  <a16:creationId xmlns:a16="http://schemas.microsoft.com/office/drawing/2014/main" id="{946D1181-0AFE-4A24-88AF-AB58D93F646E}"/>
                </a:ext>
              </a:extLst>
            </p:cNvPr>
            <p:cNvSpPr/>
            <p:nvPr/>
          </p:nvSpPr>
          <p:spPr>
            <a:xfrm>
              <a:off x="4097388" y="4622396"/>
              <a:ext cx="1139305" cy="748147"/>
            </a:xfrm>
            <a:prstGeom prst="rect">
              <a:avLst/>
            </a:prstGeom>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02</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sp>
          <p:nvSpPr>
            <p:cNvPr id="20" name="矩形 19">
              <a:extLst>
                <a:ext uri="{FF2B5EF4-FFF2-40B4-BE49-F238E27FC236}">
                  <a16:creationId xmlns:a16="http://schemas.microsoft.com/office/drawing/2014/main" id="{ADB54801-BB5E-4F4E-8116-724F5624B930}"/>
                </a:ext>
              </a:extLst>
            </p:cNvPr>
            <p:cNvSpPr/>
            <p:nvPr/>
          </p:nvSpPr>
          <p:spPr>
            <a:xfrm>
              <a:off x="2064557" y="4518466"/>
              <a:ext cx="1139305" cy="748147"/>
            </a:xfrm>
            <a:prstGeom prst="rect">
              <a:avLst/>
            </a:prstGeom>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04</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sp>
          <p:nvSpPr>
            <p:cNvPr id="21" name="矩形 20">
              <a:extLst>
                <a:ext uri="{FF2B5EF4-FFF2-40B4-BE49-F238E27FC236}">
                  <a16:creationId xmlns:a16="http://schemas.microsoft.com/office/drawing/2014/main" id="{0A176541-EC59-4ECD-B847-740FCD848B46}"/>
                </a:ext>
              </a:extLst>
            </p:cNvPr>
            <p:cNvSpPr/>
            <p:nvPr/>
          </p:nvSpPr>
          <p:spPr>
            <a:xfrm>
              <a:off x="3108428" y="5618799"/>
              <a:ext cx="1139304" cy="739088"/>
            </a:xfrm>
            <a:prstGeom prst="rect">
              <a:avLst/>
            </a:prstGeom>
          </p:spPr>
          <p:txBody>
            <a:bodyPr wrap="square">
              <a:spAutoFit/>
            </a:bodyPr>
            <a:lstStyle/>
            <a:p>
              <a:pPr algn="ctr"/>
              <a:r>
                <a:rPr lang="en-US" altLang="zh-CN" sz="3200" dirty="0">
                  <a:solidFill>
                    <a:schemeClr val="bg1"/>
                  </a:solidFill>
                  <a:latin typeface="Haettenschweiler" panose="020B0706040902060204" pitchFamily="34" charset="0"/>
                  <a:ea typeface="微软雅黑" panose="020B0503020204020204" pitchFamily="34" charset="-122"/>
                </a:rPr>
                <a:t>03</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spTree>
    <p:extLst>
      <p:ext uri="{BB962C8B-B14F-4D97-AF65-F5344CB8AC3E}">
        <p14:creationId xmlns:p14="http://schemas.microsoft.com/office/powerpoint/2010/main" val="19151419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活动执行保障</a:t>
              </a:r>
              <a:endPar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Straight Connector 54">
            <a:extLst>
              <a:ext uri="{FF2B5EF4-FFF2-40B4-BE49-F238E27FC236}">
                <a16:creationId xmlns:a16="http://schemas.microsoft.com/office/drawing/2014/main" id="{C73D5EAA-5FF8-4B40-9C72-7A1235E2FEB9}"/>
              </a:ext>
            </a:extLst>
          </p:cNvPr>
          <p:cNvCxnSpPr>
            <a:cxnSpLocks/>
          </p:cNvCxnSpPr>
          <p:nvPr/>
        </p:nvCxnSpPr>
        <p:spPr>
          <a:xfrm>
            <a:off x="5798561" y="2274122"/>
            <a:ext cx="0" cy="342688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id="{9CD49AFE-B202-4461-BFA5-23EBEEA99BF8}"/>
              </a:ext>
            </a:extLst>
          </p:cNvPr>
          <p:cNvGrpSpPr/>
          <p:nvPr/>
        </p:nvGrpSpPr>
        <p:grpSpPr>
          <a:xfrm>
            <a:off x="1331181" y="2261796"/>
            <a:ext cx="3880297" cy="3478128"/>
            <a:chOff x="3268663" y="1400448"/>
            <a:chExt cx="2527300" cy="2265362"/>
          </a:xfrm>
        </p:grpSpPr>
        <p:grpSp>
          <p:nvGrpSpPr>
            <p:cNvPr id="10" name="组合 9">
              <a:extLst>
                <a:ext uri="{FF2B5EF4-FFF2-40B4-BE49-F238E27FC236}">
                  <a16:creationId xmlns:a16="http://schemas.microsoft.com/office/drawing/2014/main" id="{E83D9F8F-658B-43CA-8D46-6AABC0150B4F}"/>
                </a:ext>
              </a:extLst>
            </p:cNvPr>
            <p:cNvGrpSpPr/>
            <p:nvPr/>
          </p:nvGrpSpPr>
          <p:grpSpPr>
            <a:xfrm>
              <a:off x="3268663" y="1400448"/>
              <a:ext cx="2527300" cy="2265362"/>
              <a:chOff x="3268663" y="1400448"/>
              <a:chExt cx="2527300" cy="2265362"/>
            </a:xfrm>
            <a:solidFill>
              <a:srgbClr val="EEECE1">
                <a:lumMod val="50000"/>
              </a:srgbClr>
            </a:solidFill>
          </p:grpSpPr>
          <p:sp>
            <p:nvSpPr>
              <p:cNvPr id="14" name="Isosceles Triangle 1">
                <a:extLst>
                  <a:ext uri="{FF2B5EF4-FFF2-40B4-BE49-F238E27FC236}">
                    <a16:creationId xmlns:a16="http://schemas.microsoft.com/office/drawing/2014/main" id="{3A5ECF05-97BA-483F-BA43-C65CBDA9C313}"/>
                  </a:ext>
                </a:extLst>
              </p:cNvPr>
              <p:cNvSpPr/>
              <p:nvPr/>
            </p:nvSpPr>
            <p:spPr>
              <a:xfrm>
                <a:off x="3995738" y="2121173"/>
                <a:ext cx="1152525" cy="992187"/>
              </a:xfrm>
              <a:prstGeom prst="triangle">
                <a:avLst/>
              </a:prstGeom>
              <a:noFill/>
              <a:ln w="25400" cap="flat" cmpd="sng" algn="ctr">
                <a:solidFill>
                  <a:srgbClr val="EC9262"/>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Arial" pitchFamily="34" charset="0"/>
                </a:endParaRPr>
              </a:p>
            </p:txBody>
          </p:sp>
          <p:sp>
            <p:nvSpPr>
              <p:cNvPr id="15" name="Oval 2">
                <a:extLst>
                  <a:ext uri="{FF2B5EF4-FFF2-40B4-BE49-F238E27FC236}">
                    <a16:creationId xmlns:a16="http://schemas.microsoft.com/office/drawing/2014/main" id="{A1B054AF-C711-4DB5-954F-EE7EDC1681E8}"/>
                  </a:ext>
                </a:extLst>
              </p:cNvPr>
              <p:cNvSpPr/>
              <p:nvPr/>
            </p:nvSpPr>
            <p:spPr>
              <a:xfrm>
                <a:off x="4067175" y="1400448"/>
                <a:ext cx="1009650" cy="1008062"/>
              </a:xfrm>
              <a:prstGeom prst="ellipse">
                <a:avLst/>
              </a:prstGeom>
              <a:solidFill>
                <a:srgbClr val="EC9262"/>
              </a:solidFill>
              <a:ln w="381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dirty="0">
                  <a:ln>
                    <a:noFill/>
                  </a:ln>
                  <a:solidFill>
                    <a:schemeClr val="bg1">
                      <a:lumMod val="65000"/>
                    </a:schemeClr>
                  </a:solidFill>
                  <a:effectLst/>
                  <a:uLnTx/>
                  <a:uFillTx/>
                  <a:latin typeface="Calibri"/>
                  <a:ea typeface="宋体" panose="02010600030101010101" pitchFamily="2" charset="-122"/>
                  <a:cs typeface="Arial" pitchFamily="34" charset="0"/>
                </a:endParaRPr>
              </a:p>
            </p:txBody>
          </p:sp>
          <p:sp>
            <p:nvSpPr>
              <p:cNvPr id="16" name="Oval 29">
                <a:extLst>
                  <a:ext uri="{FF2B5EF4-FFF2-40B4-BE49-F238E27FC236}">
                    <a16:creationId xmlns:a16="http://schemas.microsoft.com/office/drawing/2014/main" id="{12DDB986-B5DF-4285-83E5-A9386CC318F8}"/>
                  </a:ext>
                </a:extLst>
              </p:cNvPr>
              <p:cNvSpPr/>
              <p:nvPr/>
            </p:nvSpPr>
            <p:spPr>
              <a:xfrm>
                <a:off x="4787900" y="2657748"/>
                <a:ext cx="1008063" cy="1008062"/>
              </a:xfrm>
              <a:prstGeom prst="ellipse">
                <a:avLst/>
              </a:prstGeom>
              <a:solidFill>
                <a:srgbClr val="EC9262"/>
              </a:solidFill>
              <a:ln w="381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Arial" pitchFamily="34" charset="0"/>
                </a:endParaRPr>
              </a:p>
            </p:txBody>
          </p:sp>
          <p:sp>
            <p:nvSpPr>
              <p:cNvPr id="17" name="Oval 31">
                <a:extLst>
                  <a:ext uri="{FF2B5EF4-FFF2-40B4-BE49-F238E27FC236}">
                    <a16:creationId xmlns:a16="http://schemas.microsoft.com/office/drawing/2014/main" id="{7264305B-07E3-49F9-8E57-3E99B423B4FC}"/>
                  </a:ext>
                </a:extLst>
              </p:cNvPr>
              <p:cNvSpPr/>
              <p:nvPr/>
            </p:nvSpPr>
            <p:spPr>
              <a:xfrm>
                <a:off x="3268663" y="2657748"/>
                <a:ext cx="1008062" cy="1008062"/>
              </a:xfrm>
              <a:prstGeom prst="ellipse">
                <a:avLst/>
              </a:prstGeom>
              <a:solidFill>
                <a:srgbClr val="EC9262"/>
              </a:solidFill>
              <a:ln w="381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Arial" pitchFamily="34" charset="0"/>
                </a:endParaRPr>
              </a:p>
            </p:txBody>
          </p:sp>
        </p:grpSp>
        <p:sp>
          <p:nvSpPr>
            <p:cNvPr id="11" name="矩形 10">
              <a:extLst>
                <a:ext uri="{FF2B5EF4-FFF2-40B4-BE49-F238E27FC236}">
                  <a16:creationId xmlns:a16="http://schemas.microsoft.com/office/drawing/2014/main" id="{7D7224AA-3A26-4522-8D04-DB0751D781FA}"/>
                </a:ext>
              </a:extLst>
            </p:cNvPr>
            <p:cNvSpPr/>
            <p:nvPr/>
          </p:nvSpPr>
          <p:spPr>
            <a:xfrm>
              <a:off x="4248834" y="1751841"/>
              <a:ext cx="588015" cy="340782"/>
            </a:xfrm>
            <a:prstGeom prst="rect">
              <a:avLst/>
            </a:prstGeom>
          </p:spPr>
          <p:txBody>
            <a:bodyPr wrap="none">
              <a:spAutoFit/>
            </a:bodyPr>
            <a:lstStyle/>
            <a:p>
              <a:r>
                <a:rPr lang="zh-CN" altLang="en-US" sz="2800" dirty="0">
                  <a:solidFill>
                    <a:schemeClr val="bg1"/>
                  </a:solidFill>
                  <a:latin typeface="方正兰亭中黑_GBK" pitchFamily="2" charset="-122"/>
                  <a:ea typeface="方正兰亭中黑_GBK" pitchFamily="2" charset="-122"/>
                </a:rPr>
                <a:t>标题</a:t>
              </a:r>
            </a:p>
          </p:txBody>
        </p:sp>
        <p:sp>
          <p:nvSpPr>
            <p:cNvPr id="12" name="矩形 11">
              <a:extLst>
                <a:ext uri="{FF2B5EF4-FFF2-40B4-BE49-F238E27FC236}">
                  <a16:creationId xmlns:a16="http://schemas.microsoft.com/office/drawing/2014/main" id="{7E296F58-A5AC-41B6-9D98-62F241D754E8}"/>
                </a:ext>
              </a:extLst>
            </p:cNvPr>
            <p:cNvSpPr/>
            <p:nvPr/>
          </p:nvSpPr>
          <p:spPr>
            <a:xfrm>
              <a:off x="3449528" y="2977113"/>
              <a:ext cx="588015" cy="340782"/>
            </a:xfrm>
            <a:prstGeom prst="rect">
              <a:avLst/>
            </a:prstGeom>
          </p:spPr>
          <p:txBody>
            <a:bodyPr wrap="none">
              <a:spAutoFit/>
            </a:bodyPr>
            <a:lstStyle/>
            <a:p>
              <a:r>
                <a:rPr lang="zh-CN" altLang="en-US" sz="2800" dirty="0">
                  <a:solidFill>
                    <a:schemeClr val="bg1"/>
                  </a:solidFill>
                  <a:latin typeface="方正兰亭中黑_GBK" pitchFamily="2" charset="-122"/>
                  <a:ea typeface="方正兰亭中黑_GBK" pitchFamily="2" charset="-122"/>
                </a:rPr>
                <a:t>标题</a:t>
              </a:r>
            </a:p>
          </p:txBody>
        </p:sp>
        <p:sp>
          <p:nvSpPr>
            <p:cNvPr id="13" name="矩形 12">
              <a:extLst>
                <a:ext uri="{FF2B5EF4-FFF2-40B4-BE49-F238E27FC236}">
                  <a16:creationId xmlns:a16="http://schemas.microsoft.com/office/drawing/2014/main" id="{825C2AB6-9806-494C-85CB-8E6743B2FA1D}"/>
                </a:ext>
              </a:extLst>
            </p:cNvPr>
            <p:cNvSpPr/>
            <p:nvPr/>
          </p:nvSpPr>
          <p:spPr>
            <a:xfrm>
              <a:off x="5058867" y="3058818"/>
              <a:ext cx="588015" cy="340782"/>
            </a:xfrm>
            <a:prstGeom prst="rect">
              <a:avLst/>
            </a:prstGeom>
          </p:spPr>
          <p:txBody>
            <a:bodyPr wrap="none">
              <a:spAutoFit/>
            </a:bodyPr>
            <a:lstStyle/>
            <a:p>
              <a:r>
                <a:rPr lang="zh-CN" altLang="en-US" sz="2800" dirty="0">
                  <a:solidFill>
                    <a:schemeClr val="bg1"/>
                  </a:solidFill>
                  <a:latin typeface="方正兰亭中黑_GBK" pitchFamily="2" charset="-122"/>
                  <a:ea typeface="方正兰亭中黑_GBK" pitchFamily="2" charset="-122"/>
                </a:rPr>
                <a:t>标题</a:t>
              </a:r>
            </a:p>
          </p:txBody>
        </p:sp>
      </p:grpSp>
      <p:sp>
        <p:nvSpPr>
          <p:cNvPr id="18" name="椭圆 17">
            <a:extLst>
              <a:ext uri="{FF2B5EF4-FFF2-40B4-BE49-F238E27FC236}">
                <a16:creationId xmlns:a16="http://schemas.microsoft.com/office/drawing/2014/main" id="{DABA6DDE-4D95-4DF7-9FB2-1F8E5496A092}"/>
              </a:ext>
            </a:extLst>
          </p:cNvPr>
          <p:cNvSpPr/>
          <p:nvPr/>
        </p:nvSpPr>
        <p:spPr>
          <a:xfrm>
            <a:off x="6315032" y="2446295"/>
            <a:ext cx="576622" cy="576785"/>
          </a:xfrm>
          <a:prstGeom prst="ellipse">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19" name="直接连接符 18">
            <a:extLst>
              <a:ext uri="{FF2B5EF4-FFF2-40B4-BE49-F238E27FC236}">
                <a16:creationId xmlns:a16="http://schemas.microsoft.com/office/drawing/2014/main" id="{08AC38D1-C97A-4F74-9F96-B111A9038BA5}"/>
              </a:ext>
            </a:extLst>
          </p:cNvPr>
          <p:cNvCxnSpPr/>
          <p:nvPr/>
        </p:nvCxnSpPr>
        <p:spPr>
          <a:xfrm>
            <a:off x="6879470" y="2713027"/>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0" name="标题 11">
            <a:extLst>
              <a:ext uri="{FF2B5EF4-FFF2-40B4-BE49-F238E27FC236}">
                <a16:creationId xmlns:a16="http://schemas.microsoft.com/office/drawing/2014/main" id="{8B04A3CF-B220-41A6-B772-DA92F94880A9}"/>
              </a:ext>
            </a:extLst>
          </p:cNvPr>
          <p:cNvSpPr txBox="1">
            <a:spLocks/>
          </p:cNvSpPr>
          <p:nvPr/>
        </p:nvSpPr>
        <p:spPr>
          <a:xfrm>
            <a:off x="7909011" y="2492439"/>
            <a:ext cx="33740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椭圆 20">
            <a:extLst>
              <a:ext uri="{FF2B5EF4-FFF2-40B4-BE49-F238E27FC236}">
                <a16:creationId xmlns:a16="http://schemas.microsoft.com/office/drawing/2014/main" id="{04532C01-D4BD-4257-9B47-FD17611B9763}"/>
              </a:ext>
            </a:extLst>
          </p:cNvPr>
          <p:cNvSpPr/>
          <p:nvPr/>
        </p:nvSpPr>
        <p:spPr>
          <a:xfrm>
            <a:off x="6315033" y="3670347"/>
            <a:ext cx="576622" cy="576785"/>
          </a:xfrm>
          <a:prstGeom prst="ellipse">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22" name="直接连接符 21">
            <a:extLst>
              <a:ext uri="{FF2B5EF4-FFF2-40B4-BE49-F238E27FC236}">
                <a16:creationId xmlns:a16="http://schemas.microsoft.com/office/drawing/2014/main" id="{4ACFF9C2-36E0-40E9-A107-3E895C759373}"/>
              </a:ext>
            </a:extLst>
          </p:cNvPr>
          <p:cNvCxnSpPr/>
          <p:nvPr/>
        </p:nvCxnSpPr>
        <p:spPr>
          <a:xfrm>
            <a:off x="6879471" y="393707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标题 11">
            <a:extLst>
              <a:ext uri="{FF2B5EF4-FFF2-40B4-BE49-F238E27FC236}">
                <a16:creationId xmlns:a16="http://schemas.microsoft.com/office/drawing/2014/main" id="{3F207BC9-8A9D-440E-B2B8-F459E250EFEA}"/>
              </a:ext>
            </a:extLst>
          </p:cNvPr>
          <p:cNvSpPr txBox="1">
            <a:spLocks/>
          </p:cNvSpPr>
          <p:nvPr/>
        </p:nvSpPr>
        <p:spPr>
          <a:xfrm>
            <a:off x="7909012" y="3716491"/>
            <a:ext cx="33740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椭圆 23">
            <a:extLst>
              <a:ext uri="{FF2B5EF4-FFF2-40B4-BE49-F238E27FC236}">
                <a16:creationId xmlns:a16="http://schemas.microsoft.com/office/drawing/2014/main" id="{F822B882-D8EC-4B5C-B141-A184BD9B6D3F}"/>
              </a:ext>
            </a:extLst>
          </p:cNvPr>
          <p:cNvSpPr/>
          <p:nvPr/>
        </p:nvSpPr>
        <p:spPr>
          <a:xfrm>
            <a:off x="6315033" y="4966645"/>
            <a:ext cx="576622" cy="576785"/>
          </a:xfrm>
          <a:prstGeom prst="ellipse">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25" name="直接连接符 24">
            <a:extLst>
              <a:ext uri="{FF2B5EF4-FFF2-40B4-BE49-F238E27FC236}">
                <a16:creationId xmlns:a16="http://schemas.microsoft.com/office/drawing/2014/main" id="{6B82EDC4-A24D-4E64-AE06-6CA3B6AEE093}"/>
              </a:ext>
            </a:extLst>
          </p:cNvPr>
          <p:cNvCxnSpPr/>
          <p:nvPr/>
        </p:nvCxnSpPr>
        <p:spPr>
          <a:xfrm>
            <a:off x="6879471" y="5233377"/>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6" name="标题 11">
            <a:extLst>
              <a:ext uri="{FF2B5EF4-FFF2-40B4-BE49-F238E27FC236}">
                <a16:creationId xmlns:a16="http://schemas.microsoft.com/office/drawing/2014/main" id="{DF340C81-4CD6-4F71-9DE8-08D8D206CFFB}"/>
              </a:ext>
            </a:extLst>
          </p:cNvPr>
          <p:cNvSpPr txBox="1">
            <a:spLocks/>
          </p:cNvSpPr>
          <p:nvPr/>
        </p:nvSpPr>
        <p:spPr>
          <a:xfrm>
            <a:off x="7909012" y="5012789"/>
            <a:ext cx="33740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7697109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250" fill="hold"/>
                                        <p:tgtEl>
                                          <p:spTgt spid="9"/>
                                        </p:tgtEl>
                                        <p:attrNameLst>
                                          <p:attrName>ppt_x</p:attrName>
                                        </p:attrNameLst>
                                      </p:cBhvr>
                                      <p:tavLst>
                                        <p:tav tm="0">
                                          <p:val>
                                            <p:strVal val="#ppt_x"/>
                                          </p:val>
                                        </p:tav>
                                        <p:tav tm="100000">
                                          <p:val>
                                            <p:strVal val="#ppt_x"/>
                                          </p:val>
                                        </p:tav>
                                      </p:tavLst>
                                    </p:anim>
                                    <p:anim calcmode="lin" valueType="num">
                                      <p:cBhvr additive="base">
                                        <p:cTn id="17" dur="1250" fill="hold"/>
                                        <p:tgtEl>
                                          <p:spTgt spid="9"/>
                                        </p:tgtEl>
                                        <p:attrNameLst>
                                          <p:attrName>ppt_y</p:attrName>
                                        </p:attrNameLst>
                                      </p:cBhvr>
                                      <p:tavLst>
                                        <p:tav tm="0">
                                          <p:val>
                                            <p:strVal val="0-#ppt_h/2"/>
                                          </p:val>
                                        </p:tav>
                                        <p:tav tm="100000">
                                          <p:val>
                                            <p:strVal val="#ppt_y"/>
                                          </p:val>
                                        </p:tav>
                                      </p:tavLst>
                                    </p:anim>
                                  </p:childTnLst>
                                </p:cTn>
                              </p:par>
                            </p:childTnLst>
                          </p:cTn>
                        </p:par>
                        <p:par>
                          <p:cTn id="18" fill="hold">
                            <p:stCondLst>
                              <p:cond delay="22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250"/>
                                        <p:tgtEl>
                                          <p:spTgt spid="18"/>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250"/>
                                        <p:tgtEl>
                                          <p:spTgt spid="19"/>
                                        </p:tgtEl>
                                      </p:cBhvr>
                                    </p:animEffect>
                                  </p:childTnLst>
                                </p:cTn>
                              </p:par>
                            </p:childTnLst>
                          </p:cTn>
                        </p:par>
                        <p:par>
                          <p:cTn id="26" fill="hold">
                            <p:stCondLst>
                              <p:cond delay="275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250" fill="hold"/>
                                        <p:tgtEl>
                                          <p:spTgt spid="20"/>
                                        </p:tgtEl>
                                        <p:attrNameLst>
                                          <p:attrName>ppt_w</p:attrName>
                                        </p:attrNameLst>
                                      </p:cBhvr>
                                      <p:tavLst>
                                        <p:tav tm="0">
                                          <p:val>
                                            <p:fltVal val="0"/>
                                          </p:val>
                                        </p:tav>
                                        <p:tav tm="100000">
                                          <p:val>
                                            <p:strVal val="#ppt_w"/>
                                          </p:val>
                                        </p:tav>
                                      </p:tavLst>
                                    </p:anim>
                                    <p:anim calcmode="lin" valueType="num">
                                      <p:cBhvr>
                                        <p:cTn id="30" dur="250" fill="hold"/>
                                        <p:tgtEl>
                                          <p:spTgt spid="20"/>
                                        </p:tgtEl>
                                        <p:attrNameLst>
                                          <p:attrName>ppt_h</p:attrName>
                                        </p:attrNameLst>
                                      </p:cBhvr>
                                      <p:tavLst>
                                        <p:tav tm="0">
                                          <p:val>
                                            <p:fltVal val="0"/>
                                          </p:val>
                                        </p:tav>
                                        <p:tav tm="100000">
                                          <p:val>
                                            <p:strVal val="#ppt_h"/>
                                          </p:val>
                                        </p:tav>
                                      </p:tavLst>
                                    </p:anim>
                                    <p:animEffect transition="in" filter="fade">
                                      <p:cBhvr>
                                        <p:cTn id="31" dur="250"/>
                                        <p:tgtEl>
                                          <p:spTgt spid="20"/>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250"/>
                                        <p:tgtEl>
                                          <p:spTgt spid="21"/>
                                        </p:tgtEl>
                                      </p:cBhvr>
                                    </p:animEffect>
                                  </p:childTnLst>
                                </p:cTn>
                              </p:par>
                            </p:childTnLst>
                          </p:cTn>
                        </p:par>
                        <p:par>
                          <p:cTn id="36" fill="hold">
                            <p:stCondLst>
                              <p:cond delay="3250"/>
                            </p:stCondLst>
                            <p:childTnLst>
                              <p:par>
                                <p:cTn id="37" presetID="22" presetClass="entr" presetSubtype="8"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250"/>
                                        <p:tgtEl>
                                          <p:spTgt spid="22"/>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250" fill="hold"/>
                                        <p:tgtEl>
                                          <p:spTgt spid="23"/>
                                        </p:tgtEl>
                                        <p:attrNameLst>
                                          <p:attrName>ppt_w</p:attrName>
                                        </p:attrNameLst>
                                      </p:cBhvr>
                                      <p:tavLst>
                                        <p:tav tm="0">
                                          <p:val>
                                            <p:fltVal val="0"/>
                                          </p:val>
                                        </p:tav>
                                        <p:tav tm="100000">
                                          <p:val>
                                            <p:strVal val="#ppt_w"/>
                                          </p:val>
                                        </p:tav>
                                      </p:tavLst>
                                    </p:anim>
                                    <p:anim calcmode="lin" valueType="num">
                                      <p:cBhvr>
                                        <p:cTn id="44" dur="250" fill="hold"/>
                                        <p:tgtEl>
                                          <p:spTgt spid="23"/>
                                        </p:tgtEl>
                                        <p:attrNameLst>
                                          <p:attrName>ppt_h</p:attrName>
                                        </p:attrNameLst>
                                      </p:cBhvr>
                                      <p:tavLst>
                                        <p:tav tm="0">
                                          <p:val>
                                            <p:fltVal val="0"/>
                                          </p:val>
                                        </p:tav>
                                        <p:tav tm="100000">
                                          <p:val>
                                            <p:strVal val="#ppt_h"/>
                                          </p:val>
                                        </p:tav>
                                      </p:tavLst>
                                    </p:anim>
                                    <p:animEffect transition="in" filter="fade">
                                      <p:cBhvr>
                                        <p:cTn id="45" dur="250"/>
                                        <p:tgtEl>
                                          <p:spTgt spid="23"/>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50"/>
                                        <p:tgtEl>
                                          <p:spTgt spid="24"/>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250"/>
                                        <p:tgtEl>
                                          <p:spTgt spid="25"/>
                                        </p:tgtEl>
                                      </p:cBhvr>
                                    </p:animEffect>
                                  </p:childTnLst>
                                </p:cTn>
                              </p:par>
                            </p:childTnLst>
                          </p:cTn>
                        </p:par>
                        <p:par>
                          <p:cTn id="54" fill="hold">
                            <p:stCondLst>
                              <p:cond delay="4250"/>
                            </p:stCondLst>
                            <p:childTnLst>
                              <p:par>
                                <p:cTn id="55" presetID="53" presetClass="entr" presetSubtype="16"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250" fill="hold"/>
                                        <p:tgtEl>
                                          <p:spTgt spid="26"/>
                                        </p:tgtEl>
                                        <p:attrNameLst>
                                          <p:attrName>ppt_w</p:attrName>
                                        </p:attrNameLst>
                                      </p:cBhvr>
                                      <p:tavLst>
                                        <p:tav tm="0">
                                          <p:val>
                                            <p:fltVal val="0"/>
                                          </p:val>
                                        </p:tav>
                                        <p:tav tm="100000">
                                          <p:val>
                                            <p:strVal val="#ppt_w"/>
                                          </p:val>
                                        </p:tav>
                                      </p:tavLst>
                                    </p:anim>
                                    <p:anim calcmode="lin" valueType="num">
                                      <p:cBhvr>
                                        <p:cTn id="58" dur="250" fill="hold"/>
                                        <p:tgtEl>
                                          <p:spTgt spid="26"/>
                                        </p:tgtEl>
                                        <p:attrNameLst>
                                          <p:attrName>ppt_h</p:attrName>
                                        </p:attrNameLst>
                                      </p:cBhvr>
                                      <p:tavLst>
                                        <p:tav tm="0">
                                          <p:val>
                                            <p:fltVal val="0"/>
                                          </p:val>
                                        </p:tav>
                                        <p:tav tm="100000">
                                          <p:val>
                                            <p:strVal val="#ppt_h"/>
                                          </p:val>
                                        </p:tav>
                                      </p:tavLst>
                                    </p:anim>
                                    <p:animEffect transition="in" filter="fade">
                                      <p:cBhvr>
                                        <p:cTn id="59"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P spid="21" grpId="0" animBg="1"/>
      <p:bldP spid="23" grpId="0"/>
      <p:bldP spid="24" grpId="0" animBg="1"/>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活动执行保障</a:t>
              </a:r>
              <a:endPar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33">
            <a:extLst>
              <a:ext uri="{FF2B5EF4-FFF2-40B4-BE49-F238E27FC236}">
                <a16:creationId xmlns:a16="http://schemas.microsoft.com/office/drawing/2014/main" id="{6C37F2A3-35FA-4CF2-B2CD-B75FD68AF053}"/>
              </a:ext>
            </a:extLst>
          </p:cNvPr>
          <p:cNvSpPr/>
          <p:nvPr/>
        </p:nvSpPr>
        <p:spPr>
          <a:xfrm>
            <a:off x="6923887" y="2297563"/>
            <a:ext cx="1210570" cy="400101"/>
          </a:xfrm>
          <a:prstGeom prst="rect">
            <a:avLst/>
          </a:prstGeom>
          <a:noFill/>
          <a:ln w="9525">
            <a:noFill/>
            <a:miter/>
          </a:ln>
        </p:spPr>
        <p:txBody>
          <a:bodyPr wrap="none" lIns="91431" tIns="45716" rIns="91431" bIns="45716">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0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9" name="矩形 47">
            <a:extLst>
              <a:ext uri="{FF2B5EF4-FFF2-40B4-BE49-F238E27FC236}">
                <a16:creationId xmlns:a16="http://schemas.microsoft.com/office/drawing/2014/main" id="{7D0AA1AC-B1BD-4FA2-B45C-422EF7B05766}"/>
              </a:ext>
            </a:extLst>
          </p:cNvPr>
          <p:cNvSpPr/>
          <p:nvPr/>
        </p:nvSpPr>
        <p:spPr>
          <a:xfrm>
            <a:off x="6923888" y="2781751"/>
            <a:ext cx="1897176" cy="461657"/>
          </a:xfrm>
          <a:prstGeom prst="rect">
            <a:avLst/>
          </a:prstGeom>
          <a:noFill/>
          <a:ln w="9525">
            <a:noFill/>
            <a:miter/>
          </a:ln>
        </p:spPr>
        <p:txBody>
          <a:bodyPr wrap="square" lIns="91431" tIns="45716" rIns="91431" bIns="45716">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矩形 35">
            <a:extLst>
              <a:ext uri="{FF2B5EF4-FFF2-40B4-BE49-F238E27FC236}">
                <a16:creationId xmlns:a16="http://schemas.microsoft.com/office/drawing/2014/main" id="{66FD127E-35B2-4EE7-99CF-4FF49BFE1B32}"/>
              </a:ext>
            </a:extLst>
          </p:cNvPr>
          <p:cNvSpPr/>
          <p:nvPr/>
        </p:nvSpPr>
        <p:spPr>
          <a:xfrm>
            <a:off x="9177054" y="2297563"/>
            <a:ext cx="1210570" cy="400101"/>
          </a:xfrm>
          <a:prstGeom prst="rect">
            <a:avLst/>
          </a:prstGeom>
          <a:noFill/>
          <a:ln w="9525">
            <a:noFill/>
            <a:miter/>
          </a:ln>
        </p:spPr>
        <p:txBody>
          <a:bodyPr wrap="none" lIns="91431" tIns="45716" rIns="91431" bIns="45716">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0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1" name="矩形 47">
            <a:extLst>
              <a:ext uri="{FF2B5EF4-FFF2-40B4-BE49-F238E27FC236}">
                <a16:creationId xmlns:a16="http://schemas.microsoft.com/office/drawing/2014/main" id="{49151772-9249-4AFB-AA92-5350660BFDA2}"/>
              </a:ext>
            </a:extLst>
          </p:cNvPr>
          <p:cNvSpPr/>
          <p:nvPr/>
        </p:nvSpPr>
        <p:spPr>
          <a:xfrm>
            <a:off x="9177054" y="2781751"/>
            <a:ext cx="1884711" cy="461657"/>
          </a:xfrm>
          <a:prstGeom prst="rect">
            <a:avLst/>
          </a:prstGeom>
          <a:noFill/>
          <a:ln w="9525">
            <a:noFill/>
            <a:miter/>
          </a:ln>
        </p:spPr>
        <p:txBody>
          <a:bodyPr wrap="square" lIns="91431" tIns="45716" rIns="91431" bIns="45716">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2" name="矩形 37">
            <a:extLst>
              <a:ext uri="{FF2B5EF4-FFF2-40B4-BE49-F238E27FC236}">
                <a16:creationId xmlns:a16="http://schemas.microsoft.com/office/drawing/2014/main" id="{D5E5D3C5-F54B-49F2-A8BA-AE5251B5D385}"/>
              </a:ext>
            </a:extLst>
          </p:cNvPr>
          <p:cNvSpPr/>
          <p:nvPr/>
        </p:nvSpPr>
        <p:spPr>
          <a:xfrm>
            <a:off x="6923887" y="4356551"/>
            <a:ext cx="1210570" cy="400101"/>
          </a:xfrm>
          <a:prstGeom prst="rect">
            <a:avLst/>
          </a:prstGeom>
          <a:noFill/>
          <a:ln w="9525">
            <a:noFill/>
            <a:miter/>
          </a:ln>
        </p:spPr>
        <p:txBody>
          <a:bodyPr wrap="none" lIns="91431" tIns="45716" rIns="91431" bIns="45716">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0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3" name="矩形 47">
            <a:extLst>
              <a:ext uri="{FF2B5EF4-FFF2-40B4-BE49-F238E27FC236}">
                <a16:creationId xmlns:a16="http://schemas.microsoft.com/office/drawing/2014/main" id="{2474F1AA-47C3-4EEF-B9F1-B8E800FCFEBA}"/>
              </a:ext>
            </a:extLst>
          </p:cNvPr>
          <p:cNvSpPr/>
          <p:nvPr/>
        </p:nvSpPr>
        <p:spPr>
          <a:xfrm>
            <a:off x="6923888" y="4840738"/>
            <a:ext cx="1897176" cy="461657"/>
          </a:xfrm>
          <a:prstGeom prst="rect">
            <a:avLst/>
          </a:prstGeom>
          <a:noFill/>
          <a:ln w="9525">
            <a:noFill/>
            <a:miter/>
          </a:ln>
        </p:spPr>
        <p:txBody>
          <a:bodyPr wrap="square" lIns="91431" tIns="45716" rIns="91431" bIns="45716">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矩形 39">
            <a:extLst>
              <a:ext uri="{FF2B5EF4-FFF2-40B4-BE49-F238E27FC236}">
                <a16:creationId xmlns:a16="http://schemas.microsoft.com/office/drawing/2014/main" id="{D7A2100A-FA77-488B-A01F-8736B90EF3F0}"/>
              </a:ext>
            </a:extLst>
          </p:cNvPr>
          <p:cNvSpPr/>
          <p:nvPr/>
        </p:nvSpPr>
        <p:spPr>
          <a:xfrm>
            <a:off x="9177054" y="4356551"/>
            <a:ext cx="1210570" cy="400101"/>
          </a:xfrm>
          <a:prstGeom prst="rect">
            <a:avLst/>
          </a:prstGeom>
          <a:noFill/>
          <a:ln w="9525">
            <a:noFill/>
            <a:miter/>
          </a:ln>
        </p:spPr>
        <p:txBody>
          <a:bodyPr wrap="none" lIns="91431" tIns="45716" rIns="91431" bIns="45716">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0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5" name="矩形 47">
            <a:extLst>
              <a:ext uri="{FF2B5EF4-FFF2-40B4-BE49-F238E27FC236}">
                <a16:creationId xmlns:a16="http://schemas.microsoft.com/office/drawing/2014/main" id="{3EB1F9C5-8641-4EFF-BF72-F2A0DBA9AD21}"/>
              </a:ext>
            </a:extLst>
          </p:cNvPr>
          <p:cNvSpPr/>
          <p:nvPr/>
        </p:nvSpPr>
        <p:spPr>
          <a:xfrm>
            <a:off x="9177054" y="4840738"/>
            <a:ext cx="1884711" cy="461657"/>
          </a:xfrm>
          <a:prstGeom prst="rect">
            <a:avLst/>
          </a:prstGeom>
          <a:noFill/>
          <a:ln w="9525">
            <a:noFill/>
            <a:miter/>
          </a:ln>
        </p:spPr>
        <p:txBody>
          <a:bodyPr wrap="square" lIns="91431" tIns="45716" rIns="91431" bIns="45716">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aphicFrame>
        <p:nvGraphicFramePr>
          <p:cNvPr id="16" name="Chart 7">
            <a:extLst>
              <a:ext uri="{FF2B5EF4-FFF2-40B4-BE49-F238E27FC236}">
                <a16:creationId xmlns:a16="http://schemas.microsoft.com/office/drawing/2014/main" id="{69D6DA8D-2F3B-4431-B307-47BEC6175F82}"/>
              </a:ext>
            </a:extLst>
          </p:cNvPr>
          <p:cNvGraphicFramePr/>
          <p:nvPr>
            <p:extLst>
              <p:ext uri="{D42A27DB-BD31-4B8C-83A1-F6EECF244321}">
                <p14:modId xmlns:p14="http://schemas.microsoft.com/office/powerpoint/2010/main" val="3310169703"/>
              </p:ext>
            </p:extLst>
          </p:nvPr>
        </p:nvGraphicFramePr>
        <p:xfrm>
          <a:off x="1399840" y="2046513"/>
          <a:ext cx="5066146" cy="35964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1003473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filter="randombar(horizontal)">
                                      <p:cBhvr>
                                        <p:cTn id="11" dur="400"/>
                                        <p:tgtEl>
                                          <p:spTgt spid="8"/>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filter="randombar(horizontal)">
                                      <p:cBhvr>
                                        <p:cTn id="14" dur="400"/>
                                        <p:tgtEl>
                                          <p:spTgt spid="9"/>
                                        </p:tgtEl>
                                      </p:cBhvr>
                                    </p:animEffect>
                                  </p:childTnLst>
                                </p:cTn>
                              </p:par>
                            </p:childTnLst>
                          </p:cTn>
                        </p:par>
                        <p:par>
                          <p:cTn id="15" fill="hold">
                            <p:stCondLst>
                              <p:cond delay="900"/>
                            </p:stCondLst>
                            <p:childTnLst>
                              <p:par>
                                <p:cTn id="16" presetID="14" presetClass="entr" presetSubtype="10" fill="hold" grpId="0" nodeType="afterEffect">
                                  <p:stCondLst>
                                    <p:cond delay="100"/>
                                  </p:stCondLst>
                                  <p:childTnLst>
                                    <p:set>
                                      <p:cBhvr>
                                        <p:cTn id="17" dur="1" fill="hold">
                                          <p:stCondLst>
                                            <p:cond delay="0"/>
                                          </p:stCondLst>
                                        </p:cTn>
                                        <p:tgtEl>
                                          <p:spTgt spid="10"/>
                                        </p:tgtEl>
                                        <p:attrNameLst>
                                          <p:attrName>style.visibility</p:attrName>
                                        </p:attrNameLst>
                                      </p:cBhvr>
                                      <p:to>
                                        <p:strVal val="visible"/>
                                      </p:to>
                                    </p:set>
                                    <p:animEffect filter="randombar(horizontal)">
                                      <p:cBhvr>
                                        <p:cTn id="18" dur="400"/>
                                        <p:tgtEl>
                                          <p:spTgt spid="10"/>
                                        </p:tgtEl>
                                      </p:cBhvr>
                                    </p:animEffect>
                                  </p:childTnLst>
                                </p:cTn>
                              </p:par>
                              <p:par>
                                <p:cTn id="19" presetID="14" presetClass="entr" presetSubtype="10" fill="hold" grpId="0" nodeType="withEffect">
                                  <p:stCondLst>
                                    <p:cond delay="100"/>
                                  </p:stCondLst>
                                  <p:childTnLst>
                                    <p:set>
                                      <p:cBhvr>
                                        <p:cTn id="20" dur="1" fill="hold">
                                          <p:stCondLst>
                                            <p:cond delay="0"/>
                                          </p:stCondLst>
                                        </p:cTn>
                                        <p:tgtEl>
                                          <p:spTgt spid="11"/>
                                        </p:tgtEl>
                                        <p:attrNameLst>
                                          <p:attrName>style.visibility</p:attrName>
                                        </p:attrNameLst>
                                      </p:cBhvr>
                                      <p:to>
                                        <p:strVal val="visible"/>
                                      </p:to>
                                    </p:set>
                                    <p:animEffect filter="randombar(horizontal)">
                                      <p:cBhvr>
                                        <p:cTn id="21" dur="400"/>
                                        <p:tgtEl>
                                          <p:spTgt spid="11"/>
                                        </p:tgtEl>
                                      </p:cBhvr>
                                    </p:animEffect>
                                  </p:childTnLst>
                                </p:cTn>
                              </p:par>
                            </p:childTnLst>
                          </p:cTn>
                        </p:par>
                        <p:par>
                          <p:cTn id="22" fill="hold">
                            <p:stCondLst>
                              <p:cond delay="1400"/>
                            </p:stCondLst>
                            <p:childTnLst>
                              <p:par>
                                <p:cTn id="23" presetID="14" presetClass="entr" presetSubtype="10" fill="hold" grpId="0" nodeType="afterEffect">
                                  <p:stCondLst>
                                    <p:cond delay="100"/>
                                  </p:stCondLst>
                                  <p:childTnLst>
                                    <p:set>
                                      <p:cBhvr>
                                        <p:cTn id="24" dur="1" fill="hold">
                                          <p:stCondLst>
                                            <p:cond delay="0"/>
                                          </p:stCondLst>
                                        </p:cTn>
                                        <p:tgtEl>
                                          <p:spTgt spid="12"/>
                                        </p:tgtEl>
                                        <p:attrNameLst>
                                          <p:attrName>style.visibility</p:attrName>
                                        </p:attrNameLst>
                                      </p:cBhvr>
                                      <p:to>
                                        <p:strVal val="visible"/>
                                      </p:to>
                                    </p:set>
                                    <p:animEffect filter="randombar(horizontal)">
                                      <p:cBhvr>
                                        <p:cTn id="25" dur="400"/>
                                        <p:tgtEl>
                                          <p:spTgt spid="12"/>
                                        </p:tgtEl>
                                      </p:cBhvr>
                                    </p:animEffect>
                                  </p:childTnLst>
                                </p:cTn>
                              </p:par>
                              <p:par>
                                <p:cTn id="26" presetID="14" presetClass="entr" presetSubtype="10" fill="hold" grpId="0" nodeType="withEffect">
                                  <p:stCondLst>
                                    <p:cond delay="100"/>
                                  </p:stCondLst>
                                  <p:childTnLst>
                                    <p:set>
                                      <p:cBhvr>
                                        <p:cTn id="27" dur="1" fill="hold">
                                          <p:stCondLst>
                                            <p:cond delay="0"/>
                                          </p:stCondLst>
                                        </p:cTn>
                                        <p:tgtEl>
                                          <p:spTgt spid="13"/>
                                        </p:tgtEl>
                                        <p:attrNameLst>
                                          <p:attrName>style.visibility</p:attrName>
                                        </p:attrNameLst>
                                      </p:cBhvr>
                                      <p:to>
                                        <p:strVal val="visible"/>
                                      </p:to>
                                    </p:set>
                                    <p:animEffect filter="randombar(horizontal)">
                                      <p:cBhvr>
                                        <p:cTn id="28" dur="400"/>
                                        <p:tgtEl>
                                          <p:spTgt spid="13"/>
                                        </p:tgtEl>
                                      </p:cBhvr>
                                    </p:animEffect>
                                  </p:childTnLst>
                                </p:cTn>
                              </p:par>
                            </p:childTnLst>
                          </p:cTn>
                        </p:par>
                        <p:par>
                          <p:cTn id="29" fill="hold">
                            <p:stCondLst>
                              <p:cond delay="1900"/>
                            </p:stCondLst>
                            <p:childTnLst>
                              <p:par>
                                <p:cTn id="30" presetID="14" presetClass="entr" presetSubtype="10" fill="hold" grpId="0" nodeType="afterEffect">
                                  <p:stCondLst>
                                    <p:cond delay="100"/>
                                  </p:stCondLst>
                                  <p:childTnLst>
                                    <p:set>
                                      <p:cBhvr>
                                        <p:cTn id="31" dur="1" fill="hold">
                                          <p:stCondLst>
                                            <p:cond delay="0"/>
                                          </p:stCondLst>
                                        </p:cTn>
                                        <p:tgtEl>
                                          <p:spTgt spid="14"/>
                                        </p:tgtEl>
                                        <p:attrNameLst>
                                          <p:attrName>style.visibility</p:attrName>
                                        </p:attrNameLst>
                                      </p:cBhvr>
                                      <p:to>
                                        <p:strVal val="visible"/>
                                      </p:to>
                                    </p:set>
                                    <p:animEffect filter="randombar(horizontal)">
                                      <p:cBhvr>
                                        <p:cTn id="32" dur="400"/>
                                        <p:tgtEl>
                                          <p:spTgt spid="14"/>
                                        </p:tgtEl>
                                      </p:cBhvr>
                                    </p:animEffect>
                                  </p:childTnLst>
                                </p:cTn>
                              </p:par>
                              <p:par>
                                <p:cTn id="33" presetID="14" presetClass="entr" presetSubtype="10" fill="hold" grpId="0" nodeType="withEffect">
                                  <p:stCondLst>
                                    <p:cond delay="100"/>
                                  </p:stCondLst>
                                  <p:childTnLst>
                                    <p:set>
                                      <p:cBhvr>
                                        <p:cTn id="34" dur="1" fill="hold">
                                          <p:stCondLst>
                                            <p:cond delay="0"/>
                                          </p:stCondLst>
                                        </p:cTn>
                                        <p:tgtEl>
                                          <p:spTgt spid="15"/>
                                        </p:tgtEl>
                                        <p:attrNameLst>
                                          <p:attrName>style.visibility</p:attrName>
                                        </p:attrNameLst>
                                      </p:cBhvr>
                                      <p:to>
                                        <p:strVal val="visible"/>
                                      </p:to>
                                    </p:set>
                                    <p:animEffect filter="randombar(horizontal)">
                                      <p:cBhvr>
                                        <p:cTn id="35" dur="400"/>
                                        <p:tgtEl>
                                          <p:spTgt spid="15"/>
                                        </p:tgtEl>
                                      </p:cBhvr>
                                    </p:animEffect>
                                  </p:childTnLst>
                                </p:cTn>
                              </p:par>
                            </p:childTnLst>
                          </p:cTn>
                        </p:par>
                        <p:par>
                          <p:cTn id="36" fill="hold">
                            <p:stCondLst>
                              <p:cond delay="2400"/>
                            </p:stCondLst>
                            <p:childTnLst>
                              <p:par>
                                <p:cTn id="37" presetID="2" presetClass="entr" presetSubtype="2"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bldLvl="0"/>
      <p:bldP spid="10" grpId="0" bldLvl="0"/>
      <p:bldP spid="11" grpId="0" bldLvl="0"/>
      <p:bldP spid="12" grpId="0" bldLvl="0"/>
      <p:bldP spid="13" grpId="0" bldLvl="0"/>
      <p:bldP spid="14" grpId="0" bldLvl="0"/>
      <p:bldP spid="15" grpId="0" bldLvl="0"/>
      <p:bldGraphic spid="1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17AEC35-2E55-4C63-919B-416A6ABD8AB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7" name="MH_Others_1">
            <a:extLst>
              <a:ext uri="{FF2B5EF4-FFF2-40B4-BE49-F238E27FC236}">
                <a16:creationId xmlns:a16="http://schemas.microsoft.com/office/drawing/2014/main" id="{5C3820E1-65F0-4170-9DB7-34BD13E33E9B}"/>
              </a:ext>
            </a:extLst>
          </p:cNvPr>
          <p:cNvSpPr txBox="1"/>
          <p:nvPr>
            <p:custDataLst>
              <p:tags r:id="rId1"/>
            </p:custDataLst>
          </p:nvPr>
        </p:nvSpPr>
        <p:spPr>
          <a:xfrm>
            <a:off x="3511309" y="1494066"/>
            <a:ext cx="738664" cy="2557700"/>
          </a:xfrm>
          <a:prstGeom prst="rect">
            <a:avLst/>
          </a:prstGeom>
          <a:noFill/>
        </p:spPr>
        <p:txBody>
          <a:bodyPr vert="eaVert" wrap="square" lIns="0" tIns="0" rIns="0" bIns="0" anchor="ctr">
            <a:spAutoFit/>
          </a:bodyPr>
          <a:lstStyle/>
          <a:p>
            <a:pPr algn="ctr" eaLnBrk="1" hangingPunct="1">
              <a:defRPr/>
            </a:pPr>
            <a:r>
              <a:rPr lang="zh-CN" altLang="en-US" sz="48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第三章</a:t>
            </a:r>
          </a:p>
        </p:txBody>
      </p:sp>
      <p:sp>
        <p:nvSpPr>
          <p:cNvPr id="28" name="MH_Others_2">
            <a:extLst>
              <a:ext uri="{FF2B5EF4-FFF2-40B4-BE49-F238E27FC236}">
                <a16:creationId xmlns:a16="http://schemas.microsoft.com/office/drawing/2014/main" id="{FAA03F34-E563-4777-A3A6-B26D5E975DA8}"/>
              </a:ext>
            </a:extLst>
          </p:cNvPr>
          <p:cNvSpPr txBox="1"/>
          <p:nvPr>
            <p:custDataLst>
              <p:tags r:id="rId2"/>
            </p:custDataLst>
          </p:nvPr>
        </p:nvSpPr>
        <p:spPr>
          <a:xfrm rot="5400000">
            <a:off x="3123965" y="2617277"/>
            <a:ext cx="2623532" cy="369332"/>
          </a:xfrm>
          <a:prstGeom prst="rect">
            <a:avLst/>
          </a:prstGeom>
          <a:noFill/>
        </p:spPr>
        <p:txBody>
          <a:bodyPr wrap="square" lIns="0" tIns="0" rIns="0" bIns="0">
            <a:spAutoFit/>
          </a:bodyPr>
          <a:lstStyle/>
          <a:p>
            <a:pPr algn="ctr" eaLnBrk="1" hangingPunct="1">
              <a:defRPr/>
            </a:pPr>
            <a:r>
              <a:rPr lang="en-US" altLang="zh-CN"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CONTENTS</a:t>
            </a:r>
            <a:endParaRPr lang="zh-CN" altLang="en-US"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Rectangle 12">
            <a:extLst>
              <a:ext uri="{FF2B5EF4-FFF2-40B4-BE49-F238E27FC236}">
                <a16:creationId xmlns:a16="http://schemas.microsoft.com/office/drawing/2014/main" id="{844A2EB1-DC81-4B00-906E-FEFE29F87E83}"/>
              </a:ext>
            </a:extLst>
          </p:cNvPr>
          <p:cNvSpPr>
            <a:spLocks noChangeArrowheads="1"/>
          </p:cNvSpPr>
          <p:nvPr/>
        </p:nvSpPr>
        <p:spPr bwMode="auto">
          <a:xfrm>
            <a:off x="4806950" y="1733898"/>
            <a:ext cx="98499" cy="2080638"/>
          </a:xfrm>
          <a:prstGeom prst="rect">
            <a:avLst/>
          </a:prstGeom>
          <a:solidFill>
            <a:srgbClr val="FFF3D5"/>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b="1" dirty="0">
              <a:solidFill>
                <a:srgbClr val="FFF3D5"/>
              </a:solidFill>
              <a:latin typeface="微软雅黑" panose="020B0503020204020204" pitchFamily="34" charset="-122"/>
              <a:ea typeface="微软雅黑" panose="020B0503020204020204" pitchFamily="34" charset="-122"/>
            </a:endParaRPr>
          </a:p>
        </p:txBody>
      </p:sp>
      <p:grpSp>
        <p:nvGrpSpPr>
          <p:cNvPr id="30" name="组合 29">
            <a:extLst>
              <a:ext uri="{FF2B5EF4-FFF2-40B4-BE49-F238E27FC236}">
                <a16:creationId xmlns:a16="http://schemas.microsoft.com/office/drawing/2014/main" id="{AD3E590C-4402-4622-A796-98BE3367DFFC}"/>
              </a:ext>
            </a:extLst>
          </p:cNvPr>
          <p:cNvGrpSpPr/>
          <p:nvPr/>
        </p:nvGrpSpPr>
        <p:grpSpPr>
          <a:xfrm>
            <a:off x="5017782" y="2106646"/>
            <a:ext cx="4196451" cy="1289571"/>
            <a:chOff x="5314057" y="2614256"/>
            <a:chExt cx="4196451" cy="1289571"/>
          </a:xfrm>
        </p:grpSpPr>
        <p:sp>
          <p:nvSpPr>
            <p:cNvPr id="31" name="矩形 30">
              <a:extLst>
                <a:ext uri="{FF2B5EF4-FFF2-40B4-BE49-F238E27FC236}">
                  <a16:creationId xmlns:a16="http://schemas.microsoft.com/office/drawing/2014/main" id="{A206706A-BA94-4688-8A75-07F476F1A948}"/>
                </a:ext>
              </a:extLst>
            </p:cNvPr>
            <p:cNvSpPr/>
            <p:nvPr/>
          </p:nvSpPr>
          <p:spPr>
            <a:xfrm>
              <a:off x="5324746" y="2614256"/>
              <a:ext cx="4185762" cy="892552"/>
            </a:xfrm>
            <a:prstGeom prst="rect">
              <a:avLst/>
            </a:prstGeom>
          </p:spPr>
          <p:txBody>
            <a:bodyPr wrap="none">
              <a:spAutoFit/>
            </a:bodyPr>
            <a:lstStyle/>
            <a:p>
              <a:pPr algn="ctr"/>
              <a:r>
                <a:rPr kumimoji="1" lang="zh-CN" altLang="en-US" sz="5200" b="1" dirty="0">
                  <a:solidFill>
                    <a:srgbClr val="FFF3D5"/>
                  </a:solidFill>
                  <a:latin typeface="微软雅黑" panose="020B0503020204020204" pitchFamily="34" charset="-122"/>
                  <a:ea typeface="微软雅黑" panose="020B0503020204020204" pitchFamily="34" charset="-122"/>
                </a:rPr>
                <a:t>活动财务预算</a:t>
              </a:r>
            </a:p>
          </p:txBody>
        </p:sp>
        <p:sp>
          <p:nvSpPr>
            <p:cNvPr id="32" name="矩形 31">
              <a:extLst>
                <a:ext uri="{FF2B5EF4-FFF2-40B4-BE49-F238E27FC236}">
                  <a16:creationId xmlns:a16="http://schemas.microsoft.com/office/drawing/2014/main" id="{9D55BC8B-9EA5-4CD3-B43E-54FE24C92DF2}"/>
                </a:ext>
              </a:extLst>
            </p:cNvPr>
            <p:cNvSpPr/>
            <p:nvPr/>
          </p:nvSpPr>
          <p:spPr>
            <a:xfrm>
              <a:off x="5314057" y="3468964"/>
              <a:ext cx="4182425" cy="434863"/>
            </a:xfrm>
            <a:prstGeom prst="rect">
              <a:avLst/>
            </a:prstGeom>
          </p:spPr>
          <p:txBody>
            <a:bodyPr wrap="square">
              <a:spAutoFit/>
            </a:bodyPr>
            <a:lstStyle/>
            <a:p>
              <a:pPr algn="ctr">
                <a:lnSpc>
                  <a:spcPct val="130000"/>
                </a:lnSpc>
              </a:pPr>
              <a:r>
                <a:rPr lang="zh-CN" altLang="en-US" sz="900" b="1" dirty="0">
                  <a:solidFill>
                    <a:srgbClr val="FFF3D5"/>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点击此处添加文本内容，如关键词、部分简单介绍等。点击此处添加文本内容如关键词、部分简单介绍等。点击此处添加文本内容，如关键词、部分简介绍</a:t>
              </a:r>
              <a:endParaRPr lang="en-US" altLang="zh-CN" sz="900" b="1" dirty="0">
                <a:solidFill>
                  <a:srgbClr val="FFF3D5"/>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8789462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16" presetClass="entr" presetSubtype="26"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inHorizontal)">
                                      <p:cBhvr>
                                        <p:cTn id="11" dur="500"/>
                                        <p:tgtEl>
                                          <p:spTgt spid="29"/>
                                        </p:tgtEl>
                                      </p:cBhvr>
                                    </p:animEffect>
                                  </p:childTnLst>
                                </p:cTn>
                              </p:par>
                            </p:childTnLst>
                          </p:cTn>
                        </p:par>
                        <p:par>
                          <p:cTn id="12" fill="hold">
                            <p:stCondLst>
                              <p:cond delay="125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 by="(-#ppt_w*2)" calcmode="lin" valueType="num">
                                      <p:cBhvr rctx="PPT">
                                        <p:cTn id="15" dur="500" autoRev="1" fill="hold">
                                          <p:stCondLst>
                                            <p:cond delay="0"/>
                                          </p:stCondLst>
                                        </p:cTn>
                                        <p:tgtEl>
                                          <p:spTgt spid="27"/>
                                        </p:tgtEl>
                                        <p:attrNameLst>
                                          <p:attrName>ppt_w</p:attrName>
                                        </p:attrNameLst>
                                      </p:cBhvr>
                                    </p:anim>
                                    <p:anim by="(#ppt_w*0.50)" calcmode="lin" valueType="num">
                                      <p:cBhvr>
                                        <p:cTn id="16" dur="500" decel="50000" autoRev="1" fill="hold">
                                          <p:stCondLst>
                                            <p:cond delay="0"/>
                                          </p:stCondLst>
                                        </p:cTn>
                                        <p:tgtEl>
                                          <p:spTgt spid="27"/>
                                        </p:tgtEl>
                                        <p:attrNameLst>
                                          <p:attrName>ppt_x</p:attrName>
                                        </p:attrNameLst>
                                      </p:cBhvr>
                                    </p:anim>
                                    <p:anim from="(-#ppt_h/2)" to="(#ppt_y)" calcmode="lin" valueType="num">
                                      <p:cBhvr>
                                        <p:cTn id="17" dur="1000" fill="hold">
                                          <p:stCondLst>
                                            <p:cond delay="0"/>
                                          </p:stCondLst>
                                        </p:cTn>
                                        <p:tgtEl>
                                          <p:spTgt spid="27"/>
                                        </p:tgtEl>
                                        <p:attrNameLst>
                                          <p:attrName>ppt_y</p:attrName>
                                        </p:attrNameLst>
                                      </p:cBhvr>
                                    </p:anim>
                                    <p:animRot by="21600000">
                                      <p:cBhvr>
                                        <p:cTn id="18" dur="1000" fill="hold">
                                          <p:stCondLst>
                                            <p:cond delay="0"/>
                                          </p:stCondLst>
                                        </p:cTn>
                                        <p:tgtEl>
                                          <p:spTgt spid="27"/>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28"/>
                                        </p:tgtEl>
                                        <p:attrNameLst>
                                          <p:attrName>style.visibility</p:attrName>
                                        </p:attrNameLst>
                                      </p:cBhvr>
                                      <p:to>
                                        <p:strVal val="visible"/>
                                      </p:to>
                                    </p:set>
                                    <p:anim by="(-#ppt_w*2)" calcmode="lin" valueType="num">
                                      <p:cBhvr rctx="PPT">
                                        <p:cTn id="21" dur="500" autoRev="1" fill="hold">
                                          <p:stCondLst>
                                            <p:cond delay="0"/>
                                          </p:stCondLst>
                                        </p:cTn>
                                        <p:tgtEl>
                                          <p:spTgt spid="28"/>
                                        </p:tgtEl>
                                        <p:attrNameLst>
                                          <p:attrName>ppt_w</p:attrName>
                                        </p:attrNameLst>
                                      </p:cBhvr>
                                    </p:anim>
                                    <p:anim by="(#ppt_w*0.50)" calcmode="lin" valueType="num">
                                      <p:cBhvr>
                                        <p:cTn id="22" dur="500" decel="50000" autoRev="1" fill="hold">
                                          <p:stCondLst>
                                            <p:cond delay="0"/>
                                          </p:stCondLst>
                                        </p:cTn>
                                        <p:tgtEl>
                                          <p:spTgt spid="28"/>
                                        </p:tgtEl>
                                        <p:attrNameLst>
                                          <p:attrName>ppt_x</p:attrName>
                                        </p:attrNameLst>
                                      </p:cBhvr>
                                    </p:anim>
                                    <p:anim from="(-#ppt_h/2)" to="(#ppt_y)" calcmode="lin" valueType="num">
                                      <p:cBhvr>
                                        <p:cTn id="23" dur="1000" fill="hold">
                                          <p:stCondLst>
                                            <p:cond delay="0"/>
                                          </p:stCondLst>
                                        </p:cTn>
                                        <p:tgtEl>
                                          <p:spTgt spid="28"/>
                                        </p:tgtEl>
                                        <p:attrNameLst>
                                          <p:attrName>ppt_y</p:attrName>
                                        </p:attrNameLst>
                                      </p:cBhvr>
                                    </p:anim>
                                    <p:animRot by="21600000">
                                      <p:cBhvr>
                                        <p:cTn id="24" dur="1000" fill="hold">
                                          <p:stCondLst>
                                            <p:cond delay="0"/>
                                          </p:stCondLst>
                                        </p:cTn>
                                        <p:tgtEl>
                                          <p:spTgt spid="28"/>
                                        </p:tgtEl>
                                        <p:attrNameLst>
                                          <p:attrName>r</p:attrName>
                                        </p:attrNameLst>
                                      </p:cBhvr>
                                    </p:animRot>
                                  </p:childTnLst>
                                </p:cTn>
                              </p:par>
                            </p:childTnLst>
                          </p:cTn>
                        </p:par>
                        <p:par>
                          <p:cTn id="25" fill="hold">
                            <p:stCondLst>
                              <p:cond delay="295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C9335731-C33B-47AE-B28B-C9E183578720}"/>
              </a:ext>
            </a:extLst>
          </p:cNvPr>
          <p:cNvGrpSpPr/>
          <p:nvPr/>
        </p:nvGrpSpPr>
        <p:grpSpPr>
          <a:xfrm>
            <a:off x="6514926" y="2000019"/>
            <a:ext cx="4999502" cy="3954279"/>
            <a:chOff x="6408665" y="1809469"/>
            <a:chExt cx="2672855" cy="3426058"/>
          </a:xfrm>
        </p:grpSpPr>
        <p:sp>
          <p:nvSpPr>
            <p:cNvPr id="9" name="矩形 8">
              <a:extLst>
                <a:ext uri="{FF2B5EF4-FFF2-40B4-BE49-F238E27FC236}">
                  <a16:creationId xmlns:a16="http://schemas.microsoft.com/office/drawing/2014/main" id="{95CC7A78-77BA-4C29-A1B1-945D00B0EB68}"/>
                </a:ext>
              </a:extLst>
            </p:cNvPr>
            <p:cNvSpPr/>
            <p:nvPr/>
          </p:nvSpPr>
          <p:spPr>
            <a:xfrm>
              <a:off x="6408665" y="1809469"/>
              <a:ext cx="2672855" cy="2158862"/>
            </a:xfrm>
            <a:prstGeom prst="rect">
              <a:avLst/>
            </a:prstGeom>
            <a:blipFill dpi="0" rotWithShape="1">
              <a:blip r:embed="rId6"/>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10" name="矩形 9">
              <a:extLst>
                <a:ext uri="{FF2B5EF4-FFF2-40B4-BE49-F238E27FC236}">
                  <a16:creationId xmlns:a16="http://schemas.microsoft.com/office/drawing/2014/main" id="{3EA6265B-1666-4A50-8D6A-94F1F8259CF2}"/>
                </a:ext>
              </a:extLst>
            </p:cNvPr>
            <p:cNvSpPr/>
            <p:nvPr/>
          </p:nvSpPr>
          <p:spPr>
            <a:xfrm>
              <a:off x="6408665" y="3965646"/>
              <a:ext cx="2672855" cy="33622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文本框 4">
              <a:extLst>
                <a:ext uri="{FF2B5EF4-FFF2-40B4-BE49-F238E27FC236}">
                  <a16:creationId xmlns:a16="http://schemas.microsoft.com/office/drawing/2014/main" id="{9961ED80-5662-433A-A45E-051EF399FE98}"/>
                </a:ext>
              </a:extLst>
            </p:cNvPr>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12" name="组合 11">
              <a:extLst>
                <a:ext uri="{FF2B5EF4-FFF2-40B4-BE49-F238E27FC236}">
                  <a16:creationId xmlns:a16="http://schemas.microsoft.com/office/drawing/2014/main" id="{44700532-13A4-4CDC-BE47-6FF439A25589}"/>
                </a:ext>
              </a:extLst>
            </p:cNvPr>
            <p:cNvGrpSpPr/>
            <p:nvPr/>
          </p:nvGrpSpPr>
          <p:grpSpPr>
            <a:xfrm>
              <a:off x="6513954" y="4470046"/>
              <a:ext cx="2499891" cy="765481"/>
              <a:chOff x="1865754" y="4700356"/>
              <a:chExt cx="2499891" cy="765481"/>
            </a:xfrm>
          </p:grpSpPr>
          <p:sp>
            <p:nvSpPr>
              <p:cNvPr id="13" name="PA_KSO_Shape">
                <a:extLst>
                  <a:ext uri="{FF2B5EF4-FFF2-40B4-BE49-F238E27FC236}">
                    <a16:creationId xmlns:a16="http://schemas.microsoft.com/office/drawing/2014/main" id="{6327ED94-37B9-4C85-A5B9-89A95C399056}"/>
                  </a:ext>
                </a:extLst>
              </p:cNvPr>
              <p:cNvSpPr/>
              <p:nvPr>
                <p:custDataLst>
                  <p:tags r:id="rId1"/>
                </p:custDataLst>
              </p:nvPr>
            </p:nvSpPr>
            <p:spPr>
              <a:xfrm>
                <a:off x="1865754" y="4726065"/>
                <a:ext cx="285272"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4" name="出品 26">
                <a:extLst>
                  <a:ext uri="{FF2B5EF4-FFF2-40B4-BE49-F238E27FC236}">
                    <a16:creationId xmlns:a16="http://schemas.microsoft.com/office/drawing/2014/main" id="{D529C802-930A-4188-BF9E-F43D959551FF}"/>
                  </a:ext>
                </a:extLst>
              </p:cNvPr>
              <p:cNvSpPr txBox="1"/>
              <p:nvPr>
                <p:custDataLst>
                  <p:tags r:id="rId2"/>
                </p:custDataLst>
              </p:nvPr>
            </p:nvSpPr>
            <p:spPr>
              <a:xfrm>
                <a:off x="2172026" y="4700356"/>
                <a:ext cx="756906" cy="293329"/>
              </a:xfrm>
              <a:prstGeom prst="rect">
                <a:avLst/>
              </a:prstGeom>
              <a:noFill/>
            </p:spPr>
            <p:txBody>
              <a:bodyPr wrap="non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15" name="品 15">
                <a:extLst>
                  <a:ext uri="{FF2B5EF4-FFF2-40B4-BE49-F238E27FC236}">
                    <a16:creationId xmlns:a16="http://schemas.microsoft.com/office/drawing/2014/main" id="{5D838F9B-BA5B-4009-8740-E000BE0B66CC}"/>
                  </a:ext>
                </a:extLst>
              </p:cNvPr>
              <p:cNvSpPr txBox="1"/>
              <p:nvPr>
                <p:custDataLst>
                  <p:tags r:id="rId3"/>
                </p:custDataLst>
              </p:nvPr>
            </p:nvSpPr>
            <p:spPr>
              <a:xfrm>
                <a:off x="2172026" y="4971733"/>
                <a:ext cx="2193619" cy="494104"/>
              </a:xfrm>
              <a:prstGeom prst="rect">
                <a:avLst/>
              </a:prstGeom>
              <a:noFill/>
            </p:spPr>
            <p:txBody>
              <a:bodyPr wrap="square" rtlCol="0">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grpSp>
        <p:nvGrpSpPr>
          <p:cNvPr id="16" name="组合 15">
            <a:extLst>
              <a:ext uri="{FF2B5EF4-FFF2-40B4-BE49-F238E27FC236}">
                <a16:creationId xmlns:a16="http://schemas.microsoft.com/office/drawing/2014/main" id="{B0304D11-C249-4C09-97FE-D977EDFBA2A7}"/>
              </a:ext>
            </a:extLst>
          </p:cNvPr>
          <p:cNvGrpSpPr/>
          <p:nvPr/>
        </p:nvGrpSpPr>
        <p:grpSpPr>
          <a:xfrm>
            <a:off x="525734" y="2323966"/>
            <a:ext cx="5702756" cy="3307556"/>
            <a:chOff x="5295045" y="2241495"/>
            <a:chExt cx="6370437" cy="3694808"/>
          </a:xfrm>
        </p:grpSpPr>
        <p:cxnSp>
          <p:nvCxnSpPr>
            <p:cNvPr id="17" name="直接连接符 84">
              <a:extLst>
                <a:ext uri="{FF2B5EF4-FFF2-40B4-BE49-F238E27FC236}">
                  <a16:creationId xmlns:a16="http://schemas.microsoft.com/office/drawing/2014/main" id="{900E57AE-D539-4564-AC75-C0B7F94B1F5E}"/>
                </a:ext>
              </a:extLst>
            </p:cNvPr>
            <p:cNvCxnSpPr/>
            <p:nvPr/>
          </p:nvCxnSpPr>
          <p:spPr>
            <a:xfrm flipH="1">
              <a:off x="5295045" y="3591013"/>
              <a:ext cx="6370437" cy="1"/>
            </a:xfrm>
            <a:prstGeom prst="line">
              <a:avLst/>
            </a:prstGeom>
            <a:ln w="25400">
              <a:solidFill>
                <a:schemeClr val="bg1">
                  <a:lumMod val="50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85">
              <a:extLst>
                <a:ext uri="{FF2B5EF4-FFF2-40B4-BE49-F238E27FC236}">
                  <a16:creationId xmlns:a16="http://schemas.microsoft.com/office/drawing/2014/main" id="{677A7034-13B0-443C-8525-C1EC60B546D7}"/>
                </a:ext>
              </a:extLst>
            </p:cNvPr>
            <p:cNvCxnSpPr/>
            <p:nvPr/>
          </p:nvCxnSpPr>
          <p:spPr>
            <a:xfrm flipH="1">
              <a:off x="5295045" y="4937896"/>
              <a:ext cx="6370437" cy="1"/>
            </a:xfrm>
            <a:prstGeom prst="line">
              <a:avLst/>
            </a:prstGeom>
            <a:ln w="25400">
              <a:solidFill>
                <a:schemeClr val="bg1">
                  <a:lumMod val="50000"/>
                </a:schemeClr>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19" name="文本框 5">
              <a:extLst>
                <a:ext uri="{FF2B5EF4-FFF2-40B4-BE49-F238E27FC236}">
                  <a16:creationId xmlns:a16="http://schemas.microsoft.com/office/drawing/2014/main" id="{B4B9D7FB-F4E5-4ABC-ADD1-36601420DCA3}"/>
                </a:ext>
              </a:extLst>
            </p:cNvPr>
            <p:cNvSpPr txBox="1"/>
            <p:nvPr/>
          </p:nvSpPr>
          <p:spPr>
            <a:xfrm>
              <a:off x="5554712" y="2241495"/>
              <a:ext cx="1554670" cy="1031432"/>
            </a:xfrm>
            <a:prstGeom prst="rect">
              <a:avLst/>
            </a:prstGeom>
            <a:noFill/>
          </p:spPr>
          <p:txBody>
            <a:bodyPr wrap="none" lIns="91439" tIns="45719" rIns="91439" bIns="45719" rtlCol="0">
              <a:spAutoFit/>
            </a:bodyPr>
            <a:lstStyle/>
            <a:p>
              <a:pPr defTabSz="914354"/>
              <a:r>
                <a:rPr lang="en-US" altLang="zh-CN" sz="5400" b="1" dirty="0">
                  <a:solidFill>
                    <a:schemeClr val="bg1">
                      <a:lumMod val="50000"/>
                    </a:schemeClr>
                  </a:solidFill>
                  <a:latin typeface="Calibri"/>
                  <a:ea typeface="宋体"/>
                </a:rPr>
                <a:t>46%</a:t>
              </a:r>
              <a:endParaRPr lang="zh-CN" altLang="en-US" sz="5400" b="1" dirty="0">
                <a:solidFill>
                  <a:schemeClr val="bg1">
                    <a:lumMod val="50000"/>
                  </a:schemeClr>
                </a:solidFill>
                <a:latin typeface="Calibri"/>
                <a:ea typeface="宋体"/>
              </a:endParaRPr>
            </a:p>
          </p:txBody>
        </p:sp>
        <p:sp>
          <p:nvSpPr>
            <p:cNvPr id="20" name="矩形 19">
              <a:extLst>
                <a:ext uri="{FF2B5EF4-FFF2-40B4-BE49-F238E27FC236}">
                  <a16:creationId xmlns:a16="http://schemas.microsoft.com/office/drawing/2014/main" id="{F4260ECD-7101-46D9-9CEF-643D30BA8E0D}"/>
                </a:ext>
              </a:extLst>
            </p:cNvPr>
            <p:cNvSpPr/>
            <p:nvPr/>
          </p:nvSpPr>
          <p:spPr>
            <a:xfrm>
              <a:off x="6980101" y="2386752"/>
              <a:ext cx="4453572" cy="907660"/>
            </a:xfrm>
            <a:prstGeom prst="rect">
              <a:avLst/>
            </a:prstGeom>
          </p:spPr>
          <p:txBody>
            <a:bodyPr wrap="square" lIns="91439" tIns="45719" rIns="91439" bIns="45719">
              <a:spAutoFit/>
            </a:bodyPr>
            <a:lstStyle/>
            <a:p>
              <a:pPr lvl="0">
                <a:lnSpc>
                  <a:spcPct val="130000"/>
                </a:lnSpc>
              </a:pPr>
              <a:r>
                <a:rPr lang="zh-CN" altLang="en-US" sz="1200" dirty="0">
                  <a:solidFill>
                    <a:schemeClr val="bg1">
                      <a:lumMod val="50000"/>
                    </a:schemeClr>
                  </a:solidFill>
                  <a:latin typeface="+mj-ea"/>
                </a:rPr>
                <a:t>标题数字等都可以通过点击和重新输入进行更改，顶部“开始”面板中可以对字体、字号、颜色、行距等进行修改。建议正文字号</a:t>
              </a:r>
              <a:r>
                <a:rPr lang="en-US" altLang="zh-CN" sz="1200" dirty="0">
                  <a:solidFill>
                    <a:schemeClr val="bg1">
                      <a:lumMod val="50000"/>
                    </a:schemeClr>
                  </a:solidFill>
                  <a:latin typeface="+mj-ea"/>
                </a:rPr>
                <a:t>10</a:t>
              </a:r>
              <a:r>
                <a:rPr lang="zh-CN" altLang="en-US" sz="1200" dirty="0">
                  <a:solidFill>
                    <a:schemeClr val="bg1">
                      <a:lumMod val="50000"/>
                    </a:schemeClr>
                  </a:solidFill>
                  <a:latin typeface="+mj-ea"/>
                </a:rPr>
                <a:t>，</a:t>
              </a:r>
              <a:r>
                <a:rPr lang="en-US" altLang="zh-CN" sz="1200" dirty="0">
                  <a:solidFill>
                    <a:schemeClr val="bg1">
                      <a:lumMod val="50000"/>
                    </a:schemeClr>
                  </a:solidFill>
                  <a:latin typeface="+mj-ea"/>
                </a:rPr>
                <a:t>1.3</a:t>
              </a:r>
              <a:r>
                <a:rPr lang="zh-CN" altLang="en-US" sz="1200" dirty="0">
                  <a:solidFill>
                    <a:schemeClr val="bg1">
                      <a:lumMod val="50000"/>
                    </a:schemeClr>
                  </a:solidFill>
                  <a:latin typeface="+mj-ea"/>
                </a:rPr>
                <a:t>倍行距。</a:t>
              </a:r>
              <a:endParaRPr lang="en-US" altLang="zh-CN" sz="1200" dirty="0">
                <a:solidFill>
                  <a:schemeClr val="bg1">
                    <a:lumMod val="50000"/>
                  </a:schemeClr>
                </a:solidFill>
              </a:endParaRPr>
            </a:p>
          </p:txBody>
        </p:sp>
        <p:sp>
          <p:nvSpPr>
            <p:cNvPr id="21" name="文本框 6">
              <a:extLst>
                <a:ext uri="{FF2B5EF4-FFF2-40B4-BE49-F238E27FC236}">
                  <a16:creationId xmlns:a16="http://schemas.microsoft.com/office/drawing/2014/main" id="{B1100AC2-B6BD-4874-8A08-F32ACE201981}"/>
                </a:ext>
              </a:extLst>
            </p:cNvPr>
            <p:cNvSpPr txBox="1"/>
            <p:nvPr/>
          </p:nvSpPr>
          <p:spPr>
            <a:xfrm>
              <a:off x="5554712" y="3690299"/>
              <a:ext cx="1554670" cy="1031432"/>
            </a:xfrm>
            <a:prstGeom prst="rect">
              <a:avLst/>
            </a:prstGeom>
            <a:noFill/>
          </p:spPr>
          <p:txBody>
            <a:bodyPr wrap="none" lIns="91439" tIns="45719" rIns="91439" bIns="45719" rtlCol="0">
              <a:spAutoFit/>
            </a:bodyPr>
            <a:lstStyle/>
            <a:p>
              <a:pPr defTabSz="914354"/>
              <a:r>
                <a:rPr lang="en-US" altLang="zh-CN" sz="5400" b="1" dirty="0">
                  <a:solidFill>
                    <a:schemeClr val="bg1">
                      <a:lumMod val="50000"/>
                    </a:schemeClr>
                  </a:solidFill>
                  <a:latin typeface="Calibri"/>
                  <a:ea typeface="宋体"/>
                </a:rPr>
                <a:t>56%</a:t>
              </a:r>
              <a:endParaRPr lang="zh-CN" altLang="en-US" sz="5400" b="1" dirty="0">
                <a:solidFill>
                  <a:schemeClr val="bg1">
                    <a:lumMod val="50000"/>
                  </a:schemeClr>
                </a:solidFill>
                <a:latin typeface="Calibri"/>
                <a:ea typeface="宋体"/>
              </a:endParaRPr>
            </a:p>
          </p:txBody>
        </p:sp>
        <p:sp>
          <p:nvSpPr>
            <p:cNvPr id="22" name="矩形 21">
              <a:extLst>
                <a:ext uri="{FF2B5EF4-FFF2-40B4-BE49-F238E27FC236}">
                  <a16:creationId xmlns:a16="http://schemas.microsoft.com/office/drawing/2014/main" id="{950E6104-4622-4FF5-A693-C340FD1ECBB2}"/>
                </a:ext>
              </a:extLst>
            </p:cNvPr>
            <p:cNvSpPr/>
            <p:nvPr/>
          </p:nvSpPr>
          <p:spPr>
            <a:xfrm>
              <a:off x="6980101" y="3824939"/>
              <a:ext cx="4453572" cy="907660"/>
            </a:xfrm>
            <a:prstGeom prst="rect">
              <a:avLst/>
            </a:prstGeom>
          </p:spPr>
          <p:txBody>
            <a:bodyPr wrap="square" lIns="91439" tIns="45719" rIns="91439" bIns="45719">
              <a:spAutoFit/>
            </a:bodyPr>
            <a:lstStyle/>
            <a:p>
              <a:pPr defTabSz="914354">
                <a:lnSpc>
                  <a:spcPct val="130000"/>
                </a:lnSpc>
              </a:pPr>
              <a:r>
                <a:rPr lang="zh-CN" altLang="en-US" sz="1200" dirty="0">
                  <a:solidFill>
                    <a:schemeClr val="bg1">
                      <a:lumMod val="50000"/>
                    </a:schemeClr>
                  </a:solidFill>
                  <a:latin typeface="微软雅黑"/>
                </a:rPr>
                <a:t>标题数字等都可以通过点击和重新输入进行更改，顶部“开始”面板中可以对字体、字号、颜色、行距等进行修改。建议正文字号</a:t>
              </a:r>
              <a:r>
                <a:rPr lang="en-US" altLang="zh-CN" sz="1200" dirty="0">
                  <a:solidFill>
                    <a:schemeClr val="bg1">
                      <a:lumMod val="50000"/>
                    </a:schemeClr>
                  </a:solidFill>
                  <a:latin typeface="微软雅黑"/>
                </a:rPr>
                <a:t>10</a:t>
              </a:r>
              <a:r>
                <a:rPr lang="zh-CN" altLang="en-US" sz="1200" dirty="0">
                  <a:solidFill>
                    <a:schemeClr val="bg1">
                      <a:lumMod val="50000"/>
                    </a:schemeClr>
                  </a:solidFill>
                  <a:latin typeface="微软雅黑"/>
                </a:rPr>
                <a:t>，</a:t>
              </a:r>
              <a:r>
                <a:rPr lang="en-US" altLang="zh-CN" sz="1200" dirty="0">
                  <a:solidFill>
                    <a:schemeClr val="bg1">
                      <a:lumMod val="50000"/>
                    </a:schemeClr>
                  </a:solidFill>
                  <a:latin typeface="微软雅黑"/>
                </a:rPr>
                <a:t>1.3</a:t>
              </a:r>
              <a:r>
                <a:rPr lang="zh-CN" altLang="en-US" sz="1200" dirty="0">
                  <a:solidFill>
                    <a:schemeClr val="bg1">
                      <a:lumMod val="50000"/>
                    </a:schemeClr>
                  </a:solidFill>
                  <a:latin typeface="微软雅黑"/>
                </a:rPr>
                <a:t>倍行距。</a:t>
              </a:r>
              <a:endParaRPr lang="zh-CN" altLang="en-US" dirty="0">
                <a:solidFill>
                  <a:schemeClr val="bg1">
                    <a:lumMod val="50000"/>
                  </a:schemeClr>
                </a:solidFill>
                <a:latin typeface="Calibri"/>
                <a:ea typeface="宋体"/>
              </a:endParaRPr>
            </a:p>
          </p:txBody>
        </p:sp>
        <p:sp>
          <p:nvSpPr>
            <p:cNvPr id="23" name="文本框 7">
              <a:extLst>
                <a:ext uri="{FF2B5EF4-FFF2-40B4-BE49-F238E27FC236}">
                  <a16:creationId xmlns:a16="http://schemas.microsoft.com/office/drawing/2014/main" id="{8C578649-BC2B-4E0B-8C4C-98D290D0EF9C}"/>
                </a:ext>
              </a:extLst>
            </p:cNvPr>
            <p:cNvSpPr txBox="1"/>
            <p:nvPr/>
          </p:nvSpPr>
          <p:spPr>
            <a:xfrm>
              <a:off x="5554712" y="4904871"/>
              <a:ext cx="1554670" cy="1031432"/>
            </a:xfrm>
            <a:prstGeom prst="rect">
              <a:avLst/>
            </a:prstGeom>
            <a:noFill/>
          </p:spPr>
          <p:txBody>
            <a:bodyPr wrap="none" lIns="91439" tIns="45719" rIns="91439" bIns="45719" rtlCol="0">
              <a:spAutoFit/>
            </a:bodyPr>
            <a:lstStyle/>
            <a:p>
              <a:pPr defTabSz="914354"/>
              <a:r>
                <a:rPr lang="en-US" altLang="zh-CN" sz="5400" b="1" dirty="0">
                  <a:solidFill>
                    <a:schemeClr val="bg1">
                      <a:lumMod val="50000"/>
                    </a:schemeClr>
                  </a:solidFill>
                  <a:latin typeface="Calibri"/>
                  <a:ea typeface="宋体"/>
                </a:rPr>
                <a:t>66%</a:t>
              </a:r>
              <a:endParaRPr lang="zh-CN" altLang="en-US" sz="5400" b="1" dirty="0">
                <a:solidFill>
                  <a:schemeClr val="bg1">
                    <a:lumMod val="50000"/>
                  </a:schemeClr>
                </a:solidFill>
                <a:latin typeface="Calibri"/>
                <a:ea typeface="宋体"/>
              </a:endParaRPr>
            </a:p>
          </p:txBody>
        </p:sp>
        <p:sp>
          <p:nvSpPr>
            <p:cNvPr id="24" name="矩形 23">
              <a:extLst>
                <a:ext uri="{FF2B5EF4-FFF2-40B4-BE49-F238E27FC236}">
                  <a16:creationId xmlns:a16="http://schemas.microsoft.com/office/drawing/2014/main" id="{CFC56314-61BE-49C6-B5D0-2C7EB978BCAE}"/>
                </a:ext>
              </a:extLst>
            </p:cNvPr>
            <p:cNvSpPr/>
            <p:nvPr/>
          </p:nvSpPr>
          <p:spPr>
            <a:xfrm>
              <a:off x="6980101" y="5017324"/>
              <a:ext cx="4453572" cy="907660"/>
            </a:xfrm>
            <a:prstGeom prst="rect">
              <a:avLst/>
            </a:prstGeom>
          </p:spPr>
          <p:txBody>
            <a:bodyPr wrap="square" lIns="91439" tIns="45719" rIns="91439" bIns="45719">
              <a:spAutoFit/>
            </a:bodyPr>
            <a:lstStyle/>
            <a:p>
              <a:pPr lvl="0">
                <a:lnSpc>
                  <a:spcPct val="130000"/>
                </a:lnSpc>
              </a:pPr>
              <a:r>
                <a:rPr lang="zh-CN" altLang="en-US" sz="1200" dirty="0">
                  <a:solidFill>
                    <a:schemeClr val="bg1">
                      <a:lumMod val="50000"/>
                    </a:schemeClr>
                  </a:solidFill>
                  <a:latin typeface="微软雅黑"/>
                </a:rPr>
                <a:t>标题数字等都可以通过点击和重新输入进行更改，顶部“开始”面板中可以对字体、字号、颜色、行距等进行修改。建议正文字号</a:t>
              </a:r>
              <a:r>
                <a:rPr lang="en-US" altLang="zh-CN" sz="1200" dirty="0">
                  <a:solidFill>
                    <a:schemeClr val="bg1">
                      <a:lumMod val="50000"/>
                    </a:schemeClr>
                  </a:solidFill>
                  <a:latin typeface="微软雅黑"/>
                </a:rPr>
                <a:t>10</a:t>
              </a:r>
              <a:r>
                <a:rPr lang="zh-CN" altLang="en-US" sz="1200" dirty="0">
                  <a:solidFill>
                    <a:schemeClr val="bg1">
                      <a:lumMod val="50000"/>
                    </a:schemeClr>
                  </a:solidFill>
                  <a:latin typeface="微软雅黑"/>
                </a:rPr>
                <a:t>，</a:t>
              </a:r>
              <a:r>
                <a:rPr lang="en-US" altLang="zh-CN" sz="1200" dirty="0">
                  <a:solidFill>
                    <a:schemeClr val="bg1">
                      <a:lumMod val="50000"/>
                    </a:schemeClr>
                  </a:solidFill>
                  <a:latin typeface="微软雅黑"/>
                </a:rPr>
                <a:t>1.3</a:t>
              </a:r>
              <a:r>
                <a:rPr lang="zh-CN" altLang="en-US" sz="1200" dirty="0">
                  <a:solidFill>
                    <a:schemeClr val="bg1">
                      <a:lumMod val="50000"/>
                    </a:schemeClr>
                  </a:solidFill>
                  <a:latin typeface="微软雅黑"/>
                </a:rPr>
                <a:t>倍行距。</a:t>
              </a:r>
              <a:endParaRPr lang="en-US" altLang="zh-CN" sz="1200" dirty="0">
                <a:solidFill>
                  <a:schemeClr val="bg1">
                    <a:lumMod val="50000"/>
                  </a:schemeClr>
                </a:solidFill>
              </a:endParaRPr>
            </a:p>
          </p:txBody>
        </p:sp>
      </p:grpSp>
    </p:spTree>
    <p:extLst>
      <p:ext uri="{BB962C8B-B14F-4D97-AF65-F5344CB8AC3E}">
        <p14:creationId xmlns:p14="http://schemas.microsoft.com/office/powerpoint/2010/main" val="339097284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活动财务预算</a:t>
              </a:r>
              <a:endPar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任意多边形 10">
            <a:extLst>
              <a:ext uri="{FF2B5EF4-FFF2-40B4-BE49-F238E27FC236}">
                <a16:creationId xmlns:a16="http://schemas.microsoft.com/office/drawing/2014/main" id="{FB3CC78C-2633-48F4-83F8-BAF11C665E6A}"/>
              </a:ext>
            </a:extLst>
          </p:cNvPr>
          <p:cNvSpPr/>
          <p:nvPr/>
        </p:nvSpPr>
        <p:spPr>
          <a:xfrm>
            <a:off x="1184049" y="2511737"/>
            <a:ext cx="2254250"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EC926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9" name="任意多边形 11">
            <a:extLst>
              <a:ext uri="{FF2B5EF4-FFF2-40B4-BE49-F238E27FC236}">
                <a16:creationId xmlns:a16="http://schemas.microsoft.com/office/drawing/2014/main" id="{FDC79611-39B0-411E-9545-1D6DC86DA3D5}"/>
              </a:ext>
            </a:extLst>
          </p:cNvPr>
          <p:cNvSpPr/>
          <p:nvPr/>
        </p:nvSpPr>
        <p:spPr>
          <a:xfrm>
            <a:off x="3839936" y="2511737"/>
            <a:ext cx="2254250"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EC926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10" name="任意多边形 12">
            <a:extLst>
              <a:ext uri="{FF2B5EF4-FFF2-40B4-BE49-F238E27FC236}">
                <a16:creationId xmlns:a16="http://schemas.microsoft.com/office/drawing/2014/main" id="{262AAD58-8975-4EC9-B371-83CF5C5A03DE}"/>
              </a:ext>
            </a:extLst>
          </p:cNvPr>
          <p:cNvSpPr/>
          <p:nvPr/>
        </p:nvSpPr>
        <p:spPr>
          <a:xfrm>
            <a:off x="6497411" y="2511737"/>
            <a:ext cx="2252663"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EC926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11" name="任意多边形 13">
            <a:extLst>
              <a:ext uri="{FF2B5EF4-FFF2-40B4-BE49-F238E27FC236}">
                <a16:creationId xmlns:a16="http://schemas.microsoft.com/office/drawing/2014/main" id="{BEE2D8D6-1597-45D2-A54E-F106D333AF6E}"/>
              </a:ext>
            </a:extLst>
          </p:cNvPr>
          <p:cNvSpPr/>
          <p:nvPr/>
        </p:nvSpPr>
        <p:spPr>
          <a:xfrm>
            <a:off x="9153299" y="2511737"/>
            <a:ext cx="1966912" cy="958850"/>
          </a:xfrm>
          <a:custGeom>
            <a:avLst/>
            <a:gdLst>
              <a:gd name="connsiteX0" fmla="*/ 0 w 1966860"/>
              <a:gd name="connsiteY0" fmla="*/ 159787 h 958704"/>
              <a:gd name="connsiteX1" fmla="*/ 159787 w 1966860"/>
              <a:gd name="connsiteY1" fmla="*/ 0 h 958704"/>
              <a:gd name="connsiteX2" fmla="*/ 1807073 w 1966860"/>
              <a:gd name="connsiteY2" fmla="*/ 0 h 958704"/>
              <a:gd name="connsiteX3" fmla="*/ 1966860 w 1966860"/>
              <a:gd name="connsiteY3" fmla="*/ 159787 h 958704"/>
              <a:gd name="connsiteX4" fmla="*/ 1966860 w 1966860"/>
              <a:gd name="connsiteY4" fmla="*/ 798917 h 958704"/>
              <a:gd name="connsiteX5" fmla="*/ 1807073 w 1966860"/>
              <a:gd name="connsiteY5" fmla="*/ 958704 h 958704"/>
              <a:gd name="connsiteX6" fmla="*/ 159787 w 1966860"/>
              <a:gd name="connsiteY6" fmla="*/ 958704 h 958704"/>
              <a:gd name="connsiteX7" fmla="*/ 0 w 1966860"/>
              <a:gd name="connsiteY7" fmla="*/ 798917 h 958704"/>
              <a:gd name="connsiteX8" fmla="*/ 0 w 1966860"/>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6860" h="958704">
                <a:moveTo>
                  <a:pt x="0" y="159787"/>
                </a:moveTo>
                <a:cubicBezTo>
                  <a:pt x="0" y="71539"/>
                  <a:pt x="71539" y="0"/>
                  <a:pt x="159787" y="0"/>
                </a:cubicBezTo>
                <a:lnTo>
                  <a:pt x="1807073" y="0"/>
                </a:lnTo>
                <a:cubicBezTo>
                  <a:pt x="1895321" y="0"/>
                  <a:pt x="1966860" y="71539"/>
                  <a:pt x="1966860" y="159787"/>
                </a:cubicBezTo>
                <a:lnTo>
                  <a:pt x="1966860" y="798917"/>
                </a:lnTo>
                <a:cubicBezTo>
                  <a:pt x="1966860" y="887165"/>
                  <a:pt x="1895321" y="958704"/>
                  <a:pt x="1807073" y="958704"/>
                </a:cubicBezTo>
                <a:lnTo>
                  <a:pt x="159787" y="958704"/>
                </a:lnTo>
                <a:cubicBezTo>
                  <a:pt x="71539" y="958704"/>
                  <a:pt x="0" y="887165"/>
                  <a:pt x="0" y="798917"/>
                </a:cubicBezTo>
                <a:lnTo>
                  <a:pt x="0" y="159787"/>
                </a:lnTo>
                <a:close/>
              </a:path>
            </a:pathLst>
          </a:custGeom>
          <a:solidFill>
            <a:srgbClr val="EC926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12" name="TextBox 13">
            <a:extLst>
              <a:ext uri="{FF2B5EF4-FFF2-40B4-BE49-F238E27FC236}">
                <a16:creationId xmlns:a16="http://schemas.microsoft.com/office/drawing/2014/main" id="{A77A4585-0D8D-4F2B-B64C-E469A8D8066B}"/>
              </a:ext>
            </a:extLst>
          </p:cNvPr>
          <p:cNvSpPr txBox="1"/>
          <p:nvPr/>
        </p:nvSpPr>
        <p:spPr>
          <a:xfrm>
            <a:off x="1192894" y="3921437"/>
            <a:ext cx="2295979" cy="1637371"/>
          </a:xfrm>
          <a:prstGeom prst="rect">
            <a:avLst/>
          </a:prstGeom>
          <a:noFill/>
        </p:spPr>
        <p:txBody>
          <a:bodyPr wrap="square" lIns="0" tIns="0" rIns="0" bIns="0">
            <a:spAutoFit/>
          </a:bodyPr>
          <a:lstStyle/>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9">
            <a:extLst>
              <a:ext uri="{FF2B5EF4-FFF2-40B4-BE49-F238E27FC236}">
                <a16:creationId xmlns:a16="http://schemas.microsoft.com/office/drawing/2014/main" id="{357E3128-7672-473F-BB58-A34EAEEC6DB2}"/>
              </a:ext>
            </a:extLst>
          </p:cNvPr>
          <p:cNvSpPr txBox="1"/>
          <p:nvPr/>
        </p:nvSpPr>
        <p:spPr>
          <a:xfrm>
            <a:off x="3850369" y="3921437"/>
            <a:ext cx="2294309" cy="1637371"/>
          </a:xfrm>
          <a:prstGeom prst="rect">
            <a:avLst/>
          </a:prstGeom>
          <a:noFill/>
        </p:spPr>
        <p:txBody>
          <a:bodyPr wrap="square" lIns="0" tIns="0" rIns="0" bIns="0">
            <a:spAutoFit/>
          </a:bodyPr>
          <a:lstStyle/>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a:extLst>
              <a:ext uri="{FF2B5EF4-FFF2-40B4-BE49-F238E27FC236}">
                <a16:creationId xmlns:a16="http://schemas.microsoft.com/office/drawing/2014/main" id="{34D37E6D-73CF-4A7F-81CD-C14D2B8A0A61}"/>
              </a:ext>
            </a:extLst>
          </p:cNvPr>
          <p:cNvSpPr txBox="1"/>
          <p:nvPr/>
        </p:nvSpPr>
        <p:spPr>
          <a:xfrm>
            <a:off x="6506257" y="3921437"/>
            <a:ext cx="2294309" cy="1637371"/>
          </a:xfrm>
          <a:prstGeom prst="rect">
            <a:avLst/>
          </a:prstGeom>
          <a:noFill/>
        </p:spPr>
        <p:txBody>
          <a:bodyPr wrap="square" lIns="0" tIns="0" rIns="0" bIns="0">
            <a:spAutoFit/>
          </a:bodyPr>
          <a:lstStyle/>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817">
              <a:spcBef>
                <a:spcPct val="20000"/>
              </a:spcBef>
              <a:defRPr/>
            </a:pP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3">
            <a:extLst>
              <a:ext uri="{FF2B5EF4-FFF2-40B4-BE49-F238E27FC236}">
                <a16:creationId xmlns:a16="http://schemas.microsoft.com/office/drawing/2014/main" id="{3047B09F-38F5-4FDB-81EA-8CBBCAD8288F}"/>
              </a:ext>
            </a:extLst>
          </p:cNvPr>
          <p:cNvSpPr txBox="1"/>
          <p:nvPr/>
        </p:nvSpPr>
        <p:spPr>
          <a:xfrm>
            <a:off x="9054194" y="3921437"/>
            <a:ext cx="2257879" cy="1637371"/>
          </a:xfrm>
          <a:prstGeom prst="rect">
            <a:avLst/>
          </a:prstGeom>
          <a:noFill/>
        </p:spPr>
        <p:txBody>
          <a:bodyPr wrap="square" lIns="0" tIns="0" rIns="0" bIns="0">
            <a:spAutoFit/>
          </a:bodyPr>
          <a:lstStyle/>
          <a:p>
            <a:pPr lvl="0" defTabSz="1216817">
              <a:spcBef>
                <a:spcPct val="20000"/>
              </a:spcBef>
              <a:defRPr/>
            </a:pPr>
            <a:r>
              <a:rPr lang="zh-CN" altLang="en-US"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a:p>
            <a:pPr lvl="0" defTabSz="1216817">
              <a:spcBef>
                <a:spcPct val="20000"/>
              </a:spcBef>
              <a:defRPr/>
            </a:pPr>
            <a:r>
              <a:rPr lang="zh-CN" altLang="en-US"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a:p>
            <a:pPr lvl="0" defTabSz="1216817">
              <a:spcBef>
                <a:spcPct val="20000"/>
              </a:spcBef>
              <a:defRPr/>
            </a:pPr>
            <a:r>
              <a:rPr lang="zh-CN" altLang="en-US"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a:p>
            <a:pPr lvl="0" defTabSz="1216817">
              <a:spcBef>
                <a:spcPct val="20000"/>
              </a:spcBef>
              <a:defRPr/>
            </a:pPr>
            <a:endParaRPr lang="en-US" altLang="zh-CN"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06561724"/>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25"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2" dur="125"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13" dur="125" accel="50000" fill="hold">
                                          <p:stCondLst>
                                            <p:cond delay="125"/>
                                          </p:stCondLst>
                                        </p:cTn>
                                        <p:tgtEl>
                                          <p:spTgt spid="8"/>
                                        </p:tgtEl>
                                        <p:attrNameLst>
                                          <p:attrName>ppt_w</p:attrName>
                                        </p:attrNameLst>
                                      </p:cBhvr>
                                      <p:tavLst>
                                        <p:tav tm="0">
                                          <p:val>
                                            <p:strVal val="#ppt_w*.05"/>
                                          </p:val>
                                        </p:tav>
                                        <p:tav tm="100000">
                                          <p:val>
                                            <p:strVal val="#ppt_w"/>
                                          </p:val>
                                        </p:tav>
                                      </p:tavLst>
                                    </p:anim>
                                    <p:anim calcmode="lin" valueType="num">
                                      <p:cBhvr>
                                        <p:cTn id="14" dur="250" fill="hold"/>
                                        <p:tgtEl>
                                          <p:spTgt spid="8"/>
                                        </p:tgtEl>
                                        <p:attrNameLst>
                                          <p:attrName>ppt_h</p:attrName>
                                        </p:attrNameLst>
                                      </p:cBhvr>
                                      <p:tavLst>
                                        <p:tav tm="0">
                                          <p:val>
                                            <p:strVal val="#ppt_h"/>
                                          </p:val>
                                        </p:tav>
                                        <p:tav tm="100000">
                                          <p:val>
                                            <p:strVal val="#ppt_h"/>
                                          </p:val>
                                        </p:tav>
                                      </p:tavLst>
                                    </p:anim>
                                    <p:anim calcmode="lin" valueType="num">
                                      <p:cBhvr>
                                        <p:cTn id="15" dur="125"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6" dur="125"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7" dur="125" accel="50000" fill="hold">
                                          <p:stCondLst>
                                            <p:cond delay="125"/>
                                          </p:stCondLst>
                                        </p:cTn>
                                        <p:tgtEl>
                                          <p:spTgt spid="8"/>
                                        </p:tgtEl>
                                        <p:attrNameLst>
                                          <p:attrName>ppt_y</p:attrName>
                                        </p:attrNameLst>
                                      </p:cBhvr>
                                      <p:tavLst>
                                        <p:tav tm="0">
                                          <p:val>
                                            <p:strVal val="#ppt_y+.1"/>
                                          </p:val>
                                        </p:tav>
                                        <p:tav tm="100000">
                                          <p:val>
                                            <p:strVal val="#ppt_y"/>
                                          </p:val>
                                        </p:tav>
                                      </p:tavLst>
                                    </p:anim>
                                    <p:animEffect transition="in" filter="fade">
                                      <p:cBhvr>
                                        <p:cTn id="18" dur="250" decel="50000">
                                          <p:stCondLst>
                                            <p:cond delay="0"/>
                                          </p:stCondLst>
                                        </p:cTn>
                                        <p:tgtEl>
                                          <p:spTgt spid="8"/>
                                        </p:tgtEl>
                                      </p:cBhvr>
                                    </p:animEffect>
                                  </p:childTnLst>
                                </p:cTn>
                              </p:par>
                            </p:childTnLst>
                          </p:cTn>
                        </p:par>
                        <p:par>
                          <p:cTn id="19" fill="hold">
                            <p:stCondLst>
                              <p:cond delay="750"/>
                            </p:stCondLst>
                            <p:childTnLst>
                              <p:par>
                                <p:cTn id="20" presetID="25"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25"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23" dur="125"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24" dur="125" accel="50000" fill="hold">
                                          <p:stCondLst>
                                            <p:cond delay="125"/>
                                          </p:stCondLst>
                                        </p:cTn>
                                        <p:tgtEl>
                                          <p:spTgt spid="9"/>
                                        </p:tgtEl>
                                        <p:attrNameLst>
                                          <p:attrName>ppt_w</p:attrName>
                                        </p:attrNameLst>
                                      </p:cBhvr>
                                      <p:tavLst>
                                        <p:tav tm="0">
                                          <p:val>
                                            <p:strVal val="#ppt_w*.05"/>
                                          </p:val>
                                        </p:tav>
                                        <p:tav tm="100000">
                                          <p:val>
                                            <p:strVal val="#ppt_w"/>
                                          </p:val>
                                        </p:tav>
                                      </p:tavLst>
                                    </p:anim>
                                    <p:anim calcmode="lin" valueType="num">
                                      <p:cBhvr>
                                        <p:cTn id="25" dur="250" fill="hold"/>
                                        <p:tgtEl>
                                          <p:spTgt spid="9"/>
                                        </p:tgtEl>
                                        <p:attrNameLst>
                                          <p:attrName>ppt_h</p:attrName>
                                        </p:attrNameLst>
                                      </p:cBhvr>
                                      <p:tavLst>
                                        <p:tav tm="0">
                                          <p:val>
                                            <p:strVal val="#ppt_h"/>
                                          </p:val>
                                        </p:tav>
                                        <p:tav tm="100000">
                                          <p:val>
                                            <p:strVal val="#ppt_h"/>
                                          </p:val>
                                        </p:tav>
                                      </p:tavLst>
                                    </p:anim>
                                    <p:anim calcmode="lin" valueType="num">
                                      <p:cBhvr>
                                        <p:cTn id="26" dur="125"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27" dur="125"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28" dur="125" accel="50000" fill="hold">
                                          <p:stCondLst>
                                            <p:cond delay="125"/>
                                          </p:stCondLst>
                                        </p:cTn>
                                        <p:tgtEl>
                                          <p:spTgt spid="9"/>
                                        </p:tgtEl>
                                        <p:attrNameLst>
                                          <p:attrName>ppt_y</p:attrName>
                                        </p:attrNameLst>
                                      </p:cBhvr>
                                      <p:tavLst>
                                        <p:tav tm="0">
                                          <p:val>
                                            <p:strVal val="#ppt_y+.1"/>
                                          </p:val>
                                        </p:tav>
                                        <p:tav tm="100000">
                                          <p:val>
                                            <p:strVal val="#ppt_y"/>
                                          </p:val>
                                        </p:tav>
                                      </p:tavLst>
                                    </p:anim>
                                    <p:animEffect transition="in" filter="fade">
                                      <p:cBhvr>
                                        <p:cTn id="29" dur="250" decel="50000">
                                          <p:stCondLst>
                                            <p:cond delay="0"/>
                                          </p:stCondLst>
                                        </p:cTn>
                                        <p:tgtEl>
                                          <p:spTgt spid="9"/>
                                        </p:tgtEl>
                                      </p:cBhvr>
                                    </p:animEffect>
                                  </p:childTnLst>
                                </p:cTn>
                              </p:par>
                            </p:childTnLst>
                          </p:cTn>
                        </p:par>
                        <p:par>
                          <p:cTn id="30" fill="hold">
                            <p:stCondLst>
                              <p:cond delay="1000"/>
                            </p:stCondLst>
                            <p:childTnLst>
                              <p:par>
                                <p:cTn id="31" presetID="25"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25"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4" dur="125"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5" dur="125" accel="50000" fill="hold">
                                          <p:stCondLst>
                                            <p:cond delay="125"/>
                                          </p:stCondLst>
                                        </p:cTn>
                                        <p:tgtEl>
                                          <p:spTgt spid="10"/>
                                        </p:tgtEl>
                                        <p:attrNameLst>
                                          <p:attrName>ppt_w</p:attrName>
                                        </p:attrNameLst>
                                      </p:cBhvr>
                                      <p:tavLst>
                                        <p:tav tm="0">
                                          <p:val>
                                            <p:strVal val="#ppt_w*.05"/>
                                          </p:val>
                                        </p:tav>
                                        <p:tav tm="100000">
                                          <p:val>
                                            <p:strVal val="#ppt_w"/>
                                          </p:val>
                                        </p:tav>
                                      </p:tavLst>
                                    </p:anim>
                                    <p:anim calcmode="lin" valueType="num">
                                      <p:cBhvr>
                                        <p:cTn id="36" dur="250" fill="hold"/>
                                        <p:tgtEl>
                                          <p:spTgt spid="10"/>
                                        </p:tgtEl>
                                        <p:attrNameLst>
                                          <p:attrName>ppt_h</p:attrName>
                                        </p:attrNameLst>
                                      </p:cBhvr>
                                      <p:tavLst>
                                        <p:tav tm="0">
                                          <p:val>
                                            <p:strVal val="#ppt_h"/>
                                          </p:val>
                                        </p:tav>
                                        <p:tav tm="100000">
                                          <p:val>
                                            <p:strVal val="#ppt_h"/>
                                          </p:val>
                                        </p:tav>
                                      </p:tavLst>
                                    </p:anim>
                                    <p:anim calcmode="lin" valueType="num">
                                      <p:cBhvr>
                                        <p:cTn id="37" dur="125"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8" dur="125"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9" dur="125" accel="50000" fill="hold">
                                          <p:stCondLst>
                                            <p:cond delay="125"/>
                                          </p:stCondLst>
                                        </p:cTn>
                                        <p:tgtEl>
                                          <p:spTgt spid="10"/>
                                        </p:tgtEl>
                                        <p:attrNameLst>
                                          <p:attrName>ppt_y</p:attrName>
                                        </p:attrNameLst>
                                      </p:cBhvr>
                                      <p:tavLst>
                                        <p:tav tm="0">
                                          <p:val>
                                            <p:strVal val="#ppt_y+.1"/>
                                          </p:val>
                                        </p:tav>
                                        <p:tav tm="100000">
                                          <p:val>
                                            <p:strVal val="#ppt_y"/>
                                          </p:val>
                                        </p:tav>
                                      </p:tavLst>
                                    </p:anim>
                                    <p:animEffect transition="in" filter="fade">
                                      <p:cBhvr>
                                        <p:cTn id="40" dur="250" decel="50000">
                                          <p:stCondLst>
                                            <p:cond delay="0"/>
                                          </p:stCondLst>
                                        </p:cTn>
                                        <p:tgtEl>
                                          <p:spTgt spid="10"/>
                                        </p:tgtEl>
                                      </p:cBhvr>
                                    </p:animEffect>
                                  </p:childTnLst>
                                </p:cTn>
                              </p:par>
                            </p:childTnLst>
                          </p:cTn>
                        </p:par>
                        <p:par>
                          <p:cTn id="41" fill="hold">
                            <p:stCondLst>
                              <p:cond delay="1250"/>
                            </p:stCondLst>
                            <p:childTnLst>
                              <p:par>
                                <p:cTn id="42" presetID="25"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125"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45" dur="125"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46" dur="125" accel="50000" fill="hold">
                                          <p:stCondLst>
                                            <p:cond delay="125"/>
                                          </p:stCondLst>
                                        </p:cTn>
                                        <p:tgtEl>
                                          <p:spTgt spid="11"/>
                                        </p:tgtEl>
                                        <p:attrNameLst>
                                          <p:attrName>ppt_w</p:attrName>
                                        </p:attrNameLst>
                                      </p:cBhvr>
                                      <p:tavLst>
                                        <p:tav tm="0">
                                          <p:val>
                                            <p:strVal val="#ppt_w*.05"/>
                                          </p:val>
                                        </p:tav>
                                        <p:tav tm="100000">
                                          <p:val>
                                            <p:strVal val="#ppt_w"/>
                                          </p:val>
                                        </p:tav>
                                      </p:tavLst>
                                    </p:anim>
                                    <p:anim calcmode="lin" valueType="num">
                                      <p:cBhvr>
                                        <p:cTn id="47" dur="250" fill="hold"/>
                                        <p:tgtEl>
                                          <p:spTgt spid="11"/>
                                        </p:tgtEl>
                                        <p:attrNameLst>
                                          <p:attrName>ppt_h</p:attrName>
                                        </p:attrNameLst>
                                      </p:cBhvr>
                                      <p:tavLst>
                                        <p:tav tm="0">
                                          <p:val>
                                            <p:strVal val="#ppt_h"/>
                                          </p:val>
                                        </p:tav>
                                        <p:tav tm="100000">
                                          <p:val>
                                            <p:strVal val="#ppt_h"/>
                                          </p:val>
                                        </p:tav>
                                      </p:tavLst>
                                    </p:anim>
                                    <p:anim calcmode="lin" valueType="num">
                                      <p:cBhvr>
                                        <p:cTn id="48" dur="125"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9" dur="125"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50" dur="125" accel="50000" fill="hold">
                                          <p:stCondLst>
                                            <p:cond delay="125"/>
                                          </p:stCondLst>
                                        </p:cTn>
                                        <p:tgtEl>
                                          <p:spTgt spid="11"/>
                                        </p:tgtEl>
                                        <p:attrNameLst>
                                          <p:attrName>ppt_y</p:attrName>
                                        </p:attrNameLst>
                                      </p:cBhvr>
                                      <p:tavLst>
                                        <p:tav tm="0">
                                          <p:val>
                                            <p:strVal val="#ppt_y+.1"/>
                                          </p:val>
                                        </p:tav>
                                        <p:tav tm="100000">
                                          <p:val>
                                            <p:strVal val="#ppt_y"/>
                                          </p:val>
                                        </p:tav>
                                      </p:tavLst>
                                    </p:anim>
                                    <p:animEffect transition="in" filter="fade">
                                      <p:cBhvr>
                                        <p:cTn id="51" dur="250" decel="50000">
                                          <p:stCondLst>
                                            <p:cond delay="0"/>
                                          </p:stCondLst>
                                        </p:cTn>
                                        <p:tgtEl>
                                          <p:spTgt spid="11"/>
                                        </p:tgtEl>
                                      </p:cBhvr>
                                    </p:animEffect>
                                  </p:childTnLst>
                                </p:cTn>
                              </p:par>
                            </p:childTnLst>
                          </p:cTn>
                        </p:par>
                        <p:par>
                          <p:cTn id="52" fill="hold">
                            <p:stCondLst>
                              <p:cond delay="1500"/>
                            </p:stCondLst>
                            <p:childTnLst>
                              <p:par>
                                <p:cTn id="53" presetID="25"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25"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56" dur="125"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57" dur="125" accel="50000" fill="hold">
                                          <p:stCondLst>
                                            <p:cond delay="125"/>
                                          </p:stCondLst>
                                        </p:cTn>
                                        <p:tgtEl>
                                          <p:spTgt spid="12"/>
                                        </p:tgtEl>
                                        <p:attrNameLst>
                                          <p:attrName>ppt_w</p:attrName>
                                        </p:attrNameLst>
                                      </p:cBhvr>
                                      <p:tavLst>
                                        <p:tav tm="0">
                                          <p:val>
                                            <p:strVal val="#ppt_w*.05"/>
                                          </p:val>
                                        </p:tav>
                                        <p:tav tm="100000">
                                          <p:val>
                                            <p:strVal val="#ppt_w"/>
                                          </p:val>
                                        </p:tav>
                                      </p:tavLst>
                                    </p:anim>
                                    <p:anim calcmode="lin" valueType="num">
                                      <p:cBhvr>
                                        <p:cTn id="58" dur="250" fill="hold"/>
                                        <p:tgtEl>
                                          <p:spTgt spid="12"/>
                                        </p:tgtEl>
                                        <p:attrNameLst>
                                          <p:attrName>ppt_h</p:attrName>
                                        </p:attrNameLst>
                                      </p:cBhvr>
                                      <p:tavLst>
                                        <p:tav tm="0">
                                          <p:val>
                                            <p:strVal val="#ppt_h"/>
                                          </p:val>
                                        </p:tav>
                                        <p:tav tm="100000">
                                          <p:val>
                                            <p:strVal val="#ppt_h"/>
                                          </p:val>
                                        </p:tav>
                                      </p:tavLst>
                                    </p:anim>
                                    <p:anim calcmode="lin" valueType="num">
                                      <p:cBhvr>
                                        <p:cTn id="59" dur="125"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0" dur="125"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1" dur="125" accel="50000" fill="hold">
                                          <p:stCondLst>
                                            <p:cond delay="125"/>
                                          </p:stCondLst>
                                        </p:cTn>
                                        <p:tgtEl>
                                          <p:spTgt spid="12"/>
                                        </p:tgtEl>
                                        <p:attrNameLst>
                                          <p:attrName>ppt_y</p:attrName>
                                        </p:attrNameLst>
                                      </p:cBhvr>
                                      <p:tavLst>
                                        <p:tav tm="0">
                                          <p:val>
                                            <p:strVal val="#ppt_y+.1"/>
                                          </p:val>
                                        </p:tav>
                                        <p:tav tm="100000">
                                          <p:val>
                                            <p:strVal val="#ppt_y"/>
                                          </p:val>
                                        </p:tav>
                                      </p:tavLst>
                                    </p:anim>
                                    <p:animEffect transition="in" filter="fade">
                                      <p:cBhvr>
                                        <p:cTn id="62" dur="250" decel="50000">
                                          <p:stCondLst>
                                            <p:cond delay="0"/>
                                          </p:stCondLst>
                                        </p:cTn>
                                        <p:tgtEl>
                                          <p:spTgt spid="12"/>
                                        </p:tgtEl>
                                      </p:cBhvr>
                                    </p:animEffect>
                                  </p:childTnLst>
                                </p:cTn>
                              </p:par>
                            </p:childTnLst>
                          </p:cTn>
                        </p:par>
                        <p:par>
                          <p:cTn id="63" fill="hold">
                            <p:stCondLst>
                              <p:cond delay="1750"/>
                            </p:stCondLst>
                            <p:childTnLst>
                              <p:par>
                                <p:cTn id="64" presetID="25"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125"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67" dur="125"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68" dur="125" accel="50000" fill="hold">
                                          <p:stCondLst>
                                            <p:cond delay="125"/>
                                          </p:stCondLst>
                                        </p:cTn>
                                        <p:tgtEl>
                                          <p:spTgt spid="13"/>
                                        </p:tgtEl>
                                        <p:attrNameLst>
                                          <p:attrName>ppt_w</p:attrName>
                                        </p:attrNameLst>
                                      </p:cBhvr>
                                      <p:tavLst>
                                        <p:tav tm="0">
                                          <p:val>
                                            <p:strVal val="#ppt_w*.05"/>
                                          </p:val>
                                        </p:tav>
                                        <p:tav tm="100000">
                                          <p:val>
                                            <p:strVal val="#ppt_w"/>
                                          </p:val>
                                        </p:tav>
                                      </p:tavLst>
                                    </p:anim>
                                    <p:anim calcmode="lin" valueType="num">
                                      <p:cBhvr>
                                        <p:cTn id="69" dur="250" fill="hold"/>
                                        <p:tgtEl>
                                          <p:spTgt spid="13"/>
                                        </p:tgtEl>
                                        <p:attrNameLst>
                                          <p:attrName>ppt_h</p:attrName>
                                        </p:attrNameLst>
                                      </p:cBhvr>
                                      <p:tavLst>
                                        <p:tav tm="0">
                                          <p:val>
                                            <p:strVal val="#ppt_h"/>
                                          </p:val>
                                        </p:tav>
                                        <p:tav tm="100000">
                                          <p:val>
                                            <p:strVal val="#ppt_h"/>
                                          </p:val>
                                        </p:tav>
                                      </p:tavLst>
                                    </p:anim>
                                    <p:anim calcmode="lin" valueType="num">
                                      <p:cBhvr>
                                        <p:cTn id="70" dur="125"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1" dur="125"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2" dur="125" accel="50000" fill="hold">
                                          <p:stCondLst>
                                            <p:cond delay="125"/>
                                          </p:stCondLst>
                                        </p:cTn>
                                        <p:tgtEl>
                                          <p:spTgt spid="13"/>
                                        </p:tgtEl>
                                        <p:attrNameLst>
                                          <p:attrName>ppt_y</p:attrName>
                                        </p:attrNameLst>
                                      </p:cBhvr>
                                      <p:tavLst>
                                        <p:tav tm="0">
                                          <p:val>
                                            <p:strVal val="#ppt_y+.1"/>
                                          </p:val>
                                        </p:tav>
                                        <p:tav tm="100000">
                                          <p:val>
                                            <p:strVal val="#ppt_y"/>
                                          </p:val>
                                        </p:tav>
                                      </p:tavLst>
                                    </p:anim>
                                    <p:animEffect transition="in" filter="fade">
                                      <p:cBhvr>
                                        <p:cTn id="73" dur="250" decel="50000">
                                          <p:stCondLst>
                                            <p:cond delay="0"/>
                                          </p:stCondLst>
                                        </p:cTn>
                                        <p:tgtEl>
                                          <p:spTgt spid="13"/>
                                        </p:tgtEl>
                                      </p:cBhvr>
                                    </p:animEffect>
                                  </p:childTnLst>
                                </p:cTn>
                              </p:par>
                            </p:childTnLst>
                          </p:cTn>
                        </p:par>
                        <p:par>
                          <p:cTn id="74" fill="hold">
                            <p:stCondLst>
                              <p:cond delay="2000"/>
                            </p:stCondLst>
                            <p:childTnLst>
                              <p:par>
                                <p:cTn id="75" presetID="25"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125"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78" dur="125"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79" dur="125" accel="50000" fill="hold">
                                          <p:stCondLst>
                                            <p:cond delay="125"/>
                                          </p:stCondLst>
                                        </p:cTn>
                                        <p:tgtEl>
                                          <p:spTgt spid="14"/>
                                        </p:tgtEl>
                                        <p:attrNameLst>
                                          <p:attrName>ppt_w</p:attrName>
                                        </p:attrNameLst>
                                      </p:cBhvr>
                                      <p:tavLst>
                                        <p:tav tm="0">
                                          <p:val>
                                            <p:strVal val="#ppt_w*.05"/>
                                          </p:val>
                                        </p:tav>
                                        <p:tav tm="100000">
                                          <p:val>
                                            <p:strVal val="#ppt_w"/>
                                          </p:val>
                                        </p:tav>
                                      </p:tavLst>
                                    </p:anim>
                                    <p:anim calcmode="lin" valueType="num">
                                      <p:cBhvr>
                                        <p:cTn id="80" dur="250" fill="hold"/>
                                        <p:tgtEl>
                                          <p:spTgt spid="14"/>
                                        </p:tgtEl>
                                        <p:attrNameLst>
                                          <p:attrName>ppt_h</p:attrName>
                                        </p:attrNameLst>
                                      </p:cBhvr>
                                      <p:tavLst>
                                        <p:tav tm="0">
                                          <p:val>
                                            <p:strVal val="#ppt_h"/>
                                          </p:val>
                                        </p:tav>
                                        <p:tav tm="100000">
                                          <p:val>
                                            <p:strVal val="#ppt_h"/>
                                          </p:val>
                                        </p:tav>
                                      </p:tavLst>
                                    </p:anim>
                                    <p:anim calcmode="lin" valueType="num">
                                      <p:cBhvr>
                                        <p:cTn id="81" dur="125"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82" dur="125"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83" dur="125" accel="50000" fill="hold">
                                          <p:stCondLst>
                                            <p:cond delay="125"/>
                                          </p:stCondLst>
                                        </p:cTn>
                                        <p:tgtEl>
                                          <p:spTgt spid="14"/>
                                        </p:tgtEl>
                                        <p:attrNameLst>
                                          <p:attrName>ppt_y</p:attrName>
                                        </p:attrNameLst>
                                      </p:cBhvr>
                                      <p:tavLst>
                                        <p:tav tm="0">
                                          <p:val>
                                            <p:strVal val="#ppt_y+.1"/>
                                          </p:val>
                                        </p:tav>
                                        <p:tav tm="100000">
                                          <p:val>
                                            <p:strVal val="#ppt_y"/>
                                          </p:val>
                                        </p:tav>
                                      </p:tavLst>
                                    </p:anim>
                                    <p:animEffect transition="in" filter="fade">
                                      <p:cBhvr>
                                        <p:cTn id="84" dur="250" decel="50000">
                                          <p:stCondLst>
                                            <p:cond delay="0"/>
                                          </p:stCondLst>
                                        </p:cTn>
                                        <p:tgtEl>
                                          <p:spTgt spid="14"/>
                                        </p:tgtEl>
                                      </p:cBhvr>
                                    </p:animEffect>
                                  </p:childTnLst>
                                </p:cTn>
                              </p:par>
                            </p:childTnLst>
                          </p:cTn>
                        </p:par>
                        <p:par>
                          <p:cTn id="85" fill="hold">
                            <p:stCondLst>
                              <p:cond delay="2250"/>
                            </p:stCondLst>
                            <p:childTnLst>
                              <p:par>
                                <p:cTn id="86" presetID="25" presetClass="entr" presetSubtype="0" fill="hold" grpId="0" nodeType="afterEffect">
                                  <p:stCondLst>
                                    <p:cond delay="0"/>
                                  </p:stCondLst>
                                  <p:childTnLst>
                                    <p:set>
                                      <p:cBhvr>
                                        <p:cTn id="87" dur="1" fill="hold">
                                          <p:stCondLst>
                                            <p:cond delay="0"/>
                                          </p:stCondLst>
                                        </p:cTn>
                                        <p:tgtEl>
                                          <p:spTgt spid="15"/>
                                        </p:tgtEl>
                                        <p:attrNameLst>
                                          <p:attrName>style.visibility</p:attrName>
                                        </p:attrNameLst>
                                      </p:cBhvr>
                                      <p:to>
                                        <p:strVal val="visible"/>
                                      </p:to>
                                    </p:set>
                                    <p:anim calcmode="lin" valueType="num">
                                      <p:cBhvr>
                                        <p:cTn id="88" dur="125"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89" dur="125"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0" dur="125" accel="50000" fill="hold">
                                          <p:stCondLst>
                                            <p:cond delay="125"/>
                                          </p:stCondLst>
                                        </p:cTn>
                                        <p:tgtEl>
                                          <p:spTgt spid="15"/>
                                        </p:tgtEl>
                                        <p:attrNameLst>
                                          <p:attrName>ppt_w</p:attrName>
                                        </p:attrNameLst>
                                      </p:cBhvr>
                                      <p:tavLst>
                                        <p:tav tm="0">
                                          <p:val>
                                            <p:strVal val="#ppt_w*.05"/>
                                          </p:val>
                                        </p:tav>
                                        <p:tav tm="100000">
                                          <p:val>
                                            <p:strVal val="#ppt_w"/>
                                          </p:val>
                                        </p:tav>
                                      </p:tavLst>
                                    </p:anim>
                                    <p:anim calcmode="lin" valueType="num">
                                      <p:cBhvr>
                                        <p:cTn id="91" dur="250" fill="hold"/>
                                        <p:tgtEl>
                                          <p:spTgt spid="15"/>
                                        </p:tgtEl>
                                        <p:attrNameLst>
                                          <p:attrName>ppt_h</p:attrName>
                                        </p:attrNameLst>
                                      </p:cBhvr>
                                      <p:tavLst>
                                        <p:tav tm="0">
                                          <p:val>
                                            <p:strVal val="#ppt_h"/>
                                          </p:val>
                                        </p:tav>
                                        <p:tav tm="100000">
                                          <p:val>
                                            <p:strVal val="#ppt_h"/>
                                          </p:val>
                                        </p:tav>
                                      </p:tavLst>
                                    </p:anim>
                                    <p:anim calcmode="lin" valueType="num">
                                      <p:cBhvr>
                                        <p:cTn id="92" dur="125"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93" dur="125"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94" dur="125" accel="50000" fill="hold">
                                          <p:stCondLst>
                                            <p:cond delay="125"/>
                                          </p:stCondLst>
                                        </p:cTn>
                                        <p:tgtEl>
                                          <p:spTgt spid="15"/>
                                        </p:tgtEl>
                                        <p:attrNameLst>
                                          <p:attrName>ppt_y</p:attrName>
                                        </p:attrNameLst>
                                      </p:cBhvr>
                                      <p:tavLst>
                                        <p:tav tm="0">
                                          <p:val>
                                            <p:strVal val="#ppt_y+.1"/>
                                          </p:val>
                                        </p:tav>
                                        <p:tav tm="100000">
                                          <p:val>
                                            <p:strVal val="#ppt_y"/>
                                          </p:val>
                                        </p:tav>
                                      </p:tavLst>
                                    </p:anim>
                                    <p:animEffect transition="in" filter="fade">
                                      <p:cBhvr>
                                        <p:cTn id="95" dur="25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活动财务预算</a:t>
              </a:r>
              <a:endPar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a:extLst>
              <a:ext uri="{FF2B5EF4-FFF2-40B4-BE49-F238E27FC236}">
                <a16:creationId xmlns:a16="http://schemas.microsoft.com/office/drawing/2014/main" id="{7DABABB1-6565-4094-BD4F-89C65B1CFB39}"/>
              </a:ext>
            </a:extLst>
          </p:cNvPr>
          <p:cNvSpPr/>
          <p:nvPr/>
        </p:nvSpPr>
        <p:spPr>
          <a:xfrm>
            <a:off x="2888586" y="4263915"/>
            <a:ext cx="207151" cy="207287"/>
          </a:xfrm>
          <a:prstGeom prst="ellipse">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9" name="椭圆 8">
            <a:extLst>
              <a:ext uri="{FF2B5EF4-FFF2-40B4-BE49-F238E27FC236}">
                <a16:creationId xmlns:a16="http://schemas.microsoft.com/office/drawing/2014/main" id="{E2EB5F0D-E983-40BD-8F74-A806215DCD8D}"/>
              </a:ext>
            </a:extLst>
          </p:cNvPr>
          <p:cNvSpPr/>
          <p:nvPr/>
        </p:nvSpPr>
        <p:spPr>
          <a:xfrm>
            <a:off x="6005598" y="4263915"/>
            <a:ext cx="207151" cy="207287"/>
          </a:xfrm>
          <a:prstGeom prst="ellipse">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10" name="椭圆 9">
            <a:extLst>
              <a:ext uri="{FF2B5EF4-FFF2-40B4-BE49-F238E27FC236}">
                <a16:creationId xmlns:a16="http://schemas.microsoft.com/office/drawing/2014/main" id="{0C501FCD-E25A-4E4E-9B6E-F4B5C62E212A}"/>
              </a:ext>
            </a:extLst>
          </p:cNvPr>
          <p:cNvSpPr/>
          <p:nvPr/>
        </p:nvSpPr>
        <p:spPr>
          <a:xfrm>
            <a:off x="9122611" y="4263915"/>
            <a:ext cx="207151" cy="207287"/>
          </a:xfrm>
          <a:prstGeom prst="ellipse">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grpSp>
        <p:nvGrpSpPr>
          <p:cNvPr id="11" name="组合 10">
            <a:extLst>
              <a:ext uri="{FF2B5EF4-FFF2-40B4-BE49-F238E27FC236}">
                <a16:creationId xmlns:a16="http://schemas.microsoft.com/office/drawing/2014/main" id="{BB5238F2-4F2C-420B-B0C8-975E2ACEF32A}"/>
              </a:ext>
            </a:extLst>
          </p:cNvPr>
          <p:cNvGrpSpPr/>
          <p:nvPr/>
        </p:nvGrpSpPr>
        <p:grpSpPr>
          <a:xfrm>
            <a:off x="8213321" y="1598207"/>
            <a:ext cx="2025728" cy="2591553"/>
            <a:chOff x="6080669" y="1209196"/>
            <a:chExt cx="1451678" cy="1857160"/>
          </a:xfrm>
          <a:solidFill>
            <a:srgbClr val="EC9262"/>
          </a:solidFill>
          <a:effectLst/>
        </p:grpSpPr>
        <p:sp>
          <p:nvSpPr>
            <p:cNvPr id="12" name="椭圆 14">
              <a:extLst>
                <a:ext uri="{FF2B5EF4-FFF2-40B4-BE49-F238E27FC236}">
                  <a16:creationId xmlns:a16="http://schemas.microsoft.com/office/drawing/2014/main" id="{63BB3A08-E1A6-4BAC-8440-F825745E310E}"/>
                </a:ext>
              </a:extLst>
            </p:cNvPr>
            <p:cNvSpPr/>
            <p:nvPr/>
          </p:nvSpPr>
          <p:spPr bwMode="auto">
            <a:xfrm>
              <a:off x="6080669"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pFill/>
            <a:ln w="28575">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 name="椭圆 14">
              <a:extLst>
                <a:ext uri="{FF2B5EF4-FFF2-40B4-BE49-F238E27FC236}">
                  <a16:creationId xmlns:a16="http://schemas.microsoft.com/office/drawing/2014/main" id="{803006A8-F3AC-419A-A810-F54FC028F38E}"/>
                </a:ext>
              </a:extLst>
            </p:cNvPr>
            <p:cNvSpPr/>
            <p:nvPr/>
          </p:nvSpPr>
          <p:spPr bwMode="auto">
            <a:xfrm>
              <a:off x="6141686" y="1265580"/>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pFill/>
            <a:ln w="14288" cap="flat">
              <a:noFill/>
              <a:prstDash val="solid"/>
              <a:miter lim="800000"/>
              <a:headEnd/>
              <a:tailEnd/>
            </a:ln>
            <a:effectLst/>
          </p:spPr>
          <p:txBody>
            <a:bodyPr vert="horz" wrap="square" lIns="68589" tIns="34295" rIns="68589" bIns="34295" numCol="1" anchor="t" anchorCtr="0" compatLnSpc="1">
              <a:prstTxWarp prst="textNoShape">
                <a:avLst/>
              </a:prstTxWarp>
            </a:bodyPr>
            <a:lstStyle/>
            <a:p>
              <a:endParaRPr lang="zh-CN" altLang="en-US" dirty="0"/>
            </a:p>
          </p:txBody>
        </p:sp>
      </p:grpSp>
      <p:grpSp>
        <p:nvGrpSpPr>
          <p:cNvPr id="14" name="组合 13">
            <a:extLst>
              <a:ext uri="{FF2B5EF4-FFF2-40B4-BE49-F238E27FC236}">
                <a16:creationId xmlns:a16="http://schemas.microsoft.com/office/drawing/2014/main" id="{71FEA135-44DD-482A-85AD-190E65F0B9CA}"/>
              </a:ext>
            </a:extLst>
          </p:cNvPr>
          <p:cNvGrpSpPr/>
          <p:nvPr/>
        </p:nvGrpSpPr>
        <p:grpSpPr>
          <a:xfrm>
            <a:off x="5096308" y="1598207"/>
            <a:ext cx="2025728" cy="2591553"/>
            <a:chOff x="3846954" y="1209196"/>
            <a:chExt cx="1451678" cy="1857160"/>
          </a:xfrm>
          <a:solidFill>
            <a:srgbClr val="EC9262"/>
          </a:solidFill>
          <a:effectLst/>
        </p:grpSpPr>
        <p:sp>
          <p:nvSpPr>
            <p:cNvPr id="15" name="椭圆 14">
              <a:extLst>
                <a:ext uri="{FF2B5EF4-FFF2-40B4-BE49-F238E27FC236}">
                  <a16:creationId xmlns:a16="http://schemas.microsoft.com/office/drawing/2014/main" id="{7188740A-E562-4405-A89C-029BB6CFAE09}"/>
                </a:ext>
              </a:extLst>
            </p:cNvPr>
            <p:cNvSpPr/>
            <p:nvPr/>
          </p:nvSpPr>
          <p:spPr bwMode="auto">
            <a:xfrm>
              <a:off x="3846954"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pFill/>
            <a:ln w="28575">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16" name="椭圆 14">
              <a:extLst>
                <a:ext uri="{FF2B5EF4-FFF2-40B4-BE49-F238E27FC236}">
                  <a16:creationId xmlns:a16="http://schemas.microsoft.com/office/drawing/2014/main" id="{6F392E04-D82B-495C-BBC7-E046889B8620}"/>
                </a:ext>
              </a:extLst>
            </p:cNvPr>
            <p:cNvSpPr/>
            <p:nvPr/>
          </p:nvSpPr>
          <p:spPr bwMode="auto">
            <a:xfrm>
              <a:off x="3899005" y="1257483"/>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pFill/>
            <a:ln w="14288" cap="flat">
              <a:noFill/>
              <a:prstDash val="solid"/>
              <a:miter lim="800000"/>
              <a:headEnd/>
              <a:tailEnd/>
            </a:ln>
            <a:effectLst/>
          </p:spPr>
          <p:txBody>
            <a:bodyPr vert="horz" wrap="square" lIns="68589" tIns="34295" rIns="68589" bIns="34295" numCol="1" anchor="t" anchorCtr="0" compatLnSpc="1">
              <a:prstTxWarp prst="textNoShape">
                <a:avLst/>
              </a:prstTxWarp>
            </a:bodyPr>
            <a:lstStyle/>
            <a:p>
              <a:endParaRPr lang="zh-CN" altLang="en-US"/>
            </a:p>
          </p:txBody>
        </p:sp>
      </p:grpSp>
      <p:grpSp>
        <p:nvGrpSpPr>
          <p:cNvPr id="17" name="组合 16">
            <a:extLst>
              <a:ext uri="{FF2B5EF4-FFF2-40B4-BE49-F238E27FC236}">
                <a16:creationId xmlns:a16="http://schemas.microsoft.com/office/drawing/2014/main" id="{E2E8E728-CD04-4852-B7AD-B9812C6CB1C4}"/>
              </a:ext>
            </a:extLst>
          </p:cNvPr>
          <p:cNvGrpSpPr/>
          <p:nvPr/>
        </p:nvGrpSpPr>
        <p:grpSpPr>
          <a:xfrm>
            <a:off x="1979297" y="1598207"/>
            <a:ext cx="2025728" cy="2591553"/>
            <a:chOff x="1613240" y="1209196"/>
            <a:chExt cx="1451678" cy="1857160"/>
          </a:xfrm>
          <a:solidFill>
            <a:srgbClr val="EC9262"/>
          </a:solidFill>
          <a:effectLst/>
        </p:grpSpPr>
        <p:sp>
          <p:nvSpPr>
            <p:cNvPr id="18" name="椭圆 14">
              <a:extLst>
                <a:ext uri="{FF2B5EF4-FFF2-40B4-BE49-F238E27FC236}">
                  <a16:creationId xmlns:a16="http://schemas.microsoft.com/office/drawing/2014/main" id="{5F2C0647-5C8C-41CA-993B-0983D33FC600}"/>
                </a:ext>
              </a:extLst>
            </p:cNvPr>
            <p:cNvSpPr/>
            <p:nvPr/>
          </p:nvSpPr>
          <p:spPr bwMode="auto">
            <a:xfrm>
              <a:off x="1613240"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pFill/>
            <a:ln w="28575">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19" name="椭圆 14">
              <a:extLst>
                <a:ext uri="{FF2B5EF4-FFF2-40B4-BE49-F238E27FC236}">
                  <a16:creationId xmlns:a16="http://schemas.microsoft.com/office/drawing/2014/main" id="{C244EE63-3970-4E20-91DD-CAB334402845}"/>
                </a:ext>
              </a:extLst>
            </p:cNvPr>
            <p:cNvSpPr/>
            <p:nvPr/>
          </p:nvSpPr>
          <p:spPr bwMode="auto">
            <a:xfrm>
              <a:off x="1665290" y="1249344"/>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pFill/>
            <a:ln w="14288" cap="flat">
              <a:noFill/>
              <a:prstDash val="solid"/>
              <a:miter lim="800000"/>
              <a:headEnd/>
              <a:tailEnd/>
            </a:ln>
            <a:effectLst/>
          </p:spPr>
          <p:txBody>
            <a:bodyPr vert="horz" wrap="square" lIns="68589" tIns="34295" rIns="68589" bIns="34295" numCol="1" anchor="t" anchorCtr="0" compatLnSpc="1">
              <a:prstTxWarp prst="textNoShape">
                <a:avLst/>
              </a:prstTxWarp>
            </a:bodyPr>
            <a:lstStyle/>
            <a:p>
              <a:endParaRPr lang="zh-CN" altLang="en-US"/>
            </a:p>
          </p:txBody>
        </p:sp>
      </p:grpSp>
      <p:sp>
        <p:nvSpPr>
          <p:cNvPr id="20" name="文本框 33">
            <a:extLst>
              <a:ext uri="{FF2B5EF4-FFF2-40B4-BE49-F238E27FC236}">
                <a16:creationId xmlns:a16="http://schemas.microsoft.com/office/drawing/2014/main" id="{F63B9B71-EEE9-4DE2-9821-C608CD3CAF2A}"/>
              </a:ext>
            </a:extLst>
          </p:cNvPr>
          <p:cNvSpPr txBox="1"/>
          <p:nvPr/>
        </p:nvSpPr>
        <p:spPr>
          <a:xfrm>
            <a:off x="2068648" y="2360599"/>
            <a:ext cx="1880464" cy="500148"/>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800" dirty="0">
                <a:solidFill>
                  <a:schemeClr val="bg1"/>
                </a:solidFill>
                <a:latin typeface="微软雅黑" panose="020B0503020204020204" pitchFamily="34" charset="-122"/>
                <a:ea typeface="微软雅黑" panose="020B0503020204020204" pitchFamily="34" charset="-122"/>
              </a:rPr>
              <a:t>加入标题</a:t>
            </a:r>
          </a:p>
        </p:txBody>
      </p:sp>
      <p:sp>
        <p:nvSpPr>
          <p:cNvPr id="21" name="TextBox 10">
            <a:extLst>
              <a:ext uri="{FF2B5EF4-FFF2-40B4-BE49-F238E27FC236}">
                <a16:creationId xmlns:a16="http://schemas.microsoft.com/office/drawing/2014/main" id="{A1D3380A-6688-432B-9C07-317565594FFD}"/>
              </a:ext>
            </a:extLst>
          </p:cNvPr>
          <p:cNvSpPr>
            <a:spLocks noChangeArrowheads="1"/>
          </p:cNvSpPr>
          <p:nvPr/>
        </p:nvSpPr>
        <p:spPr bwMode="auto">
          <a:xfrm>
            <a:off x="1712622" y="4762578"/>
            <a:ext cx="2680717" cy="154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dirty="0">
                <a:solidFill>
                  <a:schemeClr val="bg1">
                    <a:lumMod val="50000"/>
                  </a:schemeClr>
                </a:solidFill>
                <a:latin typeface="微软雅黑" pitchFamily="34" charset="-122"/>
                <a:ea typeface="微软雅黑" pitchFamily="34" charset="-122"/>
              </a:rPr>
              <a:t>详写内容</a:t>
            </a:r>
            <a:r>
              <a:rPr lang="en-US" altLang="zh-CN" sz="16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6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b="0" kern="0" dirty="0">
              <a:solidFill>
                <a:schemeClr val="bg1">
                  <a:lumMod val="50000"/>
                </a:schemeClr>
              </a:solidFill>
              <a:latin typeface="微软雅黑" pitchFamily="34" charset="-122"/>
              <a:ea typeface="微软雅黑" pitchFamily="34" charset="-122"/>
            </a:endParaRPr>
          </a:p>
        </p:txBody>
      </p:sp>
      <p:sp>
        <p:nvSpPr>
          <p:cNvPr id="22" name="文本框 33">
            <a:extLst>
              <a:ext uri="{FF2B5EF4-FFF2-40B4-BE49-F238E27FC236}">
                <a16:creationId xmlns:a16="http://schemas.microsoft.com/office/drawing/2014/main" id="{C24BCF11-DBF0-461B-BA6E-C46CDF80EB42}"/>
              </a:ext>
            </a:extLst>
          </p:cNvPr>
          <p:cNvSpPr txBox="1"/>
          <p:nvPr/>
        </p:nvSpPr>
        <p:spPr>
          <a:xfrm>
            <a:off x="5207039" y="2391976"/>
            <a:ext cx="1880464" cy="500148"/>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800" dirty="0">
                <a:solidFill>
                  <a:schemeClr val="bg1"/>
                </a:solidFill>
                <a:latin typeface="微软雅黑" panose="020B0503020204020204" pitchFamily="34" charset="-122"/>
                <a:ea typeface="微软雅黑" panose="020B0503020204020204" pitchFamily="34" charset="-122"/>
              </a:rPr>
              <a:t>加入标题</a:t>
            </a:r>
          </a:p>
        </p:txBody>
      </p:sp>
      <p:sp>
        <p:nvSpPr>
          <p:cNvPr id="23" name="文本框 33">
            <a:extLst>
              <a:ext uri="{FF2B5EF4-FFF2-40B4-BE49-F238E27FC236}">
                <a16:creationId xmlns:a16="http://schemas.microsoft.com/office/drawing/2014/main" id="{F3D64C62-58A9-46D1-B26E-3910AA75B2A4}"/>
              </a:ext>
            </a:extLst>
          </p:cNvPr>
          <p:cNvSpPr txBox="1"/>
          <p:nvPr/>
        </p:nvSpPr>
        <p:spPr>
          <a:xfrm>
            <a:off x="8336563" y="2360599"/>
            <a:ext cx="1880464" cy="500148"/>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800" dirty="0">
                <a:solidFill>
                  <a:schemeClr val="bg1"/>
                </a:solidFill>
                <a:latin typeface="微软雅黑" panose="020B0503020204020204" pitchFamily="34" charset="-122"/>
                <a:ea typeface="微软雅黑" panose="020B0503020204020204" pitchFamily="34" charset="-122"/>
              </a:rPr>
              <a:t>加入标题</a:t>
            </a:r>
          </a:p>
        </p:txBody>
      </p:sp>
      <p:sp>
        <p:nvSpPr>
          <p:cNvPr id="24" name="TextBox 10">
            <a:extLst>
              <a:ext uri="{FF2B5EF4-FFF2-40B4-BE49-F238E27FC236}">
                <a16:creationId xmlns:a16="http://schemas.microsoft.com/office/drawing/2014/main" id="{63C9A4B0-8002-4D4B-839F-34A282598FCE}"/>
              </a:ext>
            </a:extLst>
          </p:cNvPr>
          <p:cNvSpPr>
            <a:spLocks noChangeArrowheads="1"/>
          </p:cNvSpPr>
          <p:nvPr/>
        </p:nvSpPr>
        <p:spPr bwMode="auto">
          <a:xfrm>
            <a:off x="4796264" y="4755448"/>
            <a:ext cx="2680717" cy="154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dirty="0">
                <a:solidFill>
                  <a:schemeClr val="bg1">
                    <a:lumMod val="50000"/>
                  </a:schemeClr>
                </a:solidFill>
                <a:latin typeface="微软雅黑" pitchFamily="34" charset="-122"/>
                <a:ea typeface="微软雅黑" pitchFamily="34" charset="-122"/>
              </a:rPr>
              <a:t>详写内容</a:t>
            </a:r>
            <a:r>
              <a:rPr lang="en-US" altLang="zh-CN" sz="16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6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b="0" kern="0" dirty="0">
              <a:solidFill>
                <a:schemeClr val="bg1">
                  <a:lumMod val="50000"/>
                </a:schemeClr>
              </a:solidFill>
              <a:latin typeface="微软雅黑" pitchFamily="34" charset="-122"/>
              <a:ea typeface="微软雅黑" pitchFamily="34" charset="-122"/>
            </a:endParaRPr>
          </a:p>
        </p:txBody>
      </p:sp>
      <p:sp>
        <p:nvSpPr>
          <p:cNvPr id="25" name="TextBox 10">
            <a:extLst>
              <a:ext uri="{FF2B5EF4-FFF2-40B4-BE49-F238E27FC236}">
                <a16:creationId xmlns:a16="http://schemas.microsoft.com/office/drawing/2014/main" id="{3A4E071A-6827-43F0-B3FF-20933D1CC65E}"/>
              </a:ext>
            </a:extLst>
          </p:cNvPr>
          <p:cNvSpPr>
            <a:spLocks noChangeArrowheads="1"/>
          </p:cNvSpPr>
          <p:nvPr/>
        </p:nvSpPr>
        <p:spPr bwMode="auto">
          <a:xfrm>
            <a:off x="8008643" y="4730159"/>
            <a:ext cx="2680717" cy="154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dirty="0">
                <a:solidFill>
                  <a:schemeClr val="bg1">
                    <a:lumMod val="50000"/>
                  </a:schemeClr>
                </a:solidFill>
                <a:latin typeface="微软雅黑" pitchFamily="34" charset="-122"/>
                <a:ea typeface="微软雅黑" pitchFamily="34" charset="-122"/>
              </a:rPr>
              <a:t>详写内容</a:t>
            </a:r>
            <a:r>
              <a:rPr lang="en-US" altLang="zh-CN" sz="16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6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b="0" kern="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64760676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0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0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1200"/>
                            </p:stCondLst>
                            <p:childTnLst>
                              <p:par>
                                <p:cTn id="54" presetID="42"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0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0" grpId="0"/>
      <p:bldP spid="21" grpId="0"/>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活动财务预算</a:t>
              </a:r>
              <a:endPar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14">
            <a:extLst>
              <a:ext uri="{FF2B5EF4-FFF2-40B4-BE49-F238E27FC236}">
                <a16:creationId xmlns:a16="http://schemas.microsoft.com/office/drawing/2014/main" id="{C738D756-6F42-4B68-92E7-A599369D9B92}"/>
              </a:ext>
            </a:extLst>
          </p:cNvPr>
          <p:cNvGrpSpPr>
            <a:grpSpLocks/>
          </p:cNvGrpSpPr>
          <p:nvPr/>
        </p:nvGrpSpPr>
        <p:grpSpPr bwMode="auto">
          <a:xfrm>
            <a:off x="6150800" y="1898398"/>
            <a:ext cx="5240470" cy="1211440"/>
            <a:chOff x="0" y="0"/>
            <a:chExt cx="3811400" cy="879692"/>
          </a:xfrm>
        </p:grpSpPr>
        <p:sp>
          <p:nvSpPr>
            <p:cNvPr id="9" name="矩形 15">
              <a:extLst>
                <a:ext uri="{FF2B5EF4-FFF2-40B4-BE49-F238E27FC236}">
                  <a16:creationId xmlns:a16="http://schemas.microsoft.com/office/drawing/2014/main" id="{052FA95B-3ECD-4DD1-ADD5-8A2E3F58C235}"/>
                </a:ext>
              </a:extLst>
            </p:cNvPr>
            <p:cNvSpPr>
              <a:spLocks noChangeArrowheads="1"/>
            </p:cNvSpPr>
            <p:nvPr/>
          </p:nvSpPr>
          <p:spPr bwMode="auto">
            <a:xfrm>
              <a:off x="95245" y="72172"/>
              <a:ext cx="358757" cy="229911"/>
            </a:xfrm>
            <a:prstGeom prst="rect">
              <a:avLst/>
            </a:prstGeom>
            <a:solidFill>
              <a:srgbClr val="EC9262"/>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0" name="TextBox 16">
              <a:extLst>
                <a:ext uri="{FF2B5EF4-FFF2-40B4-BE49-F238E27FC236}">
                  <a16:creationId xmlns:a16="http://schemas.microsoft.com/office/drawing/2014/main" id="{09AE003B-9418-4F29-B236-3E3841975FD8}"/>
                </a:ext>
              </a:extLst>
            </p:cNvPr>
            <p:cNvSpPr>
              <a:spLocks noChangeArrowheads="1"/>
            </p:cNvSpPr>
            <p:nvPr/>
          </p:nvSpPr>
          <p:spPr bwMode="auto">
            <a:xfrm>
              <a:off x="0" y="343308"/>
              <a:ext cx="3811400" cy="53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1" name="矩形 17">
              <a:extLst>
                <a:ext uri="{FF2B5EF4-FFF2-40B4-BE49-F238E27FC236}">
                  <a16:creationId xmlns:a16="http://schemas.microsoft.com/office/drawing/2014/main" id="{671B1370-5C77-466B-AB28-7D2D5CD57673}"/>
                </a:ext>
              </a:extLst>
            </p:cNvPr>
            <p:cNvSpPr>
              <a:spLocks noChangeArrowheads="1"/>
            </p:cNvSpPr>
            <p:nvPr/>
          </p:nvSpPr>
          <p:spPr bwMode="auto">
            <a:xfrm>
              <a:off x="558773" y="0"/>
              <a:ext cx="2020788" cy="26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p>
          </p:txBody>
        </p:sp>
      </p:grpSp>
      <p:grpSp>
        <p:nvGrpSpPr>
          <p:cNvPr id="12" name="组合 18">
            <a:extLst>
              <a:ext uri="{FF2B5EF4-FFF2-40B4-BE49-F238E27FC236}">
                <a16:creationId xmlns:a16="http://schemas.microsoft.com/office/drawing/2014/main" id="{F97B76DE-9D1D-41BF-BCBF-140DDF96D061}"/>
              </a:ext>
            </a:extLst>
          </p:cNvPr>
          <p:cNvGrpSpPr>
            <a:grpSpLocks/>
          </p:cNvGrpSpPr>
          <p:nvPr/>
        </p:nvGrpSpPr>
        <p:grpSpPr bwMode="auto">
          <a:xfrm>
            <a:off x="6150798" y="3258643"/>
            <a:ext cx="5240474" cy="1239875"/>
            <a:chOff x="0" y="0"/>
            <a:chExt cx="3811399" cy="901786"/>
          </a:xfrm>
        </p:grpSpPr>
        <p:sp>
          <p:nvSpPr>
            <p:cNvPr id="13" name="矩形 19">
              <a:extLst>
                <a:ext uri="{FF2B5EF4-FFF2-40B4-BE49-F238E27FC236}">
                  <a16:creationId xmlns:a16="http://schemas.microsoft.com/office/drawing/2014/main" id="{E0B823F2-FA9C-4C45-BD14-CB8CBB599EB9}"/>
                </a:ext>
              </a:extLst>
            </p:cNvPr>
            <p:cNvSpPr>
              <a:spLocks noChangeArrowheads="1"/>
            </p:cNvSpPr>
            <p:nvPr/>
          </p:nvSpPr>
          <p:spPr bwMode="auto">
            <a:xfrm>
              <a:off x="95245" y="92989"/>
              <a:ext cx="358757" cy="230264"/>
            </a:xfrm>
            <a:prstGeom prst="rect">
              <a:avLst/>
            </a:prstGeom>
            <a:solidFill>
              <a:srgbClr val="EC9262"/>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TextBox 20">
              <a:extLst>
                <a:ext uri="{FF2B5EF4-FFF2-40B4-BE49-F238E27FC236}">
                  <a16:creationId xmlns:a16="http://schemas.microsoft.com/office/drawing/2014/main" id="{D9BF6F37-2512-4ED8-9729-D8DDB3B69B3E}"/>
                </a:ext>
              </a:extLst>
            </p:cNvPr>
            <p:cNvSpPr>
              <a:spLocks noChangeArrowheads="1"/>
            </p:cNvSpPr>
            <p:nvPr/>
          </p:nvSpPr>
          <p:spPr bwMode="auto">
            <a:xfrm>
              <a:off x="0" y="364541"/>
              <a:ext cx="3811399" cy="53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5" name="矩形 21">
              <a:extLst>
                <a:ext uri="{FF2B5EF4-FFF2-40B4-BE49-F238E27FC236}">
                  <a16:creationId xmlns:a16="http://schemas.microsoft.com/office/drawing/2014/main" id="{EA5D2E63-8A94-440A-BB93-0CD3DFCB1D1B}"/>
                </a:ext>
              </a:extLst>
            </p:cNvPr>
            <p:cNvSpPr>
              <a:spLocks noChangeArrowheads="1"/>
            </p:cNvSpPr>
            <p:nvPr/>
          </p:nvSpPr>
          <p:spPr bwMode="auto">
            <a:xfrm>
              <a:off x="558772" y="0"/>
              <a:ext cx="2020787" cy="268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b="1">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grpSp>
      <p:grpSp>
        <p:nvGrpSpPr>
          <p:cNvPr id="16" name="组合 22">
            <a:extLst>
              <a:ext uri="{FF2B5EF4-FFF2-40B4-BE49-F238E27FC236}">
                <a16:creationId xmlns:a16="http://schemas.microsoft.com/office/drawing/2014/main" id="{96F0B542-18C9-4591-8BFC-358CF9532149}"/>
              </a:ext>
            </a:extLst>
          </p:cNvPr>
          <p:cNvGrpSpPr>
            <a:grpSpLocks/>
          </p:cNvGrpSpPr>
          <p:nvPr/>
        </p:nvGrpSpPr>
        <p:grpSpPr bwMode="auto">
          <a:xfrm>
            <a:off x="6150798" y="4668011"/>
            <a:ext cx="5240474" cy="1193665"/>
            <a:chOff x="0" y="0"/>
            <a:chExt cx="3811398" cy="867794"/>
          </a:xfrm>
        </p:grpSpPr>
        <p:sp>
          <p:nvSpPr>
            <p:cNvPr id="17" name="矩形 23">
              <a:extLst>
                <a:ext uri="{FF2B5EF4-FFF2-40B4-BE49-F238E27FC236}">
                  <a16:creationId xmlns:a16="http://schemas.microsoft.com/office/drawing/2014/main" id="{45C1BB70-AB74-49E4-8335-4CBF85BF4A5A}"/>
                </a:ext>
              </a:extLst>
            </p:cNvPr>
            <p:cNvSpPr>
              <a:spLocks noChangeArrowheads="1"/>
            </p:cNvSpPr>
            <p:nvPr/>
          </p:nvSpPr>
          <p:spPr bwMode="auto">
            <a:xfrm>
              <a:off x="95245" y="59234"/>
              <a:ext cx="358757" cy="230264"/>
            </a:xfrm>
            <a:prstGeom prst="rect">
              <a:avLst/>
            </a:prstGeom>
            <a:solidFill>
              <a:srgbClr val="EC9262"/>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8" name="TextBox 24">
              <a:extLst>
                <a:ext uri="{FF2B5EF4-FFF2-40B4-BE49-F238E27FC236}">
                  <a16:creationId xmlns:a16="http://schemas.microsoft.com/office/drawing/2014/main" id="{050B9D1C-FCBB-4C60-A87E-5ECEDC79E674}"/>
                </a:ext>
              </a:extLst>
            </p:cNvPr>
            <p:cNvSpPr>
              <a:spLocks noChangeArrowheads="1"/>
            </p:cNvSpPr>
            <p:nvPr/>
          </p:nvSpPr>
          <p:spPr bwMode="auto">
            <a:xfrm>
              <a:off x="0" y="330786"/>
              <a:ext cx="3811398" cy="53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9" name="矩形 25">
              <a:extLst>
                <a:ext uri="{FF2B5EF4-FFF2-40B4-BE49-F238E27FC236}">
                  <a16:creationId xmlns:a16="http://schemas.microsoft.com/office/drawing/2014/main" id="{9333898A-6BAB-4C43-8EB1-3024F1C868FB}"/>
                </a:ext>
              </a:extLst>
            </p:cNvPr>
            <p:cNvSpPr>
              <a:spLocks noChangeArrowheads="1"/>
            </p:cNvSpPr>
            <p:nvPr/>
          </p:nvSpPr>
          <p:spPr bwMode="auto">
            <a:xfrm>
              <a:off x="558772" y="0"/>
              <a:ext cx="2020787" cy="26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aphicFrame>
        <p:nvGraphicFramePr>
          <p:cNvPr id="20" name="Chart 1">
            <a:extLst>
              <a:ext uri="{FF2B5EF4-FFF2-40B4-BE49-F238E27FC236}">
                <a16:creationId xmlns:a16="http://schemas.microsoft.com/office/drawing/2014/main" id="{F858E344-0183-4557-8494-D6E3B5CD65C3}"/>
              </a:ext>
            </a:extLst>
          </p:cNvPr>
          <p:cNvGraphicFramePr>
            <a:graphicFrameLocks/>
          </p:cNvGraphicFramePr>
          <p:nvPr>
            <p:extLst>
              <p:ext uri="{D42A27DB-BD31-4B8C-83A1-F6EECF244321}">
                <p14:modId xmlns:p14="http://schemas.microsoft.com/office/powerpoint/2010/main" val="679790710"/>
              </p:ext>
            </p:extLst>
          </p:nvPr>
        </p:nvGraphicFramePr>
        <p:xfrm>
          <a:off x="857160" y="1840189"/>
          <a:ext cx="5149584" cy="39155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494145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p:cBhvr>
                                        <p:cTn id="17" dur="750"/>
                                        <p:tgtEl>
                                          <p:spTgt spid="12"/>
                                        </p:tgtEl>
                                      </p:cBhvr>
                                    </p:animEffect>
                                    <p:anim calcmode="lin" valueType="num">
                                      <p:cBhvr>
                                        <p:cTn id="18" dur="750" fill="hold"/>
                                        <p:tgtEl>
                                          <p:spTgt spid="12"/>
                                        </p:tgtEl>
                                        <p:attrNameLst>
                                          <p:attrName>ppt_x</p:attrName>
                                        </p:attrNameLst>
                                      </p:cBhvr>
                                      <p:tavLst>
                                        <p:tav tm="0">
                                          <p:val>
                                            <p:strVal val="#ppt_x"/>
                                          </p:val>
                                        </p:tav>
                                        <p:tav tm="100000">
                                          <p:val>
                                            <p:strVal val="#ppt_x"/>
                                          </p:val>
                                        </p:tav>
                                      </p:tavLst>
                                    </p:anim>
                                    <p:anim calcmode="lin" valueType="num">
                                      <p:cBhvr>
                                        <p:cTn id="19" dur="7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p:cBhvr>
                                        <p:cTn id="23" dur="750"/>
                                        <p:tgtEl>
                                          <p:spTgt spid="16"/>
                                        </p:tgtEl>
                                      </p:cBhvr>
                                    </p:animEffect>
                                    <p:anim calcmode="lin" valueType="num">
                                      <p:cBhvr>
                                        <p:cTn id="24" dur="750" fill="hold"/>
                                        <p:tgtEl>
                                          <p:spTgt spid="16"/>
                                        </p:tgtEl>
                                        <p:attrNameLst>
                                          <p:attrName>ppt_x</p:attrName>
                                        </p:attrNameLst>
                                      </p:cBhvr>
                                      <p:tavLst>
                                        <p:tav tm="0">
                                          <p:val>
                                            <p:strVal val="#ppt_x"/>
                                          </p:val>
                                        </p:tav>
                                        <p:tav tm="100000">
                                          <p:val>
                                            <p:strVal val="#ppt_x"/>
                                          </p:val>
                                        </p:tav>
                                      </p:tavLst>
                                    </p:anim>
                                    <p:anim calcmode="lin" valueType="num">
                                      <p:cBhvr>
                                        <p:cTn id="25" dur="75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750"/>
                            </p:stCondLst>
                            <p:childTnLst>
                              <p:par>
                                <p:cTn id="27" presetID="2" presetClass="entr" presetSubtype="8"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0-#ppt_w/2"/>
                                          </p:val>
                                        </p:tav>
                                        <p:tav tm="100000">
                                          <p:val>
                                            <p:strVal val="#ppt_x"/>
                                          </p:val>
                                        </p:tav>
                                      </p:tavLst>
                                    </p:anim>
                                    <p:anim calcmode="lin" valueType="num">
                                      <p:cBhvr additive="base">
                                        <p:cTn id="3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17AEC35-2E55-4C63-919B-416A6ABD8AB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5000"/>
                    </a14:imgEffect>
                  </a14:imgLayer>
                </a14:imgProps>
              </a:ex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7" name="MH_Others_1">
            <a:extLst>
              <a:ext uri="{FF2B5EF4-FFF2-40B4-BE49-F238E27FC236}">
                <a16:creationId xmlns:a16="http://schemas.microsoft.com/office/drawing/2014/main" id="{5C3820E1-65F0-4170-9DB7-34BD13E33E9B}"/>
              </a:ext>
            </a:extLst>
          </p:cNvPr>
          <p:cNvSpPr txBox="1"/>
          <p:nvPr>
            <p:custDataLst>
              <p:tags r:id="rId1"/>
            </p:custDataLst>
          </p:nvPr>
        </p:nvSpPr>
        <p:spPr>
          <a:xfrm>
            <a:off x="3511309" y="1494066"/>
            <a:ext cx="738664" cy="2557700"/>
          </a:xfrm>
          <a:prstGeom prst="rect">
            <a:avLst/>
          </a:prstGeom>
          <a:noFill/>
        </p:spPr>
        <p:txBody>
          <a:bodyPr vert="eaVert" wrap="square" lIns="0" tIns="0" rIns="0" bIns="0" anchor="ctr">
            <a:spAutoFit/>
          </a:bodyPr>
          <a:lstStyle/>
          <a:p>
            <a:pPr algn="ctr" eaLnBrk="1" hangingPunct="1">
              <a:defRPr/>
            </a:pPr>
            <a:r>
              <a:rPr lang="zh-CN" altLang="en-US" sz="48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第四章</a:t>
            </a:r>
          </a:p>
        </p:txBody>
      </p:sp>
      <p:sp>
        <p:nvSpPr>
          <p:cNvPr id="28" name="MH_Others_2">
            <a:extLst>
              <a:ext uri="{FF2B5EF4-FFF2-40B4-BE49-F238E27FC236}">
                <a16:creationId xmlns:a16="http://schemas.microsoft.com/office/drawing/2014/main" id="{FAA03F34-E563-4777-A3A6-B26D5E975DA8}"/>
              </a:ext>
            </a:extLst>
          </p:cNvPr>
          <p:cNvSpPr txBox="1"/>
          <p:nvPr>
            <p:custDataLst>
              <p:tags r:id="rId2"/>
            </p:custDataLst>
          </p:nvPr>
        </p:nvSpPr>
        <p:spPr>
          <a:xfrm rot="5400000">
            <a:off x="3123965" y="2617277"/>
            <a:ext cx="2623532" cy="369332"/>
          </a:xfrm>
          <a:prstGeom prst="rect">
            <a:avLst/>
          </a:prstGeom>
          <a:noFill/>
        </p:spPr>
        <p:txBody>
          <a:bodyPr wrap="square" lIns="0" tIns="0" rIns="0" bIns="0">
            <a:spAutoFit/>
          </a:bodyPr>
          <a:lstStyle/>
          <a:p>
            <a:pPr algn="ctr" eaLnBrk="1" hangingPunct="1">
              <a:defRPr/>
            </a:pPr>
            <a:r>
              <a:rPr lang="en-US" altLang="zh-CN"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rPr>
              <a:t>CONTENTS</a:t>
            </a:r>
            <a:endParaRPr lang="zh-CN" altLang="en-US" sz="2400" b="1" noProof="1">
              <a:solidFill>
                <a:srgbClr val="FFF3D5"/>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Rectangle 12">
            <a:extLst>
              <a:ext uri="{FF2B5EF4-FFF2-40B4-BE49-F238E27FC236}">
                <a16:creationId xmlns:a16="http://schemas.microsoft.com/office/drawing/2014/main" id="{844A2EB1-DC81-4B00-906E-FEFE29F87E83}"/>
              </a:ext>
            </a:extLst>
          </p:cNvPr>
          <p:cNvSpPr>
            <a:spLocks noChangeArrowheads="1"/>
          </p:cNvSpPr>
          <p:nvPr/>
        </p:nvSpPr>
        <p:spPr bwMode="auto">
          <a:xfrm>
            <a:off x="4806950" y="1733898"/>
            <a:ext cx="98499" cy="2080638"/>
          </a:xfrm>
          <a:prstGeom prst="rect">
            <a:avLst/>
          </a:prstGeom>
          <a:solidFill>
            <a:srgbClr val="FFF3D5"/>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600" b="1" dirty="0">
              <a:solidFill>
                <a:srgbClr val="FFF3D5"/>
              </a:solidFill>
              <a:latin typeface="微软雅黑" panose="020B0503020204020204" pitchFamily="34" charset="-122"/>
              <a:ea typeface="微软雅黑" panose="020B0503020204020204" pitchFamily="34" charset="-122"/>
            </a:endParaRPr>
          </a:p>
        </p:txBody>
      </p:sp>
      <p:grpSp>
        <p:nvGrpSpPr>
          <p:cNvPr id="30" name="组合 29">
            <a:extLst>
              <a:ext uri="{FF2B5EF4-FFF2-40B4-BE49-F238E27FC236}">
                <a16:creationId xmlns:a16="http://schemas.microsoft.com/office/drawing/2014/main" id="{AD3E590C-4402-4622-A796-98BE3367DFFC}"/>
              </a:ext>
            </a:extLst>
          </p:cNvPr>
          <p:cNvGrpSpPr/>
          <p:nvPr/>
        </p:nvGrpSpPr>
        <p:grpSpPr>
          <a:xfrm>
            <a:off x="5017782" y="2106646"/>
            <a:ext cx="4196451" cy="1289571"/>
            <a:chOff x="5314057" y="2614256"/>
            <a:chExt cx="4196451" cy="1289571"/>
          </a:xfrm>
        </p:grpSpPr>
        <p:sp>
          <p:nvSpPr>
            <p:cNvPr id="31" name="矩形 30">
              <a:extLst>
                <a:ext uri="{FF2B5EF4-FFF2-40B4-BE49-F238E27FC236}">
                  <a16:creationId xmlns:a16="http://schemas.microsoft.com/office/drawing/2014/main" id="{A206706A-BA94-4688-8A75-07F476F1A948}"/>
                </a:ext>
              </a:extLst>
            </p:cNvPr>
            <p:cNvSpPr/>
            <p:nvPr/>
          </p:nvSpPr>
          <p:spPr>
            <a:xfrm>
              <a:off x="5324746" y="2614256"/>
              <a:ext cx="4185762" cy="892552"/>
            </a:xfrm>
            <a:prstGeom prst="rect">
              <a:avLst/>
            </a:prstGeom>
          </p:spPr>
          <p:txBody>
            <a:bodyPr wrap="none">
              <a:spAutoFit/>
            </a:bodyPr>
            <a:lstStyle/>
            <a:p>
              <a:pPr algn="ctr"/>
              <a:r>
                <a:rPr kumimoji="1" lang="zh-CN" altLang="en-US" sz="5200" b="1" dirty="0">
                  <a:solidFill>
                    <a:srgbClr val="FFF3D5"/>
                  </a:solidFill>
                  <a:latin typeface="微软雅黑" panose="020B0503020204020204" pitchFamily="34" charset="-122"/>
                  <a:ea typeface="微软雅黑" panose="020B0503020204020204" pitchFamily="34" charset="-122"/>
                </a:rPr>
                <a:t>活动效果展望</a:t>
              </a:r>
            </a:p>
          </p:txBody>
        </p:sp>
        <p:sp>
          <p:nvSpPr>
            <p:cNvPr id="32" name="矩形 31">
              <a:extLst>
                <a:ext uri="{FF2B5EF4-FFF2-40B4-BE49-F238E27FC236}">
                  <a16:creationId xmlns:a16="http://schemas.microsoft.com/office/drawing/2014/main" id="{9D55BC8B-9EA5-4CD3-B43E-54FE24C92DF2}"/>
                </a:ext>
              </a:extLst>
            </p:cNvPr>
            <p:cNvSpPr/>
            <p:nvPr/>
          </p:nvSpPr>
          <p:spPr>
            <a:xfrm>
              <a:off x="5314057" y="3468964"/>
              <a:ext cx="4182425" cy="434863"/>
            </a:xfrm>
            <a:prstGeom prst="rect">
              <a:avLst/>
            </a:prstGeom>
          </p:spPr>
          <p:txBody>
            <a:bodyPr wrap="square">
              <a:spAutoFit/>
            </a:bodyPr>
            <a:lstStyle/>
            <a:p>
              <a:pPr algn="ctr">
                <a:lnSpc>
                  <a:spcPct val="130000"/>
                </a:lnSpc>
              </a:pPr>
              <a:r>
                <a:rPr lang="zh-CN" altLang="en-US" sz="900" b="1" dirty="0">
                  <a:solidFill>
                    <a:srgbClr val="FFF3D5"/>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点击此处添加文本内容，如关键词、部分简单介绍等。点击此处添加文本内容如关键词、部分简单介绍等。点击此处添加文本内容，如关键词、部分简介绍</a:t>
              </a:r>
              <a:endParaRPr lang="en-US" altLang="zh-CN" sz="900" b="1" dirty="0">
                <a:solidFill>
                  <a:srgbClr val="FFF3D5"/>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5549362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16" presetClass="entr" presetSubtype="26"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inHorizontal)">
                                      <p:cBhvr>
                                        <p:cTn id="11" dur="500"/>
                                        <p:tgtEl>
                                          <p:spTgt spid="29"/>
                                        </p:tgtEl>
                                      </p:cBhvr>
                                    </p:animEffect>
                                  </p:childTnLst>
                                </p:cTn>
                              </p:par>
                            </p:childTnLst>
                          </p:cTn>
                        </p:par>
                        <p:par>
                          <p:cTn id="12" fill="hold">
                            <p:stCondLst>
                              <p:cond delay="125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 by="(-#ppt_w*2)" calcmode="lin" valueType="num">
                                      <p:cBhvr rctx="PPT">
                                        <p:cTn id="15" dur="500" autoRev="1" fill="hold">
                                          <p:stCondLst>
                                            <p:cond delay="0"/>
                                          </p:stCondLst>
                                        </p:cTn>
                                        <p:tgtEl>
                                          <p:spTgt spid="27"/>
                                        </p:tgtEl>
                                        <p:attrNameLst>
                                          <p:attrName>ppt_w</p:attrName>
                                        </p:attrNameLst>
                                      </p:cBhvr>
                                    </p:anim>
                                    <p:anim by="(#ppt_w*0.50)" calcmode="lin" valueType="num">
                                      <p:cBhvr>
                                        <p:cTn id="16" dur="500" decel="50000" autoRev="1" fill="hold">
                                          <p:stCondLst>
                                            <p:cond delay="0"/>
                                          </p:stCondLst>
                                        </p:cTn>
                                        <p:tgtEl>
                                          <p:spTgt spid="27"/>
                                        </p:tgtEl>
                                        <p:attrNameLst>
                                          <p:attrName>ppt_x</p:attrName>
                                        </p:attrNameLst>
                                      </p:cBhvr>
                                    </p:anim>
                                    <p:anim from="(-#ppt_h/2)" to="(#ppt_y)" calcmode="lin" valueType="num">
                                      <p:cBhvr>
                                        <p:cTn id="17" dur="1000" fill="hold">
                                          <p:stCondLst>
                                            <p:cond delay="0"/>
                                          </p:stCondLst>
                                        </p:cTn>
                                        <p:tgtEl>
                                          <p:spTgt spid="27"/>
                                        </p:tgtEl>
                                        <p:attrNameLst>
                                          <p:attrName>ppt_y</p:attrName>
                                        </p:attrNameLst>
                                      </p:cBhvr>
                                    </p:anim>
                                    <p:animRot by="21600000">
                                      <p:cBhvr>
                                        <p:cTn id="18" dur="1000" fill="hold">
                                          <p:stCondLst>
                                            <p:cond delay="0"/>
                                          </p:stCondLst>
                                        </p:cTn>
                                        <p:tgtEl>
                                          <p:spTgt spid="27"/>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28"/>
                                        </p:tgtEl>
                                        <p:attrNameLst>
                                          <p:attrName>style.visibility</p:attrName>
                                        </p:attrNameLst>
                                      </p:cBhvr>
                                      <p:to>
                                        <p:strVal val="visible"/>
                                      </p:to>
                                    </p:set>
                                    <p:anim by="(-#ppt_w*2)" calcmode="lin" valueType="num">
                                      <p:cBhvr rctx="PPT">
                                        <p:cTn id="21" dur="500" autoRev="1" fill="hold">
                                          <p:stCondLst>
                                            <p:cond delay="0"/>
                                          </p:stCondLst>
                                        </p:cTn>
                                        <p:tgtEl>
                                          <p:spTgt spid="28"/>
                                        </p:tgtEl>
                                        <p:attrNameLst>
                                          <p:attrName>ppt_w</p:attrName>
                                        </p:attrNameLst>
                                      </p:cBhvr>
                                    </p:anim>
                                    <p:anim by="(#ppt_w*0.50)" calcmode="lin" valueType="num">
                                      <p:cBhvr>
                                        <p:cTn id="22" dur="500" decel="50000" autoRev="1" fill="hold">
                                          <p:stCondLst>
                                            <p:cond delay="0"/>
                                          </p:stCondLst>
                                        </p:cTn>
                                        <p:tgtEl>
                                          <p:spTgt spid="28"/>
                                        </p:tgtEl>
                                        <p:attrNameLst>
                                          <p:attrName>ppt_x</p:attrName>
                                        </p:attrNameLst>
                                      </p:cBhvr>
                                    </p:anim>
                                    <p:anim from="(-#ppt_h/2)" to="(#ppt_y)" calcmode="lin" valueType="num">
                                      <p:cBhvr>
                                        <p:cTn id="23" dur="1000" fill="hold">
                                          <p:stCondLst>
                                            <p:cond delay="0"/>
                                          </p:stCondLst>
                                        </p:cTn>
                                        <p:tgtEl>
                                          <p:spTgt spid="28"/>
                                        </p:tgtEl>
                                        <p:attrNameLst>
                                          <p:attrName>ppt_y</p:attrName>
                                        </p:attrNameLst>
                                      </p:cBhvr>
                                    </p:anim>
                                    <p:animRot by="21600000">
                                      <p:cBhvr>
                                        <p:cTn id="24" dur="1000" fill="hold">
                                          <p:stCondLst>
                                            <p:cond delay="0"/>
                                          </p:stCondLst>
                                        </p:cTn>
                                        <p:tgtEl>
                                          <p:spTgt spid="28"/>
                                        </p:tgtEl>
                                        <p:attrNameLst>
                                          <p:attrName>r</p:attrName>
                                        </p:attrNameLst>
                                      </p:cBhvr>
                                    </p:animRot>
                                  </p:childTnLst>
                                </p:cTn>
                              </p:par>
                            </p:childTnLst>
                          </p:cTn>
                        </p:par>
                        <p:par>
                          <p:cTn id="25" fill="hold">
                            <p:stCondLst>
                              <p:cond delay="295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18108781-99EB-4378-A216-78DF79D7429C}"/>
              </a:ext>
            </a:extLst>
          </p:cNvPr>
          <p:cNvGrpSpPr/>
          <p:nvPr/>
        </p:nvGrpSpPr>
        <p:grpSpPr>
          <a:xfrm flipH="1">
            <a:off x="1877467" y="2051204"/>
            <a:ext cx="4586049" cy="3872024"/>
            <a:chOff x="418296" y="958053"/>
            <a:chExt cx="4217204" cy="3560607"/>
          </a:xfrm>
        </p:grpSpPr>
        <p:sp>
          <p:nvSpPr>
            <p:cNvPr id="9" name="矩形 8">
              <a:extLst>
                <a:ext uri="{FF2B5EF4-FFF2-40B4-BE49-F238E27FC236}">
                  <a16:creationId xmlns:a16="http://schemas.microsoft.com/office/drawing/2014/main" id="{C666E151-E0E4-49DF-96DD-684346A16B97}"/>
                </a:ext>
              </a:extLst>
            </p:cNvPr>
            <p:cNvSpPr/>
            <p:nvPr/>
          </p:nvSpPr>
          <p:spPr>
            <a:xfrm>
              <a:off x="579570" y="3414352"/>
              <a:ext cx="4055930" cy="1104308"/>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矩形 9">
              <a:extLst>
                <a:ext uri="{FF2B5EF4-FFF2-40B4-BE49-F238E27FC236}">
                  <a16:creationId xmlns:a16="http://schemas.microsoft.com/office/drawing/2014/main" id="{374A5C81-2324-410E-A888-AD7CCB95978D}"/>
                </a:ext>
              </a:extLst>
            </p:cNvPr>
            <p:cNvSpPr/>
            <p:nvPr/>
          </p:nvSpPr>
          <p:spPr>
            <a:xfrm>
              <a:off x="564870" y="958053"/>
              <a:ext cx="4070630" cy="234394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1" name="TextBox 14">
              <a:extLst>
                <a:ext uri="{FF2B5EF4-FFF2-40B4-BE49-F238E27FC236}">
                  <a16:creationId xmlns:a16="http://schemas.microsoft.com/office/drawing/2014/main" id="{C4064B70-231B-4A6B-AC20-DC6272153E8A}"/>
                </a:ext>
              </a:extLst>
            </p:cNvPr>
            <p:cNvSpPr txBox="1"/>
            <p:nvPr/>
          </p:nvSpPr>
          <p:spPr>
            <a:xfrm>
              <a:off x="939390" y="3564242"/>
              <a:ext cx="3512357" cy="326818"/>
            </a:xfrm>
            <a:prstGeom prst="rect">
              <a:avLst/>
            </a:prstGeom>
            <a:noFill/>
          </p:spPr>
          <p:txBody>
            <a:bodyPr wrap="square" rtlCol="0">
              <a:spAutoFit/>
            </a:bodyPr>
            <a:lstStyle/>
            <a:p>
              <a:r>
                <a:rPr lang="en-US" altLang="zh-CN" sz="1200" b="1" dirty="0">
                  <a:solidFill>
                    <a:schemeClr val="bg1"/>
                  </a:solidFill>
                </a:rPr>
                <a:t>Many thanks for your awesome work!, we are so happy with your professionalism.</a:t>
              </a:r>
              <a:endParaRPr lang="zh-CN" altLang="en-US" sz="1200" b="1" dirty="0">
                <a:solidFill>
                  <a:schemeClr val="bg1"/>
                </a:solidFill>
              </a:endParaRPr>
            </a:p>
          </p:txBody>
        </p:sp>
        <p:sp>
          <p:nvSpPr>
            <p:cNvPr id="12" name="TextBox 15">
              <a:extLst>
                <a:ext uri="{FF2B5EF4-FFF2-40B4-BE49-F238E27FC236}">
                  <a16:creationId xmlns:a16="http://schemas.microsoft.com/office/drawing/2014/main" id="{AF4A3B6A-9A9F-4752-A7F4-F4985DC6D2C1}"/>
                </a:ext>
              </a:extLst>
            </p:cNvPr>
            <p:cNvSpPr txBox="1"/>
            <p:nvPr/>
          </p:nvSpPr>
          <p:spPr>
            <a:xfrm>
              <a:off x="418296" y="3491277"/>
              <a:ext cx="633832" cy="588272"/>
            </a:xfrm>
            <a:prstGeom prst="rect">
              <a:avLst/>
            </a:prstGeom>
            <a:noFill/>
          </p:spPr>
          <p:txBody>
            <a:bodyPr wrap="square" rtlCol="0">
              <a:spAutoFit/>
            </a:bodyPr>
            <a:lstStyle/>
            <a:p>
              <a:r>
                <a:rPr lang="en-US" altLang="zh-CN" sz="4800" b="1" dirty="0">
                  <a:solidFill>
                    <a:schemeClr val="bg1"/>
                  </a:solidFill>
                </a:rPr>
                <a:t>”</a:t>
              </a:r>
              <a:endParaRPr lang="zh-CN" altLang="en-US" sz="4800" b="1" dirty="0">
                <a:solidFill>
                  <a:schemeClr val="bg1"/>
                </a:solidFill>
              </a:endParaRPr>
            </a:p>
          </p:txBody>
        </p:sp>
        <p:sp>
          <p:nvSpPr>
            <p:cNvPr id="13" name="TextBox 16">
              <a:extLst>
                <a:ext uri="{FF2B5EF4-FFF2-40B4-BE49-F238E27FC236}">
                  <a16:creationId xmlns:a16="http://schemas.microsoft.com/office/drawing/2014/main" id="{CAAE6475-4D4E-43AD-ACF1-25EC58F38CF2}"/>
                </a:ext>
              </a:extLst>
            </p:cNvPr>
            <p:cNvSpPr txBox="1"/>
            <p:nvPr/>
          </p:nvSpPr>
          <p:spPr>
            <a:xfrm>
              <a:off x="997892" y="4127877"/>
              <a:ext cx="3344460" cy="185197"/>
            </a:xfrm>
            <a:prstGeom prst="rect">
              <a:avLst/>
            </a:prstGeom>
            <a:noFill/>
          </p:spPr>
          <p:txBody>
            <a:bodyPr wrap="square" rtlCol="0">
              <a:spAutoFit/>
            </a:bodyPr>
            <a:lstStyle/>
            <a:p>
              <a:r>
                <a:rPr lang="en-US" altLang="zh-CN" sz="1100" dirty="0">
                  <a:solidFill>
                    <a:schemeClr val="bg1"/>
                  </a:solidFill>
                </a:rPr>
                <a:t>/ </a:t>
              </a:r>
              <a:r>
                <a:rPr lang="en-US" altLang="zh-CN" sz="1100" b="1" dirty="0" err="1">
                  <a:solidFill>
                    <a:schemeClr val="bg1"/>
                  </a:solidFill>
                </a:rPr>
                <a:t>Herpina</a:t>
              </a:r>
              <a:r>
                <a:rPr lang="en-US" altLang="zh-CN" sz="1100" b="1" dirty="0">
                  <a:solidFill>
                    <a:schemeClr val="bg1"/>
                  </a:solidFill>
                </a:rPr>
                <a:t> </a:t>
              </a:r>
              <a:r>
                <a:rPr lang="en-US" altLang="zh-CN" sz="1100" b="1" dirty="0" err="1">
                  <a:solidFill>
                    <a:schemeClr val="bg1"/>
                  </a:solidFill>
                </a:rPr>
                <a:t>Herpson</a:t>
              </a:r>
              <a:r>
                <a:rPr lang="en-US" altLang="zh-CN" sz="1100" b="1" dirty="0">
                  <a:solidFill>
                    <a:schemeClr val="bg1"/>
                  </a:solidFill>
                </a:rPr>
                <a:t> </a:t>
              </a:r>
              <a:r>
                <a:rPr lang="en-US" altLang="zh-CN" sz="1100" dirty="0">
                  <a:solidFill>
                    <a:schemeClr val="bg1"/>
                  </a:solidFill>
                </a:rPr>
                <a:t>-The Happiest Company</a:t>
              </a:r>
              <a:endParaRPr lang="zh-CN" altLang="en-US" sz="1100" dirty="0">
                <a:solidFill>
                  <a:schemeClr val="bg1"/>
                </a:solidFill>
              </a:endParaRPr>
            </a:p>
          </p:txBody>
        </p:sp>
        <p:cxnSp>
          <p:nvCxnSpPr>
            <p:cNvPr id="14" name="直接连接符 13">
              <a:extLst>
                <a:ext uri="{FF2B5EF4-FFF2-40B4-BE49-F238E27FC236}">
                  <a16:creationId xmlns:a16="http://schemas.microsoft.com/office/drawing/2014/main" id="{783DE989-EF7D-4877-8F5B-91882E92B92C}"/>
                </a:ext>
              </a:extLst>
            </p:cNvPr>
            <p:cNvCxnSpPr/>
            <p:nvPr/>
          </p:nvCxnSpPr>
          <p:spPr>
            <a:xfrm>
              <a:off x="997892" y="4076700"/>
              <a:ext cx="363760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5" name="Oval 15">
            <a:extLst>
              <a:ext uri="{FF2B5EF4-FFF2-40B4-BE49-F238E27FC236}">
                <a16:creationId xmlns:a16="http://schemas.microsoft.com/office/drawing/2014/main" id="{1FEE740A-9F97-4364-8C84-31591C0C11FD}"/>
              </a:ext>
            </a:extLst>
          </p:cNvPr>
          <p:cNvSpPr>
            <a:spLocks noChangeArrowheads="1"/>
          </p:cNvSpPr>
          <p:nvPr/>
        </p:nvSpPr>
        <p:spPr bwMode="auto">
          <a:xfrm>
            <a:off x="7073741" y="2140412"/>
            <a:ext cx="466832" cy="466976"/>
          </a:xfrm>
          <a:prstGeom prst="ellipse">
            <a:avLst/>
          </a:prstGeom>
          <a:solidFill>
            <a:srgbClr val="EC9262"/>
          </a:solidFill>
          <a:ln>
            <a:noFill/>
          </a:ln>
        </p:spPr>
        <p:txBody>
          <a:bodyPr/>
          <a:lstStyle/>
          <a:p>
            <a:endParaRPr lang="zh-CN" altLang="en-US" sz="4000">
              <a:solidFill>
                <a:schemeClr val="bg1">
                  <a:lumMod val="50000"/>
                </a:schemeClr>
              </a:solidFill>
            </a:endParaRPr>
          </a:p>
        </p:txBody>
      </p:sp>
      <p:sp>
        <p:nvSpPr>
          <p:cNvPr id="16" name="Oval 16">
            <a:extLst>
              <a:ext uri="{FF2B5EF4-FFF2-40B4-BE49-F238E27FC236}">
                <a16:creationId xmlns:a16="http://schemas.microsoft.com/office/drawing/2014/main" id="{16317018-10E0-4DFA-B29E-76C7228A1419}"/>
              </a:ext>
            </a:extLst>
          </p:cNvPr>
          <p:cNvSpPr>
            <a:spLocks noChangeArrowheads="1"/>
          </p:cNvSpPr>
          <p:nvPr/>
        </p:nvSpPr>
        <p:spPr bwMode="auto">
          <a:xfrm>
            <a:off x="7073741" y="3179664"/>
            <a:ext cx="466832" cy="466976"/>
          </a:xfrm>
          <a:prstGeom prst="ellipse">
            <a:avLst/>
          </a:prstGeom>
          <a:solidFill>
            <a:srgbClr val="EC9262"/>
          </a:solidFill>
          <a:ln>
            <a:noFill/>
          </a:ln>
        </p:spPr>
        <p:txBody>
          <a:bodyPr/>
          <a:lstStyle/>
          <a:p>
            <a:endParaRPr lang="zh-CN" altLang="en-US" sz="4000">
              <a:solidFill>
                <a:schemeClr val="bg1">
                  <a:lumMod val="50000"/>
                </a:schemeClr>
              </a:solidFill>
            </a:endParaRPr>
          </a:p>
        </p:txBody>
      </p:sp>
      <p:sp>
        <p:nvSpPr>
          <p:cNvPr id="17" name="Oval 17">
            <a:extLst>
              <a:ext uri="{FF2B5EF4-FFF2-40B4-BE49-F238E27FC236}">
                <a16:creationId xmlns:a16="http://schemas.microsoft.com/office/drawing/2014/main" id="{A0E1295C-6CB0-4FEE-AAB7-AE5776A55FE6}"/>
              </a:ext>
            </a:extLst>
          </p:cNvPr>
          <p:cNvSpPr>
            <a:spLocks noChangeArrowheads="1"/>
          </p:cNvSpPr>
          <p:nvPr/>
        </p:nvSpPr>
        <p:spPr bwMode="auto">
          <a:xfrm>
            <a:off x="7073741" y="4223492"/>
            <a:ext cx="466832" cy="462398"/>
          </a:xfrm>
          <a:prstGeom prst="ellipse">
            <a:avLst/>
          </a:prstGeom>
          <a:solidFill>
            <a:srgbClr val="EC9262"/>
          </a:solidFill>
          <a:ln>
            <a:noFill/>
          </a:ln>
        </p:spPr>
        <p:txBody>
          <a:bodyPr/>
          <a:lstStyle/>
          <a:p>
            <a:endParaRPr lang="zh-CN" altLang="en-US" sz="4000">
              <a:solidFill>
                <a:schemeClr val="bg1">
                  <a:lumMod val="50000"/>
                </a:schemeClr>
              </a:solidFill>
            </a:endParaRPr>
          </a:p>
        </p:txBody>
      </p:sp>
      <p:sp>
        <p:nvSpPr>
          <p:cNvPr id="18" name="Oval 18">
            <a:extLst>
              <a:ext uri="{FF2B5EF4-FFF2-40B4-BE49-F238E27FC236}">
                <a16:creationId xmlns:a16="http://schemas.microsoft.com/office/drawing/2014/main" id="{74C6CF80-3F55-4EBC-9936-A733271029C0}"/>
              </a:ext>
            </a:extLst>
          </p:cNvPr>
          <p:cNvSpPr>
            <a:spLocks noChangeArrowheads="1"/>
          </p:cNvSpPr>
          <p:nvPr/>
        </p:nvSpPr>
        <p:spPr bwMode="auto">
          <a:xfrm>
            <a:off x="7073741" y="5251296"/>
            <a:ext cx="466832" cy="466976"/>
          </a:xfrm>
          <a:prstGeom prst="ellipse">
            <a:avLst/>
          </a:prstGeom>
          <a:solidFill>
            <a:srgbClr val="EC9262"/>
          </a:solidFill>
          <a:ln>
            <a:noFill/>
          </a:ln>
        </p:spPr>
        <p:txBody>
          <a:bodyPr/>
          <a:lstStyle/>
          <a:p>
            <a:endParaRPr lang="zh-CN" altLang="en-US" sz="4000">
              <a:solidFill>
                <a:schemeClr val="bg1">
                  <a:lumMod val="50000"/>
                </a:schemeClr>
              </a:solidFill>
            </a:endParaRPr>
          </a:p>
        </p:txBody>
      </p:sp>
      <p:grpSp>
        <p:nvGrpSpPr>
          <p:cNvPr id="19" name="Group 25">
            <a:extLst>
              <a:ext uri="{FF2B5EF4-FFF2-40B4-BE49-F238E27FC236}">
                <a16:creationId xmlns:a16="http://schemas.microsoft.com/office/drawing/2014/main" id="{3F830A15-12EE-4CE1-A620-8613C38D40D4}"/>
              </a:ext>
            </a:extLst>
          </p:cNvPr>
          <p:cNvGrpSpPr/>
          <p:nvPr/>
        </p:nvGrpSpPr>
        <p:grpSpPr bwMode="auto">
          <a:xfrm>
            <a:off x="7236219" y="5381775"/>
            <a:ext cx="141880" cy="210597"/>
            <a:chOff x="0" y="0"/>
            <a:chExt cx="85" cy="127"/>
          </a:xfrm>
        </p:grpSpPr>
        <p:sp>
          <p:nvSpPr>
            <p:cNvPr id="20" name="Freeform 26">
              <a:extLst>
                <a:ext uri="{FF2B5EF4-FFF2-40B4-BE49-F238E27FC236}">
                  <a16:creationId xmlns:a16="http://schemas.microsoft.com/office/drawing/2014/main" id="{BEC363CF-825C-4F6C-B0A9-61C438DDAF72}"/>
                </a:ext>
              </a:extLst>
            </p:cNvPr>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1" name="Freeform 27">
              <a:extLst>
                <a:ext uri="{FF2B5EF4-FFF2-40B4-BE49-F238E27FC236}">
                  <a16:creationId xmlns:a16="http://schemas.microsoft.com/office/drawing/2014/main" id="{F62086BB-200F-4851-8A60-AB65526DB6B3}"/>
                </a:ext>
              </a:extLst>
            </p:cNvPr>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grpSp>
        <p:nvGrpSpPr>
          <p:cNvPr id="22" name="Group 28">
            <a:extLst>
              <a:ext uri="{FF2B5EF4-FFF2-40B4-BE49-F238E27FC236}">
                <a16:creationId xmlns:a16="http://schemas.microsoft.com/office/drawing/2014/main" id="{1E87754B-929B-46A9-AB01-089F77443E0C}"/>
              </a:ext>
            </a:extLst>
          </p:cNvPr>
          <p:cNvGrpSpPr/>
          <p:nvPr/>
        </p:nvGrpSpPr>
        <p:grpSpPr bwMode="auto">
          <a:xfrm>
            <a:off x="7197314" y="4353971"/>
            <a:ext cx="219686" cy="178549"/>
            <a:chOff x="0" y="0"/>
            <a:chExt cx="132" cy="109"/>
          </a:xfrm>
        </p:grpSpPr>
        <p:sp>
          <p:nvSpPr>
            <p:cNvPr id="23" name="Freeform 29">
              <a:extLst>
                <a:ext uri="{FF2B5EF4-FFF2-40B4-BE49-F238E27FC236}">
                  <a16:creationId xmlns:a16="http://schemas.microsoft.com/office/drawing/2014/main" id="{DDB7204A-297F-4EBF-9D20-761F4E55019B}"/>
                </a:ext>
              </a:extLst>
            </p:cNvPr>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4" name="Freeform 30">
              <a:extLst>
                <a:ext uri="{FF2B5EF4-FFF2-40B4-BE49-F238E27FC236}">
                  <a16:creationId xmlns:a16="http://schemas.microsoft.com/office/drawing/2014/main" id="{6E1D814B-913C-41CC-9E8D-ED0AE65894A2}"/>
                </a:ext>
              </a:extLst>
            </p:cNvPr>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25" name="Freeform 31">
            <a:extLst>
              <a:ext uri="{FF2B5EF4-FFF2-40B4-BE49-F238E27FC236}">
                <a16:creationId xmlns:a16="http://schemas.microsoft.com/office/drawing/2014/main" id="{6CB72B68-CCE1-46C2-86AB-8C2AEC493325}"/>
              </a:ext>
            </a:extLst>
          </p:cNvPr>
          <p:cNvSpPr>
            <a:spLocks noEditPoints="1"/>
          </p:cNvSpPr>
          <p:nvPr/>
        </p:nvSpPr>
        <p:spPr bwMode="auto">
          <a:xfrm>
            <a:off x="7199605" y="3337609"/>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nvGrpSpPr>
          <p:cNvPr id="26" name="Group 32">
            <a:extLst>
              <a:ext uri="{FF2B5EF4-FFF2-40B4-BE49-F238E27FC236}">
                <a16:creationId xmlns:a16="http://schemas.microsoft.com/office/drawing/2014/main" id="{F74BE643-F9D0-455F-80A9-55A5986F2794}"/>
              </a:ext>
            </a:extLst>
          </p:cNvPr>
          <p:cNvGrpSpPr/>
          <p:nvPr/>
        </p:nvGrpSpPr>
        <p:grpSpPr bwMode="auto">
          <a:xfrm>
            <a:off x="7213333" y="2300650"/>
            <a:ext cx="192225" cy="155658"/>
            <a:chOff x="0" y="0"/>
            <a:chExt cx="116" cy="94"/>
          </a:xfrm>
        </p:grpSpPr>
        <p:sp>
          <p:nvSpPr>
            <p:cNvPr id="27" name="Freeform 33">
              <a:extLst>
                <a:ext uri="{FF2B5EF4-FFF2-40B4-BE49-F238E27FC236}">
                  <a16:creationId xmlns:a16="http://schemas.microsoft.com/office/drawing/2014/main" id="{A3792E0F-513E-4D93-9827-72CE5466C741}"/>
                </a:ext>
              </a:extLst>
            </p:cNvPr>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8" name="Freeform 34">
              <a:extLst>
                <a:ext uri="{FF2B5EF4-FFF2-40B4-BE49-F238E27FC236}">
                  <a16:creationId xmlns:a16="http://schemas.microsoft.com/office/drawing/2014/main" id="{E795AF99-7645-4304-8682-1DBD0325F1A3}"/>
                </a:ext>
              </a:extLst>
            </p:cNvPr>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29" name="Rectangle 43">
            <a:extLst>
              <a:ext uri="{FF2B5EF4-FFF2-40B4-BE49-F238E27FC236}">
                <a16:creationId xmlns:a16="http://schemas.microsoft.com/office/drawing/2014/main" id="{FD87D4FD-4CAD-4666-9595-2D6CA4661EF5}"/>
              </a:ext>
            </a:extLst>
          </p:cNvPr>
          <p:cNvSpPr>
            <a:spLocks noChangeArrowheads="1"/>
          </p:cNvSpPr>
          <p:nvPr/>
        </p:nvSpPr>
        <p:spPr bwMode="auto">
          <a:xfrm>
            <a:off x="7715869" y="2019820"/>
            <a:ext cx="291083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0" name="Rectangle 44">
            <a:extLst>
              <a:ext uri="{FF2B5EF4-FFF2-40B4-BE49-F238E27FC236}">
                <a16:creationId xmlns:a16="http://schemas.microsoft.com/office/drawing/2014/main" id="{2DD75601-AD13-474A-B89F-BA709C933347}"/>
              </a:ext>
            </a:extLst>
          </p:cNvPr>
          <p:cNvSpPr>
            <a:spLocks noChangeArrowheads="1"/>
          </p:cNvSpPr>
          <p:nvPr/>
        </p:nvSpPr>
        <p:spPr bwMode="auto">
          <a:xfrm>
            <a:off x="7715869" y="3054493"/>
            <a:ext cx="291083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1" name="Rectangle 45">
            <a:extLst>
              <a:ext uri="{FF2B5EF4-FFF2-40B4-BE49-F238E27FC236}">
                <a16:creationId xmlns:a16="http://schemas.microsoft.com/office/drawing/2014/main" id="{41EF0962-0BA3-416E-B893-4186EFF5EA02}"/>
              </a:ext>
            </a:extLst>
          </p:cNvPr>
          <p:cNvSpPr>
            <a:spLocks noChangeArrowheads="1"/>
          </p:cNvSpPr>
          <p:nvPr/>
        </p:nvSpPr>
        <p:spPr bwMode="auto">
          <a:xfrm>
            <a:off x="7715869" y="4107477"/>
            <a:ext cx="291083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2" name="Rectangle 46">
            <a:extLst>
              <a:ext uri="{FF2B5EF4-FFF2-40B4-BE49-F238E27FC236}">
                <a16:creationId xmlns:a16="http://schemas.microsoft.com/office/drawing/2014/main" id="{8F1D9082-8C0D-4D59-A451-9810C2E4F8BC}"/>
              </a:ext>
            </a:extLst>
          </p:cNvPr>
          <p:cNvSpPr>
            <a:spLocks noChangeArrowheads="1"/>
          </p:cNvSpPr>
          <p:nvPr/>
        </p:nvSpPr>
        <p:spPr bwMode="auto">
          <a:xfrm>
            <a:off x="7715869" y="5123837"/>
            <a:ext cx="291083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300763565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anim calcmode="lin" valueType="num">
                                      <p:cBhvr>
                                        <p:cTn id="18" dur="250" fill="hold"/>
                                        <p:tgtEl>
                                          <p:spTgt spid="15"/>
                                        </p:tgtEl>
                                        <p:attrNameLst>
                                          <p:attrName>ppt_x</p:attrName>
                                        </p:attrNameLst>
                                      </p:cBhvr>
                                      <p:tavLst>
                                        <p:tav tm="0">
                                          <p:val>
                                            <p:strVal val="#ppt_x"/>
                                          </p:val>
                                        </p:tav>
                                        <p:tav tm="100000">
                                          <p:val>
                                            <p:strVal val="#ppt_x"/>
                                          </p:val>
                                        </p:tav>
                                      </p:tavLst>
                                    </p:anim>
                                    <p:anim calcmode="lin" valueType="num">
                                      <p:cBhvr>
                                        <p:cTn id="19" dur="2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anim calcmode="lin" valueType="num">
                                      <p:cBhvr>
                                        <p:cTn id="24" dur="250" fill="hold"/>
                                        <p:tgtEl>
                                          <p:spTgt spid="16"/>
                                        </p:tgtEl>
                                        <p:attrNameLst>
                                          <p:attrName>ppt_x</p:attrName>
                                        </p:attrNameLst>
                                      </p:cBhvr>
                                      <p:tavLst>
                                        <p:tav tm="0">
                                          <p:val>
                                            <p:strVal val="#ppt_x"/>
                                          </p:val>
                                        </p:tav>
                                        <p:tav tm="100000">
                                          <p:val>
                                            <p:strVal val="#ppt_x"/>
                                          </p:val>
                                        </p:tav>
                                      </p:tavLst>
                                    </p:anim>
                                    <p:anim calcmode="lin" valueType="num">
                                      <p:cBhvr>
                                        <p:cTn id="25" dur="25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50"/>
                                        <p:tgtEl>
                                          <p:spTgt spid="17"/>
                                        </p:tgtEl>
                                      </p:cBhvr>
                                    </p:animEffect>
                                    <p:anim calcmode="lin" valueType="num">
                                      <p:cBhvr>
                                        <p:cTn id="30" dur="250" fill="hold"/>
                                        <p:tgtEl>
                                          <p:spTgt spid="17"/>
                                        </p:tgtEl>
                                        <p:attrNameLst>
                                          <p:attrName>ppt_x</p:attrName>
                                        </p:attrNameLst>
                                      </p:cBhvr>
                                      <p:tavLst>
                                        <p:tav tm="0">
                                          <p:val>
                                            <p:strVal val="#ppt_x"/>
                                          </p:val>
                                        </p:tav>
                                        <p:tav tm="100000">
                                          <p:val>
                                            <p:strVal val="#ppt_x"/>
                                          </p:val>
                                        </p:tav>
                                      </p:tavLst>
                                    </p:anim>
                                    <p:anim calcmode="lin" valueType="num">
                                      <p:cBhvr>
                                        <p:cTn id="31" dur="25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2250"/>
                            </p:stCondLst>
                            <p:childTnLst>
                              <p:par>
                                <p:cTn id="33" presetID="42"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250"/>
                                        <p:tgtEl>
                                          <p:spTgt spid="18"/>
                                        </p:tgtEl>
                                      </p:cBhvr>
                                    </p:animEffect>
                                    <p:anim calcmode="lin" valueType="num">
                                      <p:cBhvr>
                                        <p:cTn id="36" dur="250" fill="hold"/>
                                        <p:tgtEl>
                                          <p:spTgt spid="18"/>
                                        </p:tgtEl>
                                        <p:attrNameLst>
                                          <p:attrName>ppt_x</p:attrName>
                                        </p:attrNameLst>
                                      </p:cBhvr>
                                      <p:tavLst>
                                        <p:tav tm="0">
                                          <p:val>
                                            <p:strVal val="#ppt_x"/>
                                          </p:val>
                                        </p:tav>
                                        <p:tav tm="100000">
                                          <p:val>
                                            <p:strVal val="#ppt_x"/>
                                          </p:val>
                                        </p:tav>
                                      </p:tavLst>
                                    </p:anim>
                                    <p:anim calcmode="lin" valueType="num">
                                      <p:cBhvr>
                                        <p:cTn id="37" dur="250" fill="hold"/>
                                        <p:tgtEl>
                                          <p:spTgt spid="1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250"/>
                                        <p:tgtEl>
                                          <p:spTgt spid="19"/>
                                        </p:tgtEl>
                                      </p:cBhvr>
                                    </p:animEffect>
                                    <p:anim calcmode="lin" valueType="num">
                                      <p:cBhvr>
                                        <p:cTn id="42" dur="250" fill="hold"/>
                                        <p:tgtEl>
                                          <p:spTgt spid="19"/>
                                        </p:tgtEl>
                                        <p:attrNameLst>
                                          <p:attrName>ppt_x</p:attrName>
                                        </p:attrNameLst>
                                      </p:cBhvr>
                                      <p:tavLst>
                                        <p:tav tm="0">
                                          <p:val>
                                            <p:strVal val="#ppt_x"/>
                                          </p:val>
                                        </p:tav>
                                        <p:tav tm="100000">
                                          <p:val>
                                            <p:strVal val="#ppt_x"/>
                                          </p:val>
                                        </p:tav>
                                      </p:tavLst>
                                    </p:anim>
                                    <p:anim calcmode="lin" valueType="num">
                                      <p:cBhvr>
                                        <p:cTn id="43" dur="25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2750"/>
                            </p:stCondLst>
                            <p:childTnLst>
                              <p:par>
                                <p:cTn id="45" presetID="42"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250"/>
                                        <p:tgtEl>
                                          <p:spTgt spid="22"/>
                                        </p:tgtEl>
                                      </p:cBhvr>
                                    </p:animEffect>
                                    <p:anim calcmode="lin" valueType="num">
                                      <p:cBhvr>
                                        <p:cTn id="48" dur="250" fill="hold"/>
                                        <p:tgtEl>
                                          <p:spTgt spid="22"/>
                                        </p:tgtEl>
                                        <p:attrNameLst>
                                          <p:attrName>ppt_x</p:attrName>
                                        </p:attrNameLst>
                                      </p:cBhvr>
                                      <p:tavLst>
                                        <p:tav tm="0">
                                          <p:val>
                                            <p:strVal val="#ppt_x"/>
                                          </p:val>
                                        </p:tav>
                                        <p:tav tm="100000">
                                          <p:val>
                                            <p:strVal val="#ppt_x"/>
                                          </p:val>
                                        </p:tav>
                                      </p:tavLst>
                                    </p:anim>
                                    <p:anim calcmode="lin" valueType="num">
                                      <p:cBhvr>
                                        <p:cTn id="49" dur="250" fill="hold"/>
                                        <p:tgtEl>
                                          <p:spTgt spid="22"/>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42"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250"/>
                                        <p:tgtEl>
                                          <p:spTgt spid="25"/>
                                        </p:tgtEl>
                                      </p:cBhvr>
                                    </p:animEffect>
                                    <p:anim calcmode="lin" valueType="num">
                                      <p:cBhvr>
                                        <p:cTn id="54" dur="250" fill="hold"/>
                                        <p:tgtEl>
                                          <p:spTgt spid="25"/>
                                        </p:tgtEl>
                                        <p:attrNameLst>
                                          <p:attrName>ppt_x</p:attrName>
                                        </p:attrNameLst>
                                      </p:cBhvr>
                                      <p:tavLst>
                                        <p:tav tm="0">
                                          <p:val>
                                            <p:strVal val="#ppt_x"/>
                                          </p:val>
                                        </p:tav>
                                        <p:tav tm="100000">
                                          <p:val>
                                            <p:strVal val="#ppt_x"/>
                                          </p:val>
                                        </p:tav>
                                      </p:tavLst>
                                    </p:anim>
                                    <p:anim calcmode="lin" valueType="num">
                                      <p:cBhvr>
                                        <p:cTn id="55" dur="250" fill="hold"/>
                                        <p:tgtEl>
                                          <p:spTgt spid="25"/>
                                        </p:tgtEl>
                                        <p:attrNameLst>
                                          <p:attrName>ppt_y</p:attrName>
                                        </p:attrNameLst>
                                      </p:cBhvr>
                                      <p:tavLst>
                                        <p:tav tm="0">
                                          <p:val>
                                            <p:strVal val="#ppt_y+.1"/>
                                          </p:val>
                                        </p:tav>
                                        <p:tav tm="100000">
                                          <p:val>
                                            <p:strVal val="#ppt_y"/>
                                          </p:val>
                                        </p:tav>
                                      </p:tavLst>
                                    </p:anim>
                                  </p:childTnLst>
                                </p:cTn>
                              </p:par>
                            </p:childTnLst>
                          </p:cTn>
                        </p:par>
                        <p:par>
                          <p:cTn id="56" fill="hold">
                            <p:stCondLst>
                              <p:cond delay="3250"/>
                            </p:stCondLst>
                            <p:childTnLst>
                              <p:par>
                                <p:cTn id="57" presetID="42"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250"/>
                                        <p:tgtEl>
                                          <p:spTgt spid="26"/>
                                        </p:tgtEl>
                                      </p:cBhvr>
                                    </p:animEffect>
                                    <p:anim calcmode="lin" valueType="num">
                                      <p:cBhvr>
                                        <p:cTn id="60" dur="250" fill="hold"/>
                                        <p:tgtEl>
                                          <p:spTgt spid="26"/>
                                        </p:tgtEl>
                                        <p:attrNameLst>
                                          <p:attrName>ppt_x</p:attrName>
                                        </p:attrNameLst>
                                      </p:cBhvr>
                                      <p:tavLst>
                                        <p:tav tm="0">
                                          <p:val>
                                            <p:strVal val="#ppt_x"/>
                                          </p:val>
                                        </p:tav>
                                        <p:tav tm="100000">
                                          <p:val>
                                            <p:strVal val="#ppt_x"/>
                                          </p:val>
                                        </p:tav>
                                      </p:tavLst>
                                    </p:anim>
                                    <p:anim calcmode="lin" valueType="num">
                                      <p:cBhvr>
                                        <p:cTn id="61" dur="250" fill="hold"/>
                                        <p:tgtEl>
                                          <p:spTgt spid="26"/>
                                        </p:tgtEl>
                                        <p:attrNameLst>
                                          <p:attrName>ppt_y</p:attrName>
                                        </p:attrNameLst>
                                      </p:cBhvr>
                                      <p:tavLst>
                                        <p:tav tm="0">
                                          <p:val>
                                            <p:strVal val="#ppt_y+.1"/>
                                          </p:val>
                                        </p:tav>
                                        <p:tav tm="100000">
                                          <p:val>
                                            <p:strVal val="#ppt_y"/>
                                          </p:val>
                                        </p:tav>
                                      </p:tavLst>
                                    </p:anim>
                                  </p:childTnLst>
                                </p:cTn>
                              </p:par>
                            </p:childTnLst>
                          </p:cTn>
                        </p:par>
                        <p:par>
                          <p:cTn id="62" fill="hold">
                            <p:stCondLst>
                              <p:cond delay="3500"/>
                            </p:stCondLst>
                            <p:childTnLst>
                              <p:par>
                                <p:cTn id="63" presetID="42"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250"/>
                                        <p:tgtEl>
                                          <p:spTgt spid="29"/>
                                        </p:tgtEl>
                                      </p:cBhvr>
                                    </p:animEffect>
                                    <p:anim calcmode="lin" valueType="num">
                                      <p:cBhvr>
                                        <p:cTn id="66" dur="250" fill="hold"/>
                                        <p:tgtEl>
                                          <p:spTgt spid="29"/>
                                        </p:tgtEl>
                                        <p:attrNameLst>
                                          <p:attrName>ppt_x</p:attrName>
                                        </p:attrNameLst>
                                      </p:cBhvr>
                                      <p:tavLst>
                                        <p:tav tm="0">
                                          <p:val>
                                            <p:strVal val="#ppt_x"/>
                                          </p:val>
                                        </p:tav>
                                        <p:tav tm="100000">
                                          <p:val>
                                            <p:strVal val="#ppt_x"/>
                                          </p:val>
                                        </p:tav>
                                      </p:tavLst>
                                    </p:anim>
                                    <p:anim calcmode="lin" valueType="num">
                                      <p:cBhvr>
                                        <p:cTn id="67" dur="25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375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400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425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5" grpId="0" animBg="1"/>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Group 12">
            <a:extLst>
              <a:ext uri="{FF2B5EF4-FFF2-40B4-BE49-F238E27FC236}">
                <a16:creationId xmlns:a16="http://schemas.microsoft.com/office/drawing/2014/main" id="{37E77747-299F-43C2-9A2B-DEBADBD5AE15}"/>
              </a:ext>
            </a:extLst>
          </p:cNvPr>
          <p:cNvGrpSpPr>
            <a:grpSpLocks/>
          </p:cNvGrpSpPr>
          <p:nvPr/>
        </p:nvGrpSpPr>
        <p:grpSpPr bwMode="auto">
          <a:xfrm>
            <a:off x="1378326" y="2586541"/>
            <a:ext cx="3039080" cy="3224601"/>
            <a:chOff x="602424" y="1855363"/>
            <a:chExt cx="2876941" cy="3522282"/>
          </a:xfrm>
        </p:grpSpPr>
        <p:sp>
          <p:nvSpPr>
            <p:cNvPr id="9" name="Text Placeholder 32">
              <a:extLst>
                <a:ext uri="{FF2B5EF4-FFF2-40B4-BE49-F238E27FC236}">
                  <a16:creationId xmlns:a16="http://schemas.microsoft.com/office/drawing/2014/main" id="{C44C0E7C-0E20-4AEB-9F36-8FEF0A1C9C05}"/>
                </a:ext>
              </a:extLst>
            </p:cNvPr>
            <p:cNvSpPr txBox="1"/>
            <p:nvPr/>
          </p:nvSpPr>
          <p:spPr>
            <a:xfrm>
              <a:off x="602424" y="3864793"/>
              <a:ext cx="2781691" cy="151285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ctr" defTabSz="914400">
                <a:lnSpc>
                  <a:spcPct val="150000"/>
                </a:lnSpc>
                <a:spcBef>
                  <a:spcPts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0" lvl="0" indent="0" algn="ctr" defTabSz="914400">
                <a:lnSpc>
                  <a:spcPct val="150000"/>
                </a:lnSpc>
                <a:spcBef>
                  <a:spcPts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0" lvl="0" indent="0" algn="ctr" defTabSz="914400">
                <a:lnSpc>
                  <a:spcPct val="150000"/>
                </a:lnSpc>
                <a:spcBef>
                  <a:spcPts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0" lvl="0" indent="0" algn="ctr" defTabSz="914400">
                <a:lnSpc>
                  <a:spcPct val="150000"/>
                </a:lnSpc>
                <a:spcBef>
                  <a:spcPts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0" lvl="0" indent="0" algn="ctr" defTabSz="914400">
                <a:lnSpc>
                  <a:spcPct val="150000"/>
                </a:lnSpc>
                <a:spcBef>
                  <a:spcPts val="0"/>
                </a:spcBef>
                <a:buNone/>
              </a:pP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Text Placeholder 33">
              <a:extLst>
                <a:ext uri="{FF2B5EF4-FFF2-40B4-BE49-F238E27FC236}">
                  <a16:creationId xmlns:a16="http://schemas.microsoft.com/office/drawing/2014/main" id="{B3096FD1-92DD-4554-984B-BFE83A46A34E}"/>
                </a:ext>
              </a:extLst>
            </p:cNvPr>
            <p:cNvSpPr txBox="1"/>
            <p:nvPr/>
          </p:nvSpPr>
          <p:spPr>
            <a:xfrm>
              <a:off x="615818" y="2257729"/>
              <a:ext cx="2781691" cy="151285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ctr" defTabSz="914400">
                <a:lnSpc>
                  <a:spcPct val="150000"/>
                </a:lnSpc>
                <a:spcBef>
                  <a:spcPts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0" lvl="0" indent="0" algn="ctr" defTabSz="914400">
                <a:lnSpc>
                  <a:spcPct val="150000"/>
                </a:lnSpc>
                <a:spcBef>
                  <a:spcPts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0" lvl="0" indent="0" algn="ctr" defTabSz="914400">
                <a:lnSpc>
                  <a:spcPct val="150000"/>
                </a:lnSpc>
                <a:spcBef>
                  <a:spcPts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0" lvl="0" indent="0" algn="ctr" defTabSz="914400">
                <a:lnSpc>
                  <a:spcPct val="150000"/>
                </a:lnSpc>
                <a:spcBef>
                  <a:spcPts val="0"/>
                </a:spcBef>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0" lvl="0" indent="0" algn="ctr" defTabSz="914400">
                <a:lnSpc>
                  <a:spcPct val="150000"/>
                </a:lnSpc>
                <a:spcBef>
                  <a:spcPts val="0"/>
                </a:spcBef>
                <a:buNone/>
              </a:pP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TextBox 15">
              <a:extLst>
                <a:ext uri="{FF2B5EF4-FFF2-40B4-BE49-F238E27FC236}">
                  <a16:creationId xmlns:a16="http://schemas.microsoft.com/office/drawing/2014/main" id="{88383586-C0F0-447E-BF65-D3DD07B21F07}"/>
                </a:ext>
              </a:extLst>
            </p:cNvPr>
            <p:cNvSpPr txBox="1">
              <a:spLocks noChangeArrowheads="1"/>
            </p:cNvSpPr>
            <p:nvPr/>
          </p:nvSpPr>
          <p:spPr bwMode="auto">
            <a:xfrm>
              <a:off x="1058525" y="1855363"/>
              <a:ext cx="2420840" cy="33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a:extLst>
              <a:ext uri="{FF2B5EF4-FFF2-40B4-BE49-F238E27FC236}">
                <a16:creationId xmlns:a16="http://schemas.microsoft.com/office/drawing/2014/main" id="{7B321D01-E422-4C03-94B9-CDC61F24E025}"/>
              </a:ext>
            </a:extLst>
          </p:cNvPr>
          <p:cNvGrpSpPr/>
          <p:nvPr/>
        </p:nvGrpSpPr>
        <p:grpSpPr>
          <a:xfrm flipH="1">
            <a:off x="4904446" y="1975938"/>
            <a:ext cx="6079240" cy="3669942"/>
            <a:chOff x="1321202" y="1680358"/>
            <a:chExt cx="4790311" cy="2891837"/>
          </a:xfrm>
        </p:grpSpPr>
        <p:grpSp>
          <p:nvGrpSpPr>
            <p:cNvPr id="13" name="Group 75">
              <a:extLst>
                <a:ext uri="{FF2B5EF4-FFF2-40B4-BE49-F238E27FC236}">
                  <a16:creationId xmlns:a16="http://schemas.microsoft.com/office/drawing/2014/main" id="{55298388-7F4B-467F-9B07-985D8A1575F4}"/>
                </a:ext>
              </a:extLst>
            </p:cNvPr>
            <p:cNvGrpSpPr/>
            <p:nvPr/>
          </p:nvGrpSpPr>
          <p:grpSpPr>
            <a:xfrm>
              <a:off x="1447800" y="2888053"/>
              <a:ext cx="925512" cy="1207696"/>
              <a:chOff x="1447800" y="1680358"/>
              <a:chExt cx="925512" cy="1864274"/>
            </a:xfrm>
          </p:grpSpPr>
          <p:sp>
            <p:nvSpPr>
              <p:cNvPr id="37" name="Freeform 5">
                <a:extLst>
                  <a:ext uri="{FF2B5EF4-FFF2-40B4-BE49-F238E27FC236}">
                    <a16:creationId xmlns:a16="http://schemas.microsoft.com/office/drawing/2014/main" id="{DAFE62B2-74C7-4D9A-B0EC-F2D79ACBD7F0}"/>
                  </a:ext>
                </a:extLst>
              </p:cNvPr>
              <p:cNvSpPr>
                <a:spLocks/>
              </p:cNvSpPr>
              <p:nvPr/>
            </p:nvSpPr>
            <p:spPr bwMode="auto">
              <a:xfrm>
                <a:off x="1447800"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sp>
            <p:nvSpPr>
              <p:cNvPr id="38" name="Freeform 6">
                <a:extLst>
                  <a:ext uri="{FF2B5EF4-FFF2-40B4-BE49-F238E27FC236}">
                    <a16:creationId xmlns:a16="http://schemas.microsoft.com/office/drawing/2014/main" id="{F01EC813-D501-4DF0-A1CE-B165429C9A0B}"/>
                  </a:ext>
                </a:extLst>
              </p:cNvPr>
              <p:cNvSpPr>
                <a:spLocks/>
              </p:cNvSpPr>
              <p:nvPr/>
            </p:nvSpPr>
            <p:spPr bwMode="auto">
              <a:xfrm>
                <a:off x="1909028"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grpSp>
        <p:grpSp>
          <p:nvGrpSpPr>
            <p:cNvPr id="14" name="Group 76">
              <a:extLst>
                <a:ext uri="{FF2B5EF4-FFF2-40B4-BE49-F238E27FC236}">
                  <a16:creationId xmlns:a16="http://schemas.microsoft.com/office/drawing/2014/main" id="{B514ED51-9B50-4F74-B6CE-0291F40080AE}"/>
                </a:ext>
              </a:extLst>
            </p:cNvPr>
            <p:cNvGrpSpPr/>
            <p:nvPr/>
          </p:nvGrpSpPr>
          <p:grpSpPr>
            <a:xfrm>
              <a:off x="2400986" y="1680358"/>
              <a:ext cx="925512" cy="2415392"/>
              <a:chOff x="2400986" y="1657350"/>
              <a:chExt cx="925512" cy="1864274"/>
            </a:xfrm>
          </p:grpSpPr>
          <p:sp>
            <p:nvSpPr>
              <p:cNvPr id="35" name="Freeform 5">
                <a:extLst>
                  <a:ext uri="{FF2B5EF4-FFF2-40B4-BE49-F238E27FC236}">
                    <a16:creationId xmlns:a16="http://schemas.microsoft.com/office/drawing/2014/main" id="{78D19455-914B-4898-823E-8DCB31E4F013}"/>
                  </a:ext>
                </a:extLst>
              </p:cNvPr>
              <p:cNvSpPr>
                <a:spLocks/>
              </p:cNvSpPr>
              <p:nvPr/>
            </p:nvSpPr>
            <p:spPr bwMode="auto">
              <a:xfrm>
                <a:off x="2400986"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sp>
            <p:nvSpPr>
              <p:cNvPr id="36" name="Freeform 6">
                <a:extLst>
                  <a:ext uri="{FF2B5EF4-FFF2-40B4-BE49-F238E27FC236}">
                    <a16:creationId xmlns:a16="http://schemas.microsoft.com/office/drawing/2014/main" id="{14F6AD83-EE2B-4D15-A891-AED068129280}"/>
                  </a:ext>
                </a:extLst>
              </p:cNvPr>
              <p:cNvSpPr>
                <a:spLocks/>
              </p:cNvSpPr>
              <p:nvPr/>
            </p:nvSpPr>
            <p:spPr bwMode="auto">
              <a:xfrm>
                <a:off x="2862214"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grpSp>
        <p:grpSp>
          <p:nvGrpSpPr>
            <p:cNvPr id="15" name="Group 77">
              <a:extLst>
                <a:ext uri="{FF2B5EF4-FFF2-40B4-BE49-F238E27FC236}">
                  <a16:creationId xmlns:a16="http://schemas.microsoft.com/office/drawing/2014/main" id="{B997253D-DA2A-48F9-B446-47BE133DF43F}"/>
                </a:ext>
              </a:extLst>
            </p:cNvPr>
            <p:cNvGrpSpPr/>
            <p:nvPr/>
          </p:nvGrpSpPr>
          <p:grpSpPr>
            <a:xfrm>
              <a:off x="3326498" y="2341632"/>
              <a:ext cx="925512" cy="1754118"/>
              <a:chOff x="3326498" y="1657350"/>
              <a:chExt cx="925512" cy="1864274"/>
            </a:xfrm>
          </p:grpSpPr>
          <p:sp>
            <p:nvSpPr>
              <p:cNvPr id="33" name="Freeform 5">
                <a:extLst>
                  <a:ext uri="{FF2B5EF4-FFF2-40B4-BE49-F238E27FC236}">
                    <a16:creationId xmlns:a16="http://schemas.microsoft.com/office/drawing/2014/main" id="{0F3D1D78-942A-4E60-B836-6F26F24B2D69}"/>
                  </a:ext>
                </a:extLst>
              </p:cNvPr>
              <p:cNvSpPr>
                <a:spLocks/>
              </p:cNvSpPr>
              <p:nvPr/>
            </p:nvSpPr>
            <p:spPr bwMode="auto">
              <a:xfrm>
                <a:off x="3326498"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sp>
            <p:nvSpPr>
              <p:cNvPr id="34" name="Freeform 6">
                <a:extLst>
                  <a:ext uri="{FF2B5EF4-FFF2-40B4-BE49-F238E27FC236}">
                    <a16:creationId xmlns:a16="http://schemas.microsoft.com/office/drawing/2014/main" id="{3D1A7A02-489A-4582-892B-7F46E8F0C1BF}"/>
                  </a:ext>
                </a:extLst>
              </p:cNvPr>
              <p:cNvSpPr>
                <a:spLocks/>
              </p:cNvSpPr>
              <p:nvPr/>
            </p:nvSpPr>
            <p:spPr bwMode="auto">
              <a:xfrm>
                <a:off x="3787726"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grpSp>
        <p:grpSp>
          <p:nvGrpSpPr>
            <p:cNvPr id="16" name="Group 78">
              <a:extLst>
                <a:ext uri="{FF2B5EF4-FFF2-40B4-BE49-F238E27FC236}">
                  <a16:creationId xmlns:a16="http://schemas.microsoft.com/office/drawing/2014/main" id="{D46DAEFC-014F-4799-88FD-D8F6E95B061D}"/>
                </a:ext>
              </a:extLst>
            </p:cNvPr>
            <p:cNvGrpSpPr/>
            <p:nvPr/>
          </p:nvGrpSpPr>
          <p:grpSpPr>
            <a:xfrm>
              <a:off x="4252010" y="2637811"/>
              <a:ext cx="923984" cy="1457939"/>
              <a:chOff x="4252010" y="1669891"/>
              <a:chExt cx="923984" cy="1864274"/>
            </a:xfrm>
          </p:grpSpPr>
          <p:sp>
            <p:nvSpPr>
              <p:cNvPr id="31" name="Freeform 5">
                <a:extLst>
                  <a:ext uri="{FF2B5EF4-FFF2-40B4-BE49-F238E27FC236}">
                    <a16:creationId xmlns:a16="http://schemas.microsoft.com/office/drawing/2014/main" id="{BDEB1182-D6DD-4A71-AE44-2B38276325C6}"/>
                  </a:ext>
                </a:extLst>
              </p:cNvPr>
              <p:cNvSpPr>
                <a:spLocks/>
              </p:cNvSpPr>
              <p:nvPr/>
            </p:nvSpPr>
            <p:spPr bwMode="auto">
              <a:xfrm>
                <a:off x="4252010"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sp>
            <p:nvSpPr>
              <p:cNvPr id="32" name="Freeform 6">
                <a:extLst>
                  <a:ext uri="{FF2B5EF4-FFF2-40B4-BE49-F238E27FC236}">
                    <a16:creationId xmlns:a16="http://schemas.microsoft.com/office/drawing/2014/main" id="{E571B5C6-950D-424F-9E91-0E5560ABA75B}"/>
                  </a:ext>
                </a:extLst>
              </p:cNvPr>
              <p:cNvSpPr>
                <a:spLocks/>
              </p:cNvSpPr>
              <p:nvPr/>
            </p:nvSpPr>
            <p:spPr bwMode="auto">
              <a:xfrm>
                <a:off x="4711710"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grpSp>
        <p:grpSp>
          <p:nvGrpSpPr>
            <p:cNvPr id="17" name="Group 79">
              <a:extLst>
                <a:ext uri="{FF2B5EF4-FFF2-40B4-BE49-F238E27FC236}">
                  <a16:creationId xmlns:a16="http://schemas.microsoft.com/office/drawing/2014/main" id="{34BFB3C6-2485-4C28-80EC-28FDA0AC0DDD}"/>
                </a:ext>
              </a:extLst>
            </p:cNvPr>
            <p:cNvGrpSpPr/>
            <p:nvPr/>
          </p:nvGrpSpPr>
          <p:grpSpPr>
            <a:xfrm>
              <a:off x="5175994" y="1946727"/>
              <a:ext cx="935519" cy="2149023"/>
              <a:chOff x="5175994" y="1669891"/>
              <a:chExt cx="935519" cy="1864274"/>
            </a:xfrm>
          </p:grpSpPr>
          <p:sp>
            <p:nvSpPr>
              <p:cNvPr id="29" name="Freeform 5">
                <a:extLst>
                  <a:ext uri="{FF2B5EF4-FFF2-40B4-BE49-F238E27FC236}">
                    <a16:creationId xmlns:a16="http://schemas.microsoft.com/office/drawing/2014/main" id="{3A93F2AA-9B58-4A5A-BFBE-89FEAB504413}"/>
                  </a:ext>
                </a:extLst>
              </p:cNvPr>
              <p:cNvSpPr>
                <a:spLocks/>
              </p:cNvSpPr>
              <p:nvPr/>
            </p:nvSpPr>
            <p:spPr bwMode="auto">
              <a:xfrm>
                <a:off x="5175994"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sp>
            <p:nvSpPr>
              <p:cNvPr id="30" name="Freeform 6">
                <a:extLst>
                  <a:ext uri="{FF2B5EF4-FFF2-40B4-BE49-F238E27FC236}">
                    <a16:creationId xmlns:a16="http://schemas.microsoft.com/office/drawing/2014/main" id="{58390372-2BEC-4FDC-9030-BBC57FA16DA0}"/>
                  </a:ext>
                </a:extLst>
              </p:cNvPr>
              <p:cNvSpPr>
                <a:spLocks/>
              </p:cNvSpPr>
              <p:nvPr/>
            </p:nvSpPr>
            <p:spPr bwMode="auto">
              <a:xfrm>
                <a:off x="5647229"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rgbClr val="EC9262"/>
              </a:solidFill>
              <a:ln>
                <a:noFill/>
              </a:ln>
            </p:spPr>
            <p:txBody>
              <a:bodyPr vert="horz" wrap="square" lIns="91440" tIns="45720" rIns="91440" bIns="45720" numCol="1" anchor="t" anchorCtr="0" compatLnSpc="1">
                <a:prstTxWarp prst="textNoShape">
                  <a:avLst/>
                </a:prstTxWarp>
              </a:bodyPr>
              <a:lstStyle/>
              <a:p>
                <a:endParaRPr lang="en-US" sz="2000" dirty="0">
                  <a:solidFill>
                    <a:schemeClr val="bg1">
                      <a:lumMod val="50000"/>
                    </a:schemeClr>
                  </a:solidFill>
                </a:endParaRPr>
              </a:p>
            </p:txBody>
          </p:sp>
        </p:grpSp>
        <p:sp>
          <p:nvSpPr>
            <p:cNvPr id="18" name="Text Box 10">
              <a:extLst>
                <a:ext uri="{FF2B5EF4-FFF2-40B4-BE49-F238E27FC236}">
                  <a16:creationId xmlns:a16="http://schemas.microsoft.com/office/drawing/2014/main" id="{1464FAEE-5CC2-49DA-B318-7A6C159F34A1}"/>
                </a:ext>
              </a:extLst>
            </p:cNvPr>
            <p:cNvSpPr txBox="1">
              <a:spLocks noChangeArrowheads="1"/>
            </p:cNvSpPr>
            <p:nvPr/>
          </p:nvSpPr>
          <p:spPr bwMode="auto">
            <a:xfrm>
              <a:off x="1446272" y="4366052"/>
              <a:ext cx="925512" cy="206143"/>
            </a:xfrm>
            <a:prstGeom prst="rect">
              <a:avLst/>
            </a:prstGeom>
            <a:noFill/>
            <a:ln w="9525">
              <a:noFill/>
              <a:miter lim="800000"/>
              <a:headEnd/>
              <a:tailEnd/>
            </a:ln>
          </p:spPr>
          <p:txBody>
            <a:bodyPr wrap="square" lIns="45720" tIns="22860" rIns="45720" bIns="22860">
              <a:spAutoFit/>
            </a:bodyPr>
            <a:lstStyle/>
            <a:p>
              <a:pPr algn="ctr" defTabSz="1088232"/>
              <a:r>
                <a:rPr lang="zh-CN" altLang="en-US" sz="1400" dirty="0">
                  <a:solidFill>
                    <a:schemeClr val="bg1">
                      <a:lumMod val="50000"/>
                    </a:schemeClr>
                  </a:solidFill>
                  <a:latin typeface="Open Sans" pitchFamily="34" charset="0"/>
                  <a:ea typeface="Open Sans" pitchFamily="34" charset="0"/>
                  <a:cs typeface="Open Sans" pitchFamily="34" charset="0"/>
                </a:rPr>
                <a:t>加入标题</a:t>
              </a:r>
              <a:endParaRPr lang="en-US" altLang="zh-CN" sz="1400" dirty="0">
                <a:solidFill>
                  <a:schemeClr val="bg1">
                    <a:lumMod val="50000"/>
                  </a:schemeClr>
                </a:solidFill>
                <a:latin typeface="Open Sans" pitchFamily="34" charset="0"/>
                <a:ea typeface="Open Sans" pitchFamily="34" charset="0"/>
                <a:cs typeface="Open Sans" pitchFamily="34" charset="0"/>
              </a:endParaRPr>
            </a:p>
          </p:txBody>
        </p:sp>
        <p:sp>
          <p:nvSpPr>
            <p:cNvPr id="19" name="Text Box 10">
              <a:extLst>
                <a:ext uri="{FF2B5EF4-FFF2-40B4-BE49-F238E27FC236}">
                  <a16:creationId xmlns:a16="http://schemas.microsoft.com/office/drawing/2014/main" id="{1A06AB03-56C3-4225-9A1C-F442738735FB}"/>
                </a:ext>
              </a:extLst>
            </p:cNvPr>
            <p:cNvSpPr txBox="1">
              <a:spLocks noChangeArrowheads="1"/>
            </p:cNvSpPr>
            <p:nvPr/>
          </p:nvSpPr>
          <p:spPr bwMode="auto">
            <a:xfrm>
              <a:off x="2402514" y="4366052"/>
              <a:ext cx="925512" cy="206143"/>
            </a:xfrm>
            <a:prstGeom prst="rect">
              <a:avLst/>
            </a:prstGeom>
            <a:noFill/>
            <a:ln w="9525">
              <a:noFill/>
              <a:miter lim="800000"/>
              <a:headEnd/>
              <a:tailEnd/>
            </a:ln>
          </p:spPr>
          <p:txBody>
            <a:bodyPr wrap="square" lIns="45720" tIns="22860" rIns="45720" bIns="22860">
              <a:spAutoFit/>
            </a:bodyPr>
            <a:lstStyle/>
            <a:p>
              <a:pPr algn="ctr" defTabSz="1088232"/>
              <a:r>
                <a:rPr lang="zh-CN" altLang="en-US" sz="1400" dirty="0">
                  <a:solidFill>
                    <a:schemeClr val="bg1">
                      <a:lumMod val="50000"/>
                    </a:schemeClr>
                  </a:solidFill>
                  <a:latin typeface="Open Sans" pitchFamily="34" charset="0"/>
                  <a:ea typeface="Open Sans" pitchFamily="34" charset="0"/>
                  <a:cs typeface="Open Sans" pitchFamily="34" charset="0"/>
                </a:rPr>
                <a:t>加入标题</a:t>
              </a:r>
              <a:endParaRPr lang="en-US" altLang="zh-CN" sz="1400" dirty="0">
                <a:solidFill>
                  <a:schemeClr val="bg1">
                    <a:lumMod val="50000"/>
                  </a:schemeClr>
                </a:solidFill>
                <a:latin typeface="Open Sans" pitchFamily="34" charset="0"/>
                <a:ea typeface="Open Sans" pitchFamily="34" charset="0"/>
                <a:cs typeface="Open Sans" pitchFamily="34" charset="0"/>
              </a:endParaRPr>
            </a:p>
          </p:txBody>
        </p:sp>
        <p:sp>
          <p:nvSpPr>
            <p:cNvPr id="20" name="Text Box 10">
              <a:extLst>
                <a:ext uri="{FF2B5EF4-FFF2-40B4-BE49-F238E27FC236}">
                  <a16:creationId xmlns:a16="http://schemas.microsoft.com/office/drawing/2014/main" id="{85883FCF-226C-4FBF-841D-30430C22CB22}"/>
                </a:ext>
              </a:extLst>
            </p:cNvPr>
            <p:cNvSpPr txBox="1">
              <a:spLocks noChangeArrowheads="1"/>
            </p:cNvSpPr>
            <p:nvPr/>
          </p:nvSpPr>
          <p:spPr bwMode="auto">
            <a:xfrm>
              <a:off x="3328026" y="4366052"/>
              <a:ext cx="925512" cy="206143"/>
            </a:xfrm>
            <a:prstGeom prst="rect">
              <a:avLst/>
            </a:prstGeom>
            <a:noFill/>
            <a:ln w="9525">
              <a:noFill/>
              <a:miter lim="800000"/>
              <a:headEnd/>
              <a:tailEnd/>
            </a:ln>
          </p:spPr>
          <p:txBody>
            <a:bodyPr wrap="square" lIns="45720" tIns="22860" rIns="45720" bIns="22860">
              <a:spAutoFit/>
            </a:bodyPr>
            <a:lstStyle/>
            <a:p>
              <a:pPr algn="ctr" defTabSz="1088232"/>
              <a:r>
                <a:rPr lang="zh-CN" altLang="en-US" sz="1400" dirty="0">
                  <a:solidFill>
                    <a:schemeClr val="bg1">
                      <a:lumMod val="50000"/>
                    </a:schemeClr>
                  </a:solidFill>
                  <a:latin typeface="Open Sans" pitchFamily="34" charset="0"/>
                  <a:ea typeface="Open Sans" pitchFamily="34" charset="0"/>
                  <a:cs typeface="Open Sans" pitchFamily="34" charset="0"/>
                </a:rPr>
                <a:t>加入标题</a:t>
              </a:r>
              <a:endParaRPr lang="en-US" altLang="zh-CN" sz="1400" dirty="0">
                <a:solidFill>
                  <a:schemeClr val="bg1">
                    <a:lumMod val="50000"/>
                  </a:schemeClr>
                </a:solidFill>
                <a:latin typeface="Open Sans" pitchFamily="34" charset="0"/>
                <a:ea typeface="Open Sans" pitchFamily="34" charset="0"/>
                <a:cs typeface="Open Sans" pitchFamily="34" charset="0"/>
              </a:endParaRPr>
            </a:p>
          </p:txBody>
        </p:sp>
        <p:sp>
          <p:nvSpPr>
            <p:cNvPr id="21" name="Text Box 10">
              <a:extLst>
                <a:ext uri="{FF2B5EF4-FFF2-40B4-BE49-F238E27FC236}">
                  <a16:creationId xmlns:a16="http://schemas.microsoft.com/office/drawing/2014/main" id="{2D73370F-89E7-4449-9714-51A19DC1B152}"/>
                </a:ext>
              </a:extLst>
            </p:cNvPr>
            <p:cNvSpPr txBox="1">
              <a:spLocks noChangeArrowheads="1"/>
            </p:cNvSpPr>
            <p:nvPr/>
          </p:nvSpPr>
          <p:spPr bwMode="auto">
            <a:xfrm>
              <a:off x="4252011" y="4366052"/>
              <a:ext cx="925512" cy="206143"/>
            </a:xfrm>
            <a:prstGeom prst="rect">
              <a:avLst/>
            </a:prstGeom>
            <a:noFill/>
            <a:ln w="9525">
              <a:noFill/>
              <a:miter lim="800000"/>
              <a:headEnd/>
              <a:tailEnd/>
            </a:ln>
          </p:spPr>
          <p:txBody>
            <a:bodyPr wrap="square" lIns="45720" tIns="22860" rIns="45720" bIns="22860">
              <a:spAutoFit/>
            </a:bodyPr>
            <a:lstStyle/>
            <a:p>
              <a:pPr algn="ctr" defTabSz="1088232"/>
              <a:r>
                <a:rPr lang="zh-CN" altLang="en-US" sz="1400" dirty="0">
                  <a:solidFill>
                    <a:schemeClr val="bg1">
                      <a:lumMod val="50000"/>
                    </a:schemeClr>
                  </a:solidFill>
                  <a:latin typeface="Open Sans" pitchFamily="34" charset="0"/>
                  <a:ea typeface="Open Sans" pitchFamily="34" charset="0"/>
                  <a:cs typeface="Open Sans" pitchFamily="34" charset="0"/>
                </a:rPr>
                <a:t>加入标题</a:t>
              </a:r>
              <a:endParaRPr lang="en-US" altLang="zh-CN" sz="1400" dirty="0">
                <a:solidFill>
                  <a:schemeClr val="bg1">
                    <a:lumMod val="50000"/>
                  </a:schemeClr>
                </a:solidFill>
                <a:latin typeface="Open Sans" pitchFamily="34" charset="0"/>
                <a:ea typeface="Open Sans" pitchFamily="34" charset="0"/>
                <a:cs typeface="Open Sans" pitchFamily="34" charset="0"/>
              </a:endParaRPr>
            </a:p>
          </p:txBody>
        </p:sp>
        <p:sp>
          <p:nvSpPr>
            <p:cNvPr id="22" name="Text Box 10">
              <a:extLst>
                <a:ext uri="{FF2B5EF4-FFF2-40B4-BE49-F238E27FC236}">
                  <a16:creationId xmlns:a16="http://schemas.microsoft.com/office/drawing/2014/main" id="{503F81E9-9888-4F0C-A4F1-BA2155FDA31F}"/>
                </a:ext>
              </a:extLst>
            </p:cNvPr>
            <p:cNvSpPr txBox="1">
              <a:spLocks noChangeArrowheads="1"/>
            </p:cNvSpPr>
            <p:nvPr/>
          </p:nvSpPr>
          <p:spPr bwMode="auto">
            <a:xfrm>
              <a:off x="5175994" y="4366052"/>
              <a:ext cx="925512" cy="206143"/>
            </a:xfrm>
            <a:prstGeom prst="rect">
              <a:avLst/>
            </a:prstGeom>
            <a:noFill/>
            <a:ln w="9525">
              <a:noFill/>
              <a:miter lim="800000"/>
              <a:headEnd/>
              <a:tailEnd/>
            </a:ln>
          </p:spPr>
          <p:txBody>
            <a:bodyPr wrap="square" lIns="45720" tIns="22860" rIns="45720" bIns="22860">
              <a:spAutoFit/>
            </a:bodyPr>
            <a:lstStyle/>
            <a:p>
              <a:pPr algn="ctr" defTabSz="1088232"/>
              <a:r>
                <a:rPr lang="zh-CN" altLang="en-US" sz="1400" dirty="0">
                  <a:solidFill>
                    <a:schemeClr val="bg1">
                      <a:lumMod val="50000"/>
                    </a:schemeClr>
                  </a:solidFill>
                  <a:latin typeface="Open Sans" pitchFamily="34" charset="0"/>
                  <a:ea typeface="Open Sans" pitchFamily="34" charset="0"/>
                  <a:cs typeface="Open Sans" pitchFamily="34" charset="0"/>
                </a:rPr>
                <a:t>加入标题</a:t>
              </a:r>
              <a:endParaRPr lang="en-US" altLang="zh-CN" sz="1400" dirty="0">
                <a:solidFill>
                  <a:schemeClr val="bg1">
                    <a:lumMod val="50000"/>
                  </a:schemeClr>
                </a:solidFill>
                <a:latin typeface="Open Sans" pitchFamily="34" charset="0"/>
                <a:ea typeface="Open Sans" pitchFamily="34" charset="0"/>
                <a:cs typeface="Open Sans" pitchFamily="34" charset="0"/>
              </a:endParaRPr>
            </a:p>
          </p:txBody>
        </p:sp>
        <p:cxnSp>
          <p:nvCxnSpPr>
            <p:cNvPr id="23" name="Straight Connector 88">
              <a:extLst>
                <a:ext uri="{FF2B5EF4-FFF2-40B4-BE49-F238E27FC236}">
                  <a16:creationId xmlns:a16="http://schemas.microsoft.com/office/drawing/2014/main" id="{94C8643F-8F8C-4381-B055-C5916D0C1E2B}"/>
                </a:ext>
              </a:extLst>
            </p:cNvPr>
            <p:cNvCxnSpPr>
              <a:cxnSpLocks/>
            </p:cNvCxnSpPr>
            <p:nvPr/>
          </p:nvCxnSpPr>
          <p:spPr>
            <a:xfrm>
              <a:off x="1321202" y="4249480"/>
              <a:ext cx="4780304"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 Box 7">
              <a:extLst>
                <a:ext uri="{FF2B5EF4-FFF2-40B4-BE49-F238E27FC236}">
                  <a16:creationId xmlns:a16="http://schemas.microsoft.com/office/drawing/2014/main" id="{912DF2B4-DFB6-430B-B4FF-451BE1D1486E}"/>
                </a:ext>
              </a:extLst>
            </p:cNvPr>
            <p:cNvSpPr txBox="1">
              <a:spLocks noChangeArrowheads="1"/>
            </p:cNvSpPr>
            <p:nvPr/>
          </p:nvSpPr>
          <p:spPr bwMode="auto">
            <a:xfrm>
              <a:off x="2580156" y="3604052"/>
              <a:ext cx="564115" cy="375908"/>
            </a:xfrm>
            <a:prstGeom prst="rect">
              <a:avLst/>
            </a:prstGeom>
            <a:noFill/>
            <a:ln w="9525">
              <a:noFill/>
              <a:miter lim="800000"/>
              <a:headEnd/>
              <a:tailEnd/>
            </a:ln>
          </p:spPr>
          <p:txBody>
            <a:bodyPr wrap="none" lIns="45720" tIns="22860" rIns="45720" bIns="22860">
              <a:spAutoFit/>
            </a:bodyPr>
            <a:lstStyle/>
            <a:p>
              <a:pPr algn="ctr" defTabSz="1088232"/>
              <a:r>
                <a:rPr lang="en-CA" sz="2800" spc="-150" dirty="0">
                  <a:solidFill>
                    <a:schemeClr val="bg1"/>
                  </a:solidFill>
                  <a:latin typeface="Open Sans Light" pitchFamily="34" charset="0"/>
                  <a:ea typeface="Open Sans Light" pitchFamily="34" charset="0"/>
                  <a:cs typeface="Open Sans Light" pitchFamily="34" charset="0"/>
                </a:rPr>
                <a:t>90%</a:t>
              </a:r>
            </a:p>
          </p:txBody>
        </p:sp>
        <p:sp>
          <p:nvSpPr>
            <p:cNvPr id="25" name="Text Box 7">
              <a:extLst>
                <a:ext uri="{FF2B5EF4-FFF2-40B4-BE49-F238E27FC236}">
                  <a16:creationId xmlns:a16="http://schemas.microsoft.com/office/drawing/2014/main" id="{2CCD959F-7289-45DB-9B5C-03F02A6726E2}"/>
                </a:ext>
              </a:extLst>
            </p:cNvPr>
            <p:cNvSpPr txBox="1">
              <a:spLocks noChangeArrowheads="1"/>
            </p:cNvSpPr>
            <p:nvPr/>
          </p:nvSpPr>
          <p:spPr bwMode="auto">
            <a:xfrm>
              <a:off x="3505666" y="3604052"/>
              <a:ext cx="564115" cy="375908"/>
            </a:xfrm>
            <a:prstGeom prst="rect">
              <a:avLst/>
            </a:prstGeom>
            <a:noFill/>
            <a:ln w="9525">
              <a:noFill/>
              <a:miter lim="800000"/>
              <a:headEnd/>
              <a:tailEnd/>
            </a:ln>
          </p:spPr>
          <p:txBody>
            <a:bodyPr wrap="none" lIns="45720" tIns="22860" rIns="45720" bIns="22860">
              <a:spAutoFit/>
            </a:bodyPr>
            <a:lstStyle/>
            <a:p>
              <a:pPr algn="ctr" defTabSz="1088232"/>
              <a:r>
                <a:rPr lang="en-CA" sz="2800" spc="-150" dirty="0">
                  <a:solidFill>
                    <a:schemeClr val="bg1"/>
                  </a:solidFill>
                  <a:latin typeface="Open Sans Light" pitchFamily="34" charset="0"/>
                  <a:ea typeface="Open Sans Light" pitchFamily="34" charset="0"/>
                  <a:cs typeface="Open Sans Light" pitchFamily="34" charset="0"/>
                </a:rPr>
                <a:t>67%</a:t>
              </a:r>
            </a:p>
          </p:txBody>
        </p:sp>
        <p:sp>
          <p:nvSpPr>
            <p:cNvPr id="26" name="Text Box 7">
              <a:extLst>
                <a:ext uri="{FF2B5EF4-FFF2-40B4-BE49-F238E27FC236}">
                  <a16:creationId xmlns:a16="http://schemas.microsoft.com/office/drawing/2014/main" id="{95AEDDBA-2A7E-4872-921F-2036A419FC11}"/>
                </a:ext>
              </a:extLst>
            </p:cNvPr>
            <p:cNvSpPr txBox="1">
              <a:spLocks noChangeArrowheads="1"/>
            </p:cNvSpPr>
            <p:nvPr/>
          </p:nvSpPr>
          <p:spPr bwMode="auto">
            <a:xfrm>
              <a:off x="4431180" y="3604052"/>
              <a:ext cx="564115" cy="375908"/>
            </a:xfrm>
            <a:prstGeom prst="rect">
              <a:avLst/>
            </a:prstGeom>
            <a:noFill/>
            <a:ln w="9525">
              <a:noFill/>
              <a:miter lim="800000"/>
              <a:headEnd/>
              <a:tailEnd/>
            </a:ln>
          </p:spPr>
          <p:txBody>
            <a:bodyPr wrap="none" lIns="45720" tIns="22860" rIns="45720" bIns="22860">
              <a:spAutoFit/>
            </a:bodyPr>
            <a:lstStyle/>
            <a:p>
              <a:pPr algn="ctr" defTabSz="1088232"/>
              <a:r>
                <a:rPr lang="en-CA" sz="2800" spc="-150" dirty="0">
                  <a:solidFill>
                    <a:schemeClr val="bg1"/>
                  </a:solidFill>
                  <a:latin typeface="Open Sans Light" pitchFamily="34" charset="0"/>
                  <a:ea typeface="Open Sans Light" pitchFamily="34" charset="0"/>
                  <a:cs typeface="Open Sans Light" pitchFamily="34" charset="0"/>
                </a:rPr>
                <a:t>54%</a:t>
              </a:r>
            </a:p>
          </p:txBody>
        </p:sp>
        <p:sp>
          <p:nvSpPr>
            <p:cNvPr id="27" name="Text Box 7">
              <a:extLst>
                <a:ext uri="{FF2B5EF4-FFF2-40B4-BE49-F238E27FC236}">
                  <a16:creationId xmlns:a16="http://schemas.microsoft.com/office/drawing/2014/main" id="{4927EE7A-F4BE-4062-969F-49524AB6FD6C}"/>
                </a:ext>
              </a:extLst>
            </p:cNvPr>
            <p:cNvSpPr txBox="1">
              <a:spLocks noChangeArrowheads="1"/>
            </p:cNvSpPr>
            <p:nvPr/>
          </p:nvSpPr>
          <p:spPr bwMode="auto">
            <a:xfrm>
              <a:off x="5356692" y="3604052"/>
              <a:ext cx="564115" cy="375908"/>
            </a:xfrm>
            <a:prstGeom prst="rect">
              <a:avLst/>
            </a:prstGeom>
            <a:noFill/>
            <a:ln w="9525">
              <a:noFill/>
              <a:miter lim="800000"/>
              <a:headEnd/>
              <a:tailEnd/>
            </a:ln>
          </p:spPr>
          <p:txBody>
            <a:bodyPr wrap="none" lIns="45720" tIns="22860" rIns="45720" bIns="22860">
              <a:spAutoFit/>
            </a:bodyPr>
            <a:lstStyle/>
            <a:p>
              <a:pPr algn="ctr" defTabSz="1088232"/>
              <a:r>
                <a:rPr lang="en-CA" sz="2800" spc="-150" dirty="0">
                  <a:solidFill>
                    <a:schemeClr val="bg1"/>
                  </a:solidFill>
                  <a:latin typeface="Open Sans Light" pitchFamily="34" charset="0"/>
                  <a:ea typeface="Open Sans Light" pitchFamily="34" charset="0"/>
                  <a:cs typeface="Open Sans Light" pitchFamily="34" charset="0"/>
                </a:rPr>
                <a:t>85%</a:t>
              </a:r>
            </a:p>
          </p:txBody>
        </p:sp>
        <p:sp>
          <p:nvSpPr>
            <p:cNvPr id="28" name="Text Box 7">
              <a:extLst>
                <a:ext uri="{FF2B5EF4-FFF2-40B4-BE49-F238E27FC236}">
                  <a16:creationId xmlns:a16="http://schemas.microsoft.com/office/drawing/2014/main" id="{FE089334-803E-4AF7-9347-317A350CCF99}"/>
                </a:ext>
              </a:extLst>
            </p:cNvPr>
            <p:cNvSpPr txBox="1">
              <a:spLocks noChangeArrowheads="1"/>
            </p:cNvSpPr>
            <p:nvPr/>
          </p:nvSpPr>
          <p:spPr bwMode="auto">
            <a:xfrm>
              <a:off x="1626969" y="3604052"/>
              <a:ext cx="564115" cy="375908"/>
            </a:xfrm>
            <a:prstGeom prst="rect">
              <a:avLst/>
            </a:prstGeom>
            <a:noFill/>
            <a:ln w="9525">
              <a:noFill/>
              <a:miter lim="800000"/>
              <a:headEnd/>
              <a:tailEnd/>
            </a:ln>
          </p:spPr>
          <p:txBody>
            <a:bodyPr wrap="none" lIns="45720" tIns="22860" rIns="45720" bIns="22860">
              <a:spAutoFit/>
            </a:bodyPr>
            <a:lstStyle/>
            <a:p>
              <a:pPr algn="ctr" defTabSz="1088232"/>
              <a:r>
                <a:rPr lang="en-CA" sz="2800" spc="-150" dirty="0">
                  <a:solidFill>
                    <a:schemeClr val="bg1"/>
                  </a:solidFill>
                  <a:latin typeface="Open Sans Light" pitchFamily="34" charset="0"/>
                  <a:ea typeface="Open Sans Light" pitchFamily="34" charset="0"/>
                  <a:cs typeface="Open Sans Light" pitchFamily="34" charset="0"/>
                </a:rPr>
                <a:t>39%</a:t>
              </a:r>
            </a:p>
          </p:txBody>
        </p:sp>
      </p:grpSp>
    </p:spTree>
    <p:extLst>
      <p:ext uri="{BB962C8B-B14F-4D97-AF65-F5344CB8AC3E}">
        <p14:creationId xmlns:p14="http://schemas.microsoft.com/office/powerpoint/2010/main" val="314856424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任意多边形 9">
            <a:extLst>
              <a:ext uri="{FF2B5EF4-FFF2-40B4-BE49-F238E27FC236}">
                <a16:creationId xmlns:a16="http://schemas.microsoft.com/office/drawing/2014/main" id="{DB57DC8A-60B4-431D-9702-E3EFF4A14E3B}"/>
              </a:ext>
            </a:extLst>
          </p:cNvPr>
          <p:cNvSpPr>
            <a:spLocks noChangeAspect="1"/>
          </p:cNvSpPr>
          <p:nvPr/>
        </p:nvSpPr>
        <p:spPr>
          <a:xfrm rot="10800000">
            <a:off x="1976502" y="2551524"/>
            <a:ext cx="1904325" cy="972000"/>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11">
            <a:extLst>
              <a:ext uri="{FF2B5EF4-FFF2-40B4-BE49-F238E27FC236}">
                <a16:creationId xmlns:a16="http://schemas.microsoft.com/office/drawing/2014/main" id="{DED0A292-9395-48D3-9B25-446935F47769}"/>
              </a:ext>
            </a:extLst>
          </p:cNvPr>
          <p:cNvSpPr>
            <a:spLocks noChangeAspect="1"/>
          </p:cNvSpPr>
          <p:nvPr/>
        </p:nvSpPr>
        <p:spPr>
          <a:xfrm rot="10800000">
            <a:off x="4161348" y="2512898"/>
            <a:ext cx="1980000" cy="1010626"/>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13">
            <a:extLst>
              <a:ext uri="{FF2B5EF4-FFF2-40B4-BE49-F238E27FC236}">
                <a16:creationId xmlns:a16="http://schemas.microsoft.com/office/drawing/2014/main" id="{80905137-E391-4E41-921B-18B79C3A6BC7}"/>
              </a:ext>
            </a:extLst>
          </p:cNvPr>
          <p:cNvSpPr>
            <a:spLocks noChangeAspect="1"/>
          </p:cNvSpPr>
          <p:nvPr/>
        </p:nvSpPr>
        <p:spPr>
          <a:xfrm rot="10800000">
            <a:off x="6421868" y="2659898"/>
            <a:ext cx="1692000" cy="863626"/>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5">
            <a:extLst>
              <a:ext uri="{FF2B5EF4-FFF2-40B4-BE49-F238E27FC236}">
                <a16:creationId xmlns:a16="http://schemas.microsoft.com/office/drawing/2014/main" id="{498EDBB9-F776-4F2C-ACAB-1E0B48AD5FFE}"/>
              </a:ext>
            </a:extLst>
          </p:cNvPr>
          <p:cNvSpPr>
            <a:spLocks noChangeAspect="1"/>
          </p:cNvSpPr>
          <p:nvPr/>
        </p:nvSpPr>
        <p:spPr>
          <a:xfrm rot="10800000">
            <a:off x="8394390" y="2515524"/>
            <a:ext cx="1974857" cy="1008000"/>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55E2BE25-5B82-47FF-96F2-C83ED4975409}"/>
              </a:ext>
            </a:extLst>
          </p:cNvPr>
          <p:cNvSpPr txBox="1"/>
          <p:nvPr/>
        </p:nvSpPr>
        <p:spPr>
          <a:xfrm>
            <a:off x="1538298" y="4767388"/>
            <a:ext cx="2841406" cy="73866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文本框 12">
            <a:extLst>
              <a:ext uri="{FF2B5EF4-FFF2-40B4-BE49-F238E27FC236}">
                <a16:creationId xmlns:a16="http://schemas.microsoft.com/office/drawing/2014/main" id="{F10BF977-9796-4508-979D-B63E57E42226}"/>
              </a:ext>
            </a:extLst>
          </p:cNvPr>
          <p:cNvSpPr txBox="1"/>
          <p:nvPr/>
        </p:nvSpPr>
        <p:spPr>
          <a:xfrm>
            <a:off x="3724054" y="4767388"/>
            <a:ext cx="2795820" cy="73866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文本框 13">
            <a:extLst>
              <a:ext uri="{FF2B5EF4-FFF2-40B4-BE49-F238E27FC236}">
                <a16:creationId xmlns:a16="http://schemas.microsoft.com/office/drawing/2014/main" id="{BA23A872-94D0-4791-916B-4FD9F1DD30CD}"/>
              </a:ext>
            </a:extLst>
          </p:cNvPr>
          <p:cNvSpPr txBox="1"/>
          <p:nvPr/>
        </p:nvSpPr>
        <p:spPr>
          <a:xfrm>
            <a:off x="5887017" y="4767388"/>
            <a:ext cx="2795820" cy="73866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文本框 14">
            <a:extLst>
              <a:ext uri="{FF2B5EF4-FFF2-40B4-BE49-F238E27FC236}">
                <a16:creationId xmlns:a16="http://schemas.microsoft.com/office/drawing/2014/main" id="{27974B51-CF79-475E-A672-2BFC2B5772D5}"/>
              </a:ext>
            </a:extLst>
          </p:cNvPr>
          <p:cNvSpPr txBox="1"/>
          <p:nvPr/>
        </p:nvSpPr>
        <p:spPr>
          <a:xfrm>
            <a:off x="8049980" y="4767388"/>
            <a:ext cx="2795820" cy="73866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6" name="Group 4">
            <a:extLst>
              <a:ext uri="{FF2B5EF4-FFF2-40B4-BE49-F238E27FC236}">
                <a16:creationId xmlns:a16="http://schemas.microsoft.com/office/drawing/2014/main" id="{2A7B9BB3-173C-4612-BA77-79041C65577A}"/>
              </a:ext>
            </a:extLst>
          </p:cNvPr>
          <p:cNvGrpSpPr>
            <a:grpSpLocks noChangeAspect="1"/>
          </p:cNvGrpSpPr>
          <p:nvPr/>
        </p:nvGrpSpPr>
        <p:grpSpPr bwMode="auto">
          <a:xfrm>
            <a:off x="2695095" y="2773680"/>
            <a:ext cx="466725" cy="503238"/>
            <a:chOff x="1287" y="1434"/>
            <a:chExt cx="294" cy="317"/>
          </a:xfrm>
          <a:solidFill>
            <a:schemeClr val="bg1"/>
          </a:solidFill>
        </p:grpSpPr>
        <p:sp>
          <p:nvSpPr>
            <p:cNvPr id="17" name="Freeform 6">
              <a:extLst>
                <a:ext uri="{FF2B5EF4-FFF2-40B4-BE49-F238E27FC236}">
                  <a16:creationId xmlns:a16="http://schemas.microsoft.com/office/drawing/2014/main" id="{1A88E5C1-B587-480F-87FB-1BC3F03EF2E2}"/>
                </a:ext>
              </a:extLst>
            </p:cNvPr>
            <p:cNvSpPr>
              <a:spLocks noEditPoints="1"/>
            </p:cNvSpPr>
            <p:nvPr/>
          </p:nvSpPr>
          <p:spPr bwMode="auto">
            <a:xfrm>
              <a:off x="1287" y="1434"/>
              <a:ext cx="294" cy="317"/>
            </a:xfrm>
            <a:custGeom>
              <a:avLst/>
              <a:gdLst>
                <a:gd name="T0" fmla="*/ 1280 w 3232"/>
                <a:gd name="T1" fmla="*/ 3131 h 3487"/>
                <a:gd name="T2" fmla="*/ 1746 w 3232"/>
                <a:gd name="T3" fmla="*/ 3324 h 3487"/>
                <a:gd name="T4" fmla="*/ 2169 w 3232"/>
                <a:gd name="T5" fmla="*/ 2895 h 3487"/>
                <a:gd name="T6" fmla="*/ 2020 w 3232"/>
                <a:gd name="T7" fmla="*/ 2577 h 3487"/>
                <a:gd name="T8" fmla="*/ 2344 w 3232"/>
                <a:gd name="T9" fmla="*/ 2378 h 3487"/>
                <a:gd name="T10" fmla="*/ 1363 w 3232"/>
                <a:gd name="T11" fmla="*/ 2621 h 3487"/>
                <a:gd name="T12" fmla="*/ 2609 w 3232"/>
                <a:gd name="T13" fmla="*/ 2175 h 3487"/>
                <a:gd name="T14" fmla="*/ 2613 w 3232"/>
                <a:gd name="T15" fmla="*/ 2764 h 3487"/>
                <a:gd name="T16" fmla="*/ 2914 w 3232"/>
                <a:gd name="T17" fmla="*/ 2580 h 3487"/>
                <a:gd name="T18" fmla="*/ 3081 w 3232"/>
                <a:gd name="T19" fmla="*/ 2314 h 3487"/>
                <a:gd name="T20" fmla="*/ 349 w 3232"/>
                <a:gd name="T21" fmla="*/ 1934 h 3487"/>
                <a:gd name="T22" fmla="*/ 288 w 3232"/>
                <a:gd name="T23" fmla="*/ 2375 h 3487"/>
                <a:gd name="T24" fmla="*/ 287 w 3232"/>
                <a:gd name="T25" fmla="*/ 2576 h 3487"/>
                <a:gd name="T26" fmla="*/ 759 w 3232"/>
                <a:gd name="T27" fmla="*/ 2772 h 3487"/>
                <a:gd name="T28" fmla="*/ 688 w 3232"/>
                <a:gd name="T29" fmla="*/ 2175 h 3487"/>
                <a:gd name="T30" fmla="*/ 2554 w 3232"/>
                <a:gd name="T31" fmla="*/ 1936 h 3487"/>
                <a:gd name="T32" fmla="*/ 749 w 3232"/>
                <a:gd name="T33" fmla="*/ 1459 h 3487"/>
                <a:gd name="T34" fmla="*/ 739 w 3232"/>
                <a:gd name="T35" fmla="*/ 1841 h 3487"/>
                <a:gd name="T36" fmla="*/ 1084 w 3232"/>
                <a:gd name="T37" fmla="*/ 1199 h 3487"/>
                <a:gd name="T38" fmla="*/ 916 w 3232"/>
                <a:gd name="T39" fmla="*/ 2166 h 3487"/>
                <a:gd name="T40" fmla="*/ 1840 w 3232"/>
                <a:gd name="T41" fmla="*/ 2502 h 3487"/>
                <a:gd name="T42" fmla="*/ 2411 w 3232"/>
                <a:gd name="T43" fmla="*/ 1744 h 3487"/>
                <a:gd name="T44" fmla="*/ 1776 w 3232"/>
                <a:gd name="T45" fmla="*/ 954 h 3487"/>
                <a:gd name="T46" fmla="*/ 2187 w 3232"/>
                <a:gd name="T47" fmla="*/ 1006 h 3487"/>
                <a:gd name="T48" fmla="*/ 976 w 3232"/>
                <a:gd name="T49" fmla="*/ 1009 h 3487"/>
                <a:gd name="T50" fmla="*/ 1157 w 3232"/>
                <a:gd name="T51" fmla="*/ 749 h 3487"/>
                <a:gd name="T52" fmla="*/ 2522 w 3232"/>
                <a:gd name="T53" fmla="*/ 1241 h 3487"/>
                <a:gd name="T54" fmla="*/ 3054 w 3232"/>
                <a:gd name="T55" fmla="*/ 1325 h 3487"/>
                <a:gd name="T56" fmla="*/ 2981 w 3232"/>
                <a:gd name="T57" fmla="*/ 877 h 3487"/>
                <a:gd name="T58" fmla="*/ 2470 w 3232"/>
                <a:gd name="T59" fmla="*/ 714 h 3487"/>
                <a:gd name="T60" fmla="*/ 349 w 3232"/>
                <a:gd name="T61" fmla="*/ 846 h 3487"/>
                <a:gd name="T62" fmla="*/ 229 w 3232"/>
                <a:gd name="T63" fmla="*/ 1270 h 3487"/>
                <a:gd name="T64" fmla="*/ 687 w 3232"/>
                <a:gd name="T65" fmla="*/ 1313 h 3487"/>
                <a:gd name="T66" fmla="*/ 1649 w 3232"/>
                <a:gd name="T67" fmla="*/ 149 h 3487"/>
                <a:gd name="T68" fmla="*/ 1336 w 3232"/>
                <a:gd name="T69" fmla="*/ 362 h 3487"/>
                <a:gd name="T70" fmla="*/ 1229 w 3232"/>
                <a:gd name="T71" fmla="*/ 611 h 3487"/>
                <a:gd name="T72" fmla="*/ 2133 w 3232"/>
                <a:gd name="T73" fmla="*/ 525 h 3487"/>
                <a:gd name="T74" fmla="*/ 1699 w 3232"/>
                <a:gd name="T75" fmla="*/ 152 h 3487"/>
                <a:gd name="T76" fmla="*/ 2076 w 3232"/>
                <a:gd name="T77" fmla="*/ 199 h 3487"/>
                <a:gd name="T78" fmla="*/ 2617 w 3232"/>
                <a:gd name="T79" fmla="*/ 573 h 3487"/>
                <a:gd name="T80" fmla="*/ 3133 w 3232"/>
                <a:gd name="T81" fmla="*/ 827 h 3487"/>
                <a:gd name="T82" fmla="*/ 3195 w 3232"/>
                <a:gd name="T83" fmla="*/ 1375 h 3487"/>
                <a:gd name="T84" fmla="*/ 3121 w 3232"/>
                <a:gd name="T85" fmla="*/ 1933 h 3487"/>
                <a:gd name="T86" fmla="*/ 3206 w 3232"/>
                <a:gd name="T87" fmla="*/ 2517 h 3487"/>
                <a:gd name="T88" fmla="*/ 3067 w 3232"/>
                <a:gd name="T89" fmla="*/ 2811 h 3487"/>
                <a:gd name="T90" fmla="*/ 2750 w 3232"/>
                <a:gd name="T91" fmla="*/ 2891 h 3487"/>
                <a:gd name="T92" fmla="*/ 2168 w 3232"/>
                <a:gd name="T93" fmla="*/ 3183 h 3487"/>
                <a:gd name="T94" fmla="*/ 1649 w 3232"/>
                <a:gd name="T95" fmla="*/ 3487 h 3487"/>
                <a:gd name="T96" fmla="*/ 1129 w 3232"/>
                <a:gd name="T97" fmla="*/ 3183 h 3487"/>
                <a:gd name="T98" fmla="*/ 546 w 3232"/>
                <a:gd name="T99" fmla="*/ 2891 h 3487"/>
                <a:gd name="T100" fmla="*/ 124 w 3232"/>
                <a:gd name="T101" fmla="*/ 2593 h 3487"/>
                <a:gd name="T102" fmla="*/ 8 w 3232"/>
                <a:gd name="T103" fmla="*/ 2381 h 3487"/>
                <a:gd name="T104" fmla="*/ 200 w 3232"/>
                <a:gd name="T105" fmla="*/ 1888 h 3487"/>
                <a:gd name="T106" fmla="*/ 85 w 3232"/>
                <a:gd name="T107" fmla="*/ 1312 h 3487"/>
                <a:gd name="T108" fmla="*/ 196 w 3232"/>
                <a:gd name="T109" fmla="*/ 787 h 3487"/>
                <a:gd name="T110" fmla="*/ 751 w 3232"/>
                <a:gd name="T111" fmla="*/ 566 h 3487"/>
                <a:gd name="T112" fmla="*/ 1044 w 3232"/>
                <a:gd name="T113" fmla="*/ 302 h 3487"/>
                <a:gd name="T114" fmla="*/ 1278 w 3232"/>
                <a:gd name="T115" fmla="*/ 149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32" h="3487">
                  <a:moveTo>
                    <a:pt x="1648" y="2748"/>
                  </a:moveTo>
                  <a:lnTo>
                    <a:pt x="1542" y="2786"/>
                  </a:lnTo>
                  <a:lnTo>
                    <a:pt x="1437" y="2821"/>
                  </a:lnTo>
                  <a:lnTo>
                    <a:pt x="1332" y="2851"/>
                  </a:lnTo>
                  <a:lnTo>
                    <a:pt x="1229" y="2875"/>
                  </a:lnTo>
                  <a:lnTo>
                    <a:pt x="1127" y="2895"/>
                  </a:lnTo>
                  <a:lnTo>
                    <a:pt x="1163" y="2961"/>
                  </a:lnTo>
                  <a:lnTo>
                    <a:pt x="1201" y="3022"/>
                  </a:lnTo>
                  <a:lnTo>
                    <a:pt x="1239" y="3079"/>
                  </a:lnTo>
                  <a:lnTo>
                    <a:pt x="1280" y="3131"/>
                  </a:lnTo>
                  <a:lnTo>
                    <a:pt x="1321" y="3177"/>
                  </a:lnTo>
                  <a:lnTo>
                    <a:pt x="1365" y="3219"/>
                  </a:lnTo>
                  <a:lnTo>
                    <a:pt x="1409" y="3253"/>
                  </a:lnTo>
                  <a:lnTo>
                    <a:pt x="1456" y="3283"/>
                  </a:lnTo>
                  <a:lnTo>
                    <a:pt x="1503" y="3307"/>
                  </a:lnTo>
                  <a:lnTo>
                    <a:pt x="1550" y="3324"/>
                  </a:lnTo>
                  <a:lnTo>
                    <a:pt x="1599" y="3335"/>
                  </a:lnTo>
                  <a:lnTo>
                    <a:pt x="1649" y="3338"/>
                  </a:lnTo>
                  <a:lnTo>
                    <a:pt x="1699" y="3335"/>
                  </a:lnTo>
                  <a:lnTo>
                    <a:pt x="1746" y="3324"/>
                  </a:lnTo>
                  <a:lnTo>
                    <a:pt x="1795" y="3307"/>
                  </a:lnTo>
                  <a:lnTo>
                    <a:pt x="1842" y="3283"/>
                  </a:lnTo>
                  <a:lnTo>
                    <a:pt x="1887" y="3253"/>
                  </a:lnTo>
                  <a:lnTo>
                    <a:pt x="1932" y="3219"/>
                  </a:lnTo>
                  <a:lnTo>
                    <a:pt x="1975" y="3177"/>
                  </a:lnTo>
                  <a:lnTo>
                    <a:pt x="2018" y="3131"/>
                  </a:lnTo>
                  <a:lnTo>
                    <a:pt x="2058" y="3079"/>
                  </a:lnTo>
                  <a:lnTo>
                    <a:pt x="2096" y="3022"/>
                  </a:lnTo>
                  <a:lnTo>
                    <a:pt x="2133" y="2961"/>
                  </a:lnTo>
                  <a:lnTo>
                    <a:pt x="2169" y="2895"/>
                  </a:lnTo>
                  <a:lnTo>
                    <a:pt x="2067" y="2875"/>
                  </a:lnTo>
                  <a:lnTo>
                    <a:pt x="1965" y="2851"/>
                  </a:lnTo>
                  <a:lnTo>
                    <a:pt x="1860" y="2821"/>
                  </a:lnTo>
                  <a:lnTo>
                    <a:pt x="1754" y="2787"/>
                  </a:lnTo>
                  <a:lnTo>
                    <a:pt x="1648" y="2748"/>
                  </a:lnTo>
                  <a:close/>
                  <a:moveTo>
                    <a:pt x="2344" y="2378"/>
                  </a:moveTo>
                  <a:lnTo>
                    <a:pt x="2267" y="2430"/>
                  </a:lnTo>
                  <a:lnTo>
                    <a:pt x="2186" y="2481"/>
                  </a:lnTo>
                  <a:lnTo>
                    <a:pt x="2104" y="2531"/>
                  </a:lnTo>
                  <a:lnTo>
                    <a:pt x="2020" y="2577"/>
                  </a:lnTo>
                  <a:lnTo>
                    <a:pt x="1934" y="2621"/>
                  </a:lnTo>
                  <a:lnTo>
                    <a:pt x="1849" y="2662"/>
                  </a:lnTo>
                  <a:lnTo>
                    <a:pt x="1948" y="2691"/>
                  </a:lnTo>
                  <a:lnTo>
                    <a:pt x="2044" y="2718"/>
                  </a:lnTo>
                  <a:lnTo>
                    <a:pt x="2139" y="2738"/>
                  </a:lnTo>
                  <a:lnTo>
                    <a:pt x="2233" y="2754"/>
                  </a:lnTo>
                  <a:lnTo>
                    <a:pt x="2265" y="2666"/>
                  </a:lnTo>
                  <a:lnTo>
                    <a:pt x="2295" y="2574"/>
                  </a:lnTo>
                  <a:lnTo>
                    <a:pt x="2322" y="2477"/>
                  </a:lnTo>
                  <a:lnTo>
                    <a:pt x="2344" y="2378"/>
                  </a:lnTo>
                  <a:close/>
                  <a:moveTo>
                    <a:pt x="953" y="2378"/>
                  </a:moveTo>
                  <a:lnTo>
                    <a:pt x="976" y="2477"/>
                  </a:lnTo>
                  <a:lnTo>
                    <a:pt x="1001" y="2574"/>
                  </a:lnTo>
                  <a:lnTo>
                    <a:pt x="1031" y="2666"/>
                  </a:lnTo>
                  <a:lnTo>
                    <a:pt x="1064" y="2754"/>
                  </a:lnTo>
                  <a:lnTo>
                    <a:pt x="1157" y="2738"/>
                  </a:lnTo>
                  <a:lnTo>
                    <a:pt x="1252" y="2718"/>
                  </a:lnTo>
                  <a:lnTo>
                    <a:pt x="1349" y="2691"/>
                  </a:lnTo>
                  <a:lnTo>
                    <a:pt x="1447" y="2662"/>
                  </a:lnTo>
                  <a:lnTo>
                    <a:pt x="1363" y="2621"/>
                  </a:lnTo>
                  <a:lnTo>
                    <a:pt x="1277" y="2577"/>
                  </a:lnTo>
                  <a:lnTo>
                    <a:pt x="1192" y="2531"/>
                  </a:lnTo>
                  <a:lnTo>
                    <a:pt x="1110" y="2481"/>
                  </a:lnTo>
                  <a:lnTo>
                    <a:pt x="1030" y="2430"/>
                  </a:lnTo>
                  <a:lnTo>
                    <a:pt x="953" y="2378"/>
                  </a:lnTo>
                  <a:close/>
                  <a:moveTo>
                    <a:pt x="2908" y="1869"/>
                  </a:moveTo>
                  <a:lnTo>
                    <a:pt x="2841" y="1947"/>
                  </a:lnTo>
                  <a:lnTo>
                    <a:pt x="2769" y="2025"/>
                  </a:lnTo>
                  <a:lnTo>
                    <a:pt x="2691" y="2101"/>
                  </a:lnTo>
                  <a:lnTo>
                    <a:pt x="2609" y="2175"/>
                  </a:lnTo>
                  <a:lnTo>
                    <a:pt x="2522" y="2246"/>
                  </a:lnTo>
                  <a:lnTo>
                    <a:pt x="2503" y="2358"/>
                  </a:lnTo>
                  <a:lnTo>
                    <a:pt x="2480" y="2468"/>
                  </a:lnTo>
                  <a:lnTo>
                    <a:pt x="2453" y="2573"/>
                  </a:lnTo>
                  <a:lnTo>
                    <a:pt x="2422" y="2673"/>
                  </a:lnTo>
                  <a:lnTo>
                    <a:pt x="2388" y="2770"/>
                  </a:lnTo>
                  <a:lnTo>
                    <a:pt x="2430" y="2772"/>
                  </a:lnTo>
                  <a:lnTo>
                    <a:pt x="2470" y="2773"/>
                  </a:lnTo>
                  <a:lnTo>
                    <a:pt x="2543" y="2771"/>
                  </a:lnTo>
                  <a:lnTo>
                    <a:pt x="2613" y="2764"/>
                  </a:lnTo>
                  <a:lnTo>
                    <a:pt x="2678" y="2755"/>
                  </a:lnTo>
                  <a:lnTo>
                    <a:pt x="2738" y="2740"/>
                  </a:lnTo>
                  <a:lnTo>
                    <a:pt x="2794" y="2722"/>
                  </a:lnTo>
                  <a:lnTo>
                    <a:pt x="2798" y="2693"/>
                  </a:lnTo>
                  <a:lnTo>
                    <a:pt x="2807" y="2666"/>
                  </a:lnTo>
                  <a:lnTo>
                    <a:pt x="2822" y="2642"/>
                  </a:lnTo>
                  <a:lnTo>
                    <a:pt x="2840" y="2621"/>
                  </a:lnTo>
                  <a:lnTo>
                    <a:pt x="2861" y="2603"/>
                  </a:lnTo>
                  <a:lnTo>
                    <a:pt x="2886" y="2589"/>
                  </a:lnTo>
                  <a:lnTo>
                    <a:pt x="2914" y="2580"/>
                  </a:lnTo>
                  <a:lnTo>
                    <a:pt x="2944" y="2578"/>
                  </a:lnTo>
                  <a:lnTo>
                    <a:pt x="2972" y="2581"/>
                  </a:lnTo>
                  <a:lnTo>
                    <a:pt x="2999" y="2589"/>
                  </a:lnTo>
                  <a:lnTo>
                    <a:pt x="3017" y="2566"/>
                  </a:lnTo>
                  <a:lnTo>
                    <a:pt x="3033" y="2540"/>
                  </a:lnTo>
                  <a:lnTo>
                    <a:pt x="3053" y="2500"/>
                  </a:lnTo>
                  <a:lnTo>
                    <a:pt x="3068" y="2457"/>
                  </a:lnTo>
                  <a:lnTo>
                    <a:pt x="3077" y="2411"/>
                  </a:lnTo>
                  <a:lnTo>
                    <a:pt x="3082" y="2363"/>
                  </a:lnTo>
                  <a:lnTo>
                    <a:pt x="3081" y="2314"/>
                  </a:lnTo>
                  <a:lnTo>
                    <a:pt x="3076" y="2262"/>
                  </a:lnTo>
                  <a:lnTo>
                    <a:pt x="3066" y="2209"/>
                  </a:lnTo>
                  <a:lnTo>
                    <a:pt x="3050" y="2156"/>
                  </a:lnTo>
                  <a:lnTo>
                    <a:pt x="3031" y="2100"/>
                  </a:lnTo>
                  <a:lnTo>
                    <a:pt x="3006" y="2044"/>
                  </a:lnTo>
                  <a:lnTo>
                    <a:pt x="2978" y="1987"/>
                  </a:lnTo>
                  <a:lnTo>
                    <a:pt x="2945" y="1928"/>
                  </a:lnTo>
                  <a:lnTo>
                    <a:pt x="2908" y="1869"/>
                  </a:lnTo>
                  <a:close/>
                  <a:moveTo>
                    <a:pt x="389" y="1869"/>
                  </a:moveTo>
                  <a:lnTo>
                    <a:pt x="349" y="1934"/>
                  </a:lnTo>
                  <a:lnTo>
                    <a:pt x="313" y="1998"/>
                  </a:lnTo>
                  <a:lnTo>
                    <a:pt x="283" y="2061"/>
                  </a:lnTo>
                  <a:lnTo>
                    <a:pt x="259" y="2123"/>
                  </a:lnTo>
                  <a:lnTo>
                    <a:pt x="239" y="2183"/>
                  </a:lnTo>
                  <a:lnTo>
                    <a:pt x="226" y="2242"/>
                  </a:lnTo>
                  <a:lnTo>
                    <a:pt x="218" y="2299"/>
                  </a:lnTo>
                  <a:lnTo>
                    <a:pt x="239" y="2313"/>
                  </a:lnTo>
                  <a:lnTo>
                    <a:pt x="260" y="2331"/>
                  </a:lnTo>
                  <a:lnTo>
                    <a:pt x="276" y="2352"/>
                  </a:lnTo>
                  <a:lnTo>
                    <a:pt x="288" y="2375"/>
                  </a:lnTo>
                  <a:lnTo>
                    <a:pt x="296" y="2402"/>
                  </a:lnTo>
                  <a:lnTo>
                    <a:pt x="298" y="2429"/>
                  </a:lnTo>
                  <a:lnTo>
                    <a:pt x="296" y="2457"/>
                  </a:lnTo>
                  <a:lnTo>
                    <a:pt x="287" y="2483"/>
                  </a:lnTo>
                  <a:lnTo>
                    <a:pt x="274" y="2507"/>
                  </a:lnTo>
                  <a:lnTo>
                    <a:pt x="257" y="2529"/>
                  </a:lnTo>
                  <a:lnTo>
                    <a:pt x="260" y="2533"/>
                  </a:lnTo>
                  <a:lnTo>
                    <a:pt x="262" y="2537"/>
                  </a:lnTo>
                  <a:lnTo>
                    <a:pt x="264" y="2540"/>
                  </a:lnTo>
                  <a:lnTo>
                    <a:pt x="287" y="2576"/>
                  </a:lnTo>
                  <a:lnTo>
                    <a:pt x="316" y="2610"/>
                  </a:lnTo>
                  <a:lnTo>
                    <a:pt x="349" y="2640"/>
                  </a:lnTo>
                  <a:lnTo>
                    <a:pt x="387" y="2667"/>
                  </a:lnTo>
                  <a:lnTo>
                    <a:pt x="428" y="2691"/>
                  </a:lnTo>
                  <a:lnTo>
                    <a:pt x="474" y="2712"/>
                  </a:lnTo>
                  <a:lnTo>
                    <a:pt x="523" y="2731"/>
                  </a:lnTo>
                  <a:lnTo>
                    <a:pt x="576" y="2746"/>
                  </a:lnTo>
                  <a:lnTo>
                    <a:pt x="634" y="2758"/>
                  </a:lnTo>
                  <a:lnTo>
                    <a:pt x="695" y="2766"/>
                  </a:lnTo>
                  <a:lnTo>
                    <a:pt x="759" y="2772"/>
                  </a:lnTo>
                  <a:lnTo>
                    <a:pt x="827" y="2773"/>
                  </a:lnTo>
                  <a:lnTo>
                    <a:pt x="853" y="2773"/>
                  </a:lnTo>
                  <a:lnTo>
                    <a:pt x="881" y="2771"/>
                  </a:lnTo>
                  <a:lnTo>
                    <a:pt x="908" y="2768"/>
                  </a:lnTo>
                  <a:lnTo>
                    <a:pt x="874" y="2673"/>
                  </a:lnTo>
                  <a:lnTo>
                    <a:pt x="843" y="2573"/>
                  </a:lnTo>
                  <a:lnTo>
                    <a:pt x="817" y="2467"/>
                  </a:lnTo>
                  <a:lnTo>
                    <a:pt x="794" y="2358"/>
                  </a:lnTo>
                  <a:lnTo>
                    <a:pt x="775" y="2246"/>
                  </a:lnTo>
                  <a:lnTo>
                    <a:pt x="688" y="2175"/>
                  </a:lnTo>
                  <a:lnTo>
                    <a:pt x="606" y="2101"/>
                  </a:lnTo>
                  <a:lnTo>
                    <a:pt x="529" y="2025"/>
                  </a:lnTo>
                  <a:lnTo>
                    <a:pt x="456" y="1947"/>
                  </a:lnTo>
                  <a:lnTo>
                    <a:pt x="389" y="1869"/>
                  </a:lnTo>
                  <a:close/>
                  <a:moveTo>
                    <a:pt x="2547" y="1459"/>
                  </a:moveTo>
                  <a:lnTo>
                    <a:pt x="2554" y="1552"/>
                  </a:lnTo>
                  <a:lnTo>
                    <a:pt x="2558" y="1647"/>
                  </a:lnTo>
                  <a:lnTo>
                    <a:pt x="2559" y="1744"/>
                  </a:lnTo>
                  <a:lnTo>
                    <a:pt x="2558" y="1841"/>
                  </a:lnTo>
                  <a:lnTo>
                    <a:pt x="2554" y="1936"/>
                  </a:lnTo>
                  <a:lnTo>
                    <a:pt x="2547" y="2030"/>
                  </a:lnTo>
                  <a:lnTo>
                    <a:pt x="2622" y="1960"/>
                  </a:lnTo>
                  <a:lnTo>
                    <a:pt x="2691" y="1889"/>
                  </a:lnTo>
                  <a:lnTo>
                    <a:pt x="2757" y="1817"/>
                  </a:lnTo>
                  <a:lnTo>
                    <a:pt x="2818" y="1744"/>
                  </a:lnTo>
                  <a:lnTo>
                    <a:pt x="2758" y="1672"/>
                  </a:lnTo>
                  <a:lnTo>
                    <a:pt x="2693" y="1601"/>
                  </a:lnTo>
                  <a:lnTo>
                    <a:pt x="2623" y="1530"/>
                  </a:lnTo>
                  <a:lnTo>
                    <a:pt x="2547" y="1459"/>
                  </a:lnTo>
                  <a:close/>
                  <a:moveTo>
                    <a:pt x="749" y="1459"/>
                  </a:moveTo>
                  <a:lnTo>
                    <a:pt x="674" y="1530"/>
                  </a:lnTo>
                  <a:lnTo>
                    <a:pt x="604" y="1601"/>
                  </a:lnTo>
                  <a:lnTo>
                    <a:pt x="538" y="1673"/>
                  </a:lnTo>
                  <a:lnTo>
                    <a:pt x="479" y="1745"/>
                  </a:lnTo>
                  <a:lnTo>
                    <a:pt x="539" y="1817"/>
                  </a:lnTo>
                  <a:lnTo>
                    <a:pt x="605" y="1889"/>
                  </a:lnTo>
                  <a:lnTo>
                    <a:pt x="675" y="1960"/>
                  </a:lnTo>
                  <a:lnTo>
                    <a:pt x="749" y="2030"/>
                  </a:lnTo>
                  <a:lnTo>
                    <a:pt x="743" y="1937"/>
                  </a:lnTo>
                  <a:lnTo>
                    <a:pt x="739" y="1841"/>
                  </a:lnTo>
                  <a:lnTo>
                    <a:pt x="738" y="1744"/>
                  </a:lnTo>
                  <a:lnTo>
                    <a:pt x="739" y="1647"/>
                  </a:lnTo>
                  <a:lnTo>
                    <a:pt x="743" y="1552"/>
                  </a:lnTo>
                  <a:lnTo>
                    <a:pt x="749" y="1459"/>
                  </a:lnTo>
                  <a:close/>
                  <a:moveTo>
                    <a:pt x="1648" y="899"/>
                  </a:moveTo>
                  <a:lnTo>
                    <a:pt x="1521" y="954"/>
                  </a:lnTo>
                  <a:lnTo>
                    <a:pt x="1393" y="1017"/>
                  </a:lnTo>
                  <a:lnTo>
                    <a:pt x="1267" y="1085"/>
                  </a:lnTo>
                  <a:lnTo>
                    <a:pt x="1174" y="1141"/>
                  </a:lnTo>
                  <a:lnTo>
                    <a:pt x="1084" y="1199"/>
                  </a:lnTo>
                  <a:lnTo>
                    <a:pt x="998" y="1260"/>
                  </a:lnTo>
                  <a:lnTo>
                    <a:pt x="916" y="1321"/>
                  </a:lnTo>
                  <a:lnTo>
                    <a:pt x="903" y="1424"/>
                  </a:lnTo>
                  <a:lnTo>
                    <a:pt x="893" y="1529"/>
                  </a:lnTo>
                  <a:lnTo>
                    <a:pt x="888" y="1635"/>
                  </a:lnTo>
                  <a:lnTo>
                    <a:pt x="886" y="1744"/>
                  </a:lnTo>
                  <a:lnTo>
                    <a:pt x="888" y="1852"/>
                  </a:lnTo>
                  <a:lnTo>
                    <a:pt x="893" y="1959"/>
                  </a:lnTo>
                  <a:lnTo>
                    <a:pt x="903" y="2064"/>
                  </a:lnTo>
                  <a:lnTo>
                    <a:pt x="916" y="2166"/>
                  </a:lnTo>
                  <a:lnTo>
                    <a:pt x="999" y="2229"/>
                  </a:lnTo>
                  <a:lnTo>
                    <a:pt x="1085" y="2289"/>
                  </a:lnTo>
                  <a:lnTo>
                    <a:pt x="1175" y="2346"/>
                  </a:lnTo>
                  <a:lnTo>
                    <a:pt x="1267" y="2402"/>
                  </a:lnTo>
                  <a:lnTo>
                    <a:pt x="1362" y="2454"/>
                  </a:lnTo>
                  <a:lnTo>
                    <a:pt x="1457" y="2502"/>
                  </a:lnTo>
                  <a:lnTo>
                    <a:pt x="1552" y="2547"/>
                  </a:lnTo>
                  <a:lnTo>
                    <a:pt x="1648" y="2588"/>
                  </a:lnTo>
                  <a:lnTo>
                    <a:pt x="1744" y="2547"/>
                  </a:lnTo>
                  <a:lnTo>
                    <a:pt x="1840" y="2502"/>
                  </a:lnTo>
                  <a:lnTo>
                    <a:pt x="1935" y="2454"/>
                  </a:lnTo>
                  <a:lnTo>
                    <a:pt x="2029" y="2402"/>
                  </a:lnTo>
                  <a:lnTo>
                    <a:pt x="2122" y="2346"/>
                  </a:lnTo>
                  <a:lnTo>
                    <a:pt x="2211" y="2288"/>
                  </a:lnTo>
                  <a:lnTo>
                    <a:pt x="2297" y="2229"/>
                  </a:lnTo>
                  <a:lnTo>
                    <a:pt x="2381" y="2166"/>
                  </a:lnTo>
                  <a:lnTo>
                    <a:pt x="2394" y="2064"/>
                  </a:lnTo>
                  <a:lnTo>
                    <a:pt x="2403" y="1959"/>
                  </a:lnTo>
                  <a:lnTo>
                    <a:pt x="2409" y="1852"/>
                  </a:lnTo>
                  <a:lnTo>
                    <a:pt x="2411" y="1744"/>
                  </a:lnTo>
                  <a:lnTo>
                    <a:pt x="2409" y="1635"/>
                  </a:lnTo>
                  <a:lnTo>
                    <a:pt x="2403" y="1528"/>
                  </a:lnTo>
                  <a:lnTo>
                    <a:pt x="2394" y="1423"/>
                  </a:lnTo>
                  <a:lnTo>
                    <a:pt x="2381" y="1321"/>
                  </a:lnTo>
                  <a:lnTo>
                    <a:pt x="2298" y="1260"/>
                  </a:lnTo>
                  <a:lnTo>
                    <a:pt x="2213" y="1199"/>
                  </a:lnTo>
                  <a:lnTo>
                    <a:pt x="2122" y="1141"/>
                  </a:lnTo>
                  <a:lnTo>
                    <a:pt x="2029" y="1085"/>
                  </a:lnTo>
                  <a:lnTo>
                    <a:pt x="1903" y="1017"/>
                  </a:lnTo>
                  <a:lnTo>
                    <a:pt x="1776" y="954"/>
                  </a:lnTo>
                  <a:lnTo>
                    <a:pt x="1648" y="899"/>
                  </a:lnTo>
                  <a:close/>
                  <a:moveTo>
                    <a:pt x="2233" y="733"/>
                  </a:moveTo>
                  <a:lnTo>
                    <a:pt x="2139" y="749"/>
                  </a:lnTo>
                  <a:lnTo>
                    <a:pt x="2044" y="769"/>
                  </a:lnTo>
                  <a:lnTo>
                    <a:pt x="1948" y="795"/>
                  </a:lnTo>
                  <a:lnTo>
                    <a:pt x="1849" y="824"/>
                  </a:lnTo>
                  <a:lnTo>
                    <a:pt x="1934" y="865"/>
                  </a:lnTo>
                  <a:lnTo>
                    <a:pt x="2020" y="910"/>
                  </a:lnTo>
                  <a:lnTo>
                    <a:pt x="2104" y="956"/>
                  </a:lnTo>
                  <a:lnTo>
                    <a:pt x="2187" y="1006"/>
                  </a:lnTo>
                  <a:lnTo>
                    <a:pt x="2267" y="1057"/>
                  </a:lnTo>
                  <a:lnTo>
                    <a:pt x="2344" y="1110"/>
                  </a:lnTo>
                  <a:lnTo>
                    <a:pt x="2322" y="1009"/>
                  </a:lnTo>
                  <a:lnTo>
                    <a:pt x="2295" y="913"/>
                  </a:lnTo>
                  <a:lnTo>
                    <a:pt x="2265" y="821"/>
                  </a:lnTo>
                  <a:lnTo>
                    <a:pt x="2233" y="733"/>
                  </a:lnTo>
                  <a:close/>
                  <a:moveTo>
                    <a:pt x="1064" y="733"/>
                  </a:moveTo>
                  <a:lnTo>
                    <a:pt x="1031" y="821"/>
                  </a:lnTo>
                  <a:lnTo>
                    <a:pt x="1001" y="913"/>
                  </a:lnTo>
                  <a:lnTo>
                    <a:pt x="976" y="1009"/>
                  </a:lnTo>
                  <a:lnTo>
                    <a:pt x="953" y="1110"/>
                  </a:lnTo>
                  <a:lnTo>
                    <a:pt x="1030" y="1057"/>
                  </a:lnTo>
                  <a:lnTo>
                    <a:pt x="1109" y="1006"/>
                  </a:lnTo>
                  <a:lnTo>
                    <a:pt x="1192" y="956"/>
                  </a:lnTo>
                  <a:lnTo>
                    <a:pt x="1277" y="910"/>
                  </a:lnTo>
                  <a:lnTo>
                    <a:pt x="1363" y="866"/>
                  </a:lnTo>
                  <a:lnTo>
                    <a:pt x="1447" y="825"/>
                  </a:lnTo>
                  <a:lnTo>
                    <a:pt x="1349" y="795"/>
                  </a:lnTo>
                  <a:lnTo>
                    <a:pt x="1252" y="769"/>
                  </a:lnTo>
                  <a:lnTo>
                    <a:pt x="1157" y="749"/>
                  </a:lnTo>
                  <a:lnTo>
                    <a:pt x="1064" y="733"/>
                  </a:lnTo>
                  <a:close/>
                  <a:moveTo>
                    <a:pt x="2470" y="714"/>
                  </a:moveTo>
                  <a:lnTo>
                    <a:pt x="2444" y="714"/>
                  </a:lnTo>
                  <a:lnTo>
                    <a:pt x="2416" y="716"/>
                  </a:lnTo>
                  <a:lnTo>
                    <a:pt x="2388" y="717"/>
                  </a:lnTo>
                  <a:lnTo>
                    <a:pt x="2422" y="814"/>
                  </a:lnTo>
                  <a:lnTo>
                    <a:pt x="2453" y="914"/>
                  </a:lnTo>
                  <a:lnTo>
                    <a:pt x="2480" y="1019"/>
                  </a:lnTo>
                  <a:lnTo>
                    <a:pt x="2503" y="1127"/>
                  </a:lnTo>
                  <a:lnTo>
                    <a:pt x="2522" y="1241"/>
                  </a:lnTo>
                  <a:lnTo>
                    <a:pt x="2610" y="1313"/>
                  </a:lnTo>
                  <a:lnTo>
                    <a:pt x="2694" y="1387"/>
                  </a:lnTo>
                  <a:lnTo>
                    <a:pt x="2771" y="1463"/>
                  </a:lnTo>
                  <a:lnTo>
                    <a:pt x="2843" y="1541"/>
                  </a:lnTo>
                  <a:lnTo>
                    <a:pt x="2910" y="1618"/>
                  </a:lnTo>
                  <a:lnTo>
                    <a:pt x="2948" y="1556"/>
                  </a:lnTo>
                  <a:lnTo>
                    <a:pt x="2982" y="1496"/>
                  </a:lnTo>
                  <a:lnTo>
                    <a:pt x="3010" y="1438"/>
                  </a:lnTo>
                  <a:lnTo>
                    <a:pt x="3034" y="1380"/>
                  </a:lnTo>
                  <a:lnTo>
                    <a:pt x="3054" y="1325"/>
                  </a:lnTo>
                  <a:lnTo>
                    <a:pt x="3068" y="1270"/>
                  </a:lnTo>
                  <a:lnTo>
                    <a:pt x="3077" y="1218"/>
                  </a:lnTo>
                  <a:lnTo>
                    <a:pt x="3082" y="1168"/>
                  </a:lnTo>
                  <a:lnTo>
                    <a:pt x="3082" y="1119"/>
                  </a:lnTo>
                  <a:lnTo>
                    <a:pt x="3077" y="1073"/>
                  </a:lnTo>
                  <a:lnTo>
                    <a:pt x="3068" y="1028"/>
                  </a:lnTo>
                  <a:lnTo>
                    <a:pt x="3053" y="986"/>
                  </a:lnTo>
                  <a:lnTo>
                    <a:pt x="3033" y="947"/>
                  </a:lnTo>
                  <a:lnTo>
                    <a:pt x="3009" y="910"/>
                  </a:lnTo>
                  <a:lnTo>
                    <a:pt x="2981" y="877"/>
                  </a:lnTo>
                  <a:lnTo>
                    <a:pt x="2948" y="846"/>
                  </a:lnTo>
                  <a:lnTo>
                    <a:pt x="2910" y="819"/>
                  </a:lnTo>
                  <a:lnTo>
                    <a:pt x="2868" y="795"/>
                  </a:lnTo>
                  <a:lnTo>
                    <a:pt x="2823" y="773"/>
                  </a:lnTo>
                  <a:lnTo>
                    <a:pt x="2773" y="756"/>
                  </a:lnTo>
                  <a:lnTo>
                    <a:pt x="2720" y="741"/>
                  </a:lnTo>
                  <a:lnTo>
                    <a:pt x="2663" y="729"/>
                  </a:lnTo>
                  <a:lnTo>
                    <a:pt x="2601" y="721"/>
                  </a:lnTo>
                  <a:lnTo>
                    <a:pt x="2538" y="715"/>
                  </a:lnTo>
                  <a:lnTo>
                    <a:pt x="2470" y="714"/>
                  </a:lnTo>
                  <a:close/>
                  <a:moveTo>
                    <a:pt x="827" y="714"/>
                  </a:moveTo>
                  <a:lnTo>
                    <a:pt x="759" y="715"/>
                  </a:lnTo>
                  <a:lnTo>
                    <a:pt x="695" y="721"/>
                  </a:lnTo>
                  <a:lnTo>
                    <a:pt x="634" y="729"/>
                  </a:lnTo>
                  <a:lnTo>
                    <a:pt x="576" y="741"/>
                  </a:lnTo>
                  <a:lnTo>
                    <a:pt x="523" y="756"/>
                  </a:lnTo>
                  <a:lnTo>
                    <a:pt x="474" y="773"/>
                  </a:lnTo>
                  <a:lnTo>
                    <a:pt x="428" y="795"/>
                  </a:lnTo>
                  <a:lnTo>
                    <a:pt x="387" y="820"/>
                  </a:lnTo>
                  <a:lnTo>
                    <a:pt x="349" y="846"/>
                  </a:lnTo>
                  <a:lnTo>
                    <a:pt x="316" y="877"/>
                  </a:lnTo>
                  <a:lnTo>
                    <a:pt x="287" y="910"/>
                  </a:lnTo>
                  <a:lnTo>
                    <a:pt x="264" y="947"/>
                  </a:lnTo>
                  <a:lnTo>
                    <a:pt x="244" y="986"/>
                  </a:lnTo>
                  <a:lnTo>
                    <a:pt x="229" y="1028"/>
                  </a:lnTo>
                  <a:lnTo>
                    <a:pt x="219" y="1073"/>
                  </a:lnTo>
                  <a:lnTo>
                    <a:pt x="214" y="1119"/>
                  </a:lnTo>
                  <a:lnTo>
                    <a:pt x="214" y="1168"/>
                  </a:lnTo>
                  <a:lnTo>
                    <a:pt x="219" y="1218"/>
                  </a:lnTo>
                  <a:lnTo>
                    <a:pt x="229" y="1270"/>
                  </a:lnTo>
                  <a:lnTo>
                    <a:pt x="244" y="1325"/>
                  </a:lnTo>
                  <a:lnTo>
                    <a:pt x="263" y="1381"/>
                  </a:lnTo>
                  <a:lnTo>
                    <a:pt x="286" y="1438"/>
                  </a:lnTo>
                  <a:lnTo>
                    <a:pt x="315" y="1496"/>
                  </a:lnTo>
                  <a:lnTo>
                    <a:pt x="349" y="1556"/>
                  </a:lnTo>
                  <a:lnTo>
                    <a:pt x="387" y="1618"/>
                  </a:lnTo>
                  <a:lnTo>
                    <a:pt x="454" y="1541"/>
                  </a:lnTo>
                  <a:lnTo>
                    <a:pt x="526" y="1463"/>
                  </a:lnTo>
                  <a:lnTo>
                    <a:pt x="603" y="1388"/>
                  </a:lnTo>
                  <a:lnTo>
                    <a:pt x="687" y="1313"/>
                  </a:lnTo>
                  <a:lnTo>
                    <a:pt x="775" y="1241"/>
                  </a:lnTo>
                  <a:lnTo>
                    <a:pt x="794" y="1127"/>
                  </a:lnTo>
                  <a:lnTo>
                    <a:pt x="817" y="1019"/>
                  </a:lnTo>
                  <a:lnTo>
                    <a:pt x="843" y="914"/>
                  </a:lnTo>
                  <a:lnTo>
                    <a:pt x="874" y="814"/>
                  </a:lnTo>
                  <a:lnTo>
                    <a:pt x="908" y="717"/>
                  </a:lnTo>
                  <a:lnTo>
                    <a:pt x="881" y="716"/>
                  </a:lnTo>
                  <a:lnTo>
                    <a:pt x="853" y="714"/>
                  </a:lnTo>
                  <a:lnTo>
                    <a:pt x="827" y="714"/>
                  </a:lnTo>
                  <a:close/>
                  <a:moveTo>
                    <a:pt x="1649" y="149"/>
                  </a:moveTo>
                  <a:lnTo>
                    <a:pt x="1601" y="152"/>
                  </a:lnTo>
                  <a:lnTo>
                    <a:pt x="1553" y="163"/>
                  </a:lnTo>
                  <a:lnTo>
                    <a:pt x="1508" y="179"/>
                  </a:lnTo>
                  <a:lnTo>
                    <a:pt x="1462" y="201"/>
                  </a:lnTo>
                  <a:lnTo>
                    <a:pt x="1418" y="228"/>
                  </a:lnTo>
                  <a:lnTo>
                    <a:pt x="1374" y="261"/>
                  </a:lnTo>
                  <a:lnTo>
                    <a:pt x="1333" y="300"/>
                  </a:lnTo>
                  <a:lnTo>
                    <a:pt x="1337" y="316"/>
                  </a:lnTo>
                  <a:lnTo>
                    <a:pt x="1339" y="332"/>
                  </a:lnTo>
                  <a:lnTo>
                    <a:pt x="1336" y="362"/>
                  </a:lnTo>
                  <a:lnTo>
                    <a:pt x="1328" y="391"/>
                  </a:lnTo>
                  <a:lnTo>
                    <a:pt x="1314" y="416"/>
                  </a:lnTo>
                  <a:lnTo>
                    <a:pt x="1296" y="439"/>
                  </a:lnTo>
                  <a:lnTo>
                    <a:pt x="1274" y="456"/>
                  </a:lnTo>
                  <a:lnTo>
                    <a:pt x="1248" y="470"/>
                  </a:lnTo>
                  <a:lnTo>
                    <a:pt x="1220" y="479"/>
                  </a:lnTo>
                  <a:lnTo>
                    <a:pt x="1190" y="482"/>
                  </a:lnTo>
                  <a:lnTo>
                    <a:pt x="1158" y="535"/>
                  </a:lnTo>
                  <a:lnTo>
                    <a:pt x="1127" y="592"/>
                  </a:lnTo>
                  <a:lnTo>
                    <a:pt x="1229" y="611"/>
                  </a:lnTo>
                  <a:lnTo>
                    <a:pt x="1332" y="636"/>
                  </a:lnTo>
                  <a:lnTo>
                    <a:pt x="1437" y="665"/>
                  </a:lnTo>
                  <a:lnTo>
                    <a:pt x="1542" y="700"/>
                  </a:lnTo>
                  <a:lnTo>
                    <a:pt x="1648" y="739"/>
                  </a:lnTo>
                  <a:lnTo>
                    <a:pt x="1754" y="700"/>
                  </a:lnTo>
                  <a:lnTo>
                    <a:pt x="1860" y="665"/>
                  </a:lnTo>
                  <a:lnTo>
                    <a:pt x="1965" y="635"/>
                  </a:lnTo>
                  <a:lnTo>
                    <a:pt x="2067" y="611"/>
                  </a:lnTo>
                  <a:lnTo>
                    <a:pt x="2168" y="591"/>
                  </a:lnTo>
                  <a:lnTo>
                    <a:pt x="2133" y="525"/>
                  </a:lnTo>
                  <a:lnTo>
                    <a:pt x="2096" y="464"/>
                  </a:lnTo>
                  <a:lnTo>
                    <a:pt x="2058" y="408"/>
                  </a:lnTo>
                  <a:lnTo>
                    <a:pt x="2016" y="356"/>
                  </a:lnTo>
                  <a:lnTo>
                    <a:pt x="1975" y="310"/>
                  </a:lnTo>
                  <a:lnTo>
                    <a:pt x="1932" y="268"/>
                  </a:lnTo>
                  <a:lnTo>
                    <a:pt x="1887" y="232"/>
                  </a:lnTo>
                  <a:lnTo>
                    <a:pt x="1842" y="204"/>
                  </a:lnTo>
                  <a:lnTo>
                    <a:pt x="1795" y="180"/>
                  </a:lnTo>
                  <a:lnTo>
                    <a:pt x="1746" y="163"/>
                  </a:lnTo>
                  <a:lnTo>
                    <a:pt x="1699" y="152"/>
                  </a:lnTo>
                  <a:lnTo>
                    <a:pt x="1649" y="149"/>
                  </a:lnTo>
                  <a:close/>
                  <a:moveTo>
                    <a:pt x="1649" y="0"/>
                  </a:moveTo>
                  <a:lnTo>
                    <a:pt x="1706" y="3"/>
                  </a:lnTo>
                  <a:lnTo>
                    <a:pt x="1763" y="13"/>
                  </a:lnTo>
                  <a:lnTo>
                    <a:pt x="1818" y="30"/>
                  </a:lnTo>
                  <a:lnTo>
                    <a:pt x="1873" y="52"/>
                  </a:lnTo>
                  <a:lnTo>
                    <a:pt x="1926" y="80"/>
                  </a:lnTo>
                  <a:lnTo>
                    <a:pt x="1977" y="114"/>
                  </a:lnTo>
                  <a:lnTo>
                    <a:pt x="2028" y="154"/>
                  </a:lnTo>
                  <a:lnTo>
                    <a:pt x="2076" y="199"/>
                  </a:lnTo>
                  <a:lnTo>
                    <a:pt x="2122" y="249"/>
                  </a:lnTo>
                  <a:lnTo>
                    <a:pt x="2168" y="304"/>
                  </a:lnTo>
                  <a:lnTo>
                    <a:pt x="2210" y="365"/>
                  </a:lnTo>
                  <a:lnTo>
                    <a:pt x="2252" y="429"/>
                  </a:lnTo>
                  <a:lnTo>
                    <a:pt x="2290" y="498"/>
                  </a:lnTo>
                  <a:lnTo>
                    <a:pt x="2327" y="572"/>
                  </a:lnTo>
                  <a:lnTo>
                    <a:pt x="2400" y="566"/>
                  </a:lnTo>
                  <a:lnTo>
                    <a:pt x="2470" y="565"/>
                  </a:lnTo>
                  <a:lnTo>
                    <a:pt x="2545" y="566"/>
                  </a:lnTo>
                  <a:lnTo>
                    <a:pt x="2617" y="573"/>
                  </a:lnTo>
                  <a:lnTo>
                    <a:pt x="2686" y="582"/>
                  </a:lnTo>
                  <a:lnTo>
                    <a:pt x="2751" y="595"/>
                  </a:lnTo>
                  <a:lnTo>
                    <a:pt x="2812" y="612"/>
                  </a:lnTo>
                  <a:lnTo>
                    <a:pt x="2871" y="633"/>
                  </a:lnTo>
                  <a:lnTo>
                    <a:pt x="2925" y="656"/>
                  </a:lnTo>
                  <a:lnTo>
                    <a:pt x="2974" y="684"/>
                  </a:lnTo>
                  <a:lnTo>
                    <a:pt x="3021" y="715"/>
                  </a:lnTo>
                  <a:lnTo>
                    <a:pt x="3062" y="749"/>
                  </a:lnTo>
                  <a:lnTo>
                    <a:pt x="3100" y="787"/>
                  </a:lnTo>
                  <a:lnTo>
                    <a:pt x="3133" y="827"/>
                  </a:lnTo>
                  <a:lnTo>
                    <a:pt x="3163" y="872"/>
                  </a:lnTo>
                  <a:lnTo>
                    <a:pt x="3187" y="919"/>
                  </a:lnTo>
                  <a:lnTo>
                    <a:pt x="3206" y="970"/>
                  </a:lnTo>
                  <a:lnTo>
                    <a:pt x="3220" y="1022"/>
                  </a:lnTo>
                  <a:lnTo>
                    <a:pt x="3229" y="1077"/>
                  </a:lnTo>
                  <a:lnTo>
                    <a:pt x="3232" y="1133"/>
                  </a:lnTo>
                  <a:lnTo>
                    <a:pt x="3231" y="1191"/>
                  </a:lnTo>
                  <a:lnTo>
                    <a:pt x="3223" y="1251"/>
                  </a:lnTo>
                  <a:lnTo>
                    <a:pt x="3212" y="1312"/>
                  </a:lnTo>
                  <a:lnTo>
                    <a:pt x="3195" y="1375"/>
                  </a:lnTo>
                  <a:lnTo>
                    <a:pt x="3171" y="1439"/>
                  </a:lnTo>
                  <a:lnTo>
                    <a:pt x="3145" y="1504"/>
                  </a:lnTo>
                  <a:lnTo>
                    <a:pt x="3112" y="1570"/>
                  </a:lnTo>
                  <a:lnTo>
                    <a:pt x="3075" y="1638"/>
                  </a:lnTo>
                  <a:lnTo>
                    <a:pt x="3033" y="1705"/>
                  </a:lnTo>
                  <a:lnTo>
                    <a:pt x="3019" y="1723"/>
                  </a:lnTo>
                  <a:lnTo>
                    <a:pt x="3005" y="1742"/>
                  </a:lnTo>
                  <a:lnTo>
                    <a:pt x="3048" y="1806"/>
                  </a:lnTo>
                  <a:lnTo>
                    <a:pt x="3086" y="1869"/>
                  </a:lnTo>
                  <a:lnTo>
                    <a:pt x="3121" y="1933"/>
                  </a:lnTo>
                  <a:lnTo>
                    <a:pt x="3150" y="1996"/>
                  </a:lnTo>
                  <a:lnTo>
                    <a:pt x="3176" y="2058"/>
                  </a:lnTo>
                  <a:lnTo>
                    <a:pt x="3196" y="2120"/>
                  </a:lnTo>
                  <a:lnTo>
                    <a:pt x="3212" y="2181"/>
                  </a:lnTo>
                  <a:lnTo>
                    <a:pt x="3223" y="2240"/>
                  </a:lnTo>
                  <a:lnTo>
                    <a:pt x="3230" y="2298"/>
                  </a:lnTo>
                  <a:lnTo>
                    <a:pt x="3232" y="2355"/>
                  </a:lnTo>
                  <a:lnTo>
                    <a:pt x="3229" y="2411"/>
                  </a:lnTo>
                  <a:lnTo>
                    <a:pt x="3220" y="2465"/>
                  </a:lnTo>
                  <a:lnTo>
                    <a:pt x="3206" y="2517"/>
                  </a:lnTo>
                  <a:lnTo>
                    <a:pt x="3187" y="2567"/>
                  </a:lnTo>
                  <a:lnTo>
                    <a:pt x="3163" y="2615"/>
                  </a:lnTo>
                  <a:lnTo>
                    <a:pt x="3141" y="2648"/>
                  </a:lnTo>
                  <a:lnTo>
                    <a:pt x="3116" y="2680"/>
                  </a:lnTo>
                  <a:lnTo>
                    <a:pt x="3089" y="2709"/>
                  </a:lnTo>
                  <a:lnTo>
                    <a:pt x="3091" y="2719"/>
                  </a:lnTo>
                  <a:lnTo>
                    <a:pt x="3092" y="2727"/>
                  </a:lnTo>
                  <a:lnTo>
                    <a:pt x="3089" y="2757"/>
                  </a:lnTo>
                  <a:lnTo>
                    <a:pt x="3080" y="2785"/>
                  </a:lnTo>
                  <a:lnTo>
                    <a:pt x="3067" y="2811"/>
                  </a:lnTo>
                  <a:lnTo>
                    <a:pt x="3049" y="2833"/>
                  </a:lnTo>
                  <a:lnTo>
                    <a:pt x="3026" y="2851"/>
                  </a:lnTo>
                  <a:lnTo>
                    <a:pt x="3002" y="2865"/>
                  </a:lnTo>
                  <a:lnTo>
                    <a:pt x="2973" y="2873"/>
                  </a:lnTo>
                  <a:lnTo>
                    <a:pt x="2944" y="2876"/>
                  </a:lnTo>
                  <a:lnTo>
                    <a:pt x="2917" y="2873"/>
                  </a:lnTo>
                  <a:lnTo>
                    <a:pt x="2892" y="2866"/>
                  </a:lnTo>
                  <a:lnTo>
                    <a:pt x="2868" y="2854"/>
                  </a:lnTo>
                  <a:lnTo>
                    <a:pt x="2811" y="2874"/>
                  </a:lnTo>
                  <a:lnTo>
                    <a:pt x="2750" y="2891"/>
                  </a:lnTo>
                  <a:lnTo>
                    <a:pt x="2685" y="2905"/>
                  </a:lnTo>
                  <a:lnTo>
                    <a:pt x="2617" y="2914"/>
                  </a:lnTo>
                  <a:lnTo>
                    <a:pt x="2545" y="2920"/>
                  </a:lnTo>
                  <a:lnTo>
                    <a:pt x="2470" y="2922"/>
                  </a:lnTo>
                  <a:lnTo>
                    <a:pt x="2400" y="2921"/>
                  </a:lnTo>
                  <a:lnTo>
                    <a:pt x="2327" y="2915"/>
                  </a:lnTo>
                  <a:lnTo>
                    <a:pt x="2290" y="2988"/>
                  </a:lnTo>
                  <a:lnTo>
                    <a:pt x="2252" y="3058"/>
                  </a:lnTo>
                  <a:lnTo>
                    <a:pt x="2210" y="3122"/>
                  </a:lnTo>
                  <a:lnTo>
                    <a:pt x="2168" y="3183"/>
                  </a:lnTo>
                  <a:lnTo>
                    <a:pt x="2124" y="3238"/>
                  </a:lnTo>
                  <a:lnTo>
                    <a:pt x="2076" y="3288"/>
                  </a:lnTo>
                  <a:lnTo>
                    <a:pt x="2028" y="3333"/>
                  </a:lnTo>
                  <a:lnTo>
                    <a:pt x="1978" y="3373"/>
                  </a:lnTo>
                  <a:lnTo>
                    <a:pt x="1926" y="3407"/>
                  </a:lnTo>
                  <a:lnTo>
                    <a:pt x="1873" y="3435"/>
                  </a:lnTo>
                  <a:lnTo>
                    <a:pt x="1819" y="3457"/>
                  </a:lnTo>
                  <a:lnTo>
                    <a:pt x="1763" y="3474"/>
                  </a:lnTo>
                  <a:lnTo>
                    <a:pt x="1707" y="3484"/>
                  </a:lnTo>
                  <a:lnTo>
                    <a:pt x="1649" y="3487"/>
                  </a:lnTo>
                  <a:lnTo>
                    <a:pt x="1591" y="3484"/>
                  </a:lnTo>
                  <a:lnTo>
                    <a:pt x="1534" y="3474"/>
                  </a:lnTo>
                  <a:lnTo>
                    <a:pt x="1478" y="3457"/>
                  </a:lnTo>
                  <a:lnTo>
                    <a:pt x="1424" y="3435"/>
                  </a:lnTo>
                  <a:lnTo>
                    <a:pt x="1370" y="3407"/>
                  </a:lnTo>
                  <a:lnTo>
                    <a:pt x="1319" y="3373"/>
                  </a:lnTo>
                  <a:lnTo>
                    <a:pt x="1268" y="3333"/>
                  </a:lnTo>
                  <a:lnTo>
                    <a:pt x="1221" y="3288"/>
                  </a:lnTo>
                  <a:lnTo>
                    <a:pt x="1174" y="3238"/>
                  </a:lnTo>
                  <a:lnTo>
                    <a:pt x="1129" y="3183"/>
                  </a:lnTo>
                  <a:lnTo>
                    <a:pt x="1086" y="3122"/>
                  </a:lnTo>
                  <a:lnTo>
                    <a:pt x="1045" y="3058"/>
                  </a:lnTo>
                  <a:lnTo>
                    <a:pt x="1006" y="2988"/>
                  </a:lnTo>
                  <a:lnTo>
                    <a:pt x="970" y="2915"/>
                  </a:lnTo>
                  <a:lnTo>
                    <a:pt x="896" y="2921"/>
                  </a:lnTo>
                  <a:lnTo>
                    <a:pt x="827" y="2922"/>
                  </a:lnTo>
                  <a:lnTo>
                    <a:pt x="751" y="2920"/>
                  </a:lnTo>
                  <a:lnTo>
                    <a:pt x="679" y="2914"/>
                  </a:lnTo>
                  <a:lnTo>
                    <a:pt x="611" y="2905"/>
                  </a:lnTo>
                  <a:lnTo>
                    <a:pt x="546" y="2891"/>
                  </a:lnTo>
                  <a:lnTo>
                    <a:pt x="484" y="2874"/>
                  </a:lnTo>
                  <a:lnTo>
                    <a:pt x="427" y="2854"/>
                  </a:lnTo>
                  <a:lnTo>
                    <a:pt x="372" y="2830"/>
                  </a:lnTo>
                  <a:lnTo>
                    <a:pt x="322" y="2802"/>
                  </a:lnTo>
                  <a:lnTo>
                    <a:pt x="276" y="2772"/>
                  </a:lnTo>
                  <a:lnTo>
                    <a:pt x="234" y="2738"/>
                  </a:lnTo>
                  <a:lnTo>
                    <a:pt x="196" y="2700"/>
                  </a:lnTo>
                  <a:lnTo>
                    <a:pt x="163" y="2660"/>
                  </a:lnTo>
                  <a:lnTo>
                    <a:pt x="134" y="2615"/>
                  </a:lnTo>
                  <a:lnTo>
                    <a:pt x="124" y="2593"/>
                  </a:lnTo>
                  <a:lnTo>
                    <a:pt x="113" y="2571"/>
                  </a:lnTo>
                  <a:lnTo>
                    <a:pt x="87" y="2561"/>
                  </a:lnTo>
                  <a:lnTo>
                    <a:pt x="63" y="2549"/>
                  </a:lnTo>
                  <a:lnTo>
                    <a:pt x="41" y="2531"/>
                  </a:lnTo>
                  <a:lnTo>
                    <a:pt x="24" y="2510"/>
                  </a:lnTo>
                  <a:lnTo>
                    <a:pt x="11" y="2485"/>
                  </a:lnTo>
                  <a:lnTo>
                    <a:pt x="2" y="2458"/>
                  </a:lnTo>
                  <a:lnTo>
                    <a:pt x="0" y="2429"/>
                  </a:lnTo>
                  <a:lnTo>
                    <a:pt x="2" y="2404"/>
                  </a:lnTo>
                  <a:lnTo>
                    <a:pt x="8" y="2381"/>
                  </a:lnTo>
                  <a:lnTo>
                    <a:pt x="18" y="2360"/>
                  </a:lnTo>
                  <a:lnTo>
                    <a:pt x="32" y="2339"/>
                  </a:lnTo>
                  <a:lnTo>
                    <a:pt x="48" y="2323"/>
                  </a:lnTo>
                  <a:lnTo>
                    <a:pt x="66" y="2308"/>
                  </a:lnTo>
                  <a:lnTo>
                    <a:pt x="73" y="2241"/>
                  </a:lnTo>
                  <a:lnTo>
                    <a:pt x="86" y="2173"/>
                  </a:lnTo>
                  <a:lnTo>
                    <a:pt x="106" y="2103"/>
                  </a:lnTo>
                  <a:lnTo>
                    <a:pt x="131" y="2032"/>
                  </a:lnTo>
                  <a:lnTo>
                    <a:pt x="163" y="1961"/>
                  </a:lnTo>
                  <a:lnTo>
                    <a:pt x="200" y="1888"/>
                  </a:lnTo>
                  <a:lnTo>
                    <a:pt x="243" y="1815"/>
                  </a:lnTo>
                  <a:lnTo>
                    <a:pt x="291" y="1742"/>
                  </a:lnTo>
                  <a:lnTo>
                    <a:pt x="279" y="1723"/>
                  </a:lnTo>
                  <a:lnTo>
                    <a:pt x="265" y="1705"/>
                  </a:lnTo>
                  <a:lnTo>
                    <a:pt x="223" y="1638"/>
                  </a:lnTo>
                  <a:lnTo>
                    <a:pt x="184" y="1570"/>
                  </a:lnTo>
                  <a:lnTo>
                    <a:pt x="153" y="1504"/>
                  </a:lnTo>
                  <a:lnTo>
                    <a:pt x="125" y="1439"/>
                  </a:lnTo>
                  <a:lnTo>
                    <a:pt x="103" y="1375"/>
                  </a:lnTo>
                  <a:lnTo>
                    <a:pt x="85" y="1312"/>
                  </a:lnTo>
                  <a:lnTo>
                    <a:pt x="73" y="1251"/>
                  </a:lnTo>
                  <a:lnTo>
                    <a:pt x="66" y="1191"/>
                  </a:lnTo>
                  <a:lnTo>
                    <a:pt x="65" y="1133"/>
                  </a:lnTo>
                  <a:lnTo>
                    <a:pt x="68" y="1077"/>
                  </a:lnTo>
                  <a:lnTo>
                    <a:pt x="76" y="1022"/>
                  </a:lnTo>
                  <a:lnTo>
                    <a:pt x="90" y="970"/>
                  </a:lnTo>
                  <a:lnTo>
                    <a:pt x="109" y="919"/>
                  </a:lnTo>
                  <a:lnTo>
                    <a:pt x="134" y="872"/>
                  </a:lnTo>
                  <a:lnTo>
                    <a:pt x="163" y="827"/>
                  </a:lnTo>
                  <a:lnTo>
                    <a:pt x="196" y="787"/>
                  </a:lnTo>
                  <a:lnTo>
                    <a:pt x="234" y="749"/>
                  </a:lnTo>
                  <a:lnTo>
                    <a:pt x="276" y="715"/>
                  </a:lnTo>
                  <a:lnTo>
                    <a:pt x="322" y="684"/>
                  </a:lnTo>
                  <a:lnTo>
                    <a:pt x="372" y="656"/>
                  </a:lnTo>
                  <a:lnTo>
                    <a:pt x="427" y="633"/>
                  </a:lnTo>
                  <a:lnTo>
                    <a:pt x="484" y="612"/>
                  </a:lnTo>
                  <a:lnTo>
                    <a:pt x="546" y="595"/>
                  </a:lnTo>
                  <a:lnTo>
                    <a:pt x="611" y="582"/>
                  </a:lnTo>
                  <a:lnTo>
                    <a:pt x="679" y="573"/>
                  </a:lnTo>
                  <a:lnTo>
                    <a:pt x="751" y="566"/>
                  </a:lnTo>
                  <a:lnTo>
                    <a:pt x="827" y="565"/>
                  </a:lnTo>
                  <a:lnTo>
                    <a:pt x="896" y="566"/>
                  </a:lnTo>
                  <a:lnTo>
                    <a:pt x="970" y="572"/>
                  </a:lnTo>
                  <a:lnTo>
                    <a:pt x="999" y="512"/>
                  </a:lnTo>
                  <a:lnTo>
                    <a:pt x="1030" y="458"/>
                  </a:lnTo>
                  <a:lnTo>
                    <a:pt x="1062" y="405"/>
                  </a:lnTo>
                  <a:lnTo>
                    <a:pt x="1051" y="383"/>
                  </a:lnTo>
                  <a:lnTo>
                    <a:pt x="1044" y="358"/>
                  </a:lnTo>
                  <a:lnTo>
                    <a:pt x="1041" y="332"/>
                  </a:lnTo>
                  <a:lnTo>
                    <a:pt x="1044" y="302"/>
                  </a:lnTo>
                  <a:lnTo>
                    <a:pt x="1052" y="275"/>
                  </a:lnTo>
                  <a:lnTo>
                    <a:pt x="1066" y="249"/>
                  </a:lnTo>
                  <a:lnTo>
                    <a:pt x="1084" y="227"/>
                  </a:lnTo>
                  <a:lnTo>
                    <a:pt x="1106" y="209"/>
                  </a:lnTo>
                  <a:lnTo>
                    <a:pt x="1132" y="195"/>
                  </a:lnTo>
                  <a:lnTo>
                    <a:pt x="1159" y="187"/>
                  </a:lnTo>
                  <a:lnTo>
                    <a:pt x="1190" y="184"/>
                  </a:lnTo>
                  <a:lnTo>
                    <a:pt x="1210" y="186"/>
                  </a:lnTo>
                  <a:lnTo>
                    <a:pt x="1230" y="192"/>
                  </a:lnTo>
                  <a:lnTo>
                    <a:pt x="1278" y="149"/>
                  </a:lnTo>
                  <a:lnTo>
                    <a:pt x="1327" y="111"/>
                  </a:lnTo>
                  <a:lnTo>
                    <a:pt x="1378" y="78"/>
                  </a:lnTo>
                  <a:lnTo>
                    <a:pt x="1429" y="51"/>
                  </a:lnTo>
                  <a:lnTo>
                    <a:pt x="1482" y="29"/>
                  </a:lnTo>
                  <a:lnTo>
                    <a:pt x="1536" y="13"/>
                  </a:lnTo>
                  <a:lnTo>
                    <a:pt x="1592" y="3"/>
                  </a:lnTo>
                  <a:lnTo>
                    <a:pt x="16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7">
              <a:extLst>
                <a:ext uri="{FF2B5EF4-FFF2-40B4-BE49-F238E27FC236}">
                  <a16:creationId xmlns:a16="http://schemas.microsoft.com/office/drawing/2014/main" id="{339C7748-6528-4F1A-84B7-35BD4CC025BA}"/>
                </a:ext>
              </a:extLst>
            </p:cNvPr>
            <p:cNvSpPr>
              <a:spLocks/>
            </p:cNvSpPr>
            <p:nvPr/>
          </p:nvSpPr>
          <p:spPr bwMode="auto">
            <a:xfrm>
              <a:off x="1410" y="1565"/>
              <a:ext cx="54" cy="55"/>
            </a:xfrm>
            <a:custGeom>
              <a:avLst/>
              <a:gdLst>
                <a:gd name="T0" fmla="*/ 298 w 598"/>
                <a:gd name="T1" fmla="*/ 0 h 595"/>
                <a:gd name="T2" fmla="*/ 342 w 598"/>
                <a:gd name="T3" fmla="*/ 3 h 595"/>
                <a:gd name="T4" fmla="*/ 385 w 598"/>
                <a:gd name="T5" fmla="*/ 12 h 595"/>
                <a:gd name="T6" fmla="*/ 424 w 598"/>
                <a:gd name="T7" fmla="*/ 27 h 595"/>
                <a:gd name="T8" fmla="*/ 461 w 598"/>
                <a:gd name="T9" fmla="*/ 47 h 595"/>
                <a:gd name="T10" fmla="*/ 495 w 598"/>
                <a:gd name="T11" fmla="*/ 72 h 595"/>
                <a:gd name="T12" fmla="*/ 523 w 598"/>
                <a:gd name="T13" fmla="*/ 102 h 595"/>
                <a:gd name="T14" fmla="*/ 549 w 598"/>
                <a:gd name="T15" fmla="*/ 135 h 595"/>
                <a:gd name="T16" fmla="*/ 569 w 598"/>
                <a:gd name="T17" fmla="*/ 172 h 595"/>
                <a:gd name="T18" fmla="*/ 585 w 598"/>
                <a:gd name="T19" fmla="*/ 211 h 595"/>
                <a:gd name="T20" fmla="*/ 594 w 598"/>
                <a:gd name="T21" fmla="*/ 253 h 595"/>
                <a:gd name="T22" fmla="*/ 598 w 598"/>
                <a:gd name="T23" fmla="*/ 298 h 595"/>
                <a:gd name="T24" fmla="*/ 594 w 598"/>
                <a:gd name="T25" fmla="*/ 342 h 595"/>
                <a:gd name="T26" fmla="*/ 585 w 598"/>
                <a:gd name="T27" fmla="*/ 384 h 595"/>
                <a:gd name="T28" fmla="*/ 569 w 598"/>
                <a:gd name="T29" fmla="*/ 423 h 595"/>
                <a:gd name="T30" fmla="*/ 549 w 598"/>
                <a:gd name="T31" fmla="*/ 460 h 595"/>
                <a:gd name="T32" fmla="*/ 523 w 598"/>
                <a:gd name="T33" fmla="*/ 493 h 595"/>
                <a:gd name="T34" fmla="*/ 495 w 598"/>
                <a:gd name="T35" fmla="*/ 523 h 595"/>
                <a:gd name="T36" fmla="*/ 461 w 598"/>
                <a:gd name="T37" fmla="*/ 548 h 595"/>
                <a:gd name="T38" fmla="*/ 424 w 598"/>
                <a:gd name="T39" fmla="*/ 568 h 595"/>
                <a:gd name="T40" fmla="*/ 385 w 598"/>
                <a:gd name="T41" fmla="*/ 583 h 595"/>
                <a:gd name="T42" fmla="*/ 342 w 598"/>
                <a:gd name="T43" fmla="*/ 592 h 595"/>
                <a:gd name="T44" fmla="*/ 298 w 598"/>
                <a:gd name="T45" fmla="*/ 595 h 595"/>
                <a:gd name="T46" fmla="*/ 253 w 598"/>
                <a:gd name="T47" fmla="*/ 592 h 595"/>
                <a:gd name="T48" fmla="*/ 212 w 598"/>
                <a:gd name="T49" fmla="*/ 583 h 595"/>
                <a:gd name="T50" fmla="*/ 172 w 598"/>
                <a:gd name="T51" fmla="*/ 568 h 595"/>
                <a:gd name="T52" fmla="*/ 136 w 598"/>
                <a:gd name="T53" fmla="*/ 548 h 595"/>
                <a:gd name="T54" fmla="*/ 102 w 598"/>
                <a:gd name="T55" fmla="*/ 523 h 595"/>
                <a:gd name="T56" fmla="*/ 73 w 598"/>
                <a:gd name="T57" fmla="*/ 493 h 595"/>
                <a:gd name="T58" fmla="*/ 48 w 598"/>
                <a:gd name="T59" fmla="*/ 460 h 595"/>
                <a:gd name="T60" fmla="*/ 28 w 598"/>
                <a:gd name="T61" fmla="*/ 423 h 595"/>
                <a:gd name="T62" fmla="*/ 13 w 598"/>
                <a:gd name="T63" fmla="*/ 384 h 595"/>
                <a:gd name="T64" fmla="*/ 3 w 598"/>
                <a:gd name="T65" fmla="*/ 342 h 595"/>
                <a:gd name="T66" fmla="*/ 0 w 598"/>
                <a:gd name="T67" fmla="*/ 298 h 595"/>
                <a:gd name="T68" fmla="*/ 3 w 598"/>
                <a:gd name="T69" fmla="*/ 253 h 595"/>
                <a:gd name="T70" fmla="*/ 13 w 598"/>
                <a:gd name="T71" fmla="*/ 211 h 595"/>
                <a:gd name="T72" fmla="*/ 28 w 598"/>
                <a:gd name="T73" fmla="*/ 172 h 595"/>
                <a:gd name="T74" fmla="*/ 48 w 598"/>
                <a:gd name="T75" fmla="*/ 135 h 595"/>
                <a:gd name="T76" fmla="*/ 73 w 598"/>
                <a:gd name="T77" fmla="*/ 102 h 595"/>
                <a:gd name="T78" fmla="*/ 102 w 598"/>
                <a:gd name="T79" fmla="*/ 72 h 595"/>
                <a:gd name="T80" fmla="*/ 136 w 598"/>
                <a:gd name="T81" fmla="*/ 47 h 595"/>
                <a:gd name="T82" fmla="*/ 172 w 598"/>
                <a:gd name="T83" fmla="*/ 27 h 595"/>
                <a:gd name="T84" fmla="*/ 212 w 598"/>
                <a:gd name="T85" fmla="*/ 12 h 595"/>
                <a:gd name="T86" fmla="*/ 253 w 598"/>
                <a:gd name="T87" fmla="*/ 3 h 595"/>
                <a:gd name="T88" fmla="*/ 298 w 598"/>
                <a:gd name="T8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8" h="595">
                  <a:moveTo>
                    <a:pt x="298" y="0"/>
                  </a:moveTo>
                  <a:lnTo>
                    <a:pt x="342" y="3"/>
                  </a:lnTo>
                  <a:lnTo>
                    <a:pt x="385" y="12"/>
                  </a:lnTo>
                  <a:lnTo>
                    <a:pt x="424" y="27"/>
                  </a:lnTo>
                  <a:lnTo>
                    <a:pt x="461" y="47"/>
                  </a:lnTo>
                  <a:lnTo>
                    <a:pt x="495" y="72"/>
                  </a:lnTo>
                  <a:lnTo>
                    <a:pt x="523" y="102"/>
                  </a:lnTo>
                  <a:lnTo>
                    <a:pt x="549" y="135"/>
                  </a:lnTo>
                  <a:lnTo>
                    <a:pt x="569" y="172"/>
                  </a:lnTo>
                  <a:lnTo>
                    <a:pt x="585" y="211"/>
                  </a:lnTo>
                  <a:lnTo>
                    <a:pt x="594" y="253"/>
                  </a:lnTo>
                  <a:lnTo>
                    <a:pt x="598" y="298"/>
                  </a:lnTo>
                  <a:lnTo>
                    <a:pt x="594" y="342"/>
                  </a:lnTo>
                  <a:lnTo>
                    <a:pt x="585" y="384"/>
                  </a:lnTo>
                  <a:lnTo>
                    <a:pt x="569" y="423"/>
                  </a:lnTo>
                  <a:lnTo>
                    <a:pt x="549" y="460"/>
                  </a:lnTo>
                  <a:lnTo>
                    <a:pt x="523" y="493"/>
                  </a:lnTo>
                  <a:lnTo>
                    <a:pt x="495" y="523"/>
                  </a:lnTo>
                  <a:lnTo>
                    <a:pt x="461" y="548"/>
                  </a:lnTo>
                  <a:lnTo>
                    <a:pt x="424" y="568"/>
                  </a:lnTo>
                  <a:lnTo>
                    <a:pt x="385" y="583"/>
                  </a:lnTo>
                  <a:lnTo>
                    <a:pt x="342" y="592"/>
                  </a:lnTo>
                  <a:lnTo>
                    <a:pt x="298" y="595"/>
                  </a:lnTo>
                  <a:lnTo>
                    <a:pt x="253" y="592"/>
                  </a:lnTo>
                  <a:lnTo>
                    <a:pt x="212" y="583"/>
                  </a:lnTo>
                  <a:lnTo>
                    <a:pt x="172" y="568"/>
                  </a:lnTo>
                  <a:lnTo>
                    <a:pt x="136" y="548"/>
                  </a:lnTo>
                  <a:lnTo>
                    <a:pt x="102" y="523"/>
                  </a:lnTo>
                  <a:lnTo>
                    <a:pt x="73" y="493"/>
                  </a:lnTo>
                  <a:lnTo>
                    <a:pt x="48" y="460"/>
                  </a:lnTo>
                  <a:lnTo>
                    <a:pt x="28" y="423"/>
                  </a:lnTo>
                  <a:lnTo>
                    <a:pt x="13" y="384"/>
                  </a:lnTo>
                  <a:lnTo>
                    <a:pt x="3" y="342"/>
                  </a:lnTo>
                  <a:lnTo>
                    <a:pt x="0" y="298"/>
                  </a:lnTo>
                  <a:lnTo>
                    <a:pt x="3" y="253"/>
                  </a:lnTo>
                  <a:lnTo>
                    <a:pt x="13" y="211"/>
                  </a:lnTo>
                  <a:lnTo>
                    <a:pt x="28" y="172"/>
                  </a:lnTo>
                  <a:lnTo>
                    <a:pt x="48" y="135"/>
                  </a:lnTo>
                  <a:lnTo>
                    <a:pt x="73" y="102"/>
                  </a:lnTo>
                  <a:lnTo>
                    <a:pt x="102" y="72"/>
                  </a:lnTo>
                  <a:lnTo>
                    <a:pt x="136" y="47"/>
                  </a:lnTo>
                  <a:lnTo>
                    <a:pt x="172" y="27"/>
                  </a:lnTo>
                  <a:lnTo>
                    <a:pt x="212" y="12"/>
                  </a:lnTo>
                  <a:lnTo>
                    <a:pt x="253" y="3"/>
                  </a:lnTo>
                  <a:lnTo>
                    <a:pt x="2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Group 10">
            <a:extLst>
              <a:ext uri="{FF2B5EF4-FFF2-40B4-BE49-F238E27FC236}">
                <a16:creationId xmlns:a16="http://schemas.microsoft.com/office/drawing/2014/main" id="{95347032-D06D-4F6B-8762-8AF1F47A34DF}"/>
              </a:ext>
            </a:extLst>
          </p:cNvPr>
          <p:cNvGrpSpPr>
            <a:grpSpLocks noChangeAspect="1"/>
          </p:cNvGrpSpPr>
          <p:nvPr/>
        </p:nvGrpSpPr>
        <p:grpSpPr bwMode="auto">
          <a:xfrm>
            <a:off x="4951578" y="2791143"/>
            <a:ext cx="396875" cy="396875"/>
            <a:chOff x="2989" y="1455"/>
            <a:chExt cx="250" cy="250"/>
          </a:xfrm>
          <a:solidFill>
            <a:schemeClr val="bg1"/>
          </a:solidFill>
        </p:grpSpPr>
        <p:sp>
          <p:nvSpPr>
            <p:cNvPr id="20" name="Freeform 12">
              <a:extLst>
                <a:ext uri="{FF2B5EF4-FFF2-40B4-BE49-F238E27FC236}">
                  <a16:creationId xmlns:a16="http://schemas.microsoft.com/office/drawing/2014/main" id="{B871E3AE-04F2-4B8D-A020-DC367BDCDCED}"/>
                </a:ext>
              </a:extLst>
            </p:cNvPr>
            <p:cNvSpPr>
              <a:spLocks/>
            </p:cNvSpPr>
            <p:nvPr/>
          </p:nvSpPr>
          <p:spPr bwMode="auto">
            <a:xfrm>
              <a:off x="2989" y="1455"/>
              <a:ext cx="250" cy="250"/>
            </a:xfrm>
            <a:custGeom>
              <a:avLst/>
              <a:gdLst>
                <a:gd name="T0" fmla="*/ 2620 w 3500"/>
                <a:gd name="T1" fmla="*/ 0 h 3500"/>
                <a:gd name="T2" fmla="*/ 2550 w 3500"/>
                <a:gd name="T3" fmla="*/ 78 h 3500"/>
                <a:gd name="T4" fmla="*/ 2469 w 3500"/>
                <a:gd name="T5" fmla="*/ 213 h 3500"/>
                <a:gd name="T6" fmla="*/ 389 w 3500"/>
                <a:gd name="T7" fmla="*/ 369 h 3500"/>
                <a:gd name="T8" fmla="*/ 372 w 3500"/>
                <a:gd name="T9" fmla="*/ 380 h 3500"/>
                <a:gd name="T10" fmla="*/ 369 w 3500"/>
                <a:gd name="T11" fmla="*/ 3111 h 3500"/>
                <a:gd name="T12" fmla="*/ 380 w 3500"/>
                <a:gd name="T13" fmla="*/ 3128 h 3500"/>
                <a:gd name="T14" fmla="*/ 3111 w 3500"/>
                <a:gd name="T15" fmla="*/ 3131 h 3500"/>
                <a:gd name="T16" fmla="*/ 3128 w 3500"/>
                <a:gd name="T17" fmla="*/ 3120 h 3500"/>
                <a:gd name="T18" fmla="*/ 3131 w 3500"/>
                <a:gd name="T19" fmla="*/ 1503 h 3500"/>
                <a:gd name="T20" fmla="*/ 3500 w 3500"/>
                <a:gd name="T21" fmla="*/ 862 h 3500"/>
                <a:gd name="T22" fmla="*/ 3497 w 3500"/>
                <a:gd name="T23" fmla="*/ 3160 h 3500"/>
                <a:gd name="T24" fmla="*/ 3473 w 3500"/>
                <a:gd name="T25" fmla="*/ 3252 h 3500"/>
                <a:gd name="T26" fmla="*/ 3430 w 3500"/>
                <a:gd name="T27" fmla="*/ 3333 h 3500"/>
                <a:gd name="T28" fmla="*/ 3370 w 3500"/>
                <a:gd name="T29" fmla="*/ 3401 h 3500"/>
                <a:gd name="T30" fmla="*/ 3294 w 3500"/>
                <a:gd name="T31" fmla="*/ 3454 h 3500"/>
                <a:gd name="T32" fmla="*/ 3207 w 3500"/>
                <a:gd name="T33" fmla="*/ 3488 h 3500"/>
                <a:gd name="T34" fmla="*/ 3111 w 3500"/>
                <a:gd name="T35" fmla="*/ 3500 h 3500"/>
                <a:gd name="T36" fmla="*/ 340 w 3500"/>
                <a:gd name="T37" fmla="*/ 3497 h 3500"/>
                <a:gd name="T38" fmla="*/ 248 w 3500"/>
                <a:gd name="T39" fmla="*/ 3473 h 3500"/>
                <a:gd name="T40" fmla="*/ 167 w 3500"/>
                <a:gd name="T41" fmla="*/ 3430 h 3500"/>
                <a:gd name="T42" fmla="*/ 99 w 3500"/>
                <a:gd name="T43" fmla="*/ 3370 h 3500"/>
                <a:gd name="T44" fmla="*/ 46 w 3500"/>
                <a:gd name="T45" fmla="*/ 3294 h 3500"/>
                <a:gd name="T46" fmla="*/ 12 w 3500"/>
                <a:gd name="T47" fmla="*/ 3207 h 3500"/>
                <a:gd name="T48" fmla="*/ 0 w 3500"/>
                <a:gd name="T49" fmla="*/ 3111 h 3500"/>
                <a:gd name="T50" fmla="*/ 3 w 3500"/>
                <a:gd name="T51" fmla="*/ 340 h 3500"/>
                <a:gd name="T52" fmla="*/ 27 w 3500"/>
                <a:gd name="T53" fmla="*/ 248 h 3500"/>
                <a:gd name="T54" fmla="*/ 70 w 3500"/>
                <a:gd name="T55" fmla="*/ 167 h 3500"/>
                <a:gd name="T56" fmla="*/ 130 w 3500"/>
                <a:gd name="T57" fmla="*/ 99 h 3500"/>
                <a:gd name="T58" fmla="*/ 206 w 3500"/>
                <a:gd name="T59" fmla="*/ 46 h 3500"/>
                <a:gd name="T60" fmla="*/ 293 w 3500"/>
                <a:gd name="T61" fmla="*/ 12 h 3500"/>
                <a:gd name="T62" fmla="*/ 389 w 3500"/>
                <a:gd name="T63"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0" h="3500">
                  <a:moveTo>
                    <a:pt x="389" y="0"/>
                  </a:moveTo>
                  <a:lnTo>
                    <a:pt x="2620" y="0"/>
                  </a:lnTo>
                  <a:lnTo>
                    <a:pt x="2583" y="37"/>
                  </a:lnTo>
                  <a:lnTo>
                    <a:pt x="2550" y="78"/>
                  </a:lnTo>
                  <a:lnTo>
                    <a:pt x="2521" y="123"/>
                  </a:lnTo>
                  <a:lnTo>
                    <a:pt x="2469" y="213"/>
                  </a:lnTo>
                  <a:lnTo>
                    <a:pt x="2378" y="369"/>
                  </a:lnTo>
                  <a:lnTo>
                    <a:pt x="389" y="369"/>
                  </a:lnTo>
                  <a:lnTo>
                    <a:pt x="380" y="372"/>
                  </a:lnTo>
                  <a:lnTo>
                    <a:pt x="372" y="380"/>
                  </a:lnTo>
                  <a:lnTo>
                    <a:pt x="369" y="389"/>
                  </a:lnTo>
                  <a:lnTo>
                    <a:pt x="369" y="3111"/>
                  </a:lnTo>
                  <a:lnTo>
                    <a:pt x="372" y="3120"/>
                  </a:lnTo>
                  <a:lnTo>
                    <a:pt x="380" y="3128"/>
                  </a:lnTo>
                  <a:lnTo>
                    <a:pt x="389" y="3131"/>
                  </a:lnTo>
                  <a:lnTo>
                    <a:pt x="3111" y="3131"/>
                  </a:lnTo>
                  <a:lnTo>
                    <a:pt x="3120" y="3128"/>
                  </a:lnTo>
                  <a:lnTo>
                    <a:pt x="3128" y="3120"/>
                  </a:lnTo>
                  <a:lnTo>
                    <a:pt x="3131" y="3111"/>
                  </a:lnTo>
                  <a:lnTo>
                    <a:pt x="3131" y="1503"/>
                  </a:lnTo>
                  <a:lnTo>
                    <a:pt x="3362" y="1101"/>
                  </a:lnTo>
                  <a:lnTo>
                    <a:pt x="3500" y="862"/>
                  </a:lnTo>
                  <a:lnTo>
                    <a:pt x="3500" y="3111"/>
                  </a:lnTo>
                  <a:lnTo>
                    <a:pt x="3497" y="3160"/>
                  </a:lnTo>
                  <a:lnTo>
                    <a:pt x="3488" y="3207"/>
                  </a:lnTo>
                  <a:lnTo>
                    <a:pt x="3473" y="3252"/>
                  </a:lnTo>
                  <a:lnTo>
                    <a:pt x="3454" y="3294"/>
                  </a:lnTo>
                  <a:lnTo>
                    <a:pt x="3430" y="3333"/>
                  </a:lnTo>
                  <a:lnTo>
                    <a:pt x="3401" y="3370"/>
                  </a:lnTo>
                  <a:lnTo>
                    <a:pt x="3370" y="3401"/>
                  </a:lnTo>
                  <a:lnTo>
                    <a:pt x="3333" y="3430"/>
                  </a:lnTo>
                  <a:lnTo>
                    <a:pt x="3294" y="3454"/>
                  </a:lnTo>
                  <a:lnTo>
                    <a:pt x="3252" y="3473"/>
                  </a:lnTo>
                  <a:lnTo>
                    <a:pt x="3207" y="3488"/>
                  </a:lnTo>
                  <a:lnTo>
                    <a:pt x="3160" y="3497"/>
                  </a:lnTo>
                  <a:lnTo>
                    <a:pt x="3111" y="3500"/>
                  </a:lnTo>
                  <a:lnTo>
                    <a:pt x="389" y="3500"/>
                  </a:lnTo>
                  <a:lnTo>
                    <a:pt x="340" y="3497"/>
                  </a:lnTo>
                  <a:lnTo>
                    <a:pt x="293" y="3488"/>
                  </a:lnTo>
                  <a:lnTo>
                    <a:pt x="248" y="3473"/>
                  </a:lnTo>
                  <a:lnTo>
                    <a:pt x="206" y="3454"/>
                  </a:lnTo>
                  <a:lnTo>
                    <a:pt x="167" y="3430"/>
                  </a:lnTo>
                  <a:lnTo>
                    <a:pt x="130" y="3401"/>
                  </a:lnTo>
                  <a:lnTo>
                    <a:pt x="99" y="3370"/>
                  </a:lnTo>
                  <a:lnTo>
                    <a:pt x="70" y="3333"/>
                  </a:lnTo>
                  <a:lnTo>
                    <a:pt x="46" y="3294"/>
                  </a:lnTo>
                  <a:lnTo>
                    <a:pt x="27" y="3252"/>
                  </a:lnTo>
                  <a:lnTo>
                    <a:pt x="12" y="3207"/>
                  </a:lnTo>
                  <a:lnTo>
                    <a:pt x="3" y="3160"/>
                  </a:lnTo>
                  <a:lnTo>
                    <a:pt x="0" y="3111"/>
                  </a:lnTo>
                  <a:lnTo>
                    <a:pt x="0" y="389"/>
                  </a:lnTo>
                  <a:lnTo>
                    <a:pt x="3" y="340"/>
                  </a:lnTo>
                  <a:lnTo>
                    <a:pt x="12" y="293"/>
                  </a:lnTo>
                  <a:lnTo>
                    <a:pt x="27" y="248"/>
                  </a:lnTo>
                  <a:lnTo>
                    <a:pt x="46" y="206"/>
                  </a:lnTo>
                  <a:lnTo>
                    <a:pt x="70" y="167"/>
                  </a:lnTo>
                  <a:lnTo>
                    <a:pt x="99" y="130"/>
                  </a:lnTo>
                  <a:lnTo>
                    <a:pt x="130" y="99"/>
                  </a:lnTo>
                  <a:lnTo>
                    <a:pt x="167" y="70"/>
                  </a:lnTo>
                  <a:lnTo>
                    <a:pt x="206" y="46"/>
                  </a:lnTo>
                  <a:lnTo>
                    <a:pt x="248" y="27"/>
                  </a:lnTo>
                  <a:lnTo>
                    <a:pt x="293" y="12"/>
                  </a:lnTo>
                  <a:lnTo>
                    <a:pt x="340" y="3"/>
                  </a:lnTo>
                  <a:lnTo>
                    <a:pt x="3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3">
              <a:extLst>
                <a:ext uri="{FF2B5EF4-FFF2-40B4-BE49-F238E27FC236}">
                  <a16:creationId xmlns:a16="http://schemas.microsoft.com/office/drawing/2014/main" id="{0E4D18D3-886E-40A6-9816-212A6E9CF5CB}"/>
                </a:ext>
              </a:extLst>
            </p:cNvPr>
            <p:cNvSpPr>
              <a:spLocks/>
            </p:cNvSpPr>
            <p:nvPr/>
          </p:nvSpPr>
          <p:spPr bwMode="auto">
            <a:xfrm>
              <a:off x="3118" y="1494"/>
              <a:ext cx="99" cy="144"/>
            </a:xfrm>
            <a:custGeom>
              <a:avLst/>
              <a:gdLst>
                <a:gd name="T0" fmla="*/ 744 w 1378"/>
                <a:gd name="T1" fmla="*/ 0 h 2016"/>
                <a:gd name="T2" fmla="*/ 1378 w 1378"/>
                <a:gd name="T3" fmla="*/ 366 h 2016"/>
                <a:gd name="T4" fmla="*/ 633 w 1378"/>
                <a:gd name="T5" fmla="*/ 1657 h 2016"/>
                <a:gd name="T6" fmla="*/ 3 w 1378"/>
                <a:gd name="T7" fmla="*/ 2016 h 2016"/>
                <a:gd name="T8" fmla="*/ 0 w 1378"/>
                <a:gd name="T9" fmla="*/ 1291 h 2016"/>
                <a:gd name="T10" fmla="*/ 744 w 1378"/>
                <a:gd name="T11" fmla="*/ 0 h 2016"/>
              </a:gdLst>
              <a:ahLst/>
              <a:cxnLst>
                <a:cxn ang="0">
                  <a:pos x="T0" y="T1"/>
                </a:cxn>
                <a:cxn ang="0">
                  <a:pos x="T2" y="T3"/>
                </a:cxn>
                <a:cxn ang="0">
                  <a:pos x="T4" y="T5"/>
                </a:cxn>
                <a:cxn ang="0">
                  <a:pos x="T6" y="T7"/>
                </a:cxn>
                <a:cxn ang="0">
                  <a:pos x="T8" y="T9"/>
                </a:cxn>
                <a:cxn ang="0">
                  <a:pos x="T10" y="T11"/>
                </a:cxn>
              </a:cxnLst>
              <a:rect l="0" t="0" r="r" b="b"/>
              <a:pathLst>
                <a:path w="1378" h="2016">
                  <a:moveTo>
                    <a:pt x="744" y="0"/>
                  </a:moveTo>
                  <a:lnTo>
                    <a:pt x="1378" y="366"/>
                  </a:lnTo>
                  <a:lnTo>
                    <a:pt x="633" y="1657"/>
                  </a:lnTo>
                  <a:lnTo>
                    <a:pt x="3" y="2016"/>
                  </a:lnTo>
                  <a:lnTo>
                    <a:pt x="0" y="1291"/>
                  </a:lnTo>
                  <a:lnTo>
                    <a:pt x="7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4">
              <a:extLst>
                <a:ext uri="{FF2B5EF4-FFF2-40B4-BE49-F238E27FC236}">
                  <a16:creationId xmlns:a16="http://schemas.microsoft.com/office/drawing/2014/main" id="{FF08AB45-5E65-430F-A52A-3EA250D5A9BD}"/>
                </a:ext>
              </a:extLst>
            </p:cNvPr>
            <p:cNvSpPr>
              <a:spLocks/>
            </p:cNvSpPr>
            <p:nvPr/>
          </p:nvSpPr>
          <p:spPr bwMode="auto">
            <a:xfrm>
              <a:off x="3178" y="1462"/>
              <a:ext cx="54" cy="48"/>
            </a:xfrm>
            <a:custGeom>
              <a:avLst/>
              <a:gdLst>
                <a:gd name="T0" fmla="*/ 357 w 762"/>
                <a:gd name="T1" fmla="*/ 0 h 671"/>
                <a:gd name="T2" fmla="*/ 399 w 762"/>
                <a:gd name="T3" fmla="*/ 1 h 671"/>
                <a:gd name="T4" fmla="*/ 441 w 762"/>
                <a:gd name="T5" fmla="*/ 7 h 671"/>
                <a:gd name="T6" fmla="*/ 483 w 762"/>
                <a:gd name="T7" fmla="*/ 18 h 671"/>
                <a:gd name="T8" fmla="*/ 526 w 762"/>
                <a:gd name="T9" fmla="*/ 34 h 671"/>
                <a:gd name="T10" fmla="*/ 566 w 762"/>
                <a:gd name="T11" fmla="*/ 55 h 671"/>
                <a:gd name="T12" fmla="*/ 605 w 762"/>
                <a:gd name="T13" fmla="*/ 80 h 671"/>
                <a:gd name="T14" fmla="*/ 639 w 762"/>
                <a:gd name="T15" fmla="*/ 108 h 671"/>
                <a:gd name="T16" fmla="*/ 670 w 762"/>
                <a:gd name="T17" fmla="*/ 140 h 671"/>
                <a:gd name="T18" fmla="*/ 697 w 762"/>
                <a:gd name="T19" fmla="*/ 172 h 671"/>
                <a:gd name="T20" fmla="*/ 719 w 762"/>
                <a:gd name="T21" fmla="*/ 209 h 671"/>
                <a:gd name="T22" fmla="*/ 737 w 762"/>
                <a:gd name="T23" fmla="*/ 246 h 671"/>
                <a:gd name="T24" fmla="*/ 751 w 762"/>
                <a:gd name="T25" fmla="*/ 284 h 671"/>
                <a:gd name="T26" fmla="*/ 759 w 762"/>
                <a:gd name="T27" fmla="*/ 322 h 671"/>
                <a:gd name="T28" fmla="*/ 762 w 762"/>
                <a:gd name="T29" fmla="*/ 361 h 671"/>
                <a:gd name="T30" fmla="*/ 761 w 762"/>
                <a:gd name="T31" fmla="*/ 400 h 671"/>
                <a:gd name="T32" fmla="*/ 755 w 762"/>
                <a:gd name="T33" fmla="*/ 439 h 671"/>
                <a:gd name="T34" fmla="*/ 742 w 762"/>
                <a:gd name="T35" fmla="*/ 476 h 671"/>
                <a:gd name="T36" fmla="*/ 725 w 762"/>
                <a:gd name="T37" fmla="*/ 512 h 671"/>
                <a:gd name="T38" fmla="*/ 633 w 762"/>
                <a:gd name="T39" fmla="*/ 671 h 671"/>
                <a:gd name="T40" fmla="*/ 0 w 762"/>
                <a:gd name="T41" fmla="*/ 305 h 671"/>
                <a:gd name="T42" fmla="*/ 91 w 762"/>
                <a:gd name="T43" fmla="*/ 146 h 671"/>
                <a:gd name="T44" fmla="*/ 113 w 762"/>
                <a:gd name="T45" fmla="*/ 113 h 671"/>
                <a:gd name="T46" fmla="*/ 140 w 762"/>
                <a:gd name="T47" fmla="*/ 84 h 671"/>
                <a:gd name="T48" fmla="*/ 170 w 762"/>
                <a:gd name="T49" fmla="*/ 59 h 671"/>
                <a:gd name="T50" fmla="*/ 202 w 762"/>
                <a:gd name="T51" fmla="*/ 39 h 671"/>
                <a:gd name="T52" fmla="*/ 238 w 762"/>
                <a:gd name="T53" fmla="*/ 22 h 671"/>
                <a:gd name="T54" fmla="*/ 277 w 762"/>
                <a:gd name="T55" fmla="*/ 10 h 671"/>
                <a:gd name="T56" fmla="*/ 316 w 762"/>
                <a:gd name="T57" fmla="*/ 3 h 671"/>
                <a:gd name="T58" fmla="*/ 357 w 762"/>
                <a:gd name="T59"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2" h="671">
                  <a:moveTo>
                    <a:pt x="357" y="0"/>
                  </a:moveTo>
                  <a:lnTo>
                    <a:pt x="399" y="1"/>
                  </a:lnTo>
                  <a:lnTo>
                    <a:pt x="441" y="7"/>
                  </a:lnTo>
                  <a:lnTo>
                    <a:pt x="483" y="18"/>
                  </a:lnTo>
                  <a:lnTo>
                    <a:pt x="526" y="34"/>
                  </a:lnTo>
                  <a:lnTo>
                    <a:pt x="566" y="55"/>
                  </a:lnTo>
                  <a:lnTo>
                    <a:pt x="605" y="80"/>
                  </a:lnTo>
                  <a:lnTo>
                    <a:pt x="639" y="108"/>
                  </a:lnTo>
                  <a:lnTo>
                    <a:pt x="670" y="140"/>
                  </a:lnTo>
                  <a:lnTo>
                    <a:pt x="697" y="172"/>
                  </a:lnTo>
                  <a:lnTo>
                    <a:pt x="719" y="209"/>
                  </a:lnTo>
                  <a:lnTo>
                    <a:pt x="737" y="246"/>
                  </a:lnTo>
                  <a:lnTo>
                    <a:pt x="751" y="284"/>
                  </a:lnTo>
                  <a:lnTo>
                    <a:pt x="759" y="322"/>
                  </a:lnTo>
                  <a:lnTo>
                    <a:pt x="762" y="361"/>
                  </a:lnTo>
                  <a:lnTo>
                    <a:pt x="761" y="400"/>
                  </a:lnTo>
                  <a:lnTo>
                    <a:pt x="755" y="439"/>
                  </a:lnTo>
                  <a:lnTo>
                    <a:pt x="742" y="476"/>
                  </a:lnTo>
                  <a:lnTo>
                    <a:pt x="725" y="512"/>
                  </a:lnTo>
                  <a:lnTo>
                    <a:pt x="633" y="671"/>
                  </a:lnTo>
                  <a:lnTo>
                    <a:pt x="0" y="305"/>
                  </a:lnTo>
                  <a:lnTo>
                    <a:pt x="91" y="146"/>
                  </a:lnTo>
                  <a:lnTo>
                    <a:pt x="113" y="113"/>
                  </a:lnTo>
                  <a:lnTo>
                    <a:pt x="140" y="84"/>
                  </a:lnTo>
                  <a:lnTo>
                    <a:pt x="170" y="59"/>
                  </a:lnTo>
                  <a:lnTo>
                    <a:pt x="202" y="39"/>
                  </a:lnTo>
                  <a:lnTo>
                    <a:pt x="238" y="22"/>
                  </a:lnTo>
                  <a:lnTo>
                    <a:pt x="277" y="10"/>
                  </a:lnTo>
                  <a:lnTo>
                    <a:pt x="316" y="3"/>
                  </a:lnTo>
                  <a:lnTo>
                    <a:pt x="3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Group 17">
            <a:extLst>
              <a:ext uri="{FF2B5EF4-FFF2-40B4-BE49-F238E27FC236}">
                <a16:creationId xmlns:a16="http://schemas.microsoft.com/office/drawing/2014/main" id="{B58E647E-956F-4D21-B729-EEC1961C5A51}"/>
              </a:ext>
            </a:extLst>
          </p:cNvPr>
          <p:cNvGrpSpPr>
            <a:grpSpLocks noChangeAspect="1"/>
          </p:cNvGrpSpPr>
          <p:nvPr/>
        </p:nvGrpSpPr>
        <p:grpSpPr bwMode="auto">
          <a:xfrm>
            <a:off x="7115468" y="2786380"/>
            <a:ext cx="293688" cy="490538"/>
            <a:chOff x="4703" y="1442"/>
            <a:chExt cx="185" cy="309"/>
          </a:xfrm>
          <a:solidFill>
            <a:schemeClr val="bg1"/>
          </a:solidFill>
        </p:grpSpPr>
        <p:sp>
          <p:nvSpPr>
            <p:cNvPr id="24" name="Freeform 19">
              <a:extLst>
                <a:ext uri="{FF2B5EF4-FFF2-40B4-BE49-F238E27FC236}">
                  <a16:creationId xmlns:a16="http://schemas.microsoft.com/office/drawing/2014/main" id="{DCEE4FDC-F7A4-4171-944A-140887E4B2C5}"/>
                </a:ext>
              </a:extLst>
            </p:cNvPr>
            <p:cNvSpPr>
              <a:spLocks/>
            </p:cNvSpPr>
            <p:nvPr/>
          </p:nvSpPr>
          <p:spPr bwMode="auto">
            <a:xfrm>
              <a:off x="4785" y="1515"/>
              <a:ext cx="27" cy="55"/>
            </a:xfrm>
            <a:custGeom>
              <a:avLst/>
              <a:gdLst>
                <a:gd name="T0" fmla="*/ 147 w 295"/>
                <a:gd name="T1" fmla="*/ 0 h 598"/>
                <a:gd name="T2" fmla="*/ 169 w 295"/>
                <a:gd name="T3" fmla="*/ 3 h 598"/>
                <a:gd name="T4" fmla="*/ 190 w 295"/>
                <a:gd name="T5" fmla="*/ 13 h 598"/>
                <a:gd name="T6" fmla="*/ 210 w 295"/>
                <a:gd name="T7" fmla="*/ 29 h 598"/>
                <a:gd name="T8" fmla="*/ 227 w 295"/>
                <a:gd name="T9" fmla="*/ 49 h 598"/>
                <a:gd name="T10" fmla="*/ 244 w 295"/>
                <a:gd name="T11" fmla="*/ 74 h 598"/>
                <a:gd name="T12" fmla="*/ 258 w 295"/>
                <a:gd name="T13" fmla="*/ 102 h 598"/>
                <a:gd name="T14" fmla="*/ 271 w 295"/>
                <a:gd name="T15" fmla="*/ 136 h 598"/>
                <a:gd name="T16" fmla="*/ 281 w 295"/>
                <a:gd name="T17" fmla="*/ 173 h 598"/>
                <a:gd name="T18" fmla="*/ 289 w 295"/>
                <a:gd name="T19" fmla="*/ 212 h 598"/>
                <a:gd name="T20" fmla="*/ 293 w 295"/>
                <a:gd name="T21" fmla="*/ 255 h 598"/>
                <a:gd name="T22" fmla="*/ 295 w 295"/>
                <a:gd name="T23" fmla="*/ 299 h 598"/>
                <a:gd name="T24" fmla="*/ 293 w 295"/>
                <a:gd name="T25" fmla="*/ 343 h 598"/>
                <a:gd name="T26" fmla="*/ 289 w 295"/>
                <a:gd name="T27" fmla="*/ 386 h 598"/>
                <a:gd name="T28" fmla="*/ 281 w 295"/>
                <a:gd name="T29" fmla="*/ 425 h 598"/>
                <a:gd name="T30" fmla="*/ 271 w 295"/>
                <a:gd name="T31" fmla="*/ 462 h 598"/>
                <a:gd name="T32" fmla="*/ 258 w 295"/>
                <a:gd name="T33" fmla="*/ 496 h 598"/>
                <a:gd name="T34" fmla="*/ 244 w 295"/>
                <a:gd name="T35" fmla="*/ 525 h 598"/>
                <a:gd name="T36" fmla="*/ 227 w 295"/>
                <a:gd name="T37" fmla="*/ 551 h 598"/>
                <a:gd name="T38" fmla="*/ 210 w 295"/>
                <a:gd name="T39" fmla="*/ 571 h 598"/>
                <a:gd name="T40" fmla="*/ 190 w 295"/>
                <a:gd name="T41" fmla="*/ 585 h 598"/>
                <a:gd name="T42" fmla="*/ 169 w 295"/>
                <a:gd name="T43" fmla="*/ 595 h 598"/>
                <a:gd name="T44" fmla="*/ 147 w 295"/>
                <a:gd name="T45" fmla="*/ 598 h 598"/>
                <a:gd name="T46" fmla="*/ 127 w 295"/>
                <a:gd name="T47" fmla="*/ 595 h 598"/>
                <a:gd name="T48" fmla="*/ 106 w 295"/>
                <a:gd name="T49" fmla="*/ 585 h 598"/>
                <a:gd name="T50" fmla="*/ 86 w 295"/>
                <a:gd name="T51" fmla="*/ 571 h 598"/>
                <a:gd name="T52" fmla="*/ 67 w 295"/>
                <a:gd name="T53" fmla="*/ 551 h 598"/>
                <a:gd name="T54" fmla="*/ 51 w 295"/>
                <a:gd name="T55" fmla="*/ 525 h 598"/>
                <a:gd name="T56" fmla="*/ 36 w 295"/>
                <a:gd name="T57" fmla="*/ 496 h 598"/>
                <a:gd name="T58" fmla="*/ 24 w 295"/>
                <a:gd name="T59" fmla="*/ 462 h 598"/>
                <a:gd name="T60" fmla="*/ 14 w 295"/>
                <a:gd name="T61" fmla="*/ 425 h 598"/>
                <a:gd name="T62" fmla="*/ 6 w 295"/>
                <a:gd name="T63" fmla="*/ 386 h 598"/>
                <a:gd name="T64" fmla="*/ 2 w 295"/>
                <a:gd name="T65" fmla="*/ 343 h 598"/>
                <a:gd name="T66" fmla="*/ 0 w 295"/>
                <a:gd name="T67" fmla="*/ 299 h 598"/>
                <a:gd name="T68" fmla="*/ 2 w 295"/>
                <a:gd name="T69" fmla="*/ 255 h 598"/>
                <a:gd name="T70" fmla="*/ 6 w 295"/>
                <a:gd name="T71" fmla="*/ 212 h 598"/>
                <a:gd name="T72" fmla="*/ 14 w 295"/>
                <a:gd name="T73" fmla="*/ 173 h 598"/>
                <a:gd name="T74" fmla="*/ 24 w 295"/>
                <a:gd name="T75" fmla="*/ 136 h 598"/>
                <a:gd name="T76" fmla="*/ 36 w 295"/>
                <a:gd name="T77" fmla="*/ 102 h 598"/>
                <a:gd name="T78" fmla="*/ 51 w 295"/>
                <a:gd name="T79" fmla="*/ 74 h 598"/>
                <a:gd name="T80" fmla="*/ 67 w 295"/>
                <a:gd name="T81" fmla="*/ 49 h 598"/>
                <a:gd name="T82" fmla="*/ 86 w 295"/>
                <a:gd name="T83" fmla="*/ 29 h 598"/>
                <a:gd name="T84" fmla="*/ 106 w 295"/>
                <a:gd name="T85" fmla="*/ 13 h 598"/>
                <a:gd name="T86" fmla="*/ 127 w 295"/>
                <a:gd name="T87" fmla="*/ 3 h 598"/>
                <a:gd name="T88" fmla="*/ 147 w 295"/>
                <a:gd name="T89" fmla="*/ 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598">
                  <a:moveTo>
                    <a:pt x="147" y="0"/>
                  </a:moveTo>
                  <a:lnTo>
                    <a:pt x="169" y="3"/>
                  </a:lnTo>
                  <a:lnTo>
                    <a:pt x="190" y="13"/>
                  </a:lnTo>
                  <a:lnTo>
                    <a:pt x="210" y="29"/>
                  </a:lnTo>
                  <a:lnTo>
                    <a:pt x="227" y="49"/>
                  </a:lnTo>
                  <a:lnTo>
                    <a:pt x="244" y="74"/>
                  </a:lnTo>
                  <a:lnTo>
                    <a:pt x="258" y="102"/>
                  </a:lnTo>
                  <a:lnTo>
                    <a:pt x="271" y="136"/>
                  </a:lnTo>
                  <a:lnTo>
                    <a:pt x="281" y="173"/>
                  </a:lnTo>
                  <a:lnTo>
                    <a:pt x="289" y="212"/>
                  </a:lnTo>
                  <a:lnTo>
                    <a:pt x="293" y="255"/>
                  </a:lnTo>
                  <a:lnTo>
                    <a:pt x="295" y="299"/>
                  </a:lnTo>
                  <a:lnTo>
                    <a:pt x="293" y="343"/>
                  </a:lnTo>
                  <a:lnTo>
                    <a:pt x="289" y="386"/>
                  </a:lnTo>
                  <a:lnTo>
                    <a:pt x="281" y="425"/>
                  </a:lnTo>
                  <a:lnTo>
                    <a:pt x="271" y="462"/>
                  </a:lnTo>
                  <a:lnTo>
                    <a:pt x="258" y="496"/>
                  </a:lnTo>
                  <a:lnTo>
                    <a:pt x="244" y="525"/>
                  </a:lnTo>
                  <a:lnTo>
                    <a:pt x="227" y="551"/>
                  </a:lnTo>
                  <a:lnTo>
                    <a:pt x="210" y="571"/>
                  </a:lnTo>
                  <a:lnTo>
                    <a:pt x="190" y="585"/>
                  </a:lnTo>
                  <a:lnTo>
                    <a:pt x="169" y="595"/>
                  </a:lnTo>
                  <a:lnTo>
                    <a:pt x="147" y="598"/>
                  </a:lnTo>
                  <a:lnTo>
                    <a:pt x="127" y="595"/>
                  </a:lnTo>
                  <a:lnTo>
                    <a:pt x="106" y="585"/>
                  </a:lnTo>
                  <a:lnTo>
                    <a:pt x="86" y="571"/>
                  </a:lnTo>
                  <a:lnTo>
                    <a:pt x="67" y="551"/>
                  </a:lnTo>
                  <a:lnTo>
                    <a:pt x="51" y="525"/>
                  </a:lnTo>
                  <a:lnTo>
                    <a:pt x="36" y="496"/>
                  </a:lnTo>
                  <a:lnTo>
                    <a:pt x="24" y="462"/>
                  </a:lnTo>
                  <a:lnTo>
                    <a:pt x="14" y="425"/>
                  </a:lnTo>
                  <a:lnTo>
                    <a:pt x="6" y="386"/>
                  </a:lnTo>
                  <a:lnTo>
                    <a:pt x="2" y="343"/>
                  </a:lnTo>
                  <a:lnTo>
                    <a:pt x="0" y="299"/>
                  </a:lnTo>
                  <a:lnTo>
                    <a:pt x="2" y="255"/>
                  </a:lnTo>
                  <a:lnTo>
                    <a:pt x="6" y="212"/>
                  </a:lnTo>
                  <a:lnTo>
                    <a:pt x="14" y="173"/>
                  </a:lnTo>
                  <a:lnTo>
                    <a:pt x="24" y="136"/>
                  </a:lnTo>
                  <a:lnTo>
                    <a:pt x="36" y="102"/>
                  </a:lnTo>
                  <a:lnTo>
                    <a:pt x="51" y="74"/>
                  </a:lnTo>
                  <a:lnTo>
                    <a:pt x="67" y="49"/>
                  </a:lnTo>
                  <a:lnTo>
                    <a:pt x="86" y="29"/>
                  </a:lnTo>
                  <a:lnTo>
                    <a:pt x="106" y="13"/>
                  </a:lnTo>
                  <a:lnTo>
                    <a:pt x="127" y="3"/>
                  </a:lnTo>
                  <a:lnTo>
                    <a:pt x="1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0">
              <a:extLst>
                <a:ext uri="{FF2B5EF4-FFF2-40B4-BE49-F238E27FC236}">
                  <a16:creationId xmlns:a16="http://schemas.microsoft.com/office/drawing/2014/main" id="{5168BB25-D67E-48CB-9633-A8A5B1C0333D}"/>
                </a:ext>
              </a:extLst>
            </p:cNvPr>
            <p:cNvSpPr>
              <a:spLocks/>
            </p:cNvSpPr>
            <p:nvPr/>
          </p:nvSpPr>
          <p:spPr bwMode="auto">
            <a:xfrm>
              <a:off x="4703" y="1442"/>
              <a:ext cx="103" cy="58"/>
            </a:xfrm>
            <a:custGeom>
              <a:avLst/>
              <a:gdLst>
                <a:gd name="T0" fmla="*/ 146 w 1128"/>
                <a:gd name="T1" fmla="*/ 0 h 646"/>
                <a:gd name="T2" fmla="*/ 153 w 1128"/>
                <a:gd name="T3" fmla="*/ 76 h 646"/>
                <a:gd name="T4" fmla="*/ 170 w 1128"/>
                <a:gd name="T5" fmla="*/ 134 h 646"/>
                <a:gd name="T6" fmla="*/ 200 w 1128"/>
                <a:gd name="T7" fmla="*/ 178 h 646"/>
                <a:gd name="T8" fmla="*/ 244 w 1128"/>
                <a:gd name="T9" fmla="*/ 209 h 646"/>
                <a:gd name="T10" fmla="*/ 301 w 1128"/>
                <a:gd name="T11" fmla="*/ 229 h 646"/>
                <a:gd name="T12" fmla="*/ 374 w 1128"/>
                <a:gd name="T13" fmla="*/ 240 h 646"/>
                <a:gd name="T14" fmla="*/ 460 w 1128"/>
                <a:gd name="T15" fmla="*/ 247 h 646"/>
                <a:gd name="T16" fmla="*/ 563 w 1128"/>
                <a:gd name="T17" fmla="*/ 248 h 646"/>
                <a:gd name="T18" fmla="*/ 627 w 1128"/>
                <a:gd name="T19" fmla="*/ 248 h 646"/>
                <a:gd name="T20" fmla="*/ 693 w 1128"/>
                <a:gd name="T21" fmla="*/ 250 h 646"/>
                <a:gd name="T22" fmla="*/ 760 w 1128"/>
                <a:gd name="T23" fmla="*/ 255 h 646"/>
                <a:gd name="T24" fmla="*/ 826 w 1128"/>
                <a:gd name="T25" fmla="*/ 265 h 646"/>
                <a:gd name="T26" fmla="*/ 890 w 1128"/>
                <a:gd name="T27" fmla="*/ 281 h 646"/>
                <a:gd name="T28" fmla="*/ 949 w 1128"/>
                <a:gd name="T29" fmla="*/ 304 h 646"/>
                <a:gd name="T30" fmla="*/ 1002 w 1128"/>
                <a:gd name="T31" fmla="*/ 338 h 646"/>
                <a:gd name="T32" fmla="*/ 1048 w 1128"/>
                <a:gd name="T33" fmla="*/ 382 h 646"/>
                <a:gd name="T34" fmla="*/ 1086 w 1128"/>
                <a:gd name="T35" fmla="*/ 439 h 646"/>
                <a:gd name="T36" fmla="*/ 1111 w 1128"/>
                <a:gd name="T37" fmla="*/ 510 h 646"/>
                <a:gd name="T38" fmla="*/ 1126 w 1128"/>
                <a:gd name="T39" fmla="*/ 597 h 646"/>
                <a:gd name="T40" fmla="*/ 980 w 1128"/>
                <a:gd name="T41" fmla="*/ 646 h 646"/>
                <a:gd name="T42" fmla="*/ 974 w 1128"/>
                <a:gd name="T43" fmla="*/ 570 h 646"/>
                <a:gd name="T44" fmla="*/ 957 w 1128"/>
                <a:gd name="T45" fmla="*/ 512 h 646"/>
                <a:gd name="T46" fmla="*/ 927 w 1128"/>
                <a:gd name="T47" fmla="*/ 468 h 646"/>
                <a:gd name="T48" fmla="*/ 883 w 1128"/>
                <a:gd name="T49" fmla="*/ 437 h 646"/>
                <a:gd name="T50" fmla="*/ 826 w 1128"/>
                <a:gd name="T51" fmla="*/ 417 h 646"/>
                <a:gd name="T52" fmla="*/ 753 w 1128"/>
                <a:gd name="T53" fmla="*/ 404 h 646"/>
                <a:gd name="T54" fmla="*/ 666 w 1128"/>
                <a:gd name="T55" fmla="*/ 399 h 646"/>
                <a:gd name="T56" fmla="*/ 563 w 1128"/>
                <a:gd name="T57" fmla="*/ 397 h 646"/>
                <a:gd name="T58" fmla="*/ 500 w 1128"/>
                <a:gd name="T59" fmla="*/ 397 h 646"/>
                <a:gd name="T60" fmla="*/ 433 w 1128"/>
                <a:gd name="T61" fmla="*/ 395 h 646"/>
                <a:gd name="T62" fmla="*/ 367 w 1128"/>
                <a:gd name="T63" fmla="*/ 391 h 646"/>
                <a:gd name="T64" fmla="*/ 301 w 1128"/>
                <a:gd name="T65" fmla="*/ 381 h 646"/>
                <a:gd name="T66" fmla="*/ 238 w 1128"/>
                <a:gd name="T67" fmla="*/ 365 h 646"/>
                <a:gd name="T68" fmla="*/ 179 w 1128"/>
                <a:gd name="T69" fmla="*/ 341 h 646"/>
                <a:gd name="T70" fmla="*/ 125 w 1128"/>
                <a:gd name="T71" fmla="*/ 308 h 646"/>
                <a:gd name="T72" fmla="*/ 79 w 1128"/>
                <a:gd name="T73" fmla="*/ 264 h 646"/>
                <a:gd name="T74" fmla="*/ 42 w 1128"/>
                <a:gd name="T75" fmla="*/ 207 h 646"/>
                <a:gd name="T76" fmla="*/ 16 w 1128"/>
                <a:gd name="T77" fmla="*/ 136 h 646"/>
                <a:gd name="T78" fmla="*/ 2 w 1128"/>
                <a:gd name="T79" fmla="*/ 49 h 646"/>
                <a:gd name="T80" fmla="*/ 0 w 1128"/>
                <a:gd name="T8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8" h="646">
                  <a:moveTo>
                    <a:pt x="0" y="0"/>
                  </a:moveTo>
                  <a:lnTo>
                    <a:pt x="146" y="0"/>
                  </a:lnTo>
                  <a:lnTo>
                    <a:pt x="149" y="40"/>
                  </a:lnTo>
                  <a:lnTo>
                    <a:pt x="153" y="76"/>
                  </a:lnTo>
                  <a:lnTo>
                    <a:pt x="160" y="106"/>
                  </a:lnTo>
                  <a:lnTo>
                    <a:pt x="170" y="134"/>
                  </a:lnTo>
                  <a:lnTo>
                    <a:pt x="184" y="158"/>
                  </a:lnTo>
                  <a:lnTo>
                    <a:pt x="200" y="178"/>
                  </a:lnTo>
                  <a:lnTo>
                    <a:pt x="221" y="195"/>
                  </a:lnTo>
                  <a:lnTo>
                    <a:pt x="244" y="209"/>
                  </a:lnTo>
                  <a:lnTo>
                    <a:pt x="271" y="220"/>
                  </a:lnTo>
                  <a:lnTo>
                    <a:pt x="301" y="229"/>
                  </a:lnTo>
                  <a:lnTo>
                    <a:pt x="336" y="236"/>
                  </a:lnTo>
                  <a:lnTo>
                    <a:pt x="374" y="240"/>
                  </a:lnTo>
                  <a:lnTo>
                    <a:pt x="416" y="245"/>
                  </a:lnTo>
                  <a:lnTo>
                    <a:pt x="460" y="247"/>
                  </a:lnTo>
                  <a:lnTo>
                    <a:pt x="510" y="248"/>
                  </a:lnTo>
                  <a:lnTo>
                    <a:pt x="563" y="248"/>
                  </a:lnTo>
                  <a:lnTo>
                    <a:pt x="595" y="248"/>
                  </a:lnTo>
                  <a:lnTo>
                    <a:pt x="627" y="248"/>
                  </a:lnTo>
                  <a:lnTo>
                    <a:pt x="660" y="249"/>
                  </a:lnTo>
                  <a:lnTo>
                    <a:pt x="693" y="250"/>
                  </a:lnTo>
                  <a:lnTo>
                    <a:pt x="727" y="252"/>
                  </a:lnTo>
                  <a:lnTo>
                    <a:pt x="760" y="255"/>
                  </a:lnTo>
                  <a:lnTo>
                    <a:pt x="794" y="259"/>
                  </a:lnTo>
                  <a:lnTo>
                    <a:pt x="826" y="265"/>
                  </a:lnTo>
                  <a:lnTo>
                    <a:pt x="858" y="272"/>
                  </a:lnTo>
                  <a:lnTo>
                    <a:pt x="890" y="281"/>
                  </a:lnTo>
                  <a:lnTo>
                    <a:pt x="920" y="291"/>
                  </a:lnTo>
                  <a:lnTo>
                    <a:pt x="949" y="304"/>
                  </a:lnTo>
                  <a:lnTo>
                    <a:pt x="976" y="320"/>
                  </a:lnTo>
                  <a:lnTo>
                    <a:pt x="1002" y="338"/>
                  </a:lnTo>
                  <a:lnTo>
                    <a:pt x="1026" y="359"/>
                  </a:lnTo>
                  <a:lnTo>
                    <a:pt x="1048" y="382"/>
                  </a:lnTo>
                  <a:lnTo>
                    <a:pt x="1068" y="408"/>
                  </a:lnTo>
                  <a:lnTo>
                    <a:pt x="1086" y="439"/>
                  </a:lnTo>
                  <a:lnTo>
                    <a:pt x="1100" y="472"/>
                  </a:lnTo>
                  <a:lnTo>
                    <a:pt x="1111" y="510"/>
                  </a:lnTo>
                  <a:lnTo>
                    <a:pt x="1121" y="551"/>
                  </a:lnTo>
                  <a:lnTo>
                    <a:pt x="1126" y="597"/>
                  </a:lnTo>
                  <a:lnTo>
                    <a:pt x="1128" y="646"/>
                  </a:lnTo>
                  <a:lnTo>
                    <a:pt x="980" y="646"/>
                  </a:lnTo>
                  <a:lnTo>
                    <a:pt x="979" y="606"/>
                  </a:lnTo>
                  <a:lnTo>
                    <a:pt x="974" y="570"/>
                  </a:lnTo>
                  <a:lnTo>
                    <a:pt x="967" y="539"/>
                  </a:lnTo>
                  <a:lnTo>
                    <a:pt x="957" y="512"/>
                  </a:lnTo>
                  <a:lnTo>
                    <a:pt x="943" y="489"/>
                  </a:lnTo>
                  <a:lnTo>
                    <a:pt x="927" y="468"/>
                  </a:lnTo>
                  <a:lnTo>
                    <a:pt x="906" y="451"/>
                  </a:lnTo>
                  <a:lnTo>
                    <a:pt x="883" y="437"/>
                  </a:lnTo>
                  <a:lnTo>
                    <a:pt x="856" y="425"/>
                  </a:lnTo>
                  <a:lnTo>
                    <a:pt x="826" y="417"/>
                  </a:lnTo>
                  <a:lnTo>
                    <a:pt x="792" y="410"/>
                  </a:lnTo>
                  <a:lnTo>
                    <a:pt x="753" y="404"/>
                  </a:lnTo>
                  <a:lnTo>
                    <a:pt x="712" y="401"/>
                  </a:lnTo>
                  <a:lnTo>
                    <a:pt x="666" y="399"/>
                  </a:lnTo>
                  <a:lnTo>
                    <a:pt x="617" y="398"/>
                  </a:lnTo>
                  <a:lnTo>
                    <a:pt x="563" y="397"/>
                  </a:lnTo>
                  <a:lnTo>
                    <a:pt x="532" y="397"/>
                  </a:lnTo>
                  <a:lnTo>
                    <a:pt x="500" y="397"/>
                  </a:lnTo>
                  <a:lnTo>
                    <a:pt x="466" y="397"/>
                  </a:lnTo>
                  <a:lnTo>
                    <a:pt x="433" y="395"/>
                  </a:lnTo>
                  <a:lnTo>
                    <a:pt x="400" y="394"/>
                  </a:lnTo>
                  <a:lnTo>
                    <a:pt x="367" y="391"/>
                  </a:lnTo>
                  <a:lnTo>
                    <a:pt x="333" y="386"/>
                  </a:lnTo>
                  <a:lnTo>
                    <a:pt x="301" y="381"/>
                  </a:lnTo>
                  <a:lnTo>
                    <a:pt x="269" y="374"/>
                  </a:lnTo>
                  <a:lnTo>
                    <a:pt x="238" y="365"/>
                  </a:lnTo>
                  <a:lnTo>
                    <a:pt x="208" y="354"/>
                  </a:lnTo>
                  <a:lnTo>
                    <a:pt x="179" y="341"/>
                  </a:lnTo>
                  <a:lnTo>
                    <a:pt x="151" y="326"/>
                  </a:lnTo>
                  <a:lnTo>
                    <a:pt x="125" y="308"/>
                  </a:lnTo>
                  <a:lnTo>
                    <a:pt x="101" y="287"/>
                  </a:lnTo>
                  <a:lnTo>
                    <a:pt x="79" y="264"/>
                  </a:lnTo>
                  <a:lnTo>
                    <a:pt x="59" y="237"/>
                  </a:lnTo>
                  <a:lnTo>
                    <a:pt x="42" y="207"/>
                  </a:lnTo>
                  <a:lnTo>
                    <a:pt x="27" y="173"/>
                  </a:lnTo>
                  <a:lnTo>
                    <a:pt x="16" y="136"/>
                  </a:lnTo>
                  <a:lnTo>
                    <a:pt x="7" y="95"/>
                  </a:lnTo>
                  <a:lnTo>
                    <a:pt x="2" y="49"/>
                  </a:ln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1">
              <a:extLst>
                <a:ext uri="{FF2B5EF4-FFF2-40B4-BE49-F238E27FC236}">
                  <a16:creationId xmlns:a16="http://schemas.microsoft.com/office/drawing/2014/main" id="{B684E7F1-DDDB-49A9-988C-924A201C7613}"/>
                </a:ext>
              </a:extLst>
            </p:cNvPr>
            <p:cNvSpPr>
              <a:spLocks/>
            </p:cNvSpPr>
            <p:nvPr/>
          </p:nvSpPr>
          <p:spPr bwMode="auto">
            <a:xfrm>
              <a:off x="4710" y="1500"/>
              <a:ext cx="178" cy="251"/>
            </a:xfrm>
            <a:custGeom>
              <a:avLst/>
              <a:gdLst>
                <a:gd name="T0" fmla="*/ 696 w 1960"/>
                <a:gd name="T1" fmla="*/ 45 h 2756"/>
                <a:gd name="T2" fmla="*/ 685 w 1960"/>
                <a:gd name="T3" fmla="*/ 139 h 2756"/>
                <a:gd name="T4" fmla="*/ 688 w 1960"/>
                <a:gd name="T5" fmla="*/ 837 h 2756"/>
                <a:gd name="T6" fmla="*/ 707 w 1960"/>
                <a:gd name="T7" fmla="*/ 928 h 2756"/>
                <a:gd name="T8" fmla="*/ 744 w 1960"/>
                <a:gd name="T9" fmla="*/ 1009 h 2756"/>
                <a:gd name="T10" fmla="*/ 794 w 1960"/>
                <a:gd name="T11" fmla="*/ 1076 h 2756"/>
                <a:gd name="T12" fmla="*/ 856 w 1960"/>
                <a:gd name="T13" fmla="*/ 1126 h 2756"/>
                <a:gd name="T14" fmla="*/ 927 w 1960"/>
                <a:gd name="T15" fmla="*/ 1154 h 2756"/>
                <a:gd name="T16" fmla="*/ 925 w 1960"/>
                <a:gd name="T17" fmla="*/ 1158 h 2756"/>
                <a:gd name="T18" fmla="*/ 925 w 1960"/>
                <a:gd name="T19" fmla="*/ 1683 h 2756"/>
                <a:gd name="T20" fmla="*/ 936 w 1960"/>
                <a:gd name="T21" fmla="*/ 1715 h 2756"/>
                <a:gd name="T22" fmla="*/ 963 w 1960"/>
                <a:gd name="T23" fmla="*/ 1735 h 2756"/>
                <a:gd name="T24" fmla="*/ 997 w 1960"/>
                <a:gd name="T25" fmla="*/ 1735 h 2756"/>
                <a:gd name="T26" fmla="*/ 1024 w 1960"/>
                <a:gd name="T27" fmla="*/ 1715 h 2756"/>
                <a:gd name="T28" fmla="*/ 1034 w 1960"/>
                <a:gd name="T29" fmla="*/ 1683 h 2756"/>
                <a:gd name="T30" fmla="*/ 1033 w 1960"/>
                <a:gd name="T31" fmla="*/ 1158 h 2756"/>
                <a:gd name="T32" fmla="*/ 1032 w 1960"/>
                <a:gd name="T33" fmla="*/ 1154 h 2756"/>
                <a:gd name="T34" fmla="*/ 1104 w 1960"/>
                <a:gd name="T35" fmla="*/ 1126 h 2756"/>
                <a:gd name="T36" fmla="*/ 1165 w 1960"/>
                <a:gd name="T37" fmla="*/ 1076 h 2756"/>
                <a:gd name="T38" fmla="*/ 1216 w 1960"/>
                <a:gd name="T39" fmla="*/ 1009 h 2756"/>
                <a:gd name="T40" fmla="*/ 1253 w 1960"/>
                <a:gd name="T41" fmla="*/ 928 h 2756"/>
                <a:gd name="T42" fmla="*/ 1271 w 1960"/>
                <a:gd name="T43" fmla="*/ 837 h 2756"/>
                <a:gd name="T44" fmla="*/ 1274 w 1960"/>
                <a:gd name="T45" fmla="*/ 139 h 2756"/>
                <a:gd name="T46" fmla="*/ 1264 w 1960"/>
                <a:gd name="T47" fmla="*/ 45 h 2756"/>
                <a:gd name="T48" fmla="*/ 1322 w 1960"/>
                <a:gd name="T49" fmla="*/ 22 h 2756"/>
                <a:gd name="T50" fmla="*/ 1456 w 1960"/>
                <a:gd name="T51" fmla="*/ 82 h 2756"/>
                <a:gd name="T52" fmla="*/ 1578 w 1960"/>
                <a:gd name="T53" fmla="*/ 160 h 2756"/>
                <a:gd name="T54" fmla="*/ 1687 w 1960"/>
                <a:gd name="T55" fmla="*/ 256 h 2756"/>
                <a:gd name="T56" fmla="*/ 1779 w 1960"/>
                <a:gd name="T57" fmla="*/ 367 h 2756"/>
                <a:gd name="T58" fmla="*/ 1855 w 1960"/>
                <a:gd name="T59" fmla="*/ 492 h 2756"/>
                <a:gd name="T60" fmla="*/ 1912 w 1960"/>
                <a:gd name="T61" fmla="*/ 628 h 2756"/>
                <a:gd name="T62" fmla="*/ 1947 w 1960"/>
                <a:gd name="T63" fmla="*/ 774 h 2756"/>
                <a:gd name="T64" fmla="*/ 1960 w 1960"/>
                <a:gd name="T65" fmla="*/ 927 h 2756"/>
                <a:gd name="T66" fmla="*/ 1957 w 1960"/>
                <a:gd name="T67" fmla="*/ 1872 h 2756"/>
                <a:gd name="T68" fmla="*/ 1932 w 1960"/>
                <a:gd name="T69" fmla="*/ 2024 h 2756"/>
                <a:gd name="T70" fmla="*/ 1885 w 1960"/>
                <a:gd name="T71" fmla="*/ 2166 h 2756"/>
                <a:gd name="T72" fmla="*/ 1818 w 1960"/>
                <a:gd name="T73" fmla="*/ 2300 h 2756"/>
                <a:gd name="T74" fmla="*/ 1731 w 1960"/>
                <a:gd name="T75" fmla="*/ 2419 h 2756"/>
                <a:gd name="T76" fmla="*/ 1629 w 1960"/>
                <a:gd name="T77" fmla="*/ 2524 h 2756"/>
                <a:gd name="T78" fmla="*/ 1511 w 1960"/>
                <a:gd name="T79" fmla="*/ 2611 h 2756"/>
                <a:gd name="T80" fmla="*/ 1380 w 1960"/>
                <a:gd name="T81" fmla="*/ 2680 h 2756"/>
                <a:gd name="T82" fmla="*/ 1240 w 1960"/>
                <a:gd name="T83" fmla="*/ 2727 h 2756"/>
                <a:gd name="T84" fmla="*/ 1090 w 1960"/>
                <a:gd name="T85" fmla="*/ 2753 h 2756"/>
                <a:gd name="T86" fmla="*/ 946 w 1960"/>
                <a:gd name="T87" fmla="*/ 2756 h 2756"/>
                <a:gd name="T88" fmla="*/ 793 w 1960"/>
                <a:gd name="T89" fmla="*/ 2743 h 2756"/>
                <a:gd name="T90" fmla="*/ 648 w 1960"/>
                <a:gd name="T91" fmla="*/ 2706 h 2756"/>
                <a:gd name="T92" fmla="*/ 512 w 1960"/>
                <a:gd name="T93" fmla="*/ 2648 h 2756"/>
                <a:gd name="T94" fmla="*/ 388 w 1960"/>
                <a:gd name="T95" fmla="*/ 2569 h 2756"/>
                <a:gd name="T96" fmla="*/ 277 w 1960"/>
                <a:gd name="T97" fmla="*/ 2473 h 2756"/>
                <a:gd name="T98" fmla="*/ 183 w 1960"/>
                <a:gd name="T99" fmla="*/ 2361 h 2756"/>
                <a:gd name="T100" fmla="*/ 106 w 1960"/>
                <a:gd name="T101" fmla="*/ 2234 h 2756"/>
                <a:gd name="T102" fmla="*/ 48 w 1960"/>
                <a:gd name="T103" fmla="*/ 2097 h 2756"/>
                <a:gd name="T104" fmla="*/ 12 w 1960"/>
                <a:gd name="T105" fmla="*/ 1949 h 2756"/>
                <a:gd name="T106" fmla="*/ 0 w 1960"/>
                <a:gd name="T107" fmla="*/ 1792 h 2756"/>
                <a:gd name="T108" fmla="*/ 3 w 1960"/>
                <a:gd name="T109" fmla="*/ 850 h 2756"/>
                <a:gd name="T110" fmla="*/ 27 w 1960"/>
                <a:gd name="T111" fmla="*/ 700 h 2756"/>
                <a:gd name="T112" fmla="*/ 72 w 1960"/>
                <a:gd name="T113" fmla="*/ 558 h 2756"/>
                <a:gd name="T114" fmla="*/ 140 w 1960"/>
                <a:gd name="T115" fmla="*/ 427 h 2756"/>
                <a:gd name="T116" fmla="*/ 224 w 1960"/>
                <a:gd name="T117" fmla="*/ 309 h 2756"/>
                <a:gd name="T118" fmla="*/ 326 w 1960"/>
                <a:gd name="T119" fmla="*/ 205 h 2756"/>
                <a:gd name="T120" fmla="*/ 441 w 1960"/>
                <a:gd name="T121" fmla="*/ 119 h 2756"/>
                <a:gd name="T122" fmla="*/ 569 w 1960"/>
                <a:gd name="T123" fmla="*/ 49 h 2756"/>
                <a:gd name="T124" fmla="*/ 707 w 1960"/>
                <a:gd name="T125" fmla="*/ 0 h 2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60" h="2756">
                  <a:moveTo>
                    <a:pt x="707" y="0"/>
                  </a:moveTo>
                  <a:lnTo>
                    <a:pt x="696" y="45"/>
                  </a:lnTo>
                  <a:lnTo>
                    <a:pt x="688" y="90"/>
                  </a:lnTo>
                  <a:lnTo>
                    <a:pt x="685" y="139"/>
                  </a:lnTo>
                  <a:lnTo>
                    <a:pt x="685" y="787"/>
                  </a:lnTo>
                  <a:lnTo>
                    <a:pt x="688" y="837"/>
                  </a:lnTo>
                  <a:lnTo>
                    <a:pt x="696" y="884"/>
                  </a:lnTo>
                  <a:lnTo>
                    <a:pt x="707" y="928"/>
                  </a:lnTo>
                  <a:lnTo>
                    <a:pt x="724" y="970"/>
                  </a:lnTo>
                  <a:lnTo>
                    <a:pt x="744" y="1009"/>
                  </a:lnTo>
                  <a:lnTo>
                    <a:pt x="767" y="1044"/>
                  </a:lnTo>
                  <a:lnTo>
                    <a:pt x="794" y="1076"/>
                  </a:lnTo>
                  <a:lnTo>
                    <a:pt x="823" y="1103"/>
                  </a:lnTo>
                  <a:lnTo>
                    <a:pt x="856" y="1126"/>
                  </a:lnTo>
                  <a:lnTo>
                    <a:pt x="890" y="1142"/>
                  </a:lnTo>
                  <a:lnTo>
                    <a:pt x="927" y="1154"/>
                  </a:lnTo>
                  <a:lnTo>
                    <a:pt x="926" y="1156"/>
                  </a:lnTo>
                  <a:lnTo>
                    <a:pt x="925" y="1158"/>
                  </a:lnTo>
                  <a:lnTo>
                    <a:pt x="925" y="1161"/>
                  </a:lnTo>
                  <a:lnTo>
                    <a:pt x="925" y="1683"/>
                  </a:lnTo>
                  <a:lnTo>
                    <a:pt x="928" y="1700"/>
                  </a:lnTo>
                  <a:lnTo>
                    <a:pt x="936" y="1715"/>
                  </a:lnTo>
                  <a:lnTo>
                    <a:pt x="947" y="1727"/>
                  </a:lnTo>
                  <a:lnTo>
                    <a:pt x="963" y="1735"/>
                  </a:lnTo>
                  <a:lnTo>
                    <a:pt x="979" y="1738"/>
                  </a:lnTo>
                  <a:lnTo>
                    <a:pt x="997" y="1735"/>
                  </a:lnTo>
                  <a:lnTo>
                    <a:pt x="1012" y="1728"/>
                  </a:lnTo>
                  <a:lnTo>
                    <a:pt x="1024" y="1715"/>
                  </a:lnTo>
                  <a:lnTo>
                    <a:pt x="1031" y="1700"/>
                  </a:lnTo>
                  <a:lnTo>
                    <a:pt x="1034" y="1683"/>
                  </a:lnTo>
                  <a:lnTo>
                    <a:pt x="1034" y="1161"/>
                  </a:lnTo>
                  <a:lnTo>
                    <a:pt x="1033" y="1158"/>
                  </a:lnTo>
                  <a:lnTo>
                    <a:pt x="1033" y="1156"/>
                  </a:lnTo>
                  <a:lnTo>
                    <a:pt x="1032" y="1154"/>
                  </a:lnTo>
                  <a:lnTo>
                    <a:pt x="1070" y="1142"/>
                  </a:lnTo>
                  <a:lnTo>
                    <a:pt x="1104" y="1126"/>
                  </a:lnTo>
                  <a:lnTo>
                    <a:pt x="1136" y="1103"/>
                  </a:lnTo>
                  <a:lnTo>
                    <a:pt x="1165" y="1076"/>
                  </a:lnTo>
                  <a:lnTo>
                    <a:pt x="1192" y="1044"/>
                  </a:lnTo>
                  <a:lnTo>
                    <a:pt x="1216" y="1009"/>
                  </a:lnTo>
                  <a:lnTo>
                    <a:pt x="1236" y="970"/>
                  </a:lnTo>
                  <a:lnTo>
                    <a:pt x="1253" y="928"/>
                  </a:lnTo>
                  <a:lnTo>
                    <a:pt x="1264" y="884"/>
                  </a:lnTo>
                  <a:lnTo>
                    <a:pt x="1271" y="837"/>
                  </a:lnTo>
                  <a:lnTo>
                    <a:pt x="1274" y="787"/>
                  </a:lnTo>
                  <a:lnTo>
                    <a:pt x="1274" y="139"/>
                  </a:lnTo>
                  <a:lnTo>
                    <a:pt x="1271" y="90"/>
                  </a:lnTo>
                  <a:lnTo>
                    <a:pt x="1264" y="45"/>
                  </a:lnTo>
                  <a:lnTo>
                    <a:pt x="1251" y="0"/>
                  </a:lnTo>
                  <a:lnTo>
                    <a:pt x="1322" y="22"/>
                  </a:lnTo>
                  <a:lnTo>
                    <a:pt x="1391" y="49"/>
                  </a:lnTo>
                  <a:lnTo>
                    <a:pt x="1456" y="82"/>
                  </a:lnTo>
                  <a:lnTo>
                    <a:pt x="1518" y="119"/>
                  </a:lnTo>
                  <a:lnTo>
                    <a:pt x="1578" y="160"/>
                  </a:lnTo>
                  <a:lnTo>
                    <a:pt x="1634" y="205"/>
                  </a:lnTo>
                  <a:lnTo>
                    <a:pt x="1687" y="256"/>
                  </a:lnTo>
                  <a:lnTo>
                    <a:pt x="1734" y="309"/>
                  </a:lnTo>
                  <a:lnTo>
                    <a:pt x="1779" y="367"/>
                  </a:lnTo>
                  <a:lnTo>
                    <a:pt x="1820" y="427"/>
                  </a:lnTo>
                  <a:lnTo>
                    <a:pt x="1855" y="492"/>
                  </a:lnTo>
                  <a:lnTo>
                    <a:pt x="1886" y="558"/>
                  </a:lnTo>
                  <a:lnTo>
                    <a:pt x="1912" y="628"/>
                  </a:lnTo>
                  <a:lnTo>
                    <a:pt x="1933" y="700"/>
                  </a:lnTo>
                  <a:lnTo>
                    <a:pt x="1947" y="774"/>
                  </a:lnTo>
                  <a:lnTo>
                    <a:pt x="1957" y="850"/>
                  </a:lnTo>
                  <a:lnTo>
                    <a:pt x="1960" y="927"/>
                  </a:lnTo>
                  <a:lnTo>
                    <a:pt x="1960" y="1792"/>
                  </a:lnTo>
                  <a:lnTo>
                    <a:pt x="1957" y="1872"/>
                  </a:lnTo>
                  <a:lnTo>
                    <a:pt x="1947" y="1949"/>
                  </a:lnTo>
                  <a:lnTo>
                    <a:pt x="1932" y="2024"/>
                  </a:lnTo>
                  <a:lnTo>
                    <a:pt x="1911" y="2097"/>
                  </a:lnTo>
                  <a:lnTo>
                    <a:pt x="1885" y="2166"/>
                  </a:lnTo>
                  <a:lnTo>
                    <a:pt x="1854" y="2234"/>
                  </a:lnTo>
                  <a:lnTo>
                    <a:pt x="1818" y="2300"/>
                  </a:lnTo>
                  <a:lnTo>
                    <a:pt x="1777" y="2361"/>
                  </a:lnTo>
                  <a:lnTo>
                    <a:pt x="1731" y="2419"/>
                  </a:lnTo>
                  <a:lnTo>
                    <a:pt x="1682" y="2473"/>
                  </a:lnTo>
                  <a:lnTo>
                    <a:pt x="1629" y="2524"/>
                  </a:lnTo>
                  <a:lnTo>
                    <a:pt x="1571" y="2569"/>
                  </a:lnTo>
                  <a:lnTo>
                    <a:pt x="1511" y="2611"/>
                  </a:lnTo>
                  <a:lnTo>
                    <a:pt x="1447" y="2648"/>
                  </a:lnTo>
                  <a:lnTo>
                    <a:pt x="1380" y="2680"/>
                  </a:lnTo>
                  <a:lnTo>
                    <a:pt x="1312" y="2706"/>
                  </a:lnTo>
                  <a:lnTo>
                    <a:pt x="1240" y="2727"/>
                  </a:lnTo>
                  <a:lnTo>
                    <a:pt x="1166" y="2743"/>
                  </a:lnTo>
                  <a:lnTo>
                    <a:pt x="1090" y="2753"/>
                  </a:lnTo>
                  <a:lnTo>
                    <a:pt x="1014" y="2756"/>
                  </a:lnTo>
                  <a:lnTo>
                    <a:pt x="946" y="2756"/>
                  </a:lnTo>
                  <a:lnTo>
                    <a:pt x="869" y="2753"/>
                  </a:lnTo>
                  <a:lnTo>
                    <a:pt x="793" y="2743"/>
                  </a:lnTo>
                  <a:lnTo>
                    <a:pt x="720" y="2727"/>
                  </a:lnTo>
                  <a:lnTo>
                    <a:pt x="648" y="2706"/>
                  </a:lnTo>
                  <a:lnTo>
                    <a:pt x="578" y="2680"/>
                  </a:lnTo>
                  <a:lnTo>
                    <a:pt x="512" y="2648"/>
                  </a:lnTo>
                  <a:lnTo>
                    <a:pt x="449" y="2611"/>
                  </a:lnTo>
                  <a:lnTo>
                    <a:pt x="388" y="2569"/>
                  </a:lnTo>
                  <a:lnTo>
                    <a:pt x="331" y="2524"/>
                  </a:lnTo>
                  <a:lnTo>
                    <a:pt x="277" y="2473"/>
                  </a:lnTo>
                  <a:lnTo>
                    <a:pt x="228" y="2419"/>
                  </a:lnTo>
                  <a:lnTo>
                    <a:pt x="183" y="2361"/>
                  </a:lnTo>
                  <a:lnTo>
                    <a:pt x="142" y="2300"/>
                  </a:lnTo>
                  <a:lnTo>
                    <a:pt x="106" y="2234"/>
                  </a:lnTo>
                  <a:lnTo>
                    <a:pt x="75" y="2166"/>
                  </a:lnTo>
                  <a:lnTo>
                    <a:pt x="48" y="2097"/>
                  </a:lnTo>
                  <a:lnTo>
                    <a:pt x="27" y="2024"/>
                  </a:lnTo>
                  <a:lnTo>
                    <a:pt x="12" y="1949"/>
                  </a:lnTo>
                  <a:lnTo>
                    <a:pt x="3" y="1872"/>
                  </a:lnTo>
                  <a:lnTo>
                    <a:pt x="0" y="1792"/>
                  </a:lnTo>
                  <a:lnTo>
                    <a:pt x="0" y="927"/>
                  </a:lnTo>
                  <a:lnTo>
                    <a:pt x="3" y="850"/>
                  </a:lnTo>
                  <a:lnTo>
                    <a:pt x="11" y="774"/>
                  </a:lnTo>
                  <a:lnTo>
                    <a:pt x="27" y="700"/>
                  </a:lnTo>
                  <a:lnTo>
                    <a:pt x="48" y="628"/>
                  </a:lnTo>
                  <a:lnTo>
                    <a:pt x="72" y="558"/>
                  </a:lnTo>
                  <a:lnTo>
                    <a:pt x="104" y="492"/>
                  </a:lnTo>
                  <a:lnTo>
                    <a:pt x="140" y="427"/>
                  </a:lnTo>
                  <a:lnTo>
                    <a:pt x="179" y="367"/>
                  </a:lnTo>
                  <a:lnTo>
                    <a:pt x="224" y="309"/>
                  </a:lnTo>
                  <a:lnTo>
                    <a:pt x="273" y="256"/>
                  </a:lnTo>
                  <a:lnTo>
                    <a:pt x="326" y="205"/>
                  </a:lnTo>
                  <a:lnTo>
                    <a:pt x="382" y="160"/>
                  </a:lnTo>
                  <a:lnTo>
                    <a:pt x="441" y="119"/>
                  </a:lnTo>
                  <a:lnTo>
                    <a:pt x="504" y="82"/>
                  </a:lnTo>
                  <a:lnTo>
                    <a:pt x="569" y="49"/>
                  </a:lnTo>
                  <a:lnTo>
                    <a:pt x="638" y="22"/>
                  </a:lnTo>
                  <a:lnTo>
                    <a:pt x="7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Group 24">
            <a:extLst>
              <a:ext uri="{FF2B5EF4-FFF2-40B4-BE49-F238E27FC236}">
                <a16:creationId xmlns:a16="http://schemas.microsoft.com/office/drawing/2014/main" id="{18146237-F545-4407-9779-5A71CC5645D8}"/>
              </a:ext>
            </a:extLst>
          </p:cNvPr>
          <p:cNvGrpSpPr>
            <a:grpSpLocks noChangeAspect="1"/>
          </p:cNvGrpSpPr>
          <p:nvPr/>
        </p:nvGrpSpPr>
        <p:grpSpPr bwMode="auto">
          <a:xfrm>
            <a:off x="9165918" y="2825186"/>
            <a:ext cx="431800" cy="433387"/>
            <a:chOff x="6350" y="1467"/>
            <a:chExt cx="272" cy="273"/>
          </a:xfrm>
          <a:solidFill>
            <a:schemeClr val="bg1"/>
          </a:solidFill>
        </p:grpSpPr>
        <p:sp>
          <p:nvSpPr>
            <p:cNvPr id="28" name="Freeform 26">
              <a:extLst>
                <a:ext uri="{FF2B5EF4-FFF2-40B4-BE49-F238E27FC236}">
                  <a16:creationId xmlns:a16="http://schemas.microsoft.com/office/drawing/2014/main" id="{D0F84743-19E5-450D-B301-2D4CC6DC4253}"/>
                </a:ext>
              </a:extLst>
            </p:cNvPr>
            <p:cNvSpPr>
              <a:spLocks/>
            </p:cNvSpPr>
            <p:nvPr/>
          </p:nvSpPr>
          <p:spPr bwMode="auto">
            <a:xfrm>
              <a:off x="6350" y="1467"/>
              <a:ext cx="272" cy="273"/>
            </a:xfrm>
            <a:custGeom>
              <a:avLst/>
              <a:gdLst>
                <a:gd name="T0" fmla="*/ 379 w 3536"/>
                <a:gd name="T1" fmla="*/ 13 h 3549"/>
                <a:gd name="T2" fmla="*/ 489 w 3536"/>
                <a:gd name="T3" fmla="*/ 72 h 3549"/>
                <a:gd name="T4" fmla="*/ 563 w 3536"/>
                <a:gd name="T5" fmla="*/ 171 h 3549"/>
                <a:gd name="T6" fmla="*/ 589 w 3536"/>
                <a:gd name="T7" fmla="*/ 296 h 3549"/>
                <a:gd name="T8" fmla="*/ 618 w 3536"/>
                <a:gd name="T9" fmla="*/ 555 h 3549"/>
                <a:gd name="T10" fmla="*/ 699 w 3536"/>
                <a:gd name="T11" fmla="*/ 794 h 3549"/>
                <a:gd name="T12" fmla="*/ 827 w 3536"/>
                <a:gd name="T13" fmla="*/ 1008 h 3549"/>
                <a:gd name="T14" fmla="*/ 995 w 3536"/>
                <a:gd name="T15" fmla="*/ 1188 h 3549"/>
                <a:gd name="T16" fmla="*/ 1198 w 3536"/>
                <a:gd name="T17" fmla="*/ 1331 h 3549"/>
                <a:gd name="T18" fmla="*/ 1428 w 3536"/>
                <a:gd name="T19" fmla="*/ 1428 h 3549"/>
                <a:gd name="T20" fmla="*/ 1680 w 3536"/>
                <a:gd name="T21" fmla="*/ 1476 h 3549"/>
                <a:gd name="T22" fmla="*/ 1981 w 3536"/>
                <a:gd name="T23" fmla="*/ 1492 h 3549"/>
                <a:gd name="T24" fmla="*/ 2287 w 3536"/>
                <a:gd name="T25" fmla="*/ 1557 h 3549"/>
                <a:gd name="T26" fmla="*/ 2571 w 3536"/>
                <a:gd name="T27" fmla="*/ 1672 h 3549"/>
                <a:gd name="T28" fmla="*/ 2828 w 3536"/>
                <a:gd name="T29" fmla="*/ 1834 h 3549"/>
                <a:gd name="T30" fmla="*/ 3053 w 3536"/>
                <a:gd name="T31" fmla="*/ 2035 h 3549"/>
                <a:gd name="T32" fmla="*/ 3240 w 3536"/>
                <a:gd name="T33" fmla="*/ 2272 h 3549"/>
                <a:gd name="T34" fmla="*/ 3387 w 3536"/>
                <a:gd name="T35" fmla="*/ 2540 h 3549"/>
                <a:gd name="T36" fmla="*/ 3486 w 3536"/>
                <a:gd name="T37" fmla="*/ 2833 h 3549"/>
                <a:gd name="T38" fmla="*/ 3533 w 3536"/>
                <a:gd name="T39" fmla="*/ 3146 h 3549"/>
                <a:gd name="T40" fmla="*/ 3523 w 3536"/>
                <a:gd name="T41" fmla="*/ 3338 h 3549"/>
                <a:gd name="T42" fmla="*/ 3464 w 3536"/>
                <a:gd name="T43" fmla="*/ 3447 h 3549"/>
                <a:gd name="T44" fmla="*/ 3366 w 3536"/>
                <a:gd name="T45" fmla="*/ 3521 h 3549"/>
                <a:gd name="T46" fmla="*/ 3241 w 3536"/>
                <a:gd name="T47" fmla="*/ 3549 h 3549"/>
                <a:gd name="T48" fmla="*/ 3117 w 3536"/>
                <a:gd name="T49" fmla="*/ 3521 h 3549"/>
                <a:gd name="T50" fmla="*/ 3018 w 3536"/>
                <a:gd name="T51" fmla="*/ 3447 h 3549"/>
                <a:gd name="T52" fmla="*/ 2960 w 3536"/>
                <a:gd name="T53" fmla="*/ 3338 h 3549"/>
                <a:gd name="T54" fmla="*/ 2943 w 3536"/>
                <a:gd name="T55" fmla="*/ 3165 h 3549"/>
                <a:gd name="T56" fmla="*/ 2896 w 3536"/>
                <a:gd name="T57" fmla="*/ 2912 h 3549"/>
                <a:gd name="T58" fmla="*/ 2799 w 3536"/>
                <a:gd name="T59" fmla="*/ 2681 h 3549"/>
                <a:gd name="T60" fmla="*/ 2657 w 3536"/>
                <a:gd name="T61" fmla="*/ 2478 h 3549"/>
                <a:gd name="T62" fmla="*/ 2477 w 3536"/>
                <a:gd name="T63" fmla="*/ 2309 h 3549"/>
                <a:gd name="T64" fmla="*/ 2264 w 3536"/>
                <a:gd name="T65" fmla="*/ 2180 h 3549"/>
                <a:gd name="T66" fmla="*/ 2026 w 3536"/>
                <a:gd name="T67" fmla="*/ 2098 h 3549"/>
                <a:gd name="T68" fmla="*/ 1768 w 3536"/>
                <a:gd name="T69" fmla="*/ 2070 h 3549"/>
                <a:gd name="T70" fmla="*/ 1451 w 3536"/>
                <a:gd name="T71" fmla="*/ 2041 h 3549"/>
                <a:gd name="T72" fmla="*/ 1152 w 3536"/>
                <a:gd name="T73" fmla="*/ 1959 h 3549"/>
                <a:gd name="T74" fmla="*/ 876 w 3536"/>
                <a:gd name="T75" fmla="*/ 1827 h 3549"/>
                <a:gd name="T76" fmla="*/ 630 w 3536"/>
                <a:gd name="T77" fmla="*/ 1652 h 3549"/>
                <a:gd name="T78" fmla="*/ 417 w 3536"/>
                <a:gd name="T79" fmla="*/ 1438 h 3549"/>
                <a:gd name="T80" fmla="*/ 242 w 3536"/>
                <a:gd name="T81" fmla="*/ 1191 h 3549"/>
                <a:gd name="T82" fmla="*/ 110 w 3536"/>
                <a:gd name="T83" fmla="*/ 914 h 3549"/>
                <a:gd name="T84" fmla="*/ 29 w 3536"/>
                <a:gd name="T85" fmla="*/ 614 h 3549"/>
                <a:gd name="T86" fmla="*/ 0 w 3536"/>
                <a:gd name="T87" fmla="*/ 296 h 3549"/>
                <a:gd name="T88" fmla="*/ 28 w 3536"/>
                <a:gd name="T89" fmla="*/ 171 h 3549"/>
                <a:gd name="T90" fmla="*/ 102 w 3536"/>
                <a:gd name="T91" fmla="*/ 72 h 3549"/>
                <a:gd name="T92" fmla="*/ 210 w 3536"/>
                <a:gd name="T93" fmla="*/ 13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6" h="3549">
                  <a:moveTo>
                    <a:pt x="295" y="0"/>
                  </a:moveTo>
                  <a:lnTo>
                    <a:pt x="339" y="3"/>
                  </a:lnTo>
                  <a:lnTo>
                    <a:pt x="379" y="13"/>
                  </a:lnTo>
                  <a:lnTo>
                    <a:pt x="419" y="28"/>
                  </a:lnTo>
                  <a:lnTo>
                    <a:pt x="455" y="47"/>
                  </a:lnTo>
                  <a:lnTo>
                    <a:pt x="489" y="72"/>
                  </a:lnTo>
                  <a:lnTo>
                    <a:pt x="518" y="102"/>
                  </a:lnTo>
                  <a:lnTo>
                    <a:pt x="542" y="134"/>
                  </a:lnTo>
                  <a:lnTo>
                    <a:pt x="563" y="171"/>
                  </a:lnTo>
                  <a:lnTo>
                    <a:pt x="576" y="211"/>
                  </a:lnTo>
                  <a:lnTo>
                    <a:pt x="586" y="252"/>
                  </a:lnTo>
                  <a:lnTo>
                    <a:pt x="589" y="296"/>
                  </a:lnTo>
                  <a:lnTo>
                    <a:pt x="593" y="384"/>
                  </a:lnTo>
                  <a:lnTo>
                    <a:pt x="602" y="470"/>
                  </a:lnTo>
                  <a:lnTo>
                    <a:pt x="618" y="555"/>
                  </a:lnTo>
                  <a:lnTo>
                    <a:pt x="640" y="637"/>
                  </a:lnTo>
                  <a:lnTo>
                    <a:pt x="666" y="717"/>
                  </a:lnTo>
                  <a:lnTo>
                    <a:pt x="699" y="794"/>
                  </a:lnTo>
                  <a:lnTo>
                    <a:pt x="737" y="868"/>
                  </a:lnTo>
                  <a:lnTo>
                    <a:pt x="780" y="940"/>
                  </a:lnTo>
                  <a:lnTo>
                    <a:pt x="827" y="1008"/>
                  </a:lnTo>
                  <a:lnTo>
                    <a:pt x="879" y="1071"/>
                  </a:lnTo>
                  <a:lnTo>
                    <a:pt x="935" y="1132"/>
                  </a:lnTo>
                  <a:lnTo>
                    <a:pt x="995" y="1188"/>
                  </a:lnTo>
                  <a:lnTo>
                    <a:pt x="1059" y="1240"/>
                  </a:lnTo>
                  <a:lnTo>
                    <a:pt x="1127" y="1288"/>
                  </a:lnTo>
                  <a:lnTo>
                    <a:pt x="1198" y="1331"/>
                  </a:lnTo>
                  <a:lnTo>
                    <a:pt x="1272" y="1369"/>
                  </a:lnTo>
                  <a:lnTo>
                    <a:pt x="1348" y="1401"/>
                  </a:lnTo>
                  <a:lnTo>
                    <a:pt x="1428" y="1428"/>
                  </a:lnTo>
                  <a:lnTo>
                    <a:pt x="1510" y="1451"/>
                  </a:lnTo>
                  <a:lnTo>
                    <a:pt x="1594" y="1466"/>
                  </a:lnTo>
                  <a:lnTo>
                    <a:pt x="1680" y="1476"/>
                  </a:lnTo>
                  <a:lnTo>
                    <a:pt x="1768" y="1479"/>
                  </a:lnTo>
                  <a:lnTo>
                    <a:pt x="1875" y="1482"/>
                  </a:lnTo>
                  <a:lnTo>
                    <a:pt x="1981" y="1492"/>
                  </a:lnTo>
                  <a:lnTo>
                    <a:pt x="2085" y="1508"/>
                  </a:lnTo>
                  <a:lnTo>
                    <a:pt x="2187" y="1529"/>
                  </a:lnTo>
                  <a:lnTo>
                    <a:pt x="2287" y="1557"/>
                  </a:lnTo>
                  <a:lnTo>
                    <a:pt x="2384" y="1590"/>
                  </a:lnTo>
                  <a:lnTo>
                    <a:pt x="2478" y="1628"/>
                  </a:lnTo>
                  <a:lnTo>
                    <a:pt x="2571" y="1672"/>
                  </a:lnTo>
                  <a:lnTo>
                    <a:pt x="2660" y="1722"/>
                  </a:lnTo>
                  <a:lnTo>
                    <a:pt x="2745" y="1776"/>
                  </a:lnTo>
                  <a:lnTo>
                    <a:pt x="2828" y="1834"/>
                  </a:lnTo>
                  <a:lnTo>
                    <a:pt x="2906" y="1897"/>
                  </a:lnTo>
                  <a:lnTo>
                    <a:pt x="2981" y="1964"/>
                  </a:lnTo>
                  <a:lnTo>
                    <a:pt x="3053" y="2035"/>
                  </a:lnTo>
                  <a:lnTo>
                    <a:pt x="3119" y="2111"/>
                  </a:lnTo>
                  <a:lnTo>
                    <a:pt x="3182" y="2190"/>
                  </a:lnTo>
                  <a:lnTo>
                    <a:pt x="3240" y="2272"/>
                  </a:lnTo>
                  <a:lnTo>
                    <a:pt x="3294" y="2358"/>
                  </a:lnTo>
                  <a:lnTo>
                    <a:pt x="3343" y="2448"/>
                  </a:lnTo>
                  <a:lnTo>
                    <a:pt x="3387" y="2540"/>
                  </a:lnTo>
                  <a:lnTo>
                    <a:pt x="3426" y="2635"/>
                  </a:lnTo>
                  <a:lnTo>
                    <a:pt x="3458" y="2733"/>
                  </a:lnTo>
                  <a:lnTo>
                    <a:pt x="3486" y="2833"/>
                  </a:lnTo>
                  <a:lnTo>
                    <a:pt x="3507" y="2935"/>
                  </a:lnTo>
                  <a:lnTo>
                    <a:pt x="3523" y="3039"/>
                  </a:lnTo>
                  <a:lnTo>
                    <a:pt x="3533" y="3146"/>
                  </a:lnTo>
                  <a:lnTo>
                    <a:pt x="3536" y="3253"/>
                  </a:lnTo>
                  <a:lnTo>
                    <a:pt x="3533" y="3297"/>
                  </a:lnTo>
                  <a:lnTo>
                    <a:pt x="3523" y="3338"/>
                  </a:lnTo>
                  <a:lnTo>
                    <a:pt x="3508" y="3378"/>
                  </a:lnTo>
                  <a:lnTo>
                    <a:pt x="3489" y="3415"/>
                  </a:lnTo>
                  <a:lnTo>
                    <a:pt x="3464" y="3447"/>
                  </a:lnTo>
                  <a:lnTo>
                    <a:pt x="3434" y="3477"/>
                  </a:lnTo>
                  <a:lnTo>
                    <a:pt x="3402" y="3502"/>
                  </a:lnTo>
                  <a:lnTo>
                    <a:pt x="3366" y="3521"/>
                  </a:lnTo>
                  <a:lnTo>
                    <a:pt x="3326" y="3536"/>
                  </a:lnTo>
                  <a:lnTo>
                    <a:pt x="3285" y="3546"/>
                  </a:lnTo>
                  <a:lnTo>
                    <a:pt x="3241" y="3549"/>
                  </a:lnTo>
                  <a:lnTo>
                    <a:pt x="3197" y="3546"/>
                  </a:lnTo>
                  <a:lnTo>
                    <a:pt x="3157" y="3536"/>
                  </a:lnTo>
                  <a:lnTo>
                    <a:pt x="3117" y="3521"/>
                  </a:lnTo>
                  <a:lnTo>
                    <a:pt x="3081" y="3502"/>
                  </a:lnTo>
                  <a:lnTo>
                    <a:pt x="3047" y="3477"/>
                  </a:lnTo>
                  <a:lnTo>
                    <a:pt x="3018" y="3447"/>
                  </a:lnTo>
                  <a:lnTo>
                    <a:pt x="2994" y="3415"/>
                  </a:lnTo>
                  <a:lnTo>
                    <a:pt x="2973" y="3378"/>
                  </a:lnTo>
                  <a:lnTo>
                    <a:pt x="2960" y="3338"/>
                  </a:lnTo>
                  <a:lnTo>
                    <a:pt x="2950" y="3297"/>
                  </a:lnTo>
                  <a:lnTo>
                    <a:pt x="2947" y="3253"/>
                  </a:lnTo>
                  <a:lnTo>
                    <a:pt x="2943" y="3165"/>
                  </a:lnTo>
                  <a:lnTo>
                    <a:pt x="2934" y="3079"/>
                  </a:lnTo>
                  <a:lnTo>
                    <a:pt x="2918" y="2994"/>
                  </a:lnTo>
                  <a:lnTo>
                    <a:pt x="2896" y="2912"/>
                  </a:lnTo>
                  <a:lnTo>
                    <a:pt x="2870" y="2832"/>
                  </a:lnTo>
                  <a:lnTo>
                    <a:pt x="2837" y="2755"/>
                  </a:lnTo>
                  <a:lnTo>
                    <a:pt x="2799" y="2681"/>
                  </a:lnTo>
                  <a:lnTo>
                    <a:pt x="2756" y="2609"/>
                  </a:lnTo>
                  <a:lnTo>
                    <a:pt x="2709" y="2541"/>
                  </a:lnTo>
                  <a:lnTo>
                    <a:pt x="2657" y="2478"/>
                  </a:lnTo>
                  <a:lnTo>
                    <a:pt x="2601" y="2417"/>
                  </a:lnTo>
                  <a:lnTo>
                    <a:pt x="2541" y="2361"/>
                  </a:lnTo>
                  <a:lnTo>
                    <a:pt x="2477" y="2309"/>
                  </a:lnTo>
                  <a:lnTo>
                    <a:pt x="2409" y="2261"/>
                  </a:lnTo>
                  <a:lnTo>
                    <a:pt x="2338" y="2218"/>
                  </a:lnTo>
                  <a:lnTo>
                    <a:pt x="2264" y="2180"/>
                  </a:lnTo>
                  <a:lnTo>
                    <a:pt x="2188" y="2148"/>
                  </a:lnTo>
                  <a:lnTo>
                    <a:pt x="2108" y="2121"/>
                  </a:lnTo>
                  <a:lnTo>
                    <a:pt x="2026" y="2098"/>
                  </a:lnTo>
                  <a:lnTo>
                    <a:pt x="1942" y="2083"/>
                  </a:lnTo>
                  <a:lnTo>
                    <a:pt x="1856" y="2073"/>
                  </a:lnTo>
                  <a:lnTo>
                    <a:pt x="1768" y="2070"/>
                  </a:lnTo>
                  <a:lnTo>
                    <a:pt x="1661" y="2067"/>
                  </a:lnTo>
                  <a:lnTo>
                    <a:pt x="1555" y="2057"/>
                  </a:lnTo>
                  <a:lnTo>
                    <a:pt x="1451" y="2041"/>
                  </a:lnTo>
                  <a:lnTo>
                    <a:pt x="1349" y="2020"/>
                  </a:lnTo>
                  <a:lnTo>
                    <a:pt x="1249" y="1992"/>
                  </a:lnTo>
                  <a:lnTo>
                    <a:pt x="1152" y="1959"/>
                  </a:lnTo>
                  <a:lnTo>
                    <a:pt x="1058" y="1921"/>
                  </a:lnTo>
                  <a:lnTo>
                    <a:pt x="965" y="1877"/>
                  </a:lnTo>
                  <a:lnTo>
                    <a:pt x="876" y="1827"/>
                  </a:lnTo>
                  <a:lnTo>
                    <a:pt x="791" y="1773"/>
                  </a:lnTo>
                  <a:lnTo>
                    <a:pt x="708" y="1715"/>
                  </a:lnTo>
                  <a:lnTo>
                    <a:pt x="630" y="1652"/>
                  </a:lnTo>
                  <a:lnTo>
                    <a:pt x="555" y="1585"/>
                  </a:lnTo>
                  <a:lnTo>
                    <a:pt x="483" y="1514"/>
                  </a:lnTo>
                  <a:lnTo>
                    <a:pt x="417" y="1438"/>
                  </a:lnTo>
                  <a:lnTo>
                    <a:pt x="354" y="1359"/>
                  </a:lnTo>
                  <a:lnTo>
                    <a:pt x="296" y="1277"/>
                  </a:lnTo>
                  <a:lnTo>
                    <a:pt x="242" y="1191"/>
                  </a:lnTo>
                  <a:lnTo>
                    <a:pt x="193" y="1101"/>
                  </a:lnTo>
                  <a:lnTo>
                    <a:pt x="149" y="1009"/>
                  </a:lnTo>
                  <a:lnTo>
                    <a:pt x="110" y="914"/>
                  </a:lnTo>
                  <a:lnTo>
                    <a:pt x="78" y="816"/>
                  </a:lnTo>
                  <a:lnTo>
                    <a:pt x="50" y="716"/>
                  </a:lnTo>
                  <a:lnTo>
                    <a:pt x="29" y="614"/>
                  </a:lnTo>
                  <a:lnTo>
                    <a:pt x="13" y="510"/>
                  </a:lnTo>
                  <a:lnTo>
                    <a:pt x="3" y="403"/>
                  </a:lnTo>
                  <a:lnTo>
                    <a:pt x="0" y="296"/>
                  </a:lnTo>
                  <a:lnTo>
                    <a:pt x="3" y="252"/>
                  </a:lnTo>
                  <a:lnTo>
                    <a:pt x="13" y="211"/>
                  </a:lnTo>
                  <a:lnTo>
                    <a:pt x="28" y="171"/>
                  </a:lnTo>
                  <a:lnTo>
                    <a:pt x="47" y="134"/>
                  </a:lnTo>
                  <a:lnTo>
                    <a:pt x="72" y="102"/>
                  </a:lnTo>
                  <a:lnTo>
                    <a:pt x="102" y="72"/>
                  </a:lnTo>
                  <a:lnTo>
                    <a:pt x="134" y="47"/>
                  </a:lnTo>
                  <a:lnTo>
                    <a:pt x="170" y="28"/>
                  </a:lnTo>
                  <a:lnTo>
                    <a:pt x="210" y="13"/>
                  </a:lnTo>
                  <a:lnTo>
                    <a:pt x="251" y="3"/>
                  </a:lnTo>
                  <a:lnTo>
                    <a:pt x="2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7">
              <a:extLst>
                <a:ext uri="{FF2B5EF4-FFF2-40B4-BE49-F238E27FC236}">
                  <a16:creationId xmlns:a16="http://schemas.microsoft.com/office/drawing/2014/main" id="{6B877F19-943A-45CC-9264-AE155B5A861C}"/>
                </a:ext>
              </a:extLst>
            </p:cNvPr>
            <p:cNvSpPr>
              <a:spLocks/>
            </p:cNvSpPr>
            <p:nvPr/>
          </p:nvSpPr>
          <p:spPr bwMode="auto">
            <a:xfrm>
              <a:off x="6350" y="1613"/>
              <a:ext cx="211" cy="127"/>
            </a:xfrm>
            <a:custGeom>
              <a:avLst/>
              <a:gdLst>
                <a:gd name="T0" fmla="*/ 709 w 2746"/>
                <a:gd name="T1" fmla="*/ 55 h 1650"/>
                <a:gd name="T2" fmla="*/ 879 w 2746"/>
                <a:gd name="T3" fmla="*/ 152 h 1650"/>
                <a:gd name="T4" fmla="*/ 1058 w 2746"/>
                <a:gd name="T5" fmla="*/ 233 h 1650"/>
                <a:gd name="T6" fmla="*/ 1245 w 2746"/>
                <a:gd name="T7" fmla="*/ 295 h 1650"/>
                <a:gd name="T8" fmla="*/ 1112 w 2746"/>
                <a:gd name="T9" fmla="*/ 373 h 1650"/>
                <a:gd name="T10" fmla="*/ 990 w 2746"/>
                <a:gd name="T11" fmla="*/ 468 h 1650"/>
                <a:gd name="T12" fmla="*/ 882 w 2746"/>
                <a:gd name="T13" fmla="*/ 578 h 1650"/>
                <a:gd name="T14" fmla="*/ 2419 w 2746"/>
                <a:gd name="T15" fmla="*/ 622 h 1650"/>
                <a:gd name="T16" fmla="*/ 2516 w 2746"/>
                <a:gd name="T17" fmla="*/ 721 h 1650"/>
                <a:gd name="T18" fmla="*/ 744 w 2746"/>
                <a:gd name="T19" fmla="*/ 776 h 1650"/>
                <a:gd name="T20" fmla="*/ 681 w 2746"/>
                <a:gd name="T21" fmla="*/ 905 h 1650"/>
                <a:gd name="T22" fmla="*/ 634 w 2746"/>
                <a:gd name="T23" fmla="*/ 1041 h 1650"/>
                <a:gd name="T24" fmla="*/ 2717 w 2746"/>
                <a:gd name="T25" fmla="*/ 1112 h 1650"/>
                <a:gd name="T26" fmla="*/ 2740 w 2746"/>
                <a:gd name="T27" fmla="*/ 1242 h 1650"/>
                <a:gd name="T28" fmla="*/ 593 w 2746"/>
                <a:gd name="T29" fmla="*/ 1309 h 1650"/>
                <a:gd name="T30" fmla="*/ 589 w 2746"/>
                <a:gd name="T31" fmla="*/ 1354 h 1650"/>
                <a:gd name="T32" fmla="*/ 576 w 2746"/>
                <a:gd name="T33" fmla="*/ 1439 h 1650"/>
                <a:gd name="T34" fmla="*/ 542 w 2746"/>
                <a:gd name="T35" fmla="*/ 1516 h 1650"/>
                <a:gd name="T36" fmla="*/ 489 w 2746"/>
                <a:gd name="T37" fmla="*/ 1578 h 1650"/>
                <a:gd name="T38" fmla="*/ 419 w 2746"/>
                <a:gd name="T39" fmla="*/ 1622 h 1650"/>
                <a:gd name="T40" fmla="*/ 339 w 2746"/>
                <a:gd name="T41" fmla="*/ 1647 h 1650"/>
                <a:gd name="T42" fmla="*/ 251 w 2746"/>
                <a:gd name="T43" fmla="*/ 1647 h 1650"/>
                <a:gd name="T44" fmla="*/ 170 w 2746"/>
                <a:gd name="T45" fmla="*/ 1622 h 1650"/>
                <a:gd name="T46" fmla="*/ 102 w 2746"/>
                <a:gd name="T47" fmla="*/ 1578 h 1650"/>
                <a:gd name="T48" fmla="*/ 47 w 2746"/>
                <a:gd name="T49" fmla="*/ 1516 h 1650"/>
                <a:gd name="T50" fmla="*/ 13 w 2746"/>
                <a:gd name="T51" fmla="*/ 1439 h 1650"/>
                <a:gd name="T52" fmla="*/ 0 w 2746"/>
                <a:gd name="T53" fmla="*/ 1354 h 1650"/>
                <a:gd name="T54" fmla="*/ 13 w 2746"/>
                <a:gd name="T55" fmla="*/ 1140 h 1650"/>
                <a:gd name="T56" fmla="*/ 50 w 2746"/>
                <a:gd name="T57" fmla="*/ 934 h 1650"/>
                <a:gd name="T58" fmla="*/ 110 w 2746"/>
                <a:gd name="T59" fmla="*/ 737 h 1650"/>
                <a:gd name="T60" fmla="*/ 193 w 2746"/>
                <a:gd name="T61" fmla="*/ 550 h 1650"/>
                <a:gd name="T62" fmla="*/ 295 w 2746"/>
                <a:gd name="T63" fmla="*/ 375 h 1650"/>
                <a:gd name="T64" fmla="*/ 416 w 2746"/>
                <a:gd name="T65" fmla="*/ 213 h 1650"/>
                <a:gd name="T66" fmla="*/ 554 w 2746"/>
                <a:gd name="T67" fmla="*/ 67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6" h="1650">
                  <a:moveTo>
                    <a:pt x="629" y="0"/>
                  </a:moveTo>
                  <a:lnTo>
                    <a:pt x="709" y="55"/>
                  </a:lnTo>
                  <a:lnTo>
                    <a:pt x="793" y="106"/>
                  </a:lnTo>
                  <a:lnTo>
                    <a:pt x="879" y="152"/>
                  </a:lnTo>
                  <a:lnTo>
                    <a:pt x="967" y="195"/>
                  </a:lnTo>
                  <a:lnTo>
                    <a:pt x="1058" y="233"/>
                  </a:lnTo>
                  <a:lnTo>
                    <a:pt x="1151" y="266"/>
                  </a:lnTo>
                  <a:lnTo>
                    <a:pt x="1245" y="295"/>
                  </a:lnTo>
                  <a:lnTo>
                    <a:pt x="1178" y="333"/>
                  </a:lnTo>
                  <a:lnTo>
                    <a:pt x="1112" y="373"/>
                  </a:lnTo>
                  <a:lnTo>
                    <a:pt x="1050" y="420"/>
                  </a:lnTo>
                  <a:lnTo>
                    <a:pt x="990" y="468"/>
                  </a:lnTo>
                  <a:lnTo>
                    <a:pt x="934" y="522"/>
                  </a:lnTo>
                  <a:lnTo>
                    <a:pt x="882" y="578"/>
                  </a:lnTo>
                  <a:lnTo>
                    <a:pt x="2367" y="578"/>
                  </a:lnTo>
                  <a:lnTo>
                    <a:pt x="2419" y="622"/>
                  </a:lnTo>
                  <a:lnTo>
                    <a:pt x="2470" y="670"/>
                  </a:lnTo>
                  <a:lnTo>
                    <a:pt x="2516" y="721"/>
                  </a:lnTo>
                  <a:lnTo>
                    <a:pt x="2559" y="776"/>
                  </a:lnTo>
                  <a:lnTo>
                    <a:pt x="744" y="776"/>
                  </a:lnTo>
                  <a:lnTo>
                    <a:pt x="710" y="839"/>
                  </a:lnTo>
                  <a:lnTo>
                    <a:pt x="681" y="905"/>
                  </a:lnTo>
                  <a:lnTo>
                    <a:pt x="656" y="971"/>
                  </a:lnTo>
                  <a:lnTo>
                    <a:pt x="634" y="1041"/>
                  </a:lnTo>
                  <a:lnTo>
                    <a:pt x="617" y="1112"/>
                  </a:lnTo>
                  <a:lnTo>
                    <a:pt x="2717" y="1112"/>
                  </a:lnTo>
                  <a:lnTo>
                    <a:pt x="2730" y="1177"/>
                  </a:lnTo>
                  <a:lnTo>
                    <a:pt x="2740" y="1242"/>
                  </a:lnTo>
                  <a:lnTo>
                    <a:pt x="2746" y="1309"/>
                  </a:lnTo>
                  <a:lnTo>
                    <a:pt x="593" y="1309"/>
                  </a:lnTo>
                  <a:lnTo>
                    <a:pt x="590" y="1332"/>
                  </a:lnTo>
                  <a:lnTo>
                    <a:pt x="589" y="1354"/>
                  </a:lnTo>
                  <a:lnTo>
                    <a:pt x="586" y="1398"/>
                  </a:lnTo>
                  <a:lnTo>
                    <a:pt x="576" y="1439"/>
                  </a:lnTo>
                  <a:lnTo>
                    <a:pt x="563" y="1479"/>
                  </a:lnTo>
                  <a:lnTo>
                    <a:pt x="542" y="1516"/>
                  </a:lnTo>
                  <a:lnTo>
                    <a:pt x="518" y="1548"/>
                  </a:lnTo>
                  <a:lnTo>
                    <a:pt x="489" y="1578"/>
                  </a:lnTo>
                  <a:lnTo>
                    <a:pt x="455" y="1603"/>
                  </a:lnTo>
                  <a:lnTo>
                    <a:pt x="419" y="1622"/>
                  </a:lnTo>
                  <a:lnTo>
                    <a:pt x="379" y="1637"/>
                  </a:lnTo>
                  <a:lnTo>
                    <a:pt x="339" y="1647"/>
                  </a:lnTo>
                  <a:lnTo>
                    <a:pt x="295" y="1650"/>
                  </a:lnTo>
                  <a:lnTo>
                    <a:pt x="251" y="1647"/>
                  </a:lnTo>
                  <a:lnTo>
                    <a:pt x="210" y="1637"/>
                  </a:lnTo>
                  <a:lnTo>
                    <a:pt x="170" y="1622"/>
                  </a:lnTo>
                  <a:lnTo>
                    <a:pt x="134" y="1603"/>
                  </a:lnTo>
                  <a:lnTo>
                    <a:pt x="102" y="1578"/>
                  </a:lnTo>
                  <a:lnTo>
                    <a:pt x="72" y="1548"/>
                  </a:lnTo>
                  <a:lnTo>
                    <a:pt x="47" y="1516"/>
                  </a:lnTo>
                  <a:lnTo>
                    <a:pt x="28" y="1479"/>
                  </a:lnTo>
                  <a:lnTo>
                    <a:pt x="13" y="1439"/>
                  </a:lnTo>
                  <a:lnTo>
                    <a:pt x="3" y="1398"/>
                  </a:lnTo>
                  <a:lnTo>
                    <a:pt x="0" y="1354"/>
                  </a:lnTo>
                  <a:lnTo>
                    <a:pt x="3" y="1247"/>
                  </a:lnTo>
                  <a:lnTo>
                    <a:pt x="13" y="1140"/>
                  </a:lnTo>
                  <a:lnTo>
                    <a:pt x="29" y="1036"/>
                  </a:lnTo>
                  <a:lnTo>
                    <a:pt x="50" y="934"/>
                  </a:lnTo>
                  <a:lnTo>
                    <a:pt x="78" y="834"/>
                  </a:lnTo>
                  <a:lnTo>
                    <a:pt x="110" y="737"/>
                  </a:lnTo>
                  <a:lnTo>
                    <a:pt x="149" y="642"/>
                  </a:lnTo>
                  <a:lnTo>
                    <a:pt x="193" y="550"/>
                  </a:lnTo>
                  <a:lnTo>
                    <a:pt x="241" y="461"/>
                  </a:lnTo>
                  <a:lnTo>
                    <a:pt x="295" y="375"/>
                  </a:lnTo>
                  <a:lnTo>
                    <a:pt x="354" y="293"/>
                  </a:lnTo>
                  <a:lnTo>
                    <a:pt x="416" y="213"/>
                  </a:lnTo>
                  <a:lnTo>
                    <a:pt x="483" y="138"/>
                  </a:lnTo>
                  <a:lnTo>
                    <a:pt x="554" y="67"/>
                  </a:lnTo>
                  <a:lnTo>
                    <a:pt x="6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8">
              <a:extLst>
                <a:ext uri="{FF2B5EF4-FFF2-40B4-BE49-F238E27FC236}">
                  <a16:creationId xmlns:a16="http://schemas.microsoft.com/office/drawing/2014/main" id="{3A4F773B-A6D5-49FA-AEAA-E5F74CD3C216}"/>
                </a:ext>
              </a:extLst>
            </p:cNvPr>
            <p:cNvSpPr>
              <a:spLocks/>
            </p:cNvSpPr>
            <p:nvPr/>
          </p:nvSpPr>
          <p:spPr bwMode="auto">
            <a:xfrm>
              <a:off x="6411" y="1467"/>
              <a:ext cx="211" cy="127"/>
            </a:xfrm>
            <a:custGeom>
              <a:avLst/>
              <a:gdLst>
                <a:gd name="T0" fmla="*/ 2494 w 2745"/>
                <a:gd name="T1" fmla="*/ 3 h 1650"/>
                <a:gd name="T2" fmla="*/ 2575 w 2745"/>
                <a:gd name="T3" fmla="*/ 28 h 1650"/>
                <a:gd name="T4" fmla="*/ 2643 w 2745"/>
                <a:gd name="T5" fmla="*/ 72 h 1650"/>
                <a:gd name="T6" fmla="*/ 2698 w 2745"/>
                <a:gd name="T7" fmla="*/ 134 h 1650"/>
                <a:gd name="T8" fmla="*/ 2732 w 2745"/>
                <a:gd name="T9" fmla="*/ 211 h 1650"/>
                <a:gd name="T10" fmla="*/ 2745 w 2745"/>
                <a:gd name="T11" fmla="*/ 296 h 1650"/>
                <a:gd name="T12" fmla="*/ 2732 w 2745"/>
                <a:gd name="T13" fmla="*/ 510 h 1650"/>
                <a:gd name="T14" fmla="*/ 2695 w 2745"/>
                <a:gd name="T15" fmla="*/ 716 h 1650"/>
                <a:gd name="T16" fmla="*/ 2635 w 2745"/>
                <a:gd name="T17" fmla="*/ 913 h 1650"/>
                <a:gd name="T18" fmla="*/ 2552 w 2745"/>
                <a:gd name="T19" fmla="*/ 1100 h 1650"/>
                <a:gd name="T20" fmla="*/ 2450 w 2745"/>
                <a:gd name="T21" fmla="*/ 1274 h 1650"/>
                <a:gd name="T22" fmla="*/ 2329 w 2745"/>
                <a:gd name="T23" fmla="*/ 1437 h 1650"/>
                <a:gd name="T24" fmla="*/ 2191 w 2745"/>
                <a:gd name="T25" fmla="*/ 1583 h 1650"/>
                <a:gd name="T26" fmla="*/ 2036 w 2745"/>
                <a:gd name="T27" fmla="*/ 1595 h 1650"/>
                <a:gd name="T28" fmla="*/ 1866 w 2745"/>
                <a:gd name="T29" fmla="*/ 1498 h 1650"/>
                <a:gd name="T30" fmla="*/ 1687 w 2745"/>
                <a:gd name="T31" fmla="*/ 1417 h 1650"/>
                <a:gd name="T32" fmla="*/ 1500 w 2745"/>
                <a:gd name="T33" fmla="*/ 1354 h 1650"/>
                <a:gd name="T34" fmla="*/ 1633 w 2745"/>
                <a:gd name="T35" fmla="*/ 1277 h 1650"/>
                <a:gd name="T36" fmla="*/ 1755 w 2745"/>
                <a:gd name="T37" fmla="*/ 1181 h 1650"/>
                <a:gd name="T38" fmla="*/ 1863 w 2745"/>
                <a:gd name="T39" fmla="*/ 1072 h 1650"/>
                <a:gd name="T40" fmla="*/ 326 w 2745"/>
                <a:gd name="T41" fmla="*/ 1028 h 1650"/>
                <a:gd name="T42" fmla="*/ 229 w 2745"/>
                <a:gd name="T43" fmla="*/ 929 h 1650"/>
                <a:gd name="T44" fmla="*/ 2001 w 2745"/>
                <a:gd name="T45" fmla="*/ 874 h 1650"/>
                <a:gd name="T46" fmla="*/ 2064 w 2745"/>
                <a:gd name="T47" fmla="*/ 745 h 1650"/>
                <a:gd name="T48" fmla="*/ 2111 w 2745"/>
                <a:gd name="T49" fmla="*/ 609 h 1650"/>
                <a:gd name="T50" fmla="*/ 28 w 2745"/>
                <a:gd name="T51" fmla="*/ 538 h 1650"/>
                <a:gd name="T52" fmla="*/ 5 w 2745"/>
                <a:gd name="T53" fmla="*/ 408 h 1650"/>
                <a:gd name="T54" fmla="*/ 2152 w 2745"/>
                <a:gd name="T55" fmla="*/ 341 h 1650"/>
                <a:gd name="T56" fmla="*/ 2156 w 2745"/>
                <a:gd name="T57" fmla="*/ 296 h 1650"/>
                <a:gd name="T58" fmla="*/ 2169 w 2745"/>
                <a:gd name="T59" fmla="*/ 211 h 1650"/>
                <a:gd name="T60" fmla="*/ 2203 w 2745"/>
                <a:gd name="T61" fmla="*/ 134 h 1650"/>
                <a:gd name="T62" fmla="*/ 2256 w 2745"/>
                <a:gd name="T63" fmla="*/ 72 h 1650"/>
                <a:gd name="T64" fmla="*/ 2326 w 2745"/>
                <a:gd name="T65" fmla="*/ 28 h 1650"/>
                <a:gd name="T66" fmla="*/ 2406 w 2745"/>
                <a:gd name="T67" fmla="*/ 3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5" h="1650">
                  <a:moveTo>
                    <a:pt x="2450" y="0"/>
                  </a:moveTo>
                  <a:lnTo>
                    <a:pt x="2494" y="3"/>
                  </a:lnTo>
                  <a:lnTo>
                    <a:pt x="2535" y="13"/>
                  </a:lnTo>
                  <a:lnTo>
                    <a:pt x="2575" y="28"/>
                  </a:lnTo>
                  <a:lnTo>
                    <a:pt x="2611" y="47"/>
                  </a:lnTo>
                  <a:lnTo>
                    <a:pt x="2643" y="72"/>
                  </a:lnTo>
                  <a:lnTo>
                    <a:pt x="2673" y="102"/>
                  </a:lnTo>
                  <a:lnTo>
                    <a:pt x="2698" y="134"/>
                  </a:lnTo>
                  <a:lnTo>
                    <a:pt x="2717" y="171"/>
                  </a:lnTo>
                  <a:lnTo>
                    <a:pt x="2732" y="211"/>
                  </a:lnTo>
                  <a:lnTo>
                    <a:pt x="2742" y="252"/>
                  </a:lnTo>
                  <a:lnTo>
                    <a:pt x="2745" y="296"/>
                  </a:lnTo>
                  <a:lnTo>
                    <a:pt x="2742" y="403"/>
                  </a:lnTo>
                  <a:lnTo>
                    <a:pt x="2732" y="510"/>
                  </a:lnTo>
                  <a:lnTo>
                    <a:pt x="2716" y="614"/>
                  </a:lnTo>
                  <a:lnTo>
                    <a:pt x="2695" y="716"/>
                  </a:lnTo>
                  <a:lnTo>
                    <a:pt x="2667" y="816"/>
                  </a:lnTo>
                  <a:lnTo>
                    <a:pt x="2635" y="913"/>
                  </a:lnTo>
                  <a:lnTo>
                    <a:pt x="2596" y="1008"/>
                  </a:lnTo>
                  <a:lnTo>
                    <a:pt x="2552" y="1100"/>
                  </a:lnTo>
                  <a:lnTo>
                    <a:pt x="2504" y="1189"/>
                  </a:lnTo>
                  <a:lnTo>
                    <a:pt x="2450" y="1274"/>
                  </a:lnTo>
                  <a:lnTo>
                    <a:pt x="2391" y="1357"/>
                  </a:lnTo>
                  <a:lnTo>
                    <a:pt x="2329" y="1437"/>
                  </a:lnTo>
                  <a:lnTo>
                    <a:pt x="2262" y="1511"/>
                  </a:lnTo>
                  <a:lnTo>
                    <a:pt x="2191" y="1583"/>
                  </a:lnTo>
                  <a:lnTo>
                    <a:pt x="2116" y="1650"/>
                  </a:lnTo>
                  <a:lnTo>
                    <a:pt x="2036" y="1595"/>
                  </a:lnTo>
                  <a:lnTo>
                    <a:pt x="1952" y="1544"/>
                  </a:lnTo>
                  <a:lnTo>
                    <a:pt x="1866" y="1498"/>
                  </a:lnTo>
                  <a:lnTo>
                    <a:pt x="1778" y="1455"/>
                  </a:lnTo>
                  <a:lnTo>
                    <a:pt x="1687" y="1417"/>
                  </a:lnTo>
                  <a:lnTo>
                    <a:pt x="1594" y="1383"/>
                  </a:lnTo>
                  <a:lnTo>
                    <a:pt x="1500" y="1354"/>
                  </a:lnTo>
                  <a:lnTo>
                    <a:pt x="1567" y="1317"/>
                  </a:lnTo>
                  <a:lnTo>
                    <a:pt x="1633" y="1277"/>
                  </a:lnTo>
                  <a:lnTo>
                    <a:pt x="1695" y="1230"/>
                  </a:lnTo>
                  <a:lnTo>
                    <a:pt x="1755" y="1181"/>
                  </a:lnTo>
                  <a:lnTo>
                    <a:pt x="1811" y="1128"/>
                  </a:lnTo>
                  <a:lnTo>
                    <a:pt x="1863" y="1072"/>
                  </a:lnTo>
                  <a:lnTo>
                    <a:pt x="378" y="1072"/>
                  </a:lnTo>
                  <a:lnTo>
                    <a:pt x="326" y="1028"/>
                  </a:lnTo>
                  <a:lnTo>
                    <a:pt x="275" y="980"/>
                  </a:lnTo>
                  <a:lnTo>
                    <a:pt x="229" y="929"/>
                  </a:lnTo>
                  <a:lnTo>
                    <a:pt x="186" y="874"/>
                  </a:lnTo>
                  <a:lnTo>
                    <a:pt x="2001" y="874"/>
                  </a:lnTo>
                  <a:lnTo>
                    <a:pt x="2035" y="811"/>
                  </a:lnTo>
                  <a:lnTo>
                    <a:pt x="2064" y="745"/>
                  </a:lnTo>
                  <a:lnTo>
                    <a:pt x="2089" y="679"/>
                  </a:lnTo>
                  <a:lnTo>
                    <a:pt x="2111" y="609"/>
                  </a:lnTo>
                  <a:lnTo>
                    <a:pt x="2128" y="538"/>
                  </a:lnTo>
                  <a:lnTo>
                    <a:pt x="28" y="538"/>
                  </a:lnTo>
                  <a:lnTo>
                    <a:pt x="15" y="473"/>
                  </a:lnTo>
                  <a:lnTo>
                    <a:pt x="5" y="408"/>
                  </a:lnTo>
                  <a:lnTo>
                    <a:pt x="0" y="341"/>
                  </a:lnTo>
                  <a:lnTo>
                    <a:pt x="2152" y="341"/>
                  </a:lnTo>
                  <a:lnTo>
                    <a:pt x="2155" y="318"/>
                  </a:lnTo>
                  <a:lnTo>
                    <a:pt x="2156" y="296"/>
                  </a:lnTo>
                  <a:lnTo>
                    <a:pt x="2159" y="252"/>
                  </a:lnTo>
                  <a:lnTo>
                    <a:pt x="2169" y="211"/>
                  </a:lnTo>
                  <a:lnTo>
                    <a:pt x="2182" y="171"/>
                  </a:lnTo>
                  <a:lnTo>
                    <a:pt x="2203" y="134"/>
                  </a:lnTo>
                  <a:lnTo>
                    <a:pt x="2227" y="102"/>
                  </a:lnTo>
                  <a:lnTo>
                    <a:pt x="2256" y="72"/>
                  </a:lnTo>
                  <a:lnTo>
                    <a:pt x="2290" y="47"/>
                  </a:lnTo>
                  <a:lnTo>
                    <a:pt x="2326" y="28"/>
                  </a:lnTo>
                  <a:lnTo>
                    <a:pt x="2366" y="13"/>
                  </a:lnTo>
                  <a:lnTo>
                    <a:pt x="2406" y="3"/>
                  </a:lnTo>
                  <a:lnTo>
                    <a:pt x="2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31" name="任意多边形 9">
            <a:extLst>
              <a:ext uri="{FF2B5EF4-FFF2-40B4-BE49-F238E27FC236}">
                <a16:creationId xmlns:a16="http://schemas.microsoft.com/office/drawing/2014/main" id="{908BECDB-22EA-4814-A6B7-86F100142142}"/>
              </a:ext>
            </a:extLst>
          </p:cNvPr>
          <p:cNvSpPr>
            <a:spLocks noChangeAspect="1"/>
          </p:cNvSpPr>
          <p:nvPr/>
        </p:nvSpPr>
        <p:spPr>
          <a:xfrm>
            <a:off x="1976502" y="3651599"/>
            <a:ext cx="1904325" cy="972000"/>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任意多边形 11">
            <a:extLst>
              <a:ext uri="{FF2B5EF4-FFF2-40B4-BE49-F238E27FC236}">
                <a16:creationId xmlns:a16="http://schemas.microsoft.com/office/drawing/2014/main" id="{5BEBF19C-F9EC-46B1-A9AB-9BC9A20FFE67}"/>
              </a:ext>
            </a:extLst>
          </p:cNvPr>
          <p:cNvSpPr>
            <a:spLocks noChangeAspect="1"/>
          </p:cNvSpPr>
          <p:nvPr/>
        </p:nvSpPr>
        <p:spPr>
          <a:xfrm>
            <a:off x="4161348" y="3612973"/>
            <a:ext cx="1980000" cy="1010626"/>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13">
            <a:extLst>
              <a:ext uri="{FF2B5EF4-FFF2-40B4-BE49-F238E27FC236}">
                <a16:creationId xmlns:a16="http://schemas.microsoft.com/office/drawing/2014/main" id="{5D05E3F6-428C-4752-9550-A5DB78CD4130}"/>
              </a:ext>
            </a:extLst>
          </p:cNvPr>
          <p:cNvSpPr>
            <a:spLocks noChangeAspect="1"/>
          </p:cNvSpPr>
          <p:nvPr/>
        </p:nvSpPr>
        <p:spPr>
          <a:xfrm>
            <a:off x="6421868" y="3629346"/>
            <a:ext cx="1692000" cy="863626"/>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15">
            <a:extLst>
              <a:ext uri="{FF2B5EF4-FFF2-40B4-BE49-F238E27FC236}">
                <a16:creationId xmlns:a16="http://schemas.microsoft.com/office/drawing/2014/main" id="{AB4E7188-0B25-4CB6-8B34-BD2596B61469}"/>
              </a:ext>
            </a:extLst>
          </p:cNvPr>
          <p:cNvSpPr>
            <a:spLocks noChangeAspect="1"/>
          </p:cNvSpPr>
          <p:nvPr/>
        </p:nvSpPr>
        <p:spPr>
          <a:xfrm>
            <a:off x="8394390" y="3615599"/>
            <a:ext cx="1974857" cy="1008000"/>
          </a:xfrm>
          <a:custGeom>
            <a:avLst/>
            <a:gdLst>
              <a:gd name="connsiteX0" fmla="*/ 914400 w 1828800"/>
              <a:gd name="connsiteY0" fmla="*/ 0 h 933451"/>
              <a:gd name="connsiteX1" fmla="*/ 1828800 w 1828800"/>
              <a:gd name="connsiteY1" fmla="*/ 914400 h 933451"/>
              <a:gd name="connsiteX2" fmla="*/ 1827838 w 1828800"/>
              <a:gd name="connsiteY2" fmla="*/ 933451 h 933451"/>
              <a:gd name="connsiteX3" fmla="*/ 962 w 1828800"/>
              <a:gd name="connsiteY3" fmla="*/ 933451 h 933451"/>
              <a:gd name="connsiteX4" fmla="*/ 0 w 1828800"/>
              <a:gd name="connsiteY4" fmla="*/ 914400 h 933451"/>
              <a:gd name="connsiteX5" fmla="*/ 914400 w 1828800"/>
              <a:gd name="connsiteY5" fmla="*/ 0 h 933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33451">
                <a:moveTo>
                  <a:pt x="914400" y="0"/>
                </a:moveTo>
                <a:cubicBezTo>
                  <a:pt x="1419409" y="0"/>
                  <a:pt x="1828800" y="409391"/>
                  <a:pt x="1828800" y="914400"/>
                </a:cubicBezTo>
                <a:lnTo>
                  <a:pt x="1827838" y="933451"/>
                </a:lnTo>
                <a:lnTo>
                  <a:pt x="962" y="933451"/>
                </a:lnTo>
                <a:lnTo>
                  <a:pt x="0" y="914400"/>
                </a:lnTo>
                <a:cubicBezTo>
                  <a:pt x="0" y="409391"/>
                  <a:pt x="409391" y="0"/>
                  <a:pt x="914400" y="0"/>
                </a:cubicBezTo>
                <a:close/>
              </a:path>
            </a:pathLst>
          </a:cu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13">
            <a:extLst>
              <a:ext uri="{FF2B5EF4-FFF2-40B4-BE49-F238E27FC236}">
                <a16:creationId xmlns:a16="http://schemas.microsoft.com/office/drawing/2014/main" id="{39D65DC7-1D74-44EB-A1A1-41A89E5EB50C}"/>
              </a:ext>
            </a:extLst>
          </p:cNvPr>
          <p:cNvSpPr txBox="1"/>
          <p:nvPr/>
        </p:nvSpPr>
        <p:spPr>
          <a:xfrm>
            <a:off x="1759417" y="3875084"/>
            <a:ext cx="2338080" cy="369332"/>
          </a:xfrm>
          <a:prstGeom prst="rect">
            <a:avLst/>
          </a:prstGeom>
          <a:noFill/>
          <a:ln>
            <a:noFill/>
          </a:ln>
        </p:spPr>
        <p:txBody>
          <a:bodyPr wrap="square" lIns="0" tIns="0" rIns="0" bIns="0" rtlCol="0" anchor="t" anchorCtr="0">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NO.1</a:t>
            </a:r>
          </a:p>
        </p:txBody>
      </p:sp>
      <p:sp>
        <p:nvSpPr>
          <p:cNvPr id="36" name="TextBox 13">
            <a:extLst>
              <a:ext uri="{FF2B5EF4-FFF2-40B4-BE49-F238E27FC236}">
                <a16:creationId xmlns:a16="http://schemas.microsoft.com/office/drawing/2014/main" id="{BA3F1303-8869-4F52-9C2C-44FABCDB7DBE}"/>
              </a:ext>
            </a:extLst>
          </p:cNvPr>
          <p:cNvSpPr txBox="1"/>
          <p:nvPr/>
        </p:nvSpPr>
        <p:spPr>
          <a:xfrm>
            <a:off x="3936590" y="3875084"/>
            <a:ext cx="2338080" cy="369332"/>
          </a:xfrm>
          <a:prstGeom prst="rect">
            <a:avLst/>
          </a:prstGeom>
          <a:noFill/>
          <a:ln>
            <a:noFill/>
          </a:ln>
        </p:spPr>
        <p:txBody>
          <a:bodyPr wrap="square" lIns="0" tIns="0" rIns="0" bIns="0" rtlCol="0" anchor="t" anchorCtr="0">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NO.2</a:t>
            </a:r>
          </a:p>
        </p:txBody>
      </p:sp>
      <p:sp>
        <p:nvSpPr>
          <p:cNvPr id="37" name="TextBox 13">
            <a:extLst>
              <a:ext uri="{FF2B5EF4-FFF2-40B4-BE49-F238E27FC236}">
                <a16:creationId xmlns:a16="http://schemas.microsoft.com/office/drawing/2014/main" id="{80CFCBB4-C636-47FE-A18D-E5DF0B095D04}"/>
              </a:ext>
            </a:extLst>
          </p:cNvPr>
          <p:cNvSpPr txBox="1"/>
          <p:nvPr/>
        </p:nvSpPr>
        <p:spPr>
          <a:xfrm>
            <a:off x="6098829" y="3875084"/>
            <a:ext cx="2338080" cy="369332"/>
          </a:xfrm>
          <a:prstGeom prst="rect">
            <a:avLst/>
          </a:prstGeom>
          <a:noFill/>
          <a:ln>
            <a:noFill/>
          </a:ln>
        </p:spPr>
        <p:txBody>
          <a:bodyPr wrap="square" lIns="0" tIns="0" rIns="0" bIns="0" rtlCol="0" anchor="t" anchorCtr="0">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NO.3</a:t>
            </a:r>
          </a:p>
        </p:txBody>
      </p:sp>
      <p:sp>
        <p:nvSpPr>
          <p:cNvPr id="38" name="TextBox 13">
            <a:extLst>
              <a:ext uri="{FF2B5EF4-FFF2-40B4-BE49-F238E27FC236}">
                <a16:creationId xmlns:a16="http://schemas.microsoft.com/office/drawing/2014/main" id="{FAE8DF33-AB69-4C78-88AF-822E2E658B9F}"/>
              </a:ext>
            </a:extLst>
          </p:cNvPr>
          <p:cNvSpPr txBox="1"/>
          <p:nvPr/>
        </p:nvSpPr>
        <p:spPr>
          <a:xfrm>
            <a:off x="8278850" y="3875084"/>
            <a:ext cx="2338080" cy="369332"/>
          </a:xfrm>
          <a:prstGeom prst="rect">
            <a:avLst/>
          </a:prstGeom>
          <a:noFill/>
          <a:ln>
            <a:noFill/>
          </a:ln>
        </p:spPr>
        <p:txBody>
          <a:bodyPr wrap="square" lIns="0" tIns="0" rIns="0" bIns="0" rtlCol="0" anchor="t" anchorCtr="0">
            <a:spAutoFit/>
          </a:bodyPr>
          <a:lstStyle/>
          <a:p>
            <a:pPr algn="ctr"/>
            <a:r>
              <a:rPr lang="en-US" altLang="zh-CN" sz="2400" dirty="0">
                <a:solidFill>
                  <a:srgbClr val="F8F8F8"/>
                </a:solidFill>
                <a:latin typeface="微软雅黑" panose="020B0503020204020204" pitchFamily="34" charset="-122"/>
                <a:ea typeface="微软雅黑" panose="020B0503020204020204" pitchFamily="34" charset="-122"/>
              </a:rPr>
              <a:t>NO.4</a:t>
            </a:r>
          </a:p>
        </p:txBody>
      </p:sp>
    </p:spTree>
    <p:extLst>
      <p:ext uri="{BB962C8B-B14F-4D97-AF65-F5344CB8AC3E}">
        <p14:creationId xmlns:p14="http://schemas.microsoft.com/office/powerpoint/2010/main" val="2303496964"/>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50" fill="hold"/>
                                        <p:tgtEl>
                                          <p:spTgt spid="8"/>
                                        </p:tgtEl>
                                        <p:attrNameLst>
                                          <p:attrName>ppt_x</p:attrName>
                                        </p:attrNameLst>
                                      </p:cBhvr>
                                      <p:tavLst>
                                        <p:tav tm="0">
                                          <p:val>
                                            <p:strVal val="#ppt_x"/>
                                          </p:val>
                                        </p:tav>
                                        <p:tav tm="100000">
                                          <p:val>
                                            <p:strVal val="#ppt_x"/>
                                          </p:val>
                                        </p:tav>
                                      </p:tavLst>
                                    </p:anim>
                                    <p:anim calcmode="lin" valueType="num">
                                      <p:cBhvr additive="base">
                                        <p:cTn id="12" dur="25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50" fill="hold"/>
                                        <p:tgtEl>
                                          <p:spTgt spid="9"/>
                                        </p:tgtEl>
                                        <p:attrNameLst>
                                          <p:attrName>ppt_x</p:attrName>
                                        </p:attrNameLst>
                                      </p:cBhvr>
                                      <p:tavLst>
                                        <p:tav tm="0">
                                          <p:val>
                                            <p:strVal val="#ppt_x"/>
                                          </p:val>
                                        </p:tav>
                                        <p:tav tm="100000">
                                          <p:val>
                                            <p:strVal val="#ppt_x"/>
                                          </p:val>
                                        </p:tav>
                                      </p:tavLst>
                                    </p:anim>
                                    <p:anim calcmode="lin" valueType="num">
                                      <p:cBhvr additive="base">
                                        <p:cTn id="17" dur="25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50" fill="hold"/>
                                        <p:tgtEl>
                                          <p:spTgt spid="10"/>
                                        </p:tgtEl>
                                        <p:attrNameLst>
                                          <p:attrName>ppt_x</p:attrName>
                                        </p:attrNameLst>
                                      </p:cBhvr>
                                      <p:tavLst>
                                        <p:tav tm="0">
                                          <p:val>
                                            <p:strVal val="#ppt_x"/>
                                          </p:val>
                                        </p:tav>
                                        <p:tav tm="100000">
                                          <p:val>
                                            <p:strVal val="#ppt_x"/>
                                          </p:val>
                                        </p:tav>
                                      </p:tavLst>
                                    </p:anim>
                                    <p:anim calcmode="lin" valueType="num">
                                      <p:cBhvr additive="base">
                                        <p:cTn id="22" dur="250" fill="hold"/>
                                        <p:tgtEl>
                                          <p:spTgt spid="10"/>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250" fill="hold"/>
                                        <p:tgtEl>
                                          <p:spTgt spid="11"/>
                                        </p:tgtEl>
                                        <p:attrNameLst>
                                          <p:attrName>ppt_x</p:attrName>
                                        </p:attrNameLst>
                                      </p:cBhvr>
                                      <p:tavLst>
                                        <p:tav tm="0">
                                          <p:val>
                                            <p:strVal val="#ppt_x"/>
                                          </p:val>
                                        </p:tav>
                                        <p:tav tm="100000">
                                          <p:val>
                                            <p:strVal val="#ppt_x"/>
                                          </p:val>
                                        </p:tav>
                                      </p:tavLst>
                                    </p:anim>
                                    <p:anim calcmode="lin" valueType="num">
                                      <p:cBhvr additive="base">
                                        <p:cTn id="27" dur="250" fill="hold"/>
                                        <p:tgtEl>
                                          <p:spTgt spid="11"/>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250" fill="hold"/>
                                        <p:tgtEl>
                                          <p:spTgt spid="12"/>
                                        </p:tgtEl>
                                        <p:attrNameLst>
                                          <p:attrName>ppt_x</p:attrName>
                                        </p:attrNameLst>
                                      </p:cBhvr>
                                      <p:tavLst>
                                        <p:tav tm="0">
                                          <p:val>
                                            <p:strVal val="#ppt_x"/>
                                          </p:val>
                                        </p:tav>
                                        <p:tav tm="100000">
                                          <p:val>
                                            <p:strVal val="#ppt_x"/>
                                          </p:val>
                                        </p:tav>
                                      </p:tavLst>
                                    </p:anim>
                                    <p:anim calcmode="lin" valueType="num">
                                      <p:cBhvr additive="base">
                                        <p:cTn id="32" dur="250" fill="hold"/>
                                        <p:tgtEl>
                                          <p:spTgt spid="12"/>
                                        </p:tgtEl>
                                        <p:attrNameLst>
                                          <p:attrName>ppt_y</p:attrName>
                                        </p:attrNameLst>
                                      </p:cBhvr>
                                      <p:tavLst>
                                        <p:tav tm="0">
                                          <p:val>
                                            <p:strVal val="1+#ppt_h/2"/>
                                          </p:val>
                                        </p:tav>
                                        <p:tav tm="100000">
                                          <p:val>
                                            <p:strVal val="#ppt_y"/>
                                          </p:val>
                                        </p:tav>
                                      </p:tavLst>
                                    </p:anim>
                                  </p:childTnLst>
                                </p:cTn>
                              </p:par>
                            </p:childTnLst>
                          </p:cTn>
                        </p:par>
                        <p:par>
                          <p:cTn id="33" fill="hold">
                            <p:stCondLst>
                              <p:cond delay="175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250" fill="hold"/>
                                        <p:tgtEl>
                                          <p:spTgt spid="13"/>
                                        </p:tgtEl>
                                        <p:attrNameLst>
                                          <p:attrName>ppt_x</p:attrName>
                                        </p:attrNameLst>
                                      </p:cBhvr>
                                      <p:tavLst>
                                        <p:tav tm="0">
                                          <p:val>
                                            <p:strVal val="#ppt_x"/>
                                          </p:val>
                                        </p:tav>
                                        <p:tav tm="100000">
                                          <p:val>
                                            <p:strVal val="#ppt_x"/>
                                          </p:val>
                                        </p:tav>
                                      </p:tavLst>
                                    </p:anim>
                                    <p:anim calcmode="lin" valueType="num">
                                      <p:cBhvr additive="base">
                                        <p:cTn id="37" dur="25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250" fill="hold"/>
                                        <p:tgtEl>
                                          <p:spTgt spid="15"/>
                                        </p:tgtEl>
                                        <p:attrNameLst>
                                          <p:attrName>ppt_x</p:attrName>
                                        </p:attrNameLst>
                                      </p:cBhvr>
                                      <p:tavLst>
                                        <p:tav tm="0">
                                          <p:val>
                                            <p:strVal val="#ppt_x"/>
                                          </p:val>
                                        </p:tav>
                                        <p:tav tm="100000">
                                          <p:val>
                                            <p:strVal val="#ppt_x"/>
                                          </p:val>
                                        </p:tav>
                                      </p:tavLst>
                                    </p:anim>
                                    <p:anim calcmode="lin" valueType="num">
                                      <p:cBhvr additive="base">
                                        <p:cTn id="47" dur="250" fill="hold"/>
                                        <p:tgtEl>
                                          <p:spTgt spid="15"/>
                                        </p:tgtEl>
                                        <p:attrNameLst>
                                          <p:attrName>ppt_y</p:attrName>
                                        </p:attrNameLst>
                                      </p:cBhvr>
                                      <p:tavLst>
                                        <p:tav tm="0">
                                          <p:val>
                                            <p:strVal val="1+#ppt_h/2"/>
                                          </p:val>
                                        </p:tav>
                                        <p:tav tm="100000">
                                          <p:val>
                                            <p:strVal val="#ppt_y"/>
                                          </p:val>
                                        </p:tav>
                                      </p:tavLst>
                                    </p:anim>
                                  </p:childTnLst>
                                </p:cTn>
                              </p:par>
                            </p:childTnLst>
                          </p:cTn>
                        </p:par>
                        <p:par>
                          <p:cTn id="48" fill="hold">
                            <p:stCondLst>
                              <p:cond delay="2500"/>
                            </p:stCondLst>
                            <p:childTnLst>
                              <p:par>
                                <p:cTn id="49" presetID="2" presetClass="entr" presetSubtype="4"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250" fill="hold"/>
                                        <p:tgtEl>
                                          <p:spTgt spid="16"/>
                                        </p:tgtEl>
                                        <p:attrNameLst>
                                          <p:attrName>ppt_x</p:attrName>
                                        </p:attrNameLst>
                                      </p:cBhvr>
                                      <p:tavLst>
                                        <p:tav tm="0">
                                          <p:val>
                                            <p:strVal val="#ppt_x"/>
                                          </p:val>
                                        </p:tav>
                                        <p:tav tm="100000">
                                          <p:val>
                                            <p:strVal val="#ppt_x"/>
                                          </p:val>
                                        </p:tav>
                                      </p:tavLst>
                                    </p:anim>
                                    <p:anim calcmode="lin" valueType="num">
                                      <p:cBhvr additive="base">
                                        <p:cTn id="52" dur="25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2750"/>
                            </p:stCondLst>
                            <p:childTnLst>
                              <p:par>
                                <p:cTn id="54" presetID="2" presetClass="entr" presetSubtype="4"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250" fill="hold"/>
                                        <p:tgtEl>
                                          <p:spTgt spid="19"/>
                                        </p:tgtEl>
                                        <p:attrNameLst>
                                          <p:attrName>ppt_x</p:attrName>
                                        </p:attrNameLst>
                                      </p:cBhvr>
                                      <p:tavLst>
                                        <p:tav tm="0">
                                          <p:val>
                                            <p:strVal val="#ppt_x"/>
                                          </p:val>
                                        </p:tav>
                                        <p:tav tm="100000">
                                          <p:val>
                                            <p:strVal val="#ppt_x"/>
                                          </p:val>
                                        </p:tav>
                                      </p:tavLst>
                                    </p:anim>
                                    <p:anim calcmode="lin" valueType="num">
                                      <p:cBhvr additive="base">
                                        <p:cTn id="57" dur="250" fill="hold"/>
                                        <p:tgtEl>
                                          <p:spTgt spid="19"/>
                                        </p:tgtEl>
                                        <p:attrNameLst>
                                          <p:attrName>ppt_y</p:attrName>
                                        </p:attrNameLst>
                                      </p:cBhvr>
                                      <p:tavLst>
                                        <p:tav tm="0">
                                          <p:val>
                                            <p:strVal val="1+#ppt_h/2"/>
                                          </p:val>
                                        </p:tav>
                                        <p:tav tm="100000">
                                          <p:val>
                                            <p:strVal val="#ppt_y"/>
                                          </p:val>
                                        </p:tav>
                                      </p:tavLst>
                                    </p:anim>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250" fill="hold"/>
                                        <p:tgtEl>
                                          <p:spTgt spid="23"/>
                                        </p:tgtEl>
                                        <p:attrNameLst>
                                          <p:attrName>ppt_x</p:attrName>
                                        </p:attrNameLst>
                                      </p:cBhvr>
                                      <p:tavLst>
                                        <p:tav tm="0">
                                          <p:val>
                                            <p:strVal val="#ppt_x"/>
                                          </p:val>
                                        </p:tav>
                                        <p:tav tm="100000">
                                          <p:val>
                                            <p:strVal val="#ppt_x"/>
                                          </p:val>
                                        </p:tav>
                                      </p:tavLst>
                                    </p:anim>
                                    <p:anim calcmode="lin" valueType="num">
                                      <p:cBhvr additive="base">
                                        <p:cTn id="62" dur="250" fill="hold"/>
                                        <p:tgtEl>
                                          <p:spTgt spid="23"/>
                                        </p:tgtEl>
                                        <p:attrNameLst>
                                          <p:attrName>ppt_y</p:attrName>
                                        </p:attrNameLst>
                                      </p:cBhvr>
                                      <p:tavLst>
                                        <p:tav tm="0">
                                          <p:val>
                                            <p:strVal val="1+#ppt_h/2"/>
                                          </p:val>
                                        </p:tav>
                                        <p:tav tm="100000">
                                          <p:val>
                                            <p:strVal val="#ppt_y"/>
                                          </p:val>
                                        </p:tav>
                                      </p:tavLst>
                                    </p:anim>
                                  </p:childTnLst>
                                </p:cTn>
                              </p:par>
                            </p:childTnLst>
                          </p:cTn>
                        </p:par>
                        <p:par>
                          <p:cTn id="63" fill="hold">
                            <p:stCondLst>
                              <p:cond delay="3250"/>
                            </p:stCondLst>
                            <p:childTnLst>
                              <p:par>
                                <p:cTn id="64" presetID="2" presetClass="entr" presetSubtype="4"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250" fill="hold"/>
                                        <p:tgtEl>
                                          <p:spTgt spid="27"/>
                                        </p:tgtEl>
                                        <p:attrNameLst>
                                          <p:attrName>ppt_x</p:attrName>
                                        </p:attrNameLst>
                                      </p:cBhvr>
                                      <p:tavLst>
                                        <p:tav tm="0">
                                          <p:val>
                                            <p:strVal val="#ppt_x"/>
                                          </p:val>
                                        </p:tav>
                                        <p:tav tm="100000">
                                          <p:val>
                                            <p:strVal val="#ppt_x"/>
                                          </p:val>
                                        </p:tav>
                                      </p:tavLst>
                                    </p:anim>
                                    <p:anim calcmode="lin" valueType="num">
                                      <p:cBhvr additive="base">
                                        <p:cTn id="67" dur="250" fill="hold"/>
                                        <p:tgtEl>
                                          <p:spTgt spid="27"/>
                                        </p:tgtEl>
                                        <p:attrNameLst>
                                          <p:attrName>ppt_y</p:attrName>
                                        </p:attrNameLst>
                                      </p:cBhvr>
                                      <p:tavLst>
                                        <p:tav tm="0">
                                          <p:val>
                                            <p:strVal val="1+#ppt_h/2"/>
                                          </p:val>
                                        </p:tav>
                                        <p:tav tm="100000">
                                          <p:val>
                                            <p:strVal val="#ppt_y"/>
                                          </p:val>
                                        </p:tav>
                                      </p:tavLst>
                                    </p:anim>
                                  </p:childTnLst>
                                </p:cTn>
                              </p:par>
                            </p:childTnLst>
                          </p:cTn>
                        </p:par>
                        <p:par>
                          <p:cTn id="68" fill="hold">
                            <p:stCondLst>
                              <p:cond delay="3500"/>
                            </p:stCondLst>
                            <p:childTnLst>
                              <p:par>
                                <p:cTn id="69" presetID="2" presetClass="entr" presetSubtype="4"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250" fill="hold"/>
                                        <p:tgtEl>
                                          <p:spTgt spid="31"/>
                                        </p:tgtEl>
                                        <p:attrNameLst>
                                          <p:attrName>ppt_x</p:attrName>
                                        </p:attrNameLst>
                                      </p:cBhvr>
                                      <p:tavLst>
                                        <p:tav tm="0">
                                          <p:val>
                                            <p:strVal val="#ppt_x"/>
                                          </p:val>
                                        </p:tav>
                                        <p:tav tm="100000">
                                          <p:val>
                                            <p:strVal val="#ppt_x"/>
                                          </p:val>
                                        </p:tav>
                                      </p:tavLst>
                                    </p:anim>
                                    <p:anim calcmode="lin" valueType="num">
                                      <p:cBhvr additive="base">
                                        <p:cTn id="72" dur="250" fill="hold"/>
                                        <p:tgtEl>
                                          <p:spTgt spid="31"/>
                                        </p:tgtEl>
                                        <p:attrNameLst>
                                          <p:attrName>ppt_y</p:attrName>
                                        </p:attrNameLst>
                                      </p:cBhvr>
                                      <p:tavLst>
                                        <p:tav tm="0">
                                          <p:val>
                                            <p:strVal val="1+#ppt_h/2"/>
                                          </p:val>
                                        </p:tav>
                                        <p:tav tm="100000">
                                          <p:val>
                                            <p:strVal val="#ppt_y"/>
                                          </p:val>
                                        </p:tav>
                                      </p:tavLst>
                                    </p:anim>
                                  </p:childTnLst>
                                </p:cTn>
                              </p:par>
                            </p:childTnLst>
                          </p:cTn>
                        </p:par>
                        <p:par>
                          <p:cTn id="73" fill="hold">
                            <p:stCondLst>
                              <p:cond delay="3750"/>
                            </p:stCondLst>
                            <p:childTnLst>
                              <p:par>
                                <p:cTn id="74" presetID="2" presetClass="entr" presetSubtype="4"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250" fill="hold"/>
                                        <p:tgtEl>
                                          <p:spTgt spid="32"/>
                                        </p:tgtEl>
                                        <p:attrNameLst>
                                          <p:attrName>ppt_x</p:attrName>
                                        </p:attrNameLst>
                                      </p:cBhvr>
                                      <p:tavLst>
                                        <p:tav tm="0">
                                          <p:val>
                                            <p:strVal val="#ppt_x"/>
                                          </p:val>
                                        </p:tav>
                                        <p:tav tm="100000">
                                          <p:val>
                                            <p:strVal val="#ppt_x"/>
                                          </p:val>
                                        </p:tav>
                                      </p:tavLst>
                                    </p:anim>
                                    <p:anim calcmode="lin" valueType="num">
                                      <p:cBhvr additive="base">
                                        <p:cTn id="77" dur="250" fill="hold"/>
                                        <p:tgtEl>
                                          <p:spTgt spid="32"/>
                                        </p:tgtEl>
                                        <p:attrNameLst>
                                          <p:attrName>ppt_y</p:attrName>
                                        </p:attrNameLst>
                                      </p:cBhvr>
                                      <p:tavLst>
                                        <p:tav tm="0">
                                          <p:val>
                                            <p:strVal val="1+#ppt_h/2"/>
                                          </p:val>
                                        </p:tav>
                                        <p:tav tm="100000">
                                          <p:val>
                                            <p:strVal val="#ppt_y"/>
                                          </p:val>
                                        </p:tav>
                                      </p:tavLst>
                                    </p:anim>
                                  </p:childTnLst>
                                </p:cTn>
                              </p:par>
                            </p:childTnLst>
                          </p:cTn>
                        </p:par>
                        <p:par>
                          <p:cTn id="78" fill="hold">
                            <p:stCondLst>
                              <p:cond delay="4000"/>
                            </p:stCondLst>
                            <p:childTnLst>
                              <p:par>
                                <p:cTn id="79" presetID="2" presetClass="entr" presetSubtype="4"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250" fill="hold"/>
                                        <p:tgtEl>
                                          <p:spTgt spid="33"/>
                                        </p:tgtEl>
                                        <p:attrNameLst>
                                          <p:attrName>ppt_x</p:attrName>
                                        </p:attrNameLst>
                                      </p:cBhvr>
                                      <p:tavLst>
                                        <p:tav tm="0">
                                          <p:val>
                                            <p:strVal val="#ppt_x"/>
                                          </p:val>
                                        </p:tav>
                                        <p:tav tm="100000">
                                          <p:val>
                                            <p:strVal val="#ppt_x"/>
                                          </p:val>
                                        </p:tav>
                                      </p:tavLst>
                                    </p:anim>
                                    <p:anim calcmode="lin" valueType="num">
                                      <p:cBhvr additive="base">
                                        <p:cTn id="82" dur="250" fill="hold"/>
                                        <p:tgtEl>
                                          <p:spTgt spid="33"/>
                                        </p:tgtEl>
                                        <p:attrNameLst>
                                          <p:attrName>ppt_y</p:attrName>
                                        </p:attrNameLst>
                                      </p:cBhvr>
                                      <p:tavLst>
                                        <p:tav tm="0">
                                          <p:val>
                                            <p:strVal val="1+#ppt_h/2"/>
                                          </p:val>
                                        </p:tav>
                                        <p:tav tm="100000">
                                          <p:val>
                                            <p:strVal val="#ppt_y"/>
                                          </p:val>
                                        </p:tav>
                                      </p:tavLst>
                                    </p:anim>
                                  </p:childTnLst>
                                </p:cTn>
                              </p:par>
                            </p:childTnLst>
                          </p:cTn>
                        </p:par>
                        <p:par>
                          <p:cTn id="83" fill="hold">
                            <p:stCondLst>
                              <p:cond delay="4250"/>
                            </p:stCondLst>
                            <p:childTnLst>
                              <p:par>
                                <p:cTn id="84" presetID="2" presetClass="entr" presetSubtype="4"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 calcmode="lin" valueType="num">
                                      <p:cBhvr additive="base">
                                        <p:cTn id="86" dur="250" fill="hold"/>
                                        <p:tgtEl>
                                          <p:spTgt spid="34"/>
                                        </p:tgtEl>
                                        <p:attrNameLst>
                                          <p:attrName>ppt_x</p:attrName>
                                        </p:attrNameLst>
                                      </p:cBhvr>
                                      <p:tavLst>
                                        <p:tav tm="0">
                                          <p:val>
                                            <p:strVal val="#ppt_x"/>
                                          </p:val>
                                        </p:tav>
                                        <p:tav tm="100000">
                                          <p:val>
                                            <p:strVal val="#ppt_x"/>
                                          </p:val>
                                        </p:tav>
                                      </p:tavLst>
                                    </p:anim>
                                    <p:anim calcmode="lin" valueType="num">
                                      <p:cBhvr additive="base">
                                        <p:cTn id="87" dur="25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P spid="31" grpId="0" animBg="1"/>
      <p:bldP spid="32" grpId="0" animBg="1"/>
      <p:bldP spid="33" grpId="0" animBg="1"/>
      <p:bldP spid="3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5AA226E2-988B-4013-AB88-171BEB39795E}"/>
              </a:ext>
            </a:extLst>
          </p:cNvPr>
          <p:cNvGrpSpPr/>
          <p:nvPr/>
        </p:nvGrpSpPr>
        <p:grpSpPr>
          <a:xfrm>
            <a:off x="1509845" y="460673"/>
            <a:ext cx="9099191" cy="492443"/>
            <a:chOff x="1452695" y="637649"/>
            <a:chExt cx="9099191" cy="492443"/>
          </a:xfrm>
        </p:grpSpPr>
        <p:sp>
          <p:nvSpPr>
            <p:cNvPr id="5" name="矩形 4">
              <a:extLst>
                <a:ext uri="{FF2B5EF4-FFF2-40B4-BE49-F238E27FC236}">
                  <a16:creationId xmlns:a16="http://schemas.microsoft.com/office/drawing/2014/main" id="{7966714A-4417-4D41-820D-1E81C7292C1E}"/>
                </a:ext>
              </a:extLst>
            </p:cNvPr>
            <p:cNvSpPr/>
            <p:nvPr/>
          </p:nvSpPr>
          <p:spPr>
            <a:xfrm flipV="1">
              <a:off x="7722867" y="895019"/>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8">
              <a:extLst>
                <a:ext uri="{FF2B5EF4-FFF2-40B4-BE49-F238E27FC236}">
                  <a16:creationId xmlns:a16="http://schemas.microsoft.com/office/drawing/2014/main" id="{7E16B03C-35E1-4C6C-A58C-A8148DDFA7C6}"/>
                </a:ext>
              </a:extLst>
            </p:cNvPr>
            <p:cNvSpPr txBox="1">
              <a:spLocks noChangeArrowheads="1"/>
            </p:cNvSpPr>
            <p:nvPr/>
          </p:nvSpPr>
          <p:spPr bwMode="auto">
            <a:xfrm>
              <a:off x="4400638" y="637649"/>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b="1" spc="300" dirty="0">
                  <a:solidFill>
                    <a:srgbClr val="EC9262"/>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sp>
          <p:nvSpPr>
            <p:cNvPr id="7" name="矩形 6">
              <a:extLst>
                <a:ext uri="{FF2B5EF4-FFF2-40B4-BE49-F238E27FC236}">
                  <a16:creationId xmlns:a16="http://schemas.microsoft.com/office/drawing/2014/main" id="{C469438B-D33F-4829-8BD2-D9F8963809CD}"/>
                </a:ext>
              </a:extLst>
            </p:cNvPr>
            <p:cNvSpPr/>
            <p:nvPr/>
          </p:nvSpPr>
          <p:spPr>
            <a:xfrm flipV="1">
              <a:off x="1452695" y="895021"/>
              <a:ext cx="2829019" cy="45719"/>
            </a:xfrm>
            <a:prstGeom prst="rect">
              <a:avLst/>
            </a:prstGeom>
            <a:solidFill>
              <a:srgbClr val="EC9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Line 5">
            <a:extLst>
              <a:ext uri="{FF2B5EF4-FFF2-40B4-BE49-F238E27FC236}">
                <a16:creationId xmlns:a16="http://schemas.microsoft.com/office/drawing/2014/main" id="{5C34C556-0406-48E0-8823-E82DB5A125BE}"/>
              </a:ext>
            </a:extLst>
          </p:cNvPr>
          <p:cNvSpPr>
            <a:spLocks noChangeShapeType="1"/>
          </p:cNvSpPr>
          <p:nvPr/>
        </p:nvSpPr>
        <p:spPr bwMode="auto">
          <a:xfrm flipV="1">
            <a:off x="724187" y="5100675"/>
            <a:ext cx="5582522" cy="0"/>
          </a:xfrm>
          <a:prstGeom prst="line">
            <a:avLst/>
          </a:prstGeom>
          <a:noFill/>
          <a:ln w="38100">
            <a:solidFill>
              <a:schemeClr val="bg1">
                <a:lumMod val="65000"/>
              </a:schemeClr>
            </a:solidFill>
            <a:prstDash val="dash"/>
            <a:round/>
            <a:headEnd type="diamond" w="med" len="med"/>
            <a:tailEnd type="diamond" w="med" len="med"/>
          </a:ln>
          <a:extLst>
            <a:ext uri="{909E8E84-426E-40DD-AFC4-6F175D3DCCD1}">
              <a14:hiddenFill xmlns:a14="http://schemas.microsoft.com/office/drawing/2010/main">
                <a:noFill/>
              </a14:hiddenFill>
            </a:ext>
          </a:extLst>
        </p:spPr>
        <p:txBody>
          <a:bodyPr lIns="0" tIns="0" rIns="0" bIns="0" anchor="ctr"/>
          <a:lstStyle/>
          <a:p>
            <a:pPr algn="ctr"/>
            <a:endParaRPr lang="zh-CN" altLang="en-US" sz="9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AutoShape 6">
            <a:extLst>
              <a:ext uri="{FF2B5EF4-FFF2-40B4-BE49-F238E27FC236}">
                <a16:creationId xmlns:a16="http://schemas.microsoft.com/office/drawing/2014/main" id="{E748A552-396D-459C-B686-A535D386D7EE}"/>
              </a:ext>
            </a:extLst>
          </p:cNvPr>
          <p:cNvSpPr>
            <a:spLocks/>
          </p:cNvSpPr>
          <p:nvPr/>
        </p:nvSpPr>
        <p:spPr bwMode="auto">
          <a:xfrm>
            <a:off x="1898589" y="2313145"/>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0" name="AutoShape 7">
            <a:extLst>
              <a:ext uri="{FF2B5EF4-FFF2-40B4-BE49-F238E27FC236}">
                <a16:creationId xmlns:a16="http://schemas.microsoft.com/office/drawing/2014/main" id="{E8767035-9384-4107-BC04-54630E2DC296}"/>
              </a:ext>
            </a:extLst>
          </p:cNvPr>
          <p:cNvSpPr>
            <a:spLocks/>
          </p:cNvSpPr>
          <p:nvPr/>
        </p:nvSpPr>
        <p:spPr bwMode="auto">
          <a:xfrm>
            <a:off x="1157686" y="3062257"/>
            <a:ext cx="446931" cy="323820"/>
          </a:xfrm>
          <a:custGeom>
            <a:avLst/>
            <a:gdLst>
              <a:gd name="T0" fmla="*/ 475457 w 21600"/>
              <a:gd name="T1" fmla="*/ 344488 h 21600"/>
              <a:gd name="T2" fmla="*/ 475457 w 21600"/>
              <a:gd name="T3" fmla="*/ 344488 h 21600"/>
              <a:gd name="T4" fmla="*/ 475457 w 21600"/>
              <a:gd name="T5" fmla="*/ 344488 h 21600"/>
              <a:gd name="T6" fmla="*/ 475457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1" name="AutoShape 8">
            <a:extLst>
              <a:ext uri="{FF2B5EF4-FFF2-40B4-BE49-F238E27FC236}">
                <a16:creationId xmlns:a16="http://schemas.microsoft.com/office/drawing/2014/main" id="{19F5E937-A14A-4732-9F2F-6B01106AD0A1}"/>
              </a:ext>
            </a:extLst>
          </p:cNvPr>
          <p:cNvSpPr>
            <a:spLocks/>
          </p:cNvSpPr>
          <p:nvPr/>
        </p:nvSpPr>
        <p:spPr bwMode="auto">
          <a:xfrm>
            <a:off x="2640241" y="3521126"/>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25%</a:t>
            </a:r>
          </a:p>
        </p:txBody>
      </p:sp>
      <p:sp>
        <p:nvSpPr>
          <p:cNvPr id="12" name="AutoShape 9">
            <a:extLst>
              <a:ext uri="{FF2B5EF4-FFF2-40B4-BE49-F238E27FC236}">
                <a16:creationId xmlns:a16="http://schemas.microsoft.com/office/drawing/2014/main" id="{5BB96FF7-2877-46DA-A4F9-B7B1974DBFC1}"/>
              </a:ext>
            </a:extLst>
          </p:cNvPr>
          <p:cNvSpPr>
            <a:spLocks/>
          </p:cNvSpPr>
          <p:nvPr/>
        </p:nvSpPr>
        <p:spPr bwMode="auto">
          <a:xfrm>
            <a:off x="3437850" y="2661587"/>
            <a:ext cx="447676" cy="324565"/>
          </a:xfrm>
          <a:custGeom>
            <a:avLst/>
            <a:gdLst>
              <a:gd name="T0" fmla="*/ 476250 w 21600"/>
              <a:gd name="T1" fmla="*/ 345281 h 21600"/>
              <a:gd name="T2" fmla="*/ 476250 w 21600"/>
              <a:gd name="T3" fmla="*/ 345281 h 21600"/>
              <a:gd name="T4" fmla="*/ 476250 w 21600"/>
              <a:gd name="T5" fmla="*/ 345281 h 21600"/>
              <a:gd name="T6" fmla="*/ 476250 w 21600"/>
              <a:gd name="T7" fmla="*/ 3452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3" name="AutoShape 10">
            <a:extLst>
              <a:ext uri="{FF2B5EF4-FFF2-40B4-BE49-F238E27FC236}">
                <a16:creationId xmlns:a16="http://schemas.microsoft.com/office/drawing/2014/main" id="{37708715-4DF6-482B-8FD6-F494B412EA7F}"/>
              </a:ext>
            </a:extLst>
          </p:cNvPr>
          <p:cNvSpPr>
            <a:spLocks/>
          </p:cNvSpPr>
          <p:nvPr/>
        </p:nvSpPr>
        <p:spPr bwMode="auto">
          <a:xfrm>
            <a:off x="4122794" y="3121947"/>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14" name="AutoShape 11">
            <a:extLst>
              <a:ext uri="{FF2B5EF4-FFF2-40B4-BE49-F238E27FC236}">
                <a16:creationId xmlns:a16="http://schemas.microsoft.com/office/drawing/2014/main" id="{48A6F462-1B19-482A-BFBA-812C0FD4A96A}"/>
              </a:ext>
            </a:extLst>
          </p:cNvPr>
          <p:cNvSpPr>
            <a:spLocks/>
          </p:cNvSpPr>
          <p:nvPr/>
        </p:nvSpPr>
        <p:spPr bwMode="auto">
          <a:xfrm>
            <a:off x="1696087" y="53848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2">
            <a:extLst>
              <a:ext uri="{FF2B5EF4-FFF2-40B4-BE49-F238E27FC236}">
                <a16:creationId xmlns:a16="http://schemas.microsoft.com/office/drawing/2014/main" id="{4A180279-A9FC-46F8-A2AE-10001C2AE50E}"/>
              </a:ext>
            </a:extLst>
          </p:cNvPr>
          <p:cNvSpPr>
            <a:spLocks/>
          </p:cNvSpPr>
          <p:nvPr/>
        </p:nvSpPr>
        <p:spPr bwMode="auto">
          <a:xfrm>
            <a:off x="966374" y="53848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3">
            <a:extLst>
              <a:ext uri="{FF2B5EF4-FFF2-40B4-BE49-F238E27FC236}">
                <a16:creationId xmlns:a16="http://schemas.microsoft.com/office/drawing/2014/main" id="{3035E2C3-D94E-4175-B62E-EB9E8868065C}"/>
              </a:ext>
            </a:extLst>
          </p:cNvPr>
          <p:cNvSpPr>
            <a:spLocks/>
          </p:cNvSpPr>
          <p:nvPr/>
        </p:nvSpPr>
        <p:spPr bwMode="auto">
          <a:xfrm>
            <a:off x="2436991" y="53848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4">
            <a:extLst>
              <a:ext uri="{FF2B5EF4-FFF2-40B4-BE49-F238E27FC236}">
                <a16:creationId xmlns:a16="http://schemas.microsoft.com/office/drawing/2014/main" id="{B2A2159F-D6F0-4D9A-8AE2-350CA94636CB}"/>
              </a:ext>
            </a:extLst>
          </p:cNvPr>
          <p:cNvSpPr>
            <a:spLocks/>
          </p:cNvSpPr>
          <p:nvPr/>
        </p:nvSpPr>
        <p:spPr bwMode="auto">
          <a:xfrm>
            <a:off x="3174910" y="53848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5">
            <a:extLst>
              <a:ext uri="{FF2B5EF4-FFF2-40B4-BE49-F238E27FC236}">
                <a16:creationId xmlns:a16="http://schemas.microsoft.com/office/drawing/2014/main" id="{09A1F255-CFF5-4F7E-B240-6B6020849C8B}"/>
              </a:ext>
            </a:extLst>
          </p:cNvPr>
          <p:cNvSpPr>
            <a:spLocks/>
          </p:cNvSpPr>
          <p:nvPr/>
        </p:nvSpPr>
        <p:spPr bwMode="auto">
          <a:xfrm>
            <a:off x="3920291" y="53848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6">
            <a:extLst>
              <a:ext uri="{FF2B5EF4-FFF2-40B4-BE49-F238E27FC236}">
                <a16:creationId xmlns:a16="http://schemas.microsoft.com/office/drawing/2014/main" id="{3905D4BB-8910-41F7-8A0E-A08DA5FEDBDF}"/>
              </a:ext>
            </a:extLst>
          </p:cNvPr>
          <p:cNvSpPr>
            <a:spLocks/>
          </p:cNvSpPr>
          <p:nvPr/>
        </p:nvSpPr>
        <p:spPr bwMode="auto">
          <a:xfrm>
            <a:off x="4825646" y="2658603"/>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0" name="AutoShape 17">
            <a:extLst>
              <a:ext uri="{FF2B5EF4-FFF2-40B4-BE49-F238E27FC236}">
                <a16:creationId xmlns:a16="http://schemas.microsoft.com/office/drawing/2014/main" id="{AED85024-997F-48C8-A7BD-19022F622D55}"/>
              </a:ext>
            </a:extLst>
          </p:cNvPr>
          <p:cNvSpPr>
            <a:spLocks/>
          </p:cNvSpPr>
          <p:nvPr/>
        </p:nvSpPr>
        <p:spPr bwMode="auto">
          <a:xfrm>
            <a:off x="4645651" y="5381163"/>
            <a:ext cx="838259" cy="179932"/>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8">
            <a:extLst>
              <a:ext uri="{FF2B5EF4-FFF2-40B4-BE49-F238E27FC236}">
                <a16:creationId xmlns:a16="http://schemas.microsoft.com/office/drawing/2014/main" id="{5439DA2C-5BC4-47CF-8959-DB313CD773BD}"/>
              </a:ext>
            </a:extLst>
          </p:cNvPr>
          <p:cNvSpPr>
            <a:spLocks/>
          </p:cNvSpPr>
          <p:nvPr/>
        </p:nvSpPr>
        <p:spPr bwMode="auto">
          <a:xfrm>
            <a:off x="1186040" y="3483820"/>
            <a:ext cx="387241" cy="1757128"/>
          </a:xfrm>
          <a:prstGeom prst="roundRect">
            <a:avLst>
              <a:gd name="adj" fmla="val 50000"/>
            </a:avLst>
          </a:prstGeom>
          <a:solidFill>
            <a:srgbClr val="EC9262"/>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9">
            <a:extLst>
              <a:ext uri="{FF2B5EF4-FFF2-40B4-BE49-F238E27FC236}">
                <a16:creationId xmlns:a16="http://schemas.microsoft.com/office/drawing/2014/main" id="{B73137EF-8791-49B9-8FD9-D49726519EA7}"/>
              </a:ext>
            </a:extLst>
          </p:cNvPr>
          <p:cNvSpPr>
            <a:spLocks/>
          </p:cNvSpPr>
          <p:nvPr/>
        </p:nvSpPr>
        <p:spPr bwMode="auto">
          <a:xfrm>
            <a:off x="1927689" y="2632488"/>
            <a:ext cx="387241" cy="2608459"/>
          </a:xfrm>
          <a:prstGeom prst="roundRect">
            <a:avLst>
              <a:gd name="adj" fmla="val 50000"/>
            </a:avLst>
          </a:prstGeom>
          <a:solidFill>
            <a:srgbClr val="EC9262"/>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20">
            <a:extLst>
              <a:ext uri="{FF2B5EF4-FFF2-40B4-BE49-F238E27FC236}">
                <a16:creationId xmlns:a16="http://schemas.microsoft.com/office/drawing/2014/main" id="{1492B940-B5FE-440E-8773-D8CE5A3F474D}"/>
              </a:ext>
            </a:extLst>
          </p:cNvPr>
          <p:cNvSpPr>
            <a:spLocks/>
          </p:cNvSpPr>
          <p:nvPr/>
        </p:nvSpPr>
        <p:spPr bwMode="auto">
          <a:xfrm>
            <a:off x="2669339" y="3941942"/>
            <a:ext cx="387241" cy="1299007"/>
          </a:xfrm>
          <a:prstGeom prst="roundRect">
            <a:avLst>
              <a:gd name="adj" fmla="val 50000"/>
            </a:avLst>
          </a:prstGeom>
          <a:solidFill>
            <a:srgbClr val="EC9262"/>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AutoShape 21">
            <a:extLst>
              <a:ext uri="{FF2B5EF4-FFF2-40B4-BE49-F238E27FC236}">
                <a16:creationId xmlns:a16="http://schemas.microsoft.com/office/drawing/2014/main" id="{472E575E-C57C-41A2-82F8-2FCF896E3968}"/>
              </a:ext>
            </a:extLst>
          </p:cNvPr>
          <p:cNvSpPr>
            <a:spLocks/>
          </p:cNvSpPr>
          <p:nvPr/>
        </p:nvSpPr>
        <p:spPr bwMode="auto">
          <a:xfrm>
            <a:off x="3410988" y="3057781"/>
            <a:ext cx="387241" cy="2183168"/>
          </a:xfrm>
          <a:prstGeom prst="roundRect">
            <a:avLst>
              <a:gd name="adj" fmla="val 50000"/>
            </a:avLst>
          </a:prstGeom>
          <a:solidFill>
            <a:srgbClr val="EC9262"/>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AutoShape 22">
            <a:extLst>
              <a:ext uri="{FF2B5EF4-FFF2-40B4-BE49-F238E27FC236}">
                <a16:creationId xmlns:a16="http://schemas.microsoft.com/office/drawing/2014/main" id="{FF0F6CF2-24B1-46B0-A935-8D4B33195ABE}"/>
              </a:ext>
            </a:extLst>
          </p:cNvPr>
          <p:cNvSpPr>
            <a:spLocks/>
          </p:cNvSpPr>
          <p:nvPr/>
        </p:nvSpPr>
        <p:spPr bwMode="auto">
          <a:xfrm>
            <a:off x="4153387" y="3483820"/>
            <a:ext cx="386494" cy="1757128"/>
          </a:xfrm>
          <a:prstGeom prst="roundRect">
            <a:avLst>
              <a:gd name="adj" fmla="val 50000"/>
            </a:avLst>
          </a:prstGeom>
          <a:solidFill>
            <a:srgbClr val="EC9262"/>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AutoShape 23">
            <a:extLst>
              <a:ext uri="{FF2B5EF4-FFF2-40B4-BE49-F238E27FC236}">
                <a16:creationId xmlns:a16="http://schemas.microsoft.com/office/drawing/2014/main" id="{DC7D4022-0849-4AFF-8D37-F1B45BD24BD6}"/>
              </a:ext>
            </a:extLst>
          </p:cNvPr>
          <p:cNvSpPr>
            <a:spLocks/>
          </p:cNvSpPr>
          <p:nvPr/>
        </p:nvSpPr>
        <p:spPr bwMode="auto">
          <a:xfrm>
            <a:off x="4857730" y="3046590"/>
            <a:ext cx="386494" cy="2183168"/>
          </a:xfrm>
          <a:prstGeom prst="roundRect">
            <a:avLst>
              <a:gd name="adj" fmla="val 50000"/>
            </a:avLst>
          </a:prstGeom>
          <a:solidFill>
            <a:srgbClr val="EC9262"/>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utoShape 24">
            <a:extLst>
              <a:ext uri="{FF2B5EF4-FFF2-40B4-BE49-F238E27FC236}">
                <a16:creationId xmlns:a16="http://schemas.microsoft.com/office/drawing/2014/main" id="{08A648DF-C77A-4067-B65C-C36F651B1807}"/>
              </a:ext>
            </a:extLst>
          </p:cNvPr>
          <p:cNvSpPr>
            <a:spLocks/>
          </p:cNvSpPr>
          <p:nvPr/>
        </p:nvSpPr>
        <p:spPr bwMode="auto">
          <a:xfrm>
            <a:off x="5670262" y="3483820"/>
            <a:ext cx="386494" cy="1757128"/>
          </a:xfrm>
          <a:prstGeom prst="roundRect">
            <a:avLst>
              <a:gd name="adj" fmla="val 50000"/>
            </a:avLst>
          </a:prstGeom>
          <a:solidFill>
            <a:srgbClr val="EC9262"/>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AutoShape 25">
            <a:extLst>
              <a:ext uri="{FF2B5EF4-FFF2-40B4-BE49-F238E27FC236}">
                <a16:creationId xmlns:a16="http://schemas.microsoft.com/office/drawing/2014/main" id="{5108E1B6-F0A7-495F-87C5-9B4B10EA64F1}"/>
              </a:ext>
            </a:extLst>
          </p:cNvPr>
          <p:cNvSpPr>
            <a:spLocks/>
          </p:cNvSpPr>
          <p:nvPr/>
        </p:nvSpPr>
        <p:spPr bwMode="auto">
          <a:xfrm>
            <a:off x="5638924" y="3121947"/>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29" name="AutoShape 26">
            <a:extLst>
              <a:ext uri="{FF2B5EF4-FFF2-40B4-BE49-F238E27FC236}">
                <a16:creationId xmlns:a16="http://schemas.microsoft.com/office/drawing/2014/main" id="{79FC844B-B9C1-4BA0-B131-FACB9F4A3B32}"/>
              </a:ext>
            </a:extLst>
          </p:cNvPr>
          <p:cNvSpPr>
            <a:spLocks/>
          </p:cNvSpPr>
          <p:nvPr/>
        </p:nvSpPr>
        <p:spPr bwMode="auto">
          <a:xfrm>
            <a:off x="5457437" y="5381163"/>
            <a:ext cx="838259" cy="179932"/>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组合 29">
            <a:extLst>
              <a:ext uri="{FF2B5EF4-FFF2-40B4-BE49-F238E27FC236}">
                <a16:creationId xmlns:a16="http://schemas.microsoft.com/office/drawing/2014/main" id="{DD424D54-A89B-4AAD-BF7B-5EEB65A73613}"/>
              </a:ext>
            </a:extLst>
          </p:cNvPr>
          <p:cNvGrpSpPr/>
          <p:nvPr/>
        </p:nvGrpSpPr>
        <p:grpSpPr>
          <a:xfrm flipH="1">
            <a:off x="6768562" y="1667804"/>
            <a:ext cx="4451142" cy="4049484"/>
            <a:chOff x="6080182" y="2248925"/>
            <a:chExt cx="4276739" cy="4049484"/>
          </a:xfrm>
          <a:solidFill>
            <a:srgbClr val="EC9262"/>
          </a:solidFill>
        </p:grpSpPr>
        <p:sp>
          <p:nvSpPr>
            <p:cNvPr id="31" name="Rectangle 170">
              <a:extLst>
                <a:ext uri="{FF2B5EF4-FFF2-40B4-BE49-F238E27FC236}">
                  <a16:creationId xmlns:a16="http://schemas.microsoft.com/office/drawing/2014/main" id="{BA83938B-2428-4476-832C-5A164D9FBF76}"/>
                </a:ext>
              </a:extLst>
            </p:cNvPr>
            <p:cNvSpPr/>
            <p:nvPr/>
          </p:nvSpPr>
          <p:spPr>
            <a:xfrm flipH="1">
              <a:off x="6080182" y="2248925"/>
              <a:ext cx="4276739" cy="870805"/>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endParaRPr>
            </a:p>
          </p:txBody>
        </p:sp>
        <p:sp>
          <p:nvSpPr>
            <p:cNvPr id="32" name="Rectangle 171">
              <a:extLst>
                <a:ext uri="{FF2B5EF4-FFF2-40B4-BE49-F238E27FC236}">
                  <a16:creationId xmlns:a16="http://schemas.microsoft.com/office/drawing/2014/main" id="{954EA1F0-9B59-40D0-8630-1B1DD9B9A2B3}"/>
                </a:ext>
              </a:extLst>
            </p:cNvPr>
            <p:cNvSpPr/>
            <p:nvPr/>
          </p:nvSpPr>
          <p:spPr>
            <a:xfrm flipH="1">
              <a:off x="6080182" y="3317260"/>
              <a:ext cx="4276739" cy="870805"/>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solidFill>
              </a:endParaRPr>
            </a:p>
          </p:txBody>
        </p:sp>
        <p:sp>
          <p:nvSpPr>
            <p:cNvPr id="33" name="Rectangle 24">
              <a:extLst>
                <a:ext uri="{FF2B5EF4-FFF2-40B4-BE49-F238E27FC236}">
                  <a16:creationId xmlns:a16="http://schemas.microsoft.com/office/drawing/2014/main" id="{632658CF-5B9B-4771-BF44-A65A1AF957AA}"/>
                </a:ext>
              </a:extLst>
            </p:cNvPr>
            <p:cNvSpPr>
              <a:spLocks/>
            </p:cNvSpPr>
            <p:nvPr/>
          </p:nvSpPr>
          <p:spPr bwMode="auto">
            <a:xfrm>
              <a:off x="6288403" y="2462114"/>
              <a:ext cx="3860298" cy="62521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4" name="Rectangle 24">
              <a:extLst>
                <a:ext uri="{FF2B5EF4-FFF2-40B4-BE49-F238E27FC236}">
                  <a16:creationId xmlns:a16="http://schemas.microsoft.com/office/drawing/2014/main" id="{B523D346-BDF0-47DD-A1B8-9A4C1E2C9170}"/>
                </a:ext>
              </a:extLst>
            </p:cNvPr>
            <p:cNvSpPr>
              <a:spLocks/>
            </p:cNvSpPr>
            <p:nvPr/>
          </p:nvSpPr>
          <p:spPr bwMode="auto">
            <a:xfrm>
              <a:off x="6229972" y="3452665"/>
              <a:ext cx="3860298" cy="62521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5" name="Rectangle 174">
              <a:extLst>
                <a:ext uri="{FF2B5EF4-FFF2-40B4-BE49-F238E27FC236}">
                  <a16:creationId xmlns:a16="http://schemas.microsoft.com/office/drawing/2014/main" id="{AA617A78-20CF-4C9B-AD42-EFEB4BDA525A}"/>
                </a:ext>
              </a:extLst>
            </p:cNvPr>
            <p:cNvSpPr/>
            <p:nvPr/>
          </p:nvSpPr>
          <p:spPr>
            <a:xfrm flipH="1">
              <a:off x="6080182" y="4359270"/>
              <a:ext cx="4276739" cy="870805"/>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solidFill>
              </a:endParaRPr>
            </a:p>
          </p:txBody>
        </p:sp>
        <p:sp>
          <p:nvSpPr>
            <p:cNvPr id="36" name="Rectangle 175">
              <a:extLst>
                <a:ext uri="{FF2B5EF4-FFF2-40B4-BE49-F238E27FC236}">
                  <a16:creationId xmlns:a16="http://schemas.microsoft.com/office/drawing/2014/main" id="{BBA92113-34F4-40AE-BCFF-61E77FDE02FE}"/>
                </a:ext>
              </a:extLst>
            </p:cNvPr>
            <p:cNvSpPr/>
            <p:nvPr/>
          </p:nvSpPr>
          <p:spPr>
            <a:xfrm flipH="1">
              <a:off x="6080182" y="5427604"/>
              <a:ext cx="4276739" cy="870805"/>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solidFill>
              </a:endParaRPr>
            </a:p>
          </p:txBody>
        </p:sp>
        <p:sp>
          <p:nvSpPr>
            <p:cNvPr id="37" name="Rectangle 24">
              <a:extLst>
                <a:ext uri="{FF2B5EF4-FFF2-40B4-BE49-F238E27FC236}">
                  <a16:creationId xmlns:a16="http://schemas.microsoft.com/office/drawing/2014/main" id="{B1B6E815-2F00-499C-A10D-1630FFC8E8D8}"/>
                </a:ext>
              </a:extLst>
            </p:cNvPr>
            <p:cNvSpPr>
              <a:spLocks/>
            </p:cNvSpPr>
            <p:nvPr/>
          </p:nvSpPr>
          <p:spPr bwMode="auto">
            <a:xfrm>
              <a:off x="6229972" y="4488327"/>
              <a:ext cx="3860298" cy="62521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8" name="Rectangle 24">
              <a:extLst>
                <a:ext uri="{FF2B5EF4-FFF2-40B4-BE49-F238E27FC236}">
                  <a16:creationId xmlns:a16="http://schemas.microsoft.com/office/drawing/2014/main" id="{D160BC12-15C5-42F8-8A1E-B9A6A16A71FC}"/>
                </a:ext>
              </a:extLst>
            </p:cNvPr>
            <p:cNvSpPr>
              <a:spLocks/>
            </p:cNvSpPr>
            <p:nvPr/>
          </p:nvSpPr>
          <p:spPr bwMode="auto">
            <a:xfrm>
              <a:off x="6229972" y="5585312"/>
              <a:ext cx="3860298" cy="62521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143671224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250"/>
                                        <p:tgtEl>
                                          <p:spTgt spid="21"/>
                                        </p:tgtEl>
                                      </p:cBhvr>
                                    </p:animEffect>
                                  </p:childTnLst>
                                </p:cTn>
                              </p:par>
                            </p:childTnLst>
                          </p:cTn>
                        </p:par>
                        <p:par>
                          <p:cTn id="17" fill="hold">
                            <p:stCondLst>
                              <p:cond delay="1250"/>
                            </p:stCondLst>
                            <p:childTnLst>
                              <p:par>
                                <p:cTn id="18" presetID="22" presetClass="entr" presetSubtype="4"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250"/>
                                        <p:tgtEl>
                                          <p:spTgt spid="22"/>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250"/>
                                        <p:tgtEl>
                                          <p:spTgt spid="24"/>
                                        </p:tgtEl>
                                      </p:cBhvr>
                                    </p:animEffect>
                                  </p:childTnLst>
                                </p:cTn>
                              </p:par>
                            </p:childTnLst>
                          </p:cTn>
                        </p:par>
                        <p:par>
                          <p:cTn id="25" fill="hold">
                            <p:stCondLst>
                              <p:cond delay="1750"/>
                            </p:stCondLst>
                            <p:childTnLst>
                              <p:par>
                                <p:cTn id="26" presetID="22" presetClass="entr" presetSubtype="4"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250"/>
                                        <p:tgtEl>
                                          <p:spTgt spid="25"/>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250"/>
                                        <p:tgtEl>
                                          <p:spTgt spid="26"/>
                                        </p:tgtEl>
                                      </p:cBhvr>
                                    </p:animEffect>
                                  </p:childTnLst>
                                </p:cTn>
                              </p:par>
                            </p:childTnLst>
                          </p:cTn>
                        </p:par>
                        <p:par>
                          <p:cTn id="33" fill="hold">
                            <p:stCondLst>
                              <p:cond delay="2250"/>
                            </p:stCondLst>
                            <p:childTnLst>
                              <p:par>
                                <p:cTn id="34" presetID="22" presetClass="entr" presetSubtype="4"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down)">
                                      <p:cBhvr>
                                        <p:cTn id="36" dur="250"/>
                                        <p:tgtEl>
                                          <p:spTgt spid="27"/>
                                        </p:tgtEl>
                                      </p:cBhvr>
                                    </p:animEffect>
                                  </p:childTnLst>
                                </p:cTn>
                              </p:par>
                            </p:childTnLst>
                          </p:cTn>
                        </p:par>
                        <p:par>
                          <p:cTn id="37" fill="hold">
                            <p:stCondLst>
                              <p:cond delay="2500"/>
                            </p:stCondLst>
                            <p:childTnLst>
                              <p:par>
                                <p:cTn id="38" presetID="9"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dissolve">
                                      <p:cBhvr>
                                        <p:cTn id="40" dur="250"/>
                                        <p:tgtEl>
                                          <p:spTgt spid="23"/>
                                        </p:tgtEl>
                                      </p:cBhvr>
                                    </p:animEffect>
                                  </p:childTnLst>
                                </p:cTn>
                              </p:par>
                            </p:childTnLst>
                          </p:cTn>
                        </p:par>
                        <p:par>
                          <p:cTn id="41" fill="hold">
                            <p:stCondLst>
                              <p:cond delay="2750"/>
                            </p:stCondLst>
                            <p:childTnLst>
                              <p:par>
                                <p:cTn id="42" presetID="9"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dissolve">
                                      <p:cBhvr>
                                        <p:cTn id="44" dur="250"/>
                                        <p:tgtEl>
                                          <p:spTgt spid="8"/>
                                        </p:tgtEl>
                                      </p:cBhvr>
                                    </p:animEffect>
                                  </p:childTnLst>
                                </p:cTn>
                              </p:par>
                            </p:childTnLst>
                          </p:cTn>
                        </p:par>
                        <p:par>
                          <p:cTn id="45" fill="hold">
                            <p:stCondLst>
                              <p:cond delay="3000"/>
                            </p:stCondLst>
                            <p:childTnLst>
                              <p:par>
                                <p:cTn id="46" presetID="9"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dissolve">
                                      <p:cBhvr>
                                        <p:cTn id="48" dur="250"/>
                                        <p:tgtEl>
                                          <p:spTgt spid="14"/>
                                        </p:tgtEl>
                                      </p:cBhvr>
                                    </p:animEffect>
                                  </p:childTnLst>
                                </p:cTn>
                              </p:par>
                            </p:childTnLst>
                          </p:cTn>
                        </p:par>
                        <p:par>
                          <p:cTn id="49" fill="hold">
                            <p:stCondLst>
                              <p:cond delay="3250"/>
                            </p:stCondLst>
                            <p:childTnLst>
                              <p:par>
                                <p:cTn id="50" presetID="9"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dissolve">
                                      <p:cBhvr>
                                        <p:cTn id="52" dur="250"/>
                                        <p:tgtEl>
                                          <p:spTgt spid="15"/>
                                        </p:tgtEl>
                                      </p:cBhvr>
                                    </p:animEffect>
                                  </p:childTnLst>
                                </p:cTn>
                              </p:par>
                            </p:childTnLst>
                          </p:cTn>
                        </p:par>
                        <p:par>
                          <p:cTn id="53" fill="hold">
                            <p:stCondLst>
                              <p:cond delay="3500"/>
                            </p:stCondLst>
                            <p:childTnLst>
                              <p:par>
                                <p:cTn id="54" presetID="9"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dissolve">
                                      <p:cBhvr>
                                        <p:cTn id="56" dur="250"/>
                                        <p:tgtEl>
                                          <p:spTgt spid="16"/>
                                        </p:tgtEl>
                                      </p:cBhvr>
                                    </p:animEffect>
                                  </p:childTnLst>
                                </p:cTn>
                              </p:par>
                            </p:childTnLst>
                          </p:cTn>
                        </p:par>
                        <p:par>
                          <p:cTn id="57" fill="hold">
                            <p:stCondLst>
                              <p:cond delay="3750"/>
                            </p:stCondLst>
                            <p:childTnLst>
                              <p:par>
                                <p:cTn id="58" presetID="9"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dissolve">
                                      <p:cBhvr>
                                        <p:cTn id="60" dur="250"/>
                                        <p:tgtEl>
                                          <p:spTgt spid="17"/>
                                        </p:tgtEl>
                                      </p:cBhvr>
                                    </p:animEffect>
                                  </p:childTnLst>
                                </p:cTn>
                              </p:par>
                            </p:childTnLst>
                          </p:cTn>
                        </p:par>
                        <p:par>
                          <p:cTn id="61" fill="hold">
                            <p:stCondLst>
                              <p:cond delay="4000"/>
                            </p:stCondLst>
                            <p:childTnLst>
                              <p:par>
                                <p:cTn id="62" presetID="9" presetClass="entr" presetSubtype="0"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dissolve">
                                      <p:cBhvr>
                                        <p:cTn id="64" dur="250"/>
                                        <p:tgtEl>
                                          <p:spTgt spid="18"/>
                                        </p:tgtEl>
                                      </p:cBhvr>
                                    </p:animEffect>
                                  </p:childTnLst>
                                </p:cTn>
                              </p:par>
                            </p:childTnLst>
                          </p:cTn>
                        </p:par>
                        <p:par>
                          <p:cTn id="65" fill="hold">
                            <p:stCondLst>
                              <p:cond delay="4250"/>
                            </p:stCondLst>
                            <p:childTnLst>
                              <p:par>
                                <p:cTn id="66" presetID="9" presetClass="entr" presetSubtype="0"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dissolve">
                                      <p:cBhvr>
                                        <p:cTn id="68" dur="250"/>
                                        <p:tgtEl>
                                          <p:spTgt spid="20"/>
                                        </p:tgtEl>
                                      </p:cBhvr>
                                    </p:animEffect>
                                  </p:childTnLst>
                                </p:cTn>
                              </p:par>
                            </p:childTnLst>
                          </p:cTn>
                        </p:par>
                        <p:par>
                          <p:cTn id="69" fill="hold">
                            <p:stCondLst>
                              <p:cond delay="4500"/>
                            </p:stCondLst>
                            <p:childTnLst>
                              <p:par>
                                <p:cTn id="70" presetID="9" presetClass="entr" presetSubtype="0"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dissolve">
                                      <p:cBhvr>
                                        <p:cTn id="72" dur="250"/>
                                        <p:tgtEl>
                                          <p:spTgt spid="29"/>
                                        </p:tgtEl>
                                      </p:cBhvr>
                                    </p:animEffect>
                                  </p:childTnLst>
                                </p:cTn>
                              </p:par>
                            </p:childTnLst>
                          </p:cTn>
                        </p:par>
                        <p:par>
                          <p:cTn id="73" fill="hold">
                            <p:stCondLst>
                              <p:cond delay="4750"/>
                            </p:stCondLst>
                            <p:childTnLst>
                              <p:par>
                                <p:cTn id="74" presetID="9" presetClass="entr" presetSubtype="0"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dissolve">
                                      <p:cBhvr>
                                        <p:cTn id="76" dur="250"/>
                                        <p:tgtEl>
                                          <p:spTgt spid="9"/>
                                        </p:tgtEl>
                                      </p:cBhvr>
                                    </p:animEffect>
                                  </p:childTnLst>
                                </p:cTn>
                              </p:par>
                            </p:childTnLst>
                          </p:cTn>
                        </p:par>
                        <p:par>
                          <p:cTn id="77" fill="hold">
                            <p:stCondLst>
                              <p:cond delay="5000"/>
                            </p:stCondLst>
                            <p:childTnLst>
                              <p:par>
                                <p:cTn id="78" presetID="9" presetClass="entr" presetSubtype="0"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dissolve">
                                      <p:cBhvr>
                                        <p:cTn id="80" dur="250"/>
                                        <p:tgtEl>
                                          <p:spTgt spid="10"/>
                                        </p:tgtEl>
                                      </p:cBhvr>
                                    </p:animEffect>
                                  </p:childTnLst>
                                </p:cTn>
                              </p:par>
                            </p:childTnLst>
                          </p:cTn>
                        </p:par>
                        <p:par>
                          <p:cTn id="81" fill="hold">
                            <p:stCondLst>
                              <p:cond delay="5250"/>
                            </p:stCondLst>
                            <p:childTnLst>
                              <p:par>
                                <p:cTn id="82" presetID="9" presetClass="entr" presetSubtype="0"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dissolve">
                                      <p:cBhvr>
                                        <p:cTn id="84" dur="250"/>
                                        <p:tgtEl>
                                          <p:spTgt spid="11"/>
                                        </p:tgtEl>
                                      </p:cBhvr>
                                    </p:animEffect>
                                  </p:childTnLst>
                                </p:cTn>
                              </p:par>
                            </p:childTnLst>
                          </p:cTn>
                        </p:par>
                        <p:par>
                          <p:cTn id="85" fill="hold">
                            <p:stCondLst>
                              <p:cond delay="5500"/>
                            </p:stCondLst>
                            <p:childTnLst>
                              <p:par>
                                <p:cTn id="86" presetID="9"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dissolve">
                                      <p:cBhvr>
                                        <p:cTn id="88" dur="250"/>
                                        <p:tgtEl>
                                          <p:spTgt spid="12"/>
                                        </p:tgtEl>
                                      </p:cBhvr>
                                    </p:animEffect>
                                  </p:childTnLst>
                                </p:cTn>
                              </p:par>
                            </p:childTnLst>
                          </p:cTn>
                        </p:par>
                        <p:par>
                          <p:cTn id="89" fill="hold">
                            <p:stCondLst>
                              <p:cond delay="5750"/>
                            </p:stCondLst>
                            <p:childTnLst>
                              <p:par>
                                <p:cTn id="90" presetID="9" presetClass="entr" presetSubtype="0"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dissolve">
                                      <p:cBhvr>
                                        <p:cTn id="92" dur="250"/>
                                        <p:tgtEl>
                                          <p:spTgt spid="13"/>
                                        </p:tgtEl>
                                      </p:cBhvr>
                                    </p:animEffect>
                                  </p:childTnLst>
                                </p:cTn>
                              </p:par>
                            </p:childTnLst>
                          </p:cTn>
                        </p:par>
                        <p:par>
                          <p:cTn id="93" fill="hold">
                            <p:stCondLst>
                              <p:cond delay="6000"/>
                            </p:stCondLst>
                            <p:childTnLst>
                              <p:par>
                                <p:cTn id="94" presetID="9" presetClass="entr" presetSubtype="0" fill="hold" grpId="0"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dissolve">
                                      <p:cBhvr>
                                        <p:cTn id="96" dur="250"/>
                                        <p:tgtEl>
                                          <p:spTgt spid="19"/>
                                        </p:tgtEl>
                                      </p:cBhvr>
                                    </p:animEffect>
                                  </p:childTnLst>
                                </p:cTn>
                              </p:par>
                            </p:childTnLst>
                          </p:cTn>
                        </p:par>
                        <p:par>
                          <p:cTn id="97" fill="hold">
                            <p:stCondLst>
                              <p:cond delay="6250"/>
                            </p:stCondLst>
                            <p:childTnLst>
                              <p:par>
                                <p:cTn id="98" presetID="9" presetClass="entr" presetSubtype="0" fill="hold" grpId="0" nodeType="after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dissolve">
                                      <p:cBhvr>
                                        <p:cTn id="100"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nimBg="1" autoUpdateAnimBg="0"/>
      <p:bldP spid="22" grpId="0" animBg="1" autoUpdateAnimBg="0"/>
      <p:bldP spid="23" grpId="0" animBg="1" autoUpdateAnimBg="0"/>
      <p:bldP spid="24" grpId="0" animBg="1" autoUpdateAnimBg="0"/>
      <p:bldP spid="25" grpId="0" animBg="1" autoUpdateAnimBg="0"/>
      <p:bldP spid="26" grpId="0" animBg="1" autoUpdateAnimBg="0"/>
      <p:bldP spid="27" grpId="0" animBg="1" autoUpdateAnimBg="0"/>
      <p:bldP spid="28" grpId="0" autoUpdateAnimBg="0"/>
      <p:bldP spid="2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17AEC35-2E55-4C63-919B-416A6ABD8AB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pic>
        <p:nvPicPr>
          <p:cNvPr id="5" name="图片 4">
            <a:extLst>
              <a:ext uri="{FF2B5EF4-FFF2-40B4-BE49-F238E27FC236}">
                <a16:creationId xmlns:a16="http://schemas.microsoft.com/office/drawing/2014/main" id="{B1F7BAA1-1754-497A-9CEF-2FDDED6EB0B4}"/>
              </a:ext>
            </a:extLst>
          </p:cNvPr>
          <p:cNvPicPr>
            <a:picLocks noChangeAspect="1"/>
          </p:cNvPicPr>
          <p:nvPr/>
        </p:nvPicPr>
        <p:blipFill rotWithShape="1">
          <a:blip r:embed="rId5">
            <a:extLst>
              <a:ext uri="{28A0092B-C50C-407E-A947-70E740481C1C}">
                <a14:useLocalDpi xmlns:a14="http://schemas.microsoft.com/office/drawing/2010/main" val="0"/>
              </a:ext>
            </a:extLst>
          </a:blip>
          <a:srcRect t="23471" b="36841"/>
          <a:stretch/>
        </p:blipFill>
        <p:spPr>
          <a:xfrm rot="439621">
            <a:off x="3141631" y="179100"/>
            <a:ext cx="5679856" cy="3838240"/>
          </a:xfrm>
          <a:prstGeom prst="rect">
            <a:avLst/>
          </a:prstGeom>
        </p:spPr>
      </p:pic>
      <p:sp>
        <p:nvSpPr>
          <p:cNvPr id="6" name="TextBox 42">
            <a:extLst>
              <a:ext uri="{FF2B5EF4-FFF2-40B4-BE49-F238E27FC236}">
                <a16:creationId xmlns:a16="http://schemas.microsoft.com/office/drawing/2014/main" id="{41968BBC-3723-4760-B8DF-051FB5757F78}"/>
              </a:ext>
            </a:extLst>
          </p:cNvPr>
          <p:cNvSpPr txBox="1"/>
          <p:nvPr/>
        </p:nvSpPr>
        <p:spPr>
          <a:xfrm>
            <a:off x="2934584" y="3478505"/>
            <a:ext cx="6368164" cy="861756"/>
          </a:xfrm>
          <a:prstGeom prst="rect">
            <a:avLst/>
          </a:prstGeom>
          <a:noFill/>
          <a:ln>
            <a:noFill/>
          </a:ln>
        </p:spPr>
        <p:txBody>
          <a:bodyPr wrap="square" lIns="91422" tIns="45711" rIns="91422" bIns="45711" rtlCol="0">
            <a:spAutoFit/>
          </a:bodyPr>
          <a:lstStyle/>
          <a:p>
            <a:pPr algn="ctr"/>
            <a:r>
              <a:rPr lang="zh-CN" altLang="en-US" sz="4800" b="1" dirty="0">
                <a:solidFill>
                  <a:srgbClr val="FFF3D5"/>
                </a:solidFill>
                <a:latin typeface="微软雅黑" pitchFamily="34" charset="-122"/>
                <a:ea typeface="微软雅黑" pitchFamily="34" charset="-122"/>
              </a:rPr>
              <a:t>谢谢您的观看指导</a:t>
            </a:r>
            <a:r>
              <a:rPr lang="en-US" altLang="zh-CN" sz="4800" b="1" dirty="0">
                <a:solidFill>
                  <a:srgbClr val="FFF3D5"/>
                </a:solidFill>
                <a:latin typeface="微软雅黑" pitchFamily="34" charset="-122"/>
                <a:ea typeface="微软雅黑" pitchFamily="34" charset="-122"/>
              </a:rPr>
              <a:t>!</a:t>
            </a:r>
            <a:endParaRPr lang="zh-CN" altLang="zh-CN" sz="4800" b="1" dirty="0">
              <a:solidFill>
                <a:srgbClr val="FFF3D5"/>
              </a:solidFill>
              <a:latin typeface="微软雅黑" pitchFamily="34" charset="-122"/>
              <a:ea typeface="微软雅黑" pitchFamily="34" charset="-122"/>
            </a:endParaRPr>
          </a:p>
        </p:txBody>
      </p:sp>
      <p:pic>
        <p:nvPicPr>
          <p:cNvPr id="7" name="图片 6">
            <a:extLst>
              <a:ext uri="{FF2B5EF4-FFF2-40B4-BE49-F238E27FC236}">
                <a16:creationId xmlns:a16="http://schemas.microsoft.com/office/drawing/2014/main" id="{DDB17DE3-3DA2-4524-B94C-D35290FAA8C3}"/>
              </a:ext>
            </a:extLst>
          </p:cNvPr>
          <p:cNvPicPr>
            <a:picLocks noChangeAspect="1"/>
          </p:cNvPicPr>
          <p:nvPr/>
        </p:nvPicPr>
        <p:blipFill rotWithShape="1">
          <a:blip r:embed="rId6">
            <a:extLst>
              <a:ext uri="{28A0092B-C50C-407E-A947-70E740481C1C}">
                <a14:useLocalDpi xmlns:a14="http://schemas.microsoft.com/office/drawing/2010/main" val="0"/>
              </a:ext>
            </a:extLst>
          </a:blip>
          <a:srcRect t="-17495"/>
          <a:stretch/>
        </p:blipFill>
        <p:spPr>
          <a:xfrm>
            <a:off x="3420810" y="3963163"/>
            <a:ext cx="5490962" cy="1325868"/>
          </a:xfrm>
          <a:prstGeom prst="rect">
            <a:avLst/>
          </a:prstGeom>
        </p:spPr>
      </p:pic>
    </p:spTree>
    <p:extLst>
      <p:ext uri="{BB962C8B-B14F-4D97-AF65-F5344CB8AC3E}">
        <p14:creationId xmlns:p14="http://schemas.microsoft.com/office/powerpoint/2010/main" val="281745177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by="(-#ppt_w*2)" calcmode="lin" valueType="num">
                                      <p:cBhvr rctx="PPT">
                                        <p:cTn id="17" dur="375" autoRev="1" fill="hold">
                                          <p:stCondLst>
                                            <p:cond delay="0"/>
                                          </p:stCondLst>
                                        </p:cTn>
                                        <p:tgtEl>
                                          <p:spTgt spid="6"/>
                                        </p:tgtEl>
                                        <p:attrNameLst>
                                          <p:attrName>ppt_w</p:attrName>
                                        </p:attrNameLst>
                                      </p:cBhvr>
                                    </p:anim>
                                    <p:anim by="(#ppt_w*0.50)" calcmode="lin" valueType="num">
                                      <p:cBhvr>
                                        <p:cTn id="18" dur="375" decel="50000" autoRev="1" fill="hold">
                                          <p:stCondLst>
                                            <p:cond delay="0"/>
                                          </p:stCondLst>
                                        </p:cTn>
                                        <p:tgtEl>
                                          <p:spTgt spid="6"/>
                                        </p:tgtEl>
                                        <p:attrNameLst>
                                          <p:attrName>ppt_x</p:attrName>
                                        </p:attrNameLst>
                                      </p:cBhvr>
                                    </p:anim>
                                    <p:anim from="(-#ppt_h/2)" to="(#ppt_y)" calcmode="lin" valueType="num">
                                      <p:cBhvr>
                                        <p:cTn id="19" dur="750" fill="hold">
                                          <p:stCondLst>
                                            <p:cond delay="0"/>
                                          </p:stCondLst>
                                        </p:cTn>
                                        <p:tgtEl>
                                          <p:spTgt spid="6"/>
                                        </p:tgtEl>
                                        <p:attrNameLst>
                                          <p:attrName>ppt_y</p:attrName>
                                        </p:attrNameLst>
                                      </p:cBhvr>
                                    </p:anim>
                                    <p:animRot by="21600000">
                                      <p:cBhvr>
                                        <p:cTn id="20" dur="750" fill="hold">
                                          <p:stCondLst>
                                            <p:cond delay="0"/>
                                          </p:stCondLst>
                                        </p:cTn>
                                        <p:tgtEl>
                                          <p:spTgt spid="6"/>
                                        </p:tgtEl>
                                        <p:attrNameLst>
                                          <p:attrName>r</p:attrName>
                                        </p:attrNameLst>
                                      </p:cBhvr>
                                    </p:animRot>
                                  </p:childTnLst>
                                </p:cTn>
                              </p:par>
                            </p:childTnLst>
                          </p:cTn>
                        </p:par>
                        <p:par>
                          <p:cTn id="21" fill="hold">
                            <p:stCondLst>
                              <p:cond delay="285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1174</TotalTime>
  <Words>1929</Words>
  <Application>Microsoft Office PowerPoint</Application>
  <PresentationFormat>宽屏</PresentationFormat>
  <Paragraphs>328</Paragraphs>
  <Slides>24</Slides>
  <Notes>24</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Bebas Neue</vt:lpstr>
      <vt:lpstr>Helvetica Neue Thin</vt:lpstr>
      <vt:lpstr>Impact MT Std</vt:lpstr>
      <vt:lpstr>ＭＳ Ｐゴシック</vt:lpstr>
      <vt:lpstr>新細明體</vt:lpstr>
      <vt:lpstr>等线</vt:lpstr>
      <vt:lpstr>等线 Light</vt:lpstr>
      <vt:lpstr>方正兰亭细黑_GBK</vt:lpstr>
      <vt:lpstr>方正兰亭中黑_GBK</vt:lpstr>
      <vt:lpstr>宋体</vt:lpstr>
      <vt:lpstr>微软雅黑</vt:lpstr>
      <vt:lpstr>张海山锐谐体2.0-授权联系：Samtype@QQ.com</vt:lpstr>
      <vt:lpstr>Arial</vt:lpstr>
      <vt:lpstr>Calibri</vt:lpstr>
      <vt:lpstr>Century Gothic</vt:lpstr>
      <vt:lpstr>Haettenschweiler</vt:lpstr>
      <vt:lpstr>Impact</vt:lpstr>
      <vt:lpstr>Lato Regular</vt:lpstr>
      <vt:lpstr>Open Sans</vt:lpstr>
      <vt:lpstr>Open Sans Light</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lzjljlc</dc:creator>
  <cp:lastModifiedBy>nong</cp:lastModifiedBy>
  <cp:revision>218</cp:revision>
  <dcterms:created xsi:type="dcterms:W3CDTF">2018-02-23T07:21:57Z</dcterms:created>
  <dcterms:modified xsi:type="dcterms:W3CDTF">2018-03-17T13:23:00Z</dcterms:modified>
</cp:coreProperties>
</file>