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62" autoAdjust="0"/>
    <p:restoredTop sz="94660"/>
  </p:normalViewPr>
  <p:slideViewPr>
    <p:cSldViewPr snapToGrid="0" showGuides="1">
      <p:cViewPr varScale="1">
        <p:scale>
          <a:sx n="92" d="100"/>
          <a:sy n="92" d="100"/>
        </p:scale>
        <p:origin x="192" y="84"/>
      </p:cViewPr>
      <p:guideLst>
        <p:guide orient="horz" pos="2183"/>
        <p:guide pos="1118"/>
        <p:guide pos="150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2020/1/13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2020/1/13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8" y="630279"/>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818" t="22575" r="10331" b="28347"/>
          <a:stretch/>
        </p:blipFill>
        <p:spPr>
          <a:xfrm rot="10800000" flipV="1">
            <a:off x="-19050" y="-18834"/>
            <a:ext cx="12344400" cy="6876833"/>
          </a:xfrm>
          <a:prstGeom prst="rect">
            <a:avLst/>
          </a:prstGeom>
        </p:spPr>
      </p:pic>
      <p:sp>
        <p:nvSpPr>
          <p:cNvPr id="30" name="矩形 29"/>
          <p:cNvSpPr/>
          <p:nvPr/>
        </p:nvSpPr>
        <p:spPr>
          <a:xfrm>
            <a:off x="1925401" y="2401964"/>
            <a:ext cx="9816655" cy="769441"/>
          </a:xfrm>
          <a:prstGeom prst="rect">
            <a:avLst/>
          </a:prstGeom>
        </p:spPr>
        <p:txBody>
          <a:bodyPr wrap="square">
            <a:spAutoFit/>
          </a:bodyPr>
          <a:lstStyle/>
          <a:p>
            <a:r>
              <a:rPr lang="zh-CN" altLang="en-US" sz="4400" spc="600" dirty="0">
                <a:solidFill>
                  <a:srgbClr val="0070C0"/>
                </a:solidFill>
                <a:latin typeface="方正正大黑简体" panose="02000000000000000000" pitchFamily="2" charset="-122"/>
                <a:ea typeface="方正正大黑简体" panose="02000000000000000000" pitchFamily="2" charset="-122"/>
              </a:rPr>
              <a:t>学生会部门个人介绍</a:t>
            </a:r>
            <a:r>
              <a:rPr lang="en-US" altLang="zh-CN" sz="44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4400" spc="600" dirty="0">
                <a:solidFill>
                  <a:srgbClr val="0070C0"/>
                </a:solidFill>
                <a:latin typeface="方正正大黑简体" panose="02000000000000000000" pitchFamily="2" charset="-122"/>
                <a:ea typeface="方正正大黑简体" panose="02000000000000000000" pitchFamily="2" charset="-122"/>
              </a:rPr>
              <a:t>模板</a:t>
            </a:r>
            <a:endParaRPr lang="zh-CN" altLang="en-US" sz="4400" spc="600" dirty="0">
              <a:solidFill>
                <a:srgbClr val="0070C0"/>
              </a:solidFill>
              <a:latin typeface="方正正大黑简体" panose="02000000000000000000" pitchFamily="2" charset="-122"/>
              <a:ea typeface="方正正大黑简体" panose="02000000000000000000" pitchFamily="2" charset="-122"/>
            </a:endParaRPr>
          </a:p>
        </p:txBody>
      </p:sp>
      <p:sp>
        <p:nvSpPr>
          <p:cNvPr id="34" name="矩形 33"/>
          <p:cNvSpPr/>
          <p:nvPr/>
        </p:nvSpPr>
        <p:spPr>
          <a:xfrm>
            <a:off x="3987742" y="1469833"/>
            <a:ext cx="3637534" cy="861774"/>
          </a:xfrm>
          <a:prstGeom prst="rect">
            <a:avLst/>
          </a:prstGeom>
        </p:spPr>
        <p:txBody>
          <a:bodyPr wrap="none">
            <a:spAutoFit/>
          </a:bodyPr>
          <a:lstStyle/>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TEAM BUILDING</a:t>
            </a:r>
          </a:p>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AND ORIENTATION</a:t>
            </a:r>
            <a:endParaRPr lang="zh-CN" altLang="en-US" sz="2500" spc="300" dirty="0">
              <a:solidFill>
                <a:schemeClr val="tx1">
                  <a:lumMod val="65000"/>
                  <a:lumOff val="35000"/>
                </a:schemeClr>
              </a:solidFill>
              <a:latin typeface="方正中等线_GBK" panose="03000509000000000000" pitchFamily="65" charset="-122"/>
              <a:ea typeface="方正中等线_GBK" panose="03000509000000000000" pitchFamily="65" charset="-122"/>
            </a:endParaRPr>
          </a:p>
        </p:txBody>
      </p:sp>
      <p:sp>
        <p:nvSpPr>
          <p:cNvPr id="37" name="矩形 36"/>
          <p:cNvSpPr/>
          <p:nvPr/>
        </p:nvSpPr>
        <p:spPr>
          <a:xfrm>
            <a:off x="10417130" y="38377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
        <p:nvSpPr>
          <p:cNvPr id="38" name="TextBox 65"/>
          <p:cNvSpPr txBox="1"/>
          <p:nvPr/>
        </p:nvSpPr>
        <p:spPr>
          <a:xfrm>
            <a:off x="8774399" y="8332409"/>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xEl>
                                              <p:pRg st="0" end="0"/>
                                            </p:txEl>
                                          </p:spTgt>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56743" y="464227"/>
            <a:ext cx="3188040" cy="635239"/>
            <a:chOff x="-3965474" y="185507"/>
            <a:chExt cx="3163258" cy="630301"/>
          </a:xfrm>
        </p:grpSpPr>
        <p:sp>
          <p:nvSpPr>
            <p:cNvPr id="10" name="Text Box 7"/>
            <p:cNvSpPr txBox="1">
              <a:spLocks noChangeArrowheads="1"/>
            </p:cNvSpPr>
            <p:nvPr/>
          </p:nvSpPr>
          <p:spPr bwMode="auto">
            <a:xfrm>
              <a:off x="-2483311" y="504691"/>
              <a:ext cx="168109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65474" y="185507"/>
              <a:ext cx="1363414"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50"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4"/>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5"/>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5"/>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4"/>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1"/>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59" y="2312877"/>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8"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5"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6"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6" y="3731683"/>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 y="0"/>
            <a:ext cx="12233656" cy="6896100"/>
          </a:xfrm>
          <a:prstGeom prst="rect">
            <a:avLst/>
          </a:prstGeom>
        </p:spPr>
      </p:pic>
      <p:grpSp>
        <p:nvGrpSpPr>
          <p:cNvPr id="24" name="组合 23"/>
          <p:cNvGrpSpPr/>
          <p:nvPr/>
        </p:nvGrpSpPr>
        <p:grpSpPr>
          <a:xfrm>
            <a:off x="1249688" y="1652789"/>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8"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4"/>
            <a:ext cx="5919954" cy="2078061"/>
            <a:chOff x="4891314" y="1751694"/>
            <a:chExt cx="5919954"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l="40329" r="17411" b="5886"/>
          <a:stretch/>
        </p:blipFill>
        <p:spPr>
          <a:xfrm>
            <a:off x="1104900" y="2156237"/>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r="33529"/>
          <a:stretch/>
        </p:blipFill>
        <p:spPr>
          <a:xfrm>
            <a:off x="3479802"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17166"/>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a:extLst>
              <a:ext uri="{28A0092B-C50C-407E-A947-70E740481C1C}">
                <a14:useLocalDpi xmlns:a14="http://schemas.microsoft.com/office/drawing/2010/main" val="0"/>
              </a:ext>
            </a:extLst>
          </a:blip>
          <a:srcRect b="11924"/>
          <a:stretch/>
        </p:blipFill>
        <p:spPr>
          <a:xfrm>
            <a:off x="1236373" y="2336458"/>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8"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1"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b="9277"/>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b="9277"/>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r="14087" b="22132"/>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r="19215" b="19371"/>
            <a:stretch/>
          </p:blipFill>
          <p:spPr>
            <a:xfrm>
              <a:off x="5774211" y="3815157"/>
              <a:ext cx="2847793" cy="1715293"/>
            </a:xfrm>
            <a:prstGeom prst="rect">
              <a:avLst/>
            </a:prstGeom>
          </p:spPr>
        </p:pic>
      </p:grpSp>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0"/>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8010" r="23604"/>
          <a:stretch/>
        </p:blipFill>
        <p:spPr>
          <a:xfrm>
            <a:off x="191573" y="155448"/>
            <a:ext cx="4784495" cy="6588252"/>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0" y="1783830"/>
            <a:ext cx="3505256" cy="4175990"/>
            <a:chOff x="6427510" y="1783830"/>
            <a:chExt cx="3505256" cy="417599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6" y="0"/>
            <a:ext cx="12229931" cy="6877050"/>
          </a:xfrm>
          <a:prstGeom prst="rect">
            <a:avLst/>
          </a:prstGeom>
        </p:spPr>
      </p:pic>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51" y="-8479"/>
            <a:ext cx="3949572" cy="684707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3180" y="-10780"/>
            <a:ext cx="4237149" cy="685800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834" y="-10780"/>
            <a:ext cx="4241346" cy="6885321"/>
          </a:xfrm>
          <a:prstGeom prst="rect">
            <a:avLst/>
          </a:prstGeom>
        </p:spPr>
      </p:pic>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5"/>
            <a:ext cx="2269998" cy="812926"/>
            <a:chOff x="607710" y="5516375"/>
            <a:chExt cx="2269998" cy="812926"/>
          </a:xfrm>
        </p:grpSpPr>
        <p:sp>
          <p:nvSpPr>
            <p:cNvPr id="12" name="文本框 1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5"/>
            <a:ext cx="2269998" cy="812926"/>
            <a:chOff x="607710" y="5516375"/>
            <a:chExt cx="2269998" cy="812926"/>
          </a:xfrm>
        </p:grpSpPr>
        <p:sp>
          <p:nvSpPr>
            <p:cNvPr id="20" name="文本框 19"/>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8" y="5516375"/>
            <a:ext cx="2269998" cy="812926"/>
            <a:chOff x="607710" y="5516375"/>
            <a:chExt cx="2269998" cy="812926"/>
          </a:xfrm>
        </p:grpSpPr>
        <p:sp>
          <p:nvSpPr>
            <p:cNvPr id="24" name="文本框 23"/>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0"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6"/>
          <p:cNvSpPr>
            <a:spLocks noChangeArrowheads="1"/>
          </p:cNvSpPr>
          <p:nvPr/>
        </p:nvSpPr>
        <p:spPr bwMode="auto">
          <a:xfrm>
            <a:off x="992413" y="3322411"/>
            <a:ext cx="1076325" cy="1082675"/>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3529239" y="2058760"/>
            <a:ext cx="1076325" cy="1081088"/>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6066064" y="2058760"/>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797652" y="3309712"/>
            <a:ext cx="1076325" cy="1077913"/>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6066064" y="4557486"/>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2260826" y="3343048"/>
            <a:ext cx="2344739" cy="231933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60660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22608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9924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7976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9924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7976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50" name="TextBox 28"/>
          <p:cNvSpPr txBox="1"/>
          <p:nvPr/>
        </p:nvSpPr>
        <p:spPr>
          <a:xfrm>
            <a:off x="8332790" y="2795063"/>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90" y="3333679"/>
            <a:ext cx="2736850"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1000" fill="hold"/>
                                        <p:tgtEl>
                                          <p:spTgt spid="5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641949" y="1713418"/>
            <a:ext cx="8035002" cy="4517672"/>
          </a:xfrm>
          <a:prstGeom prst="rect">
            <a:avLst/>
          </a:prstGeom>
        </p:spPr>
      </p:pic>
      <p:sp>
        <p:nvSpPr>
          <p:cNvPr id="7" name="矩形 6"/>
          <p:cNvSpPr/>
          <p:nvPr/>
        </p:nvSpPr>
        <p:spPr>
          <a:xfrm>
            <a:off x="8676951" y="1833261"/>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3"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srcRect b="30908"/>
          <a:stretch/>
        </p:blipFill>
        <p:spPr>
          <a:xfrm>
            <a:off x="0" y="1484276"/>
            <a:ext cx="12190975" cy="4812202"/>
          </a:xfrm>
          <a:prstGeom prst="rect">
            <a:avLst/>
          </a:prstGeom>
        </p:spPr>
      </p:pic>
      <p:sp>
        <p:nvSpPr>
          <p:cNvPr id="7" name="矩形 6"/>
          <p:cNvSpPr/>
          <p:nvPr/>
        </p:nvSpPr>
        <p:spPr>
          <a:xfrm>
            <a:off x="8620254" y="1484276"/>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2"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4" y="4669461"/>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0" y="2318998"/>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1" y="-18669"/>
            <a:ext cx="12211051" cy="6876288"/>
          </a:xfrm>
          <a:prstGeom prst="rect">
            <a:avLst/>
          </a:prstGeom>
        </p:spPr>
      </p:pic>
      <p:grpSp>
        <p:nvGrpSpPr>
          <p:cNvPr id="19" name="组合 18"/>
          <p:cNvGrpSpPr/>
          <p:nvPr/>
        </p:nvGrpSpPr>
        <p:grpSpPr>
          <a:xfrm>
            <a:off x="1298684" y="1614689"/>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5"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7"/>
            <a:ext cx="5243014"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774" y="1807200"/>
            <a:ext cx="11052452" cy="4703689"/>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702" y="0"/>
            <a:ext cx="6565392" cy="6858000"/>
          </a:xfrm>
          <a:prstGeom prst="rect">
            <a:avLst/>
          </a:prstGeom>
        </p:spPr>
      </p:pic>
      <p:sp>
        <p:nvSpPr>
          <p:cNvPr id="4" name="矩形 3"/>
          <p:cNvSpPr/>
          <p:nvPr/>
        </p:nvSpPr>
        <p:spPr>
          <a:xfrm flipH="1">
            <a:off x="-2" y="0"/>
            <a:ext cx="8443200"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66" y="891"/>
            <a:ext cx="12231066" cy="3877845"/>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8"/>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7"/>
              <a:ext cx="1992021" cy="7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0"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1"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13650"/>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6" cy="3785652"/>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
            <a:ext cx="12223491" cy="6857855"/>
          </a:xfrm>
          <a:prstGeom prst="rect">
            <a:avLst/>
          </a:prstGeom>
        </p:spPr>
      </p:pic>
      <p:grpSp>
        <p:nvGrpSpPr>
          <p:cNvPr id="19" name="组合 18"/>
          <p:cNvGrpSpPr/>
          <p:nvPr/>
        </p:nvGrpSpPr>
        <p:grpSpPr>
          <a:xfrm>
            <a:off x="1298014" y="1624617"/>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4"/>
            <a:ext cx="5919955" cy="2078061"/>
            <a:chOff x="4891313" y="1751694"/>
            <a:chExt cx="5919955" cy="2078061"/>
          </a:xfrm>
        </p:grpSpPr>
        <p:grpSp>
          <p:nvGrpSpPr>
            <p:cNvPr id="17" name="组合 16"/>
            <p:cNvGrpSpPr/>
            <p:nvPr/>
          </p:nvGrpSpPr>
          <p:grpSpPr>
            <a:xfrm>
              <a:off x="4891313" y="2783315"/>
              <a:ext cx="3229547" cy="1046440"/>
              <a:chOff x="4891313" y="3025151"/>
              <a:chExt cx="3229547"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3"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8"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0"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6"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2" cy="2302174"/>
            <a:chOff x="4184408" y="3135881"/>
            <a:chExt cx="8620763" cy="333887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8"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0"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0"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7" y="5698066"/>
              <a:ext cx="2261104"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7" y="5275360"/>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0"/>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30930" r="18198"/>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7" y="3321025"/>
            <a:ext cx="4464959" cy="707887"/>
            <a:chOff x="7393215" y="2266694"/>
            <a:chExt cx="4464958" cy="707886"/>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7" y="4373311"/>
            <a:ext cx="4464959" cy="707887"/>
            <a:chOff x="7393215" y="2266694"/>
            <a:chExt cx="4464958" cy="707886"/>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新员工入职培训PPT模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TotalTime>
  <Words>1810</Words>
  <Application>Microsoft Office PowerPoint</Application>
  <PresentationFormat>宽屏</PresentationFormat>
  <Paragraphs>291</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Lato Regular</vt:lpstr>
      <vt:lpstr>ＭＳ Ｐゴシック</vt:lpstr>
      <vt:lpstr>PT Sans</vt:lpstr>
      <vt:lpstr>陈继世-硬笔行书</vt:lpstr>
      <vt:lpstr>方正黄草_GBK</vt:lpstr>
      <vt:lpstr>方正正大黑简体</vt:lpstr>
      <vt:lpstr>方正中等线_GBK</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新员工入职培训PPT模板</dc:title>
  <dc:creator>优品PPT</dc:creator>
  <cp:keywords>http:/www.ypppt.com</cp:keywords>
  <dc:description>http://www.ypppt.com/</dc:description>
  <cp:lastModifiedBy>faith123</cp:lastModifiedBy>
  <cp:revision>30</cp:revision>
  <dcterms:created xsi:type="dcterms:W3CDTF">2017-01-20T08:23:58Z</dcterms:created>
  <dcterms:modified xsi:type="dcterms:W3CDTF">2020-01-13T05:30:06Z</dcterms:modified>
</cp:coreProperties>
</file>