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初中英语电影赏析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4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9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8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3199</Words>
  <Application>Microsoft Office PowerPoint</Application>
  <PresentationFormat>自定义</PresentationFormat>
  <Paragraphs>338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2019-09-30T05:52:52Z</dcterms:modified>
</cp:coreProperties>
</file>